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6"/>
  </p:handoutMasterIdLst>
  <p:sldIdLst>
    <p:sldId id="257" r:id="rId2"/>
    <p:sldId id="256" r:id="rId3"/>
    <p:sldId id="259" r:id="rId4"/>
    <p:sldId id="258" r:id="rId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8" autoAdjust="0"/>
    <p:restoredTop sz="94660"/>
  </p:normalViewPr>
  <p:slideViewPr>
    <p:cSldViewPr snapToGrid="0">
      <p:cViewPr varScale="1">
        <p:scale>
          <a:sx n="57" d="100"/>
          <a:sy n="57" d="100"/>
        </p:scale>
        <p:origin x="78" y="4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40FE-AD16-4D96-BE97-561B6265EAC5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DFE880-52AD-44FC-BE4F-BC9226D86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4670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584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299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776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650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000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758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73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679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543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612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553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EACA9D-9591-402E-AA9B-176517277CF9}" type="datetimeFigureOut">
              <a:rPr lang="en-GB" smtClean="0"/>
              <a:t>01/11/2018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EBA532-CB56-45E6-8148-E4FDF393C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716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ga.co.uk/magazine/travel/cruises/new-to-cruising/who-goes-on-a-cruise" TargetMode="External"/><Relationship Id="rId2" Type="http://schemas.openxmlformats.org/officeDocument/2006/relationships/hyperlink" Target="https://www.bbc.co.uk/news/uk-england-40030147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s://www.cruiseandmaritime.com/destination/british-isles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4667" y="1799696"/>
            <a:ext cx="9144000" cy="2387600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Assignment 1 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workshop session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331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5464" y="2302933"/>
            <a:ext cx="9144000" cy="2624667"/>
          </a:xfrm>
        </p:spPr>
        <p:txBody>
          <a:bodyPr/>
          <a:lstStyle/>
          <a:p>
            <a:pPr algn="l"/>
            <a:r>
              <a:rPr lang="en-GB" dirty="0" smtClean="0">
                <a:hlinkClick r:id="rId2"/>
              </a:rPr>
              <a:t>Why are more under 45s choosing cruise holidays? - BBC News</a:t>
            </a:r>
            <a:endParaRPr lang="en-GB" dirty="0" smtClean="0"/>
          </a:p>
          <a:p>
            <a:pPr algn="l"/>
            <a:endParaRPr lang="en-GB" dirty="0" smtClean="0"/>
          </a:p>
          <a:p>
            <a:pPr algn="l"/>
            <a:r>
              <a:rPr lang="en-GB" dirty="0" smtClean="0">
                <a:hlinkClick r:id="rId3"/>
              </a:rPr>
              <a:t>Who goes on a cruise? – Saga</a:t>
            </a:r>
            <a:endParaRPr lang="en-GB" dirty="0" smtClean="0"/>
          </a:p>
          <a:p>
            <a:pPr algn="l"/>
            <a:endParaRPr lang="en-GB" dirty="0"/>
          </a:p>
          <a:p>
            <a:pPr algn="l"/>
            <a:r>
              <a:rPr lang="en-GB" dirty="0" err="1" smtClean="0">
                <a:hlinkClick r:id="rId4"/>
              </a:rPr>
              <a:t>Bristish</a:t>
            </a:r>
            <a:r>
              <a:rPr lang="en-GB" dirty="0" smtClean="0">
                <a:hlinkClick r:id="rId4"/>
              </a:rPr>
              <a:t> Isles cruise </a:t>
            </a:r>
            <a:r>
              <a:rPr lang="en-GB" dirty="0" err="1" smtClean="0">
                <a:hlinkClick r:id="rId4"/>
              </a:rPr>
              <a:t>intinerary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405464" y="1059966"/>
            <a:ext cx="55880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Some </a:t>
            </a:r>
            <a:r>
              <a:rPr lang="en-GB" sz="3600" dirty="0" smtClean="0"/>
              <a:t>interesting</a:t>
            </a:r>
            <a:r>
              <a:rPr lang="en-GB" sz="3600" dirty="0" smtClean="0"/>
              <a:t> </a:t>
            </a:r>
            <a:r>
              <a:rPr lang="en-GB" sz="3600" dirty="0" smtClean="0"/>
              <a:t>links….</a:t>
            </a:r>
            <a:endParaRPr lang="en-GB" sz="36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/>
          <a:srcRect b="9752"/>
          <a:stretch/>
        </p:blipFill>
        <p:spPr>
          <a:xfrm>
            <a:off x="7131580" y="3265838"/>
            <a:ext cx="3096154" cy="2039938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405463" y="5521173"/>
            <a:ext cx="99398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Don’t forget ‘marketing’ sources </a:t>
            </a:r>
            <a:r>
              <a:rPr lang="en-GB" sz="2800" dirty="0" err="1" smtClean="0"/>
              <a:t>eg</a:t>
            </a:r>
            <a:r>
              <a:rPr lang="en-GB" sz="2800" dirty="0" smtClean="0"/>
              <a:t> Marketing week, Campaign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39957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00" y="693644"/>
            <a:ext cx="6731754" cy="5563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465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066" y="911223"/>
            <a:ext cx="10515600" cy="5269443"/>
          </a:xfrm>
        </p:spPr>
        <p:txBody>
          <a:bodyPr>
            <a:normAutofit/>
          </a:bodyPr>
          <a:lstStyle/>
          <a:p>
            <a:r>
              <a:rPr lang="en-GB" b="1" dirty="0" smtClean="0"/>
              <a:t>Recap and reminder:</a:t>
            </a:r>
          </a:p>
          <a:p>
            <a:r>
              <a:rPr lang="en-GB" dirty="0" smtClean="0"/>
              <a:t>Who/what is your target market segment?   WHY?!</a:t>
            </a:r>
          </a:p>
          <a:p>
            <a:r>
              <a:rPr lang="en-GB" dirty="0" smtClean="0"/>
              <a:t>What are their expectations?</a:t>
            </a:r>
          </a:p>
          <a:p>
            <a:r>
              <a:rPr lang="en-GB" dirty="0" smtClean="0"/>
              <a:t>What activities/experiences will be offered?</a:t>
            </a:r>
          </a:p>
          <a:p>
            <a:r>
              <a:rPr lang="en-GB" dirty="0" smtClean="0"/>
              <a:t>What about cost?   </a:t>
            </a:r>
          </a:p>
          <a:p>
            <a:pPr marL="0" indent="0">
              <a:buNone/>
            </a:pPr>
            <a:endParaRPr lang="en-GB" sz="1100" dirty="0" smtClean="0"/>
          </a:p>
          <a:p>
            <a:pPr marL="0" indent="0">
              <a:buNone/>
            </a:pPr>
            <a:r>
              <a:rPr lang="en-GB" dirty="0" smtClean="0"/>
              <a:t>Budget – large numbers, low mark-up?</a:t>
            </a:r>
          </a:p>
          <a:p>
            <a:pPr marL="0" indent="0">
              <a:buNone/>
            </a:pPr>
            <a:r>
              <a:rPr lang="en-GB" dirty="0"/>
              <a:t>M</a:t>
            </a:r>
            <a:r>
              <a:rPr lang="en-GB" dirty="0" smtClean="0"/>
              <a:t>edium range</a:t>
            </a:r>
          </a:p>
          <a:p>
            <a:pPr marL="0" indent="0">
              <a:buNone/>
            </a:pPr>
            <a:r>
              <a:rPr lang="en-GB" dirty="0" smtClean="0"/>
              <a:t>Niche-premium</a:t>
            </a:r>
          </a:p>
          <a:p>
            <a:pPr marL="0" indent="0">
              <a:buNone/>
            </a:pPr>
            <a:endParaRPr lang="en-GB" sz="1100" dirty="0"/>
          </a:p>
          <a:p>
            <a:r>
              <a:rPr lang="en-GB" dirty="0"/>
              <a:t>Publicity/communication is in Assignment </a:t>
            </a:r>
            <a:r>
              <a:rPr lang="en-GB" dirty="0" smtClean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183212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85</Words>
  <Application>Microsoft Office PowerPoint</Application>
  <PresentationFormat>Widescreen</PresentationFormat>
  <Paragraphs>19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Assignment 1  workshop session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  workshop session</dc:title>
  <dc:creator>Huw Thomas (Business &amp; Management)</dc:creator>
  <cp:lastModifiedBy>Huw Thomas (Business &amp; Management)</cp:lastModifiedBy>
  <cp:revision>5</cp:revision>
  <cp:lastPrinted>2018-11-01T10:17:08Z</cp:lastPrinted>
  <dcterms:created xsi:type="dcterms:W3CDTF">2018-10-30T13:58:36Z</dcterms:created>
  <dcterms:modified xsi:type="dcterms:W3CDTF">2018-11-01T10:27:10Z</dcterms:modified>
</cp:coreProperties>
</file>