
<file path=[Content_Types].xml><?xml version="1.0" encoding="utf-8"?>
<Types xmlns="http://schemas.openxmlformats.org/package/2006/content-types">
  <Default Extension="gif" ContentType="image/gif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6" r:id="rId4"/>
  </p:sldMasterIdLst>
  <p:notesMasterIdLst>
    <p:notesMasterId r:id="rId18"/>
  </p:notesMasterIdLst>
  <p:handoutMasterIdLst>
    <p:handoutMasterId r:id="rId19"/>
  </p:handoutMasterIdLst>
  <p:sldIdLst>
    <p:sldId id="306" r:id="rId5"/>
    <p:sldId id="309" r:id="rId6"/>
    <p:sldId id="304" r:id="rId7"/>
    <p:sldId id="313" r:id="rId8"/>
    <p:sldId id="317" r:id="rId9"/>
    <p:sldId id="314" r:id="rId10"/>
    <p:sldId id="318" r:id="rId11"/>
    <p:sldId id="315" r:id="rId12"/>
    <p:sldId id="320" r:id="rId13"/>
    <p:sldId id="316" r:id="rId14"/>
    <p:sldId id="319" r:id="rId15"/>
    <p:sldId id="312" r:id="rId16"/>
    <p:sldId id="321" r:id="rId17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392" userDrawn="1">
          <p15:clr>
            <a:srgbClr val="A4A3A4"/>
          </p15:clr>
        </p15:guide>
        <p15:guide id="2" pos="7056" userDrawn="1">
          <p15:clr>
            <a:srgbClr val="A4A3A4"/>
          </p15:clr>
        </p15:guide>
        <p15:guide id="3" orient="horz" pos="316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84967" autoAdjust="0"/>
  </p:normalViewPr>
  <p:slideViewPr>
    <p:cSldViewPr snapToGrid="0">
      <p:cViewPr varScale="1">
        <p:scale>
          <a:sx n="95" d="100"/>
          <a:sy n="95" d="100"/>
        </p:scale>
        <p:origin x="1194" y="72"/>
      </p:cViewPr>
      <p:guideLst>
        <p:guide orient="horz" pos="1392"/>
        <p:guide pos="7056"/>
        <p:guide orient="horz" pos="3168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87" d="100"/>
          <a:sy n="87" d="100"/>
        </p:scale>
        <p:origin x="3798" y="10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8/10/relationships/authors" Target="author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7B86346-59A2-4282-9A64-05524C79D88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161D54C-AFC8-47F5-B030-A8ED60D0880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36B27D-C1ED-4C55-9062-2279210E96ED}" type="datetime1">
              <a:rPr lang="en-GB" smtClean="0"/>
              <a:t>02/05/2025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43D8396-DC49-433C-84C0-BD573781E57C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CDA06B3-9442-49D9-BE03-080DCCEA199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C5AD26-F754-4E27-9D95-B069583ABB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0840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461EAF8-BEF3-4EDD-99CF-6435314FE1C9}" type="datetime1">
              <a:rPr lang="en-GB" smtClean="0"/>
              <a:pPr/>
              <a:t>02/05/2025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D5939589-3E79-4C82-AA4A-FE78234FAA59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9496896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62726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75180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73087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47CF95-43A8-8765-C899-BFBD661361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A1F0F55-37BB-18F4-5C63-D5C7CBEB310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5C43DCE-F055-D4AF-12E4-832DB7E78F2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FC3C97D-2497-5514-0142-19983B83D41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012935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F4525B-1D56-8996-79E4-8CFDD3F87E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5B823CB-B38E-BEE5-019A-22D738EDEB8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7157A1E-53B6-E857-EB91-102669BBEAC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C949950-2074-257A-D457-AD69BAB436C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218387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0F0811-95CC-2E0B-2B55-B491CC48F5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FE99C2F-F725-38D5-F7A0-5F23B236B73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61F56B3-6D47-BB86-980F-AC30A9DFC98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7B3CC7-D9B9-155B-169A-6D1658DF78A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248167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3F112F-2B92-98C9-AEFF-A71EEDDD88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F23D8AC-C825-E8A5-7D91-BFDC1FB00D5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13F0DC6-1585-5515-358D-A13BC94FF81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6BB406-6C83-B68A-AA0E-571638C3197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100826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D60C1F-3589-2245-FFFE-AD456E9E3C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648EEF1-2BF8-D3E2-7353-35C33945E5A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101B578-6D69-62EA-1B00-FD5D275DFE5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9EA3D00-6B23-770A-B756-D144324466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373072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ABF707-C788-C008-2B4E-215382BF4C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9E8BF85-2602-CAD0-BB97-00628CF6F22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25F08FF-9776-E375-0D2F-29FD0CF96B2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90F892-9F30-67CA-5AE7-37B56E534BA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615276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ECD929-83BD-C726-9A77-A098440CB9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1F205D2-870C-1485-8FB3-981C791C786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DF79649-92FE-5D1D-8A3F-623ADCF2BC5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E7D082-2E35-1B40-D0D1-FF8EA52EC0E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823824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520D19-A9F5-B9C2-E30B-045BAD0C52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31473C2-2837-8816-6E09-4C9CDDE4D4A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A25E408-B29B-D6D3-EA87-C5A695695BD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E28A11F-77DB-BA89-4AFC-4568DC115CA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511686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450720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D17A67-7A81-76AD-D6C1-DFF9877A56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EC0F01C-1B28-8F87-D6AD-EA072855A7B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D85D285-0561-CA39-AE9C-9D3B9327DE2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2F7160-49D7-C48D-2ADB-9797CBD4300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49033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rtlCol="0" anchor="b"/>
          <a:lstStyle>
            <a:lvl1pPr algn="l">
              <a:defRPr sz="6000" b="1" i="0" cap="all" baseline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 rtlCol="0"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1B787A8-0D67-4B7E-9B48-86BD906AB6B5}"/>
              </a:ext>
            </a:extLst>
          </p:cNvPr>
          <p:cNvCxnSpPr>
            <a:cxnSpLocks/>
          </p:cNvCxnSpPr>
          <p:nvPr/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97802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 Slide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98448" y="594360"/>
            <a:ext cx="6272784" cy="2843784"/>
          </a:xfrm>
        </p:spPr>
        <p:txBody>
          <a:bodyPr rtlCol="0" anchor="b"/>
          <a:lstStyle>
            <a:lvl1pPr algn="l">
              <a:defRPr sz="5400" b="1" i="0" cap="all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41848" y="4700016"/>
            <a:ext cx="5093208" cy="1197864"/>
          </a:xfrm>
        </p:spPr>
        <p:txBody>
          <a:bodyPr rtlCol="0">
            <a:normAutofit/>
          </a:bodyPr>
          <a:lstStyle>
            <a:lvl1pPr marL="0" indent="0" algn="r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E825845-66DD-4B77-A729-CD97D156FE6C}"/>
              </a:ext>
            </a:extLst>
          </p:cNvPr>
          <p:cNvCxnSpPr>
            <a:cxnSpLocks/>
          </p:cNvCxnSpPr>
          <p:nvPr userDrawn="1"/>
        </p:nvCxnSpPr>
        <p:spPr>
          <a:xfrm>
            <a:off x="1301262" y="3496322"/>
            <a:ext cx="0" cy="335280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Graphic 12">
            <a:extLst>
              <a:ext uri="{FF2B5EF4-FFF2-40B4-BE49-F238E27FC236}">
                <a16:creationId xmlns:a16="http://schemas.microsoft.com/office/drawing/2014/main" id="{818B4386-1FCF-4ACE-BE25-AF9CC5E2256F}"/>
              </a:ext>
            </a:extLst>
          </p:cNvPr>
          <p:cNvSpPr/>
          <p:nvPr userDrawn="1"/>
        </p:nvSpPr>
        <p:spPr>
          <a:xfrm>
            <a:off x="8217780" y="29738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21" name="Graphic 13">
            <a:extLst>
              <a:ext uri="{FF2B5EF4-FFF2-40B4-BE49-F238E27FC236}">
                <a16:creationId xmlns:a16="http://schemas.microsoft.com/office/drawing/2014/main" id="{19319560-50ED-4963-A2CF-74663239D426}"/>
              </a:ext>
            </a:extLst>
          </p:cNvPr>
          <p:cNvSpPr/>
          <p:nvPr userDrawn="1"/>
        </p:nvSpPr>
        <p:spPr>
          <a:xfrm>
            <a:off x="7859002" y="2744546"/>
            <a:ext cx="139038" cy="139038"/>
          </a:xfrm>
          <a:custGeom>
            <a:avLst/>
            <a:gdLst>
              <a:gd name="connsiteX0" fmla="*/ 129601 w 139038"/>
              <a:gd name="connsiteY0" fmla="*/ 60082 h 139038"/>
              <a:gd name="connsiteX1" fmla="*/ 78956 w 139038"/>
              <a:gd name="connsiteY1" fmla="*/ 60082 h 139038"/>
              <a:gd name="connsiteX2" fmla="*/ 78956 w 139038"/>
              <a:gd name="connsiteY2" fmla="*/ 9437 h 139038"/>
              <a:gd name="connsiteX3" fmla="*/ 69519 w 139038"/>
              <a:gd name="connsiteY3" fmla="*/ 0 h 139038"/>
              <a:gd name="connsiteX4" fmla="*/ 60082 w 139038"/>
              <a:gd name="connsiteY4" fmla="*/ 9437 h 139038"/>
              <a:gd name="connsiteX5" fmla="*/ 60082 w 139038"/>
              <a:gd name="connsiteY5" fmla="*/ 60082 h 139038"/>
              <a:gd name="connsiteX6" fmla="*/ 9437 w 139038"/>
              <a:gd name="connsiteY6" fmla="*/ 60082 h 139038"/>
              <a:gd name="connsiteX7" fmla="*/ 0 w 139038"/>
              <a:gd name="connsiteY7" fmla="*/ 69519 h 139038"/>
              <a:gd name="connsiteX8" fmla="*/ 9437 w 139038"/>
              <a:gd name="connsiteY8" fmla="*/ 78956 h 139038"/>
              <a:gd name="connsiteX9" fmla="*/ 60082 w 139038"/>
              <a:gd name="connsiteY9" fmla="*/ 78956 h 139038"/>
              <a:gd name="connsiteX10" fmla="*/ 60082 w 139038"/>
              <a:gd name="connsiteY10" fmla="*/ 129601 h 139038"/>
              <a:gd name="connsiteX11" fmla="*/ 69519 w 139038"/>
              <a:gd name="connsiteY11" fmla="*/ 139038 h 139038"/>
              <a:gd name="connsiteX12" fmla="*/ 78956 w 139038"/>
              <a:gd name="connsiteY12" fmla="*/ 129601 h 139038"/>
              <a:gd name="connsiteX13" fmla="*/ 78956 w 139038"/>
              <a:gd name="connsiteY13" fmla="*/ 78956 h 139038"/>
              <a:gd name="connsiteX14" fmla="*/ 129601 w 139038"/>
              <a:gd name="connsiteY14" fmla="*/ 78956 h 139038"/>
              <a:gd name="connsiteX15" fmla="*/ 139038 w 139038"/>
              <a:gd name="connsiteY15" fmla="*/ 69519 h 139038"/>
              <a:gd name="connsiteX16" fmla="*/ 129601 w 139038"/>
              <a:gd name="connsiteY16" fmla="*/ 60082 h 139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8" h="139038">
                <a:moveTo>
                  <a:pt x="129601" y="60082"/>
                </a:moveTo>
                <a:lnTo>
                  <a:pt x="78956" y="60082"/>
                </a:lnTo>
                <a:lnTo>
                  <a:pt x="78956" y="9437"/>
                </a:lnTo>
                <a:cubicBezTo>
                  <a:pt x="78956" y="4225"/>
                  <a:pt x="74731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7"/>
                  <a:pt x="0" y="69519"/>
                </a:cubicBezTo>
                <a:cubicBezTo>
                  <a:pt x="0" y="74731"/>
                  <a:pt x="4225" y="78956"/>
                  <a:pt x="9437" y="78956"/>
                </a:cubicBezTo>
                <a:lnTo>
                  <a:pt x="60082" y="78956"/>
                </a:lnTo>
                <a:lnTo>
                  <a:pt x="60082" y="129601"/>
                </a:lnTo>
                <a:cubicBezTo>
                  <a:pt x="60082" y="134813"/>
                  <a:pt x="64307" y="139038"/>
                  <a:pt x="69519" y="139038"/>
                </a:cubicBezTo>
                <a:cubicBezTo>
                  <a:pt x="74731" y="139038"/>
                  <a:pt x="78956" y="134813"/>
                  <a:pt x="78956" y="129601"/>
                </a:cubicBezTo>
                <a:lnTo>
                  <a:pt x="78956" y="78956"/>
                </a:lnTo>
                <a:lnTo>
                  <a:pt x="129601" y="78956"/>
                </a:lnTo>
                <a:cubicBezTo>
                  <a:pt x="134813" y="78956"/>
                  <a:pt x="139038" y="74731"/>
                  <a:pt x="139038" y="69519"/>
                </a:cubicBezTo>
                <a:cubicBezTo>
                  <a:pt x="139038" y="64307"/>
                  <a:pt x="134813" y="60082"/>
                  <a:pt x="129601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23" name="Graphic 15">
            <a:extLst>
              <a:ext uri="{FF2B5EF4-FFF2-40B4-BE49-F238E27FC236}">
                <a16:creationId xmlns:a16="http://schemas.microsoft.com/office/drawing/2014/main" id="{E5ABBDAD-943D-48F3-9C80-B29C48966C79}"/>
              </a:ext>
            </a:extLst>
          </p:cNvPr>
          <p:cNvSpPr/>
          <p:nvPr userDrawn="1"/>
        </p:nvSpPr>
        <p:spPr>
          <a:xfrm>
            <a:off x="7843462" y="3198265"/>
            <a:ext cx="127713" cy="127713"/>
          </a:xfrm>
          <a:custGeom>
            <a:avLst/>
            <a:gdLst>
              <a:gd name="connsiteX0" fmla="*/ 63857 w 127713"/>
              <a:gd name="connsiteY0" fmla="*/ 18874 h 127713"/>
              <a:gd name="connsiteX1" fmla="*/ 108839 w 127713"/>
              <a:gd name="connsiteY1" fmla="*/ 63857 h 127713"/>
              <a:gd name="connsiteX2" fmla="*/ 63857 w 127713"/>
              <a:gd name="connsiteY2" fmla="*/ 108839 h 127713"/>
              <a:gd name="connsiteX3" fmla="*/ 18874 w 127713"/>
              <a:gd name="connsiteY3" fmla="*/ 63857 h 127713"/>
              <a:gd name="connsiteX4" fmla="*/ 63857 w 127713"/>
              <a:gd name="connsiteY4" fmla="*/ 18874 h 127713"/>
              <a:gd name="connsiteX5" fmla="*/ 63857 w 127713"/>
              <a:gd name="connsiteY5" fmla="*/ 0 h 127713"/>
              <a:gd name="connsiteX6" fmla="*/ 0 w 127713"/>
              <a:gd name="connsiteY6" fmla="*/ 63857 h 127713"/>
              <a:gd name="connsiteX7" fmla="*/ 63857 w 127713"/>
              <a:gd name="connsiteY7" fmla="*/ 127713 h 127713"/>
              <a:gd name="connsiteX8" fmla="*/ 127713 w 127713"/>
              <a:gd name="connsiteY8" fmla="*/ 63857 h 127713"/>
              <a:gd name="connsiteX9" fmla="*/ 63857 w 127713"/>
              <a:gd name="connsiteY9" fmla="*/ 0 h 127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3">
                <a:moveTo>
                  <a:pt x="63857" y="18874"/>
                </a:moveTo>
                <a:cubicBezTo>
                  <a:pt x="88700" y="18874"/>
                  <a:pt x="108839" y="39013"/>
                  <a:pt x="108839" y="63857"/>
                </a:cubicBezTo>
                <a:cubicBezTo>
                  <a:pt x="108839" y="88700"/>
                  <a:pt x="88700" y="108839"/>
                  <a:pt x="63857" y="108839"/>
                </a:cubicBezTo>
                <a:cubicBezTo>
                  <a:pt x="39013" y="108839"/>
                  <a:pt x="18874" y="88700"/>
                  <a:pt x="18874" y="63857"/>
                </a:cubicBezTo>
                <a:cubicBezTo>
                  <a:pt x="18898" y="39023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3"/>
                  <a:pt x="63857" y="127713"/>
                </a:cubicBezTo>
                <a:cubicBezTo>
                  <a:pt x="99124" y="127713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379060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Only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81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34120D15-E48C-4FBE-BB95-24DB36D9F45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366432" y="2530058"/>
            <a:ext cx="3707972" cy="3707971"/>
          </a:xfrm>
          <a:custGeom>
            <a:avLst/>
            <a:gdLst>
              <a:gd name="connsiteX0" fmla="*/ 1853986 w 3707972"/>
              <a:gd name="connsiteY0" fmla="*/ 0 h 3707971"/>
              <a:gd name="connsiteX1" fmla="*/ 3707972 w 3707972"/>
              <a:gd name="connsiteY1" fmla="*/ 1853986 h 3707971"/>
              <a:gd name="connsiteX2" fmla="*/ 2043545 w 3707972"/>
              <a:gd name="connsiteY2" fmla="*/ 3698400 h 3707971"/>
              <a:gd name="connsiteX3" fmla="*/ 1854006 w 3707972"/>
              <a:gd name="connsiteY3" fmla="*/ 3707971 h 3707971"/>
              <a:gd name="connsiteX4" fmla="*/ 1853966 w 3707972"/>
              <a:gd name="connsiteY4" fmla="*/ 3707971 h 3707971"/>
              <a:gd name="connsiteX5" fmla="*/ 1664427 w 3707972"/>
              <a:gd name="connsiteY5" fmla="*/ 3698400 h 3707971"/>
              <a:gd name="connsiteX6" fmla="*/ 0 w 3707972"/>
              <a:gd name="connsiteY6" fmla="*/ 1853986 h 3707971"/>
              <a:gd name="connsiteX7" fmla="*/ 1853986 w 3707972"/>
              <a:gd name="connsiteY7" fmla="*/ 0 h 37079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707972" h="3707971">
                <a:moveTo>
                  <a:pt x="1853986" y="0"/>
                </a:moveTo>
                <a:cubicBezTo>
                  <a:pt x="2877914" y="0"/>
                  <a:pt x="3707972" y="830058"/>
                  <a:pt x="3707972" y="1853986"/>
                </a:cubicBezTo>
                <a:cubicBezTo>
                  <a:pt x="3707972" y="2813919"/>
                  <a:pt x="2978429" y="3603458"/>
                  <a:pt x="2043545" y="3698400"/>
                </a:cubicBezTo>
                <a:lnTo>
                  <a:pt x="1854006" y="3707971"/>
                </a:lnTo>
                <a:lnTo>
                  <a:pt x="1853966" y="3707971"/>
                </a:lnTo>
                <a:lnTo>
                  <a:pt x="1664427" y="3698400"/>
                </a:lnTo>
                <a:cubicBezTo>
                  <a:pt x="729543" y="3603458"/>
                  <a:pt x="0" y="2813919"/>
                  <a:pt x="0" y="1853986"/>
                </a:cubicBezTo>
                <a:cubicBezTo>
                  <a:pt x="0" y="830058"/>
                  <a:pt x="830058" y="0"/>
                  <a:pt x="1853986" y="0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1600" b="1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02936" y="585216"/>
            <a:ext cx="5833872" cy="2276856"/>
          </a:xfrm>
        </p:spPr>
        <p:txBody>
          <a:bodyPr rtlCol="0" anchor="b"/>
          <a:lstStyle>
            <a:lvl1pPr algn="r">
              <a:defRPr sz="6000" b="1" cap="all" spc="400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1DFFF-E5C5-43DF-B71C-7270DB9737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8368" y="201168"/>
            <a:ext cx="27432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9/3/20XX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548640" y="1938528"/>
            <a:ext cx="278892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201168"/>
            <a:ext cx="27432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D8DA9DAA-006C-4F4B-980E-E3DF019B24E2}" type="slidenum">
              <a:rPr lang="en-GB" noProof="0" smtClean="0"/>
              <a:pPr/>
              <a:t>‹#›</a:t>
            </a:fld>
            <a:endParaRPr lang="en-GB" noProof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3AE7F8D-AE68-4A83-BAB5-3A97D473CE3C}"/>
              </a:ext>
            </a:extLst>
          </p:cNvPr>
          <p:cNvCxnSpPr>
            <a:cxnSpLocks/>
          </p:cNvCxnSpPr>
          <p:nvPr userDrawn="1"/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A928810C-E773-43AE-A2A1-4073955CC8D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202936" y="3127248"/>
            <a:ext cx="5833872" cy="3118104"/>
          </a:xfrm>
        </p:spPr>
        <p:txBody>
          <a:bodyPr rtlCol="0"/>
          <a:lstStyle>
            <a:lvl1pPr marL="0" indent="0" algn="r">
              <a:buNone/>
              <a:defRPr sz="180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1" name="Graphic 12">
            <a:extLst>
              <a:ext uri="{FF2B5EF4-FFF2-40B4-BE49-F238E27FC236}">
                <a16:creationId xmlns:a16="http://schemas.microsoft.com/office/drawing/2014/main" id="{EA1B6985-3E5A-40F4-9268-D4AB3BBF8C91}"/>
              </a:ext>
            </a:extLst>
          </p:cNvPr>
          <p:cNvSpPr/>
          <p:nvPr userDrawn="1"/>
        </p:nvSpPr>
        <p:spPr>
          <a:xfrm>
            <a:off x="4745394" y="276027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3" name="Graphic 13">
            <a:extLst>
              <a:ext uri="{FF2B5EF4-FFF2-40B4-BE49-F238E27FC236}">
                <a16:creationId xmlns:a16="http://schemas.microsoft.com/office/drawing/2014/main" id="{338BC906-9D03-4280-85E8-21A81BC21D73}"/>
              </a:ext>
            </a:extLst>
          </p:cNvPr>
          <p:cNvSpPr/>
          <p:nvPr userDrawn="1"/>
        </p:nvSpPr>
        <p:spPr>
          <a:xfrm>
            <a:off x="4386614" y="2530982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7" name="Graphic 15">
            <a:extLst>
              <a:ext uri="{FF2B5EF4-FFF2-40B4-BE49-F238E27FC236}">
                <a16:creationId xmlns:a16="http://schemas.microsoft.com/office/drawing/2014/main" id="{C5C06D53-C9F6-47E8-BFE1-B8193A1AED8B}"/>
              </a:ext>
            </a:extLst>
          </p:cNvPr>
          <p:cNvSpPr/>
          <p:nvPr userDrawn="1"/>
        </p:nvSpPr>
        <p:spPr>
          <a:xfrm>
            <a:off x="1669987" y="6031572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907687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E62FC6D8-DD87-4B93-8491-43C84EE63FE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451965" y="1665520"/>
            <a:ext cx="4266960" cy="4266968"/>
          </a:xfrm>
          <a:custGeom>
            <a:avLst/>
            <a:gdLst>
              <a:gd name="connsiteX0" fmla="*/ 2133823 w 4266960"/>
              <a:gd name="connsiteY0" fmla="*/ 0 h 4266968"/>
              <a:gd name="connsiteX1" fmla="*/ 4256628 w 4266960"/>
              <a:gd name="connsiteY1" fmla="*/ 1915652 h 4266968"/>
              <a:gd name="connsiteX2" fmla="*/ 4266960 w 4266960"/>
              <a:gd name="connsiteY2" fmla="*/ 2120258 h 4266968"/>
              <a:gd name="connsiteX3" fmla="*/ 4266960 w 4266960"/>
              <a:gd name="connsiteY3" fmla="*/ 2147389 h 4266968"/>
              <a:gd name="connsiteX4" fmla="*/ 4256628 w 4266960"/>
              <a:gd name="connsiteY4" fmla="*/ 2351994 h 4266968"/>
              <a:gd name="connsiteX5" fmla="*/ 2351994 w 4266960"/>
              <a:gd name="connsiteY5" fmla="*/ 4256629 h 4266968"/>
              <a:gd name="connsiteX6" fmla="*/ 2147230 w 4266960"/>
              <a:gd name="connsiteY6" fmla="*/ 4266968 h 4266968"/>
              <a:gd name="connsiteX7" fmla="*/ 2120416 w 4266960"/>
              <a:gd name="connsiteY7" fmla="*/ 4266968 h 4266968"/>
              <a:gd name="connsiteX8" fmla="*/ 1915652 w 4266960"/>
              <a:gd name="connsiteY8" fmla="*/ 4256629 h 4266968"/>
              <a:gd name="connsiteX9" fmla="*/ 0 w 4266960"/>
              <a:gd name="connsiteY9" fmla="*/ 2133823 h 4266968"/>
              <a:gd name="connsiteX10" fmla="*/ 2133823 w 4266960"/>
              <a:gd name="connsiteY10" fmla="*/ 0 h 4266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66960" h="4266968">
                <a:moveTo>
                  <a:pt x="2133823" y="0"/>
                </a:moveTo>
                <a:cubicBezTo>
                  <a:pt x="3238644" y="0"/>
                  <a:pt x="4147355" y="839660"/>
                  <a:pt x="4256628" y="1915652"/>
                </a:cubicBezTo>
                <a:lnTo>
                  <a:pt x="4266960" y="2120258"/>
                </a:lnTo>
                <a:lnTo>
                  <a:pt x="4266960" y="2147389"/>
                </a:lnTo>
                <a:lnTo>
                  <a:pt x="4256628" y="2351994"/>
                </a:lnTo>
                <a:cubicBezTo>
                  <a:pt x="4154640" y="3356254"/>
                  <a:pt x="3356253" y="4154640"/>
                  <a:pt x="2351994" y="4256629"/>
                </a:cubicBezTo>
                <a:lnTo>
                  <a:pt x="2147230" y="4266968"/>
                </a:lnTo>
                <a:lnTo>
                  <a:pt x="2120416" y="4266968"/>
                </a:lnTo>
                <a:lnTo>
                  <a:pt x="1915652" y="4256629"/>
                </a:lnTo>
                <a:cubicBezTo>
                  <a:pt x="839660" y="4147356"/>
                  <a:pt x="0" y="3238645"/>
                  <a:pt x="0" y="2133823"/>
                </a:cubicBezTo>
                <a:cubicBezTo>
                  <a:pt x="0" y="955346"/>
                  <a:pt x="955346" y="0"/>
                  <a:pt x="2133823" y="0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335024"/>
            <a:ext cx="6190488" cy="1179576"/>
          </a:xfrm>
        </p:spPr>
        <p:txBody>
          <a:bodyPr lIns="91440" tIns="45720" rIns="91440" bIns="45720" rtlCol="0" anchor="b"/>
          <a:lstStyle>
            <a:lvl1pPr>
              <a:defRPr sz="5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0392" y="2825496"/>
            <a:ext cx="6190488" cy="3346704"/>
          </a:xfrm>
        </p:spPr>
        <p:txBody>
          <a:bodyPr rtlCol="0"/>
          <a:lstStyle>
            <a:lvl1pPr marL="0" indent="0">
              <a:lnSpc>
                <a:spcPct val="110000"/>
              </a:lnSpc>
              <a:buNone/>
              <a:defRPr sz="2000"/>
            </a:lvl1pPr>
            <a:lvl2pPr marL="228600">
              <a:defRPr sz="1800"/>
            </a:lvl2pPr>
            <a:lvl3pPr marL="457200">
              <a:defRPr sz="1600"/>
            </a:lvl3pPr>
            <a:lvl4pPr marL="685800"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7BB2D-4E2C-4490-A2A3-4B68BCC5D2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pPr rtl="0"/>
            <a:r>
              <a:rPr lang="en-GB" noProof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0F15D-DD72-46D5-BF0F-F50647107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964424" y="621792"/>
            <a:ext cx="4114800" cy="365125"/>
          </a:xfrm>
        </p:spPr>
        <p:txBody>
          <a:bodyPr rtlCol="0"/>
          <a:lstStyle>
            <a:lvl1pPr>
              <a:defRPr baseline="0">
                <a:solidFill>
                  <a:schemeClr val="accent2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pPr rtl="0"/>
            <a:fld id="{D8DA9DAA-006C-4F4B-980E-E3DF019B24E2}" type="slidenum">
              <a:rPr lang="en-GB" noProof="0" smtClean="0"/>
              <a:pPr/>
              <a:t>‹#›</a:t>
            </a:fld>
            <a:endParaRPr lang="en-GB" noProof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A8B3D0E-ED3F-46FA-AE79-5FEFDE9168E3}"/>
              </a:ext>
            </a:extLst>
          </p:cNvPr>
          <p:cNvCxnSpPr>
            <a:cxnSpLocks/>
          </p:cNvCxnSpPr>
          <p:nvPr userDrawn="1"/>
        </p:nvCxnSpPr>
        <p:spPr>
          <a:xfrm>
            <a:off x="0" y="806470"/>
            <a:ext cx="7903723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08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Graphic 10">
            <a:extLst>
              <a:ext uri="{FF2B5EF4-FFF2-40B4-BE49-F238E27FC236}">
                <a16:creationId xmlns:a16="http://schemas.microsoft.com/office/drawing/2014/main" id="{AAD06B87-D9B2-4F94-B734-A8F039A2033F}"/>
              </a:ext>
            </a:extLst>
          </p:cNvPr>
          <p:cNvSpPr/>
          <p:nvPr userDrawn="1"/>
        </p:nvSpPr>
        <p:spPr>
          <a:xfrm>
            <a:off x="11281590" y="2070656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9" name="Graphic 11">
            <a:extLst>
              <a:ext uri="{FF2B5EF4-FFF2-40B4-BE49-F238E27FC236}">
                <a16:creationId xmlns:a16="http://schemas.microsoft.com/office/drawing/2014/main" id="{BB13A13C-36EA-4B13-9175-C5FE95B34D33}"/>
              </a:ext>
            </a:extLst>
          </p:cNvPr>
          <p:cNvSpPr/>
          <p:nvPr userDrawn="1"/>
        </p:nvSpPr>
        <p:spPr>
          <a:xfrm>
            <a:off x="10969280" y="1780012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971113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ection Header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463040"/>
            <a:ext cx="9144000" cy="2340864"/>
          </a:xfrm>
        </p:spPr>
        <p:txBody>
          <a:bodyPr rtlCol="0" anchor="b">
            <a:normAutofit/>
          </a:bodyPr>
          <a:lstStyle>
            <a:lvl1pPr algn="ctr">
              <a:defRPr sz="6000" b="1" i="0" cap="all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3858768"/>
            <a:ext cx="9144000" cy="1325880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Graphic 12">
            <a:extLst>
              <a:ext uri="{FF2B5EF4-FFF2-40B4-BE49-F238E27FC236}">
                <a16:creationId xmlns:a16="http://schemas.microsoft.com/office/drawing/2014/main" id="{8A41917E-4B97-447C-98AB-970D625F1DE6}"/>
              </a:ext>
            </a:extLst>
          </p:cNvPr>
          <p:cNvSpPr/>
          <p:nvPr userDrawn="1"/>
        </p:nvSpPr>
        <p:spPr>
          <a:xfrm>
            <a:off x="10772266" y="3054359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5" name="Graphic 13">
            <a:extLst>
              <a:ext uri="{FF2B5EF4-FFF2-40B4-BE49-F238E27FC236}">
                <a16:creationId xmlns:a16="http://schemas.microsoft.com/office/drawing/2014/main" id="{3B3FD238-4561-4AF8-A1F1-185B0CAFE2AC}"/>
              </a:ext>
            </a:extLst>
          </p:cNvPr>
          <p:cNvSpPr/>
          <p:nvPr userDrawn="1"/>
        </p:nvSpPr>
        <p:spPr>
          <a:xfrm>
            <a:off x="10724364" y="2515838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6" name="Graphic 15">
            <a:extLst>
              <a:ext uri="{FF2B5EF4-FFF2-40B4-BE49-F238E27FC236}">
                <a16:creationId xmlns:a16="http://schemas.microsoft.com/office/drawing/2014/main" id="{BAB9414C-AE69-4648-873E-9CE6B2DF8A71}"/>
              </a:ext>
            </a:extLst>
          </p:cNvPr>
          <p:cNvSpPr/>
          <p:nvPr userDrawn="1"/>
        </p:nvSpPr>
        <p:spPr>
          <a:xfrm>
            <a:off x="11024834" y="2787572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7" name="Graphic 22">
            <a:extLst>
              <a:ext uri="{FF2B5EF4-FFF2-40B4-BE49-F238E27FC236}">
                <a16:creationId xmlns:a16="http://schemas.microsoft.com/office/drawing/2014/main" id="{3BF75235-4E6E-4184-82A5-EE6FE7993BBC}"/>
              </a:ext>
            </a:extLst>
          </p:cNvPr>
          <p:cNvSpPr/>
          <p:nvPr userDrawn="1"/>
        </p:nvSpPr>
        <p:spPr>
          <a:xfrm>
            <a:off x="1261869" y="2633448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chemeClr val="bg1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1" name="Graphic 21">
            <a:extLst>
              <a:ext uri="{FF2B5EF4-FFF2-40B4-BE49-F238E27FC236}">
                <a16:creationId xmlns:a16="http://schemas.microsoft.com/office/drawing/2014/main" id="{E66FE37C-2F4B-42DA-BFF6-92DD00BDC49B}"/>
              </a:ext>
            </a:extLst>
          </p:cNvPr>
          <p:cNvSpPr/>
          <p:nvPr userDrawn="1"/>
        </p:nvSpPr>
        <p:spPr>
          <a:xfrm>
            <a:off x="1064053" y="3083338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chemeClr val="bg1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3" name="Graphic 23">
            <a:extLst>
              <a:ext uri="{FF2B5EF4-FFF2-40B4-BE49-F238E27FC236}">
                <a16:creationId xmlns:a16="http://schemas.microsoft.com/office/drawing/2014/main" id="{DDD38822-731A-48DA-A8A0-FBBAF7A6D65D}"/>
              </a:ext>
            </a:extLst>
          </p:cNvPr>
          <p:cNvSpPr/>
          <p:nvPr userDrawn="1"/>
        </p:nvSpPr>
        <p:spPr>
          <a:xfrm>
            <a:off x="1413405" y="3492870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424820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 sz="5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8DA9DAA-006C-4F4B-980E-E3DF019B24E2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C05CAAB-DBA2-4548-AD5F-01BB97FBB207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217450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91656" y="841248"/>
            <a:ext cx="4434840" cy="3236976"/>
          </a:xfrm>
        </p:spPr>
        <p:txBody>
          <a:bodyPr rtlCol="0" anchor="b"/>
          <a:lstStyle>
            <a:lvl1pPr algn="l">
              <a:lnSpc>
                <a:spcPct val="110000"/>
              </a:lnSpc>
              <a:spcBef>
                <a:spcPts val="1000"/>
              </a:spcBef>
              <a:defRPr sz="3600" b="0" i="0" cap="none" baseline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91655" y="4498848"/>
            <a:ext cx="4434835" cy="510474"/>
          </a:xfrm>
        </p:spPr>
        <p:txBody>
          <a:bodyPr rtlCol="0"/>
          <a:lstStyle>
            <a:lvl1pPr marL="0" indent="0" algn="l">
              <a:lnSpc>
                <a:spcPct val="110000"/>
              </a:lnSpc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C2A2A-62DB-40C0-8AE7-CB9B98649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9811512" y="1591056"/>
            <a:ext cx="3547872" cy="365125"/>
          </a:xfrm>
        </p:spPr>
        <p:txBody>
          <a:bodyPr rtlCol="0"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1EAA4-F44C-4C1F-B8E3-1A3005300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pPr rtl="0"/>
            <a:fld id="{D8DA9DAA-006C-4F4B-980E-E3DF019B24E2}" type="slidenum">
              <a:rPr lang="en-GB" noProof="0" smtClean="0"/>
              <a:pPr/>
              <a:t>‹#›</a:t>
            </a:fld>
            <a:endParaRPr lang="en-GB" noProof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939C974-0ED4-4915-BBF7-1FB00C18AD45}"/>
              </a:ext>
            </a:extLst>
          </p:cNvPr>
          <p:cNvCxnSpPr>
            <a:cxnSpLocks/>
          </p:cNvCxnSpPr>
          <p:nvPr userDrawn="1"/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ctangle 8">
            <a:extLst>
              <a:ext uri="{FF2B5EF4-FFF2-40B4-BE49-F238E27FC236}">
                <a16:creationId xmlns:a16="http://schemas.microsoft.com/office/drawing/2014/main" id="{515930B2-E36D-4D05-A6B3-CA1BF61D50CC}"/>
              </a:ext>
            </a:extLst>
          </p:cNvPr>
          <p:cNvSpPr/>
          <p:nvPr userDrawn="1"/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9CEC7E0F-60E8-418B-978D-C607C82E97F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83464" y="301752"/>
            <a:ext cx="5221224" cy="6263640"/>
          </a:xfrm>
        </p:spPr>
        <p:txBody>
          <a:bodyPr rtlCol="0" anchor="ctr"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990486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3_Title and Content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365125"/>
            <a:ext cx="10771632" cy="1325563"/>
          </a:xfrm>
        </p:spPr>
        <p:txBody>
          <a:bodyPr rtlCol="0"/>
          <a:lstStyle>
            <a:lvl1pPr>
              <a:defRPr sz="5400" b="1" cap="all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825625"/>
            <a:ext cx="10771632" cy="4351338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7BB2D-4E2C-4490-A2A3-4B68BCC5D2F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8368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0F15D-DD72-46D5-BF0F-F50647107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503920" y="841248"/>
            <a:ext cx="3630168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D8DA9DAA-006C-4F4B-980E-E3DF019B24E2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9" name="Graphic 22">
            <a:extLst>
              <a:ext uri="{FF2B5EF4-FFF2-40B4-BE49-F238E27FC236}">
                <a16:creationId xmlns:a16="http://schemas.microsoft.com/office/drawing/2014/main" id="{4EADA2ED-8A8C-4D17-8798-F26BF3B4CE25}"/>
              </a:ext>
            </a:extLst>
          </p:cNvPr>
          <p:cNvSpPr/>
          <p:nvPr userDrawn="1"/>
        </p:nvSpPr>
        <p:spPr>
          <a:xfrm>
            <a:off x="11202264" y="344083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chemeClr val="bg1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1" name="Graphic 23">
            <a:extLst>
              <a:ext uri="{FF2B5EF4-FFF2-40B4-BE49-F238E27FC236}">
                <a16:creationId xmlns:a16="http://schemas.microsoft.com/office/drawing/2014/main" id="{54AB3A25-6605-4446-9E53-ACEECD25E27B}"/>
              </a:ext>
            </a:extLst>
          </p:cNvPr>
          <p:cNvSpPr/>
          <p:nvPr userDrawn="1"/>
        </p:nvSpPr>
        <p:spPr>
          <a:xfrm>
            <a:off x="11563141" y="590910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22635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57166-6921-4546-BA2C-99E464681F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5B9122-6371-4049-B57A-33DED7DA2F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44752" y="1825625"/>
            <a:ext cx="4553712" cy="4351338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14555D-0753-4312-A26B-2338813F9B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84848" y="1825625"/>
            <a:ext cx="4553712" cy="4351338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FB7E8F4-3FB3-45AB-A381-9093CA95AAE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Graphic 15">
            <a:extLst>
              <a:ext uri="{FF2B5EF4-FFF2-40B4-BE49-F238E27FC236}">
                <a16:creationId xmlns:a16="http://schemas.microsoft.com/office/drawing/2014/main" id="{D8685329-C6A1-4CB4-8AAE-150D0341F6A2}"/>
              </a:ext>
            </a:extLst>
          </p:cNvPr>
          <p:cNvSpPr/>
          <p:nvPr userDrawn="1"/>
        </p:nvSpPr>
        <p:spPr>
          <a:xfrm>
            <a:off x="10508317" y="49220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2" name="Graphic 16">
            <a:extLst>
              <a:ext uri="{FF2B5EF4-FFF2-40B4-BE49-F238E27FC236}">
                <a16:creationId xmlns:a16="http://schemas.microsoft.com/office/drawing/2014/main" id="{83CE1DAA-30A3-41AE-8AE1-A7EE5C48A6F3}"/>
              </a:ext>
            </a:extLst>
          </p:cNvPr>
          <p:cNvSpPr/>
          <p:nvPr userDrawn="1"/>
        </p:nvSpPr>
        <p:spPr>
          <a:xfrm>
            <a:off x="11477944" y="1055581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4" name="Graphic 14">
            <a:extLst>
              <a:ext uri="{FF2B5EF4-FFF2-40B4-BE49-F238E27FC236}">
                <a16:creationId xmlns:a16="http://schemas.microsoft.com/office/drawing/2014/main" id="{065162DD-7ACB-4F9C-90DD-24C743035892}"/>
              </a:ext>
            </a:extLst>
          </p:cNvPr>
          <p:cNvSpPr/>
          <p:nvPr userDrawn="1"/>
        </p:nvSpPr>
        <p:spPr>
          <a:xfrm>
            <a:off x="11241555" y="44663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052880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A2D237-A706-4712-90CA-B04517CBBE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44752" y="1681163"/>
            <a:ext cx="4553712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44752" y="2505075"/>
            <a:ext cx="4553712" cy="368458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D53357-616B-47F4-944B-F979FE9663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784848" y="1681163"/>
            <a:ext cx="4553712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784848" y="2505075"/>
            <a:ext cx="4553712" cy="368458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60F34ED-DA60-4CC2-B735-B0EC5D9FEA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Graphic 15">
            <a:extLst>
              <a:ext uri="{FF2B5EF4-FFF2-40B4-BE49-F238E27FC236}">
                <a16:creationId xmlns:a16="http://schemas.microsoft.com/office/drawing/2014/main" id="{A9475260-301F-4744-B1DA-7B00F6FB4342}"/>
              </a:ext>
            </a:extLst>
          </p:cNvPr>
          <p:cNvSpPr/>
          <p:nvPr userDrawn="1"/>
        </p:nvSpPr>
        <p:spPr>
          <a:xfrm>
            <a:off x="10508317" y="49220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4" name="Graphic 16">
            <a:extLst>
              <a:ext uri="{FF2B5EF4-FFF2-40B4-BE49-F238E27FC236}">
                <a16:creationId xmlns:a16="http://schemas.microsoft.com/office/drawing/2014/main" id="{9BBD3F4B-0836-48C5-AC68-747456D1DD50}"/>
              </a:ext>
            </a:extLst>
          </p:cNvPr>
          <p:cNvSpPr/>
          <p:nvPr userDrawn="1"/>
        </p:nvSpPr>
        <p:spPr>
          <a:xfrm>
            <a:off x="11477944" y="1055581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6" name="Graphic 14">
            <a:extLst>
              <a:ext uri="{FF2B5EF4-FFF2-40B4-BE49-F238E27FC236}">
                <a16:creationId xmlns:a16="http://schemas.microsoft.com/office/drawing/2014/main" id="{9B4398D5-99F4-4F83-AA77-9B4177648CAF}"/>
              </a:ext>
            </a:extLst>
          </p:cNvPr>
          <p:cNvSpPr/>
          <p:nvPr userDrawn="1"/>
        </p:nvSpPr>
        <p:spPr>
          <a:xfrm>
            <a:off x="11241555" y="44663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375955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A2D237-A706-4712-90CA-B04517CBBE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44752" y="1681163"/>
            <a:ext cx="2834640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44752" y="2505075"/>
            <a:ext cx="2834640" cy="368458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D53357-616B-47F4-944B-F979FE9663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983480" y="1681163"/>
            <a:ext cx="2834640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983480" y="2505075"/>
            <a:ext cx="2834640" cy="368458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60F34ED-DA60-4CC2-B735-B0EC5D9FEA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Graphic 15">
            <a:extLst>
              <a:ext uri="{FF2B5EF4-FFF2-40B4-BE49-F238E27FC236}">
                <a16:creationId xmlns:a16="http://schemas.microsoft.com/office/drawing/2014/main" id="{A9475260-301F-4744-B1DA-7B00F6FB4342}"/>
              </a:ext>
            </a:extLst>
          </p:cNvPr>
          <p:cNvSpPr/>
          <p:nvPr userDrawn="1"/>
        </p:nvSpPr>
        <p:spPr>
          <a:xfrm>
            <a:off x="10508317" y="49220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4" name="Graphic 16">
            <a:extLst>
              <a:ext uri="{FF2B5EF4-FFF2-40B4-BE49-F238E27FC236}">
                <a16:creationId xmlns:a16="http://schemas.microsoft.com/office/drawing/2014/main" id="{9BBD3F4B-0836-48C5-AC68-747456D1DD50}"/>
              </a:ext>
            </a:extLst>
          </p:cNvPr>
          <p:cNvSpPr/>
          <p:nvPr userDrawn="1"/>
        </p:nvSpPr>
        <p:spPr>
          <a:xfrm>
            <a:off x="11477944" y="1055581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6" name="Graphic 14">
            <a:extLst>
              <a:ext uri="{FF2B5EF4-FFF2-40B4-BE49-F238E27FC236}">
                <a16:creationId xmlns:a16="http://schemas.microsoft.com/office/drawing/2014/main" id="{9B4398D5-99F4-4F83-AA77-9B4177648CAF}"/>
              </a:ext>
            </a:extLst>
          </p:cNvPr>
          <p:cNvSpPr/>
          <p:nvPr userDrawn="1"/>
        </p:nvSpPr>
        <p:spPr>
          <a:xfrm>
            <a:off x="11241555" y="44663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2D693B15-7265-4478-9579-62FCD5222D0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531352" y="1769269"/>
            <a:ext cx="2834640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7" name="Content Placeholder 5">
            <a:extLst>
              <a:ext uri="{FF2B5EF4-FFF2-40B4-BE49-F238E27FC236}">
                <a16:creationId xmlns:a16="http://schemas.microsoft.com/office/drawing/2014/main" id="{48F9E92F-BB16-4896-A47F-6497C3D705B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531352" y="2593181"/>
            <a:ext cx="2834640" cy="368458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237307981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391656" y="804672"/>
            <a:ext cx="4434840" cy="886968"/>
          </a:xfrm>
        </p:spPr>
        <p:txBody>
          <a:bodyPr rtlCol="0" anchor="b"/>
          <a:lstStyle>
            <a:lvl1pPr algn="l">
              <a:defRPr sz="5400" b="0" i="0" cap="none" baseline="0"/>
            </a:lvl1pPr>
          </a:lstStyle>
          <a:p>
            <a:pPr rtl="0"/>
            <a:r>
              <a:rPr lang="en-GB" noProof="0"/>
              <a:t>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91654" y="1801368"/>
            <a:ext cx="4434840" cy="4754880"/>
          </a:xfrm>
        </p:spPr>
        <p:txBody>
          <a:bodyPr rtlCol="0">
            <a:normAutofit/>
          </a:bodyPr>
          <a:lstStyle>
            <a:lvl1pPr marL="0" indent="0" algn="l">
              <a:lnSpc>
                <a:spcPct val="110000"/>
              </a:lnSpc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C2A2A-62DB-40C0-8AE7-CB9B98649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9811512" y="1591056"/>
            <a:ext cx="3547872" cy="365125"/>
          </a:xfrm>
        </p:spPr>
        <p:txBody>
          <a:bodyPr rtlCol="0"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1EAA4-F44C-4C1F-B8E3-1A3005300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pPr rtl="0"/>
            <a:fld id="{D8DA9DAA-006C-4F4B-980E-E3DF019B24E2}" type="slidenum">
              <a:rPr lang="en-GB" noProof="0" smtClean="0"/>
              <a:pPr/>
              <a:t>‹#›</a:t>
            </a:fld>
            <a:endParaRPr lang="en-GB" noProof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939C974-0ED4-4915-BBF7-1FB00C18AD45}"/>
              </a:ext>
            </a:extLst>
          </p:cNvPr>
          <p:cNvCxnSpPr>
            <a:cxnSpLocks/>
          </p:cNvCxnSpPr>
          <p:nvPr userDrawn="1"/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ctangle 8">
            <a:extLst>
              <a:ext uri="{FF2B5EF4-FFF2-40B4-BE49-F238E27FC236}">
                <a16:creationId xmlns:a16="http://schemas.microsoft.com/office/drawing/2014/main" id="{515930B2-E36D-4D05-A6B3-CA1BF61D50CC}"/>
              </a:ext>
            </a:extLst>
          </p:cNvPr>
          <p:cNvSpPr/>
          <p:nvPr userDrawn="1"/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9CEC7E0F-60E8-418B-978D-C607C82E97F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83464" y="3108960"/>
            <a:ext cx="5221224" cy="3447288"/>
          </a:xfrm>
        </p:spPr>
        <p:txBody>
          <a:bodyPr rtlCol="0" anchor="ctr"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0" name="Picture Placeholder 12">
            <a:extLst>
              <a:ext uri="{FF2B5EF4-FFF2-40B4-BE49-F238E27FC236}">
                <a16:creationId xmlns:a16="http://schemas.microsoft.com/office/drawing/2014/main" id="{F146D6C1-343E-4F97-A565-55BBB15F4C7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283464" y="301752"/>
            <a:ext cx="2459736" cy="2505456"/>
          </a:xfrm>
        </p:spPr>
        <p:txBody>
          <a:bodyPr rtlCol="0" anchor="ctr"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Picture Placeholder 12">
            <a:extLst>
              <a:ext uri="{FF2B5EF4-FFF2-40B4-BE49-F238E27FC236}">
                <a16:creationId xmlns:a16="http://schemas.microsoft.com/office/drawing/2014/main" id="{BA123E2D-4554-47D5-B0EC-0C47EDB4162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044952" y="301752"/>
            <a:ext cx="2459736" cy="2505456"/>
          </a:xfrm>
        </p:spPr>
        <p:txBody>
          <a:bodyPr rtlCol="0" anchor="ctr"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578914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81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3186EA6A-5CD5-4DF7-9C8A-EDFAF28A80D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777111" y="407499"/>
            <a:ext cx="1952279" cy="1952279"/>
          </a:xfrm>
          <a:custGeom>
            <a:avLst/>
            <a:gdLst>
              <a:gd name="connsiteX0" fmla="*/ 976140 w 1952279"/>
              <a:gd name="connsiteY0" fmla="*/ 0 h 1952279"/>
              <a:gd name="connsiteX1" fmla="*/ 1952279 w 1952279"/>
              <a:gd name="connsiteY1" fmla="*/ 976140 h 1952279"/>
              <a:gd name="connsiteX2" fmla="*/ 976140 w 1952279"/>
              <a:gd name="connsiteY2" fmla="*/ 1952279 h 1952279"/>
              <a:gd name="connsiteX3" fmla="*/ 0 w 1952279"/>
              <a:gd name="connsiteY3" fmla="*/ 976140 h 1952279"/>
              <a:gd name="connsiteX4" fmla="*/ 976140 w 1952279"/>
              <a:gd name="connsiteY4" fmla="*/ 0 h 1952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52279" h="1952279">
                <a:moveTo>
                  <a:pt x="976140" y="0"/>
                </a:moveTo>
                <a:cubicBezTo>
                  <a:pt x="1515247" y="0"/>
                  <a:pt x="1952279" y="437033"/>
                  <a:pt x="1952279" y="976140"/>
                </a:cubicBezTo>
                <a:cubicBezTo>
                  <a:pt x="1952279" y="1515246"/>
                  <a:pt x="1515247" y="1952279"/>
                  <a:pt x="976140" y="1952279"/>
                </a:cubicBezTo>
                <a:cubicBezTo>
                  <a:pt x="437033" y="1952279"/>
                  <a:pt x="0" y="1515246"/>
                  <a:pt x="0" y="976140"/>
                </a:cubicBezTo>
                <a:cubicBezTo>
                  <a:pt x="0" y="437033"/>
                  <a:pt x="437033" y="0"/>
                  <a:pt x="976140" y="0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83D5117F-F235-498D-99A5-9DE2D665576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528345" y="1972581"/>
            <a:ext cx="2290065" cy="2273502"/>
          </a:xfrm>
          <a:custGeom>
            <a:avLst/>
            <a:gdLst>
              <a:gd name="connsiteX0" fmla="*/ 1145032 w 2290065"/>
              <a:gd name="connsiteY0" fmla="*/ 0 h 2273502"/>
              <a:gd name="connsiteX1" fmla="*/ 2290065 w 2290065"/>
              <a:gd name="connsiteY1" fmla="*/ 1145033 h 2273502"/>
              <a:gd name="connsiteX2" fmla="*/ 1375797 w 2290065"/>
              <a:gd name="connsiteY2" fmla="*/ 2266803 h 2273502"/>
              <a:gd name="connsiteX3" fmla="*/ 1331903 w 2290065"/>
              <a:gd name="connsiteY3" fmla="*/ 2273502 h 2273502"/>
              <a:gd name="connsiteX4" fmla="*/ 958162 w 2290065"/>
              <a:gd name="connsiteY4" fmla="*/ 2273502 h 2273502"/>
              <a:gd name="connsiteX5" fmla="*/ 914268 w 2290065"/>
              <a:gd name="connsiteY5" fmla="*/ 2266803 h 2273502"/>
              <a:gd name="connsiteX6" fmla="*/ 5911 w 2290065"/>
              <a:gd name="connsiteY6" fmla="*/ 1262106 h 2273502"/>
              <a:gd name="connsiteX7" fmla="*/ 0 w 2290065"/>
              <a:gd name="connsiteY7" fmla="*/ 1145053 h 2273502"/>
              <a:gd name="connsiteX8" fmla="*/ 0 w 2290065"/>
              <a:gd name="connsiteY8" fmla="*/ 1145014 h 2273502"/>
              <a:gd name="connsiteX9" fmla="*/ 5911 w 2290065"/>
              <a:gd name="connsiteY9" fmla="*/ 1027960 h 2273502"/>
              <a:gd name="connsiteX10" fmla="*/ 1145032 w 2290065"/>
              <a:gd name="connsiteY10" fmla="*/ 0 h 22735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290065" h="2273502">
                <a:moveTo>
                  <a:pt x="1145032" y="0"/>
                </a:moveTo>
                <a:cubicBezTo>
                  <a:pt x="1777417" y="0"/>
                  <a:pt x="2290065" y="512649"/>
                  <a:pt x="2290065" y="1145033"/>
                </a:cubicBezTo>
                <a:cubicBezTo>
                  <a:pt x="2290065" y="1698370"/>
                  <a:pt x="1897569" y="2160033"/>
                  <a:pt x="1375797" y="2266803"/>
                </a:cubicBezTo>
                <a:lnTo>
                  <a:pt x="1331903" y="2273502"/>
                </a:lnTo>
                <a:lnTo>
                  <a:pt x="958162" y="2273502"/>
                </a:lnTo>
                <a:lnTo>
                  <a:pt x="914268" y="2266803"/>
                </a:lnTo>
                <a:cubicBezTo>
                  <a:pt x="429765" y="2167660"/>
                  <a:pt x="56730" y="1762511"/>
                  <a:pt x="5911" y="1262106"/>
                </a:cubicBezTo>
                <a:lnTo>
                  <a:pt x="0" y="1145053"/>
                </a:lnTo>
                <a:lnTo>
                  <a:pt x="0" y="1145014"/>
                </a:lnTo>
                <a:lnTo>
                  <a:pt x="5911" y="1027960"/>
                </a:lnTo>
                <a:cubicBezTo>
                  <a:pt x="64548" y="450571"/>
                  <a:pt x="552172" y="0"/>
                  <a:pt x="1145032" y="0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1" name="Picture Placeholder 30">
            <a:extLst>
              <a:ext uri="{FF2B5EF4-FFF2-40B4-BE49-F238E27FC236}">
                <a16:creationId xmlns:a16="http://schemas.microsoft.com/office/drawing/2014/main" id="{E1E0A794-F1D3-4628-B5B1-9D48AB34C3D4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5579539" y="4386312"/>
            <a:ext cx="3119293" cy="2462810"/>
          </a:xfrm>
          <a:custGeom>
            <a:avLst/>
            <a:gdLst>
              <a:gd name="connsiteX0" fmla="*/ 1559647 w 3119293"/>
              <a:gd name="connsiteY0" fmla="*/ 0 h 2462810"/>
              <a:gd name="connsiteX1" fmla="*/ 3119293 w 3119293"/>
              <a:gd name="connsiteY1" fmla="*/ 1559647 h 2462810"/>
              <a:gd name="connsiteX2" fmla="*/ 2852930 w 3119293"/>
              <a:gd name="connsiteY2" fmla="*/ 2431660 h 2462810"/>
              <a:gd name="connsiteX3" fmla="*/ 2829636 w 3119293"/>
              <a:gd name="connsiteY3" fmla="*/ 2462810 h 2462810"/>
              <a:gd name="connsiteX4" fmla="*/ 289658 w 3119293"/>
              <a:gd name="connsiteY4" fmla="*/ 2462810 h 2462810"/>
              <a:gd name="connsiteX5" fmla="*/ 266363 w 3119293"/>
              <a:gd name="connsiteY5" fmla="*/ 2431660 h 2462810"/>
              <a:gd name="connsiteX6" fmla="*/ 0 w 3119293"/>
              <a:gd name="connsiteY6" fmla="*/ 1559647 h 2462810"/>
              <a:gd name="connsiteX7" fmla="*/ 1559647 w 3119293"/>
              <a:gd name="connsiteY7" fmla="*/ 0 h 24628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119293" h="2462810">
                <a:moveTo>
                  <a:pt x="1559647" y="0"/>
                </a:moveTo>
                <a:cubicBezTo>
                  <a:pt x="2421016" y="0"/>
                  <a:pt x="3119293" y="698278"/>
                  <a:pt x="3119293" y="1559647"/>
                </a:cubicBezTo>
                <a:cubicBezTo>
                  <a:pt x="3119293" y="1882660"/>
                  <a:pt x="3021098" y="2182739"/>
                  <a:pt x="2852930" y="2431660"/>
                </a:cubicBezTo>
                <a:lnTo>
                  <a:pt x="2829636" y="2462810"/>
                </a:lnTo>
                <a:lnTo>
                  <a:pt x="289658" y="2462810"/>
                </a:lnTo>
                <a:lnTo>
                  <a:pt x="266363" y="2431660"/>
                </a:lnTo>
                <a:cubicBezTo>
                  <a:pt x="98195" y="2182739"/>
                  <a:pt x="0" y="1882660"/>
                  <a:pt x="0" y="1559647"/>
                </a:cubicBezTo>
                <a:cubicBezTo>
                  <a:pt x="0" y="698278"/>
                  <a:pt x="698278" y="0"/>
                  <a:pt x="1559647" y="0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B8D3F45B-B631-47D3-A33C-71CEC2B3602C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1092905" y="4018982"/>
            <a:ext cx="3854161" cy="2839018"/>
          </a:xfrm>
          <a:custGeom>
            <a:avLst/>
            <a:gdLst>
              <a:gd name="connsiteX0" fmla="*/ 1927061 w 3854161"/>
              <a:gd name="connsiteY0" fmla="*/ 0 h 2839018"/>
              <a:gd name="connsiteX1" fmla="*/ 1927101 w 3854161"/>
              <a:gd name="connsiteY1" fmla="*/ 0 h 2839018"/>
              <a:gd name="connsiteX2" fmla="*/ 2124114 w 3854161"/>
              <a:gd name="connsiteY2" fmla="*/ 9948 h 2839018"/>
              <a:gd name="connsiteX3" fmla="*/ 3854161 w 3854161"/>
              <a:gd name="connsiteY3" fmla="*/ 1927080 h 2839018"/>
              <a:gd name="connsiteX4" fmla="*/ 3702722 w 3854161"/>
              <a:gd name="connsiteY4" fmla="*/ 2677187 h 2839018"/>
              <a:gd name="connsiteX5" fmla="*/ 3624763 w 3854161"/>
              <a:gd name="connsiteY5" fmla="*/ 2839018 h 2839018"/>
              <a:gd name="connsiteX6" fmla="*/ 229398 w 3854161"/>
              <a:gd name="connsiteY6" fmla="*/ 2839018 h 2839018"/>
              <a:gd name="connsiteX7" fmla="*/ 151440 w 3854161"/>
              <a:gd name="connsiteY7" fmla="*/ 2677187 h 2839018"/>
              <a:gd name="connsiteX8" fmla="*/ 0 w 3854161"/>
              <a:gd name="connsiteY8" fmla="*/ 1927080 h 2839018"/>
              <a:gd name="connsiteX9" fmla="*/ 1730048 w 3854161"/>
              <a:gd name="connsiteY9" fmla="*/ 9948 h 28390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854161" h="2839018">
                <a:moveTo>
                  <a:pt x="1927061" y="0"/>
                </a:moveTo>
                <a:lnTo>
                  <a:pt x="1927101" y="0"/>
                </a:lnTo>
                <a:lnTo>
                  <a:pt x="2124114" y="9948"/>
                </a:lnTo>
                <a:cubicBezTo>
                  <a:pt x="3095856" y="108634"/>
                  <a:pt x="3854161" y="929301"/>
                  <a:pt x="3854161" y="1927080"/>
                </a:cubicBezTo>
                <a:cubicBezTo>
                  <a:pt x="3854161" y="2193154"/>
                  <a:pt x="3800237" y="2446634"/>
                  <a:pt x="3702722" y="2677187"/>
                </a:cubicBezTo>
                <a:lnTo>
                  <a:pt x="3624763" y="2839018"/>
                </a:lnTo>
                <a:lnTo>
                  <a:pt x="229398" y="2839018"/>
                </a:lnTo>
                <a:lnTo>
                  <a:pt x="151440" y="2677187"/>
                </a:lnTo>
                <a:cubicBezTo>
                  <a:pt x="53924" y="2446634"/>
                  <a:pt x="0" y="2193154"/>
                  <a:pt x="0" y="1927080"/>
                </a:cubicBezTo>
                <a:cubicBezTo>
                  <a:pt x="0" y="929301"/>
                  <a:pt x="758305" y="108634"/>
                  <a:pt x="1730048" y="9948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20" y="585216"/>
            <a:ext cx="5276088" cy="2276856"/>
          </a:xfrm>
        </p:spPr>
        <p:txBody>
          <a:bodyPr rtlCol="0" anchor="b"/>
          <a:lstStyle>
            <a:lvl1pPr algn="r">
              <a:defRPr sz="4800" b="1" cap="all" spc="400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1DFFF-E5C5-43DF-B71C-7270DB9737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8368" y="201168"/>
            <a:ext cx="27432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9/3/20XX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548640" y="1938528"/>
            <a:ext cx="278892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201168"/>
            <a:ext cx="27432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D8DA9DAA-006C-4F4B-980E-E3DF019B24E2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8" name="Graphic 32">
            <a:extLst>
              <a:ext uri="{FF2B5EF4-FFF2-40B4-BE49-F238E27FC236}">
                <a16:creationId xmlns:a16="http://schemas.microsoft.com/office/drawing/2014/main" id="{846CD0EA-B0AA-4845-81A5-4ADD7C58B12F}"/>
              </a:ext>
            </a:extLst>
          </p:cNvPr>
          <p:cNvSpPr/>
          <p:nvPr userDrawn="1"/>
        </p:nvSpPr>
        <p:spPr>
          <a:xfrm>
            <a:off x="1472366" y="1859534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0" name="Graphic 33">
            <a:extLst>
              <a:ext uri="{FF2B5EF4-FFF2-40B4-BE49-F238E27FC236}">
                <a16:creationId xmlns:a16="http://schemas.microsoft.com/office/drawing/2014/main" id="{0E97A0CB-7CB1-47F0-BD48-EEECBAC39CD2}"/>
              </a:ext>
            </a:extLst>
          </p:cNvPr>
          <p:cNvSpPr/>
          <p:nvPr userDrawn="1"/>
        </p:nvSpPr>
        <p:spPr>
          <a:xfrm>
            <a:off x="2014523" y="3146867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2" name="Graphic 31">
            <a:extLst>
              <a:ext uri="{FF2B5EF4-FFF2-40B4-BE49-F238E27FC236}">
                <a16:creationId xmlns:a16="http://schemas.microsoft.com/office/drawing/2014/main" id="{477816C9-06CB-4BC5-B26B-6A2877BD941A}"/>
              </a:ext>
            </a:extLst>
          </p:cNvPr>
          <p:cNvSpPr/>
          <p:nvPr userDrawn="1"/>
        </p:nvSpPr>
        <p:spPr>
          <a:xfrm>
            <a:off x="5404920" y="4508295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3AE7F8D-AE68-4A83-BAB5-3A97D473CE3C}"/>
              </a:ext>
            </a:extLst>
          </p:cNvPr>
          <p:cNvCxnSpPr>
            <a:cxnSpLocks/>
          </p:cNvCxnSpPr>
          <p:nvPr userDrawn="1"/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A928810C-E773-43AE-A2A1-4073955CC8D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760720" y="3127248"/>
            <a:ext cx="5276088" cy="1124712"/>
          </a:xfrm>
        </p:spPr>
        <p:txBody>
          <a:bodyPr rtlCol="0"/>
          <a:lstStyle>
            <a:lvl1pPr marL="0" indent="0" algn="r">
              <a:buNone/>
              <a:defRPr sz="180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0104515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1DFFF-E5C5-43DF-B71C-7270DB973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8DA9DAA-006C-4F4B-980E-E3DF019B24E2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7596AF9-469C-436D-B7D2-77952EF1825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6329100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FF36D6-399B-43E3-84DD-9FC5119ECC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234AB7-3B85-4028-A500-5A1BDBF45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1F40F0-9909-442F-BBA4-409D061ED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8DA9DAA-006C-4F4B-980E-E3DF019B24E2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53C1207-D1C8-49E3-8837-E2B89D366FA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086763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0F214-646F-4D81-AD12-65628EC987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F71768-C3FA-49EF-99EF-06E6C3B284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DA6F24-ED6C-4D12-A9D6-EE37FBD686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E6AACE-FAFB-4934-8E3C-AB5B216353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533EA-D0F8-4C79-8721-F190DE2D2D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59BAC9-F101-4394-BBA4-3D21A34971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8DA9DAA-006C-4F4B-980E-E3DF019B24E2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F3A79C9-7EDC-44F6-AC48-5DD98A7695AD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3680595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4CB71F-B6C2-4866-BC97-304F78816E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55ED73B-8413-478D-80D7-B78B69763B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BDF226-1B94-4D2D-98B3-7B932FB17D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0C4E9A-CA29-4CCD-ACFA-B29F80FBA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A5B7BE-3F1B-4FF3-B1D7-6E39B99D07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2F18F1-E27E-470E-AE13-4755DEE63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8DA9DAA-006C-4F4B-980E-E3DF019B24E2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0F08750-B7F2-4119-B151-68DE774813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07755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DA4224-F4E4-47A4-ACF7-231749390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679907-DC49-4B86-A34C-C97DBC26A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DBC8A0-34FC-4B6E-B42B-A721267D890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9AC0B6-4CC4-4E41-8A4D-F62E17F285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C0E9BD-90BD-46AE-8A0D-06796ADB76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D8DA9DAA-006C-4F4B-980E-E3DF019B24E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997138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708" r:id="rId2"/>
    <p:sldLayoutId id="2147483717" r:id="rId3"/>
    <p:sldLayoutId id="2147483710" r:id="rId4"/>
    <p:sldLayoutId id="2147483709" r:id="rId5"/>
    <p:sldLayoutId id="2147483698" r:id="rId6"/>
    <p:sldLayoutId id="2147483713" r:id="rId7"/>
    <p:sldLayoutId id="2147483712" r:id="rId8"/>
    <p:sldLayoutId id="2147483700" r:id="rId9"/>
    <p:sldLayoutId id="2147483701" r:id="rId10"/>
    <p:sldLayoutId id="2147483716" r:id="rId11"/>
    <p:sldLayoutId id="2147483714" r:id="rId12"/>
    <p:sldLayoutId id="2147483715" r:id="rId13"/>
    <p:sldLayoutId id="2147483702" r:id="rId14"/>
    <p:sldLayoutId id="2147483703" r:id="rId15"/>
    <p:sldLayoutId id="2147483704" r:id="rId16"/>
    <p:sldLayoutId id="2147483705" r:id="rId17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6.jp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6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6ar7NDABuEg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6.xml"/><Relationship Id="rId4" Type="http://schemas.openxmlformats.org/officeDocument/2006/relationships/hyperlink" Target="https://uowtsd-my.sharepoint.com/:f:/r/personal/2304836_student_uwtsd_ac_uk/Documents/Demilade%20Body%20Mechanics%20Assessment?csf=1&amp;web=1&amp;e=b8YYR9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A9968B-2619-4F71-AB00-4C493E12080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/>
          <a:lstStyle/>
          <a:p>
            <a:pPr rtl="0"/>
            <a:r>
              <a:rPr lang="en-GB" dirty="0"/>
              <a:t>BODY MECHANICS ANIMATION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5F14073-9F68-4B7E-A576-26899D58C7A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rtlCol="0"/>
          <a:lstStyle/>
          <a:p>
            <a:pPr rtl="0"/>
            <a:r>
              <a:rPr lang="en-GB" dirty="0"/>
              <a:t>DEMILADE AYO-FAMOLA</a:t>
            </a:r>
          </a:p>
        </p:txBody>
      </p:sp>
    </p:spTree>
    <p:extLst>
      <p:ext uri="{BB962C8B-B14F-4D97-AF65-F5344CB8AC3E}">
        <p14:creationId xmlns:p14="http://schemas.microsoft.com/office/powerpoint/2010/main" val="1147698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F2FB0B-15EC-453B-BC9B-69AD35DDCEA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/>
          <a:lstStyle/>
          <a:p>
            <a:pPr rtl="0"/>
            <a:r>
              <a:rPr lang="en-GB" dirty="0"/>
              <a:t>JUMP ANIMATION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408798-0DB3-46BF-880E-7BB904D700F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rtlCol="0"/>
          <a:lstStyle/>
          <a:p>
            <a:pPr rtl="0"/>
            <a:r>
              <a:rPr lang="en-GB" sz="2000">
                <a:solidFill>
                  <a:schemeClr val="bg1"/>
                </a:solidFill>
              </a:rPr>
              <a:t>Subtitle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78825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>
            <a:extLst>
              <a:ext uri="{FF2B5EF4-FFF2-40B4-BE49-F238E27FC236}">
                <a16:creationId xmlns:a16="http://schemas.microsoft.com/office/drawing/2014/main" id="{5DB55353-1CEF-5B07-1C65-E1C188A28E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4ABC42-7E22-4F59-A0B6-AD98B5CAE0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44752" y="1681163"/>
            <a:ext cx="4553712" cy="823912"/>
          </a:xfrm>
        </p:spPr>
        <p:txBody>
          <a:bodyPr rtlCol="0" anchor="b">
            <a:normAutofit/>
          </a:bodyPr>
          <a:lstStyle/>
          <a:p>
            <a:pPr rtl="0"/>
            <a:endParaRPr lang="en-GB" dirty="0"/>
          </a:p>
        </p:txBody>
      </p:sp>
      <p:pic>
        <p:nvPicPr>
          <p:cNvPr id="10" name="Content Placeholder 9" descr="A drawing of a person climbing a pillar&#10;&#10;AI-generated content may be incorrect.">
            <a:extLst>
              <a:ext uri="{FF2B5EF4-FFF2-40B4-BE49-F238E27FC236}">
                <a16:creationId xmlns:a16="http://schemas.microsoft.com/office/drawing/2014/main" id="{51CD482D-38AE-FB01-4243-61DAEE50E1E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rcRect l="21331" r="12551" b="2"/>
          <a:stretch/>
        </p:blipFill>
        <p:spPr>
          <a:xfrm>
            <a:off x="1444752" y="2505075"/>
            <a:ext cx="4553712" cy="3684588"/>
          </a:xfrm>
          <a:noFill/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347FB98-C049-45C5-86B4-4CF44B247B2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784848" y="1681163"/>
            <a:ext cx="4553712" cy="823912"/>
          </a:xfrm>
        </p:spPr>
        <p:txBody>
          <a:bodyPr rtlCol="0" anchor="b">
            <a:normAutofit/>
          </a:bodyPr>
          <a:lstStyle/>
          <a:p>
            <a:pPr rtl="0"/>
            <a:endParaRPr lang="en-GB" dirty="0"/>
          </a:p>
        </p:txBody>
      </p:sp>
      <p:pic>
        <p:nvPicPr>
          <p:cNvPr id="8" name="Content Placeholder 7" descr="A group of drawings of people running&#10;&#10;AI-generated content may be incorrect.">
            <a:extLst>
              <a:ext uri="{FF2B5EF4-FFF2-40B4-BE49-F238E27FC236}">
                <a16:creationId xmlns:a16="http://schemas.microsoft.com/office/drawing/2014/main" id="{ABE26113-6267-ED79-6132-FB46742F976A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4"/>
          <a:srcRect t="12941" r="-6" b="-6"/>
          <a:stretch/>
        </p:blipFill>
        <p:spPr>
          <a:xfrm>
            <a:off x="6784848" y="2505075"/>
            <a:ext cx="4553712" cy="3684588"/>
          </a:xfrm>
          <a:noFill/>
        </p:spPr>
      </p:pic>
    </p:spTree>
    <p:extLst>
      <p:ext uri="{BB962C8B-B14F-4D97-AF65-F5344CB8AC3E}">
        <p14:creationId xmlns:p14="http://schemas.microsoft.com/office/powerpoint/2010/main" val="31247660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4B0A57-2053-0C78-1E33-4EE421A260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B5D84A-8006-82DD-B30F-F79E6E2E804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/>
          <a:lstStyle/>
          <a:p>
            <a:pPr rtl="0"/>
            <a:r>
              <a:rPr lang="en-GB" dirty="0"/>
              <a:t>BOLDER ANIMATION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CC25D3-E3E5-AF11-6C39-EA14D6EA2FD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rtlCol="0"/>
          <a:lstStyle/>
          <a:p>
            <a:pPr rtl="0"/>
            <a:r>
              <a:rPr lang="en-GB" sz="2000">
                <a:solidFill>
                  <a:schemeClr val="bg1"/>
                </a:solidFill>
              </a:rPr>
              <a:t>Subtitle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00823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BF2D55-572E-C217-2549-7902D93967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EE2062F-9658-6AAF-0F29-4FD8222B3D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>
            <a:normAutofit/>
          </a:bodyPr>
          <a:lstStyle/>
          <a:p>
            <a:pPr rtl="0"/>
            <a:r>
              <a:rPr lang="en-GB"/>
              <a:t>Subtitle</a:t>
            </a:r>
          </a:p>
        </p:txBody>
      </p:sp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71F2595B-5DEA-9617-1630-4A1F2DBC09D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103179" y="2227263"/>
            <a:ext cx="6172200" cy="3471862"/>
          </a:xfrm>
          <a:noFill/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340FE0-0BE0-D5D5-FC81-C0D554EA439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>
            <a:normAutofit/>
          </a:bodyPr>
          <a:lstStyle/>
          <a:p>
            <a:pPr rtl="0"/>
            <a:r>
              <a:rPr lang="en-GB"/>
              <a:t>Subtitle</a:t>
            </a:r>
          </a:p>
        </p:txBody>
      </p:sp>
      <p:sp>
        <p:nvSpPr>
          <p:cNvPr id="20" name="Date Placeholder 4">
            <a:extLst>
              <a:ext uri="{FF2B5EF4-FFF2-40B4-BE49-F238E27FC236}">
                <a16:creationId xmlns:a16="http://schemas.microsoft.com/office/drawing/2014/main" id="{DF2F4223-4976-46E3-4F4B-33EF05D19C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pPr rtl="0">
              <a:spcAft>
                <a:spcPts val="600"/>
              </a:spcAft>
            </a:pPr>
            <a:r>
              <a:rPr lang="en-GB" noProof="0"/>
              <a:t>9/3/20XX</a:t>
            </a:r>
          </a:p>
        </p:txBody>
      </p:sp>
      <p:sp>
        <p:nvSpPr>
          <p:cNvPr id="22" name="Footer Placeholder 5">
            <a:extLst>
              <a:ext uri="{FF2B5EF4-FFF2-40B4-BE49-F238E27FC236}">
                <a16:creationId xmlns:a16="http://schemas.microsoft.com/office/drawing/2014/main" id="{E25C9522-925A-C359-AAB4-920DEE400F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 rtl="0">
              <a:spcAft>
                <a:spcPts val="600"/>
              </a:spcAft>
            </a:pPr>
            <a:r>
              <a:rPr lang="en-GB" noProof="0"/>
              <a:t>Presentation Title</a:t>
            </a:r>
          </a:p>
        </p:txBody>
      </p:sp>
      <p:sp>
        <p:nvSpPr>
          <p:cNvPr id="24" name="Slide Number Placeholder 6">
            <a:extLst>
              <a:ext uri="{FF2B5EF4-FFF2-40B4-BE49-F238E27FC236}">
                <a16:creationId xmlns:a16="http://schemas.microsoft.com/office/drawing/2014/main" id="{B744FF0C-CF81-DF37-3740-589624BAAE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D8DA9DAA-006C-4F4B-980E-E3DF019B24E2}" type="slidenum">
              <a:rPr lang="en-GB" noProof="0" smtClean="0"/>
              <a:pPr rtl="0">
                <a:spcAft>
                  <a:spcPts val="600"/>
                </a:spcAft>
              </a:pPr>
              <a:t>5</a:t>
            </a:fld>
            <a:endParaRPr lang="en-GB" noProof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1ACBF69-BF6E-3A4B-2A07-17BF23C76A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07765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29059B-3C67-08B8-F758-594631B43F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E460E6-EA60-E614-E34D-768F4FDBA9D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/>
          <a:lstStyle/>
          <a:p>
            <a:pPr rtl="0"/>
            <a:r>
              <a:rPr lang="en-GB" dirty="0"/>
              <a:t>CARTOON WALK ANIMATION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D508F6-C1FC-EEB0-B239-933C301035D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rtlCol="0"/>
          <a:lstStyle/>
          <a:p>
            <a:pPr rtl="0"/>
            <a:r>
              <a:rPr lang="en-GB" sz="2000">
                <a:solidFill>
                  <a:schemeClr val="bg1"/>
                </a:solidFill>
              </a:rPr>
              <a:t>Subtitle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29818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B21D57-E740-C5C3-CB67-3274780D04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139435C-A776-2BCB-2522-AF2236659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>
            <a:normAutofit/>
          </a:bodyPr>
          <a:lstStyle/>
          <a:p>
            <a:pPr rtl="0"/>
            <a:endParaRPr lang="en-GB" dirty="0"/>
          </a:p>
        </p:txBody>
      </p:sp>
      <p:pic>
        <p:nvPicPr>
          <p:cNvPr id="11" name="Content Placeholder 10" descr="A line of cartoon characters&#10;&#10;AI-generated content may be incorrect.">
            <a:extLst>
              <a:ext uri="{FF2B5EF4-FFF2-40B4-BE49-F238E27FC236}">
                <a16:creationId xmlns:a16="http://schemas.microsoft.com/office/drawing/2014/main" id="{7FFE70DD-9694-FA93-DA9C-4770D2DE82A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183188" y="2243804"/>
            <a:ext cx="6172200" cy="2360866"/>
          </a:xfrm>
          <a:noFill/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9836E8C-0BFA-FCC6-21CE-3B7C90348EB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>
            <a:normAutofit/>
          </a:bodyPr>
          <a:lstStyle/>
          <a:p>
            <a:pPr rtl="0"/>
            <a:endParaRPr lang="en-GB" dirty="0"/>
          </a:p>
        </p:txBody>
      </p:sp>
      <p:sp>
        <p:nvSpPr>
          <p:cNvPr id="20" name="Date Placeholder 4">
            <a:extLst>
              <a:ext uri="{FF2B5EF4-FFF2-40B4-BE49-F238E27FC236}">
                <a16:creationId xmlns:a16="http://schemas.microsoft.com/office/drawing/2014/main" id="{B195219A-AF59-D425-7340-7C75092C93E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pPr rtl="0">
              <a:spcAft>
                <a:spcPts val="600"/>
              </a:spcAft>
            </a:pPr>
            <a:r>
              <a:rPr lang="en-GB" noProof="0"/>
              <a:t>9/3/20XX</a:t>
            </a:r>
          </a:p>
        </p:txBody>
      </p:sp>
      <p:sp>
        <p:nvSpPr>
          <p:cNvPr id="22" name="Footer Placeholder 5">
            <a:extLst>
              <a:ext uri="{FF2B5EF4-FFF2-40B4-BE49-F238E27FC236}">
                <a16:creationId xmlns:a16="http://schemas.microsoft.com/office/drawing/2014/main" id="{7C9C5BE4-5129-098F-D615-D1DF092E80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 rtl="0">
              <a:spcAft>
                <a:spcPts val="600"/>
              </a:spcAft>
            </a:pPr>
            <a:r>
              <a:rPr lang="en-GB" noProof="0"/>
              <a:t>Presentation Title</a:t>
            </a:r>
          </a:p>
        </p:txBody>
      </p:sp>
      <p:sp>
        <p:nvSpPr>
          <p:cNvPr id="24" name="Slide Number Placeholder 6">
            <a:extLst>
              <a:ext uri="{FF2B5EF4-FFF2-40B4-BE49-F238E27FC236}">
                <a16:creationId xmlns:a16="http://schemas.microsoft.com/office/drawing/2014/main" id="{00AC90E1-AF11-382D-7985-7EFB44CD31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D8DA9DAA-006C-4F4B-980E-E3DF019B24E2}" type="slidenum">
              <a:rPr lang="en-GB" noProof="0" smtClean="0"/>
              <a:pPr rtl="0">
                <a:spcAft>
                  <a:spcPts val="600"/>
                </a:spcAft>
              </a:pPr>
              <a:t>7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36248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23ADC8-C9DF-EEF4-CDFA-B08720DE35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591BF2-BF40-5F0F-11AC-B285FC864ED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/>
          <a:lstStyle/>
          <a:p>
            <a:pPr rtl="0"/>
            <a:r>
              <a:rPr lang="en-GB" dirty="0"/>
              <a:t>DOG WALK ANIMATION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804E3E-BBA5-8BC9-2998-50AA6468188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rtlCol="0"/>
          <a:lstStyle/>
          <a:p>
            <a:pPr rtl="0"/>
            <a:r>
              <a:rPr lang="en-GB" sz="2000">
                <a:solidFill>
                  <a:schemeClr val="bg1"/>
                </a:solidFill>
              </a:rPr>
              <a:t>Subtitle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17467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D86F4E-1000-1674-81B8-A4660294AB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B63AA47-A46F-DFD7-30B9-6BB8A5B5B2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>
            <a:normAutofit/>
          </a:bodyPr>
          <a:lstStyle/>
          <a:p>
            <a:pPr rtl="0"/>
            <a:r>
              <a:rPr lang="en-GB"/>
              <a:t>Subtitle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57CC73-BA2A-FA13-A082-28A12E97885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>
            <a:normAutofit/>
          </a:bodyPr>
          <a:lstStyle/>
          <a:p>
            <a:pPr rtl="0"/>
            <a:r>
              <a:rPr lang="en-GB"/>
              <a:t>Subtitle</a:t>
            </a:r>
          </a:p>
        </p:txBody>
      </p:sp>
      <p:sp>
        <p:nvSpPr>
          <p:cNvPr id="20" name="Date Placeholder 4">
            <a:extLst>
              <a:ext uri="{FF2B5EF4-FFF2-40B4-BE49-F238E27FC236}">
                <a16:creationId xmlns:a16="http://schemas.microsoft.com/office/drawing/2014/main" id="{88EC85AD-1ABD-B0D0-E55C-396D79F7A38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pPr rtl="0">
              <a:spcAft>
                <a:spcPts val="600"/>
              </a:spcAft>
            </a:pPr>
            <a:r>
              <a:rPr lang="en-GB" noProof="0"/>
              <a:t>9/3/20XX</a:t>
            </a:r>
          </a:p>
        </p:txBody>
      </p:sp>
      <p:sp>
        <p:nvSpPr>
          <p:cNvPr id="22" name="Footer Placeholder 5">
            <a:extLst>
              <a:ext uri="{FF2B5EF4-FFF2-40B4-BE49-F238E27FC236}">
                <a16:creationId xmlns:a16="http://schemas.microsoft.com/office/drawing/2014/main" id="{CB1AB0C9-1D2E-3780-BD1B-D3FD60449B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 rtl="0">
              <a:spcAft>
                <a:spcPts val="600"/>
              </a:spcAft>
            </a:pPr>
            <a:r>
              <a:rPr lang="en-GB" noProof="0"/>
              <a:t>Presentation Title</a:t>
            </a:r>
          </a:p>
        </p:txBody>
      </p:sp>
      <p:sp>
        <p:nvSpPr>
          <p:cNvPr id="24" name="Slide Number Placeholder 6">
            <a:extLst>
              <a:ext uri="{FF2B5EF4-FFF2-40B4-BE49-F238E27FC236}">
                <a16:creationId xmlns:a16="http://schemas.microsoft.com/office/drawing/2014/main" id="{42400C5B-3CD4-D01D-1A9B-B35EC307BF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D8DA9DAA-006C-4F4B-980E-E3DF019B24E2}" type="slidenum">
              <a:rPr lang="en-GB" noProof="0" smtClean="0"/>
              <a:pPr rtl="0">
                <a:spcAft>
                  <a:spcPts val="600"/>
                </a:spcAft>
              </a:pPr>
              <a:t>9</a:t>
            </a:fld>
            <a:endParaRPr lang="en-GB" noProof="0"/>
          </a:p>
        </p:txBody>
      </p:sp>
      <p:pic>
        <p:nvPicPr>
          <p:cNvPr id="7" name="Content Placeholder 6" descr="A wolf running in different poses&#10;&#10;AI-generated content may be incorrect.">
            <a:extLst>
              <a:ext uri="{FF2B5EF4-FFF2-40B4-BE49-F238E27FC236}">
                <a16:creationId xmlns:a16="http://schemas.microsoft.com/office/drawing/2014/main" id="{3F8EC926-7953-F474-AB38-64D5C3318AD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284529" y="3090862"/>
            <a:ext cx="5295900" cy="3448050"/>
          </a:xfrm>
        </p:spPr>
      </p:pic>
      <p:pic>
        <p:nvPicPr>
          <p:cNvPr id="9" name="Picture 8" descr="A drawing of a wolf&#10;&#10;AI-generated content may be incorrect.">
            <a:extLst>
              <a:ext uri="{FF2B5EF4-FFF2-40B4-BE49-F238E27FC236}">
                <a16:creationId xmlns:a16="http://schemas.microsoft.com/office/drawing/2014/main" id="{E56A4BD9-D1A0-097E-D59B-DD7249F2EFE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2315" y="348453"/>
            <a:ext cx="7499420" cy="24431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39112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6503EC-66A3-08F2-8778-49AAFDF8B2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FA3125-D33F-A423-8BEB-11DF4846236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/>
          <a:lstStyle/>
          <a:p>
            <a:pPr rtl="0"/>
            <a:r>
              <a:rPr lang="en-GB" dirty="0"/>
              <a:t>ZERO GRAVITY ANIMATION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10C43BF-1562-E184-5808-B3BDD9F3802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rtlCol="0"/>
          <a:lstStyle/>
          <a:p>
            <a:pPr rtl="0"/>
            <a:r>
              <a:rPr lang="en-GB" sz="2000">
                <a:solidFill>
                  <a:schemeClr val="bg1"/>
                </a:solidFill>
              </a:rPr>
              <a:t>Subtitle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21762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CABFE8-6640-B0BE-257C-9643171EE8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296E9FE-F389-43B9-B483-65FE0FD18E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>
            <a:normAutofit/>
          </a:bodyPr>
          <a:lstStyle/>
          <a:p>
            <a:pPr rtl="0"/>
            <a:r>
              <a:rPr lang="en-GB"/>
              <a:t>Subtitle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07A0E4-64C0-2D3D-571A-CEAF40624F1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>
            <a:normAutofit/>
          </a:bodyPr>
          <a:lstStyle/>
          <a:p>
            <a:pPr rtl="0"/>
            <a:r>
              <a:rPr lang="en-GB"/>
              <a:t>Subtitle</a:t>
            </a:r>
          </a:p>
        </p:txBody>
      </p:sp>
      <p:sp>
        <p:nvSpPr>
          <p:cNvPr id="20" name="Date Placeholder 4">
            <a:extLst>
              <a:ext uri="{FF2B5EF4-FFF2-40B4-BE49-F238E27FC236}">
                <a16:creationId xmlns:a16="http://schemas.microsoft.com/office/drawing/2014/main" id="{5FE0119B-43D1-E64B-8134-141A29023F2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pPr rtl="0">
              <a:spcAft>
                <a:spcPts val="600"/>
              </a:spcAft>
            </a:pPr>
            <a:r>
              <a:rPr lang="en-GB" noProof="0"/>
              <a:t>9/3/20XX</a:t>
            </a:r>
          </a:p>
        </p:txBody>
      </p:sp>
      <p:sp>
        <p:nvSpPr>
          <p:cNvPr id="22" name="Footer Placeholder 5">
            <a:extLst>
              <a:ext uri="{FF2B5EF4-FFF2-40B4-BE49-F238E27FC236}">
                <a16:creationId xmlns:a16="http://schemas.microsoft.com/office/drawing/2014/main" id="{23C967C8-7657-787D-D379-4BC99752F2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 rtl="0">
              <a:spcAft>
                <a:spcPts val="600"/>
              </a:spcAft>
            </a:pPr>
            <a:r>
              <a:rPr lang="en-GB" noProof="0"/>
              <a:t>Presentation Title</a:t>
            </a:r>
          </a:p>
        </p:txBody>
      </p:sp>
      <p:sp>
        <p:nvSpPr>
          <p:cNvPr id="24" name="Slide Number Placeholder 6">
            <a:extLst>
              <a:ext uri="{FF2B5EF4-FFF2-40B4-BE49-F238E27FC236}">
                <a16:creationId xmlns:a16="http://schemas.microsoft.com/office/drawing/2014/main" id="{1E986227-A3CF-91E9-67E3-85F2574635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D8DA9DAA-006C-4F4B-980E-E3DF019B24E2}" type="slidenum">
              <a:rPr lang="en-GB" noProof="0" smtClean="0"/>
              <a:pPr rtl="0">
                <a:spcAft>
                  <a:spcPts val="600"/>
                </a:spcAft>
              </a:pPr>
              <a:t>11</a:t>
            </a:fld>
            <a:endParaRPr lang="en-GB" noProof="0"/>
          </a:p>
        </p:txBody>
      </p:sp>
      <p:pic>
        <p:nvPicPr>
          <p:cNvPr id="14" name="Content Placeholder 13" descr="A person in a pink shirt&#10;&#10;AI-generated content may be incorrect.">
            <a:extLst>
              <a:ext uri="{FF2B5EF4-FFF2-40B4-BE49-F238E27FC236}">
                <a16:creationId xmlns:a16="http://schemas.microsoft.com/office/drawing/2014/main" id="{79F3BFD2-BFF8-BD2B-24BA-1E024E9900B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750281" y="193709"/>
            <a:ext cx="3218584" cy="6184865"/>
          </a:xfrm>
        </p:spPr>
      </p:pic>
      <p:pic>
        <p:nvPicPr>
          <p:cNvPr id="16" name="Picture 15" descr="A person in a pink shirt&#10;&#10;AI-generated content may be incorrect.">
            <a:extLst>
              <a:ext uri="{FF2B5EF4-FFF2-40B4-BE49-F238E27FC236}">
                <a16:creationId xmlns:a16="http://schemas.microsoft.com/office/drawing/2014/main" id="{971D4639-A2F5-0A0E-6F1F-D6061071A49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6328" y="215935"/>
            <a:ext cx="3166753" cy="6140415"/>
          </a:xfrm>
          <a:prstGeom prst="rect">
            <a:avLst/>
          </a:prstGeom>
        </p:spPr>
      </p:pic>
      <p:pic>
        <p:nvPicPr>
          <p:cNvPr id="18" name="Picture 17" descr="A person jumping in a room with many wires and wires&#10;&#10;AI-generated content may be incorrect.">
            <a:extLst>
              <a:ext uri="{FF2B5EF4-FFF2-40B4-BE49-F238E27FC236}">
                <a16:creationId xmlns:a16="http://schemas.microsoft.com/office/drawing/2014/main" id="{43D04CC0-AA13-74A4-4C30-F161749AE4C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40656" y="215935"/>
            <a:ext cx="3166753" cy="61848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88648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Date Placeholder 21">
            <a:extLst>
              <a:ext uri="{FF2B5EF4-FFF2-40B4-BE49-F238E27FC236}">
                <a16:creationId xmlns:a16="http://schemas.microsoft.com/office/drawing/2014/main" id="{692474E6-3035-46B8-9C05-9B4204E8ED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9/3/20XX</a:t>
            </a:r>
          </a:p>
        </p:txBody>
      </p:sp>
      <p:sp>
        <p:nvSpPr>
          <p:cNvPr id="24" name="Slide Number Placeholder 23">
            <a:extLst>
              <a:ext uri="{FF2B5EF4-FFF2-40B4-BE49-F238E27FC236}">
                <a16:creationId xmlns:a16="http://schemas.microsoft.com/office/drawing/2014/main" id="{5D838446-B95D-4AB7-B8CA-D5804BB79A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8DA9DAA-006C-4F4B-980E-E3DF019B24E2}" type="slidenum">
              <a:rPr lang="en-GB" smtClean="0"/>
              <a:pPr rtl="0"/>
              <a:t>12</a:t>
            </a:fld>
            <a:endParaRPr lang="en-GB"/>
          </a:p>
        </p:txBody>
      </p:sp>
      <p:sp>
        <p:nvSpPr>
          <p:cNvPr id="23" name="Footer Placeholder 22">
            <a:extLst>
              <a:ext uri="{FF2B5EF4-FFF2-40B4-BE49-F238E27FC236}">
                <a16:creationId xmlns:a16="http://schemas.microsoft.com/office/drawing/2014/main" id="{DE8D546E-0F46-4CC0-B2B1-8B2430D00C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Presentation Title</a:t>
            </a:r>
          </a:p>
        </p:txBody>
      </p:sp>
      <p:pic>
        <p:nvPicPr>
          <p:cNvPr id="9" name="Picture Placeholder 8" descr="mountains at sunset">
            <a:extLst>
              <a:ext uri="{FF2B5EF4-FFF2-40B4-BE49-F238E27FC236}">
                <a16:creationId xmlns:a16="http://schemas.microsoft.com/office/drawing/2014/main" id="{C82DA925-978C-48A9-98AD-0653B7A3D2D9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/>
          <a:srcRect t="41" b="41"/>
          <a:stretch/>
        </p:blipFill>
        <p:spPr/>
      </p:pic>
      <p:pic>
        <p:nvPicPr>
          <p:cNvPr id="11" name="Picture Placeholder 10" descr="mountains at sunset">
            <a:extLst>
              <a:ext uri="{FF2B5EF4-FFF2-40B4-BE49-F238E27FC236}">
                <a16:creationId xmlns:a16="http://schemas.microsoft.com/office/drawing/2014/main" id="{E63B7C3F-04A4-43F6-881D-FA11061CBAFA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4"/>
          <a:srcRect t="347" b="347"/>
          <a:stretch/>
        </p:blipFill>
        <p:spPr/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FF777B66-94CB-491C-AC6B-BDAC98E21D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/>
              <a:t>Thank you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42AF1107-8D35-4E35-93C7-D3640946F74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pic>
        <p:nvPicPr>
          <p:cNvPr id="15" name="Picture Placeholder 14" descr="mountains under near dusk sky">
            <a:extLst>
              <a:ext uri="{FF2B5EF4-FFF2-40B4-BE49-F238E27FC236}">
                <a16:creationId xmlns:a16="http://schemas.microsoft.com/office/drawing/2014/main" id="{3D15FDC1-74B5-4FD8-BD17-0E2502C411A6}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 rotWithShape="1">
          <a:blip r:embed="rId5"/>
          <a:srcRect l="16" r="16"/>
          <a:stretch/>
        </p:blipFill>
        <p:spPr/>
      </p:pic>
      <p:pic>
        <p:nvPicPr>
          <p:cNvPr id="13" name="Picture Placeholder 12" descr="mountains under the night sky just before dawn">
            <a:extLst>
              <a:ext uri="{FF2B5EF4-FFF2-40B4-BE49-F238E27FC236}">
                <a16:creationId xmlns:a16="http://schemas.microsoft.com/office/drawing/2014/main" id="{E02C4914-F076-4415-9C5D-A9BDB6CC6110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 rotWithShape="1">
          <a:blip r:embed="rId6"/>
          <a:srcRect t="108" b="108"/>
          <a:stretch/>
        </p:blipFill>
        <p:spPr/>
      </p:pic>
    </p:spTree>
    <p:extLst>
      <p:ext uri="{BB962C8B-B14F-4D97-AF65-F5344CB8AC3E}">
        <p14:creationId xmlns:p14="http://schemas.microsoft.com/office/powerpoint/2010/main" val="9273131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CDB7D8-C034-1DFA-3845-206C750ABC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B2B3E5-D311-CB04-0F32-A3BCCAA0F9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>
            <a:normAutofit/>
          </a:bodyPr>
          <a:lstStyle/>
          <a:p>
            <a:pPr rtl="0"/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81129F-95FC-2237-5A95-E2AF5FAFBAB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>
            <a:normAutofit/>
          </a:bodyPr>
          <a:lstStyle/>
          <a:p>
            <a:pPr rtl="0"/>
            <a:endParaRPr lang="en-GB" dirty="0"/>
          </a:p>
        </p:txBody>
      </p:sp>
      <p:sp>
        <p:nvSpPr>
          <p:cNvPr id="20" name="Date Placeholder 4">
            <a:extLst>
              <a:ext uri="{FF2B5EF4-FFF2-40B4-BE49-F238E27FC236}">
                <a16:creationId xmlns:a16="http://schemas.microsoft.com/office/drawing/2014/main" id="{D41B036E-2752-106E-C1B8-9310259C9ED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pPr rtl="0">
              <a:spcAft>
                <a:spcPts val="600"/>
              </a:spcAft>
            </a:pPr>
            <a:r>
              <a:rPr lang="en-GB" noProof="0"/>
              <a:t>9/3/20XX</a:t>
            </a:r>
          </a:p>
        </p:txBody>
      </p:sp>
      <p:sp>
        <p:nvSpPr>
          <p:cNvPr id="22" name="Footer Placeholder 5">
            <a:extLst>
              <a:ext uri="{FF2B5EF4-FFF2-40B4-BE49-F238E27FC236}">
                <a16:creationId xmlns:a16="http://schemas.microsoft.com/office/drawing/2014/main" id="{E35768EF-E2B3-4E7E-D9D3-17E330EB7D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 rtl="0">
              <a:spcAft>
                <a:spcPts val="600"/>
              </a:spcAft>
            </a:pPr>
            <a:r>
              <a:rPr lang="en-GB" noProof="0"/>
              <a:t>Presentation Title</a:t>
            </a:r>
          </a:p>
        </p:txBody>
      </p:sp>
      <p:sp>
        <p:nvSpPr>
          <p:cNvPr id="24" name="Slide Number Placeholder 6">
            <a:extLst>
              <a:ext uri="{FF2B5EF4-FFF2-40B4-BE49-F238E27FC236}">
                <a16:creationId xmlns:a16="http://schemas.microsoft.com/office/drawing/2014/main" id="{3A34B14B-AE5B-426E-C3E3-7C83F75989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D8DA9DAA-006C-4F4B-980E-E3DF019B24E2}" type="slidenum">
              <a:rPr lang="en-GB" noProof="0" smtClean="0"/>
              <a:pPr rtl="0">
                <a:spcAft>
                  <a:spcPts val="600"/>
                </a:spcAft>
              </a:pPr>
              <a:t>13</a:t>
            </a:fld>
            <a:endParaRPr lang="en-GB" noProof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46CC480-99CC-EE3D-524E-A4822EC4C0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FINAL VIDEO LINK: </a:t>
            </a:r>
            <a:r>
              <a:rPr lang="en-GB" dirty="0">
                <a:hlinkClick r:id="rId3"/>
              </a:rPr>
              <a:t>https://youtu.be/6ar7NDABuEg</a:t>
            </a:r>
            <a:r>
              <a:rPr lang="en-GB" dirty="0"/>
              <a:t> </a:t>
            </a:r>
          </a:p>
          <a:p>
            <a:endParaRPr lang="en-GB" dirty="0"/>
          </a:p>
          <a:p>
            <a:r>
              <a:rPr lang="en-GB"/>
              <a:t>DOCUMENT LINK: </a:t>
            </a:r>
            <a:r>
              <a:rPr lang="en-GB">
                <a:hlinkClick r:id="rId4"/>
              </a:rPr>
              <a:t>https://uowtsd-my.sharepoint.com/:f:/r/personal/2304836_student_uwtsd_ac_uk/Documents/Demilade%20Body%20Mechanics%20Assessment?csf=1&amp;web=1&amp;e=b8YYR9</a:t>
            </a:r>
            <a:r>
              <a:rPr lang="en-GB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0721917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Univers">
  <a:themeElements>
    <a:clrScheme name="Gradient">
      <a:dk1>
        <a:sysClr val="windowText" lastClr="000000"/>
      </a:dk1>
      <a:lt1>
        <a:sysClr val="window" lastClr="FFFFFF"/>
      </a:lt1>
      <a:dk2>
        <a:srgbClr val="10013F"/>
      </a:dk2>
      <a:lt2>
        <a:srgbClr val="F2F0FF"/>
      </a:lt2>
      <a:accent1>
        <a:srgbClr val="814DFF"/>
      </a:accent1>
      <a:accent2>
        <a:srgbClr val="243FFF"/>
      </a:accent2>
      <a:accent3>
        <a:srgbClr val="FF83B6"/>
      </a:accent3>
      <a:accent4>
        <a:srgbClr val="FF9022"/>
      </a:accent4>
      <a:accent5>
        <a:srgbClr val="FF1F85"/>
      </a:accent5>
      <a:accent6>
        <a:srgbClr val="1A98FF"/>
      </a:accent6>
      <a:hlink>
        <a:srgbClr val="0563C1"/>
      </a:hlink>
      <a:folHlink>
        <a:srgbClr val="954F72"/>
      </a:folHlink>
    </a:clrScheme>
    <a:fontScheme name="Univers">
      <a:majorFont>
        <a:latin typeface="Univers"/>
        <a:ea typeface=""/>
        <a:cs typeface=""/>
      </a:majorFont>
      <a:minorFont>
        <a:latin typeface="Univer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48167186_TF89338750_Win32" id="{41E8F413-9A18-4BDF-B28A-7CD5BF285DD4}" vid="{F5763C4E-78C1-4EFB-B9F5-2F4B07C76DB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426e97fa315356fffbdcd9876fe988c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14b8f0def80e6d70ce3def20c90759a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ABC329F5-30EE-4BF7-AA2A-B837B51416B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C8E00D1-8EA3-4E42-801D-0253E1EAFC2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9919F73-B6C2-4A43-95E2-833EC48925FE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{16B6FF1D-7179-4075-ACD3-1D3B9F8581E1}tf89338750_win32</Template>
  <TotalTime>9</TotalTime>
  <Words>127</Words>
  <Application>Microsoft Office PowerPoint</Application>
  <PresentationFormat>Widescreen</PresentationFormat>
  <Paragraphs>53</Paragraphs>
  <Slides>13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Univers</vt:lpstr>
      <vt:lpstr>GradientUnivers</vt:lpstr>
      <vt:lpstr>BODY MECHANICS ANIMATION</vt:lpstr>
      <vt:lpstr>JUMP ANIMATION</vt:lpstr>
      <vt:lpstr>PowerPoint Presentation</vt:lpstr>
      <vt:lpstr>BOLDER ANIMATION</vt:lpstr>
      <vt:lpstr>Subtitle</vt:lpstr>
      <vt:lpstr>CARTOON WALK ANIMATION</vt:lpstr>
      <vt:lpstr>PowerPoint Presentation</vt:lpstr>
      <vt:lpstr>DOG WALK ANIMATION</vt:lpstr>
      <vt:lpstr>Subtitle</vt:lpstr>
      <vt:lpstr>ZERO GRAVITY ANIMATION</vt:lpstr>
      <vt:lpstr>Subtitle</vt:lpstr>
      <vt:lpstr>Thank you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Demilade Ayo-Famola (2304836)</dc:creator>
  <cp:lastModifiedBy>Demilade Ayo-Famola (2304836)</cp:lastModifiedBy>
  <cp:revision>2</cp:revision>
  <dcterms:created xsi:type="dcterms:W3CDTF">2025-05-02T13:44:05Z</dcterms:created>
  <dcterms:modified xsi:type="dcterms:W3CDTF">2025-05-02T13:56:45Z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