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65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08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elynn Toon (2519891)" userId="508cd69b-67d1-4ea1-b224-b6d5ffc9a4ee" providerId="ADAL" clId="{3565CADB-D36A-4492-BB14-37277A95CC05}"/>
    <pc:docChg chg="undo custSel addSld delSld modSld modMainMaster">
      <pc:chgData name="Joselynn Toon (2519891)" userId="508cd69b-67d1-4ea1-b224-b6d5ffc9a4ee" providerId="ADAL" clId="{3565CADB-D36A-4492-BB14-37277A95CC05}" dt="2026-10-16T11:17:34.487" v="6398" actId="20577"/>
      <pc:docMkLst>
        <pc:docMk/>
      </pc:docMkLst>
      <pc:sldChg chg="addSp delSp modSp modTransition">
        <pc:chgData name="Joselynn Toon (2519891)" userId="508cd69b-67d1-4ea1-b224-b6d5ffc9a4ee" providerId="ADAL" clId="{3565CADB-D36A-4492-BB14-37277A95CC05}" dt="2026-10-07T09:56:11.373" v="6338"/>
        <pc:sldMkLst>
          <pc:docMk/>
          <pc:sldMk cId="675523327" sldId="256"/>
        </pc:sldMkLst>
      </pc:sldChg>
      <pc:sldChg chg="addSp delSp modSp mod modTransition">
        <pc:chgData name="Joselynn Toon (2519891)" userId="508cd69b-67d1-4ea1-b224-b6d5ffc9a4ee" providerId="ADAL" clId="{3565CADB-D36A-4492-BB14-37277A95CC05}" dt="2026-10-11T16:04:43.751" v="6382" actId="1076"/>
        <pc:sldMkLst>
          <pc:docMk/>
          <pc:sldMk cId="263130136" sldId="257"/>
        </pc:sldMkLst>
        <pc:spChg chg="mod">
          <ac:chgData name="Joselynn Toon (2519891)" userId="508cd69b-67d1-4ea1-b224-b6d5ffc9a4ee" providerId="ADAL" clId="{3565CADB-D36A-4492-BB14-37277A95CC05}" dt="2026-09-30T09:15:24.527" v="204" actId="20577"/>
          <ac:spMkLst>
            <pc:docMk/>
            <pc:sldMk cId="263130136" sldId="257"/>
            <ac:spMk id="3" creationId="{92C59EBD-2457-96C5-76F4-DD2E92ED8F10}"/>
          </ac:spMkLst>
        </pc:spChg>
        <pc:spChg chg="add mod">
          <ac:chgData name="Joselynn Toon (2519891)" userId="508cd69b-67d1-4ea1-b224-b6d5ffc9a4ee" providerId="ADAL" clId="{3565CADB-D36A-4492-BB14-37277A95CC05}" dt="2026-09-30T09:12:03.249" v="130" actId="1076"/>
          <ac:spMkLst>
            <pc:docMk/>
            <pc:sldMk cId="263130136" sldId="257"/>
            <ac:spMk id="11" creationId="{22F0619D-188D-B6A3-93A7-D952FC8C7DDE}"/>
          </ac:spMkLst>
        </pc:spChg>
        <pc:spChg chg="add mod">
          <ac:chgData name="Joselynn Toon (2519891)" userId="508cd69b-67d1-4ea1-b224-b6d5ffc9a4ee" providerId="ADAL" clId="{3565CADB-D36A-4492-BB14-37277A95CC05}" dt="2026-10-07T10:53:25.877" v="6339" actId="1076"/>
          <ac:spMkLst>
            <pc:docMk/>
            <pc:sldMk cId="263130136" sldId="257"/>
            <ac:spMk id="15" creationId="{CE9A3A34-1075-32CD-9079-6F0E84B4F17E}"/>
          </ac:spMkLst>
        </pc:spChg>
        <pc:picChg chg="add mod modCrop">
          <ac:chgData name="Joselynn Toon (2519891)" userId="508cd69b-67d1-4ea1-b224-b6d5ffc9a4ee" providerId="ADAL" clId="{3565CADB-D36A-4492-BB14-37277A95CC05}" dt="2026-10-11T16:04:43.751" v="6382" actId="1076"/>
          <ac:picMkLst>
            <pc:docMk/>
            <pc:sldMk cId="263130136" sldId="257"/>
            <ac:picMk id="5" creationId="{D7D932B7-4F00-8013-218B-ED98D5E310AA}"/>
          </ac:picMkLst>
        </pc:picChg>
        <pc:picChg chg="add mod">
          <ac:chgData name="Joselynn Toon (2519891)" userId="508cd69b-67d1-4ea1-b224-b6d5ffc9a4ee" providerId="ADAL" clId="{3565CADB-D36A-4492-BB14-37277A95CC05}" dt="2026-09-30T09:10:35.497" v="122" actId="1076"/>
          <ac:picMkLst>
            <pc:docMk/>
            <pc:sldMk cId="263130136" sldId="257"/>
            <ac:picMk id="7" creationId="{6F60014B-34AB-9938-E88E-3B32EE192B65}"/>
          </ac:picMkLst>
        </pc:picChg>
      </pc:sldChg>
      <pc:sldChg chg="addSp delSp modSp mod modTransition">
        <pc:chgData name="Joselynn Toon (2519891)" userId="508cd69b-67d1-4ea1-b224-b6d5ffc9a4ee" providerId="ADAL" clId="{3565CADB-D36A-4492-BB14-37277A95CC05}" dt="2026-10-11T16:06:20.426" v="6386" actId="26606"/>
        <pc:sldMkLst>
          <pc:docMk/>
          <pc:sldMk cId="2240425886" sldId="258"/>
        </pc:sldMkLst>
        <pc:spChg chg="mod">
          <ac:chgData name="Joselynn Toon (2519891)" userId="508cd69b-67d1-4ea1-b224-b6d5ffc9a4ee" providerId="ADAL" clId="{3565CADB-D36A-4492-BB14-37277A95CC05}" dt="2026-10-11T16:06:20.426" v="6386" actId="26606"/>
          <ac:spMkLst>
            <pc:docMk/>
            <pc:sldMk cId="2240425886" sldId="258"/>
            <ac:spMk id="2" creationId="{A463024B-59A2-B3EB-82C9-F815352284D1}"/>
          </ac:spMkLst>
        </pc:spChg>
        <pc:spChg chg="mod">
          <ac:chgData name="Joselynn Toon (2519891)" userId="508cd69b-67d1-4ea1-b224-b6d5ffc9a4ee" providerId="ADAL" clId="{3565CADB-D36A-4492-BB14-37277A95CC05}" dt="2026-10-11T16:06:20.426" v="6386" actId="26606"/>
          <ac:spMkLst>
            <pc:docMk/>
            <pc:sldMk cId="2240425886" sldId="258"/>
            <ac:spMk id="3" creationId="{3C3C6954-BE5F-2A9D-3B10-A36D54C52E0E}"/>
          </ac:spMkLst>
        </pc:spChg>
        <pc:spChg chg="add">
          <ac:chgData name="Joselynn Toon (2519891)" userId="508cd69b-67d1-4ea1-b224-b6d5ffc9a4ee" providerId="ADAL" clId="{3565CADB-D36A-4492-BB14-37277A95CC05}" dt="2026-10-11T16:06:20.426" v="6386" actId="26606"/>
          <ac:spMkLst>
            <pc:docMk/>
            <pc:sldMk cId="2240425886" sldId="258"/>
            <ac:spMk id="15" creationId="{45D37F4E-DDB4-456B-97E0-9937730A039F}"/>
          </ac:spMkLst>
        </pc:spChg>
        <pc:spChg chg="add">
          <ac:chgData name="Joselynn Toon (2519891)" userId="508cd69b-67d1-4ea1-b224-b6d5ffc9a4ee" providerId="ADAL" clId="{3565CADB-D36A-4492-BB14-37277A95CC05}" dt="2026-10-11T16:06:20.426" v="6386" actId="26606"/>
          <ac:spMkLst>
            <pc:docMk/>
            <pc:sldMk cId="2240425886" sldId="258"/>
            <ac:spMk id="17" creationId="{B2DD41CD-8F47-4F56-AD12-4E2FF7696987}"/>
          </ac:spMkLst>
        </pc:spChg>
        <pc:picChg chg="add mod">
          <ac:chgData name="Joselynn Toon (2519891)" userId="508cd69b-67d1-4ea1-b224-b6d5ffc9a4ee" providerId="ADAL" clId="{3565CADB-D36A-4492-BB14-37277A95CC05}" dt="2026-10-11T16:06:20.426" v="6386" actId="26606"/>
          <ac:picMkLst>
            <pc:docMk/>
            <pc:sldMk cId="2240425886" sldId="258"/>
            <ac:picMk id="5" creationId="{A35DC47D-2777-830C-C809-64FFEC4D32ED}"/>
          </ac:picMkLst>
        </pc:picChg>
      </pc:sldChg>
      <pc:sldChg chg="addSp modSp mod modTransition">
        <pc:chgData name="Joselynn Toon (2519891)" userId="508cd69b-67d1-4ea1-b224-b6d5ffc9a4ee" providerId="ADAL" clId="{3565CADB-D36A-4492-BB14-37277A95CC05}" dt="2026-10-16T11:17:34.487" v="6398" actId="20577"/>
        <pc:sldMkLst>
          <pc:docMk/>
          <pc:sldMk cId="1800553249" sldId="259"/>
        </pc:sldMkLst>
        <pc:spChg chg="mod">
          <ac:chgData name="Joselynn Toon (2519891)" userId="508cd69b-67d1-4ea1-b224-b6d5ffc9a4ee" providerId="ADAL" clId="{3565CADB-D36A-4492-BB14-37277A95CC05}" dt="2026-09-30T09:53:52.228" v="2516" actId="1076"/>
          <ac:spMkLst>
            <pc:docMk/>
            <pc:sldMk cId="1800553249" sldId="259"/>
            <ac:spMk id="2" creationId="{17852F15-755F-9DE7-97ED-390F4E05566D}"/>
          </ac:spMkLst>
        </pc:spChg>
        <pc:spChg chg="add mod">
          <ac:chgData name="Joselynn Toon (2519891)" userId="508cd69b-67d1-4ea1-b224-b6d5ffc9a4ee" providerId="ADAL" clId="{3565CADB-D36A-4492-BB14-37277A95CC05}" dt="2026-10-16T11:17:34.487" v="6398" actId="20577"/>
          <ac:spMkLst>
            <pc:docMk/>
            <pc:sldMk cId="1800553249" sldId="259"/>
            <ac:spMk id="3" creationId="{6000A306-BF5C-898B-3F2E-DBA60BCCAF7B}"/>
          </ac:spMkLst>
        </pc:spChg>
        <pc:spChg chg="add mod">
          <ac:chgData name="Joselynn Toon (2519891)" userId="508cd69b-67d1-4ea1-b224-b6d5ffc9a4ee" providerId="ADAL" clId="{3565CADB-D36A-4492-BB14-37277A95CC05}" dt="2026-09-30T09:47:51.307" v="2221" actId="20577"/>
          <ac:spMkLst>
            <pc:docMk/>
            <pc:sldMk cId="1800553249" sldId="259"/>
            <ac:spMk id="6" creationId="{0DA89AE9-52F8-D0DC-6A5F-C5F6DB05E712}"/>
          </ac:spMkLst>
        </pc:spChg>
        <pc:spChg chg="add mod">
          <ac:chgData name="Joselynn Toon (2519891)" userId="508cd69b-67d1-4ea1-b224-b6d5ffc9a4ee" providerId="ADAL" clId="{3565CADB-D36A-4492-BB14-37277A95CC05}" dt="2026-09-30T11:19:24.375" v="3180" actId="14100"/>
          <ac:spMkLst>
            <pc:docMk/>
            <pc:sldMk cId="1800553249" sldId="259"/>
            <ac:spMk id="11" creationId="{5C0AE85C-99B7-C8CE-E331-633D5192F442}"/>
          </ac:spMkLst>
        </pc:spChg>
        <pc:spChg chg="add mod">
          <ac:chgData name="Joselynn Toon (2519891)" userId="508cd69b-67d1-4ea1-b224-b6d5ffc9a4ee" providerId="ADAL" clId="{3565CADB-D36A-4492-BB14-37277A95CC05}" dt="2026-09-30T11:19:36.151" v="3181" actId="14100"/>
          <ac:spMkLst>
            <pc:docMk/>
            <pc:sldMk cId="1800553249" sldId="259"/>
            <ac:spMk id="15" creationId="{2C148729-1C2C-A1DD-0F17-A46034264948}"/>
          </ac:spMkLst>
        </pc:spChg>
        <pc:picChg chg="add mod">
          <ac:chgData name="Joselynn Toon (2519891)" userId="508cd69b-67d1-4ea1-b224-b6d5ffc9a4ee" providerId="ADAL" clId="{3565CADB-D36A-4492-BB14-37277A95CC05}" dt="2026-09-30T09:45:12.231" v="2094" actId="207"/>
          <ac:picMkLst>
            <pc:docMk/>
            <pc:sldMk cId="1800553249" sldId="259"/>
            <ac:picMk id="5" creationId="{519D21DA-9BF1-1573-578D-B4B5378DA55A}"/>
          </ac:picMkLst>
        </pc:picChg>
        <pc:picChg chg="add mod">
          <ac:chgData name="Joselynn Toon (2519891)" userId="508cd69b-67d1-4ea1-b224-b6d5ffc9a4ee" providerId="ADAL" clId="{3565CADB-D36A-4492-BB14-37277A95CC05}" dt="2026-09-30T09:48:18.719" v="2226" actId="14100"/>
          <ac:picMkLst>
            <pc:docMk/>
            <pc:sldMk cId="1800553249" sldId="259"/>
            <ac:picMk id="9" creationId="{B4AB775D-9A4A-9873-3998-9940E15DFA04}"/>
          </ac:picMkLst>
        </pc:picChg>
        <pc:picChg chg="add mod">
          <ac:chgData name="Joselynn Toon (2519891)" userId="508cd69b-67d1-4ea1-b224-b6d5ffc9a4ee" providerId="ADAL" clId="{3565CADB-D36A-4492-BB14-37277A95CC05}" dt="2026-09-30T09:51:24.423" v="2352" actId="1076"/>
          <ac:picMkLst>
            <pc:docMk/>
            <pc:sldMk cId="1800553249" sldId="259"/>
            <ac:picMk id="14" creationId="{18F9FCB3-6853-0B3C-E7AC-D5B5CA7DE114}"/>
          </ac:picMkLst>
        </pc:picChg>
        <pc:picChg chg="add mod">
          <ac:chgData name="Joselynn Toon (2519891)" userId="508cd69b-67d1-4ea1-b224-b6d5ffc9a4ee" providerId="ADAL" clId="{3565CADB-D36A-4492-BB14-37277A95CC05}" dt="2026-09-30T09:53:57.552" v="2517" actId="1076"/>
          <ac:picMkLst>
            <pc:docMk/>
            <pc:sldMk cId="1800553249" sldId="259"/>
            <ac:picMk id="17" creationId="{DAFCF4E3-63CD-A707-4D27-E5FA37CDA5D9}"/>
          </ac:picMkLst>
        </pc:picChg>
      </pc:sldChg>
      <pc:sldChg chg="addSp delSp modSp mod modTransition">
        <pc:chgData name="Joselynn Toon (2519891)" userId="508cd69b-67d1-4ea1-b224-b6d5ffc9a4ee" providerId="ADAL" clId="{3565CADB-D36A-4492-BB14-37277A95CC05}" dt="2026-10-11T16:08:20.903" v="6393" actId="26606"/>
        <pc:sldMkLst>
          <pc:docMk/>
          <pc:sldMk cId="675702091" sldId="260"/>
        </pc:sldMkLst>
        <pc:spChg chg="mod">
          <ac:chgData name="Joselynn Toon (2519891)" userId="508cd69b-67d1-4ea1-b224-b6d5ffc9a4ee" providerId="ADAL" clId="{3565CADB-D36A-4492-BB14-37277A95CC05}" dt="2026-10-11T16:08:20.903" v="6393" actId="26606"/>
          <ac:spMkLst>
            <pc:docMk/>
            <pc:sldMk cId="675702091" sldId="260"/>
            <ac:spMk id="2" creationId="{F7212E52-1882-D8AB-633B-CA429C5CA173}"/>
          </ac:spMkLst>
        </pc:spChg>
        <pc:spChg chg="add">
          <ac:chgData name="Joselynn Toon (2519891)" userId="508cd69b-67d1-4ea1-b224-b6d5ffc9a4ee" providerId="ADAL" clId="{3565CADB-D36A-4492-BB14-37277A95CC05}" dt="2026-10-11T16:08:20.903" v="6393" actId="26606"/>
          <ac:spMkLst>
            <pc:docMk/>
            <pc:sldMk cId="675702091" sldId="260"/>
            <ac:spMk id="16" creationId="{2E442304-DDBD-4F7B-8017-36BCC863FB40}"/>
          </ac:spMkLst>
        </pc:spChg>
        <pc:spChg chg="add">
          <ac:chgData name="Joselynn Toon (2519891)" userId="508cd69b-67d1-4ea1-b224-b6d5ffc9a4ee" providerId="ADAL" clId="{3565CADB-D36A-4492-BB14-37277A95CC05}" dt="2026-10-11T16:08:20.903" v="6393" actId="26606"/>
          <ac:spMkLst>
            <pc:docMk/>
            <pc:sldMk cId="675702091" sldId="260"/>
            <ac:spMk id="18" creationId="{5E107275-3853-46FD-A241-DE4355A42675}"/>
          </ac:spMkLst>
        </pc:spChg>
        <pc:graphicFrameChg chg="add">
          <ac:chgData name="Joselynn Toon (2519891)" userId="508cd69b-67d1-4ea1-b224-b6d5ffc9a4ee" providerId="ADAL" clId="{3565CADB-D36A-4492-BB14-37277A95CC05}" dt="2026-10-11T16:08:20.903" v="6393" actId="26606"/>
          <ac:graphicFrameMkLst>
            <pc:docMk/>
            <pc:sldMk cId="675702091" sldId="260"/>
            <ac:graphicFrameMk id="12" creationId="{61F9FC1B-1359-94A1-1B1D-FE2F02BB14BD}"/>
          </ac:graphicFrameMkLst>
        </pc:graphicFrameChg>
      </pc:sldChg>
      <pc:sldChg chg="addSp delSp modSp mod modTransition">
        <pc:chgData name="Joselynn Toon (2519891)" userId="508cd69b-67d1-4ea1-b224-b6d5ffc9a4ee" providerId="ADAL" clId="{3565CADB-D36A-4492-BB14-37277A95CC05}" dt="2026-10-11T16:08:33.070" v="6394" actId="26606"/>
        <pc:sldMkLst>
          <pc:docMk/>
          <pc:sldMk cId="1863530378" sldId="261"/>
        </pc:sldMkLst>
        <pc:spChg chg="mod">
          <ac:chgData name="Joselynn Toon (2519891)" userId="508cd69b-67d1-4ea1-b224-b6d5ffc9a4ee" providerId="ADAL" clId="{3565CADB-D36A-4492-BB14-37277A95CC05}" dt="2026-10-11T16:08:33.070" v="6394" actId="26606"/>
          <ac:spMkLst>
            <pc:docMk/>
            <pc:sldMk cId="1863530378" sldId="261"/>
            <ac:spMk id="2" creationId="{45195619-5EE7-8B90-AD2C-97A7F647FA88}"/>
          </ac:spMkLst>
        </pc:spChg>
        <pc:spChg chg="add">
          <ac:chgData name="Joselynn Toon (2519891)" userId="508cd69b-67d1-4ea1-b224-b6d5ffc9a4ee" providerId="ADAL" clId="{3565CADB-D36A-4492-BB14-37277A95CC05}" dt="2026-10-11T16:08:33.070" v="6394" actId="26606"/>
          <ac:spMkLst>
            <pc:docMk/>
            <pc:sldMk cId="1863530378" sldId="261"/>
            <ac:spMk id="27" creationId="{2E442304-DDBD-4F7B-8017-36BCC863FB40}"/>
          </ac:spMkLst>
        </pc:spChg>
        <pc:spChg chg="add">
          <ac:chgData name="Joselynn Toon (2519891)" userId="508cd69b-67d1-4ea1-b224-b6d5ffc9a4ee" providerId="ADAL" clId="{3565CADB-D36A-4492-BB14-37277A95CC05}" dt="2026-10-11T16:08:33.070" v="6394" actId="26606"/>
          <ac:spMkLst>
            <pc:docMk/>
            <pc:sldMk cId="1863530378" sldId="261"/>
            <ac:spMk id="29" creationId="{5E107275-3853-46FD-A241-DE4355A42675}"/>
          </ac:spMkLst>
        </pc:spChg>
        <pc:graphicFrameChg chg="add">
          <ac:chgData name="Joselynn Toon (2519891)" userId="508cd69b-67d1-4ea1-b224-b6d5ffc9a4ee" providerId="ADAL" clId="{3565CADB-D36A-4492-BB14-37277A95CC05}" dt="2026-10-11T16:08:33.070" v="6394" actId="26606"/>
          <ac:graphicFrameMkLst>
            <pc:docMk/>
            <pc:sldMk cId="1863530378" sldId="261"/>
            <ac:graphicFrameMk id="23" creationId="{8A7826E6-F6EE-A32A-B89E-83A10C90B51C}"/>
          </ac:graphicFrameMkLst>
        </pc:graphicFrameChg>
      </pc:sldChg>
      <pc:sldChg chg="addSp delSp modSp mod modTransition">
        <pc:chgData name="Joselynn Toon (2519891)" userId="508cd69b-67d1-4ea1-b224-b6d5ffc9a4ee" providerId="ADAL" clId="{3565CADB-D36A-4492-BB14-37277A95CC05}" dt="2026-10-11T16:08:44.340" v="6395" actId="26606"/>
        <pc:sldMkLst>
          <pc:docMk/>
          <pc:sldMk cId="3713534974" sldId="262"/>
        </pc:sldMkLst>
        <pc:spChg chg="mod">
          <ac:chgData name="Joselynn Toon (2519891)" userId="508cd69b-67d1-4ea1-b224-b6d5ffc9a4ee" providerId="ADAL" clId="{3565CADB-D36A-4492-BB14-37277A95CC05}" dt="2026-10-11T16:08:44.340" v="6395" actId="26606"/>
          <ac:spMkLst>
            <pc:docMk/>
            <pc:sldMk cId="3713534974" sldId="262"/>
            <ac:spMk id="2" creationId="{25786832-C31D-5D71-E71C-F84C10418815}"/>
          </ac:spMkLst>
        </pc:spChg>
        <pc:spChg chg="add">
          <ac:chgData name="Joselynn Toon (2519891)" userId="508cd69b-67d1-4ea1-b224-b6d5ffc9a4ee" providerId="ADAL" clId="{3565CADB-D36A-4492-BB14-37277A95CC05}" dt="2026-10-11T16:08:44.340" v="6395" actId="26606"/>
          <ac:spMkLst>
            <pc:docMk/>
            <pc:sldMk cId="3713534974" sldId="262"/>
            <ac:spMk id="16" creationId="{2E442304-DDBD-4F7B-8017-36BCC863FB40}"/>
          </ac:spMkLst>
        </pc:spChg>
        <pc:spChg chg="add">
          <ac:chgData name="Joselynn Toon (2519891)" userId="508cd69b-67d1-4ea1-b224-b6d5ffc9a4ee" providerId="ADAL" clId="{3565CADB-D36A-4492-BB14-37277A95CC05}" dt="2026-10-11T16:08:44.340" v="6395" actId="26606"/>
          <ac:spMkLst>
            <pc:docMk/>
            <pc:sldMk cId="3713534974" sldId="262"/>
            <ac:spMk id="18" creationId="{5E107275-3853-46FD-A241-DE4355A42675}"/>
          </ac:spMkLst>
        </pc:spChg>
        <pc:graphicFrameChg chg="add">
          <ac:chgData name="Joselynn Toon (2519891)" userId="508cd69b-67d1-4ea1-b224-b6d5ffc9a4ee" providerId="ADAL" clId="{3565CADB-D36A-4492-BB14-37277A95CC05}" dt="2026-10-11T16:08:44.340" v="6395" actId="26606"/>
          <ac:graphicFrameMkLst>
            <pc:docMk/>
            <pc:sldMk cId="3713534974" sldId="262"/>
            <ac:graphicFrameMk id="12" creationId="{32CB7C18-7944-E5BA-A61F-134FA4352028}"/>
          </ac:graphicFrameMkLst>
        </pc:graphicFrameChg>
      </pc:sldChg>
      <pc:sldChg chg="addSp delSp modSp mod modTransition">
        <pc:chgData name="Joselynn Toon (2519891)" userId="508cd69b-67d1-4ea1-b224-b6d5ffc9a4ee" providerId="ADAL" clId="{3565CADB-D36A-4492-BB14-37277A95CC05}" dt="2026-10-11T16:08:58.827" v="6396" actId="26606"/>
        <pc:sldMkLst>
          <pc:docMk/>
          <pc:sldMk cId="3989971332" sldId="263"/>
        </pc:sldMkLst>
        <pc:spChg chg="mod">
          <ac:chgData name="Joselynn Toon (2519891)" userId="508cd69b-67d1-4ea1-b224-b6d5ffc9a4ee" providerId="ADAL" clId="{3565CADB-D36A-4492-BB14-37277A95CC05}" dt="2026-10-11T16:08:58.827" v="6396" actId="26606"/>
          <ac:spMkLst>
            <pc:docMk/>
            <pc:sldMk cId="3989971332" sldId="263"/>
            <ac:spMk id="2" creationId="{57F53505-B9D9-5C86-0DED-A5A91253AD67}"/>
          </ac:spMkLst>
        </pc:spChg>
        <pc:spChg chg="add">
          <ac:chgData name="Joselynn Toon (2519891)" userId="508cd69b-67d1-4ea1-b224-b6d5ffc9a4ee" providerId="ADAL" clId="{3565CADB-D36A-4492-BB14-37277A95CC05}" dt="2026-10-11T16:08:58.827" v="6396" actId="26606"/>
          <ac:spMkLst>
            <pc:docMk/>
            <pc:sldMk cId="3989971332" sldId="263"/>
            <ac:spMk id="16" creationId="{2E442304-DDBD-4F7B-8017-36BCC863FB40}"/>
          </ac:spMkLst>
        </pc:spChg>
        <pc:spChg chg="add">
          <ac:chgData name="Joselynn Toon (2519891)" userId="508cd69b-67d1-4ea1-b224-b6d5ffc9a4ee" providerId="ADAL" clId="{3565CADB-D36A-4492-BB14-37277A95CC05}" dt="2026-10-11T16:08:58.827" v="6396" actId="26606"/>
          <ac:spMkLst>
            <pc:docMk/>
            <pc:sldMk cId="3989971332" sldId="263"/>
            <ac:spMk id="18" creationId="{5E107275-3853-46FD-A241-DE4355A42675}"/>
          </ac:spMkLst>
        </pc:spChg>
        <pc:graphicFrameChg chg="add">
          <ac:chgData name="Joselynn Toon (2519891)" userId="508cd69b-67d1-4ea1-b224-b6d5ffc9a4ee" providerId="ADAL" clId="{3565CADB-D36A-4492-BB14-37277A95CC05}" dt="2026-10-11T16:08:58.827" v="6396" actId="26606"/>
          <ac:graphicFrameMkLst>
            <pc:docMk/>
            <pc:sldMk cId="3989971332" sldId="263"/>
            <ac:graphicFrameMk id="12" creationId="{0796104C-1204-F67A-6679-2B4EDBD972B9}"/>
          </ac:graphicFrameMkLst>
        </pc:graphicFrameChg>
      </pc:sldChg>
      <pc:sldChg chg="addSp delSp modSp new mod modTransition setBg">
        <pc:chgData name="Joselynn Toon (2519891)" userId="508cd69b-67d1-4ea1-b224-b6d5ffc9a4ee" providerId="ADAL" clId="{3565CADB-D36A-4492-BB14-37277A95CC05}" dt="2026-10-11T16:09:08.985" v="6397" actId="26606"/>
        <pc:sldMkLst>
          <pc:docMk/>
          <pc:sldMk cId="720359771" sldId="264"/>
        </pc:sldMkLst>
        <pc:spChg chg="mod">
          <ac:chgData name="Joselynn Toon (2519891)" userId="508cd69b-67d1-4ea1-b224-b6d5ffc9a4ee" providerId="ADAL" clId="{3565CADB-D36A-4492-BB14-37277A95CC05}" dt="2026-10-11T16:09:08.985" v="6397" actId="26606"/>
          <ac:spMkLst>
            <pc:docMk/>
            <pc:sldMk cId="720359771" sldId="264"/>
            <ac:spMk id="2" creationId="{90CB062A-32C3-A1C0-DAAF-4B24E6C88047}"/>
          </ac:spMkLst>
        </pc:spChg>
        <pc:spChg chg="add">
          <ac:chgData name="Joselynn Toon (2519891)" userId="508cd69b-67d1-4ea1-b224-b6d5ffc9a4ee" providerId="ADAL" clId="{3565CADB-D36A-4492-BB14-37277A95CC05}" dt="2026-10-11T16:09:08.985" v="6397" actId="26606"/>
          <ac:spMkLst>
            <pc:docMk/>
            <pc:sldMk cId="720359771" sldId="264"/>
            <ac:spMk id="18" creationId="{2E442304-DDBD-4F7B-8017-36BCC863FB40}"/>
          </ac:spMkLst>
        </pc:spChg>
        <pc:spChg chg="add">
          <ac:chgData name="Joselynn Toon (2519891)" userId="508cd69b-67d1-4ea1-b224-b6d5ffc9a4ee" providerId="ADAL" clId="{3565CADB-D36A-4492-BB14-37277A95CC05}" dt="2026-10-11T16:09:08.985" v="6397" actId="26606"/>
          <ac:spMkLst>
            <pc:docMk/>
            <pc:sldMk cId="720359771" sldId="264"/>
            <ac:spMk id="20" creationId="{5E107275-3853-46FD-A241-DE4355A42675}"/>
          </ac:spMkLst>
        </pc:spChg>
        <pc:graphicFrameChg chg="add">
          <ac:chgData name="Joselynn Toon (2519891)" userId="508cd69b-67d1-4ea1-b224-b6d5ffc9a4ee" providerId="ADAL" clId="{3565CADB-D36A-4492-BB14-37277A95CC05}" dt="2026-10-11T16:09:08.985" v="6397" actId="26606"/>
          <ac:graphicFrameMkLst>
            <pc:docMk/>
            <pc:sldMk cId="720359771" sldId="264"/>
            <ac:graphicFrameMk id="14" creationId="{0FE2F1F2-649A-06AC-6146-AD7212737102}"/>
          </ac:graphicFrameMkLst>
        </pc:graphicFrameChg>
      </pc:sldChg>
      <pc:sldChg chg="addSp delSp modSp new mod modTransition setBg addAnim delAnim">
        <pc:chgData name="Joselynn Toon (2519891)" userId="508cd69b-67d1-4ea1-b224-b6d5ffc9a4ee" providerId="ADAL" clId="{3565CADB-D36A-4492-BB14-37277A95CC05}" dt="2026-10-11T16:07:37.855" v="6390" actId="5793"/>
        <pc:sldMkLst>
          <pc:docMk/>
          <pc:sldMk cId="2821303310" sldId="265"/>
        </pc:sldMkLst>
        <pc:spChg chg="mod">
          <ac:chgData name="Joselynn Toon (2519891)" userId="508cd69b-67d1-4ea1-b224-b6d5ffc9a4ee" providerId="ADAL" clId="{3565CADB-D36A-4492-BB14-37277A95CC05}" dt="2026-10-11T16:07:14.955" v="6387" actId="26606"/>
          <ac:spMkLst>
            <pc:docMk/>
            <pc:sldMk cId="2821303310" sldId="265"/>
            <ac:spMk id="2" creationId="{7906E1A9-1836-7194-8D7B-406B7BCEDD50}"/>
          </ac:spMkLst>
        </pc:spChg>
        <pc:spChg chg="add mod">
          <ac:chgData name="Joselynn Toon (2519891)" userId="508cd69b-67d1-4ea1-b224-b6d5ffc9a4ee" providerId="ADAL" clId="{3565CADB-D36A-4492-BB14-37277A95CC05}" dt="2026-10-11T16:07:37.855" v="6390" actId="5793"/>
          <ac:spMkLst>
            <pc:docMk/>
            <pc:sldMk cId="2821303310" sldId="265"/>
            <ac:spMk id="5" creationId="{B153F8FD-53D1-A45D-B9FD-33009A5DA35C}"/>
          </ac:spMkLst>
        </pc:spChg>
        <pc:spChg chg="add">
          <ac:chgData name="Joselynn Toon (2519891)" userId="508cd69b-67d1-4ea1-b224-b6d5ffc9a4ee" providerId="ADAL" clId="{3565CADB-D36A-4492-BB14-37277A95CC05}" dt="2026-10-11T16:07:14.955" v="6387" actId="26606"/>
          <ac:spMkLst>
            <pc:docMk/>
            <pc:sldMk cId="2821303310" sldId="265"/>
            <ac:spMk id="33" creationId="{71877DBC-BB60-40F0-AC93-2ACDBAAE60CE}"/>
          </ac:spMkLst>
        </pc:spChg>
        <pc:picChg chg="add mod">
          <ac:chgData name="Joselynn Toon (2519891)" userId="508cd69b-67d1-4ea1-b224-b6d5ffc9a4ee" providerId="ADAL" clId="{3565CADB-D36A-4492-BB14-37277A95CC05}" dt="2026-10-11T16:07:32.548" v="6389" actId="14100"/>
          <ac:picMkLst>
            <pc:docMk/>
            <pc:sldMk cId="2821303310" sldId="265"/>
            <ac:picMk id="26" creationId="{38EE504C-B13C-9E8A-CC03-CB1600FCD7D5}"/>
          </ac:picMkLst>
        </pc:picChg>
      </pc:sldChg>
      <pc:sldMasterChg chg="modTransition modSldLayout">
        <pc:chgData name="Joselynn Toon (2519891)" userId="508cd69b-67d1-4ea1-b224-b6d5ffc9a4ee" providerId="ADAL" clId="{3565CADB-D36A-4492-BB14-37277A95CC05}" dt="2026-10-07T09:56:11.373" v="6338"/>
        <pc:sldMasterMkLst>
          <pc:docMk/>
          <pc:sldMasterMk cId="2963636670" sldId="2147483648"/>
        </pc:sldMasterMkLst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1666785371" sldId="2147483649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3168942501" sldId="2147483650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770905015" sldId="2147483651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2611569582" sldId="2147483652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3800287280" sldId="2147483653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165459745" sldId="2147483654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1301853365" sldId="2147483655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728377306" sldId="2147483656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330731891" sldId="2147483657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1711695878" sldId="2147483658"/>
          </pc:sldLayoutMkLst>
        </pc:sldLayoutChg>
        <pc:sldLayoutChg chg="modTransition">
          <pc:chgData name="Joselynn Toon (2519891)" userId="508cd69b-67d1-4ea1-b224-b6d5ffc9a4ee" providerId="ADAL" clId="{3565CADB-D36A-4492-BB14-37277A95CC05}" dt="2026-10-07T09:56:11.373" v="6338"/>
          <pc:sldLayoutMkLst>
            <pc:docMk/>
            <pc:sldMasterMk cId="2963636670" sldId="2147483648"/>
            <pc:sldLayoutMk cId="3029957831" sldId="2147483659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hyperlink" Target="https://beta.jobs.nhs.uk/candidate/jobadvert/C9381-26-0390" TargetMode="External"/><Relationship Id="rId1" Type="http://schemas.openxmlformats.org/officeDocument/2006/relationships/hyperlink" Target="https://www.cipd.org/uk/knowledge/factsheets/swot-analysis-factsheet/" TargetMode="Externa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hyperlink" Target="https://beta.jobs.nhs.uk/candidate/jobadvert/C9381-26-0390" TargetMode="External"/><Relationship Id="rId1" Type="http://schemas.openxmlformats.org/officeDocument/2006/relationships/hyperlink" Target="https://www.cipd.org/uk/knowledge/factsheets/swot-analysis-factsheet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2E3C79-EBF5-423A-A0D4-A7E091F32268}" type="doc">
      <dgm:prSet loTypeId="urn:microsoft.com/office/officeart/2018/2/layout/IconLabelList" loCatId="icon" qsTypeId="urn:microsoft.com/office/officeart/2005/8/quickstyle/simple1#32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DCA253F-227F-4234-9BE2-9A43AAC6AD6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Name: Joselynn Toon (2519891)</a:t>
          </a:r>
          <a:endParaRPr lang="en-US" dirty="0"/>
        </a:p>
      </dgm:t>
    </dgm:pt>
    <dgm:pt modelId="{D4FEEBA6-2A13-4F52-A5DC-B3B64C2161FD}" type="parTrans" cxnId="{663850AC-C6DD-495C-B718-111FFD11BB8C}">
      <dgm:prSet/>
      <dgm:spPr/>
      <dgm:t>
        <a:bodyPr/>
        <a:lstStyle/>
        <a:p>
          <a:endParaRPr lang="en-US"/>
        </a:p>
      </dgm:t>
    </dgm:pt>
    <dgm:pt modelId="{3AA0EE36-0517-4BDE-9FD4-95C57B71DD8D}" type="sibTrans" cxnId="{663850AC-C6DD-495C-B718-111FFD11BB8C}">
      <dgm:prSet/>
      <dgm:spPr/>
      <dgm:t>
        <a:bodyPr/>
        <a:lstStyle/>
        <a:p>
          <a:endParaRPr lang="en-US"/>
        </a:p>
      </dgm:t>
    </dgm:pt>
    <dgm:pt modelId="{39C6CAD5-2F91-4A42-A672-E44245436DC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Lecturer: Prabjot Sahota</a:t>
          </a:r>
          <a:endParaRPr lang="en-US" dirty="0"/>
        </a:p>
      </dgm:t>
    </dgm:pt>
    <dgm:pt modelId="{845D3399-A03D-4461-B247-C27EBA7B208D}" type="parTrans" cxnId="{E3A8009F-3CA0-4245-B994-6BDAD17BA117}">
      <dgm:prSet/>
      <dgm:spPr/>
      <dgm:t>
        <a:bodyPr/>
        <a:lstStyle/>
        <a:p>
          <a:endParaRPr lang="en-US"/>
        </a:p>
      </dgm:t>
    </dgm:pt>
    <dgm:pt modelId="{34FA7C90-27C2-402B-9100-640024BC1D53}" type="sibTrans" cxnId="{E3A8009F-3CA0-4245-B994-6BDAD17BA117}">
      <dgm:prSet/>
      <dgm:spPr/>
      <dgm:t>
        <a:bodyPr/>
        <a:lstStyle/>
        <a:p>
          <a:endParaRPr lang="en-US"/>
        </a:p>
      </dgm:t>
    </dgm:pt>
    <dgm:pt modelId="{F7BCE869-944F-4672-926E-37879D48EAA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Module: Professional development within health and social care</a:t>
          </a:r>
          <a:endParaRPr lang="en-US" dirty="0"/>
        </a:p>
      </dgm:t>
    </dgm:pt>
    <dgm:pt modelId="{0E0AFF09-FC77-4940-97B3-895EBAA14C03}" type="parTrans" cxnId="{55F516D8-8A38-4B29-9156-75688DDFAE82}">
      <dgm:prSet/>
      <dgm:spPr/>
      <dgm:t>
        <a:bodyPr/>
        <a:lstStyle/>
        <a:p>
          <a:endParaRPr lang="en-US"/>
        </a:p>
      </dgm:t>
    </dgm:pt>
    <dgm:pt modelId="{C0C09F73-F644-4369-80C8-C74F47676EC0}" type="sibTrans" cxnId="{55F516D8-8A38-4B29-9156-75688DDFAE82}">
      <dgm:prSet/>
      <dgm:spPr/>
      <dgm:t>
        <a:bodyPr/>
        <a:lstStyle/>
        <a:p>
          <a:endParaRPr lang="en-US"/>
        </a:p>
      </dgm:t>
    </dgm:pt>
    <dgm:pt modelId="{F5EEFA96-FE94-4A70-8A5A-380C588C066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Module code: LCHS4009</a:t>
          </a:r>
          <a:endParaRPr lang="en-US" dirty="0"/>
        </a:p>
      </dgm:t>
    </dgm:pt>
    <dgm:pt modelId="{9A7B4421-AC1E-47A3-B0FB-9B484D91BE11}" type="parTrans" cxnId="{C9F5357E-D94B-497C-AF39-0E50DFCD2FC5}">
      <dgm:prSet/>
      <dgm:spPr/>
      <dgm:t>
        <a:bodyPr/>
        <a:lstStyle/>
        <a:p>
          <a:endParaRPr lang="en-US"/>
        </a:p>
      </dgm:t>
    </dgm:pt>
    <dgm:pt modelId="{9AB73B27-3B9F-4714-8213-CBF4FAFC1E13}" type="sibTrans" cxnId="{C9F5357E-D94B-497C-AF39-0E50DFCD2FC5}">
      <dgm:prSet/>
      <dgm:spPr/>
      <dgm:t>
        <a:bodyPr/>
        <a:lstStyle/>
        <a:p>
          <a:endParaRPr lang="en-US"/>
        </a:p>
      </dgm:t>
    </dgm:pt>
    <dgm:pt modelId="{5A3E1C2A-DD5F-432A-AC13-6A3A757C200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Assignment title: Self awareness presentation</a:t>
          </a:r>
          <a:endParaRPr lang="en-US" dirty="0"/>
        </a:p>
      </dgm:t>
    </dgm:pt>
    <dgm:pt modelId="{A3232545-4B88-4A78-A767-7F62DA90B869}" type="parTrans" cxnId="{CB848C13-9085-4A4E-BDB7-ADCDFDEADA34}">
      <dgm:prSet/>
      <dgm:spPr/>
      <dgm:t>
        <a:bodyPr/>
        <a:lstStyle/>
        <a:p>
          <a:endParaRPr lang="en-US"/>
        </a:p>
      </dgm:t>
    </dgm:pt>
    <dgm:pt modelId="{CC040233-1E15-4EFA-BD7C-F5E9D2EFC74C}" type="sibTrans" cxnId="{CB848C13-9085-4A4E-BDB7-ADCDFDEADA34}">
      <dgm:prSet/>
      <dgm:spPr/>
      <dgm:t>
        <a:bodyPr/>
        <a:lstStyle/>
        <a:p>
          <a:endParaRPr lang="en-US"/>
        </a:p>
      </dgm:t>
    </dgm:pt>
    <dgm:pt modelId="{270902A4-5212-4243-A58E-E31DE86981A4}" type="pres">
      <dgm:prSet presAssocID="{FC2E3C79-EBF5-423A-A0D4-A7E091F32268}" presName="root" presStyleCnt="0">
        <dgm:presLayoutVars>
          <dgm:dir/>
          <dgm:resizeHandles val="exact"/>
        </dgm:presLayoutVars>
      </dgm:prSet>
      <dgm:spPr/>
    </dgm:pt>
    <dgm:pt modelId="{94F18CF5-2F06-43C4-B6BF-D7C905DB9CD4}" type="pres">
      <dgm:prSet presAssocID="{8DCA253F-227F-4234-9BE2-9A43AAC6AD6C}" presName="compNode" presStyleCnt="0"/>
      <dgm:spPr/>
    </dgm:pt>
    <dgm:pt modelId="{40165260-8692-41B5-A675-5752F527C785}" type="pres">
      <dgm:prSet presAssocID="{8DCA253F-227F-4234-9BE2-9A43AAC6AD6C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0B3C5174-C41A-4739-B716-C6A77B989AAF}" type="pres">
      <dgm:prSet presAssocID="{8DCA253F-227F-4234-9BE2-9A43AAC6AD6C}" presName="spaceRect" presStyleCnt="0"/>
      <dgm:spPr/>
    </dgm:pt>
    <dgm:pt modelId="{B2E64101-F80A-4E81-924F-0E0014146E41}" type="pres">
      <dgm:prSet presAssocID="{8DCA253F-227F-4234-9BE2-9A43AAC6AD6C}" presName="textRect" presStyleLbl="revTx" presStyleIdx="0" presStyleCnt="5">
        <dgm:presLayoutVars>
          <dgm:chMax val="1"/>
          <dgm:chPref val="1"/>
        </dgm:presLayoutVars>
      </dgm:prSet>
      <dgm:spPr/>
    </dgm:pt>
    <dgm:pt modelId="{CF02F935-5647-4D27-B31D-56D2078A72F1}" type="pres">
      <dgm:prSet presAssocID="{3AA0EE36-0517-4BDE-9FD4-95C57B71DD8D}" presName="sibTrans" presStyleCnt="0"/>
      <dgm:spPr/>
    </dgm:pt>
    <dgm:pt modelId="{764AD942-901F-43EF-ACFA-3B3EF12FDF0A}" type="pres">
      <dgm:prSet presAssocID="{39C6CAD5-2F91-4A42-A672-E44245436DC1}" presName="compNode" presStyleCnt="0"/>
      <dgm:spPr/>
    </dgm:pt>
    <dgm:pt modelId="{3939F42D-D8AC-4E4F-8A26-78F54E6ED5E2}" type="pres">
      <dgm:prSet presAssocID="{39C6CAD5-2F91-4A42-A672-E44245436DC1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1232F6F7-2D0B-4F0E-9F28-7D56F6D3FD92}" type="pres">
      <dgm:prSet presAssocID="{39C6CAD5-2F91-4A42-A672-E44245436DC1}" presName="spaceRect" presStyleCnt="0"/>
      <dgm:spPr/>
    </dgm:pt>
    <dgm:pt modelId="{AC9A21DD-C2EA-4C38-82DE-53498691016F}" type="pres">
      <dgm:prSet presAssocID="{39C6CAD5-2F91-4A42-A672-E44245436DC1}" presName="textRect" presStyleLbl="revTx" presStyleIdx="1" presStyleCnt="5">
        <dgm:presLayoutVars>
          <dgm:chMax val="1"/>
          <dgm:chPref val="1"/>
        </dgm:presLayoutVars>
      </dgm:prSet>
      <dgm:spPr/>
    </dgm:pt>
    <dgm:pt modelId="{F4AB9340-89AC-46C1-9032-F1C9C72F2015}" type="pres">
      <dgm:prSet presAssocID="{34FA7C90-27C2-402B-9100-640024BC1D53}" presName="sibTrans" presStyleCnt="0"/>
      <dgm:spPr/>
    </dgm:pt>
    <dgm:pt modelId="{B7C3999F-F5AE-4B89-994F-3411281B4F9E}" type="pres">
      <dgm:prSet presAssocID="{F7BCE869-944F-4672-926E-37879D48EAAD}" presName="compNode" presStyleCnt="0"/>
      <dgm:spPr/>
    </dgm:pt>
    <dgm:pt modelId="{B4AB23B4-1BAE-412E-B41E-91DAF1912050}" type="pres">
      <dgm:prSet presAssocID="{F7BCE869-944F-4672-926E-37879D48EAAD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8E67564C-5EDE-453E-8DE8-22650DA08486}" type="pres">
      <dgm:prSet presAssocID="{F7BCE869-944F-4672-926E-37879D48EAAD}" presName="spaceRect" presStyleCnt="0"/>
      <dgm:spPr/>
    </dgm:pt>
    <dgm:pt modelId="{81DF9A86-B584-4606-9D82-4B255BED5F6F}" type="pres">
      <dgm:prSet presAssocID="{F7BCE869-944F-4672-926E-37879D48EAAD}" presName="textRect" presStyleLbl="revTx" presStyleIdx="2" presStyleCnt="5">
        <dgm:presLayoutVars>
          <dgm:chMax val="1"/>
          <dgm:chPref val="1"/>
        </dgm:presLayoutVars>
      </dgm:prSet>
      <dgm:spPr/>
    </dgm:pt>
    <dgm:pt modelId="{58E73347-1C6E-4C77-9C50-C784B8E35E4D}" type="pres">
      <dgm:prSet presAssocID="{C0C09F73-F644-4369-80C8-C74F47676EC0}" presName="sibTrans" presStyleCnt="0"/>
      <dgm:spPr/>
    </dgm:pt>
    <dgm:pt modelId="{85E31648-648C-4EE6-84BA-E3683DFE8D91}" type="pres">
      <dgm:prSet presAssocID="{F5EEFA96-FE94-4A70-8A5A-380C588C0667}" presName="compNode" presStyleCnt="0"/>
      <dgm:spPr/>
    </dgm:pt>
    <dgm:pt modelId="{F0B1B59D-D294-4BFC-B4A1-79822F0190E4}" type="pres">
      <dgm:prSet presAssocID="{F5EEFA96-FE94-4A70-8A5A-380C588C0667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41E3D2CC-7512-4C4D-ACE3-04135BC78C5D}" type="pres">
      <dgm:prSet presAssocID="{F5EEFA96-FE94-4A70-8A5A-380C588C0667}" presName="spaceRect" presStyleCnt="0"/>
      <dgm:spPr/>
    </dgm:pt>
    <dgm:pt modelId="{5DFD61D9-D2CE-44F2-B234-0CE87AF3303D}" type="pres">
      <dgm:prSet presAssocID="{F5EEFA96-FE94-4A70-8A5A-380C588C0667}" presName="textRect" presStyleLbl="revTx" presStyleIdx="3" presStyleCnt="5">
        <dgm:presLayoutVars>
          <dgm:chMax val="1"/>
          <dgm:chPref val="1"/>
        </dgm:presLayoutVars>
      </dgm:prSet>
      <dgm:spPr/>
    </dgm:pt>
    <dgm:pt modelId="{6E3D57EF-B53F-4FC2-A2B2-693891D1BBF7}" type="pres">
      <dgm:prSet presAssocID="{9AB73B27-3B9F-4714-8213-CBF4FAFC1E13}" presName="sibTrans" presStyleCnt="0"/>
      <dgm:spPr/>
    </dgm:pt>
    <dgm:pt modelId="{E799255C-CE95-429F-A65D-414F974EE14D}" type="pres">
      <dgm:prSet presAssocID="{5A3E1C2A-DD5F-432A-AC13-6A3A757C2007}" presName="compNode" presStyleCnt="0"/>
      <dgm:spPr/>
    </dgm:pt>
    <dgm:pt modelId="{2CD3FE6F-2E8B-4348-A2DF-983698775E43}" type="pres">
      <dgm:prSet presAssocID="{5A3E1C2A-DD5F-432A-AC13-6A3A757C2007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A1BA15F5-63AB-4E80-B582-1248714BECCD}" type="pres">
      <dgm:prSet presAssocID="{5A3E1C2A-DD5F-432A-AC13-6A3A757C2007}" presName="spaceRect" presStyleCnt="0"/>
      <dgm:spPr/>
    </dgm:pt>
    <dgm:pt modelId="{5F6F37B6-9951-4EC3-BCA4-3F332619EC43}" type="pres">
      <dgm:prSet presAssocID="{5A3E1C2A-DD5F-432A-AC13-6A3A757C2007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B848C13-9085-4A4E-BDB7-ADCDFDEADA34}" srcId="{FC2E3C79-EBF5-423A-A0D4-A7E091F32268}" destId="{5A3E1C2A-DD5F-432A-AC13-6A3A757C2007}" srcOrd="4" destOrd="0" parTransId="{A3232545-4B88-4A78-A767-7F62DA90B869}" sibTransId="{CC040233-1E15-4EFA-BD7C-F5E9D2EFC74C}"/>
    <dgm:cxn modelId="{BB73C617-82D7-4628-B593-79F8225490BF}" type="presOf" srcId="{5A3E1C2A-DD5F-432A-AC13-6A3A757C2007}" destId="{5F6F37B6-9951-4EC3-BCA4-3F332619EC43}" srcOrd="0" destOrd="0" presId="urn:microsoft.com/office/officeart/2018/2/layout/IconLabelList"/>
    <dgm:cxn modelId="{036FD43F-2F1E-4611-BE2B-17C72D85A2FC}" type="presOf" srcId="{F5EEFA96-FE94-4A70-8A5A-380C588C0667}" destId="{5DFD61D9-D2CE-44F2-B234-0CE87AF3303D}" srcOrd="0" destOrd="0" presId="urn:microsoft.com/office/officeart/2018/2/layout/IconLabelList"/>
    <dgm:cxn modelId="{C9F5357E-D94B-497C-AF39-0E50DFCD2FC5}" srcId="{FC2E3C79-EBF5-423A-A0D4-A7E091F32268}" destId="{F5EEFA96-FE94-4A70-8A5A-380C588C0667}" srcOrd="3" destOrd="0" parTransId="{9A7B4421-AC1E-47A3-B0FB-9B484D91BE11}" sibTransId="{9AB73B27-3B9F-4714-8213-CBF4FAFC1E13}"/>
    <dgm:cxn modelId="{21B82B8B-DE7A-4EE2-BB48-6DCD0A2841C8}" type="presOf" srcId="{FC2E3C79-EBF5-423A-A0D4-A7E091F32268}" destId="{270902A4-5212-4243-A58E-E31DE86981A4}" srcOrd="0" destOrd="0" presId="urn:microsoft.com/office/officeart/2018/2/layout/IconLabelList"/>
    <dgm:cxn modelId="{E3A8009F-3CA0-4245-B994-6BDAD17BA117}" srcId="{FC2E3C79-EBF5-423A-A0D4-A7E091F32268}" destId="{39C6CAD5-2F91-4A42-A672-E44245436DC1}" srcOrd="1" destOrd="0" parTransId="{845D3399-A03D-4461-B247-C27EBA7B208D}" sibTransId="{34FA7C90-27C2-402B-9100-640024BC1D53}"/>
    <dgm:cxn modelId="{5FF073A5-46CA-4946-B586-8C98C1640A40}" type="presOf" srcId="{F7BCE869-944F-4672-926E-37879D48EAAD}" destId="{81DF9A86-B584-4606-9D82-4B255BED5F6F}" srcOrd="0" destOrd="0" presId="urn:microsoft.com/office/officeart/2018/2/layout/IconLabelList"/>
    <dgm:cxn modelId="{663850AC-C6DD-495C-B718-111FFD11BB8C}" srcId="{FC2E3C79-EBF5-423A-A0D4-A7E091F32268}" destId="{8DCA253F-227F-4234-9BE2-9A43AAC6AD6C}" srcOrd="0" destOrd="0" parTransId="{D4FEEBA6-2A13-4F52-A5DC-B3B64C2161FD}" sibTransId="{3AA0EE36-0517-4BDE-9FD4-95C57B71DD8D}"/>
    <dgm:cxn modelId="{980B1AD4-BA2E-47BA-B2A1-EC04BE24D7F2}" type="presOf" srcId="{39C6CAD5-2F91-4A42-A672-E44245436DC1}" destId="{AC9A21DD-C2EA-4C38-82DE-53498691016F}" srcOrd="0" destOrd="0" presId="urn:microsoft.com/office/officeart/2018/2/layout/IconLabelList"/>
    <dgm:cxn modelId="{55F516D8-8A38-4B29-9156-75688DDFAE82}" srcId="{FC2E3C79-EBF5-423A-A0D4-A7E091F32268}" destId="{F7BCE869-944F-4672-926E-37879D48EAAD}" srcOrd="2" destOrd="0" parTransId="{0E0AFF09-FC77-4940-97B3-895EBAA14C03}" sibTransId="{C0C09F73-F644-4369-80C8-C74F47676EC0}"/>
    <dgm:cxn modelId="{E4BB3FF6-E1A6-4DD0-AA2E-153F04B5F8A5}" type="presOf" srcId="{8DCA253F-227F-4234-9BE2-9A43AAC6AD6C}" destId="{B2E64101-F80A-4E81-924F-0E0014146E41}" srcOrd="0" destOrd="0" presId="urn:microsoft.com/office/officeart/2018/2/layout/IconLabelList"/>
    <dgm:cxn modelId="{270C9069-25DF-43C0-873F-E2AA1ABCA319}" type="presParOf" srcId="{270902A4-5212-4243-A58E-E31DE86981A4}" destId="{94F18CF5-2F06-43C4-B6BF-D7C905DB9CD4}" srcOrd="0" destOrd="0" presId="urn:microsoft.com/office/officeart/2018/2/layout/IconLabelList"/>
    <dgm:cxn modelId="{335BA46E-13BC-4B6C-BC8C-D7BCC571A862}" type="presParOf" srcId="{94F18CF5-2F06-43C4-B6BF-D7C905DB9CD4}" destId="{40165260-8692-41B5-A675-5752F527C785}" srcOrd="0" destOrd="0" presId="urn:microsoft.com/office/officeart/2018/2/layout/IconLabelList"/>
    <dgm:cxn modelId="{F072E2A3-B86C-45DF-B639-7DC0494695FF}" type="presParOf" srcId="{94F18CF5-2F06-43C4-B6BF-D7C905DB9CD4}" destId="{0B3C5174-C41A-4739-B716-C6A77B989AAF}" srcOrd="1" destOrd="0" presId="urn:microsoft.com/office/officeart/2018/2/layout/IconLabelList"/>
    <dgm:cxn modelId="{B031E3DD-8200-422D-9BE8-5EC83A6EC4F9}" type="presParOf" srcId="{94F18CF5-2F06-43C4-B6BF-D7C905DB9CD4}" destId="{B2E64101-F80A-4E81-924F-0E0014146E41}" srcOrd="2" destOrd="0" presId="urn:microsoft.com/office/officeart/2018/2/layout/IconLabelList"/>
    <dgm:cxn modelId="{026212E1-67C5-46F3-A7C4-1DAFA8A76D27}" type="presParOf" srcId="{270902A4-5212-4243-A58E-E31DE86981A4}" destId="{CF02F935-5647-4D27-B31D-56D2078A72F1}" srcOrd="1" destOrd="0" presId="urn:microsoft.com/office/officeart/2018/2/layout/IconLabelList"/>
    <dgm:cxn modelId="{94B3A0B5-B995-4D58-8084-EA191E7A3BBE}" type="presParOf" srcId="{270902A4-5212-4243-A58E-E31DE86981A4}" destId="{764AD942-901F-43EF-ACFA-3B3EF12FDF0A}" srcOrd="2" destOrd="0" presId="urn:microsoft.com/office/officeart/2018/2/layout/IconLabelList"/>
    <dgm:cxn modelId="{EF0F5206-B363-4140-9E88-CE06B00426F8}" type="presParOf" srcId="{764AD942-901F-43EF-ACFA-3B3EF12FDF0A}" destId="{3939F42D-D8AC-4E4F-8A26-78F54E6ED5E2}" srcOrd="0" destOrd="0" presId="urn:microsoft.com/office/officeart/2018/2/layout/IconLabelList"/>
    <dgm:cxn modelId="{F49E7DD7-8519-4355-B95F-5BFD440DD727}" type="presParOf" srcId="{764AD942-901F-43EF-ACFA-3B3EF12FDF0A}" destId="{1232F6F7-2D0B-4F0E-9F28-7D56F6D3FD92}" srcOrd="1" destOrd="0" presId="urn:microsoft.com/office/officeart/2018/2/layout/IconLabelList"/>
    <dgm:cxn modelId="{58EC21BF-1031-42DD-99C2-1893C032D111}" type="presParOf" srcId="{764AD942-901F-43EF-ACFA-3B3EF12FDF0A}" destId="{AC9A21DD-C2EA-4C38-82DE-53498691016F}" srcOrd="2" destOrd="0" presId="urn:microsoft.com/office/officeart/2018/2/layout/IconLabelList"/>
    <dgm:cxn modelId="{4D4B95CF-0634-4D19-8D06-DE241E7EB5F7}" type="presParOf" srcId="{270902A4-5212-4243-A58E-E31DE86981A4}" destId="{F4AB9340-89AC-46C1-9032-F1C9C72F2015}" srcOrd="3" destOrd="0" presId="urn:microsoft.com/office/officeart/2018/2/layout/IconLabelList"/>
    <dgm:cxn modelId="{DEB8D6F7-DC0D-4A84-BB48-2D6B55F95809}" type="presParOf" srcId="{270902A4-5212-4243-A58E-E31DE86981A4}" destId="{B7C3999F-F5AE-4B89-994F-3411281B4F9E}" srcOrd="4" destOrd="0" presId="urn:microsoft.com/office/officeart/2018/2/layout/IconLabelList"/>
    <dgm:cxn modelId="{D9708B47-10A2-4358-BD2D-0780354D854E}" type="presParOf" srcId="{B7C3999F-F5AE-4B89-994F-3411281B4F9E}" destId="{B4AB23B4-1BAE-412E-B41E-91DAF1912050}" srcOrd="0" destOrd="0" presId="urn:microsoft.com/office/officeart/2018/2/layout/IconLabelList"/>
    <dgm:cxn modelId="{E231B7D8-9753-433A-9CD0-9537D1C9C1C3}" type="presParOf" srcId="{B7C3999F-F5AE-4B89-994F-3411281B4F9E}" destId="{8E67564C-5EDE-453E-8DE8-22650DA08486}" srcOrd="1" destOrd="0" presId="urn:microsoft.com/office/officeart/2018/2/layout/IconLabelList"/>
    <dgm:cxn modelId="{F24A675E-F3F7-4E04-8E38-4070FAB7AF49}" type="presParOf" srcId="{B7C3999F-F5AE-4B89-994F-3411281B4F9E}" destId="{81DF9A86-B584-4606-9D82-4B255BED5F6F}" srcOrd="2" destOrd="0" presId="urn:microsoft.com/office/officeart/2018/2/layout/IconLabelList"/>
    <dgm:cxn modelId="{AD0DD141-D844-4A0A-9394-55E6775A0FCF}" type="presParOf" srcId="{270902A4-5212-4243-A58E-E31DE86981A4}" destId="{58E73347-1C6E-4C77-9C50-C784B8E35E4D}" srcOrd="5" destOrd="0" presId="urn:microsoft.com/office/officeart/2018/2/layout/IconLabelList"/>
    <dgm:cxn modelId="{ACE50197-52F0-4632-86D9-4EB071107D73}" type="presParOf" srcId="{270902A4-5212-4243-A58E-E31DE86981A4}" destId="{85E31648-648C-4EE6-84BA-E3683DFE8D91}" srcOrd="6" destOrd="0" presId="urn:microsoft.com/office/officeart/2018/2/layout/IconLabelList"/>
    <dgm:cxn modelId="{C6A0F7F2-33E9-4F20-B602-F9A03773ECDB}" type="presParOf" srcId="{85E31648-648C-4EE6-84BA-E3683DFE8D91}" destId="{F0B1B59D-D294-4BFC-B4A1-79822F0190E4}" srcOrd="0" destOrd="0" presId="urn:microsoft.com/office/officeart/2018/2/layout/IconLabelList"/>
    <dgm:cxn modelId="{4B2FBE99-D8C4-4FB7-9802-17B70B33863A}" type="presParOf" srcId="{85E31648-648C-4EE6-84BA-E3683DFE8D91}" destId="{41E3D2CC-7512-4C4D-ACE3-04135BC78C5D}" srcOrd="1" destOrd="0" presId="urn:microsoft.com/office/officeart/2018/2/layout/IconLabelList"/>
    <dgm:cxn modelId="{20A9992E-6605-42B1-880B-4E72BBDD4C12}" type="presParOf" srcId="{85E31648-648C-4EE6-84BA-E3683DFE8D91}" destId="{5DFD61D9-D2CE-44F2-B234-0CE87AF3303D}" srcOrd="2" destOrd="0" presId="urn:microsoft.com/office/officeart/2018/2/layout/IconLabelList"/>
    <dgm:cxn modelId="{37CCE4DF-D5EA-4E19-857D-C7FA3517ECBE}" type="presParOf" srcId="{270902A4-5212-4243-A58E-E31DE86981A4}" destId="{6E3D57EF-B53F-4FC2-A2B2-693891D1BBF7}" srcOrd="7" destOrd="0" presId="urn:microsoft.com/office/officeart/2018/2/layout/IconLabelList"/>
    <dgm:cxn modelId="{4BB07895-A268-4870-BE19-F643A9AE9205}" type="presParOf" srcId="{270902A4-5212-4243-A58E-E31DE86981A4}" destId="{E799255C-CE95-429F-A65D-414F974EE14D}" srcOrd="8" destOrd="0" presId="urn:microsoft.com/office/officeart/2018/2/layout/IconLabelList"/>
    <dgm:cxn modelId="{1B709DCD-54E8-4793-BF41-33EAAE2616A8}" type="presParOf" srcId="{E799255C-CE95-429F-A65D-414F974EE14D}" destId="{2CD3FE6F-2E8B-4348-A2DF-983698775E43}" srcOrd="0" destOrd="0" presId="urn:microsoft.com/office/officeart/2018/2/layout/IconLabelList"/>
    <dgm:cxn modelId="{4357EC95-79D8-4D72-A52C-8064CCED2443}" type="presParOf" srcId="{E799255C-CE95-429F-A65D-414F974EE14D}" destId="{A1BA15F5-63AB-4E80-B582-1248714BECCD}" srcOrd="1" destOrd="0" presId="urn:microsoft.com/office/officeart/2018/2/layout/IconLabelList"/>
    <dgm:cxn modelId="{B546A8B5-25D1-41D0-BB43-E4C52D360712}" type="presParOf" srcId="{E799255C-CE95-429F-A65D-414F974EE14D}" destId="{5F6F37B6-9951-4EC3-BCA4-3F332619EC4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D5E7A3-D19F-436D-90FD-FD8B507C3132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62BD2EB-8C00-4E7B-9DFA-F4DF51BFBDEF}">
      <dgm:prSet/>
      <dgm:spPr/>
      <dgm:t>
        <a:bodyPr/>
        <a:lstStyle/>
        <a:p>
          <a:r>
            <a:rPr lang="en-GB" b="1" dirty="0"/>
            <a:t>Education – </a:t>
          </a:r>
          <a:r>
            <a:rPr lang="en-GB" dirty="0"/>
            <a:t>Continue at University and get my childcare qualification, gain more knowledge and potential work placement opportunities.</a:t>
          </a:r>
          <a:endParaRPr lang="en-US" dirty="0"/>
        </a:p>
      </dgm:t>
    </dgm:pt>
    <dgm:pt modelId="{4508D448-E623-4AA5-B181-0E90F942FE1D}" type="parTrans" cxnId="{AC5D3411-2D50-4697-AA95-44EA3D67AB60}">
      <dgm:prSet/>
      <dgm:spPr/>
      <dgm:t>
        <a:bodyPr/>
        <a:lstStyle/>
        <a:p>
          <a:endParaRPr lang="en-US"/>
        </a:p>
      </dgm:t>
    </dgm:pt>
    <dgm:pt modelId="{C2300F4E-1816-407A-BD88-9694BB56DCC0}" type="sibTrans" cxnId="{AC5D3411-2D50-4697-AA95-44EA3D67AB60}">
      <dgm:prSet/>
      <dgm:spPr/>
      <dgm:t>
        <a:bodyPr/>
        <a:lstStyle/>
        <a:p>
          <a:endParaRPr lang="en-US"/>
        </a:p>
      </dgm:t>
    </dgm:pt>
    <dgm:pt modelId="{754E0336-5F76-4BC7-8D27-E12029915D18}">
      <dgm:prSet/>
      <dgm:spPr/>
      <dgm:t>
        <a:bodyPr/>
        <a:lstStyle/>
        <a:p>
          <a:r>
            <a:rPr lang="en-GB" b="1" dirty="0"/>
            <a:t>NHS Vacancies and high demand – </a:t>
          </a:r>
          <a:r>
            <a:rPr lang="en-GB" dirty="0"/>
            <a:t>There is a high demand for paediatric support staff across the Uk and multiple NHS jobs offers.</a:t>
          </a:r>
          <a:endParaRPr lang="en-US" dirty="0"/>
        </a:p>
      </dgm:t>
    </dgm:pt>
    <dgm:pt modelId="{2AE5AB3D-AC2B-44A7-B2D4-76C064A83E49}" type="parTrans" cxnId="{C04697D0-678A-4893-853E-E2705334640F}">
      <dgm:prSet/>
      <dgm:spPr/>
      <dgm:t>
        <a:bodyPr/>
        <a:lstStyle/>
        <a:p>
          <a:endParaRPr lang="en-US"/>
        </a:p>
      </dgm:t>
    </dgm:pt>
    <dgm:pt modelId="{36859180-F1F8-496B-9BA1-D8F604863226}" type="sibTrans" cxnId="{C04697D0-678A-4893-853E-E2705334640F}">
      <dgm:prSet/>
      <dgm:spPr/>
      <dgm:t>
        <a:bodyPr/>
        <a:lstStyle/>
        <a:p>
          <a:endParaRPr lang="en-US"/>
        </a:p>
      </dgm:t>
    </dgm:pt>
    <dgm:pt modelId="{439D3405-967C-47F2-B4F0-3AB459019D0F}">
      <dgm:prSet/>
      <dgm:spPr/>
      <dgm:t>
        <a:bodyPr/>
        <a:lstStyle/>
        <a:p>
          <a:r>
            <a:rPr lang="en-GB" b="1" dirty="0"/>
            <a:t>Volunteering – </a:t>
          </a:r>
          <a:r>
            <a:rPr lang="en-GB" dirty="0"/>
            <a:t>Loads of hospitals offer voluntary placements, which is a great way to gain experience and references.</a:t>
          </a:r>
          <a:endParaRPr lang="en-US" dirty="0"/>
        </a:p>
      </dgm:t>
    </dgm:pt>
    <dgm:pt modelId="{A877C589-DC7A-412E-94EE-215B48DFBC6E}" type="parTrans" cxnId="{D00ED2A2-E75C-461A-97BD-FF9FC55FCAFB}">
      <dgm:prSet/>
      <dgm:spPr/>
      <dgm:t>
        <a:bodyPr/>
        <a:lstStyle/>
        <a:p>
          <a:endParaRPr lang="en-US"/>
        </a:p>
      </dgm:t>
    </dgm:pt>
    <dgm:pt modelId="{D019A71A-C905-4FD9-8D95-74CE559C2989}" type="sibTrans" cxnId="{D00ED2A2-E75C-461A-97BD-FF9FC55FCAFB}">
      <dgm:prSet/>
      <dgm:spPr/>
      <dgm:t>
        <a:bodyPr/>
        <a:lstStyle/>
        <a:p>
          <a:endParaRPr lang="en-US"/>
        </a:p>
      </dgm:t>
    </dgm:pt>
    <dgm:pt modelId="{FD7D3D05-B598-4D3C-BBD9-51AB8BE06F15}">
      <dgm:prSet/>
      <dgm:spPr/>
      <dgm:t>
        <a:bodyPr/>
        <a:lstStyle/>
        <a:p>
          <a:r>
            <a:rPr lang="en-GB" b="1" dirty="0"/>
            <a:t>Support – </a:t>
          </a:r>
          <a:r>
            <a:rPr lang="en-GB" dirty="0"/>
            <a:t>Loads of support I can access including at the university and at the local job centre, I can get help and support from work coaches.</a:t>
          </a:r>
          <a:endParaRPr lang="en-US" dirty="0"/>
        </a:p>
      </dgm:t>
    </dgm:pt>
    <dgm:pt modelId="{A0631E68-2841-4FAF-A396-9FCFD73ED862}" type="parTrans" cxnId="{C6B4A1F5-BEF3-4E18-8B3A-3EBC9EB315EE}">
      <dgm:prSet/>
      <dgm:spPr/>
      <dgm:t>
        <a:bodyPr/>
        <a:lstStyle/>
        <a:p>
          <a:endParaRPr lang="en-US"/>
        </a:p>
      </dgm:t>
    </dgm:pt>
    <dgm:pt modelId="{5AD7A274-2788-4543-8566-82BC51943321}" type="sibTrans" cxnId="{C6B4A1F5-BEF3-4E18-8B3A-3EBC9EB315EE}">
      <dgm:prSet/>
      <dgm:spPr/>
      <dgm:t>
        <a:bodyPr/>
        <a:lstStyle/>
        <a:p>
          <a:endParaRPr lang="en-US"/>
        </a:p>
      </dgm:t>
    </dgm:pt>
    <dgm:pt modelId="{536C0F84-FBD4-4286-B2E2-D9CDF4B3772F}" type="pres">
      <dgm:prSet presAssocID="{51D5E7A3-D19F-436D-90FD-FD8B507C3132}" presName="vert0" presStyleCnt="0">
        <dgm:presLayoutVars>
          <dgm:dir/>
          <dgm:animOne val="branch"/>
          <dgm:animLvl val="lvl"/>
        </dgm:presLayoutVars>
      </dgm:prSet>
      <dgm:spPr/>
    </dgm:pt>
    <dgm:pt modelId="{56E13313-239D-4F1B-A1E0-534AE07A4F0E}" type="pres">
      <dgm:prSet presAssocID="{362BD2EB-8C00-4E7B-9DFA-F4DF51BFBDEF}" presName="thickLine" presStyleLbl="alignNode1" presStyleIdx="0" presStyleCnt="4"/>
      <dgm:spPr/>
    </dgm:pt>
    <dgm:pt modelId="{13B3486E-13C5-41A7-BC70-91B8F8943DA9}" type="pres">
      <dgm:prSet presAssocID="{362BD2EB-8C00-4E7B-9DFA-F4DF51BFBDEF}" presName="horz1" presStyleCnt="0"/>
      <dgm:spPr/>
    </dgm:pt>
    <dgm:pt modelId="{51D3849D-2D74-4EBD-9A3E-64BAF9BFA936}" type="pres">
      <dgm:prSet presAssocID="{362BD2EB-8C00-4E7B-9DFA-F4DF51BFBDEF}" presName="tx1" presStyleLbl="revTx" presStyleIdx="0" presStyleCnt="4"/>
      <dgm:spPr/>
    </dgm:pt>
    <dgm:pt modelId="{386CCA7B-CAF8-4F39-B8E7-E29353BA6F49}" type="pres">
      <dgm:prSet presAssocID="{362BD2EB-8C00-4E7B-9DFA-F4DF51BFBDEF}" presName="vert1" presStyleCnt="0"/>
      <dgm:spPr/>
    </dgm:pt>
    <dgm:pt modelId="{559C5449-5452-427C-8788-7FE298B9B1C6}" type="pres">
      <dgm:prSet presAssocID="{754E0336-5F76-4BC7-8D27-E12029915D18}" presName="thickLine" presStyleLbl="alignNode1" presStyleIdx="1" presStyleCnt="4"/>
      <dgm:spPr/>
    </dgm:pt>
    <dgm:pt modelId="{D5E3C663-C266-42C7-927F-FB20DB523953}" type="pres">
      <dgm:prSet presAssocID="{754E0336-5F76-4BC7-8D27-E12029915D18}" presName="horz1" presStyleCnt="0"/>
      <dgm:spPr/>
    </dgm:pt>
    <dgm:pt modelId="{BF38397B-3287-41FF-8416-553EABBBC29F}" type="pres">
      <dgm:prSet presAssocID="{754E0336-5F76-4BC7-8D27-E12029915D18}" presName="tx1" presStyleLbl="revTx" presStyleIdx="1" presStyleCnt="4"/>
      <dgm:spPr/>
    </dgm:pt>
    <dgm:pt modelId="{E43B092A-7A15-43EF-8DEC-955B0AF2F8BB}" type="pres">
      <dgm:prSet presAssocID="{754E0336-5F76-4BC7-8D27-E12029915D18}" presName="vert1" presStyleCnt="0"/>
      <dgm:spPr/>
    </dgm:pt>
    <dgm:pt modelId="{6FCAC00E-53DF-4671-B81A-B448103B53DA}" type="pres">
      <dgm:prSet presAssocID="{439D3405-967C-47F2-B4F0-3AB459019D0F}" presName="thickLine" presStyleLbl="alignNode1" presStyleIdx="2" presStyleCnt="4"/>
      <dgm:spPr/>
    </dgm:pt>
    <dgm:pt modelId="{48FD9375-65EC-4DF6-94CF-02F76D970B0A}" type="pres">
      <dgm:prSet presAssocID="{439D3405-967C-47F2-B4F0-3AB459019D0F}" presName="horz1" presStyleCnt="0"/>
      <dgm:spPr/>
    </dgm:pt>
    <dgm:pt modelId="{A40E1146-961E-4419-933D-9E46D74521D8}" type="pres">
      <dgm:prSet presAssocID="{439D3405-967C-47F2-B4F0-3AB459019D0F}" presName="tx1" presStyleLbl="revTx" presStyleIdx="2" presStyleCnt="4"/>
      <dgm:spPr/>
    </dgm:pt>
    <dgm:pt modelId="{900E1826-0C99-4EB4-ACF2-806688AEBF50}" type="pres">
      <dgm:prSet presAssocID="{439D3405-967C-47F2-B4F0-3AB459019D0F}" presName="vert1" presStyleCnt="0"/>
      <dgm:spPr/>
    </dgm:pt>
    <dgm:pt modelId="{7E09381D-9DF8-4C42-BF44-9805A7046622}" type="pres">
      <dgm:prSet presAssocID="{FD7D3D05-B598-4D3C-BBD9-51AB8BE06F15}" presName="thickLine" presStyleLbl="alignNode1" presStyleIdx="3" presStyleCnt="4"/>
      <dgm:spPr/>
    </dgm:pt>
    <dgm:pt modelId="{412BA5BC-ADFE-4EEC-BFEC-A6139EE3E0C8}" type="pres">
      <dgm:prSet presAssocID="{FD7D3D05-B598-4D3C-BBD9-51AB8BE06F15}" presName="horz1" presStyleCnt="0"/>
      <dgm:spPr/>
    </dgm:pt>
    <dgm:pt modelId="{4725B3EA-A2CA-41B9-8404-CB9C58A04716}" type="pres">
      <dgm:prSet presAssocID="{FD7D3D05-B598-4D3C-BBD9-51AB8BE06F15}" presName="tx1" presStyleLbl="revTx" presStyleIdx="3" presStyleCnt="4"/>
      <dgm:spPr/>
    </dgm:pt>
    <dgm:pt modelId="{590B497E-D111-4F51-9428-F5B3129F6970}" type="pres">
      <dgm:prSet presAssocID="{FD7D3D05-B598-4D3C-BBD9-51AB8BE06F15}" presName="vert1" presStyleCnt="0"/>
      <dgm:spPr/>
    </dgm:pt>
  </dgm:ptLst>
  <dgm:cxnLst>
    <dgm:cxn modelId="{AC5D3411-2D50-4697-AA95-44EA3D67AB60}" srcId="{51D5E7A3-D19F-436D-90FD-FD8B507C3132}" destId="{362BD2EB-8C00-4E7B-9DFA-F4DF51BFBDEF}" srcOrd="0" destOrd="0" parTransId="{4508D448-E623-4AA5-B181-0E90F942FE1D}" sibTransId="{C2300F4E-1816-407A-BD88-9694BB56DCC0}"/>
    <dgm:cxn modelId="{82A89822-1F10-45E1-BDA3-717129B21954}" type="presOf" srcId="{51D5E7A3-D19F-436D-90FD-FD8B507C3132}" destId="{536C0F84-FBD4-4286-B2E2-D9CDF4B3772F}" srcOrd="0" destOrd="0" presId="urn:microsoft.com/office/officeart/2008/layout/LinedList"/>
    <dgm:cxn modelId="{A4883623-10B2-4DF8-85CC-9E4226FFA708}" type="presOf" srcId="{FD7D3D05-B598-4D3C-BBD9-51AB8BE06F15}" destId="{4725B3EA-A2CA-41B9-8404-CB9C58A04716}" srcOrd="0" destOrd="0" presId="urn:microsoft.com/office/officeart/2008/layout/LinedList"/>
    <dgm:cxn modelId="{5DB2F277-5F06-4D26-9199-8C3A7BFA8888}" type="presOf" srcId="{362BD2EB-8C00-4E7B-9DFA-F4DF51BFBDEF}" destId="{51D3849D-2D74-4EBD-9A3E-64BAF9BFA936}" srcOrd="0" destOrd="0" presId="urn:microsoft.com/office/officeart/2008/layout/LinedList"/>
    <dgm:cxn modelId="{DE07BF8C-A37F-4F3E-A6F6-288D211158F2}" type="presOf" srcId="{439D3405-967C-47F2-B4F0-3AB459019D0F}" destId="{A40E1146-961E-4419-933D-9E46D74521D8}" srcOrd="0" destOrd="0" presId="urn:microsoft.com/office/officeart/2008/layout/LinedList"/>
    <dgm:cxn modelId="{D00ED2A2-E75C-461A-97BD-FF9FC55FCAFB}" srcId="{51D5E7A3-D19F-436D-90FD-FD8B507C3132}" destId="{439D3405-967C-47F2-B4F0-3AB459019D0F}" srcOrd="2" destOrd="0" parTransId="{A877C589-DC7A-412E-94EE-215B48DFBC6E}" sibTransId="{D019A71A-C905-4FD9-8D95-74CE559C2989}"/>
    <dgm:cxn modelId="{C04697D0-678A-4893-853E-E2705334640F}" srcId="{51D5E7A3-D19F-436D-90FD-FD8B507C3132}" destId="{754E0336-5F76-4BC7-8D27-E12029915D18}" srcOrd="1" destOrd="0" parTransId="{2AE5AB3D-AC2B-44A7-B2D4-76C064A83E49}" sibTransId="{36859180-F1F8-496B-9BA1-D8F604863226}"/>
    <dgm:cxn modelId="{C6B4A1F5-BEF3-4E18-8B3A-3EBC9EB315EE}" srcId="{51D5E7A3-D19F-436D-90FD-FD8B507C3132}" destId="{FD7D3D05-B598-4D3C-BBD9-51AB8BE06F15}" srcOrd="3" destOrd="0" parTransId="{A0631E68-2841-4FAF-A396-9FCFD73ED862}" sibTransId="{5AD7A274-2788-4543-8566-82BC51943321}"/>
    <dgm:cxn modelId="{DD5F1BFD-876C-4034-8D24-4BD4F4055E1A}" type="presOf" srcId="{754E0336-5F76-4BC7-8D27-E12029915D18}" destId="{BF38397B-3287-41FF-8416-553EABBBC29F}" srcOrd="0" destOrd="0" presId="urn:microsoft.com/office/officeart/2008/layout/LinedList"/>
    <dgm:cxn modelId="{E98709C4-54E4-4886-BDCE-5F4D9DCD26AC}" type="presParOf" srcId="{536C0F84-FBD4-4286-B2E2-D9CDF4B3772F}" destId="{56E13313-239D-4F1B-A1E0-534AE07A4F0E}" srcOrd="0" destOrd="0" presId="urn:microsoft.com/office/officeart/2008/layout/LinedList"/>
    <dgm:cxn modelId="{32DB655C-8A10-4C6C-8735-2D15BDD2D877}" type="presParOf" srcId="{536C0F84-FBD4-4286-B2E2-D9CDF4B3772F}" destId="{13B3486E-13C5-41A7-BC70-91B8F8943DA9}" srcOrd="1" destOrd="0" presId="urn:microsoft.com/office/officeart/2008/layout/LinedList"/>
    <dgm:cxn modelId="{3090A73F-766A-4A57-93FB-597A5FF78327}" type="presParOf" srcId="{13B3486E-13C5-41A7-BC70-91B8F8943DA9}" destId="{51D3849D-2D74-4EBD-9A3E-64BAF9BFA936}" srcOrd="0" destOrd="0" presId="urn:microsoft.com/office/officeart/2008/layout/LinedList"/>
    <dgm:cxn modelId="{54CAFF12-86BD-4CD6-B51F-1E3147657E19}" type="presParOf" srcId="{13B3486E-13C5-41A7-BC70-91B8F8943DA9}" destId="{386CCA7B-CAF8-4F39-B8E7-E29353BA6F49}" srcOrd="1" destOrd="0" presId="urn:microsoft.com/office/officeart/2008/layout/LinedList"/>
    <dgm:cxn modelId="{3849DB6D-E176-4874-8DFE-FAF8AF6B5902}" type="presParOf" srcId="{536C0F84-FBD4-4286-B2E2-D9CDF4B3772F}" destId="{559C5449-5452-427C-8788-7FE298B9B1C6}" srcOrd="2" destOrd="0" presId="urn:microsoft.com/office/officeart/2008/layout/LinedList"/>
    <dgm:cxn modelId="{7DC2DA40-B45D-43F1-8D1C-0AE7AA20C193}" type="presParOf" srcId="{536C0F84-FBD4-4286-B2E2-D9CDF4B3772F}" destId="{D5E3C663-C266-42C7-927F-FB20DB523953}" srcOrd="3" destOrd="0" presId="urn:microsoft.com/office/officeart/2008/layout/LinedList"/>
    <dgm:cxn modelId="{F03AC9AC-FE69-427B-9CFC-FE8E662E7E39}" type="presParOf" srcId="{D5E3C663-C266-42C7-927F-FB20DB523953}" destId="{BF38397B-3287-41FF-8416-553EABBBC29F}" srcOrd="0" destOrd="0" presId="urn:microsoft.com/office/officeart/2008/layout/LinedList"/>
    <dgm:cxn modelId="{F1A3B1B0-7D5C-4A8E-9A41-C8D8462B493F}" type="presParOf" srcId="{D5E3C663-C266-42C7-927F-FB20DB523953}" destId="{E43B092A-7A15-43EF-8DEC-955B0AF2F8BB}" srcOrd="1" destOrd="0" presId="urn:microsoft.com/office/officeart/2008/layout/LinedList"/>
    <dgm:cxn modelId="{99CE7C0D-D849-4484-B5E4-440C80C54000}" type="presParOf" srcId="{536C0F84-FBD4-4286-B2E2-D9CDF4B3772F}" destId="{6FCAC00E-53DF-4671-B81A-B448103B53DA}" srcOrd="4" destOrd="0" presId="urn:microsoft.com/office/officeart/2008/layout/LinedList"/>
    <dgm:cxn modelId="{CA0DEA39-2416-4497-BE8E-E59AD5C7311B}" type="presParOf" srcId="{536C0F84-FBD4-4286-B2E2-D9CDF4B3772F}" destId="{48FD9375-65EC-4DF6-94CF-02F76D970B0A}" srcOrd="5" destOrd="0" presId="urn:microsoft.com/office/officeart/2008/layout/LinedList"/>
    <dgm:cxn modelId="{AF813E68-C5A5-4E21-A877-8D6512E0EC15}" type="presParOf" srcId="{48FD9375-65EC-4DF6-94CF-02F76D970B0A}" destId="{A40E1146-961E-4419-933D-9E46D74521D8}" srcOrd="0" destOrd="0" presId="urn:microsoft.com/office/officeart/2008/layout/LinedList"/>
    <dgm:cxn modelId="{C46D46BA-9129-494D-A2AD-8D2537A150EC}" type="presParOf" srcId="{48FD9375-65EC-4DF6-94CF-02F76D970B0A}" destId="{900E1826-0C99-4EB4-ACF2-806688AEBF50}" srcOrd="1" destOrd="0" presId="urn:microsoft.com/office/officeart/2008/layout/LinedList"/>
    <dgm:cxn modelId="{43CAA2F4-C9A4-460F-AB46-13619BE34B7F}" type="presParOf" srcId="{536C0F84-FBD4-4286-B2E2-D9CDF4B3772F}" destId="{7E09381D-9DF8-4C42-BF44-9805A7046622}" srcOrd="6" destOrd="0" presId="urn:microsoft.com/office/officeart/2008/layout/LinedList"/>
    <dgm:cxn modelId="{61C717D8-C970-4916-BE08-1EFEAE8E05BA}" type="presParOf" srcId="{536C0F84-FBD4-4286-B2E2-D9CDF4B3772F}" destId="{412BA5BC-ADFE-4EEC-BFEC-A6139EE3E0C8}" srcOrd="7" destOrd="0" presId="urn:microsoft.com/office/officeart/2008/layout/LinedList"/>
    <dgm:cxn modelId="{EEFE8BAC-EA69-4DB5-8976-3EB3F8CF6CD1}" type="presParOf" srcId="{412BA5BC-ADFE-4EEC-BFEC-A6139EE3E0C8}" destId="{4725B3EA-A2CA-41B9-8404-CB9C58A04716}" srcOrd="0" destOrd="0" presId="urn:microsoft.com/office/officeart/2008/layout/LinedList"/>
    <dgm:cxn modelId="{5760CEAA-6CF0-4580-AB13-20DC7C0109CA}" type="presParOf" srcId="{412BA5BC-ADFE-4EEC-BFEC-A6139EE3E0C8}" destId="{590B497E-D111-4F51-9428-F5B3129F697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1DF7B3-1EB5-4ABF-98A5-9DB6B1BE4A2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2C1A2DF-2FFD-4897-B632-7FFAA6B9AE04}">
      <dgm:prSet/>
      <dgm:spPr/>
      <dgm:t>
        <a:bodyPr/>
        <a:lstStyle/>
        <a:p>
          <a:r>
            <a:rPr lang="en-GB" b="1" dirty="0"/>
            <a:t>Personal limitations – </a:t>
          </a:r>
          <a:r>
            <a:rPr lang="en-GB" dirty="0"/>
            <a:t>Due to personal health conditions, I could be at a disadvantage compared to a person without health concerns.</a:t>
          </a:r>
          <a:r>
            <a:rPr lang="en-GB" b="1" dirty="0"/>
            <a:t> </a:t>
          </a:r>
          <a:r>
            <a:rPr lang="en-GB" dirty="0"/>
            <a:t>Aswell as this my lack of experience could put be at a disadvantage.</a:t>
          </a:r>
          <a:endParaRPr lang="en-US" dirty="0"/>
        </a:p>
      </dgm:t>
    </dgm:pt>
    <dgm:pt modelId="{89F46D63-FFBF-458E-B73E-F6345BEE54E9}" type="parTrans" cxnId="{7161C353-4D46-4889-81A3-AA8126393589}">
      <dgm:prSet/>
      <dgm:spPr/>
      <dgm:t>
        <a:bodyPr/>
        <a:lstStyle/>
        <a:p>
          <a:endParaRPr lang="en-US"/>
        </a:p>
      </dgm:t>
    </dgm:pt>
    <dgm:pt modelId="{81A2A468-A60A-45CF-850A-81ACF3501433}" type="sibTrans" cxnId="{7161C353-4D46-4889-81A3-AA8126393589}">
      <dgm:prSet/>
      <dgm:spPr/>
      <dgm:t>
        <a:bodyPr/>
        <a:lstStyle/>
        <a:p>
          <a:endParaRPr lang="en-US"/>
        </a:p>
      </dgm:t>
    </dgm:pt>
    <dgm:pt modelId="{41E413BB-1796-4258-B84D-788931717090}">
      <dgm:prSet/>
      <dgm:spPr/>
      <dgm:t>
        <a:bodyPr/>
        <a:lstStyle/>
        <a:p>
          <a:r>
            <a:rPr lang="en-GB" b="1" dirty="0"/>
            <a:t>Competitive field – </a:t>
          </a:r>
          <a:r>
            <a:rPr lang="en-GB" dirty="0"/>
            <a:t>Their will be many applicants for the NHS job roles; I need to ensure I stand out with a strong application and interview skills, and my lack of relevant references could be a potential concern.</a:t>
          </a:r>
          <a:endParaRPr lang="en-US" dirty="0"/>
        </a:p>
      </dgm:t>
    </dgm:pt>
    <dgm:pt modelId="{6C0CF51D-9D12-4D83-8148-FC02FE4DDA33}" type="parTrans" cxnId="{A47C2055-3B75-4111-8C23-CB28767061A3}">
      <dgm:prSet/>
      <dgm:spPr/>
      <dgm:t>
        <a:bodyPr/>
        <a:lstStyle/>
        <a:p>
          <a:endParaRPr lang="en-US"/>
        </a:p>
      </dgm:t>
    </dgm:pt>
    <dgm:pt modelId="{45D25873-043F-452E-B618-7EA1D5CAE221}" type="sibTrans" cxnId="{A47C2055-3B75-4111-8C23-CB28767061A3}">
      <dgm:prSet/>
      <dgm:spPr/>
      <dgm:t>
        <a:bodyPr/>
        <a:lstStyle/>
        <a:p>
          <a:endParaRPr lang="en-US"/>
        </a:p>
      </dgm:t>
    </dgm:pt>
    <dgm:pt modelId="{9318BCDC-F402-41A8-B088-DE2AC51B04D6}">
      <dgm:prSet/>
      <dgm:spPr/>
      <dgm:t>
        <a:bodyPr/>
        <a:lstStyle/>
        <a:p>
          <a:r>
            <a:rPr lang="en-GB" b="1" dirty="0"/>
            <a:t>Paperwork and deadlines -  </a:t>
          </a:r>
          <a:r>
            <a:rPr lang="en-GB" dirty="0"/>
            <a:t>Due to struggling with paperwork I could be at a disadvantage compared to others, I also have my own children, so I need to ensure my family life doesn’t get in the way of my work life and deadlines.</a:t>
          </a:r>
          <a:endParaRPr lang="en-US" dirty="0"/>
        </a:p>
      </dgm:t>
    </dgm:pt>
    <dgm:pt modelId="{FB7CE336-350F-4646-B624-39A5B5033DD9}" type="parTrans" cxnId="{FBF37991-753B-4CFE-B4B0-0349922DD870}">
      <dgm:prSet/>
      <dgm:spPr/>
      <dgm:t>
        <a:bodyPr/>
        <a:lstStyle/>
        <a:p>
          <a:endParaRPr lang="en-US"/>
        </a:p>
      </dgm:t>
    </dgm:pt>
    <dgm:pt modelId="{DE3F862E-C6A9-47F7-B58D-9FF05F1373DC}" type="sibTrans" cxnId="{FBF37991-753B-4CFE-B4B0-0349922DD870}">
      <dgm:prSet/>
      <dgm:spPr/>
      <dgm:t>
        <a:bodyPr/>
        <a:lstStyle/>
        <a:p>
          <a:endParaRPr lang="en-US"/>
        </a:p>
      </dgm:t>
    </dgm:pt>
    <dgm:pt modelId="{8FAF9700-2679-4843-9426-82B7C1DC4E9B}" type="pres">
      <dgm:prSet presAssocID="{BE1DF7B3-1EB5-4ABF-98A5-9DB6B1BE4A2F}" presName="vert0" presStyleCnt="0">
        <dgm:presLayoutVars>
          <dgm:dir/>
          <dgm:animOne val="branch"/>
          <dgm:animLvl val="lvl"/>
        </dgm:presLayoutVars>
      </dgm:prSet>
      <dgm:spPr/>
    </dgm:pt>
    <dgm:pt modelId="{4C822BDD-5B8D-4C31-B521-50A767B28EB6}" type="pres">
      <dgm:prSet presAssocID="{A2C1A2DF-2FFD-4897-B632-7FFAA6B9AE04}" presName="thickLine" presStyleLbl="alignNode1" presStyleIdx="0" presStyleCnt="3"/>
      <dgm:spPr/>
    </dgm:pt>
    <dgm:pt modelId="{FDA1253A-75E4-465B-A6A4-8EF99DACD84E}" type="pres">
      <dgm:prSet presAssocID="{A2C1A2DF-2FFD-4897-B632-7FFAA6B9AE04}" presName="horz1" presStyleCnt="0"/>
      <dgm:spPr/>
    </dgm:pt>
    <dgm:pt modelId="{C79F013E-5297-472D-AA80-BC3DAB8B5101}" type="pres">
      <dgm:prSet presAssocID="{A2C1A2DF-2FFD-4897-B632-7FFAA6B9AE04}" presName="tx1" presStyleLbl="revTx" presStyleIdx="0" presStyleCnt="3"/>
      <dgm:spPr/>
    </dgm:pt>
    <dgm:pt modelId="{5EEF1810-FFAA-4B80-AB1B-2D7F59D95CA4}" type="pres">
      <dgm:prSet presAssocID="{A2C1A2DF-2FFD-4897-B632-7FFAA6B9AE04}" presName="vert1" presStyleCnt="0"/>
      <dgm:spPr/>
    </dgm:pt>
    <dgm:pt modelId="{339D8076-0E48-4A59-BCF9-E527F0DD866E}" type="pres">
      <dgm:prSet presAssocID="{41E413BB-1796-4258-B84D-788931717090}" presName="thickLine" presStyleLbl="alignNode1" presStyleIdx="1" presStyleCnt="3"/>
      <dgm:spPr/>
    </dgm:pt>
    <dgm:pt modelId="{17D0ADF4-76FF-4AD9-A919-D0BF1BE747FC}" type="pres">
      <dgm:prSet presAssocID="{41E413BB-1796-4258-B84D-788931717090}" presName="horz1" presStyleCnt="0"/>
      <dgm:spPr/>
    </dgm:pt>
    <dgm:pt modelId="{4099813B-08BC-413C-A3EE-38BF2D79AC87}" type="pres">
      <dgm:prSet presAssocID="{41E413BB-1796-4258-B84D-788931717090}" presName="tx1" presStyleLbl="revTx" presStyleIdx="1" presStyleCnt="3"/>
      <dgm:spPr/>
    </dgm:pt>
    <dgm:pt modelId="{9175EC3C-861D-4DE2-8094-B2DFAA81C5A6}" type="pres">
      <dgm:prSet presAssocID="{41E413BB-1796-4258-B84D-788931717090}" presName="vert1" presStyleCnt="0"/>
      <dgm:spPr/>
    </dgm:pt>
    <dgm:pt modelId="{C85070E5-1CC7-415F-8FB2-3E071A58FA17}" type="pres">
      <dgm:prSet presAssocID="{9318BCDC-F402-41A8-B088-DE2AC51B04D6}" presName="thickLine" presStyleLbl="alignNode1" presStyleIdx="2" presStyleCnt="3"/>
      <dgm:spPr/>
    </dgm:pt>
    <dgm:pt modelId="{D45FD6D1-7995-472A-9612-A98FE7FF2A9F}" type="pres">
      <dgm:prSet presAssocID="{9318BCDC-F402-41A8-B088-DE2AC51B04D6}" presName="horz1" presStyleCnt="0"/>
      <dgm:spPr/>
    </dgm:pt>
    <dgm:pt modelId="{45EB29AC-E3C6-48F7-9F78-4DC8D5EB2239}" type="pres">
      <dgm:prSet presAssocID="{9318BCDC-F402-41A8-B088-DE2AC51B04D6}" presName="tx1" presStyleLbl="revTx" presStyleIdx="2" presStyleCnt="3"/>
      <dgm:spPr/>
    </dgm:pt>
    <dgm:pt modelId="{5D66CEDF-603B-43F0-98FD-189D7ADDCFE4}" type="pres">
      <dgm:prSet presAssocID="{9318BCDC-F402-41A8-B088-DE2AC51B04D6}" presName="vert1" presStyleCnt="0"/>
      <dgm:spPr/>
    </dgm:pt>
  </dgm:ptLst>
  <dgm:cxnLst>
    <dgm:cxn modelId="{1D484A20-7029-4D9B-A3D0-423715ECF003}" type="presOf" srcId="{A2C1A2DF-2FFD-4897-B632-7FFAA6B9AE04}" destId="{C79F013E-5297-472D-AA80-BC3DAB8B5101}" srcOrd="0" destOrd="0" presId="urn:microsoft.com/office/officeart/2008/layout/LinedList"/>
    <dgm:cxn modelId="{7A978B3F-54D8-4968-8B50-D649DA1B9EE4}" type="presOf" srcId="{9318BCDC-F402-41A8-B088-DE2AC51B04D6}" destId="{45EB29AC-E3C6-48F7-9F78-4DC8D5EB2239}" srcOrd="0" destOrd="0" presId="urn:microsoft.com/office/officeart/2008/layout/LinedList"/>
    <dgm:cxn modelId="{7161C353-4D46-4889-81A3-AA8126393589}" srcId="{BE1DF7B3-1EB5-4ABF-98A5-9DB6B1BE4A2F}" destId="{A2C1A2DF-2FFD-4897-B632-7FFAA6B9AE04}" srcOrd="0" destOrd="0" parTransId="{89F46D63-FFBF-458E-B73E-F6345BEE54E9}" sibTransId="{81A2A468-A60A-45CF-850A-81ACF3501433}"/>
    <dgm:cxn modelId="{A47C2055-3B75-4111-8C23-CB28767061A3}" srcId="{BE1DF7B3-1EB5-4ABF-98A5-9DB6B1BE4A2F}" destId="{41E413BB-1796-4258-B84D-788931717090}" srcOrd="1" destOrd="0" parTransId="{6C0CF51D-9D12-4D83-8148-FC02FE4DDA33}" sibTransId="{45D25873-043F-452E-B618-7EA1D5CAE221}"/>
    <dgm:cxn modelId="{FBF37991-753B-4CFE-B4B0-0349922DD870}" srcId="{BE1DF7B3-1EB5-4ABF-98A5-9DB6B1BE4A2F}" destId="{9318BCDC-F402-41A8-B088-DE2AC51B04D6}" srcOrd="2" destOrd="0" parTransId="{FB7CE336-350F-4646-B624-39A5B5033DD9}" sibTransId="{DE3F862E-C6A9-47F7-B58D-9FF05F1373DC}"/>
    <dgm:cxn modelId="{C965BEA2-181A-4E4C-88EB-A54BC7ADB5DD}" type="presOf" srcId="{41E413BB-1796-4258-B84D-788931717090}" destId="{4099813B-08BC-413C-A3EE-38BF2D79AC87}" srcOrd="0" destOrd="0" presId="urn:microsoft.com/office/officeart/2008/layout/LinedList"/>
    <dgm:cxn modelId="{552106C5-D803-4783-8447-1413DE5D783C}" type="presOf" srcId="{BE1DF7B3-1EB5-4ABF-98A5-9DB6B1BE4A2F}" destId="{8FAF9700-2679-4843-9426-82B7C1DC4E9B}" srcOrd="0" destOrd="0" presId="urn:microsoft.com/office/officeart/2008/layout/LinedList"/>
    <dgm:cxn modelId="{FDB3ACA5-4528-4626-B71E-4E2DFB685707}" type="presParOf" srcId="{8FAF9700-2679-4843-9426-82B7C1DC4E9B}" destId="{4C822BDD-5B8D-4C31-B521-50A767B28EB6}" srcOrd="0" destOrd="0" presId="urn:microsoft.com/office/officeart/2008/layout/LinedList"/>
    <dgm:cxn modelId="{DBC01676-07E0-44C4-A541-4F995DDCBA13}" type="presParOf" srcId="{8FAF9700-2679-4843-9426-82B7C1DC4E9B}" destId="{FDA1253A-75E4-465B-A6A4-8EF99DACD84E}" srcOrd="1" destOrd="0" presId="urn:microsoft.com/office/officeart/2008/layout/LinedList"/>
    <dgm:cxn modelId="{DFDFB492-2CB0-46ED-B70D-12454DE8CFD3}" type="presParOf" srcId="{FDA1253A-75E4-465B-A6A4-8EF99DACD84E}" destId="{C79F013E-5297-472D-AA80-BC3DAB8B5101}" srcOrd="0" destOrd="0" presId="urn:microsoft.com/office/officeart/2008/layout/LinedList"/>
    <dgm:cxn modelId="{E5B99204-23B8-4649-A3E4-40C3D3D9D34F}" type="presParOf" srcId="{FDA1253A-75E4-465B-A6A4-8EF99DACD84E}" destId="{5EEF1810-FFAA-4B80-AB1B-2D7F59D95CA4}" srcOrd="1" destOrd="0" presId="urn:microsoft.com/office/officeart/2008/layout/LinedList"/>
    <dgm:cxn modelId="{CBE52053-B462-4076-B145-0646F67CB84A}" type="presParOf" srcId="{8FAF9700-2679-4843-9426-82B7C1DC4E9B}" destId="{339D8076-0E48-4A59-BCF9-E527F0DD866E}" srcOrd="2" destOrd="0" presId="urn:microsoft.com/office/officeart/2008/layout/LinedList"/>
    <dgm:cxn modelId="{680E26B4-B751-40B0-B97A-3864F1E207B9}" type="presParOf" srcId="{8FAF9700-2679-4843-9426-82B7C1DC4E9B}" destId="{17D0ADF4-76FF-4AD9-A919-D0BF1BE747FC}" srcOrd="3" destOrd="0" presId="urn:microsoft.com/office/officeart/2008/layout/LinedList"/>
    <dgm:cxn modelId="{CA542196-A2EE-45D7-8B39-B09676A30F30}" type="presParOf" srcId="{17D0ADF4-76FF-4AD9-A919-D0BF1BE747FC}" destId="{4099813B-08BC-413C-A3EE-38BF2D79AC87}" srcOrd="0" destOrd="0" presId="urn:microsoft.com/office/officeart/2008/layout/LinedList"/>
    <dgm:cxn modelId="{77E9C2EF-4A5E-4D9E-A657-D1B0CA91B91E}" type="presParOf" srcId="{17D0ADF4-76FF-4AD9-A919-D0BF1BE747FC}" destId="{9175EC3C-861D-4DE2-8094-B2DFAA81C5A6}" srcOrd="1" destOrd="0" presId="urn:microsoft.com/office/officeart/2008/layout/LinedList"/>
    <dgm:cxn modelId="{03D12DB7-18AC-41AB-9806-E51EE9F2F7D3}" type="presParOf" srcId="{8FAF9700-2679-4843-9426-82B7C1DC4E9B}" destId="{C85070E5-1CC7-415F-8FB2-3E071A58FA17}" srcOrd="4" destOrd="0" presId="urn:microsoft.com/office/officeart/2008/layout/LinedList"/>
    <dgm:cxn modelId="{3B25AF45-F909-46AD-804B-A8AB1093D334}" type="presParOf" srcId="{8FAF9700-2679-4843-9426-82B7C1DC4E9B}" destId="{D45FD6D1-7995-472A-9612-A98FE7FF2A9F}" srcOrd="5" destOrd="0" presId="urn:microsoft.com/office/officeart/2008/layout/LinedList"/>
    <dgm:cxn modelId="{8210C8C5-6FF8-4BE5-891D-7C10EFDAD15B}" type="presParOf" srcId="{D45FD6D1-7995-472A-9612-A98FE7FF2A9F}" destId="{45EB29AC-E3C6-48F7-9F78-4DC8D5EB2239}" srcOrd="0" destOrd="0" presId="urn:microsoft.com/office/officeart/2008/layout/LinedList"/>
    <dgm:cxn modelId="{011B3109-5259-48FD-976E-4D3E5C2C10BC}" type="presParOf" srcId="{D45FD6D1-7995-472A-9612-A98FE7FF2A9F}" destId="{5D66CEDF-603B-43F0-98FD-189D7ADDCFE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936229-ABAF-415F-8BFA-8F17693DBF3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3EBF4D0-DA5F-45CA-91CD-A6A473FF0C9A}">
      <dgm:prSet/>
      <dgm:spPr/>
      <dgm:t>
        <a:bodyPr/>
        <a:lstStyle/>
        <a:p>
          <a:r>
            <a:rPr lang="en-GB" dirty="0"/>
            <a:t>I strongly believe I have more strengths than weaknesses, and I can use these to overcome the threats I may come across with my chosen career. </a:t>
          </a:r>
          <a:endParaRPr lang="en-US" dirty="0"/>
        </a:p>
      </dgm:t>
    </dgm:pt>
    <dgm:pt modelId="{39C408CE-AA77-4087-81CE-0290A7A5E177}" type="parTrans" cxnId="{C71F12E6-0B2C-4AE9-AE1E-EAA5F401E959}">
      <dgm:prSet/>
      <dgm:spPr/>
      <dgm:t>
        <a:bodyPr/>
        <a:lstStyle/>
        <a:p>
          <a:endParaRPr lang="en-US"/>
        </a:p>
      </dgm:t>
    </dgm:pt>
    <dgm:pt modelId="{E150F84D-FBD2-472F-873A-51F87FB7C4C2}" type="sibTrans" cxnId="{C71F12E6-0B2C-4AE9-AE1E-EAA5F401E959}">
      <dgm:prSet/>
      <dgm:spPr/>
      <dgm:t>
        <a:bodyPr/>
        <a:lstStyle/>
        <a:p>
          <a:endParaRPr lang="en-US"/>
        </a:p>
      </dgm:t>
    </dgm:pt>
    <dgm:pt modelId="{95B58B55-8793-4E69-A960-F8696E9DD034}">
      <dgm:prSet/>
      <dgm:spPr/>
      <dgm:t>
        <a:bodyPr/>
        <a:lstStyle/>
        <a:p>
          <a:r>
            <a:rPr lang="en-GB" dirty="0"/>
            <a:t>I may have no experience in a hospital setting; however, I do have extensive personal experience working with and supporting children and I am very determined and care focused. I will volunteer at a local children's hospital alongside doing a childcare qualification to gain more hands-on experience. </a:t>
          </a:r>
          <a:endParaRPr lang="en-US" dirty="0"/>
        </a:p>
      </dgm:t>
    </dgm:pt>
    <dgm:pt modelId="{47A702F0-2402-4A0A-8169-F5B079043F18}" type="parTrans" cxnId="{DBB6C97E-6BC4-41A7-B34C-CE71540D6F6F}">
      <dgm:prSet/>
      <dgm:spPr/>
      <dgm:t>
        <a:bodyPr/>
        <a:lstStyle/>
        <a:p>
          <a:endParaRPr lang="en-US"/>
        </a:p>
      </dgm:t>
    </dgm:pt>
    <dgm:pt modelId="{ACBC7167-6870-4E87-994F-D92309AF1AC7}" type="sibTrans" cxnId="{DBB6C97E-6BC4-41A7-B34C-CE71540D6F6F}">
      <dgm:prSet/>
      <dgm:spPr/>
      <dgm:t>
        <a:bodyPr/>
        <a:lstStyle/>
        <a:p>
          <a:endParaRPr lang="en-US"/>
        </a:p>
      </dgm:t>
    </dgm:pt>
    <dgm:pt modelId="{9445951F-403B-4856-8FCE-A240C698C65A}">
      <dgm:prSet/>
      <dgm:spPr/>
      <dgm:t>
        <a:bodyPr/>
        <a:lstStyle/>
        <a:p>
          <a:r>
            <a:rPr lang="en-GB" dirty="0"/>
            <a:t>Due to my own health concerns, I am highly empathetic and have a personal understanding of how it feels to manage certain health challenges. I will be extra compassionate and have a high patience level.</a:t>
          </a:r>
          <a:endParaRPr lang="en-US" dirty="0"/>
        </a:p>
      </dgm:t>
    </dgm:pt>
    <dgm:pt modelId="{BF5DF260-61CC-4095-8560-CEE651A61863}" type="parTrans" cxnId="{3225638F-F393-4240-BF5E-D170BFE0EE0F}">
      <dgm:prSet/>
      <dgm:spPr/>
      <dgm:t>
        <a:bodyPr/>
        <a:lstStyle/>
        <a:p>
          <a:endParaRPr lang="en-US"/>
        </a:p>
      </dgm:t>
    </dgm:pt>
    <dgm:pt modelId="{A9D34A7C-0411-4D97-8A91-2B19A95DC485}" type="sibTrans" cxnId="{3225638F-F393-4240-BF5E-D170BFE0EE0F}">
      <dgm:prSet/>
      <dgm:spPr/>
      <dgm:t>
        <a:bodyPr/>
        <a:lstStyle/>
        <a:p>
          <a:endParaRPr lang="en-US"/>
        </a:p>
      </dgm:t>
    </dgm:pt>
    <dgm:pt modelId="{91E29241-F57F-4CAA-81A8-A658E22FDBA2}" type="pres">
      <dgm:prSet presAssocID="{6F936229-ABAF-415F-8BFA-8F17693DBF35}" presName="linear" presStyleCnt="0">
        <dgm:presLayoutVars>
          <dgm:animLvl val="lvl"/>
          <dgm:resizeHandles val="exact"/>
        </dgm:presLayoutVars>
      </dgm:prSet>
      <dgm:spPr/>
    </dgm:pt>
    <dgm:pt modelId="{7B267919-C058-4835-B8E2-2871995862AE}" type="pres">
      <dgm:prSet presAssocID="{63EBF4D0-DA5F-45CA-91CD-A6A473FF0C9A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AA12DBA7-E5E4-4E2C-9F12-4B477B26A7F6}" type="pres">
      <dgm:prSet presAssocID="{63EBF4D0-DA5F-45CA-91CD-A6A473FF0C9A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C9F151D-268D-48AC-B96E-104D6A5E3DFD}" type="presOf" srcId="{63EBF4D0-DA5F-45CA-91CD-A6A473FF0C9A}" destId="{7B267919-C058-4835-B8E2-2871995862AE}" srcOrd="0" destOrd="0" presId="urn:microsoft.com/office/officeart/2005/8/layout/vList2"/>
    <dgm:cxn modelId="{A7BBD54F-1CC7-4268-B571-562A2ACF48E3}" type="presOf" srcId="{6F936229-ABAF-415F-8BFA-8F17693DBF35}" destId="{91E29241-F57F-4CAA-81A8-A658E22FDBA2}" srcOrd="0" destOrd="0" presId="urn:microsoft.com/office/officeart/2005/8/layout/vList2"/>
    <dgm:cxn modelId="{55E74678-CD82-459F-BD63-6EDF03705359}" type="presOf" srcId="{95B58B55-8793-4E69-A960-F8696E9DD034}" destId="{AA12DBA7-E5E4-4E2C-9F12-4B477B26A7F6}" srcOrd="0" destOrd="0" presId="urn:microsoft.com/office/officeart/2005/8/layout/vList2"/>
    <dgm:cxn modelId="{DBB6C97E-6BC4-41A7-B34C-CE71540D6F6F}" srcId="{63EBF4D0-DA5F-45CA-91CD-A6A473FF0C9A}" destId="{95B58B55-8793-4E69-A960-F8696E9DD034}" srcOrd="0" destOrd="0" parTransId="{47A702F0-2402-4A0A-8169-F5B079043F18}" sibTransId="{ACBC7167-6870-4E87-994F-D92309AF1AC7}"/>
    <dgm:cxn modelId="{3225638F-F393-4240-BF5E-D170BFE0EE0F}" srcId="{63EBF4D0-DA5F-45CA-91CD-A6A473FF0C9A}" destId="{9445951F-403B-4856-8FCE-A240C698C65A}" srcOrd="1" destOrd="0" parTransId="{BF5DF260-61CC-4095-8560-CEE651A61863}" sibTransId="{A9D34A7C-0411-4D97-8A91-2B19A95DC485}"/>
    <dgm:cxn modelId="{C71F12E6-0B2C-4AE9-AE1E-EAA5F401E959}" srcId="{6F936229-ABAF-415F-8BFA-8F17693DBF35}" destId="{63EBF4D0-DA5F-45CA-91CD-A6A473FF0C9A}" srcOrd="0" destOrd="0" parTransId="{39C408CE-AA77-4087-81CE-0290A7A5E177}" sibTransId="{E150F84D-FBD2-472F-873A-51F87FB7C4C2}"/>
    <dgm:cxn modelId="{9077DCEB-D502-4153-A04D-5886FE9BED15}" type="presOf" srcId="{9445951F-403B-4856-8FCE-A240C698C65A}" destId="{AA12DBA7-E5E4-4E2C-9F12-4B477B26A7F6}" srcOrd="0" destOrd="1" presId="urn:microsoft.com/office/officeart/2005/8/layout/vList2"/>
    <dgm:cxn modelId="{CC845498-4EB9-4B79-8C16-9DB4A30883E6}" type="presParOf" srcId="{91E29241-F57F-4CAA-81A8-A658E22FDBA2}" destId="{7B267919-C058-4835-B8E2-2871995862AE}" srcOrd="0" destOrd="0" presId="urn:microsoft.com/office/officeart/2005/8/layout/vList2"/>
    <dgm:cxn modelId="{7D9AD45B-8E26-4551-92B6-710FEADC3654}" type="presParOf" srcId="{91E29241-F57F-4CAA-81A8-A658E22FDBA2}" destId="{AA12DBA7-E5E4-4E2C-9F12-4B477B26A7F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CCF78F-605B-4A60-9AA4-4AFE3950ABF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61B4092-C954-4453-AF08-D9EBF1F78DD4}">
      <dgm:prSet/>
      <dgm:spPr/>
      <dgm:t>
        <a:bodyPr/>
        <a:lstStyle/>
        <a:p>
          <a:r>
            <a:rPr lang="en-GB" dirty="0"/>
            <a:t>To sum up, I feel my journey to becoming a Nursery Nurse is not defined by what I lack but by my strengths and what I can bring: genuine compassion, proven resilience and a deep passion for connecting with and helping both children and their families. </a:t>
          </a:r>
          <a:endParaRPr lang="en-US" dirty="0"/>
        </a:p>
      </dgm:t>
    </dgm:pt>
    <dgm:pt modelId="{BD83CF8D-85EF-47F7-8753-C6B58AEC1BF9}" type="parTrans" cxnId="{91875688-A24D-4C7B-ABC3-5639AAFE9DB3}">
      <dgm:prSet/>
      <dgm:spPr/>
      <dgm:t>
        <a:bodyPr/>
        <a:lstStyle/>
        <a:p>
          <a:endParaRPr lang="en-US"/>
        </a:p>
      </dgm:t>
    </dgm:pt>
    <dgm:pt modelId="{A49D25A2-7649-4FA8-BFE6-2B1B066BB519}" type="sibTrans" cxnId="{91875688-A24D-4C7B-ABC3-5639AAFE9DB3}">
      <dgm:prSet/>
      <dgm:spPr/>
      <dgm:t>
        <a:bodyPr/>
        <a:lstStyle/>
        <a:p>
          <a:endParaRPr lang="en-US"/>
        </a:p>
      </dgm:t>
    </dgm:pt>
    <dgm:pt modelId="{FFE8C1A6-5784-4FC7-9DE2-75C8E517712F}">
      <dgm:prSet/>
      <dgm:spPr/>
      <dgm:t>
        <a:bodyPr/>
        <a:lstStyle/>
        <a:p>
          <a:r>
            <a:rPr lang="en-GB" dirty="0"/>
            <a:t>I understand that I will face some challenges regarding my limited work experience as-well as my own personal health and family life, however I am very confident I can overcome these with the right support and  embracing the opportunity’s available to me such as extra qualifications and work experience.</a:t>
          </a:r>
          <a:endParaRPr lang="en-US" dirty="0"/>
        </a:p>
      </dgm:t>
    </dgm:pt>
    <dgm:pt modelId="{5205187D-BE7B-4933-B78A-C212F9A2A498}" type="parTrans" cxnId="{2D0E5FFB-42BB-4409-9EEC-85AB68D07D9C}">
      <dgm:prSet/>
      <dgm:spPr/>
      <dgm:t>
        <a:bodyPr/>
        <a:lstStyle/>
        <a:p>
          <a:endParaRPr lang="en-US"/>
        </a:p>
      </dgm:t>
    </dgm:pt>
    <dgm:pt modelId="{BE5E0AF3-FCEF-43DB-BDC9-07CC65B2BE25}" type="sibTrans" cxnId="{2D0E5FFB-42BB-4409-9EEC-85AB68D07D9C}">
      <dgm:prSet/>
      <dgm:spPr/>
      <dgm:t>
        <a:bodyPr/>
        <a:lstStyle/>
        <a:p>
          <a:endParaRPr lang="en-US"/>
        </a:p>
      </dgm:t>
    </dgm:pt>
    <dgm:pt modelId="{7814F159-AC37-4BE9-99B0-F2BDED0D9A8C}">
      <dgm:prSet/>
      <dgm:spPr/>
      <dgm:t>
        <a:bodyPr/>
        <a:lstStyle/>
        <a:p>
          <a:r>
            <a:rPr lang="en-GB" dirty="0"/>
            <a:t>I am highly dedicated and look forward to making a meaningful difference to the lives of young children and their carers.</a:t>
          </a:r>
          <a:endParaRPr lang="en-US" dirty="0"/>
        </a:p>
      </dgm:t>
    </dgm:pt>
    <dgm:pt modelId="{1F1E5B84-EE10-4506-ACB6-0204AA245429}" type="parTrans" cxnId="{DECC2BCA-4871-42AB-B063-A2BEAC2716F1}">
      <dgm:prSet/>
      <dgm:spPr/>
      <dgm:t>
        <a:bodyPr/>
        <a:lstStyle/>
        <a:p>
          <a:endParaRPr lang="en-US"/>
        </a:p>
      </dgm:t>
    </dgm:pt>
    <dgm:pt modelId="{52DFC03F-B6B4-4D44-A001-D311ABA11B31}" type="sibTrans" cxnId="{DECC2BCA-4871-42AB-B063-A2BEAC2716F1}">
      <dgm:prSet/>
      <dgm:spPr/>
      <dgm:t>
        <a:bodyPr/>
        <a:lstStyle/>
        <a:p>
          <a:endParaRPr lang="en-US"/>
        </a:p>
      </dgm:t>
    </dgm:pt>
    <dgm:pt modelId="{60E5A94C-F15E-4A69-AA02-4E8934624A56}" type="pres">
      <dgm:prSet presAssocID="{05CCF78F-605B-4A60-9AA4-4AFE3950ABF3}" presName="linear" presStyleCnt="0">
        <dgm:presLayoutVars>
          <dgm:animLvl val="lvl"/>
          <dgm:resizeHandles val="exact"/>
        </dgm:presLayoutVars>
      </dgm:prSet>
      <dgm:spPr/>
    </dgm:pt>
    <dgm:pt modelId="{44064A85-1988-44FA-B2F1-7F4BCB63346E}" type="pres">
      <dgm:prSet presAssocID="{861B4092-C954-4453-AF08-D9EBF1F78DD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15ABA80-8156-4692-B73E-D6C46C9FE78D}" type="pres">
      <dgm:prSet presAssocID="{A49D25A2-7649-4FA8-BFE6-2B1B066BB519}" presName="spacer" presStyleCnt="0"/>
      <dgm:spPr/>
    </dgm:pt>
    <dgm:pt modelId="{79414B6C-733D-4FB6-8C74-C9F4B9766F6D}" type="pres">
      <dgm:prSet presAssocID="{FFE8C1A6-5784-4FC7-9DE2-75C8E517712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F3CEF4A-03F3-47AB-BC98-40DD0D5ACEF8}" type="pres">
      <dgm:prSet presAssocID="{BE5E0AF3-FCEF-43DB-BDC9-07CC65B2BE25}" presName="spacer" presStyleCnt="0"/>
      <dgm:spPr/>
    </dgm:pt>
    <dgm:pt modelId="{3AD9C4C3-085D-47FC-BA27-C4F9055FEF03}" type="pres">
      <dgm:prSet presAssocID="{7814F159-AC37-4BE9-99B0-F2BDED0D9A8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0444438-90C8-4703-B68F-F31F5CCBD8DB}" type="presOf" srcId="{FFE8C1A6-5784-4FC7-9DE2-75C8E517712F}" destId="{79414B6C-733D-4FB6-8C74-C9F4B9766F6D}" srcOrd="0" destOrd="0" presId="urn:microsoft.com/office/officeart/2005/8/layout/vList2"/>
    <dgm:cxn modelId="{4BD89459-FBC9-4642-A54E-53B5014A822E}" type="presOf" srcId="{7814F159-AC37-4BE9-99B0-F2BDED0D9A8C}" destId="{3AD9C4C3-085D-47FC-BA27-C4F9055FEF03}" srcOrd="0" destOrd="0" presId="urn:microsoft.com/office/officeart/2005/8/layout/vList2"/>
    <dgm:cxn modelId="{91875688-A24D-4C7B-ABC3-5639AAFE9DB3}" srcId="{05CCF78F-605B-4A60-9AA4-4AFE3950ABF3}" destId="{861B4092-C954-4453-AF08-D9EBF1F78DD4}" srcOrd="0" destOrd="0" parTransId="{BD83CF8D-85EF-47F7-8753-C6B58AEC1BF9}" sibTransId="{A49D25A2-7649-4FA8-BFE6-2B1B066BB519}"/>
    <dgm:cxn modelId="{4D4312C7-A70F-4CC1-9511-4ABF8FBB0EBE}" type="presOf" srcId="{861B4092-C954-4453-AF08-D9EBF1F78DD4}" destId="{44064A85-1988-44FA-B2F1-7F4BCB63346E}" srcOrd="0" destOrd="0" presId="urn:microsoft.com/office/officeart/2005/8/layout/vList2"/>
    <dgm:cxn modelId="{DECC2BCA-4871-42AB-B063-A2BEAC2716F1}" srcId="{05CCF78F-605B-4A60-9AA4-4AFE3950ABF3}" destId="{7814F159-AC37-4BE9-99B0-F2BDED0D9A8C}" srcOrd="2" destOrd="0" parTransId="{1F1E5B84-EE10-4506-ACB6-0204AA245429}" sibTransId="{52DFC03F-B6B4-4D44-A001-D311ABA11B31}"/>
    <dgm:cxn modelId="{A4669DD1-3D0D-4358-B98A-B0DF72C27B87}" type="presOf" srcId="{05CCF78F-605B-4A60-9AA4-4AFE3950ABF3}" destId="{60E5A94C-F15E-4A69-AA02-4E8934624A56}" srcOrd="0" destOrd="0" presId="urn:microsoft.com/office/officeart/2005/8/layout/vList2"/>
    <dgm:cxn modelId="{2D0E5FFB-42BB-4409-9EEC-85AB68D07D9C}" srcId="{05CCF78F-605B-4A60-9AA4-4AFE3950ABF3}" destId="{FFE8C1A6-5784-4FC7-9DE2-75C8E517712F}" srcOrd="1" destOrd="0" parTransId="{5205187D-BE7B-4933-B78A-C212F9A2A498}" sibTransId="{BE5E0AF3-FCEF-43DB-BDC9-07CC65B2BE25}"/>
    <dgm:cxn modelId="{E1BCD632-75A5-4ACA-AD18-D9E47C8AB8A3}" type="presParOf" srcId="{60E5A94C-F15E-4A69-AA02-4E8934624A56}" destId="{44064A85-1988-44FA-B2F1-7F4BCB63346E}" srcOrd="0" destOrd="0" presId="urn:microsoft.com/office/officeart/2005/8/layout/vList2"/>
    <dgm:cxn modelId="{87736EE6-54FD-472E-8ADE-DF0D100978D5}" type="presParOf" srcId="{60E5A94C-F15E-4A69-AA02-4E8934624A56}" destId="{715ABA80-8156-4692-B73E-D6C46C9FE78D}" srcOrd="1" destOrd="0" presId="urn:microsoft.com/office/officeart/2005/8/layout/vList2"/>
    <dgm:cxn modelId="{DB91CC12-9A46-499F-A6B7-199CC86399F8}" type="presParOf" srcId="{60E5A94C-F15E-4A69-AA02-4E8934624A56}" destId="{79414B6C-733D-4FB6-8C74-C9F4B9766F6D}" srcOrd="2" destOrd="0" presId="urn:microsoft.com/office/officeart/2005/8/layout/vList2"/>
    <dgm:cxn modelId="{F9A4E728-D53F-4F90-AFB0-23605E02E3CE}" type="presParOf" srcId="{60E5A94C-F15E-4A69-AA02-4E8934624A56}" destId="{8F3CEF4A-03F3-47AB-BC98-40DD0D5ACEF8}" srcOrd="3" destOrd="0" presId="urn:microsoft.com/office/officeart/2005/8/layout/vList2"/>
    <dgm:cxn modelId="{68C2FFF0-DEFA-44BD-B398-6BAB5A4B9939}" type="presParOf" srcId="{60E5A94C-F15E-4A69-AA02-4E8934624A56}" destId="{3AD9C4C3-085D-47FC-BA27-C4F9055FEF0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ABCB7A1-B664-4B98-A27A-10D6547A42B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800E13B-2937-4E20-B7D6-4DAD9C02B3CB}">
      <dgm:prSet/>
      <dgm:spPr/>
      <dgm:t>
        <a:bodyPr/>
        <a:lstStyle/>
        <a:p>
          <a:r>
            <a:rPr lang="en-GB" dirty="0"/>
            <a:t>CIPD (2026) </a:t>
          </a:r>
          <a:r>
            <a:rPr lang="en-GB" i="1" dirty="0"/>
            <a:t>SWOT analysis. Available at: </a:t>
          </a:r>
          <a:r>
            <a:rPr lang="en-GB" dirty="0">
              <a:hlinkClick xmlns:r="http://schemas.openxmlformats.org/officeDocument/2006/relationships" r:id="rId1"/>
            </a:rPr>
            <a:t>SWOT analysis | Factsheets | CIPD</a:t>
          </a:r>
          <a:r>
            <a:rPr lang="en-GB" dirty="0"/>
            <a:t> (Accessed on 7</a:t>
          </a:r>
          <a:r>
            <a:rPr lang="en-GB" baseline="30000" dirty="0"/>
            <a:t>th</a:t>
          </a:r>
          <a:r>
            <a:rPr lang="en-GB" dirty="0"/>
            <a:t> October 2026).</a:t>
          </a:r>
          <a:endParaRPr lang="en-US" dirty="0"/>
        </a:p>
      </dgm:t>
    </dgm:pt>
    <dgm:pt modelId="{B12D14CA-A663-4B69-B68A-D6B9B9092F8A}" type="parTrans" cxnId="{8EF106E4-0DD5-49AF-9F44-FE36BBF38723}">
      <dgm:prSet/>
      <dgm:spPr/>
      <dgm:t>
        <a:bodyPr/>
        <a:lstStyle/>
        <a:p>
          <a:endParaRPr lang="en-US"/>
        </a:p>
      </dgm:t>
    </dgm:pt>
    <dgm:pt modelId="{D9B84F63-3F4B-4D60-BC67-6DA3740078AF}" type="sibTrans" cxnId="{8EF106E4-0DD5-49AF-9F44-FE36BBF38723}">
      <dgm:prSet/>
      <dgm:spPr/>
      <dgm:t>
        <a:bodyPr/>
        <a:lstStyle/>
        <a:p>
          <a:endParaRPr lang="en-US"/>
        </a:p>
      </dgm:t>
    </dgm:pt>
    <dgm:pt modelId="{77E12331-3288-4B4B-839E-4363DA1B6B18}">
      <dgm:prSet/>
      <dgm:spPr/>
      <dgm:t>
        <a:bodyPr/>
        <a:lstStyle/>
        <a:p>
          <a:r>
            <a:rPr lang="en-GB" dirty="0"/>
            <a:t>NHS Jobs (2026) </a:t>
          </a:r>
          <a:r>
            <a:rPr lang="en-GB" i="1" dirty="0"/>
            <a:t>Nursery Nurse – Sandwell and West Birmingham NHS Trust. </a:t>
          </a:r>
          <a:r>
            <a:rPr lang="en-GB" dirty="0"/>
            <a:t>Available at :</a:t>
          </a:r>
          <a:r>
            <a:rPr lang="en-GB" dirty="0">
              <a:hlinkClick xmlns:r="http://schemas.openxmlformats.org/officeDocument/2006/relationships" r:id="rId2"/>
            </a:rPr>
            <a:t>Job Advert</a:t>
          </a:r>
          <a:r>
            <a:rPr lang="en-GB" dirty="0"/>
            <a:t> (Accessed on 1</a:t>
          </a:r>
          <a:r>
            <a:rPr lang="en-GB" baseline="30000" dirty="0"/>
            <a:t>st</a:t>
          </a:r>
          <a:r>
            <a:rPr lang="en-GB" dirty="0"/>
            <a:t> October 2026).</a:t>
          </a:r>
          <a:endParaRPr lang="en-US" dirty="0"/>
        </a:p>
      </dgm:t>
    </dgm:pt>
    <dgm:pt modelId="{8CF06F54-F783-419F-840A-EC6E17A02DCA}" type="parTrans" cxnId="{A10687CD-23C2-4A2A-800F-1C707C92AD96}">
      <dgm:prSet/>
      <dgm:spPr/>
      <dgm:t>
        <a:bodyPr/>
        <a:lstStyle/>
        <a:p>
          <a:endParaRPr lang="en-US"/>
        </a:p>
      </dgm:t>
    </dgm:pt>
    <dgm:pt modelId="{3BAF7EE5-ED25-4D8D-83E6-C3885BDB11C7}" type="sibTrans" cxnId="{A10687CD-23C2-4A2A-800F-1C707C92AD96}">
      <dgm:prSet/>
      <dgm:spPr/>
      <dgm:t>
        <a:bodyPr/>
        <a:lstStyle/>
        <a:p>
          <a:endParaRPr lang="en-US"/>
        </a:p>
      </dgm:t>
    </dgm:pt>
    <dgm:pt modelId="{7B90B6AB-37A0-4FF8-BD8F-6BD7C803E4F4}" type="pres">
      <dgm:prSet presAssocID="{9ABCB7A1-B664-4B98-A27A-10D6547A42BD}" presName="linear" presStyleCnt="0">
        <dgm:presLayoutVars>
          <dgm:animLvl val="lvl"/>
          <dgm:resizeHandles val="exact"/>
        </dgm:presLayoutVars>
      </dgm:prSet>
      <dgm:spPr/>
    </dgm:pt>
    <dgm:pt modelId="{FC9D2C61-741D-4C95-8FDB-975D918BD4B8}" type="pres">
      <dgm:prSet presAssocID="{7800E13B-2937-4E20-B7D6-4DAD9C02B3C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5A82338-3007-4EBF-AF5E-8FEAABDA8709}" type="pres">
      <dgm:prSet presAssocID="{D9B84F63-3F4B-4D60-BC67-6DA3740078AF}" presName="spacer" presStyleCnt="0"/>
      <dgm:spPr/>
    </dgm:pt>
    <dgm:pt modelId="{B3C68E63-108E-458A-A8CC-239D7AD1C146}" type="pres">
      <dgm:prSet presAssocID="{77E12331-3288-4B4B-839E-4363DA1B6B1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0444136-464B-4D2A-A3EA-AAFD3CE7033E}" type="presOf" srcId="{7800E13B-2937-4E20-B7D6-4DAD9C02B3CB}" destId="{FC9D2C61-741D-4C95-8FDB-975D918BD4B8}" srcOrd="0" destOrd="0" presId="urn:microsoft.com/office/officeart/2005/8/layout/vList2"/>
    <dgm:cxn modelId="{F34ABE6A-9094-4D82-BC03-CED7CD6EF4FC}" type="presOf" srcId="{9ABCB7A1-B664-4B98-A27A-10D6547A42BD}" destId="{7B90B6AB-37A0-4FF8-BD8F-6BD7C803E4F4}" srcOrd="0" destOrd="0" presId="urn:microsoft.com/office/officeart/2005/8/layout/vList2"/>
    <dgm:cxn modelId="{EDAFB77F-2431-494A-ACE7-651733D1161D}" type="presOf" srcId="{77E12331-3288-4B4B-839E-4363DA1B6B18}" destId="{B3C68E63-108E-458A-A8CC-239D7AD1C146}" srcOrd="0" destOrd="0" presId="urn:microsoft.com/office/officeart/2005/8/layout/vList2"/>
    <dgm:cxn modelId="{A10687CD-23C2-4A2A-800F-1C707C92AD96}" srcId="{9ABCB7A1-B664-4B98-A27A-10D6547A42BD}" destId="{77E12331-3288-4B4B-839E-4363DA1B6B18}" srcOrd="1" destOrd="0" parTransId="{8CF06F54-F783-419F-840A-EC6E17A02DCA}" sibTransId="{3BAF7EE5-ED25-4D8D-83E6-C3885BDB11C7}"/>
    <dgm:cxn modelId="{8EF106E4-0DD5-49AF-9F44-FE36BBF38723}" srcId="{9ABCB7A1-B664-4B98-A27A-10D6547A42BD}" destId="{7800E13B-2937-4E20-B7D6-4DAD9C02B3CB}" srcOrd="0" destOrd="0" parTransId="{B12D14CA-A663-4B69-B68A-D6B9B9092F8A}" sibTransId="{D9B84F63-3F4B-4D60-BC67-6DA3740078AF}"/>
    <dgm:cxn modelId="{92D93DD2-B0D5-446B-A6DA-A67C8EB39E2E}" type="presParOf" srcId="{7B90B6AB-37A0-4FF8-BD8F-6BD7C803E4F4}" destId="{FC9D2C61-741D-4C95-8FDB-975D918BD4B8}" srcOrd="0" destOrd="0" presId="urn:microsoft.com/office/officeart/2005/8/layout/vList2"/>
    <dgm:cxn modelId="{7D8C1B7D-8052-42B8-8992-7FBEEEA29A96}" type="presParOf" srcId="{7B90B6AB-37A0-4FF8-BD8F-6BD7C803E4F4}" destId="{85A82338-3007-4EBF-AF5E-8FEAABDA8709}" srcOrd="1" destOrd="0" presId="urn:microsoft.com/office/officeart/2005/8/layout/vList2"/>
    <dgm:cxn modelId="{504CFD63-B0C9-4E7F-A31A-C493B3C2B983}" type="presParOf" srcId="{7B90B6AB-37A0-4FF8-BD8F-6BD7C803E4F4}" destId="{B3C68E63-108E-458A-A8CC-239D7AD1C14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65260-8692-41B5-A675-5752F527C785}">
      <dsp:nvSpPr>
        <dsp:cNvPr id="0" name=""/>
        <dsp:cNvSpPr/>
      </dsp:nvSpPr>
      <dsp:spPr>
        <a:xfrm>
          <a:off x="828914" y="1196282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E64101-F80A-4E81-924F-0E0014146E41}">
      <dsp:nvSpPr>
        <dsp:cNvPr id="0" name=""/>
        <dsp:cNvSpPr/>
      </dsp:nvSpPr>
      <dsp:spPr>
        <a:xfrm>
          <a:off x="333914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Name: Joselynn Toon (2519891)</a:t>
          </a:r>
          <a:endParaRPr lang="en-US" sz="1400" kern="1200" dirty="0"/>
        </a:p>
      </dsp:txBody>
      <dsp:txXfrm>
        <a:off x="333914" y="2276522"/>
        <a:ext cx="1800000" cy="720000"/>
      </dsp:txXfrm>
    </dsp:sp>
    <dsp:sp modelId="{3939F42D-D8AC-4E4F-8A26-78F54E6ED5E2}">
      <dsp:nvSpPr>
        <dsp:cNvPr id="0" name=""/>
        <dsp:cNvSpPr/>
      </dsp:nvSpPr>
      <dsp:spPr>
        <a:xfrm>
          <a:off x="2943914" y="1196282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A21DD-C2EA-4C38-82DE-53498691016F}">
      <dsp:nvSpPr>
        <dsp:cNvPr id="0" name=""/>
        <dsp:cNvSpPr/>
      </dsp:nvSpPr>
      <dsp:spPr>
        <a:xfrm>
          <a:off x="2448914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Lecturer: Prabjot Sahota</a:t>
          </a:r>
          <a:endParaRPr lang="en-US" sz="1400" kern="1200" dirty="0"/>
        </a:p>
      </dsp:txBody>
      <dsp:txXfrm>
        <a:off x="2448914" y="2276522"/>
        <a:ext cx="1800000" cy="720000"/>
      </dsp:txXfrm>
    </dsp:sp>
    <dsp:sp modelId="{B4AB23B4-1BAE-412E-B41E-91DAF1912050}">
      <dsp:nvSpPr>
        <dsp:cNvPr id="0" name=""/>
        <dsp:cNvSpPr/>
      </dsp:nvSpPr>
      <dsp:spPr>
        <a:xfrm>
          <a:off x="5058914" y="1196282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DF9A86-B584-4606-9D82-4B255BED5F6F}">
      <dsp:nvSpPr>
        <dsp:cNvPr id="0" name=""/>
        <dsp:cNvSpPr/>
      </dsp:nvSpPr>
      <dsp:spPr>
        <a:xfrm>
          <a:off x="4563914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Module: Professional development within health and social care</a:t>
          </a:r>
          <a:endParaRPr lang="en-US" sz="1400" kern="1200" dirty="0"/>
        </a:p>
      </dsp:txBody>
      <dsp:txXfrm>
        <a:off x="4563914" y="2276522"/>
        <a:ext cx="1800000" cy="720000"/>
      </dsp:txXfrm>
    </dsp:sp>
    <dsp:sp modelId="{F0B1B59D-D294-4BFC-B4A1-79822F0190E4}">
      <dsp:nvSpPr>
        <dsp:cNvPr id="0" name=""/>
        <dsp:cNvSpPr/>
      </dsp:nvSpPr>
      <dsp:spPr>
        <a:xfrm>
          <a:off x="7173914" y="1196282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FD61D9-D2CE-44F2-B234-0CE87AF3303D}">
      <dsp:nvSpPr>
        <dsp:cNvPr id="0" name=""/>
        <dsp:cNvSpPr/>
      </dsp:nvSpPr>
      <dsp:spPr>
        <a:xfrm>
          <a:off x="6678914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Module code: LCHS4009</a:t>
          </a:r>
          <a:endParaRPr lang="en-US" sz="1400" kern="1200" dirty="0"/>
        </a:p>
      </dsp:txBody>
      <dsp:txXfrm>
        <a:off x="6678914" y="2276522"/>
        <a:ext cx="1800000" cy="720000"/>
      </dsp:txXfrm>
    </dsp:sp>
    <dsp:sp modelId="{2CD3FE6F-2E8B-4348-A2DF-983698775E43}">
      <dsp:nvSpPr>
        <dsp:cNvPr id="0" name=""/>
        <dsp:cNvSpPr/>
      </dsp:nvSpPr>
      <dsp:spPr>
        <a:xfrm>
          <a:off x="9288914" y="1196282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6F37B6-9951-4EC3-BCA4-3F332619EC43}">
      <dsp:nvSpPr>
        <dsp:cNvPr id="0" name=""/>
        <dsp:cNvSpPr/>
      </dsp:nvSpPr>
      <dsp:spPr>
        <a:xfrm>
          <a:off x="8793914" y="227652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Assignment title: Self awareness presentation</a:t>
          </a:r>
          <a:endParaRPr lang="en-US" sz="1400" kern="1200" dirty="0"/>
        </a:p>
      </dsp:txBody>
      <dsp:txXfrm>
        <a:off x="8793914" y="2276522"/>
        <a:ext cx="18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E13313-239D-4F1B-A1E0-534AE07A4F0E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D3849D-2D74-4EBD-9A3E-64BAF9BFA936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Education – </a:t>
          </a:r>
          <a:r>
            <a:rPr lang="en-GB" sz="2400" kern="1200" dirty="0"/>
            <a:t>Continue at University and get my childcare qualification, gain more knowledge and potential work placement opportunities.</a:t>
          </a:r>
          <a:endParaRPr lang="en-US" sz="2400" kern="1200" dirty="0"/>
        </a:p>
      </dsp:txBody>
      <dsp:txXfrm>
        <a:off x="0" y="0"/>
        <a:ext cx="6900512" cy="1384035"/>
      </dsp:txXfrm>
    </dsp:sp>
    <dsp:sp modelId="{559C5449-5452-427C-8788-7FE298B9B1C6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38397B-3287-41FF-8416-553EABBBC29F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NHS Vacancies and high demand – </a:t>
          </a:r>
          <a:r>
            <a:rPr lang="en-GB" sz="2400" kern="1200" dirty="0"/>
            <a:t>There is a high demand for paediatric support staff across the Uk and multiple NHS jobs offers.</a:t>
          </a:r>
          <a:endParaRPr lang="en-US" sz="2400" kern="1200" dirty="0"/>
        </a:p>
      </dsp:txBody>
      <dsp:txXfrm>
        <a:off x="0" y="1384035"/>
        <a:ext cx="6900512" cy="1384035"/>
      </dsp:txXfrm>
    </dsp:sp>
    <dsp:sp modelId="{6FCAC00E-53DF-4671-B81A-B448103B53DA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0E1146-961E-4419-933D-9E46D74521D8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Volunteering – </a:t>
          </a:r>
          <a:r>
            <a:rPr lang="en-GB" sz="2400" kern="1200" dirty="0"/>
            <a:t>Loads of hospitals offer voluntary placements, which is a great way to gain experience and references.</a:t>
          </a:r>
          <a:endParaRPr lang="en-US" sz="2400" kern="1200" dirty="0"/>
        </a:p>
      </dsp:txBody>
      <dsp:txXfrm>
        <a:off x="0" y="2768070"/>
        <a:ext cx="6900512" cy="1384035"/>
      </dsp:txXfrm>
    </dsp:sp>
    <dsp:sp modelId="{7E09381D-9DF8-4C42-BF44-9805A7046622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25B3EA-A2CA-41B9-8404-CB9C58A04716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Support – </a:t>
          </a:r>
          <a:r>
            <a:rPr lang="en-GB" sz="2400" kern="1200" dirty="0"/>
            <a:t>Loads of support I can access including at the university and at the local job centre, I can get help and support from work coaches.</a:t>
          </a:r>
          <a:endParaRPr lang="en-US" sz="2400" kern="1200" dirty="0"/>
        </a:p>
      </dsp:txBody>
      <dsp:txXfrm>
        <a:off x="0" y="4152105"/>
        <a:ext cx="6900512" cy="13840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822BDD-5B8D-4C31-B521-50A767B28EB6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9F013E-5297-472D-AA80-BC3DAB8B5101}">
      <dsp:nvSpPr>
        <dsp:cNvPr id="0" name=""/>
        <dsp:cNvSpPr/>
      </dsp:nvSpPr>
      <dsp:spPr>
        <a:xfrm>
          <a:off x="0" y="2703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Personal limitations – </a:t>
          </a:r>
          <a:r>
            <a:rPr lang="en-GB" sz="2300" kern="1200" dirty="0"/>
            <a:t>Due to personal health conditions, I could be at a disadvantage compared to a person without health concerns.</a:t>
          </a:r>
          <a:r>
            <a:rPr lang="en-GB" sz="2300" b="1" kern="1200" dirty="0"/>
            <a:t> </a:t>
          </a:r>
          <a:r>
            <a:rPr lang="en-GB" sz="2300" kern="1200" dirty="0"/>
            <a:t>Aswell as this my lack of experience could put be at a disadvantage.</a:t>
          </a:r>
          <a:endParaRPr lang="en-US" sz="2300" kern="1200" dirty="0"/>
        </a:p>
      </dsp:txBody>
      <dsp:txXfrm>
        <a:off x="0" y="2703"/>
        <a:ext cx="6900512" cy="1843578"/>
      </dsp:txXfrm>
    </dsp:sp>
    <dsp:sp modelId="{339D8076-0E48-4A59-BCF9-E527F0DD866E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99813B-08BC-413C-A3EE-38BF2D79AC87}">
      <dsp:nvSpPr>
        <dsp:cNvPr id="0" name=""/>
        <dsp:cNvSpPr/>
      </dsp:nvSpPr>
      <dsp:spPr>
        <a:xfrm>
          <a:off x="0" y="1846281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Competitive field – </a:t>
          </a:r>
          <a:r>
            <a:rPr lang="en-GB" sz="2300" kern="1200" dirty="0"/>
            <a:t>Their will be many applicants for the NHS job roles; I need to ensure I stand out with a strong application and interview skills, and my lack of relevant references could be a potential concern.</a:t>
          </a:r>
          <a:endParaRPr lang="en-US" sz="2300" kern="1200" dirty="0"/>
        </a:p>
      </dsp:txBody>
      <dsp:txXfrm>
        <a:off x="0" y="1846281"/>
        <a:ext cx="6900512" cy="1843578"/>
      </dsp:txXfrm>
    </dsp:sp>
    <dsp:sp modelId="{C85070E5-1CC7-415F-8FB2-3E071A58FA17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B29AC-E3C6-48F7-9F78-4DC8D5EB2239}">
      <dsp:nvSpPr>
        <dsp:cNvPr id="0" name=""/>
        <dsp:cNvSpPr/>
      </dsp:nvSpPr>
      <dsp:spPr>
        <a:xfrm>
          <a:off x="0" y="3689859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Paperwork and deadlines -  </a:t>
          </a:r>
          <a:r>
            <a:rPr lang="en-GB" sz="2300" kern="1200" dirty="0"/>
            <a:t>Due to struggling with paperwork I could be at a disadvantage compared to others, I also have my own children, so I need to ensure my family life doesn’t get in the way of my work life and deadlines.</a:t>
          </a:r>
          <a:endParaRPr lang="en-US" sz="2300" kern="1200" dirty="0"/>
        </a:p>
      </dsp:txBody>
      <dsp:txXfrm>
        <a:off x="0" y="3689859"/>
        <a:ext cx="6900512" cy="18435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267919-C058-4835-B8E2-2871995862AE}">
      <dsp:nvSpPr>
        <dsp:cNvPr id="0" name=""/>
        <dsp:cNvSpPr/>
      </dsp:nvSpPr>
      <dsp:spPr>
        <a:xfrm>
          <a:off x="0" y="1110"/>
          <a:ext cx="6900512" cy="1998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I strongly believe I have more strengths than weaknesses, and I can use these to overcome the threats I may come across with my chosen career. </a:t>
          </a:r>
          <a:endParaRPr lang="en-US" sz="2800" kern="1200" dirty="0"/>
        </a:p>
      </dsp:txBody>
      <dsp:txXfrm>
        <a:off x="97552" y="98662"/>
        <a:ext cx="6705408" cy="1803256"/>
      </dsp:txXfrm>
    </dsp:sp>
    <dsp:sp modelId="{AA12DBA7-E5E4-4E2C-9F12-4B477B26A7F6}">
      <dsp:nvSpPr>
        <dsp:cNvPr id="0" name=""/>
        <dsp:cNvSpPr/>
      </dsp:nvSpPr>
      <dsp:spPr>
        <a:xfrm>
          <a:off x="0" y="1999470"/>
          <a:ext cx="6900512" cy="3535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9091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200" kern="1200" dirty="0"/>
            <a:t>I may have no experience in a hospital setting; however, I do have extensive personal experience working with and supporting children and I am very determined and care focused. I will volunteer at a local children's hospital alongside doing a childcare qualification to gain more hands-on experience. 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200" kern="1200" dirty="0"/>
            <a:t>Due to my own health concerns, I am highly empathetic and have a personal understanding of how it feels to manage certain health challenges. I will be extra compassionate and have a high patience level.</a:t>
          </a:r>
          <a:endParaRPr lang="en-US" sz="2200" kern="1200" dirty="0"/>
        </a:p>
      </dsp:txBody>
      <dsp:txXfrm>
        <a:off x="0" y="1999470"/>
        <a:ext cx="6900512" cy="35355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064A85-1988-44FA-B2F1-7F4BCB63346E}">
      <dsp:nvSpPr>
        <dsp:cNvPr id="0" name=""/>
        <dsp:cNvSpPr/>
      </dsp:nvSpPr>
      <dsp:spPr>
        <a:xfrm>
          <a:off x="0" y="367711"/>
          <a:ext cx="6900512" cy="15656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To sum up, I feel my journey to becoming a Nursery Nurse is not defined by what I lack but by my strengths and what I can bring: genuine compassion, proven resilience and a deep passion for connecting with and helping both children and their families. </a:t>
          </a:r>
          <a:endParaRPr lang="en-US" sz="1800" kern="1200" dirty="0"/>
        </a:p>
      </dsp:txBody>
      <dsp:txXfrm>
        <a:off x="76430" y="444141"/>
        <a:ext cx="6747652" cy="1412819"/>
      </dsp:txXfrm>
    </dsp:sp>
    <dsp:sp modelId="{79414B6C-733D-4FB6-8C74-C9F4B9766F6D}">
      <dsp:nvSpPr>
        <dsp:cNvPr id="0" name=""/>
        <dsp:cNvSpPr/>
      </dsp:nvSpPr>
      <dsp:spPr>
        <a:xfrm>
          <a:off x="0" y="1985230"/>
          <a:ext cx="6900512" cy="1565679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 understand that I will face some challenges regarding my limited work experience as-well as my own personal health and family life, however I am very confident I can overcome these with the right support and  embracing the opportunity’s available to me such as extra qualifications and work experience.</a:t>
          </a:r>
          <a:endParaRPr lang="en-US" sz="1800" kern="1200" dirty="0"/>
        </a:p>
      </dsp:txBody>
      <dsp:txXfrm>
        <a:off x="76430" y="2061660"/>
        <a:ext cx="6747652" cy="1412819"/>
      </dsp:txXfrm>
    </dsp:sp>
    <dsp:sp modelId="{3AD9C4C3-085D-47FC-BA27-C4F9055FEF03}">
      <dsp:nvSpPr>
        <dsp:cNvPr id="0" name=""/>
        <dsp:cNvSpPr/>
      </dsp:nvSpPr>
      <dsp:spPr>
        <a:xfrm>
          <a:off x="0" y="3602750"/>
          <a:ext cx="6900512" cy="1565679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 am highly dedicated and look forward to making a meaningful difference to the lives of young children and their carers.</a:t>
          </a:r>
          <a:endParaRPr lang="en-US" sz="1800" kern="1200" dirty="0"/>
        </a:p>
      </dsp:txBody>
      <dsp:txXfrm>
        <a:off x="76430" y="3679180"/>
        <a:ext cx="6747652" cy="14128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9D2C61-741D-4C95-8FDB-975D918BD4B8}">
      <dsp:nvSpPr>
        <dsp:cNvPr id="0" name=""/>
        <dsp:cNvSpPr/>
      </dsp:nvSpPr>
      <dsp:spPr>
        <a:xfrm>
          <a:off x="0" y="292530"/>
          <a:ext cx="6900512" cy="24265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CIPD (2026) </a:t>
          </a:r>
          <a:r>
            <a:rPr lang="en-GB" sz="3400" i="1" kern="1200" dirty="0"/>
            <a:t>SWOT analysis. Available at: </a:t>
          </a:r>
          <a:r>
            <a:rPr lang="en-GB" sz="3400" kern="1200" dirty="0">
              <a:hlinkClick xmlns:r="http://schemas.openxmlformats.org/officeDocument/2006/relationships" r:id="rId1"/>
            </a:rPr>
            <a:t>SWOT analysis | Factsheets | CIPD</a:t>
          </a:r>
          <a:r>
            <a:rPr lang="en-GB" sz="3400" kern="1200" dirty="0"/>
            <a:t> (Accessed on 7</a:t>
          </a:r>
          <a:r>
            <a:rPr lang="en-GB" sz="3400" kern="1200" baseline="30000" dirty="0"/>
            <a:t>th</a:t>
          </a:r>
          <a:r>
            <a:rPr lang="en-GB" sz="3400" kern="1200" dirty="0"/>
            <a:t> October 2026).</a:t>
          </a:r>
          <a:endParaRPr lang="en-US" sz="3400" kern="1200" dirty="0"/>
        </a:p>
      </dsp:txBody>
      <dsp:txXfrm>
        <a:off x="118456" y="410986"/>
        <a:ext cx="6663600" cy="2189667"/>
      </dsp:txXfrm>
    </dsp:sp>
    <dsp:sp modelId="{B3C68E63-108E-458A-A8CC-239D7AD1C146}">
      <dsp:nvSpPr>
        <dsp:cNvPr id="0" name=""/>
        <dsp:cNvSpPr/>
      </dsp:nvSpPr>
      <dsp:spPr>
        <a:xfrm>
          <a:off x="0" y="2817030"/>
          <a:ext cx="6900512" cy="2426579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NHS Jobs (2026) </a:t>
          </a:r>
          <a:r>
            <a:rPr lang="en-GB" sz="3400" i="1" kern="1200" dirty="0"/>
            <a:t>Nursery Nurse – Sandwell and West Birmingham NHS Trust. </a:t>
          </a:r>
          <a:r>
            <a:rPr lang="en-GB" sz="3400" kern="1200" dirty="0"/>
            <a:t>Available at :</a:t>
          </a:r>
          <a:r>
            <a:rPr lang="en-GB" sz="3400" kern="1200" dirty="0">
              <a:hlinkClick xmlns:r="http://schemas.openxmlformats.org/officeDocument/2006/relationships" r:id="rId2"/>
            </a:rPr>
            <a:t>Job Advert</a:t>
          </a:r>
          <a:r>
            <a:rPr lang="en-GB" sz="3400" kern="1200" dirty="0"/>
            <a:t> (Accessed on 1</a:t>
          </a:r>
          <a:r>
            <a:rPr lang="en-GB" sz="3400" kern="1200" baseline="30000" dirty="0"/>
            <a:t>st</a:t>
          </a:r>
          <a:r>
            <a:rPr lang="en-GB" sz="3400" kern="1200" dirty="0"/>
            <a:t> October 2026).</a:t>
          </a:r>
          <a:endParaRPr lang="en-US" sz="3400" kern="1200" dirty="0"/>
        </a:p>
      </dsp:txBody>
      <dsp:txXfrm>
        <a:off x="118456" y="2935486"/>
        <a:ext cx="6663600" cy="2189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3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55964-A7B3-4E7C-BF2B-7D2552B735C7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8971D-91E3-47D6-8611-CFB4CA2505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365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8971D-91E3-47D6-8611-CFB4CA250589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35140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8971D-91E3-47D6-8611-CFB4CA250589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1352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D597D-8250-D985-CC92-7D175D6F34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4D7732-E129-7EC8-3F2D-5977363E4E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81ED1-4FA6-5A53-D52A-54EDFD903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22065A-C234-B4C9-6351-4DAF47E1F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E5053-D4C7-5F05-98EE-28E7BA672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78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7153B-4F12-9773-5097-CAC775C3A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4EC4C-6928-1C92-AEE3-8C29D86BE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F4FDA-C527-68E8-B984-CBC09671C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EA764-64DE-4F58-53E7-CA1A2CEAC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B415C-1112-72E5-1C3D-459A66F9D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894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7AEC-296C-F856-00FC-4F4796451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DF57B-BB5A-BB0A-E0C5-195E18983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79368-002D-A888-0898-E5F6C978E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30BC7-8AB1-EFD8-07E6-F11CFD94C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A6413-3C81-3164-942F-8F0A6852C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09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07B0C-9553-3C2D-309E-C0350DF8A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21CDA-97BB-424E-ECAA-808FC2DA49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EF7CEC-DD24-130F-7190-523E0FB509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F0CEBC-F067-2224-9C42-916C7C6B4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1A9E71-2810-D75E-602C-C8033E705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8134D7-61AE-2AA7-7D67-66F843FC0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569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2F23-72B7-ACB2-E70A-21F492B73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00325C-F8E5-5E07-5742-79A1FE3DF6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BFE71-F481-689D-9F7A-0EF72AD494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5E0086-F156-1097-7A27-51A2DD407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A6C94-C4B1-E09E-2496-2ED0314522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24724F-219A-79FC-82C6-E3DF03317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4FE174-1573-F243-4918-D394C2960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35ABEE-B824-585F-F190-C2C677ABC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0287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04AE-7A89-9CEC-0686-DEA30C8A8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EF6EEE-1597-2E3C-5F3D-6AE61F135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0AE793-E42E-2EAB-8ADC-6859DDDE3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247E6D-D56E-BBFE-1E31-5811DCA06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5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FC5816-E4BA-0C3D-9FBA-B97E8C53F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14B4D1-EEB7-EAFC-AEBB-B0E5A3909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511E1F-C6BD-F46B-6019-0BE6D32B2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85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AB3E5-E25C-A287-0A60-DDB41E59B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C7320-60C0-FA38-3B51-7BE1BEF9A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97F6A0-5785-D230-F7C3-361DA0214A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68C080-73DA-3667-B370-A2CB60C20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20233-5A7F-8CBA-3EF0-BFE43F115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8A7904-4405-2BFF-11D7-E4F307A9B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377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81779-93A3-7BE9-7522-7DD25C7E0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65A71B-1135-DDD7-1411-EC52ED7FD5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F51A3A-9734-EDDB-4E79-49EB17C59E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D4CF00-BF8B-9BFC-FBBD-090BD5F13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7CD195-1ADE-7736-8BBD-16ECA5A00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DF1633-86D3-FFC5-6B11-D6B196EEF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73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1A574-75F0-D857-005E-A33F2050E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8F8A9E-AABA-ABCA-EF60-1C49A33811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18454-C391-36E8-7070-9F7DF255D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205C06-E37A-0FC5-1132-2E8DB3E84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60DBC-9F89-9E4B-4861-90E16F36A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169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E3B21-54B0-3C5B-0CF0-DDF97A64F9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E1FD9-D607-8F53-42AB-BC8C106A64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2A656-6E4E-C85D-F875-2715BCD2C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D72F-81DD-A80F-C0AE-14AA9543C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AB46D-4FE0-609A-FF07-FDF9E6609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95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28DCB3-08C1-2DEE-1005-E49FA242F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B8A2BA-AF0B-1C27-75D5-8D12FFB23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433AFE-ACAE-5057-443F-BDAA2FBD27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02E5A2-CEDC-4074-8BD0-0BEC9984FBEC}" type="datetimeFigureOut">
              <a:rPr lang="en-GB" smtClean="0"/>
              <a:t>30/09/2026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44DD5-F8EE-B4B1-8223-E9CC8D3A94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2067B-094F-D738-40A6-6F37A505F5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BC7381-BBA1-45F1-9695-35D42CF2AA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636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5BD14231-C4C7-65DB-F986-A8313AC6FC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534369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552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9DC639-35DE-ECBB-1EE1-521F15101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GB" sz="5400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59EBD-2457-96C5-76F4-DD2E92ED8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8546" y="313237"/>
            <a:ext cx="5366768" cy="3037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have chosen to pursue a career as a nursery nurse within the UK Health and Social Care sector.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60014B-34AB-9938-E88E-3B32EE192B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8055" y="954588"/>
            <a:ext cx="4064922" cy="241448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2F0619D-188D-B6A3-93A7-D952FC8C7DDE}"/>
              </a:ext>
            </a:extLst>
          </p:cNvPr>
          <p:cNvSpPr txBox="1"/>
          <p:nvPr/>
        </p:nvSpPr>
        <p:spPr>
          <a:xfrm>
            <a:off x="8816896" y="3350424"/>
            <a:ext cx="29500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jobs, (2026)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9A3A34-1075-32CD-9079-6F0E84B4F17E}"/>
              </a:ext>
            </a:extLst>
          </p:cNvPr>
          <p:cNvSpPr txBox="1"/>
          <p:nvPr/>
        </p:nvSpPr>
        <p:spPr>
          <a:xfrm>
            <a:off x="3843854" y="3811550"/>
            <a:ext cx="80880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chosen this role as I have a strong passion for helping and supporting children and their families, I would like to make a positive impact to young children's lives and emotional well being. I have personal experience caring for young children and a natural ability to connect well with young children. </a:t>
            </a:r>
          </a:p>
          <a:p>
            <a:endParaRPr lang="en-GB" dirty="0"/>
          </a:p>
          <a:p>
            <a:r>
              <a:rPr lang="en-GB" dirty="0"/>
              <a:t>I find the job role found above suitable as this job role includes working with children aged 3 months – 5 years and liaising with their parents and being understanding of the children's needs and emotions.</a:t>
            </a:r>
          </a:p>
          <a:p>
            <a:endParaRPr lang="en-GB" dirty="0"/>
          </a:p>
          <a:p>
            <a:r>
              <a:rPr lang="en-GB" dirty="0"/>
              <a:t>On the following slides I will conduct a personal SWOT analysis.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D932B7-4F00-8013-218B-ED98D5E310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77272" y="3369077"/>
            <a:ext cx="3617167" cy="337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06E1A9-1836-7194-8D7B-406B7BCED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a SWOT Analysis ?</a:t>
            </a:r>
          </a:p>
        </p:txBody>
      </p:sp>
      <p:sp>
        <p:nvSpPr>
          <p:cNvPr id="3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53F8FD-53D1-A45D-B9FD-33009A5DA35C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A SWOT analysis is a framework used to identify strengths, weaknesses, opportunities and threats to support you with planning and decision making, (CIPD,2026).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8EE504C-B13C-9E8A-CC03-CB1600FCD7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560" y="546939"/>
            <a:ext cx="6578316" cy="610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303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63024B-59A2-B3EB-82C9-F81535228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dirty="0"/>
              <a:t>Strengths</a:t>
            </a:r>
          </a:p>
        </p:txBody>
      </p:sp>
      <p:sp>
        <p:nvSpPr>
          <p:cNvPr id="17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C6954-BE5F-2A9D-3B10-A36D54C52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Personal qualities -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Kind, patient, empathetic, calm under pressure, naturally good at connecting with children and making them feel safe both emotionally and physically, excellent at working with people of all different backgrounds.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Relevant experience 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Previous experience working with young children and understanding their individual emotional and physical needs.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Education/studies 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(Level 4), First aid qualification, Food safety hygiene.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Aswell as the above I have a local advantage of living in Birmingham close to some Major hospitals and I also hold a UK driving licence, so travel is not an issue.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5DC47D-2777-830C-C809-64FFEC4D3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" r="1100" b="-3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42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89ED1AA-8684-4D37-B208-8777E1A77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Graphic 33">
            <a:extLst>
              <a:ext uri="{FF2B5EF4-FFF2-40B4-BE49-F238E27FC236}">
                <a16:creationId xmlns:a16="http://schemas.microsoft.com/office/drawing/2014/main" id="{4180E01B-B1F4-437C-807D-1C930718E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0784" y="0"/>
            <a:ext cx="9570431" cy="6858000"/>
          </a:xfrm>
          <a:custGeom>
            <a:avLst/>
            <a:gdLst>
              <a:gd name="connsiteX0" fmla="*/ 7178288 w 7187261"/>
              <a:gd name="connsiteY0" fmla="*/ 2604802 h 5150263"/>
              <a:gd name="connsiteX1" fmla="*/ 7169335 w 7187261"/>
              <a:gd name="connsiteY1" fmla="*/ 2328577 h 5150263"/>
              <a:gd name="connsiteX2" fmla="*/ 7060845 w 7187261"/>
              <a:gd name="connsiteY2" fmla="*/ 1661160 h 5150263"/>
              <a:gd name="connsiteX3" fmla="*/ 6212263 w 7187261"/>
              <a:gd name="connsiteY3" fmla="*/ 243840 h 5150263"/>
              <a:gd name="connsiteX4" fmla="*/ 5953564 w 7187261"/>
              <a:gd name="connsiteY4" fmla="*/ 0 h 5150263"/>
              <a:gd name="connsiteX5" fmla="*/ 1408615 w 7187261"/>
              <a:gd name="connsiteY5" fmla="*/ 0 h 5150263"/>
              <a:gd name="connsiteX6" fmla="*/ 805111 w 7187261"/>
              <a:gd name="connsiteY6" fmla="*/ 676275 h 5150263"/>
              <a:gd name="connsiteX7" fmla="*/ 104928 w 7187261"/>
              <a:gd name="connsiteY7" fmla="*/ 2183035 h 5150263"/>
              <a:gd name="connsiteX8" fmla="*/ 51588 w 7187261"/>
              <a:gd name="connsiteY8" fmla="*/ 2400014 h 5150263"/>
              <a:gd name="connsiteX9" fmla="*/ 41301 w 7187261"/>
              <a:gd name="connsiteY9" fmla="*/ 2424208 h 5150263"/>
              <a:gd name="connsiteX10" fmla="*/ 119692 w 7187261"/>
              <a:gd name="connsiteY10" fmla="*/ 1834801 h 5150263"/>
              <a:gd name="connsiteX11" fmla="*/ 870071 w 7187261"/>
              <a:gd name="connsiteY11" fmla="*/ 462248 h 5150263"/>
              <a:gd name="connsiteX12" fmla="*/ 1389279 w 7187261"/>
              <a:gd name="connsiteY12" fmla="*/ 476 h 5150263"/>
              <a:gd name="connsiteX13" fmla="*/ 1320223 w 7187261"/>
              <a:gd name="connsiteY13" fmla="*/ 476 h 5150263"/>
              <a:gd name="connsiteX14" fmla="*/ 423158 w 7187261"/>
              <a:gd name="connsiteY14" fmla="*/ 989743 h 5150263"/>
              <a:gd name="connsiteX15" fmla="*/ 25585 w 7187261"/>
              <a:gd name="connsiteY15" fmla="*/ 2113693 h 5150263"/>
              <a:gd name="connsiteX16" fmla="*/ 2344 w 7187261"/>
              <a:gd name="connsiteY16" fmla="*/ 2725865 h 5150263"/>
              <a:gd name="connsiteX17" fmla="*/ 447256 w 7187261"/>
              <a:gd name="connsiteY17" fmla="*/ 4210717 h 5150263"/>
              <a:gd name="connsiteX18" fmla="*/ 1138962 w 7187261"/>
              <a:gd name="connsiteY18" fmla="*/ 4988910 h 5150263"/>
              <a:gd name="connsiteX19" fmla="*/ 1348512 w 7187261"/>
              <a:gd name="connsiteY19" fmla="*/ 5146834 h 5150263"/>
              <a:gd name="connsiteX20" fmla="*/ 1422712 w 7187261"/>
              <a:gd name="connsiteY20" fmla="*/ 5146834 h 5150263"/>
              <a:gd name="connsiteX21" fmla="*/ 480594 w 7187261"/>
              <a:gd name="connsiteY21" fmla="*/ 4187952 h 5150263"/>
              <a:gd name="connsiteX22" fmla="*/ 398679 w 7187261"/>
              <a:gd name="connsiteY22" fmla="*/ 4046125 h 5150263"/>
              <a:gd name="connsiteX23" fmla="*/ 411823 w 7187261"/>
              <a:gd name="connsiteY23" fmla="*/ 4053078 h 5150263"/>
              <a:gd name="connsiteX24" fmla="*/ 1439380 w 7187261"/>
              <a:gd name="connsiteY24" fmla="*/ 5147405 h 5150263"/>
              <a:gd name="connsiteX25" fmla="*/ 5710010 w 7187261"/>
              <a:gd name="connsiteY25" fmla="*/ 5150263 h 5150263"/>
              <a:gd name="connsiteX26" fmla="*/ 5999665 w 7187261"/>
              <a:gd name="connsiteY26" fmla="*/ 4910900 h 5150263"/>
              <a:gd name="connsiteX27" fmla="*/ 6954165 w 7187261"/>
              <a:gd name="connsiteY27" fmla="*/ 3545777 h 5150263"/>
              <a:gd name="connsiteX28" fmla="*/ 7137712 w 7187261"/>
              <a:gd name="connsiteY28" fmla="*/ 2799207 h 5150263"/>
              <a:gd name="connsiteX29" fmla="*/ 7142951 w 7187261"/>
              <a:gd name="connsiteY29" fmla="*/ 2754535 h 5150263"/>
              <a:gd name="connsiteX30" fmla="*/ 7149428 w 7187261"/>
              <a:gd name="connsiteY30" fmla="*/ 2774823 h 5150263"/>
              <a:gd name="connsiteX31" fmla="*/ 7066465 w 7187261"/>
              <a:gd name="connsiteY31" fmla="*/ 3465672 h 5150263"/>
              <a:gd name="connsiteX32" fmla="*/ 6452578 w 7187261"/>
              <a:gd name="connsiteY32" fmla="*/ 4552760 h 5150263"/>
              <a:gd name="connsiteX33" fmla="*/ 5752110 w 7187261"/>
              <a:gd name="connsiteY33" fmla="*/ 5150263 h 5150263"/>
              <a:gd name="connsiteX34" fmla="*/ 5827643 w 7187261"/>
              <a:gd name="connsiteY34" fmla="*/ 5150263 h 5150263"/>
              <a:gd name="connsiteX35" fmla="*/ 6642793 w 7187261"/>
              <a:gd name="connsiteY35" fmla="*/ 4389406 h 5150263"/>
              <a:gd name="connsiteX36" fmla="*/ 7102469 w 7187261"/>
              <a:gd name="connsiteY36" fmla="*/ 3490817 h 5150263"/>
              <a:gd name="connsiteX37" fmla="*/ 7187242 w 7187261"/>
              <a:gd name="connsiteY37" fmla="*/ 2990183 h 5150263"/>
              <a:gd name="connsiteX38" fmla="*/ 7178288 w 7187261"/>
              <a:gd name="connsiteY38" fmla="*/ 2604802 h 5150263"/>
              <a:gd name="connsiteX39" fmla="*/ 6342565 w 7187261"/>
              <a:gd name="connsiteY39" fmla="*/ 441389 h 5150263"/>
              <a:gd name="connsiteX40" fmla="*/ 7126567 w 7187261"/>
              <a:gd name="connsiteY40" fmla="*/ 2355056 h 5150263"/>
              <a:gd name="connsiteX41" fmla="*/ 6342565 w 7187261"/>
              <a:gd name="connsiteY41" fmla="*/ 441389 h 515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187261" h="5150263">
                <a:moveTo>
                  <a:pt x="7178288" y="2604802"/>
                </a:moveTo>
                <a:cubicBezTo>
                  <a:pt x="7168763" y="2513076"/>
                  <a:pt x="7174478" y="2420684"/>
                  <a:pt x="7169335" y="2328577"/>
                </a:cubicBezTo>
                <a:cubicBezTo>
                  <a:pt x="7156952" y="2102882"/>
                  <a:pt x="7120586" y="1879149"/>
                  <a:pt x="7060845" y="1661160"/>
                </a:cubicBezTo>
                <a:cubicBezTo>
                  <a:pt x="6910588" y="1121007"/>
                  <a:pt x="6617428" y="631374"/>
                  <a:pt x="6212263" y="243840"/>
                </a:cubicBezTo>
                <a:cubicBezTo>
                  <a:pt x="6126538" y="162496"/>
                  <a:pt x="6040813" y="80201"/>
                  <a:pt x="5953564" y="0"/>
                </a:cubicBezTo>
                <a:lnTo>
                  <a:pt x="1408615" y="0"/>
                </a:lnTo>
                <a:cubicBezTo>
                  <a:pt x="1180967" y="200316"/>
                  <a:pt x="978332" y="427387"/>
                  <a:pt x="805111" y="676275"/>
                </a:cubicBezTo>
                <a:cubicBezTo>
                  <a:pt x="481261" y="1136523"/>
                  <a:pt x="252089" y="1640872"/>
                  <a:pt x="104928" y="2183035"/>
                </a:cubicBezTo>
                <a:cubicBezTo>
                  <a:pt x="85878" y="2254853"/>
                  <a:pt x="69495" y="2327720"/>
                  <a:pt x="51588" y="2400014"/>
                </a:cubicBezTo>
                <a:cubicBezTo>
                  <a:pt x="49683" y="2407634"/>
                  <a:pt x="51588" y="2416969"/>
                  <a:pt x="41301" y="2424208"/>
                </a:cubicBezTo>
                <a:cubicBezTo>
                  <a:pt x="45900" y="2225469"/>
                  <a:pt x="72186" y="2027834"/>
                  <a:pt x="119692" y="1834801"/>
                </a:cubicBezTo>
                <a:cubicBezTo>
                  <a:pt x="247993" y="1310926"/>
                  <a:pt x="506121" y="857726"/>
                  <a:pt x="870071" y="462248"/>
                </a:cubicBezTo>
                <a:cubicBezTo>
                  <a:pt x="1027729" y="291823"/>
                  <a:pt x="1201617" y="137169"/>
                  <a:pt x="1389279" y="476"/>
                </a:cubicBezTo>
                <a:lnTo>
                  <a:pt x="1320223" y="476"/>
                </a:lnTo>
                <a:cubicBezTo>
                  <a:pt x="960844" y="274320"/>
                  <a:pt x="656330" y="599123"/>
                  <a:pt x="423158" y="989743"/>
                </a:cubicBezTo>
                <a:cubicBezTo>
                  <a:pt x="215608" y="1337596"/>
                  <a:pt x="80258" y="1711357"/>
                  <a:pt x="25585" y="2113693"/>
                </a:cubicBezTo>
                <a:cubicBezTo>
                  <a:pt x="-2705" y="2316480"/>
                  <a:pt x="-2228" y="2521077"/>
                  <a:pt x="2344" y="2725865"/>
                </a:cubicBezTo>
                <a:cubicBezTo>
                  <a:pt x="14155" y="3261932"/>
                  <a:pt x="170650" y="3754565"/>
                  <a:pt x="447256" y="4210717"/>
                </a:cubicBezTo>
                <a:cubicBezTo>
                  <a:pt x="629851" y="4511612"/>
                  <a:pt x="866356" y="4767167"/>
                  <a:pt x="1138962" y="4988910"/>
                </a:cubicBezTo>
                <a:cubicBezTo>
                  <a:pt x="1207161" y="5044345"/>
                  <a:pt x="1277008" y="5096990"/>
                  <a:pt x="1348512" y="5146834"/>
                </a:cubicBezTo>
                <a:lnTo>
                  <a:pt x="1422712" y="5146834"/>
                </a:lnTo>
                <a:cubicBezTo>
                  <a:pt x="1043426" y="4892802"/>
                  <a:pt x="724720" y="4577334"/>
                  <a:pt x="480594" y="4187952"/>
                </a:cubicBezTo>
                <a:cubicBezTo>
                  <a:pt x="452019" y="4141851"/>
                  <a:pt x="423444" y="4095179"/>
                  <a:pt x="398679" y="4046125"/>
                </a:cubicBezTo>
                <a:cubicBezTo>
                  <a:pt x="407442" y="4043267"/>
                  <a:pt x="409156" y="4048982"/>
                  <a:pt x="411823" y="4053078"/>
                </a:cubicBezTo>
                <a:cubicBezTo>
                  <a:pt x="683572" y="4484656"/>
                  <a:pt x="1033139" y="4842701"/>
                  <a:pt x="1439380" y="5147405"/>
                </a:cubicBezTo>
                <a:lnTo>
                  <a:pt x="5710010" y="5150263"/>
                </a:lnTo>
                <a:cubicBezTo>
                  <a:pt x="5810594" y="5075482"/>
                  <a:pt x="5907272" y="4995587"/>
                  <a:pt x="5999665" y="4910900"/>
                </a:cubicBezTo>
                <a:cubicBezTo>
                  <a:pt x="6418765" y="4526661"/>
                  <a:pt x="6746901" y="4078129"/>
                  <a:pt x="6954165" y="3545777"/>
                </a:cubicBezTo>
                <a:cubicBezTo>
                  <a:pt x="7048234" y="3306175"/>
                  <a:pt x="7109956" y="3055115"/>
                  <a:pt x="7137712" y="2799207"/>
                </a:cubicBezTo>
                <a:cubicBezTo>
                  <a:pt x="7139236" y="2784920"/>
                  <a:pt x="7141046" y="2770632"/>
                  <a:pt x="7142951" y="2754535"/>
                </a:cubicBezTo>
                <a:cubicBezTo>
                  <a:pt x="7151714" y="2760440"/>
                  <a:pt x="7149237" y="2768441"/>
                  <a:pt x="7149428" y="2774823"/>
                </a:cubicBezTo>
                <a:cubicBezTo>
                  <a:pt x="7156743" y="3007967"/>
                  <a:pt x="7128777" y="3240881"/>
                  <a:pt x="7066465" y="3465672"/>
                </a:cubicBezTo>
                <a:cubicBezTo>
                  <a:pt x="6952165" y="3878580"/>
                  <a:pt x="6737948" y="4235863"/>
                  <a:pt x="6452578" y="4552760"/>
                </a:cubicBezTo>
                <a:cubicBezTo>
                  <a:pt x="6244553" y="4783836"/>
                  <a:pt x="6008809" y="4980242"/>
                  <a:pt x="5752110" y="5150263"/>
                </a:cubicBezTo>
                <a:lnTo>
                  <a:pt x="5827643" y="5150263"/>
                </a:lnTo>
                <a:cubicBezTo>
                  <a:pt x="6136539" y="4938904"/>
                  <a:pt x="6412192" y="4689348"/>
                  <a:pt x="6642793" y="4389406"/>
                </a:cubicBezTo>
                <a:cubicBezTo>
                  <a:pt x="6851295" y="4118324"/>
                  <a:pt x="7009125" y="3820859"/>
                  <a:pt x="7102469" y="3490817"/>
                </a:cubicBezTo>
                <a:cubicBezTo>
                  <a:pt x="7148646" y="3327473"/>
                  <a:pt x="7177069" y="3159624"/>
                  <a:pt x="7187242" y="2990183"/>
                </a:cubicBezTo>
                <a:cubicBezTo>
                  <a:pt x="7187623" y="2984087"/>
                  <a:pt x="7182384" y="2642330"/>
                  <a:pt x="7178288" y="2604802"/>
                </a:cubicBezTo>
                <a:close/>
                <a:moveTo>
                  <a:pt x="6342565" y="441389"/>
                </a:moveTo>
                <a:cubicBezTo>
                  <a:pt x="6829797" y="986533"/>
                  <a:pt x="7091135" y="1624422"/>
                  <a:pt x="7126567" y="2355056"/>
                </a:cubicBezTo>
                <a:cubicBezTo>
                  <a:pt x="7001123" y="1661827"/>
                  <a:pt x="6756426" y="1017365"/>
                  <a:pt x="6342565" y="441389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852F15-755F-9DE7-97ED-390F4E055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0466" y="955308"/>
            <a:ext cx="7074568" cy="28989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Weaknesses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41F77738-2AF0-4750-A0C7-F97C2C175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17349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00A306-BF5C-898B-3F2E-DBA60BCCAF7B}"/>
              </a:ext>
            </a:extLst>
          </p:cNvPr>
          <p:cNvSpPr txBox="1"/>
          <p:nvPr/>
        </p:nvSpPr>
        <p:spPr>
          <a:xfrm>
            <a:off x="754881" y="355144"/>
            <a:ext cx="3233058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Limited formal work experience –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Not previously worked in a clinical children's environment.</a:t>
            </a:r>
          </a:p>
        </p:txBody>
      </p:sp>
      <p:pic>
        <p:nvPicPr>
          <p:cNvPr id="5" name="Graphic 4" descr="Arrow Up with solid fill">
            <a:extLst>
              <a:ext uri="{FF2B5EF4-FFF2-40B4-BE49-F238E27FC236}">
                <a16:creationId xmlns:a16="http://schemas.microsoft.com/office/drawing/2014/main" id="{519D21DA-9BF1-1573-578D-B4B5378DA5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913750">
            <a:off x="3164383" y="1649242"/>
            <a:ext cx="914400" cy="1267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A89AE9-52F8-D0DC-6A5F-C5F6DB05E712}"/>
              </a:ext>
            </a:extLst>
          </p:cNvPr>
          <p:cNvSpPr txBox="1"/>
          <p:nvPr/>
        </p:nvSpPr>
        <p:spPr>
          <a:xfrm>
            <a:off x="7505400" y="355144"/>
            <a:ext cx="3375815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Health conditions –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have Fibromyalgia and ADHD which can affect my energy levels, focus as work ability at times.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Graphic 8" descr="Arrow Up with solid fill">
            <a:extLst>
              <a:ext uri="{FF2B5EF4-FFF2-40B4-BE49-F238E27FC236}">
                <a16:creationId xmlns:a16="http://schemas.microsoft.com/office/drawing/2014/main" id="{B4AB775D-9A4A-9873-3998-9940E15DFA0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74570">
            <a:off x="7186785" y="1585220"/>
            <a:ext cx="914400" cy="150654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0AE85C-99B7-C8CE-E331-633D5192F442}"/>
              </a:ext>
            </a:extLst>
          </p:cNvPr>
          <p:cNvSpPr txBox="1"/>
          <p:nvPr/>
        </p:nvSpPr>
        <p:spPr>
          <a:xfrm>
            <a:off x="8425545" y="4809593"/>
            <a:ext cx="3011573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Qualifications –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Currently do not have any childcare or early years qualifications.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Graphic 13" descr="Arrow Up with solid fill">
            <a:extLst>
              <a:ext uri="{FF2B5EF4-FFF2-40B4-BE49-F238E27FC236}">
                <a16:creationId xmlns:a16="http://schemas.microsoft.com/office/drawing/2014/main" id="{18F9FCB3-6853-0B3C-E7AC-D5B5CA7DE1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148986">
            <a:off x="8421576" y="3508701"/>
            <a:ext cx="914400" cy="134788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148729-1C2C-A1DD-0F17-A46034264948}"/>
              </a:ext>
            </a:extLst>
          </p:cNvPr>
          <p:cNvSpPr txBox="1"/>
          <p:nvPr/>
        </p:nvSpPr>
        <p:spPr>
          <a:xfrm>
            <a:off x="936170" y="4517571"/>
            <a:ext cx="3548743" cy="147732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Anxiety with forms –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struggle with paperwork due to pain in hands, this makes me anxious if I have a deadline to fill out paperwork.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Graphic 16" descr="Arrow Up with solid fill">
            <a:extLst>
              <a:ext uri="{FF2B5EF4-FFF2-40B4-BE49-F238E27FC236}">
                <a16:creationId xmlns:a16="http://schemas.microsoft.com/office/drawing/2014/main" id="{DAFCF4E3-63CD-A707-4D27-E5FA37CDA5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3280658">
            <a:off x="2767153" y="3507075"/>
            <a:ext cx="914400" cy="110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55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212E52-1882-D8AB-633B-CA429C5CA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4200" dirty="0"/>
              <a:t>Opportunities</a:t>
            </a:r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61F9FC1B-1359-94A1-1B1D-FE2F02BB14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00240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570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195619-5EE7-8B90-AD2C-97A7F647F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Threats</a:t>
            </a:r>
          </a:p>
        </p:txBody>
      </p:sp>
      <p:sp>
        <p:nvSpPr>
          <p:cNvPr id="29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8A7826E6-F6EE-A32A-B89E-83A10C90B5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43797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353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786832-C31D-5D71-E71C-F84C10418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Practical examples</a:t>
            </a:r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32CB7C18-7944-E5BA-A61F-134FA43520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51318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3534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F53505-B9D9-5C86-0DED-A5A91253A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Conclusion</a:t>
            </a:r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0796104C-1204-F67A-6679-2B4EDBD972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08147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997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CB062A-32C3-A1C0-DAAF-4B24E6C88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4" name="TextBox 2">
            <a:extLst>
              <a:ext uri="{FF2B5EF4-FFF2-40B4-BE49-F238E27FC236}">
                <a16:creationId xmlns:a16="http://schemas.microsoft.com/office/drawing/2014/main" id="{0FE2F1F2-649A-06AC-6146-AD72127371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069808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0359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991669DF84244A81B93216713AC0FD" ma:contentTypeVersion="5" ma:contentTypeDescription="Create a new document." ma:contentTypeScope="" ma:versionID="a902135f02ad948cfd5f41c42cd09c14">
  <xsd:schema xmlns:xsd="http://www.w3.org/2001/XMLSchema" xmlns:xs="http://www.w3.org/2001/XMLSchema" xmlns:p="http://schemas.microsoft.com/office/2006/metadata/properties" xmlns:ns3="901b7179-a49d-4669-ab88-101a0e80079b" targetNamespace="http://schemas.microsoft.com/office/2006/metadata/properties" ma:root="true" ma:fieldsID="507b7c2e20725aa1d24ba083b4cd9605" ns3:_="">
    <xsd:import namespace="901b7179-a49d-4669-ab88-101a0e80079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1b7179-a49d-4669-ab88-101a0e80079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01b7179-a49d-4669-ab88-101a0e80079b" xsi:nil="true"/>
  </documentManagement>
</p:properties>
</file>

<file path=customXml/itemProps1.xml><?xml version="1.0" encoding="utf-8"?>
<ds:datastoreItem xmlns:ds="http://schemas.openxmlformats.org/officeDocument/2006/customXml" ds:itemID="{1D802C68-8824-490F-A555-4B00CE1B62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01b7179-a49d-4669-ab88-101a0e8007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E4DA06-D2AC-4E3D-8132-64906A07EF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C2A139-A550-44BF-822F-9C76D33D9BFA}">
  <ds:schemaRefs>
    <ds:schemaRef ds:uri="http://purl.org/dc/elements/1.1/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901b7179-a49d-4669-ab88-101a0e80079b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33368</TotalTime>
  <Words>903</Words>
  <Application>Microsoft Office PowerPoint</Application>
  <PresentationFormat>Widescreen</PresentationFormat>
  <Paragraphs>47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PowerPoint Presentation</vt:lpstr>
      <vt:lpstr>Introduction</vt:lpstr>
      <vt:lpstr>What is a SWOT Analysis ?</vt:lpstr>
      <vt:lpstr>Strengths</vt:lpstr>
      <vt:lpstr>Weaknesses</vt:lpstr>
      <vt:lpstr>Opportunities</vt:lpstr>
      <vt:lpstr>Threats</vt:lpstr>
      <vt:lpstr>Practical examples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Joselynn Toon (2519891)</dc:creator>
  <cp:lastModifiedBy>Joselynn Toon (2519891)</cp:lastModifiedBy>
  <cp:revision>1</cp:revision>
  <dcterms:created xsi:type="dcterms:W3CDTF">2026-09-16T09:16:44Z</dcterms:created>
  <dcterms:modified xsi:type="dcterms:W3CDTF">2026-10-16T11:17:43Z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0x01010028991669DF84244A81B93216713AC0FD</vt:lpwstr>
  </property>
</Properties>
</file>