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14"/>
  </p:notesMasterIdLst>
  <p:sldIdLst>
    <p:sldId id="256" r:id="rId2"/>
    <p:sldId id="257" r:id="rId3"/>
    <p:sldId id="258" r:id="rId4"/>
    <p:sldId id="259" r:id="rId5"/>
    <p:sldId id="260" r:id="rId6"/>
    <p:sldId id="261" r:id="rId7"/>
    <p:sldId id="262" r:id="rId8"/>
    <p:sldId id="264" r:id="rId9"/>
    <p:sldId id="263"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3A893FD-FB10-4813-A959-36C0444B0256}" v="160" dt="2023-10-29T11:03:56.1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447" autoAdjust="0"/>
  </p:normalViewPr>
  <p:slideViewPr>
    <p:cSldViewPr snapToGrid="0">
      <p:cViewPr varScale="1">
        <p:scale>
          <a:sx n="76" d="100"/>
          <a:sy n="76" d="100"/>
        </p:scale>
        <p:origin x="917"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haita Nedelea" userId="5b5345fda16b3f20" providerId="LiveId" clId="{A3A893FD-FB10-4813-A959-36C0444B0256}"/>
    <pc:docChg chg="undo custSel addSld modSld addMainMaster delMainMaster">
      <pc:chgData name="MIhaita Nedelea" userId="5b5345fda16b3f20" providerId="LiveId" clId="{A3A893FD-FB10-4813-A959-36C0444B0256}" dt="2023-10-29T12:55:41.557" v="994" actId="207"/>
      <pc:docMkLst>
        <pc:docMk/>
      </pc:docMkLst>
      <pc:sldChg chg="addSp modSp new mod setBg modClrScheme chgLayout">
        <pc:chgData name="MIhaita Nedelea" userId="5b5345fda16b3f20" providerId="LiveId" clId="{A3A893FD-FB10-4813-A959-36C0444B0256}" dt="2023-10-27T15:59:52.777" v="478" actId="113"/>
        <pc:sldMkLst>
          <pc:docMk/>
          <pc:sldMk cId="540720022" sldId="256"/>
        </pc:sldMkLst>
        <pc:spChg chg="mod">
          <ac:chgData name="MIhaita Nedelea" userId="5b5345fda16b3f20" providerId="LiveId" clId="{A3A893FD-FB10-4813-A959-36C0444B0256}" dt="2023-10-27T15:59:52.777" v="478" actId="113"/>
          <ac:spMkLst>
            <pc:docMk/>
            <pc:sldMk cId="540720022" sldId="256"/>
            <ac:spMk id="2" creationId="{1EBEA5F8-A4FD-E834-026D-4A2262E515D3}"/>
          </ac:spMkLst>
        </pc:spChg>
        <pc:spChg chg="mod">
          <ac:chgData name="MIhaita Nedelea" userId="5b5345fda16b3f20" providerId="LiveId" clId="{A3A893FD-FB10-4813-A959-36C0444B0256}" dt="2023-10-27T14:51:27.406" v="47" actId="27636"/>
          <ac:spMkLst>
            <pc:docMk/>
            <pc:sldMk cId="540720022" sldId="256"/>
            <ac:spMk id="3" creationId="{28F982FB-019D-FC83-CD89-E6FADE9A5DE4}"/>
          </ac:spMkLst>
        </pc:spChg>
        <pc:spChg chg="add">
          <ac:chgData name="MIhaita Nedelea" userId="5b5345fda16b3f20" providerId="LiveId" clId="{A3A893FD-FB10-4813-A959-36C0444B0256}" dt="2023-10-27T14:50:21.025" v="35" actId="26606"/>
          <ac:spMkLst>
            <pc:docMk/>
            <pc:sldMk cId="540720022" sldId="256"/>
            <ac:spMk id="9" creationId="{DB66C9CD-6BF4-44CA-8078-0BB819080761}"/>
          </ac:spMkLst>
        </pc:spChg>
        <pc:picChg chg="add">
          <ac:chgData name="MIhaita Nedelea" userId="5b5345fda16b3f20" providerId="LiveId" clId="{A3A893FD-FB10-4813-A959-36C0444B0256}" dt="2023-10-27T14:50:21.025" v="35" actId="26606"/>
          <ac:picMkLst>
            <pc:docMk/>
            <pc:sldMk cId="540720022" sldId="256"/>
            <ac:picMk id="4" creationId="{01AD88D5-9BDA-6CAC-C315-DE441DDD6D53}"/>
          </ac:picMkLst>
        </pc:picChg>
        <pc:cxnChg chg="add">
          <ac:chgData name="MIhaita Nedelea" userId="5b5345fda16b3f20" providerId="LiveId" clId="{A3A893FD-FB10-4813-A959-36C0444B0256}" dt="2023-10-27T14:50:21.025" v="35" actId="26606"/>
          <ac:cxnSpMkLst>
            <pc:docMk/>
            <pc:sldMk cId="540720022" sldId="256"/>
            <ac:cxnSpMk id="11" creationId="{77C6DF49-CBE3-4038-AC78-35DE4FD7CE8E}"/>
          </ac:cxnSpMkLst>
        </pc:cxnChg>
      </pc:sldChg>
      <pc:sldChg chg="addSp delSp modSp new mod setBg modAnim">
        <pc:chgData name="MIhaita Nedelea" userId="5b5345fda16b3f20" providerId="LiveId" clId="{A3A893FD-FB10-4813-A959-36C0444B0256}" dt="2023-10-29T10:42:22.746" v="727" actId="14100"/>
        <pc:sldMkLst>
          <pc:docMk/>
          <pc:sldMk cId="3047809757" sldId="257"/>
        </pc:sldMkLst>
        <pc:spChg chg="mod">
          <ac:chgData name="MIhaita Nedelea" userId="5b5345fda16b3f20" providerId="LiveId" clId="{A3A893FD-FB10-4813-A959-36C0444B0256}" dt="2023-10-27T16:00:31.154" v="483" actId="113"/>
          <ac:spMkLst>
            <pc:docMk/>
            <pc:sldMk cId="3047809757" sldId="257"/>
            <ac:spMk id="2" creationId="{CF770C30-7010-A53F-1C0C-0A0DC034AFCA}"/>
          </ac:spMkLst>
        </pc:spChg>
        <pc:spChg chg="mod">
          <ac:chgData name="MIhaita Nedelea" userId="5b5345fda16b3f20" providerId="LiveId" clId="{A3A893FD-FB10-4813-A959-36C0444B0256}" dt="2023-10-29T10:37:31.984" v="699" actId="207"/>
          <ac:spMkLst>
            <pc:docMk/>
            <pc:sldMk cId="3047809757" sldId="257"/>
            <ac:spMk id="3" creationId="{10C0C1A4-5AD9-8969-D5ED-85EE62C29B4C}"/>
          </ac:spMkLst>
        </pc:spChg>
        <pc:spChg chg="add">
          <ac:chgData name="MIhaita Nedelea" userId="5b5345fda16b3f20" providerId="LiveId" clId="{A3A893FD-FB10-4813-A959-36C0444B0256}" dt="2023-10-27T15:00:44.347" v="56" actId="26606"/>
          <ac:spMkLst>
            <pc:docMk/>
            <pc:sldMk cId="3047809757" sldId="257"/>
            <ac:spMk id="10" creationId="{1AEB7F98-32EC-40D3-89EE-C8433023163A}"/>
          </ac:spMkLst>
        </pc:spChg>
        <pc:spChg chg="add">
          <ac:chgData name="MIhaita Nedelea" userId="5b5345fda16b3f20" providerId="LiveId" clId="{A3A893FD-FB10-4813-A959-36C0444B0256}" dt="2023-10-27T15:00:44.347" v="56" actId="26606"/>
          <ac:spMkLst>
            <pc:docMk/>
            <pc:sldMk cId="3047809757" sldId="257"/>
            <ac:spMk id="14" creationId="{DAD9000E-708C-464D-A86F-4ABE391B6BE8}"/>
          </ac:spMkLst>
        </pc:spChg>
        <pc:picChg chg="add del mod">
          <ac:chgData name="MIhaita Nedelea" userId="5b5345fda16b3f20" providerId="LiveId" clId="{A3A893FD-FB10-4813-A959-36C0444B0256}" dt="2023-10-29T10:41:47.677" v="723" actId="21"/>
          <ac:picMkLst>
            <pc:docMk/>
            <pc:sldMk cId="3047809757" sldId="257"/>
            <ac:picMk id="4" creationId="{5EF677A9-7D0A-E15F-5B1D-436BC9BFAD47}"/>
          </ac:picMkLst>
        </pc:picChg>
        <pc:picChg chg="add mod">
          <ac:chgData name="MIhaita Nedelea" userId="5b5345fda16b3f20" providerId="LiveId" clId="{A3A893FD-FB10-4813-A959-36C0444B0256}" dt="2023-10-29T10:42:22.746" v="727" actId="14100"/>
          <ac:picMkLst>
            <pc:docMk/>
            <pc:sldMk cId="3047809757" sldId="257"/>
            <ac:picMk id="5" creationId="{793DB4B6-5603-D7ED-7049-1BA63964F2C0}"/>
          </ac:picMkLst>
        </pc:picChg>
        <pc:picChg chg="add del">
          <ac:chgData name="MIhaita Nedelea" userId="5b5345fda16b3f20" providerId="LiveId" clId="{A3A893FD-FB10-4813-A959-36C0444B0256}" dt="2023-10-29T10:37:52.416" v="702" actId="478"/>
          <ac:picMkLst>
            <pc:docMk/>
            <pc:sldMk cId="3047809757" sldId="257"/>
            <ac:picMk id="7" creationId="{AADFD174-BAA5-8FDA-8EC4-43B2C2E008CB}"/>
          </ac:picMkLst>
        </pc:picChg>
        <pc:cxnChg chg="add">
          <ac:chgData name="MIhaita Nedelea" userId="5b5345fda16b3f20" providerId="LiveId" clId="{A3A893FD-FB10-4813-A959-36C0444B0256}" dt="2023-10-27T15:00:44.347" v="56" actId="26606"/>
          <ac:cxnSpMkLst>
            <pc:docMk/>
            <pc:sldMk cId="3047809757" sldId="257"/>
            <ac:cxnSpMk id="12" creationId="{77C6DF49-CBE3-4038-AC78-35DE4FD7CE8E}"/>
          </ac:cxnSpMkLst>
        </pc:cxnChg>
      </pc:sldChg>
      <pc:sldChg chg="addSp modSp new mod setBg">
        <pc:chgData name="MIhaita Nedelea" userId="5b5345fda16b3f20" providerId="LiveId" clId="{A3A893FD-FB10-4813-A959-36C0444B0256}" dt="2023-10-29T10:59:50.238" v="792"/>
        <pc:sldMkLst>
          <pc:docMk/>
          <pc:sldMk cId="2861095354" sldId="258"/>
        </pc:sldMkLst>
        <pc:spChg chg="mod">
          <ac:chgData name="MIhaita Nedelea" userId="5b5345fda16b3f20" providerId="LiveId" clId="{A3A893FD-FB10-4813-A959-36C0444B0256}" dt="2023-10-29T10:55:48.134" v="760" actId="20577"/>
          <ac:spMkLst>
            <pc:docMk/>
            <pc:sldMk cId="2861095354" sldId="258"/>
            <ac:spMk id="2" creationId="{A7D186ED-39C3-1AEE-D063-701F39B82AA2}"/>
          </ac:spMkLst>
        </pc:spChg>
        <pc:spChg chg="mod">
          <ac:chgData name="MIhaita Nedelea" userId="5b5345fda16b3f20" providerId="LiveId" clId="{A3A893FD-FB10-4813-A959-36C0444B0256}" dt="2023-10-29T10:59:50.238" v="792"/>
          <ac:spMkLst>
            <pc:docMk/>
            <pc:sldMk cId="2861095354" sldId="258"/>
            <ac:spMk id="3" creationId="{51301713-7B1E-6B1C-141F-C437B9881B5F}"/>
          </ac:spMkLst>
        </pc:spChg>
        <pc:spChg chg="add">
          <ac:chgData name="MIhaita Nedelea" userId="5b5345fda16b3f20" providerId="LiveId" clId="{A3A893FD-FB10-4813-A959-36C0444B0256}" dt="2023-10-27T15:05:00.226" v="64" actId="26606"/>
          <ac:spMkLst>
            <pc:docMk/>
            <pc:sldMk cId="2861095354" sldId="258"/>
            <ac:spMk id="9" creationId="{DB66C9CD-6BF4-44CA-8078-0BB819080761}"/>
          </ac:spMkLst>
        </pc:spChg>
        <pc:picChg chg="add">
          <ac:chgData name="MIhaita Nedelea" userId="5b5345fda16b3f20" providerId="LiveId" clId="{A3A893FD-FB10-4813-A959-36C0444B0256}" dt="2023-10-27T15:05:00.226" v="64" actId="26606"/>
          <ac:picMkLst>
            <pc:docMk/>
            <pc:sldMk cId="2861095354" sldId="258"/>
            <ac:picMk id="5" creationId="{B0DC464B-2760-5E85-CA46-BF33816F2D18}"/>
          </ac:picMkLst>
        </pc:picChg>
        <pc:cxnChg chg="add">
          <ac:chgData name="MIhaita Nedelea" userId="5b5345fda16b3f20" providerId="LiveId" clId="{A3A893FD-FB10-4813-A959-36C0444B0256}" dt="2023-10-27T15:05:00.226" v="64" actId="26606"/>
          <ac:cxnSpMkLst>
            <pc:docMk/>
            <pc:sldMk cId="2861095354" sldId="258"/>
            <ac:cxnSpMk id="11" creationId="{77C6DF49-CBE3-4038-AC78-35DE4FD7CE8E}"/>
          </ac:cxnSpMkLst>
        </pc:cxnChg>
      </pc:sldChg>
      <pc:sldChg chg="addSp delSp modSp new mod setBg">
        <pc:chgData name="MIhaita Nedelea" userId="5b5345fda16b3f20" providerId="LiveId" clId="{A3A893FD-FB10-4813-A959-36C0444B0256}" dt="2023-10-29T11:02:36.431" v="835" actId="20577"/>
        <pc:sldMkLst>
          <pc:docMk/>
          <pc:sldMk cId="1184576883" sldId="259"/>
        </pc:sldMkLst>
        <pc:spChg chg="mod">
          <ac:chgData name="MIhaita Nedelea" userId="5b5345fda16b3f20" providerId="LiveId" clId="{A3A893FD-FB10-4813-A959-36C0444B0256}" dt="2023-10-29T10:56:08.022" v="785" actId="20577"/>
          <ac:spMkLst>
            <pc:docMk/>
            <pc:sldMk cId="1184576883" sldId="259"/>
            <ac:spMk id="2" creationId="{19E59828-A6D1-6E02-CA5F-A0F30E3B6918}"/>
          </ac:spMkLst>
        </pc:spChg>
        <pc:spChg chg="del mod">
          <ac:chgData name="MIhaita Nedelea" userId="5b5345fda16b3f20" providerId="LiveId" clId="{A3A893FD-FB10-4813-A959-36C0444B0256}" dt="2023-10-27T15:08:06.012" v="87" actId="26606"/>
          <ac:spMkLst>
            <pc:docMk/>
            <pc:sldMk cId="1184576883" sldId="259"/>
            <ac:spMk id="3" creationId="{2C36C25C-DCBD-0546-DA13-E63A58443CF4}"/>
          </ac:spMkLst>
        </pc:spChg>
        <pc:spChg chg="add">
          <ac:chgData name="MIhaita Nedelea" userId="5b5345fda16b3f20" providerId="LiveId" clId="{A3A893FD-FB10-4813-A959-36C0444B0256}" dt="2023-10-27T15:08:06.012" v="87" actId="26606"/>
          <ac:spMkLst>
            <pc:docMk/>
            <pc:sldMk cId="1184576883" sldId="259"/>
            <ac:spMk id="9" creationId="{EEE96A74-B62B-4642-AB22-7776A5F48CE7}"/>
          </ac:spMkLst>
        </pc:spChg>
        <pc:spChg chg="add">
          <ac:chgData name="MIhaita Nedelea" userId="5b5345fda16b3f20" providerId="LiveId" clId="{A3A893FD-FB10-4813-A959-36C0444B0256}" dt="2023-10-27T15:08:06.012" v="87" actId="26606"/>
          <ac:spMkLst>
            <pc:docMk/>
            <pc:sldMk cId="1184576883" sldId="259"/>
            <ac:spMk id="11" creationId="{8576A6EA-4B09-480F-BB03-9616027234E4}"/>
          </ac:spMkLst>
        </pc:spChg>
        <pc:graphicFrameChg chg="add mod">
          <ac:chgData name="MIhaita Nedelea" userId="5b5345fda16b3f20" providerId="LiveId" clId="{A3A893FD-FB10-4813-A959-36C0444B0256}" dt="2023-10-29T11:02:36.431" v="835" actId="20577"/>
          <ac:graphicFrameMkLst>
            <pc:docMk/>
            <pc:sldMk cId="1184576883" sldId="259"/>
            <ac:graphicFrameMk id="5" creationId="{72EC74D6-2099-BD66-FBC7-6D56585AE5D4}"/>
          </ac:graphicFrameMkLst>
        </pc:graphicFrameChg>
      </pc:sldChg>
      <pc:sldChg chg="addSp delSp modSp new mod setBg">
        <pc:chgData name="MIhaita Nedelea" userId="5b5345fda16b3f20" providerId="LiveId" clId="{A3A893FD-FB10-4813-A959-36C0444B0256}" dt="2023-10-29T11:04:45.490" v="877" actId="20577"/>
        <pc:sldMkLst>
          <pc:docMk/>
          <pc:sldMk cId="3656269979" sldId="260"/>
        </pc:sldMkLst>
        <pc:spChg chg="mod">
          <ac:chgData name="MIhaita Nedelea" userId="5b5345fda16b3f20" providerId="LiveId" clId="{A3A893FD-FB10-4813-A959-36C0444B0256}" dt="2023-10-29T11:04:45.490" v="877" actId="20577"/>
          <ac:spMkLst>
            <pc:docMk/>
            <pc:sldMk cId="3656269979" sldId="260"/>
            <ac:spMk id="2" creationId="{D7117213-E0DB-51FB-43E7-912CDD9B1911}"/>
          </ac:spMkLst>
        </pc:spChg>
        <pc:spChg chg="del mod">
          <ac:chgData name="MIhaita Nedelea" userId="5b5345fda16b3f20" providerId="LiveId" clId="{A3A893FD-FB10-4813-A959-36C0444B0256}" dt="2023-10-27T15:12:11.687" v="122" actId="26606"/>
          <ac:spMkLst>
            <pc:docMk/>
            <pc:sldMk cId="3656269979" sldId="260"/>
            <ac:spMk id="3" creationId="{3DC8F449-30BB-A442-689B-CBA9C1373ED4}"/>
          </ac:spMkLst>
        </pc:spChg>
        <pc:spChg chg="add">
          <ac:chgData name="MIhaita Nedelea" userId="5b5345fda16b3f20" providerId="LiveId" clId="{A3A893FD-FB10-4813-A959-36C0444B0256}" dt="2023-10-27T15:12:11.687" v="122" actId="26606"/>
          <ac:spMkLst>
            <pc:docMk/>
            <pc:sldMk cId="3656269979" sldId="260"/>
            <ac:spMk id="9" creationId="{DB66C9CD-6BF4-44CA-8078-0BB819080761}"/>
          </ac:spMkLst>
        </pc:spChg>
        <pc:spChg chg="add">
          <ac:chgData name="MIhaita Nedelea" userId="5b5345fda16b3f20" providerId="LiveId" clId="{A3A893FD-FB10-4813-A959-36C0444B0256}" dt="2023-10-27T15:12:11.687" v="122" actId="26606"/>
          <ac:spMkLst>
            <pc:docMk/>
            <pc:sldMk cId="3656269979" sldId="260"/>
            <ac:spMk id="11" creationId="{F883A8D1-ED1B-47A1-AA44-289C080EDDB9}"/>
          </ac:spMkLst>
        </pc:spChg>
        <pc:graphicFrameChg chg="add mod">
          <ac:chgData name="MIhaita Nedelea" userId="5b5345fda16b3f20" providerId="LiveId" clId="{A3A893FD-FB10-4813-A959-36C0444B0256}" dt="2023-10-29T11:03:56.111" v="855" actId="122"/>
          <ac:graphicFrameMkLst>
            <pc:docMk/>
            <pc:sldMk cId="3656269979" sldId="260"/>
            <ac:graphicFrameMk id="5" creationId="{4AB363AB-B503-90F3-958B-EDF85EA8C033}"/>
          </ac:graphicFrameMkLst>
        </pc:graphicFrameChg>
      </pc:sldChg>
      <pc:sldChg chg="addSp delSp modSp new mod setBg">
        <pc:chgData name="MIhaita Nedelea" userId="5b5345fda16b3f20" providerId="LiveId" clId="{A3A893FD-FB10-4813-A959-36C0444B0256}" dt="2023-10-29T11:05:06.964" v="901" actId="20577"/>
        <pc:sldMkLst>
          <pc:docMk/>
          <pc:sldMk cId="1842469071" sldId="261"/>
        </pc:sldMkLst>
        <pc:spChg chg="mod">
          <ac:chgData name="MIhaita Nedelea" userId="5b5345fda16b3f20" providerId="LiveId" clId="{A3A893FD-FB10-4813-A959-36C0444B0256}" dt="2023-10-29T11:05:06.964" v="901" actId="20577"/>
          <ac:spMkLst>
            <pc:docMk/>
            <pc:sldMk cId="1842469071" sldId="261"/>
            <ac:spMk id="2" creationId="{F8CCA8AE-BDB7-3245-12A2-03D5FEF0080C}"/>
          </ac:spMkLst>
        </pc:spChg>
        <pc:spChg chg="del mod">
          <ac:chgData name="MIhaita Nedelea" userId="5b5345fda16b3f20" providerId="LiveId" clId="{A3A893FD-FB10-4813-A959-36C0444B0256}" dt="2023-10-27T15:18:24.564" v="181" actId="26606"/>
          <ac:spMkLst>
            <pc:docMk/>
            <pc:sldMk cId="1842469071" sldId="261"/>
            <ac:spMk id="3" creationId="{F9848E99-CB2F-069B-8F7C-6AFA0EB2DF85}"/>
          </ac:spMkLst>
        </pc:spChg>
        <pc:spChg chg="add">
          <ac:chgData name="MIhaita Nedelea" userId="5b5345fda16b3f20" providerId="LiveId" clId="{A3A893FD-FB10-4813-A959-36C0444B0256}" dt="2023-10-27T15:18:24.564" v="181" actId="26606"/>
          <ac:spMkLst>
            <pc:docMk/>
            <pc:sldMk cId="1842469071" sldId="261"/>
            <ac:spMk id="9" creationId="{DB66C9CD-6BF4-44CA-8078-0BB819080761}"/>
          </ac:spMkLst>
        </pc:spChg>
        <pc:spChg chg="add">
          <ac:chgData name="MIhaita Nedelea" userId="5b5345fda16b3f20" providerId="LiveId" clId="{A3A893FD-FB10-4813-A959-36C0444B0256}" dt="2023-10-27T15:18:24.564" v="181" actId="26606"/>
          <ac:spMkLst>
            <pc:docMk/>
            <pc:sldMk cId="1842469071" sldId="261"/>
            <ac:spMk id="11" creationId="{F883A8D1-ED1B-47A1-AA44-289C080EDDB9}"/>
          </ac:spMkLst>
        </pc:spChg>
        <pc:graphicFrameChg chg="add mod">
          <ac:chgData name="MIhaita Nedelea" userId="5b5345fda16b3f20" providerId="LiveId" clId="{A3A893FD-FB10-4813-A959-36C0444B0256}" dt="2023-10-28T09:26:12.419" v="650" actId="20577"/>
          <ac:graphicFrameMkLst>
            <pc:docMk/>
            <pc:sldMk cId="1842469071" sldId="261"/>
            <ac:graphicFrameMk id="5" creationId="{2EA0AE73-439D-1E92-96A3-1DDD7874D21F}"/>
          </ac:graphicFrameMkLst>
        </pc:graphicFrameChg>
      </pc:sldChg>
      <pc:sldChg chg="addSp delSp modSp new mod setBg">
        <pc:chgData name="MIhaita Nedelea" userId="5b5345fda16b3f20" providerId="LiveId" clId="{A3A893FD-FB10-4813-A959-36C0444B0256}" dt="2023-10-29T12:55:41.557" v="994" actId="207"/>
        <pc:sldMkLst>
          <pc:docMk/>
          <pc:sldMk cId="3932633307" sldId="262"/>
        </pc:sldMkLst>
        <pc:spChg chg="mod">
          <ac:chgData name="MIhaita Nedelea" userId="5b5345fda16b3f20" providerId="LiveId" clId="{A3A893FD-FB10-4813-A959-36C0444B0256}" dt="2023-10-27T15:30:34.363" v="228" actId="26606"/>
          <ac:spMkLst>
            <pc:docMk/>
            <pc:sldMk cId="3932633307" sldId="262"/>
            <ac:spMk id="2" creationId="{B9B6A829-0B4E-4407-82D4-6847E24F507E}"/>
          </ac:spMkLst>
        </pc:spChg>
        <pc:spChg chg="mod">
          <ac:chgData name="MIhaita Nedelea" userId="5b5345fda16b3f20" providerId="LiveId" clId="{A3A893FD-FB10-4813-A959-36C0444B0256}" dt="2023-10-29T12:55:41.557" v="994" actId="207"/>
          <ac:spMkLst>
            <pc:docMk/>
            <pc:sldMk cId="3932633307" sldId="262"/>
            <ac:spMk id="3" creationId="{E721E321-5DB3-1182-20D2-CB99DEF8A88A}"/>
          </ac:spMkLst>
        </pc:spChg>
        <pc:spChg chg="add del">
          <ac:chgData name="MIhaita Nedelea" userId="5b5345fda16b3f20" providerId="LiveId" clId="{A3A893FD-FB10-4813-A959-36C0444B0256}" dt="2023-10-27T15:30:34.351" v="227" actId="26606"/>
          <ac:spMkLst>
            <pc:docMk/>
            <pc:sldMk cId="3932633307" sldId="262"/>
            <ac:spMk id="8" creationId="{DB66C9CD-6BF4-44CA-8078-0BB819080761}"/>
          </ac:spMkLst>
        </pc:spChg>
        <pc:spChg chg="add del">
          <ac:chgData name="MIhaita Nedelea" userId="5b5345fda16b3f20" providerId="LiveId" clId="{A3A893FD-FB10-4813-A959-36C0444B0256}" dt="2023-10-27T15:30:34.351" v="227" actId="26606"/>
          <ac:spMkLst>
            <pc:docMk/>
            <pc:sldMk cId="3932633307" sldId="262"/>
            <ac:spMk id="10" creationId="{EADD72DC-CC5F-44D6-97D3-79407D4FF823}"/>
          </ac:spMkLst>
        </pc:spChg>
        <pc:spChg chg="add del">
          <ac:chgData name="MIhaita Nedelea" userId="5b5345fda16b3f20" providerId="LiveId" clId="{A3A893FD-FB10-4813-A959-36C0444B0256}" dt="2023-10-27T15:30:34.351" v="227" actId="26606"/>
          <ac:spMkLst>
            <pc:docMk/>
            <pc:sldMk cId="3932633307" sldId="262"/>
            <ac:spMk id="12" creationId="{B083E179-CF1F-4694-AEAB-6931C9B31F53}"/>
          </ac:spMkLst>
        </pc:spChg>
        <pc:spChg chg="add del">
          <ac:chgData name="MIhaita Nedelea" userId="5b5345fda16b3f20" providerId="LiveId" clId="{A3A893FD-FB10-4813-A959-36C0444B0256}" dt="2023-10-27T15:30:34.351" v="227" actId="26606"/>
          <ac:spMkLst>
            <pc:docMk/>
            <pc:sldMk cId="3932633307" sldId="262"/>
            <ac:spMk id="24" creationId="{8AD7D35B-560E-435E-B0FD-0F84A2E6C4E0}"/>
          </ac:spMkLst>
        </pc:spChg>
        <pc:spChg chg="add del">
          <ac:chgData name="MIhaita Nedelea" userId="5b5345fda16b3f20" providerId="LiveId" clId="{A3A893FD-FB10-4813-A959-36C0444B0256}" dt="2023-10-27T15:30:34.351" v="227" actId="26606"/>
          <ac:spMkLst>
            <pc:docMk/>
            <pc:sldMk cId="3932633307" sldId="262"/>
            <ac:spMk id="44" creationId="{A7F45189-997F-4E6B-800E-D17FF116E94F}"/>
          </ac:spMkLst>
        </pc:spChg>
        <pc:spChg chg="add">
          <ac:chgData name="MIhaita Nedelea" userId="5b5345fda16b3f20" providerId="LiveId" clId="{A3A893FD-FB10-4813-A959-36C0444B0256}" dt="2023-10-27T15:30:34.363" v="228" actId="26606"/>
          <ac:spMkLst>
            <pc:docMk/>
            <pc:sldMk cId="3932633307" sldId="262"/>
            <ac:spMk id="76" creationId="{C5DCFBD7-5612-480F-BED3-7820176A5066}"/>
          </ac:spMkLst>
        </pc:spChg>
        <pc:grpChg chg="add del">
          <ac:chgData name="MIhaita Nedelea" userId="5b5345fda16b3f20" providerId="LiveId" clId="{A3A893FD-FB10-4813-A959-36C0444B0256}" dt="2023-10-27T15:30:34.351" v="227" actId="26606"/>
          <ac:grpSpMkLst>
            <pc:docMk/>
            <pc:sldMk cId="3932633307" sldId="262"/>
            <ac:grpSpMk id="14" creationId="{EE6257A7-D071-42C9-8560-75A6EAE2771E}"/>
          </ac:grpSpMkLst>
        </pc:grpChg>
        <pc:grpChg chg="add del">
          <ac:chgData name="MIhaita Nedelea" userId="5b5345fda16b3f20" providerId="LiveId" clId="{A3A893FD-FB10-4813-A959-36C0444B0256}" dt="2023-10-27T15:30:34.351" v="227" actId="26606"/>
          <ac:grpSpMkLst>
            <pc:docMk/>
            <pc:sldMk cId="3932633307" sldId="262"/>
            <ac:grpSpMk id="26" creationId="{AC46C823-4AEE-4D15-A7B7-556599F86465}"/>
          </ac:grpSpMkLst>
        </pc:grpChg>
        <pc:grpChg chg="add del">
          <ac:chgData name="MIhaita Nedelea" userId="5b5345fda16b3f20" providerId="LiveId" clId="{A3A893FD-FB10-4813-A959-36C0444B0256}" dt="2023-10-27T15:30:34.351" v="227" actId="26606"/>
          <ac:grpSpMkLst>
            <pc:docMk/>
            <pc:sldMk cId="3932633307" sldId="262"/>
            <ac:grpSpMk id="30" creationId="{766CF5CA-BCE0-446B-990C-62FB772ABEFA}"/>
          </ac:grpSpMkLst>
        </pc:grpChg>
        <pc:grpChg chg="add del">
          <ac:chgData name="MIhaita Nedelea" userId="5b5345fda16b3f20" providerId="LiveId" clId="{A3A893FD-FB10-4813-A959-36C0444B0256}" dt="2023-10-27T15:30:34.351" v="227" actId="26606"/>
          <ac:grpSpMkLst>
            <pc:docMk/>
            <pc:sldMk cId="3932633307" sldId="262"/>
            <ac:grpSpMk id="37" creationId="{BC174C2C-9AC5-4D2F-B12B-8AD9BE8773C9}"/>
          </ac:grpSpMkLst>
        </pc:grpChg>
        <pc:grpChg chg="add del">
          <ac:chgData name="MIhaita Nedelea" userId="5b5345fda16b3f20" providerId="LiveId" clId="{A3A893FD-FB10-4813-A959-36C0444B0256}" dt="2023-10-27T15:30:34.351" v="227" actId="26606"/>
          <ac:grpSpMkLst>
            <pc:docMk/>
            <pc:sldMk cId="3932633307" sldId="262"/>
            <ac:grpSpMk id="46" creationId="{BC214B40-3523-42BE-856A-2B90472652BE}"/>
          </ac:grpSpMkLst>
        </pc:grpChg>
        <pc:grpChg chg="add del">
          <ac:chgData name="MIhaita Nedelea" userId="5b5345fda16b3f20" providerId="LiveId" clId="{A3A893FD-FB10-4813-A959-36C0444B0256}" dt="2023-10-27T15:30:34.351" v="227" actId="26606"/>
          <ac:grpSpMkLst>
            <pc:docMk/>
            <pc:sldMk cId="3932633307" sldId="262"/>
            <ac:grpSpMk id="58" creationId="{69D14CB3-B46C-4D52-91C7-9020767C01F1}"/>
          </ac:grpSpMkLst>
        </pc:grpChg>
        <pc:grpChg chg="add del">
          <ac:chgData name="MIhaita Nedelea" userId="5b5345fda16b3f20" providerId="LiveId" clId="{A3A893FD-FB10-4813-A959-36C0444B0256}" dt="2023-10-27T15:30:34.351" v="227" actId="26606"/>
          <ac:grpSpMkLst>
            <pc:docMk/>
            <pc:sldMk cId="3932633307" sldId="262"/>
            <ac:grpSpMk id="62" creationId="{695E1464-F8FF-467B-BC7A-2DB63FD7340E}"/>
          </ac:grpSpMkLst>
        </pc:grpChg>
        <pc:grpChg chg="add del">
          <ac:chgData name="MIhaita Nedelea" userId="5b5345fda16b3f20" providerId="LiveId" clId="{A3A893FD-FB10-4813-A959-36C0444B0256}" dt="2023-10-27T15:30:34.351" v="227" actId="26606"/>
          <ac:grpSpMkLst>
            <pc:docMk/>
            <pc:sldMk cId="3932633307" sldId="262"/>
            <ac:grpSpMk id="69" creationId="{D9F93B70-A436-473C-A7CE-540999A5963E}"/>
          </ac:grpSpMkLst>
        </pc:grpChg>
        <pc:grpChg chg="add">
          <ac:chgData name="MIhaita Nedelea" userId="5b5345fda16b3f20" providerId="LiveId" clId="{A3A893FD-FB10-4813-A959-36C0444B0256}" dt="2023-10-27T15:30:34.363" v="228" actId="26606"/>
          <ac:grpSpMkLst>
            <pc:docMk/>
            <pc:sldMk cId="3932633307" sldId="262"/>
            <ac:grpSpMk id="77" creationId="{263531A3-FAAF-4F5C-AF87-91646005308E}"/>
          </ac:grpSpMkLst>
        </pc:grpChg>
        <pc:grpChg chg="add">
          <ac:chgData name="MIhaita Nedelea" userId="5b5345fda16b3f20" providerId="LiveId" clId="{A3A893FD-FB10-4813-A959-36C0444B0256}" dt="2023-10-27T15:30:34.363" v="228" actId="26606"/>
          <ac:grpSpMkLst>
            <pc:docMk/>
            <pc:sldMk cId="3932633307" sldId="262"/>
            <ac:grpSpMk id="84" creationId="{F73511A5-69DC-406F-AFE1-A7248A4CEA95}"/>
          </ac:grpSpMkLst>
        </pc:grpChg>
        <pc:cxnChg chg="add del">
          <ac:chgData name="MIhaita Nedelea" userId="5b5345fda16b3f20" providerId="LiveId" clId="{A3A893FD-FB10-4813-A959-36C0444B0256}" dt="2023-10-27T15:30:34.351" v="227" actId="26606"/>
          <ac:cxnSpMkLst>
            <pc:docMk/>
            <pc:sldMk cId="3932633307" sldId="262"/>
            <ac:cxnSpMk id="56" creationId="{77C6DF49-CBE3-4038-AC78-35DE4FD7CE8E}"/>
          </ac:cxnSpMkLst>
        </pc:cxnChg>
      </pc:sldChg>
      <pc:sldChg chg="addSp delSp modSp new mod setBg">
        <pc:chgData name="MIhaita Nedelea" userId="5b5345fda16b3f20" providerId="LiveId" clId="{A3A893FD-FB10-4813-A959-36C0444B0256}" dt="2023-10-29T11:10:10.792" v="992" actId="20577"/>
        <pc:sldMkLst>
          <pc:docMk/>
          <pc:sldMk cId="1655334294" sldId="263"/>
        </pc:sldMkLst>
        <pc:spChg chg="mod">
          <ac:chgData name="MIhaita Nedelea" userId="5b5345fda16b3f20" providerId="LiveId" clId="{A3A893FD-FB10-4813-A959-36C0444B0256}" dt="2023-10-27T15:53:40.550" v="369" actId="1076"/>
          <ac:spMkLst>
            <pc:docMk/>
            <pc:sldMk cId="1655334294" sldId="263"/>
            <ac:spMk id="2" creationId="{AE0A5BE0-F622-0321-D346-CF245015472C}"/>
          </ac:spMkLst>
        </pc:spChg>
        <pc:spChg chg="mod">
          <ac:chgData name="MIhaita Nedelea" userId="5b5345fda16b3f20" providerId="LiveId" clId="{A3A893FD-FB10-4813-A959-36C0444B0256}" dt="2023-10-29T11:10:10.792" v="992" actId="20577"/>
          <ac:spMkLst>
            <pc:docMk/>
            <pc:sldMk cId="1655334294" sldId="263"/>
            <ac:spMk id="3" creationId="{C40D8EC6-FD41-4E4D-7314-837A02FE55A0}"/>
          </ac:spMkLst>
        </pc:spChg>
        <pc:spChg chg="add">
          <ac:chgData name="MIhaita Nedelea" userId="5b5345fda16b3f20" providerId="LiveId" clId="{A3A893FD-FB10-4813-A959-36C0444B0256}" dt="2023-10-27T15:53:28.061" v="367" actId="26606"/>
          <ac:spMkLst>
            <pc:docMk/>
            <pc:sldMk cId="1655334294" sldId="263"/>
            <ac:spMk id="9" creationId="{DB66C9CD-6BF4-44CA-8078-0BB819080761}"/>
          </ac:spMkLst>
        </pc:spChg>
        <pc:spChg chg="add del">
          <ac:chgData name="MIhaita Nedelea" userId="5b5345fda16b3f20" providerId="LiveId" clId="{A3A893FD-FB10-4813-A959-36C0444B0256}" dt="2023-10-27T15:53:28.053" v="366" actId="26606"/>
          <ac:spMkLst>
            <pc:docMk/>
            <pc:sldMk cId="1655334294" sldId="263"/>
            <ac:spMk id="10" creationId="{1AEB7F98-32EC-40D3-89EE-C8433023163A}"/>
          </ac:spMkLst>
        </pc:spChg>
        <pc:spChg chg="add del">
          <ac:chgData name="MIhaita Nedelea" userId="5b5345fda16b3f20" providerId="LiveId" clId="{A3A893FD-FB10-4813-A959-36C0444B0256}" dt="2023-10-27T15:53:28.053" v="366" actId="26606"/>
          <ac:spMkLst>
            <pc:docMk/>
            <pc:sldMk cId="1655334294" sldId="263"/>
            <ac:spMk id="14" creationId="{DAD9000E-708C-464D-A86F-4ABE391B6BE8}"/>
          </ac:spMkLst>
        </pc:spChg>
        <pc:picChg chg="add">
          <ac:chgData name="MIhaita Nedelea" userId="5b5345fda16b3f20" providerId="LiveId" clId="{A3A893FD-FB10-4813-A959-36C0444B0256}" dt="2023-10-27T15:53:28.061" v="367" actId="26606"/>
          <ac:picMkLst>
            <pc:docMk/>
            <pc:sldMk cId="1655334294" sldId="263"/>
            <ac:picMk id="5" creationId="{4FFAD31A-0F02-6A1D-5917-94CE97EC9A25}"/>
          </ac:picMkLst>
        </pc:picChg>
        <pc:picChg chg="add del">
          <ac:chgData name="MIhaita Nedelea" userId="5b5345fda16b3f20" providerId="LiveId" clId="{A3A893FD-FB10-4813-A959-36C0444B0256}" dt="2023-10-27T15:53:28.053" v="366" actId="26606"/>
          <ac:picMkLst>
            <pc:docMk/>
            <pc:sldMk cId="1655334294" sldId="263"/>
            <ac:picMk id="7" creationId="{A8F2F051-CDFF-39FE-5CC2-CFDD42A72BD8}"/>
          </ac:picMkLst>
        </pc:picChg>
        <pc:cxnChg chg="add">
          <ac:chgData name="MIhaita Nedelea" userId="5b5345fda16b3f20" providerId="LiveId" clId="{A3A893FD-FB10-4813-A959-36C0444B0256}" dt="2023-10-27T15:53:28.061" v="367" actId="26606"/>
          <ac:cxnSpMkLst>
            <pc:docMk/>
            <pc:sldMk cId="1655334294" sldId="263"/>
            <ac:cxnSpMk id="11" creationId="{77C6DF49-CBE3-4038-AC78-35DE4FD7CE8E}"/>
          </ac:cxnSpMkLst>
        </pc:cxnChg>
        <pc:cxnChg chg="add del">
          <ac:chgData name="MIhaita Nedelea" userId="5b5345fda16b3f20" providerId="LiveId" clId="{A3A893FD-FB10-4813-A959-36C0444B0256}" dt="2023-10-27T15:53:28.053" v="366" actId="26606"/>
          <ac:cxnSpMkLst>
            <pc:docMk/>
            <pc:sldMk cId="1655334294" sldId="263"/>
            <ac:cxnSpMk id="12" creationId="{77C6DF49-CBE3-4038-AC78-35DE4FD7CE8E}"/>
          </ac:cxnSpMkLst>
        </pc:cxnChg>
      </pc:sldChg>
      <pc:sldChg chg="addSp modSp new mod setBg">
        <pc:chgData name="MIhaita Nedelea" userId="5b5345fda16b3f20" providerId="LiveId" clId="{A3A893FD-FB10-4813-A959-36C0444B0256}" dt="2023-10-29T11:09:39.563" v="975" actId="20577"/>
        <pc:sldMkLst>
          <pc:docMk/>
          <pc:sldMk cId="2746120182" sldId="264"/>
        </pc:sldMkLst>
        <pc:spChg chg="mod">
          <ac:chgData name="MIhaita Nedelea" userId="5b5345fda16b3f20" providerId="LiveId" clId="{A3A893FD-FB10-4813-A959-36C0444B0256}" dt="2023-10-27T15:51:14.185" v="329" actId="1076"/>
          <ac:spMkLst>
            <pc:docMk/>
            <pc:sldMk cId="2746120182" sldId="264"/>
            <ac:spMk id="2" creationId="{507D53F4-9243-28DB-3A60-2CA56214C08A}"/>
          </ac:spMkLst>
        </pc:spChg>
        <pc:spChg chg="mod">
          <ac:chgData name="MIhaita Nedelea" userId="5b5345fda16b3f20" providerId="LiveId" clId="{A3A893FD-FB10-4813-A959-36C0444B0256}" dt="2023-10-29T11:09:39.563" v="975" actId="20577"/>
          <ac:spMkLst>
            <pc:docMk/>
            <pc:sldMk cId="2746120182" sldId="264"/>
            <ac:spMk id="3" creationId="{C4B28604-D24E-1DD4-DE6F-E44D9DAF0B08}"/>
          </ac:spMkLst>
        </pc:spChg>
        <pc:spChg chg="add">
          <ac:chgData name="MIhaita Nedelea" userId="5b5345fda16b3f20" providerId="LiveId" clId="{A3A893FD-FB10-4813-A959-36C0444B0256}" dt="2023-10-27T15:50:39.679" v="321" actId="26606"/>
          <ac:spMkLst>
            <pc:docMk/>
            <pc:sldMk cId="2746120182" sldId="264"/>
            <ac:spMk id="10" creationId="{369F5FE0-EBCF-4A14-AF3D-1ADCD6443E6F}"/>
          </ac:spMkLst>
        </pc:spChg>
        <pc:picChg chg="add mod">
          <ac:chgData name="MIhaita Nedelea" userId="5b5345fda16b3f20" providerId="LiveId" clId="{A3A893FD-FB10-4813-A959-36C0444B0256}" dt="2023-10-27T15:50:53.410" v="324" actId="1076"/>
          <ac:picMkLst>
            <pc:docMk/>
            <pc:sldMk cId="2746120182" sldId="264"/>
            <ac:picMk id="7" creationId="{A0E71BC2-2B90-CD6C-956E-62FFD00F5511}"/>
          </ac:picMkLst>
        </pc:picChg>
      </pc:sldChg>
      <pc:sldChg chg="addSp modSp new mod setBg">
        <pc:chgData name="MIhaita Nedelea" userId="5b5345fda16b3f20" providerId="LiveId" clId="{A3A893FD-FB10-4813-A959-36C0444B0256}" dt="2023-10-29T10:59:03.462" v="789" actId="12"/>
        <pc:sldMkLst>
          <pc:docMk/>
          <pc:sldMk cId="1767549298" sldId="265"/>
        </pc:sldMkLst>
        <pc:spChg chg="mod">
          <ac:chgData name="MIhaita Nedelea" userId="5b5345fda16b3f20" providerId="LiveId" clId="{A3A893FD-FB10-4813-A959-36C0444B0256}" dt="2023-10-27T15:55:22.030" v="409" actId="26606"/>
          <ac:spMkLst>
            <pc:docMk/>
            <pc:sldMk cId="1767549298" sldId="265"/>
            <ac:spMk id="2" creationId="{4BA38ABB-2C0D-9D67-2AC2-0951F7796D52}"/>
          </ac:spMkLst>
        </pc:spChg>
        <pc:spChg chg="mod">
          <ac:chgData name="MIhaita Nedelea" userId="5b5345fda16b3f20" providerId="LiveId" clId="{A3A893FD-FB10-4813-A959-36C0444B0256}" dt="2023-10-29T10:59:03.462" v="789" actId="12"/>
          <ac:spMkLst>
            <pc:docMk/>
            <pc:sldMk cId="1767549298" sldId="265"/>
            <ac:spMk id="3" creationId="{0B66C161-866A-A6BF-FE20-E93C5AFDD57D}"/>
          </ac:spMkLst>
        </pc:spChg>
        <pc:spChg chg="add">
          <ac:chgData name="MIhaita Nedelea" userId="5b5345fda16b3f20" providerId="LiveId" clId="{A3A893FD-FB10-4813-A959-36C0444B0256}" dt="2023-10-27T15:55:22.030" v="409" actId="26606"/>
          <ac:spMkLst>
            <pc:docMk/>
            <pc:sldMk cId="1767549298" sldId="265"/>
            <ac:spMk id="9" creationId="{DB66C9CD-6BF4-44CA-8078-0BB819080761}"/>
          </ac:spMkLst>
        </pc:spChg>
        <pc:picChg chg="add">
          <ac:chgData name="MIhaita Nedelea" userId="5b5345fda16b3f20" providerId="LiveId" clId="{A3A893FD-FB10-4813-A959-36C0444B0256}" dt="2023-10-27T15:55:22.030" v="409" actId="26606"/>
          <ac:picMkLst>
            <pc:docMk/>
            <pc:sldMk cId="1767549298" sldId="265"/>
            <ac:picMk id="5" creationId="{7874EB27-59E8-A2C1-83FE-756BDC152B8C}"/>
          </ac:picMkLst>
        </pc:picChg>
        <pc:cxnChg chg="add">
          <ac:chgData name="MIhaita Nedelea" userId="5b5345fda16b3f20" providerId="LiveId" clId="{A3A893FD-FB10-4813-A959-36C0444B0256}" dt="2023-10-27T15:55:22.030" v="409" actId="26606"/>
          <ac:cxnSpMkLst>
            <pc:docMk/>
            <pc:sldMk cId="1767549298" sldId="265"/>
            <ac:cxnSpMk id="11" creationId="{77C6DF49-CBE3-4038-AC78-35DE4FD7CE8E}"/>
          </ac:cxnSpMkLst>
        </pc:cxnChg>
      </pc:sldChg>
      <pc:sldChg chg="addSp delSp modSp new mod setBg">
        <pc:chgData name="MIhaita Nedelea" userId="5b5345fda16b3f20" providerId="LiveId" clId="{A3A893FD-FB10-4813-A959-36C0444B0256}" dt="2023-10-28T09:23:39.315" v="613" actId="20577"/>
        <pc:sldMkLst>
          <pc:docMk/>
          <pc:sldMk cId="744250204" sldId="266"/>
        </pc:sldMkLst>
        <pc:spChg chg="mod">
          <ac:chgData name="MIhaita Nedelea" userId="5b5345fda16b3f20" providerId="LiveId" clId="{A3A893FD-FB10-4813-A959-36C0444B0256}" dt="2023-10-27T15:58:22.890" v="443" actId="113"/>
          <ac:spMkLst>
            <pc:docMk/>
            <pc:sldMk cId="744250204" sldId="266"/>
            <ac:spMk id="2" creationId="{61E0B6B6-CBDD-263C-7E3F-8D803CE63E3A}"/>
          </ac:spMkLst>
        </pc:spChg>
        <pc:spChg chg="mod">
          <ac:chgData name="MIhaita Nedelea" userId="5b5345fda16b3f20" providerId="LiveId" clId="{A3A893FD-FB10-4813-A959-36C0444B0256}" dt="2023-10-28T09:23:39.315" v="613" actId="20577"/>
          <ac:spMkLst>
            <pc:docMk/>
            <pc:sldMk cId="744250204" sldId="266"/>
            <ac:spMk id="3" creationId="{5968A3EE-20EC-168A-94FC-C61757C3F4F1}"/>
          </ac:spMkLst>
        </pc:spChg>
        <pc:spChg chg="add del">
          <ac:chgData name="MIhaita Nedelea" userId="5b5345fda16b3f20" providerId="LiveId" clId="{A3A893FD-FB10-4813-A959-36C0444B0256}" dt="2023-10-27T15:58:04.671" v="438" actId="26606"/>
          <ac:spMkLst>
            <pc:docMk/>
            <pc:sldMk cId="744250204" sldId="266"/>
            <ac:spMk id="9" creationId="{DB66C9CD-6BF4-44CA-8078-0BB819080761}"/>
          </ac:spMkLst>
        </pc:spChg>
        <pc:spChg chg="add del">
          <ac:chgData name="MIhaita Nedelea" userId="5b5345fda16b3f20" providerId="LiveId" clId="{A3A893FD-FB10-4813-A959-36C0444B0256}" dt="2023-10-27T15:58:14.749" v="440" actId="26606"/>
          <ac:spMkLst>
            <pc:docMk/>
            <pc:sldMk cId="744250204" sldId="266"/>
            <ac:spMk id="10" creationId="{1AEB7F98-32EC-40D3-89EE-C8433023163A}"/>
          </ac:spMkLst>
        </pc:spChg>
        <pc:spChg chg="add del">
          <ac:chgData name="MIhaita Nedelea" userId="5b5345fda16b3f20" providerId="LiveId" clId="{A3A893FD-FB10-4813-A959-36C0444B0256}" dt="2023-10-27T15:58:14.749" v="440" actId="26606"/>
          <ac:spMkLst>
            <pc:docMk/>
            <pc:sldMk cId="744250204" sldId="266"/>
            <ac:spMk id="14" creationId="{DAD9000E-708C-464D-A86F-4ABE391B6BE8}"/>
          </ac:spMkLst>
        </pc:spChg>
        <pc:spChg chg="add">
          <ac:chgData name="MIhaita Nedelea" userId="5b5345fda16b3f20" providerId="LiveId" clId="{A3A893FD-FB10-4813-A959-36C0444B0256}" dt="2023-10-27T15:58:14.766" v="441" actId="26606"/>
          <ac:spMkLst>
            <pc:docMk/>
            <pc:sldMk cId="744250204" sldId="266"/>
            <ac:spMk id="16" creationId="{DB66C9CD-6BF4-44CA-8078-0BB819080761}"/>
          </ac:spMkLst>
        </pc:spChg>
        <pc:picChg chg="add del">
          <ac:chgData name="MIhaita Nedelea" userId="5b5345fda16b3f20" providerId="LiveId" clId="{A3A893FD-FB10-4813-A959-36C0444B0256}" dt="2023-10-27T15:58:04.671" v="438" actId="26606"/>
          <ac:picMkLst>
            <pc:docMk/>
            <pc:sldMk cId="744250204" sldId="266"/>
            <ac:picMk id="5" creationId="{EA2FBAC7-7672-F52F-36EE-5302F4589E78}"/>
          </ac:picMkLst>
        </pc:picChg>
        <pc:picChg chg="add del">
          <ac:chgData name="MIhaita Nedelea" userId="5b5345fda16b3f20" providerId="LiveId" clId="{A3A893FD-FB10-4813-A959-36C0444B0256}" dt="2023-10-27T15:58:14.749" v="440" actId="26606"/>
          <ac:picMkLst>
            <pc:docMk/>
            <pc:sldMk cId="744250204" sldId="266"/>
            <ac:picMk id="7" creationId="{14E410C7-02F6-7034-7D86-5F97D04A701D}"/>
          </ac:picMkLst>
        </pc:picChg>
        <pc:picChg chg="add">
          <ac:chgData name="MIhaita Nedelea" userId="5b5345fda16b3f20" providerId="LiveId" clId="{A3A893FD-FB10-4813-A959-36C0444B0256}" dt="2023-10-27T15:58:14.766" v="441" actId="26606"/>
          <ac:picMkLst>
            <pc:docMk/>
            <pc:sldMk cId="744250204" sldId="266"/>
            <ac:picMk id="18" creationId="{EA2FBAC7-7672-F52F-36EE-5302F4589E78}"/>
          </ac:picMkLst>
        </pc:picChg>
        <pc:cxnChg chg="add del">
          <ac:chgData name="MIhaita Nedelea" userId="5b5345fda16b3f20" providerId="LiveId" clId="{A3A893FD-FB10-4813-A959-36C0444B0256}" dt="2023-10-27T15:58:04.671" v="438" actId="26606"/>
          <ac:cxnSpMkLst>
            <pc:docMk/>
            <pc:sldMk cId="744250204" sldId="266"/>
            <ac:cxnSpMk id="11" creationId="{77C6DF49-CBE3-4038-AC78-35DE4FD7CE8E}"/>
          </ac:cxnSpMkLst>
        </pc:cxnChg>
        <pc:cxnChg chg="add del">
          <ac:chgData name="MIhaita Nedelea" userId="5b5345fda16b3f20" providerId="LiveId" clId="{A3A893FD-FB10-4813-A959-36C0444B0256}" dt="2023-10-27T15:58:14.749" v="440" actId="26606"/>
          <ac:cxnSpMkLst>
            <pc:docMk/>
            <pc:sldMk cId="744250204" sldId="266"/>
            <ac:cxnSpMk id="12" creationId="{77C6DF49-CBE3-4038-AC78-35DE4FD7CE8E}"/>
          </ac:cxnSpMkLst>
        </pc:cxnChg>
        <pc:cxnChg chg="add">
          <ac:chgData name="MIhaita Nedelea" userId="5b5345fda16b3f20" providerId="LiveId" clId="{A3A893FD-FB10-4813-A959-36C0444B0256}" dt="2023-10-27T15:58:14.766" v="441" actId="26606"/>
          <ac:cxnSpMkLst>
            <pc:docMk/>
            <pc:sldMk cId="744250204" sldId="266"/>
            <ac:cxnSpMk id="17" creationId="{77C6DF49-CBE3-4038-AC78-35DE4FD7CE8E}"/>
          </ac:cxnSpMkLst>
        </pc:cxnChg>
      </pc:sldChg>
      <pc:sldChg chg="modSp new mod">
        <pc:chgData name="MIhaita Nedelea" userId="5b5345fda16b3f20" providerId="LiveId" clId="{A3A893FD-FB10-4813-A959-36C0444B0256}" dt="2023-10-29T10:34:49.312" v="681" actId="20577"/>
        <pc:sldMkLst>
          <pc:docMk/>
          <pc:sldMk cId="2235123890" sldId="267"/>
        </pc:sldMkLst>
        <pc:spChg chg="mod">
          <ac:chgData name="MIhaita Nedelea" userId="5b5345fda16b3f20" providerId="LiveId" clId="{A3A893FD-FB10-4813-A959-36C0444B0256}" dt="2023-10-27T19:10:37.635" v="572" actId="14100"/>
          <ac:spMkLst>
            <pc:docMk/>
            <pc:sldMk cId="2235123890" sldId="267"/>
            <ac:spMk id="2" creationId="{D4009846-890A-9A10-2A78-4FDB69678574}"/>
          </ac:spMkLst>
        </pc:spChg>
        <pc:spChg chg="mod">
          <ac:chgData name="MIhaita Nedelea" userId="5b5345fda16b3f20" providerId="LiveId" clId="{A3A893FD-FB10-4813-A959-36C0444B0256}" dt="2023-10-29T10:34:49.312" v="681" actId="20577"/>
          <ac:spMkLst>
            <pc:docMk/>
            <pc:sldMk cId="2235123890" sldId="267"/>
            <ac:spMk id="3" creationId="{F21A30A6-F4AD-802E-A2AC-4C42DC4884A4}"/>
          </ac:spMkLst>
        </pc:spChg>
      </pc:sldChg>
      <pc:sldMasterChg chg="del delSldLayout">
        <pc:chgData name="MIhaita Nedelea" userId="5b5345fda16b3f20" providerId="LiveId" clId="{A3A893FD-FB10-4813-A959-36C0444B0256}" dt="2023-10-27T14:50:21.025" v="35" actId="26606"/>
        <pc:sldMasterMkLst>
          <pc:docMk/>
          <pc:sldMasterMk cId="3857239419" sldId="2147483648"/>
        </pc:sldMasterMkLst>
        <pc:sldLayoutChg chg="del">
          <pc:chgData name="MIhaita Nedelea" userId="5b5345fda16b3f20" providerId="LiveId" clId="{A3A893FD-FB10-4813-A959-36C0444B0256}" dt="2023-10-27T14:50:21.025" v="35" actId="26606"/>
          <pc:sldLayoutMkLst>
            <pc:docMk/>
            <pc:sldMasterMk cId="3857239419" sldId="2147483648"/>
            <pc:sldLayoutMk cId="1117707526" sldId="2147483649"/>
          </pc:sldLayoutMkLst>
        </pc:sldLayoutChg>
        <pc:sldLayoutChg chg="del">
          <pc:chgData name="MIhaita Nedelea" userId="5b5345fda16b3f20" providerId="LiveId" clId="{A3A893FD-FB10-4813-A959-36C0444B0256}" dt="2023-10-27T14:50:21.025" v="35" actId="26606"/>
          <pc:sldLayoutMkLst>
            <pc:docMk/>
            <pc:sldMasterMk cId="3857239419" sldId="2147483648"/>
            <pc:sldLayoutMk cId="2928981512" sldId="2147483650"/>
          </pc:sldLayoutMkLst>
        </pc:sldLayoutChg>
        <pc:sldLayoutChg chg="del">
          <pc:chgData name="MIhaita Nedelea" userId="5b5345fda16b3f20" providerId="LiveId" clId="{A3A893FD-FB10-4813-A959-36C0444B0256}" dt="2023-10-27T14:50:21.025" v="35" actId="26606"/>
          <pc:sldLayoutMkLst>
            <pc:docMk/>
            <pc:sldMasterMk cId="3857239419" sldId="2147483648"/>
            <pc:sldLayoutMk cId="1680137833" sldId="2147483651"/>
          </pc:sldLayoutMkLst>
        </pc:sldLayoutChg>
        <pc:sldLayoutChg chg="del">
          <pc:chgData name="MIhaita Nedelea" userId="5b5345fda16b3f20" providerId="LiveId" clId="{A3A893FD-FB10-4813-A959-36C0444B0256}" dt="2023-10-27T14:50:21.025" v="35" actId="26606"/>
          <pc:sldLayoutMkLst>
            <pc:docMk/>
            <pc:sldMasterMk cId="3857239419" sldId="2147483648"/>
            <pc:sldLayoutMk cId="3931610214" sldId="2147483652"/>
          </pc:sldLayoutMkLst>
        </pc:sldLayoutChg>
        <pc:sldLayoutChg chg="del">
          <pc:chgData name="MIhaita Nedelea" userId="5b5345fda16b3f20" providerId="LiveId" clId="{A3A893FD-FB10-4813-A959-36C0444B0256}" dt="2023-10-27T14:50:21.025" v="35" actId="26606"/>
          <pc:sldLayoutMkLst>
            <pc:docMk/>
            <pc:sldMasterMk cId="3857239419" sldId="2147483648"/>
            <pc:sldLayoutMk cId="1128652860" sldId="2147483653"/>
          </pc:sldLayoutMkLst>
        </pc:sldLayoutChg>
        <pc:sldLayoutChg chg="del">
          <pc:chgData name="MIhaita Nedelea" userId="5b5345fda16b3f20" providerId="LiveId" clId="{A3A893FD-FB10-4813-A959-36C0444B0256}" dt="2023-10-27T14:50:21.025" v="35" actId="26606"/>
          <pc:sldLayoutMkLst>
            <pc:docMk/>
            <pc:sldMasterMk cId="3857239419" sldId="2147483648"/>
            <pc:sldLayoutMk cId="547386498" sldId="2147483654"/>
          </pc:sldLayoutMkLst>
        </pc:sldLayoutChg>
        <pc:sldLayoutChg chg="del">
          <pc:chgData name="MIhaita Nedelea" userId="5b5345fda16b3f20" providerId="LiveId" clId="{A3A893FD-FB10-4813-A959-36C0444B0256}" dt="2023-10-27T14:50:21.025" v="35" actId="26606"/>
          <pc:sldLayoutMkLst>
            <pc:docMk/>
            <pc:sldMasterMk cId="3857239419" sldId="2147483648"/>
            <pc:sldLayoutMk cId="3048049365" sldId="2147483655"/>
          </pc:sldLayoutMkLst>
        </pc:sldLayoutChg>
        <pc:sldLayoutChg chg="del">
          <pc:chgData name="MIhaita Nedelea" userId="5b5345fda16b3f20" providerId="LiveId" clId="{A3A893FD-FB10-4813-A959-36C0444B0256}" dt="2023-10-27T14:50:21.025" v="35" actId="26606"/>
          <pc:sldLayoutMkLst>
            <pc:docMk/>
            <pc:sldMasterMk cId="3857239419" sldId="2147483648"/>
            <pc:sldLayoutMk cId="2881275606" sldId="2147483656"/>
          </pc:sldLayoutMkLst>
        </pc:sldLayoutChg>
        <pc:sldLayoutChg chg="del">
          <pc:chgData name="MIhaita Nedelea" userId="5b5345fda16b3f20" providerId="LiveId" clId="{A3A893FD-FB10-4813-A959-36C0444B0256}" dt="2023-10-27T14:50:21.025" v="35" actId="26606"/>
          <pc:sldLayoutMkLst>
            <pc:docMk/>
            <pc:sldMasterMk cId="3857239419" sldId="2147483648"/>
            <pc:sldLayoutMk cId="2294260854" sldId="2147483657"/>
          </pc:sldLayoutMkLst>
        </pc:sldLayoutChg>
        <pc:sldLayoutChg chg="del">
          <pc:chgData name="MIhaita Nedelea" userId="5b5345fda16b3f20" providerId="LiveId" clId="{A3A893FD-FB10-4813-A959-36C0444B0256}" dt="2023-10-27T14:50:21.025" v="35" actId="26606"/>
          <pc:sldLayoutMkLst>
            <pc:docMk/>
            <pc:sldMasterMk cId="3857239419" sldId="2147483648"/>
            <pc:sldLayoutMk cId="2466162716" sldId="2147483658"/>
          </pc:sldLayoutMkLst>
        </pc:sldLayoutChg>
        <pc:sldLayoutChg chg="del">
          <pc:chgData name="MIhaita Nedelea" userId="5b5345fda16b3f20" providerId="LiveId" clId="{A3A893FD-FB10-4813-A959-36C0444B0256}" dt="2023-10-27T14:50:21.025" v="35" actId="26606"/>
          <pc:sldLayoutMkLst>
            <pc:docMk/>
            <pc:sldMasterMk cId="3857239419" sldId="2147483648"/>
            <pc:sldLayoutMk cId="1509620669" sldId="2147483659"/>
          </pc:sldLayoutMkLst>
        </pc:sldLayoutChg>
      </pc:sldMasterChg>
      <pc:sldMasterChg chg="add addSldLayout">
        <pc:chgData name="MIhaita Nedelea" userId="5b5345fda16b3f20" providerId="LiveId" clId="{A3A893FD-FB10-4813-A959-36C0444B0256}" dt="2023-10-27T14:50:21.025" v="35" actId="26606"/>
        <pc:sldMasterMkLst>
          <pc:docMk/>
          <pc:sldMasterMk cId="1187144235" sldId="2147483673"/>
        </pc:sldMasterMkLst>
        <pc:sldLayoutChg chg="add">
          <pc:chgData name="MIhaita Nedelea" userId="5b5345fda16b3f20" providerId="LiveId" clId="{A3A893FD-FB10-4813-A959-36C0444B0256}" dt="2023-10-27T14:50:21.025" v="35" actId="26606"/>
          <pc:sldLayoutMkLst>
            <pc:docMk/>
            <pc:sldMasterMk cId="1187144235" sldId="2147483673"/>
            <pc:sldLayoutMk cId="669281416" sldId="2147483662"/>
          </pc:sldLayoutMkLst>
        </pc:sldLayoutChg>
        <pc:sldLayoutChg chg="add">
          <pc:chgData name="MIhaita Nedelea" userId="5b5345fda16b3f20" providerId="LiveId" clId="{A3A893FD-FB10-4813-A959-36C0444B0256}" dt="2023-10-27T14:50:21.025" v="35" actId="26606"/>
          <pc:sldLayoutMkLst>
            <pc:docMk/>
            <pc:sldMasterMk cId="1187144235" sldId="2147483673"/>
            <pc:sldLayoutMk cId="1690260638" sldId="2147483663"/>
          </pc:sldLayoutMkLst>
        </pc:sldLayoutChg>
        <pc:sldLayoutChg chg="add">
          <pc:chgData name="MIhaita Nedelea" userId="5b5345fda16b3f20" providerId="LiveId" clId="{A3A893FD-FB10-4813-A959-36C0444B0256}" dt="2023-10-27T14:50:21.025" v="35" actId="26606"/>
          <pc:sldLayoutMkLst>
            <pc:docMk/>
            <pc:sldMasterMk cId="1187144235" sldId="2147483673"/>
            <pc:sldLayoutMk cId="2283739503" sldId="2147483664"/>
          </pc:sldLayoutMkLst>
        </pc:sldLayoutChg>
        <pc:sldLayoutChg chg="add">
          <pc:chgData name="MIhaita Nedelea" userId="5b5345fda16b3f20" providerId="LiveId" clId="{A3A893FD-FB10-4813-A959-36C0444B0256}" dt="2023-10-27T14:50:21.025" v="35" actId="26606"/>
          <pc:sldLayoutMkLst>
            <pc:docMk/>
            <pc:sldMasterMk cId="1187144235" sldId="2147483673"/>
            <pc:sldLayoutMk cId="1943986193" sldId="2147483665"/>
          </pc:sldLayoutMkLst>
        </pc:sldLayoutChg>
        <pc:sldLayoutChg chg="add">
          <pc:chgData name="MIhaita Nedelea" userId="5b5345fda16b3f20" providerId="LiveId" clId="{A3A893FD-FB10-4813-A959-36C0444B0256}" dt="2023-10-27T14:50:21.025" v="35" actId="26606"/>
          <pc:sldLayoutMkLst>
            <pc:docMk/>
            <pc:sldMasterMk cId="1187144235" sldId="2147483673"/>
            <pc:sldLayoutMk cId="2293893701" sldId="2147483666"/>
          </pc:sldLayoutMkLst>
        </pc:sldLayoutChg>
        <pc:sldLayoutChg chg="add">
          <pc:chgData name="MIhaita Nedelea" userId="5b5345fda16b3f20" providerId="LiveId" clId="{A3A893FD-FB10-4813-A959-36C0444B0256}" dt="2023-10-27T14:50:21.025" v="35" actId="26606"/>
          <pc:sldLayoutMkLst>
            <pc:docMk/>
            <pc:sldMasterMk cId="1187144235" sldId="2147483673"/>
            <pc:sldLayoutMk cId="3934496625" sldId="2147483667"/>
          </pc:sldLayoutMkLst>
        </pc:sldLayoutChg>
        <pc:sldLayoutChg chg="add">
          <pc:chgData name="MIhaita Nedelea" userId="5b5345fda16b3f20" providerId="LiveId" clId="{A3A893FD-FB10-4813-A959-36C0444B0256}" dt="2023-10-27T14:50:21.025" v="35" actId="26606"/>
          <pc:sldLayoutMkLst>
            <pc:docMk/>
            <pc:sldMasterMk cId="1187144235" sldId="2147483673"/>
            <pc:sldLayoutMk cId="1951604135" sldId="2147483668"/>
          </pc:sldLayoutMkLst>
        </pc:sldLayoutChg>
        <pc:sldLayoutChg chg="add">
          <pc:chgData name="MIhaita Nedelea" userId="5b5345fda16b3f20" providerId="LiveId" clId="{A3A893FD-FB10-4813-A959-36C0444B0256}" dt="2023-10-27T14:50:21.025" v="35" actId="26606"/>
          <pc:sldLayoutMkLst>
            <pc:docMk/>
            <pc:sldMasterMk cId="1187144235" sldId="2147483673"/>
            <pc:sldLayoutMk cId="874962543" sldId="2147483669"/>
          </pc:sldLayoutMkLst>
        </pc:sldLayoutChg>
        <pc:sldLayoutChg chg="add">
          <pc:chgData name="MIhaita Nedelea" userId="5b5345fda16b3f20" providerId="LiveId" clId="{A3A893FD-FB10-4813-A959-36C0444B0256}" dt="2023-10-27T14:50:21.025" v="35" actId="26606"/>
          <pc:sldLayoutMkLst>
            <pc:docMk/>
            <pc:sldMasterMk cId="1187144235" sldId="2147483673"/>
            <pc:sldLayoutMk cId="1387654388" sldId="2147483670"/>
          </pc:sldLayoutMkLst>
        </pc:sldLayoutChg>
        <pc:sldLayoutChg chg="add">
          <pc:chgData name="MIhaita Nedelea" userId="5b5345fda16b3f20" providerId="LiveId" clId="{A3A893FD-FB10-4813-A959-36C0444B0256}" dt="2023-10-27T14:50:21.025" v="35" actId="26606"/>
          <pc:sldLayoutMkLst>
            <pc:docMk/>
            <pc:sldMasterMk cId="1187144235" sldId="2147483673"/>
            <pc:sldLayoutMk cId="1851569641" sldId="2147483671"/>
          </pc:sldLayoutMkLst>
        </pc:sldLayoutChg>
        <pc:sldLayoutChg chg="add">
          <pc:chgData name="MIhaita Nedelea" userId="5b5345fda16b3f20" providerId="LiveId" clId="{A3A893FD-FB10-4813-A959-36C0444B0256}" dt="2023-10-27T14:50:21.025" v="35" actId="26606"/>
          <pc:sldLayoutMkLst>
            <pc:docMk/>
            <pc:sldMasterMk cId="1187144235" sldId="2147483673"/>
            <pc:sldLayoutMk cId="3154841141" sldId="2147483672"/>
          </pc:sldLayoutMkLst>
        </pc:sldLayoutChg>
      </pc:sldMasterChg>
    </pc:docChg>
  </pc:docChgLst>
  <pc:docChgLst>
    <pc:chgData name="MIhaita Nedelea" userId="5b5345fda16b3f20" providerId="LiveId" clId="{5CA07E37-6813-4FD6-9AC9-687825E2C5A1}"/>
    <pc:docChg chg="modSld">
      <pc:chgData name="MIhaita Nedelea" userId="5b5345fda16b3f20" providerId="LiveId" clId="{5CA07E37-6813-4FD6-9AC9-687825E2C5A1}" dt="2023-10-28T11:20:30.960" v="3" actId="13926"/>
      <pc:docMkLst>
        <pc:docMk/>
      </pc:docMkLst>
      <pc:sldChg chg="modSp mod">
        <pc:chgData name="MIhaita Nedelea" userId="5b5345fda16b3f20" providerId="LiveId" clId="{5CA07E37-6813-4FD6-9AC9-687825E2C5A1}" dt="2023-10-28T11:19:14.094" v="0" actId="12"/>
        <pc:sldMkLst>
          <pc:docMk/>
          <pc:sldMk cId="1655334294" sldId="263"/>
        </pc:sldMkLst>
        <pc:spChg chg="mod">
          <ac:chgData name="MIhaita Nedelea" userId="5b5345fda16b3f20" providerId="LiveId" clId="{5CA07E37-6813-4FD6-9AC9-687825E2C5A1}" dt="2023-10-28T11:19:14.094" v="0" actId="12"/>
          <ac:spMkLst>
            <pc:docMk/>
            <pc:sldMk cId="1655334294" sldId="263"/>
            <ac:spMk id="3" creationId="{C40D8EC6-FD41-4E4D-7314-837A02FE55A0}"/>
          </ac:spMkLst>
        </pc:spChg>
      </pc:sldChg>
      <pc:sldChg chg="modSp mod">
        <pc:chgData name="MIhaita Nedelea" userId="5b5345fda16b3f20" providerId="LiveId" clId="{5CA07E37-6813-4FD6-9AC9-687825E2C5A1}" dt="2023-10-28T11:19:43.387" v="1" actId="12"/>
        <pc:sldMkLst>
          <pc:docMk/>
          <pc:sldMk cId="1767549298" sldId="265"/>
        </pc:sldMkLst>
        <pc:spChg chg="mod">
          <ac:chgData name="MIhaita Nedelea" userId="5b5345fda16b3f20" providerId="LiveId" clId="{5CA07E37-6813-4FD6-9AC9-687825E2C5A1}" dt="2023-10-28T11:19:43.387" v="1" actId="12"/>
          <ac:spMkLst>
            <pc:docMk/>
            <pc:sldMk cId="1767549298" sldId="265"/>
            <ac:spMk id="3" creationId="{0B66C161-866A-A6BF-FE20-E93C5AFDD57D}"/>
          </ac:spMkLst>
        </pc:spChg>
      </pc:sldChg>
      <pc:sldChg chg="modSp mod">
        <pc:chgData name="MIhaita Nedelea" userId="5b5345fda16b3f20" providerId="LiveId" clId="{5CA07E37-6813-4FD6-9AC9-687825E2C5A1}" dt="2023-10-28T11:20:30.960" v="3" actId="13926"/>
        <pc:sldMkLst>
          <pc:docMk/>
          <pc:sldMk cId="2235123890" sldId="267"/>
        </pc:sldMkLst>
        <pc:spChg chg="mod">
          <ac:chgData name="MIhaita Nedelea" userId="5b5345fda16b3f20" providerId="LiveId" clId="{5CA07E37-6813-4FD6-9AC9-687825E2C5A1}" dt="2023-10-28T11:20:30.960" v="3" actId="13926"/>
          <ac:spMkLst>
            <pc:docMk/>
            <pc:sldMk cId="2235123890" sldId="267"/>
            <ac:spMk id="3" creationId="{F21A30A6-F4AD-802E-A2AC-4C42DC4884A4}"/>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4F068D-4764-4382-B8F6-0F90CD2BB14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5E8D47C6-BE7D-4826-BC2C-ADFD088A2C68}">
      <dgm:prSet custT="1"/>
      <dgm:spPr/>
      <dgm:t>
        <a:bodyPr/>
        <a:lstStyle/>
        <a:p>
          <a:pPr algn="just"/>
          <a:r>
            <a:rPr lang="en-GB" sz="1500" dirty="0">
              <a:latin typeface="Arial" panose="020B0604020202020204" pitchFamily="34" charset="0"/>
              <a:cs typeface="Arial" panose="020B0604020202020204" pitchFamily="34" charset="0"/>
            </a:rPr>
            <a:t>Employers obtain a thorough understanding of an employee's performance through 360-degree feedback. Decisions about opportunities for training, development, and promotions are made more effectively as a result. Additionally, it harmonises individual performance with corporate objectives and fosters a culture of continual development</a:t>
          </a:r>
          <a:r>
            <a:rPr lang="ro-RO" sz="1500" dirty="0">
              <a:latin typeface="Arial" panose="020B0604020202020204" pitchFamily="34" charset="0"/>
              <a:cs typeface="Arial" panose="020B0604020202020204" pitchFamily="34" charset="0"/>
            </a:rPr>
            <a:t> (Sahoo, 2012).</a:t>
          </a:r>
          <a:endParaRPr lang="en-US" sz="1500" dirty="0">
            <a:latin typeface="Arial" panose="020B0604020202020204" pitchFamily="34" charset="0"/>
            <a:cs typeface="Arial" panose="020B0604020202020204" pitchFamily="34" charset="0"/>
          </a:endParaRPr>
        </a:p>
      </dgm:t>
    </dgm:pt>
    <dgm:pt modelId="{66D281EB-FFCE-4FDE-A5F5-FCFA6A959264}" type="parTrans" cxnId="{6ACB5909-40B2-4169-B1FF-E1ACF2F77C6D}">
      <dgm:prSet/>
      <dgm:spPr/>
      <dgm:t>
        <a:bodyPr/>
        <a:lstStyle/>
        <a:p>
          <a:endParaRPr lang="en-US"/>
        </a:p>
      </dgm:t>
    </dgm:pt>
    <dgm:pt modelId="{F5089734-32AE-4BC7-9857-A78CF3F626C5}" type="sibTrans" cxnId="{6ACB5909-40B2-4169-B1FF-E1ACF2F77C6D}">
      <dgm:prSet/>
      <dgm:spPr/>
      <dgm:t>
        <a:bodyPr/>
        <a:lstStyle/>
        <a:p>
          <a:endParaRPr lang="en-US"/>
        </a:p>
      </dgm:t>
    </dgm:pt>
    <dgm:pt modelId="{2BADE352-FE6D-4718-ADD2-6E6456C81AC7}">
      <dgm:prSet custT="1"/>
      <dgm:spPr/>
      <dgm:t>
        <a:bodyPr/>
        <a:lstStyle/>
        <a:p>
          <a:pPr algn="just"/>
          <a:r>
            <a:rPr lang="en-GB" sz="1600" dirty="0">
              <a:latin typeface="Arial" panose="020B0604020202020204" pitchFamily="34" charset="0"/>
              <a:cs typeface="Arial" panose="020B0604020202020204" pitchFamily="34" charset="0"/>
            </a:rPr>
            <a:t>Businesses are better able to pinpoint problems and make targeted improvements when they recognise systemic problems or deficiencies in leadership and skill development</a:t>
          </a:r>
          <a:r>
            <a:rPr lang="ro-RO" sz="1600" dirty="0">
              <a:latin typeface="Arial" panose="020B0604020202020204" pitchFamily="34" charset="0"/>
              <a:cs typeface="Arial" panose="020B0604020202020204" pitchFamily="34" charset="0"/>
            </a:rPr>
            <a:t> (Sahoo, 2012).</a:t>
          </a:r>
          <a:endParaRPr lang="en-US" sz="1600" dirty="0">
            <a:latin typeface="Arial" panose="020B0604020202020204" pitchFamily="34" charset="0"/>
            <a:cs typeface="Arial" panose="020B0604020202020204" pitchFamily="34" charset="0"/>
          </a:endParaRPr>
        </a:p>
      </dgm:t>
    </dgm:pt>
    <dgm:pt modelId="{D83850F3-4618-439F-99B5-5B84F97F7DB7}" type="parTrans" cxnId="{5B851F61-083A-4303-AE6E-9AC4FA1230CA}">
      <dgm:prSet/>
      <dgm:spPr/>
      <dgm:t>
        <a:bodyPr/>
        <a:lstStyle/>
        <a:p>
          <a:endParaRPr lang="en-US"/>
        </a:p>
      </dgm:t>
    </dgm:pt>
    <dgm:pt modelId="{8975A8DD-C610-4758-8947-2656476D305F}" type="sibTrans" cxnId="{5B851F61-083A-4303-AE6E-9AC4FA1230CA}">
      <dgm:prSet/>
      <dgm:spPr/>
      <dgm:t>
        <a:bodyPr/>
        <a:lstStyle/>
        <a:p>
          <a:endParaRPr lang="en-US"/>
        </a:p>
      </dgm:t>
    </dgm:pt>
    <dgm:pt modelId="{F9689B21-B276-4ED6-9F63-CDFF8649E379}" type="pres">
      <dgm:prSet presAssocID="{504F068D-4764-4382-B8F6-0F90CD2BB147}" presName="root" presStyleCnt="0">
        <dgm:presLayoutVars>
          <dgm:dir/>
          <dgm:resizeHandles val="exact"/>
        </dgm:presLayoutVars>
      </dgm:prSet>
      <dgm:spPr/>
    </dgm:pt>
    <dgm:pt modelId="{DC79364D-FB9F-4CCD-B75E-85CE669C0B55}" type="pres">
      <dgm:prSet presAssocID="{5E8D47C6-BE7D-4826-BC2C-ADFD088A2C68}" presName="compNode" presStyleCnt="0"/>
      <dgm:spPr/>
    </dgm:pt>
    <dgm:pt modelId="{CBFF4A2B-6ECB-4CA5-9A45-15F08EE7AAE9}" type="pres">
      <dgm:prSet presAssocID="{5E8D47C6-BE7D-4826-BC2C-ADFD088A2C68}" presName="bgRect" presStyleLbl="bgShp" presStyleIdx="0" presStyleCnt="2" custLinFactNeighborX="2480"/>
      <dgm:spPr/>
    </dgm:pt>
    <dgm:pt modelId="{EE8DCC02-A51F-48EF-9DC9-7C909AEF58C7}" type="pres">
      <dgm:prSet presAssocID="{5E8D47C6-BE7D-4826-BC2C-ADFD088A2C6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siness Growth"/>
        </a:ext>
      </dgm:extLst>
    </dgm:pt>
    <dgm:pt modelId="{6252CFC3-7894-48DB-A7B2-E0A0E68E76BF}" type="pres">
      <dgm:prSet presAssocID="{5E8D47C6-BE7D-4826-BC2C-ADFD088A2C68}" presName="spaceRect" presStyleCnt="0"/>
      <dgm:spPr/>
    </dgm:pt>
    <dgm:pt modelId="{FB918629-705E-4158-9D3A-E37BCF9074A2}" type="pres">
      <dgm:prSet presAssocID="{5E8D47C6-BE7D-4826-BC2C-ADFD088A2C68}" presName="parTx" presStyleLbl="revTx" presStyleIdx="0" presStyleCnt="2" custScaleX="114838" custScaleY="137075">
        <dgm:presLayoutVars>
          <dgm:chMax val="0"/>
          <dgm:chPref val="0"/>
        </dgm:presLayoutVars>
      </dgm:prSet>
      <dgm:spPr/>
    </dgm:pt>
    <dgm:pt modelId="{C2F55D8A-F8E3-44A7-AD69-254B0A9DB254}" type="pres">
      <dgm:prSet presAssocID="{F5089734-32AE-4BC7-9857-A78CF3F626C5}" presName="sibTrans" presStyleCnt="0"/>
      <dgm:spPr/>
    </dgm:pt>
    <dgm:pt modelId="{C7AFA2DC-60FA-44D8-B588-A81A570DC769}" type="pres">
      <dgm:prSet presAssocID="{2BADE352-FE6D-4718-ADD2-6E6456C81AC7}" presName="compNode" presStyleCnt="0"/>
      <dgm:spPr/>
    </dgm:pt>
    <dgm:pt modelId="{87FD396C-E169-4E08-B61B-3D3F413AD52F}" type="pres">
      <dgm:prSet presAssocID="{2BADE352-FE6D-4718-ADD2-6E6456C81AC7}" presName="bgRect" presStyleLbl="bgShp" presStyleIdx="1" presStyleCnt="2"/>
      <dgm:spPr/>
    </dgm:pt>
    <dgm:pt modelId="{F4D1C689-5F79-41F6-87AF-CB8F68EE426B}" type="pres">
      <dgm:prSet presAssocID="{2BADE352-FE6D-4718-ADD2-6E6456C81AC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AF20CFC6-A55C-468A-A081-30AC6FCDCF36}" type="pres">
      <dgm:prSet presAssocID="{2BADE352-FE6D-4718-ADD2-6E6456C81AC7}" presName="spaceRect" presStyleCnt="0"/>
      <dgm:spPr/>
    </dgm:pt>
    <dgm:pt modelId="{0D1A5783-1BBF-48C2-859E-12FFC9B246BC}" type="pres">
      <dgm:prSet presAssocID="{2BADE352-FE6D-4718-ADD2-6E6456C81AC7}" presName="parTx" presStyleLbl="revTx" presStyleIdx="1" presStyleCnt="2">
        <dgm:presLayoutVars>
          <dgm:chMax val="0"/>
          <dgm:chPref val="0"/>
        </dgm:presLayoutVars>
      </dgm:prSet>
      <dgm:spPr/>
    </dgm:pt>
  </dgm:ptLst>
  <dgm:cxnLst>
    <dgm:cxn modelId="{6ACB5909-40B2-4169-B1FF-E1ACF2F77C6D}" srcId="{504F068D-4764-4382-B8F6-0F90CD2BB147}" destId="{5E8D47C6-BE7D-4826-BC2C-ADFD088A2C68}" srcOrd="0" destOrd="0" parTransId="{66D281EB-FFCE-4FDE-A5F5-FCFA6A959264}" sibTransId="{F5089734-32AE-4BC7-9857-A78CF3F626C5}"/>
    <dgm:cxn modelId="{67159E12-8CA1-4E42-B447-FCF22193423F}" type="presOf" srcId="{504F068D-4764-4382-B8F6-0F90CD2BB147}" destId="{F9689B21-B276-4ED6-9F63-CDFF8649E379}" srcOrd="0" destOrd="0" presId="urn:microsoft.com/office/officeart/2018/2/layout/IconVerticalSolidList"/>
    <dgm:cxn modelId="{5B851F61-083A-4303-AE6E-9AC4FA1230CA}" srcId="{504F068D-4764-4382-B8F6-0F90CD2BB147}" destId="{2BADE352-FE6D-4718-ADD2-6E6456C81AC7}" srcOrd="1" destOrd="0" parTransId="{D83850F3-4618-439F-99B5-5B84F97F7DB7}" sibTransId="{8975A8DD-C610-4758-8947-2656476D305F}"/>
    <dgm:cxn modelId="{18A6C4B4-6627-46D2-9BE2-F76E6A4CDAD1}" type="presOf" srcId="{2BADE352-FE6D-4718-ADD2-6E6456C81AC7}" destId="{0D1A5783-1BBF-48C2-859E-12FFC9B246BC}" srcOrd="0" destOrd="0" presId="urn:microsoft.com/office/officeart/2018/2/layout/IconVerticalSolidList"/>
    <dgm:cxn modelId="{49A5A0ED-2DE2-4529-B486-DDF8DB67BE7C}" type="presOf" srcId="{5E8D47C6-BE7D-4826-BC2C-ADFD088A2C68}" destId="{FB918629-705E-4158-9D3A-E37BCF9074A2}" srcOrd="0" destOrd="0" presId="urn:microsoft.com/office/officeart/2018/2/layout/IconVerticalSolidList"/>
    <dgm:cxn modelId="{35EC1A07-F156-4BF8-9B86-9D0110713423}" type="presParOf" srcId="{F9689B21-B276-4ED6-9F63-CDFF8649E379}" destId="{DC79364D-FB9F-4CCD-B75E-85CE669C0B55}" srcOrd="0" destOrd="0" presId="urn:microsoft.com/office/officeart/2018/2/layout/IconVerticalSolidList"/>
    <dgm:cxn modelId="{2ABBA926-DE0A-453A-9400-B82E748DC2FA}" type="presParOf" srcId="{DC79364D-FB9F-4CCD-B75E-85CE669C0B55}" destId="{CBFF4A2B-6ECB-4CA5-9A45-15F08EE7AAE9}" srcOrd="0" destOrd="0" presId="urn:microsoft.com/office/officeart/2018/2/layout/IconVerticalSolidList"/>
    <dgm:cxn modelId="{45D055D3-EFBF-4830-B6B6-3DBCA0086E34}" type="presParOf" srcId="{DC79364D-FB9F-4CCD-B75E-85CE669C0B55}" destId="{EE8DCC02-A51F-48EF-9DC9-7C909AEF58C7}" srcOrd="1" destOrd="0" presId="urn:microsoft.com/office/officeart/2018/2/layout/IconVerticalSolidList"/>
    <dgm:cxn modelId="{0D3B9D8E-B58C-4A29-9581-6415F15C91EF}" type="presParOf" srcId="{DC79364D-FB9F-4CCD-B75E-85CE669C0B55}" destId="{6252CFC3-7894-48DB-A7B2-E0A0E68E76BF}" srcOrd="2" destOrd="0" presId="urn:microsoft.com/office/officeart/2018/2/layout/IconVerticalSolidList"/>
    <dgm:cxn modelId="{072F14B2-EDC6-41FC-A60F-5B9C29D38C97}" type="presParOf" srcId="{DC79364D-FB9F-4CCD-B75E-85CE669C0B55}" destId="{FB918629-705E-4158-9D3A-E37BCF9074A2}" srcOrd="3" destOrd="0" presId="urn:microsoft.com/office/officeart/2018/2/layout/IconVerticalSolidList"/>
    <dgm:cxn modelId="{0DA10D26-4877-4165-90F3-20620ED67694}" type="presParOf" srcId="{F9689B21-B276-4ED6-9F63-CDFF8649E379}" destId="{C2F55D8A-F8E3-44A7-AD69-254B0A9DB254}" srcOrd="1" destOrd="0" presId="urn:microsoft.com/office/officeart/2018/2/layout/IconVerticalSolidList"/>
    <dgm:cxn modelId="{835BCEBB-C556-4FC3-98BF-FB4DA4B9383A}" type="presParOf" srcId="{F9689B21-B276-4ED6-9F63-CDFF8649E379}" destId="{C7AFA2DC-60FA-44D8-B588-A81A570DC769}" srcOrd="2" destOrd="0" presId="urn:microsoft.com/office/officeart/2018/2/layout/IconVerticalSolidList"/>
    <dgm:cxn modelId="{0E76997E-7569-4254-A6DF-FDC49858DD4D}" type="presParOf" srcId="{C7AFA2DC-60FA-44D8-B588-A81A570DC769}" destId="{87FD396C-E169-4E08-B61B-3D3F413AD52F}" srcOrd="0" destOrd="0" presId="urn:microsoft.com/office/officeart/2018/2/layout/IconVerticalSolidList"/>
    <dgm:cxn modelId="{424610EA-66AF-45F0-8AC9-AB4A3BDFAA61}" type="presParOf" srcId="{C7AFA2DC-60FA-44D8-B588-A81A570DC769}" destId="{F4D1C689-5F79-41F6-87AF-CB8F68EE426B}" srcOrd="1" destOrd="0" presId="urn:microsoft.com/office/officeart/2018/2/layout/IconVerticalSolidList"/>
    <dgm:cxn modelId="{B54AC869-7335-46CE-B66C-2BEF65114EA3}" type="presParOf" srcId="{C7AFA2DC-60FA-44D8-B588-A81A570DC769}" destId="{AF20CFC6-A55C-468A-A081-30AC6FCDCF36}" srcOrd="2" destOrd="0" presId="urn:microsoft.com/office/officeart/2018/2/layout/IconVerticalSolidList"/>
    <dgm:cxn modelId="{335146C3-D515-428C-92FF-BCE7554A5214}" type="presParOf" srcId="{C7AFA2DC-60FA-44D8-B588-A81A570DC769}" destId="{0D1A5783-1BBF-48C2-859E-12FFC9B246B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F9FEFA1-E959-4553-BCEA-8069962AA341}" type="doc">
      <dgm:prSet loTypeId="urn:microsoft.com/office/officeart/2005/8/layout/default" loCatId="list" qsTypeId="urn:microsoft.com/office/officeart/2005/8/quickstyle/simple4" qsCatId="simple" csTypeId="urn:microsoft.com/office/officeart/2005/8/colors/colorful1" csCatId="colorful" phldr="1"/>
      <dgm:spPr/>
      <dgm:t>
        <a:bodyPr/>
        <a:lstStyle/>
        <a:p>
          <a:endParaRPr lang="en-US"/>
        </a:p>
      </dgm:t>
    </dgm:pt>
    <dgm:pt modelId="{61BF4006-4D25-4C42-B55B-D9CA5958C3B4}">
      <dgm:prSet custT="1"/>
      <dgm:spPr/>
      <dgm:t>
        <a:bodyPr/>
        <a:lstStyle/>
        <a:p>
          <a:r>
            <a:rPr lang="en-GB" sz="1800" dirty="0">
              <a:latin typeface="Arial" panose="020B0604020202020204" pitchFamily="34" charset="0"/>
              <a:cs typeface="Arial" panose="020B0604020202020204" pitchFamily="34" charset="0"/>
            </a:rPr>
            <a:t>Personal </a:t>
          </a:r>
          <a:r>
            <a:rPr lang="ro-RO" sz="1800" dirty="0">
              <a:latin typeface="Arial" panose="020B0604020202020204" pitchFamily="34" charset="0"/>
              <a:cs typeface="Arial" panose="020B0604020202020204" pitchFamily="34" charset="0"/>
            </a:rPr>
            <a:t>g</a:t>
          </a:r>
          <a:r>
            <a:rPr lang="en-GB" sz="1800" dirty="0" err="1">
              <a:latin typeface="Arial" panose="020B0604020202020204" pitchFamily="34" charset="0"/>
              <a:cs typeface="Arial" panose="020B0604020202020204" pitchFamily="34" charset="0"/>
            </a:rPr>
            <a:t>rowth</a:t>
          </a:r>
          <a:endParaRPr lang="en-US" sz="1800" dirty="0">
            <a:latin typeface="Arial" panose="020B0604020202020204" pitchFamily="34" charset="0"/>
            <a:cs typeface="Arial" panose="020B0604020202020204" pitchFamily="34" charset="0"/>
          </a:endParaRPr>
        </a:p>
      </dgm:t>
    </dgm:pt>
    <dgm:pt modelId="{06670E42-E6E9-4E8E-925B-7FBBD5B0D047}" type="parTrans" cxnId="{3254388F-EC26-4AA4-839C-CFC91904D8EF}">
      <dgm:prSet/>
      <dgm:spPr/>
      <dgm:t>
        <a:bodyPr/>
        <a:lstStyle/>
        <a:p>
          <a:endParaRPr lang="en-US"/>
        </a:p>
      </dgm:t>
    </dgm:pt>
    <dgm:pt modelId="{96ED806D-55B1-447C-9F04-5293FEF2022E}" type="sibTrans" cxnId="{3254388F-EC26-4AA4-839C-CFC91904D8EF}">
      <dgm:prSet/>
      <dgm:spPr/>
      <dgm:t>
        <a:bodyPr/>
        <a:lstStyle/>
        <a:p>
          <a:endParaRPr lang="en-US"/>
        </a:p>
      </dgm:t>
    </dgm:pt>
    <dgm:pt modelId="{B5DCC8AA-4415-445B-A253-73EABE4FC58A}">
      <dgm:prSet custT="1"/>
      <dgm:spPr/>
      <dgm:t>
        <a:bodyPr/>
        <a:lstStyle/>
        <a:p>
          <a:r>
            <a:rPr lang="en-GB" sz="1800" dirty="0">
              <a:latin typeface="Arial" panose="020B0604020202020204" pitchFamily="34" charset="0"/>
              <a:cs typeface="Arial" panose="020B0604020202020204" pitchFamily="34" charset="0"/>
            </a:rPr>
            <a:t>Employees have a path for ongoing professional development and self-improvement with 360-degree feedback.</a:t>
          </a:r>
          <a:endParaRPr lang="en-US" sz="1800" dirty="0">
            <a:latin typeface="Arial" panose="020B0604020202020204" pitchFamily="34" charset="0"/>
            <a:cs typeface="Arial" panose="020B0604020202020204" pitchFamily="34" charset="0"/>
          </a:endParaRPr>
        </a:p>
      </dgm:t>
    </dgm:pt>
    <dgm:pt modelId="{E268E1CD-1776-44C0-9B1D-3BA41F8A77F1}" type="parTrans" cxnId="{1E4BF4E4-1D98-457C-9C44-3ABB455A9D0C}">
      <dgm:prSet/>
      <dgm:spPr/>
      <dgm:t>
        <a:bodyPr/>
        <a:lstStyle/>
        <a:p>
          <a:endParaRPr lang="en-US"/>
        </a:p>
      </dgm:t>
    </dgm:pt>
    <dgm:pt modelId="{565F3C23-39E7-4662-BD71-E68F1F3233CB}" type="sibTrans" cxnId="{1E4BF4E4-1D98-457C-9C44-3ABB455A9D0C}">
      <dgm:prSet/>
      <dgm:spPr/>
      <dgm:t>
        <a:bodyPr/>
        <a:lstStyle/>
        <a:p>
          <a:endParaRPr lang="en-US"/>
        </a:p>
      </dgm:t>
    </dgm:pt>
    <dgm:pt modelId="{E6761815-984F-41D8-AE70-A294401EBB70}">
      <dgm:prSet custT="1"/>
      <dgm:spPr/>
      <dgm:t>
        <a:bodyPr/>
        <a:lstStyle/>
        <a:p>
          <a:r>
            <a:rPr lang="en-GB" sz="1800" dirty="0">
              <a:latin typeface="Arial" panose="020B0604020202020204" pitchFamily="34" charset="0"/>
              <a:cs typeface="Arial" panose="020B0604020202020204" pitchFamily="34" charset="0"/>
            </a:rPr>
            <a:t>Job </a:t>
          </a:r>
          <a:r>
            <a:rPr lang="ro-RO" sz="1800" dirty="0">
              <a:latin typeface="Arial" panose="020B0604020202020204" pitchFamily="34" charset="0"/>
              <a:cs typeface="Arial" panose="020B0604020202020204" pitchFamily="34" charset="0"/>
            </a:rPr>
            <a:t>s</a:t>
          </a:r>
          <a:r>
            <a:rPr lang="en-GB" sz="1800" dirty="0" err="1">
              <a:latin typeface="Arial" panose="020B0604020202020204" pitchFamily="34" charset="0"/>
              <a:cs typeface="Arial" panose="020B0604020202020204" pitchFamily="34" charset="0"/>
            </a:rPr>
            <a:t>atisfaction</a:t>
          </a:r>
          <a:endParaRPr lang="en-US" sz="1800" dirty="0">
            <a:latin typeface="Arial" panose="020B0604020202020204" pitchFamily="34" charset="0"/>
            <a:cs typeface="Arial" panose="020B0604020202020204" pitchFamily="34" charset="0"/>
          </a:endParaRPr>
        </a:p>
      </dgm:t>
    </dgm:pt>
    <dgm:pt modelId="{CF498DFD-DC6E-42D7-B690-4E483C61B067}" type="parTrans" cxnId="{CFEADAAE-0164-49CB-A72C-A120A886CEFF}">
      <dgm:prSet/>
      <dgm:spPr/>
      <dgm:t>
        <a:bodyPr/>
        <a:lstStyle/>
        <a:p>
          <a:endParaRPr lang="en-US"/>
        </a:p>
      </dgm:t>
    </dgm:pt>
    <dgm:pt modelId="{569EFE69-AA11-4AAA-B98D-6B2B3948E96E}" type="sibTrans" cxnId="{CFEADAAE-0164-49CB-A72C-A120A886CEFF}">
      <dgm:prSet/>
      <dgm:spPr/>
      <dgm:t>
        <a:bodyPr/>
        <a:lstStyle/>
        <a:p>
          <a:endParaRPr lang="en-US"/>
        </a:p>
      </dgm:t>
    </dgm:pt>
    <dgm:pt modelId="{22D32E12-4BFE-4E83-B121-3B5542BBEE42}">
      <dgm:prSet custT="1"/>
      <dgm:spPr/>
      <dgm:t>
        <a:bodyPr/>
        <a:lstStyle/>
        <a:p>
          <a:pPr algn="ctr"/>
          <a:endParaRPr lang="ro-RO" sz="1800" dirty="0">
            <a:latin typeface="Arial" panose="020B0604020202020204" pitchFamily="34" charset="0"/>
            <a:cs typeface="Arial" panose="020B0604020202020204" pitchFamily="34" charset="0"/>
          </a:endParaRPr>
        </a:p>
        <a:p>
          <a:pPr algn="ctr"/>
          <a:r>
            <a:rPr lang="en-GB" sz="1800" dirty="0">
              <a:latin typeface="Arial" panose="020B0604020202020204" pitchFamily="34" charset="0"/>
              <a:cs typeface="Arial" panose="020B0604020202020204" pitchFamily="34" charset="0"/>
            </a:rPr>
            <a:t>Identifying areas for growth and accomplishments boosts motivation and job satisfaction</a:t>
          </a:r>
          <a:r>
            <a:rPr lang="ro-RO" sz="1800" dirty="0">
              <a:latin typeface="Arial" panose="020B0604020202020204" pitchFamily="34" charset="0"/>
              <a:cs typeface="Arial" panose="020B0604020202020204" pitchFamily="34" charset="0"/>
            </a:rPr>
            <a:t> (Sahoo, 2012).</a:t>
          </a:r>
          <a:endParaRPr lang="en-GB" sz="1800" dirty="0">
            <a:latin typeface="Arial" panose="020B0604020202020204" pitchFamily="34" charset="0"/>
            <a:cs typeface="Arial" panose="020B0604020202020204" pitchFamily="34" charset="0"/>
          </a:endParaRPr>
        </a:p>
        <a:p>
          <a:pPr algn="ctr"/>
          <a:endParaRPr lang="en-US" sz="1800" dirty="0">
            <a:latin typeface="Arial" panose="020B0604020202020204" pitchFamily="34" charset="0"/>
            <a:cs typeface="Arial" panose="020B0604020202020204" pitchFamily="34" charset="0"/>
          </a:endParaRPr>
        </a:p>
      </dgm:t>
    </dgm:pt>
    <dgm:pt modelId="{9450DEA1-431A-474C-9134-C553BCE891F6}" type="parTrans" cxnId="{64039C04-EA4C-4436-AAFF-982A7C48BD0C}">
      <dgm:prSet/>
      <dgm:spPr/>
      <dgm:t>
        <a:bodyPr/>
        <a:lstStyle/>
        <a:p>
          <a:endParaRPr lang="en-US"/>
        </a:p>
      </dgm:t>
    </dgm:pt>
    <dgm:pt modelId="{FEAA64ED-6250-49BD-9187-A203D2865472}" type="sibTrans" cxnId="{64039C04-EA4C-4436-AAFF-982A7C48BD0C}">
      <dgm:prSet/>
      <dgm:spPr/>
      <dgm:t>
        <a:bodyPr/>
        <a:lstStyle/>
        <a:p>
          <a:endParaRPr lang="en-US"/>
        </a:p>
      </dgm:t>
    </dgm:pt>
    <dgm:pt modelId="{93FEA5CF-4F76-4D54-8C95-6209CA59C070}">
      <dgm:prSet custT="1"/>
      <dgm:spPr/>
      <dgm:t>
        <a:bodyPr/>
        <a:lstStyle/>
        <a:p>
          <a:r>
            <a:rPr lang="en-GB" sz="1800" dirty="0">
              <a:latin typeface="Arial" panose="020B0604020202020204" pitchFamily="34" charset="0"/>
              <a:cs typeface="Arial" panose="020B0604020202020204" pitchFamily="34" charset="0"/>
            </a:rPr>
            <a:t>Skill </a:t>
          </a:r>
          <a:r>
            <a:rPr lang="ro-RO" sz="1800" dirty="0">
              <a:latin typeface="Arial" panose="020B0604020202020204" pitchFamily="34" charset="0"/>
              <a:cs typeface="Arial" panose="020B0604020202020204" pitchFamily="34" charset="0"/>
            </a:rPr>
            <a:t>e</a:t>
          </a:r>
          <a:r>
            <a:rPr lang="en-GB" sz="1800" dirty="0" err="1">
              <a:latin typeface="Arial" panose="020B0604020202020204" pitchFamily="34" charset="0"/>
              <a:cs typeface="Arial" panose="020B0604020202020204" pitchFamily="34" charset="0"/>
            </a:rPr>
            <a:t>nhancement</a:t>
          </a:r>
          <a:endParaRPr lang="en-US" sz="1800" dirty="0">
            <a:latin typeface="Arial" panose="020B0604020202020204" pitchFamily="34" charset="0"/>
            <a:cs typeface="Arial" panose="020B0604020202020204" pitchFamily="34" charset="0"/>
          </a:endParaRPr>
        </a:p>
      </dgm:t>
    </dgm:pt>
    <dgm:pt modelId="{63BC0292-847C-429B-9BCC-82A69A5D9322}" type="parTrans" cxnId="{C1F2E948-2A72-471B-BFF3-68C51C9C19FF}">
      <dgm:prSet/>
      <dgm:spPr/>
      <dgm:t>
        <a:bodyPr/>
        <a:lstStyle/>
        <a:p>
          <a:endParaRPr lang="en-US"/>
        </a:p>
      </dgm:t>
    </dgm:pt>
    <dgm:pt modelId="{25996FB2-52AD-4AE5-A3A5-120B53F09C3F}" type="sibTrans" cxnId="{C1F2E948-2A72-471B-BFF3-68C51C9C19FF}">
      <dgm:prSet/>
      <dgm:spPr/>
      <dgm:t>
        <a:bodyPr/>
        <a:lstStyle/>
        <a:p>
          <a:endParaRPr lang="en-US"/>
        </a:p>
      </dgm:t>
    </dgm:pt>
    <dgm:pt modelId="{DABF9382-0C72-4AD9-84F9-5BEAFEF7856E}">
      <dgm:prSet custT="1"/>
      <dgm:spPr/>
      <dgm:t>
        <a:bodyPr/>
        <a:lstStyle/>
        <a:p>
          <a:endParaRPr lang="ro-RO"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Employees can concentrate on pertinent training and development initiatives when they receive clear feedback that highlights skill development areas.</a:t>
          </a:r>
        </a:p>
        <a:p>
          <a:endParaRPr lang="en-US" sz="1800" dirty="0">
            <a:latin typeface="Arial" panose="020B0604020202020204" pitchFamily="34" charset="0"/>
            <a:cs typeface="Arial" panose="020B0604020202020204" pitchFamily="34" charset="0"/>
          </a:endParaRPr>
        </a:p>
      </dgm:t>
    </dgm:pt>
    <dgm:pt modelId="{D2CE8F05-22D1-421D-8111-B699C3CAEE1A}" type="parTrans" cxnId="{73D6827C-A156-4DCC-8565-FB1669AD7BCF}">
      <dgm:prSet/>
      <dgm:spPr/>
      <dgm:t>
        <a:bodyPr/>
        <a:lstStyle/>
        <a:p>
          <a:endParaRPr lang="en-US"/>
        </a:p>
      </dgm:t>
    </dgm:pt>
    <dgm:pt modelId="{95664BE4-F3DE-4FD8-A85C-71ED051D9291}" type="sibTrans" cxnId="{73D6827C-A156-4DCC-8565-FB1669AD7BCF}">
      <dgm:prSet/>
      <dgm:spPr/>
      <dgm:t>
        <a:bodyPr/>
        <a:lstStyle/>
        <a:p>
          <a:endParaRPr lang="en-US"/>
        </a:p>
      </dgm:t>
    </dgm:pt>
    <dgm:pt modelId="{8214E3EA-AB7E-4017-96F8-5B41DCC1242D}" type="pres">
      <dgm:prSet presAssocID="{FF9FEFA1-E959-4553-BCEA-8069962AA341}" presName="diagram" presStyleCnt="0">
        <dgm:presLayoutVars>
          <dgm:dir/>
          <dgm:resizeHandles val="exact"/>
        </dgm:presLayoutVars>
      </dgm:prSet>
      <dgm:spPr/>
    </dgm:pt>
    <dgm:pt modelId="{077E1F6F-1997-4071-B96E-DEC1EA3623DB}" type="pres">
      <dgm:prSet presAssocID="{61BF4006-4D25-4C42-B55B-D9CA5958C3B4}" presName="node" presStyleLbl="node1" presStyleIdx="0" presStyleCnt="6">
        <dgm:presLayoutVars>
          <dgm:bulletEnabled val="1"/>
        </dgm:presLayoutVars>
      </dgm:prSet>
      <dgm:spPr/>
    </dgm:pt>
    <dgm:pt modelId="{BA5F78A6-CACC-413A-999F-8C025654FE56}" type="pres">
      <dgm:prSet presAssocID="{96ED806D-55B1-447C-9F04-5293FEF2022E}" presName="sibTrans" presStyleCnt="0"/>
      <dgm:spPr/>
    </dgm:pt>
    <dgm:pt modelId="{D18BF93E-452D-471B-8949-120651103F35}" type="pres">
      <dgm:prSet presAssocID="{B5DCC8AA-4415-445B-A253-73EABE4FC58A}" presName="node" presStyleLbl="node1" presStyleIdx="1" presStyleCnt="6">
        <dgm:presLayoutVars>
          <dgm:bulletEnabled val="1"/>
        </dgm:presLayoutVars>
      </dgm:prSet>
      <dgm:spPr/>
    </dgm:pt>
    <dgm:pt modelId="{BFF0CF0D-353B-4F39-8EBA-8350D9EB1403}" type="pres">
      <dgm:prSet presAssocID="{565F3C23-39E7-4662-BD71-E68F1F3233CB}" presName="sibTrans" presStyleCnt="0"/>
      <dgm:spPr/>
    </dgm:pt>
    <dgm:pt modelId="{55747B89-ABE1-4F12-8FEA-0FB63B2FA06C}" type="pres">
      <dgm:prSet presAssocID="{E6761815-984F-41D8-AE70-A294401EBB70}" presName="node" presStyleLbl="node1" presStyleIdx="2" presStyleCnt="6">
        <dgm:presLayoutVars>
          <dgm:bulletEnabled val="1"/>
        </dgm:presLayoutVars>
      </dgm:prSet>
      <dgm:spPr/>
    </dgm:pt>
    <dgm:pt modelId="{26489EA2-B5F5-4DC9-A025-D6FA072C6641}" type="pres">
      <dgm:prSet presAssocID="{569EFE69-AA11-4AAA-B98D-6B2B3948E96E}" presName="sibTrans" presStyleCnt="0"/>
      <dgm:spPr/>
    </dgm:pt>
    <dgm:pt modelId="{5B852886-A2AC-4644-AC92-C48B43CB1DED}" type="pres">
      <dgm:prSet presAssocID="{22D32E12-4BFE-4E83-B121-3B5542BBEE42}" presName="node" presStyleLbl="node1" presStyleIdx="3" presStyleCnt="6">
        <dgm:presLayoutVars>
          <dgm:bulletEnabled val="1"/>
        </dgm:presLayoutVars>
      </dgm:prSet>
      <dgm:spPr/>
    </dgm:pt>
    <dgm:pt modelId="{9AE2D0CF-28E1-45E2-95FD-B7F1D44CD254}" type="pres">
      <dgm:prSet presAssocID="{FEAA64ED-6250-49BD-9187-A203D2865472}" presName="sibTrans" presStyleCnt="0"/>
      <dgm:spPr/>
    </dgm:pt>
    <dgm:pt modelId="{88CDBA54-9438-4BFC-A71D-45F5D7F3D50F}" type="pres">
      <dgm:prSet presAssocID="{93FEA5CF-4F76-4D54-8C95-6209CA59C070}" presName="node" presStyleLbl="node1" presStyleIdx="4" presStyleCnt="6">
        <dgm:presLayoutVars>
          <dgm:bulletEnabled val="1"/>
        </dgm:presLayoutVars>
      </dgm:prSet>
      <dgm:spPr/>
    </dgm:pt>
    <dgm:pt modelId="{08161727-CEA4-4DCA-9BD1-9B2D79B2552E}" type="pres">
      <dgm:prSet presAssocID="{25996FB2-52AD-4AE5-A3A5-120B53F09C3F}" presName="sibTrans" presStyleCnt="0"/>
      <dgm:spPr/>
    </dgm:pt>
    <dgm:pt modelId="{98BD3584-A53D-4BA9-B672-03914A122D65}" type="pres">
      <dgm:prSet presAssocID="{DABF9382-0C72-4AD9-84F9-5BEAFEF7856E}" presName="node" presStyleLbl="node1" presStyleIdx="5" presStyleCnt="6">
        <dgm:presLayoutVars>
          <dgm:bulletEnabled val="1"/>
        </dgm:presLayoutVars>
      </dgm:prSet>
      <dgm:spPr/>
    </dgm:pt>
  </dgm:ptLst>
  <dgm:cxnLst>
    <dgm:cxn modelId="{64039C04-EA4C-4436-AAFF-982A7C48BD0C}" srcId="{FF9FEFA1-E959-4553-BCEA-8069962AA341}" destId="{22D32E12-4BFE-4E83-B121-3B5542BBEE42}" srcOrd="3" destOrd="0" parTransId="{9450DEA1-431A-474C-9134-C553BCE891F6}" sibTransId="{FEAA64ED-6250-49BD-9187-A203D2865472}"/>
    <dgm:cxn modelId="{BBC10316-6495-41EA-800C-556B9F585409}" type="presOf" srcId="{DABF9382-0C72-4AD9-84F9-5BEAFEF7856E}" destId="{98BD3584-A53D-4BA9-B672-03914A122D65}" srcOrd="0" destOrd="0" presId="urn:microsoft.com/office/officeart/2005/8/layout/default"/>
    <dgm:cxn modelId="{C1F2E948-2A72-471B-BFF3-68C51C9C19FF}" srcId="{FF9FEFA1-E959-4553-BCEA-8069962AA341}" destId="{93FEA5CF-4F76-4D54-8C95-6209CA59C070}" srcOrd="4" destOrd="0" parTransId="{63BC0292-847C-429B-9BCC-82A69A5D9322}" sibTransId="{25996FB2-52AD-4AE5-A3A5-120B53F09C3F}"/>
    <dgm:cxn modelId="{DE2E0770-E2B5-4555-A122-9FCF3AF9C536}" type="presOf" srcId="{93FEA5CF-4F76-4D54-8C95-6209CA59C070}" destId="{88CDBA54-9438-4BFC-A71D-45F5D7F3D50F}" srcOrd="0" destOrd="0" presId="urn:microsoft.com/office/officeart/2005/8/layout/default"/>
    <dgm:cxn modelId="{73D6827C-A156-4DCC-8565-FB1669AD7BCF}" srcId="{FF9FEFA1-E959-4553-BCEA-8069962AA341}" destId="{DABF9382-0C72-4AD9-84F9-5BEAFEF7856E}" srcOrd="5" destOrd="0" parTransId="{D2CE8F05-22D1-421D-8111-B699C3CAEE1A}" sibTransId="{95664BE4-F3DE-4FD8-A85C-71ED051D9291}"/>
    <dgm:cxn modelId="{BE08BD82-4FA6-452C-A65F-490D185183CB}" type="presOf" srcId="{E6761815-984F-41D8-AE70-A294401EBB70}" destId="{55747B89-ABE1-4F12-8FEA-0FB63B2FA06C}" srcOrd="0" destOrd="0" presId="urn:microsoft.com/office/officeart/2005/8/layout/default"/>
    <dgm:cxn modelId="{3254388F-EC26-4AA4-839C-CFC91904D8EF}" srcId="{FF9FEFA1-E959-4553-BCEA-8069962AA341}" destId="{61BF4006-4D25-4C42-B55B-D9CA5958C3B4}" srcOrd="0" destOrd="0" parTransId="{06670E42-E6E9-4E8E-925B-7FBBD5B0D047}" sibTransId="{96ED806D-55B1-447C-9F04-5293FEF2022E}"/>
    <dgm:cxn modelId="{81B10895-3D29-49AA-982D-FDE291C339CB}" type="presOf" srcId="{22D32E12-4BFE-4E83-B121-3B5542BBEE42}" destId="{5B852886-A2AC-4644-AC92-C48B43CB1DED}" srcOrd="0" destOrd="0" presId="urn:microsoft.com/office/officeart/2005/8/layout/default"/>
    <dgm:cxn modelId="{93614895-176F-4293-B60D-6643D7FC32A1}" type="presOf" srcId="{61BF4006-4D25-4C42-B55B-D9CA5958C3B4}" destId="{077E1F6F-1997-4071-B96E-DEC1EA3623DB}" srcOrd="0" destOrd="0" presId="urn:microsoft.com/office/officeart/2005/8/layout/default"/>
    <dgm:cxn modelId="{CFEADAAE-0164-49CB-A72C-A120A886CEFF}" srcId="{FF9FEFA1-E959-4553-BCEA-8069962AA341}" destId="{E6761815-984F-41D8-AE70-A294401EBB70}" srcOrd="2" destOrd="0" parTransId="{CF498DFD-DC6E-42D7-B690-4E483C61B067}" sibTransId="{569EFE69-AA11-4AAA-B98D-6B2B3948E96E}"/>
    <dgm:cxn modelId="{80FDECDB-EEDB-44FC-AC4D-789709956984}" type="presOf" srcId="{B5DCC8AA-4415-445B-A253-73EABE4FC58A}" destId="{D18BF93E-452D-471B-8949-120651103F35}" srcOrd="0" destOrd="0" presId="urn:microsoft.com/office/officeart/2005/8/layout/default"/>
    <dgm:cxn modelId="{37EC4BE3-D7B3-4349-ACDC-5E8932F5F324}" type="presOf" srcId="{FF9FEFA1-E959-4553-BCEA-8069962AA341}" destId="{8214E3EA-AB7E-4017-96F8-5B41DCC1242D}" srcOrd="0" destOrd="0" presId="urn:microsoft.com/office/officeart/2005/8/layout/default"/>
    <dgm:cxn modelId="{1E4BF4E4-1D98-457C-9C44-3ABB455A9D0C}" srcId="{FF9FEFA1-E959-4553-BCEA-8069962AA341}" destId="{B5DCC8AA-4415-445B-A253-73EABE4FC58A}" srcOrd="1" destOrd="0" parTransId="{E268E1CD-1776-44C0-9B1D-3BA41F8A77F1}" sibTransId="{565F3C23-39E7-4662-BD71-E68F1F3233CB}"/>
    <dgm:cxn modelId="{08641323-DB61-4FA7-9A18-71AB9B01D65D}" type="presParOf" srcId="{8214E3EA-AB7E-4017-96F8-5B41DCC1242D}" destId="{077E1F6F-1997-4071-B96E-DEC1EA3623DB}" srcOrd="0" destOrd="0" presId="urn:microsoft.com/office/officeart/2005/8/layout/default"/>
    <dgm:cxn modelId="{F795C78A-1AE4-4A69-9DC8-FA93D92A18F3}" type="presParOf" srcId="{8214E3EA-AB7E-4017-96F8-5B41DCC1242D}" destId="{BA5F78A6-CACC-413A-999F-8C025654FE56}" srcOrd="1" destOrd="0" presId="urn:microsoft.com/office/officeart/2005/8/layout/default"/>
    <dgm:cxn modelId="{57964E40-1C15-49D0-A33C-EB3B2A58375D}" type="presParOf" srcId="{8214E3EA-AB7E-4017-96F8-5B41DCC1242D}" destId="{D18BF93E-452D-471B-8949-120651103F35}" srcOrd="2" destOrd="0" presId="urn:microsoft.com/office/officeart/2005/8/layout/default"/>
    <dgm:cxn modelId="{B718CA20-BD6C-4FE5-B6D9-4E0C583F4568}" type="presParOf" srcId="{8214E3EA-AB7E-4017-96F8-5B41DCC1242D}" destId="{BFF0CF0D-353B-4F39-8EBA-8350D9EB1403}" srcOrd="3" destOrd="0" presId="urn:microsoft.com/office/officeart/2005/8/layout/default"/>
    <dgm:cxn modelId="{6DE3261F-B657-405E-A041-560D74757D40}" type="presParOf" srcId="{8214E3EA-AB7E-4017-96F8-5B41DCC1242D}" destId="{55747B89-ABE1-4F12-8FEA-0FB63B2FA06C}" srcOrd="4" destOrd="0" presId="urn:microsoft.com/office/officeart/2005/8/layout/default"/>
    <dgm:cxn modelId="{25EF651C-7F25-4C3A-8B30-29BFA119370B}" type="presParOf" srcId="{8214E3EA-AB7E-4017-96F8-5B41DCC1242D}" destId="{26489EA2-B5F5-4DC9-A025-D6FA072C6641}" srcOrd="5" destOrd="0" presId="urn:microsoft.com/office/officeart/2005/8/layout/default"/>
    <dgm:cxn modelId="{1EE2972B-4DEA-4801-8048-7CADBB212336}" type="presParOf" srcId="{8214E3EA-AB7E-4017-96F8-5B41DCC1242D}" destId="{5B852886-A2AC-4644-AC92-C48B43CB1DED}" srcOrd="6" destOrd="0" presId="urn:microsoft.com/office/officeart/2005/8/layout/default"/>
    <dgm:cxn modelId="{1C7982DE-F9DE-44B4-827B-1B35B31690A5}" type="presParOf" srcId="{8214E3EA-AB7E-4017-96F8-5B41DCC1242D}" destId="{9AE2D0CF-28E1-45E2-95FD-B7F1D44CD254}" srcOrd="7" destOrd="0" presId="urn:microsoft.com/office/officeart/2005/8/layout/default"/>
    <dgm:cxn modelId="{3780BDDC-09A3-414C-9F4B-47575D976D7F}" type="presParOf" srcId="{8214E3EA-AB7E-4017-96F8-5B41DCC1242D}" destId="{88CDBA54-9438-4BFC-A71D-45F5D7F3D50F}" srcOrd="8" destOrd="0" presId="urn:microsoft.com/office/officeart/2005/8/layout/default"/>
    <dgm:cxn modelId="{A4AAC697-258C-4DBF-88B1-57F76C0C71F7}" type="presParOf" srcId="{8214E3EA-AB7E-4017-96F8-5B41DCC1242D}" destId="{08161727-CEA4-4DCA-9BD1-9B2D79B2552E}" srcOrd="9" destOrd="0" presId="urn:microsoft.com/office/officeart/2005/8/layout/default"/>
    <dgm:cxn modelId="{89AAC019-BEA5-4F5C-A1D0-67E839A07C28}" type="presParOf" srcId="{8214E3EA-AB7E-4017-96F8-5B41DCC1242D}" destId="{98BD3584-A53D-4BA9-B672-03914A122D65}"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5110B17-BA5E-4CCB-A9A3-62F1A8172151}" type="doc">
      <dgm:prSet loTypeId="urn:microsoft.com/office/officeart/2005/8/layout/default" loCatId="list" qsTypeId="urn:microsoft.com/office/officeart/2005/8/quickstyle/simple4" qsCatId="simple" csTypeId="urn:microsoft.com/office/officeart/2005/8/colors/colorful1" csCatId="colorful" phldr="1"/>
      <dgm:spPr/>
      <dgm:t>
        <a:bodyPr/>
        <a:lstStyle/>
        <a:p>
          <a:endParaRPr lang="en-US"/>
        </a:p>
      </dgm:t>
    </dgm:pt>
    <dgm:pt modelId="{C9260ED4-5089-465B-9DD7-6E037CE6F514}">
      <dgm:prSet custT="1"/>
      <dgm:spPr/>
      <dgm:t>
        <a:bodyPr/>
        <a:lstStyle/>
        <a:p>
          <a:r>
            <a:rPr lang="en-GB" sz="1800" dirty="0">
              <a:latin typeface="Arial" panose="020B0604020202020204" pitchFamily="34" charset="0"/>
              <a:cs typeface="Arial" panose="020B0604020202020204" pitchFamily="34" charset="0"/>
            </a:rPr>
            <a:t>Performance </a:t>
          </a:r>
          <a:r>
            <a:rPr lang="ro-RO" sz="1800" dirty="0">
              <a:latin typeface="Arial" panose="020B0604020202020204" pitchFamily="34" charset="0"/>
              <a:cs typeface="Arial" panose="020B0604020202020204" pitchFamily="34" charset="0"/>
            </a:rPr>
            <a:t>o</a:t>
          </a:r>
          <a:r>
            <a:rPr lang="en-GB" sz="1800" dirty="0" err="1">
              <a:latin typeface="Arial" panose="020B0604020202020204" pitchFamily="34" charset="0"/>
              <a:cs typeface="Arial" panose="020B0604020202020204" pitchFamily="34" charset="0"/>
            </a:rPr>
            <a:t>ptimization</a:t>
          </a:r>
          <a:endParaRPr lang="en-US" sz="1800" dirty="0">
            <a:latin typeface="Arial" panose="020B0604020202020204" pitchFamily="34" charset="0"/>
            <a:cs typeface="Arial" panose="020B0604020202020204" pitchFamily="34" charset="0"/>
          </a:endParaRPr>
        </a:p>
      </dgm:t>
    </dgm:pt>
    <dgm:pt modelId="{F2C2B686-7BB1-4F8F-B361-DFDABD79218D}" type="parTrans" cxnId="{38823893-717C-49A1-BA2A-EB85B2B4A23C}">
      <dgm:prSet/>
      <dgm:spPr/>
      <dgm:t>
        <a:bodyPr/>
        <a:lstStyle/>
        <a:p>
          <a:endParaRPr lang="en-US"/>
        </a:p>
      </dgm:t>
    </dgm:pt>
    <dgm:pt modelId="{49F53293-DB28-49A8-8763-159C746DA6D2}" type="sibTrans" cxnId="{38823893-717C-49A1-BA2A-EB85B2B4A23C}">
      <dgm:prSet/>
      <dgm:spPr/>
      <dgm:t>
        <a:bodyPr/>
        <a:lstStyle/>
        <a:p>
          <a:endParaRPr lang="en-US"/>
        </a:p>
      </dgm:t>
    </dgm:pt>
    <dgm:pt modelId="{F8C9C812-3941-4A31-B602-F47DFC8FA596}">
      <dgm:prSet custT="1"/>
      <dgm:spPr/>
      <dgm:t>
        <a:bodyPr/>
        <a:lstStyle/>
        <a:p>
          <a:pPr algn="ctr"/>
          <a:r>
            <a:rPr lang="en-GB" sz="1800" dirty="0">
              <a:latin typeface="Arial" panose="020B0604020202020204" pitchFamily="34" charset="0"/>
              <a:cs typeface="Arial" panose="020B0604020202020204" pitchFamily="34" charset="0"/>
            </a:rPr>
            <a:t>Resource allocation and development can be focused by identifying high-performing individuals and areas for improvement.</a:t>
          </a:r>
          <a:endParaRPr lang="en-US" sz="1800" dirty="0">
            <a:latin typeface="Arial" panose="020B0604020202020204" pitchFamily="34" charset="0"/>
            <a:cs typeface="Arial" panose="020B0604020202020204" pitchFamily="34" charset="0"/>
          </a:endParaRPr>
        </a:p>
      </dgm:t>
    </dgm:pt>
    <dgm:pt modelId="{0367012A-8694-48BE-A602-E7773C8822D5}" type="parTrans" cxnId="{B51FF0BE-7A47-4A51-A141-04F90AE51F93}">
      <dgm:prSet/>
      <dgm:spPr/>
      <dgm:t>
        <a:bodyPr/>
        <a:lstStyle/>
        <a:p>
          <a:endParaRPr lang="en-US"/>
        </a:p>
      </dgm:t>
    </dgm:pt>
    <dgm:pt modelId="{8BA999E2-DEF2-42E9-AA01-2179662347A8}" type="sibTrans" cxnId="{B51FF0BE-7A47-4A51-A141-04F90AE51F93}">
      <dgm:prSet/>
      <dgm:spPr/>
      <dgm:t>
        <a:bodyPr/>
        <a:lstStyle/>
        <a:p>
          <a:endParaRPr lang="en-US"/>
        </a:p>
      </dgm:t>
    </dgm:pt>
    <dgm:pt modelId="{893DBB6F-F849-400D-AAA8-4BDEB3DEE40A}">
      <dgm:prSet custT="1"/>
      <dgm:spPr/>
      <dgm:t>
        <a:bodyPr/>
        <a:lstStyle/>
        <a:p>
          <a:r>
            <a:rPr lang="en-GB" sz="1800" dirty="0">
              <a:latin typeface="Arial" panose="020B0604020202020204" pitchFamily="34" charset="0"/>
              <a:cs typeface="Arial" panose="020B0604020202020204" pitchFamily="34" charset="0"/>
            </a:rPr>
            <a:t>Talent </a:t>
          </a:r>
          <a:r>
            <a:rPr lang="ro-RO" sz="1800" dirty="0">
              <a:latin typeface="Arial" panose="020B0604020202020204" pitchFamily="34" charset="0"/>
              <a:cs typeface="Arial" panose="020B0604020202020204" pitchFamily="34" charset="0"/>
            </a:rPr>
            <a:t>m</a:t>
          </a:r>
          <a:r>
            <a:rPr lang="en-GB" sz="1800" dirty="0" err="1">
              <a:latin typeface="Arial" panose="020B0604020202020204" pitchFamily="34" charset="0"/>
              <a:cs typeface="Arial" panose="020B0604020202020204" pitchFamily="34" charset="0"/>
            </a:rPr>
            <a:t>anagement</a:t>
          </a:r>
          <a:endParaRPr lang="en-US" sz="1800" dirty="0">
            <a:latin typeface="Arial" panose="020B0604020202020204" pitchFamily="34" charset="0"/>
            <a:cs typeface="Arial" panose="020B0604020202020204" pitchFamily="34" charset="0"/>
          </a:endParaRPr>
        </a:p>
      </dgm:t>
    </dgm:pt>
    <dgm:pt modelId="{6787692C-A618-45C7-B1C9-597C27CBC48C}" type="parTrans" cxnId="{18E35036-7206-4EE8-9395-B256B16AB15C}">
      <dgm:prSet/>
      <dgm:spPr/>
      <dgm:t>
        <a:bodyPr/>
        <a:lstStyle/>
        <a:p>
          <a:endParaRPr lang="en-US"/>
        </a:p>
      </dgm:t>
    </dgm:pt>
    <dgm:pt modelId="{764A9321-F46D-46D2-B3A5-1D597ECA16E0}" type="sibTrans" cxnId="{18E35036-7206-4EE8-9395-B256B16AB15C}">
      <dgm:prSet/>
      <dgm:spPr/>
      <dgm:t>
        <a:bodyPr/>
        <a:lstStyle/>
        <a:p>
          <a:endParaRPr lang="en-US"/>
        </a:p>
      </dgm:t>
    </dgm:pt>
    <dgm:pt modelId="{BF78B3FF-F7CA-4945-AD5A-1C0E3B703B3E}">
      <dgm:prSet custT="1"/>
      <dgm:spPr/>
      <dgm:t>
        <a:bodyPr/>
        <a:lstStyle/>
        <a:p>
          <a:r>
            <a:rPr lang="en-GB" sz="1800" dirty="0">
              <a:latin typeface="Arial" panose="020B0604020202020204" pitchFamily="34" charset="0"/>
              <a:cs typeface="Arial" panose="020B0604020202020204" pitchFamily="34" charset="0"/>
            </a:rPr>
            <a:t>Identifying future leaders and important contributors for succession planning is made easier with the effective use of 360-degree feedback.</a:t>
          </a:r>
          <a:endParaRPr lang="en-US" sz="1800" dirty="0">
            <a:latin typeface="Arial" panose="020B0604020202020204" pitchFamily="34" charset="0"/>
            <a:cs typeface="Arial" panose="020B0604020202020204" pitchFamily="34" charset="0"/>
          </a:endParaRPr>
        </a:p>
      </dgm:t>
    </dgm:pt>
    <dgm:pt modelId="{56E46EDE-CBF3-4371-8E06-FF7AD1AC6DC8}" type="parTrans" cxnId="{5E1E82AD-D902-42E2-B6BD-FFD89F0EE591}">
      <dgm:prSet/>
      <dgm:spPr/>
      <dgm:t>
        <a:bodyPr/>
        <a:lstStyle/>
        <a:p>
          <a:endParaRPr lang="en-US"/>
        </a:p>
      </dgm:t>
    </dgm:pt>
    <dgm:pt modelId="{3F31746A-C968-41C9-A631-66CF86BC7885}" type="sibTrans" cxnId="{5E1E82AD-D902-42E2-B6BD-FFD89F0EE591}">
      <dgm:prSet/>
      <dgm:spPr/>
      <dgm:t>
        <a:bodyPr/>
        <a:lstStyle/>
        <a:p>
          <a:endParaRPr lang="en-US"/>
        </a:p>
      </dgm:t>
    </dgm:pt>
    <dgm:pt modelId="{DD31CD92-A5F5-47E3-8987-691298D5F5C1}">
      <dgm:prSet custT="1"/>
      <dgm:spPr/>
      <dgm:t>
        <a:bodyPr/>
        <a:lstStyle/>
        <a:p>
          <a:r>
            <a:rPr lang="en-GB" sz="1800" dirty="0">
              <a:latin typeface="Arial" panose="020B0604020202020204" pitchFamily="34" charset="0"/>
              <a:cs typeface="Arial" panose="020B0604020202020204" pitchFamily="34" charset="0"/>
            </a:rPr>
            <a:t>Enhanced </a:t>
          </a:r>
          <a:r>
            <a:rPr lang="ro-RO" sz="1800" dirty="0">
              <a:latin typeface="Arial" panose="020B0604020202020204" pitchFamily="34" charset="0"/>
              <a:cs typeface="Arial" panose="020B0604020202020204" pitchFamily="34" charset="0"/>
            </a:rPr>
            <a:t>o</a:t>
          </a:r>
          <a:r>
            <a:rPr lang="en-GB" sz="1800" dirty="0" err="1">
              <a:latin typeface="Arial" panose="020B0604020202020204" pitchFamily="34" charset="0"/>
              <a:cs typeface="Arial" panose="020B0604020202020204" pitchFamily="34" charset="0"/>
            </a:rPr>
            <a:t>rganizational</a:t>
          </a:r>
          <a:r>
            <a:rPr lang="en-GB" sz="1800" dirty="0">
              <a:latin typeface="Arial" panose="020B0604020202020204" pitchFamily="34" charset="0"/>
              <a:cs typeface="Arial" panose="020B0604020202020204" pitchFamily="34" charset="0"/>
            </a:rPr>
            <a:t> </a:t>
          </a:r>
          <a:r>
            <a:rPr lang="ro-RO" sz="1800" dirty="0">
              <a:latin typeface="Arial" panose="020B0604020202020204" pitchFamily="34" charset="0"/>
              <a:cs typeface="Arial" panose="020B0604020202020204" pitchFamily="34" charset="0"/>
            </a:rPr>
            <a:t>e</a:t>
          </a:r>
          <a:r>
            <a:rPr lang="en-GB" sz="1800" dirty="0" err="1">
              <a:latin typeface="Arial" panose="020B0604020202020204" pitchFamily="34" charset="0"/>
              <a:cs typeface="Arial" panose="020B0604020202020204" pitchFamily="34" charset="0"/>
            </a:rPr>
            <a:t>ffectiveness</a:t>
          </a:r>
          <a:endParaRPr lang="en-US" sz="1800" dirty="0">
            <a:latin typeface="Arial" panose="020B0604020202020204" pitchFamily="34" charset="0"/>
            <a:cs typeface="Arial" panose="020B0604020202020204" pitchFamily="34" charset="0"/>
          </a:endParaRPr>
        </a:p>
      </dgm:t>
    </dgm:pt>
    <dgm:pt modelId="{54176B71-25D4-4EF8-BACA-47EE5560C811}" type="parTrans" cxnId="{07B91D7A-A508-41AC-8FA0-5B4A1AB3B74C}">
      <dgm:prSet/>
      <dgm:spPr/>
      <dgm:t>
        <a:bodyPr/>
        <a:lstStyle/>
        <a:p>
          <a:endParaRPr lang="en-US"/>
        </a:p>
      </dgm:t>
    </dgm:pt>
    <dgm:pt modelId="{C40AC1AE-8BD5-4B35-81CA-6682A8E28DFC}" type="sibTrans" cxnId="{07B91D7A-A508-41AC-8FA0-5B4A1AB3B74C}">
      <dgm:prSet/>
      <dgm:spPr/>
      <dgm:t>
        <a:bodyPr/>
        <a:lstStyle/>
        <a:p>
          <a:endParaRPr lang="en-US"/>
        </a:p>
      </dgm:t>
    </dgm:pt>
    <dgm:pt modelId="{AC1F1627-A91A-4C07-AFF8-D800A8924A15}">
      <dgm:prSet custT="1"/>
      <dgm:spPr/>
      <dgm:t>
        <a:bodyPr/>
        <a:lstStyle/>
        <a:p>
          <a:r>
            <a:rPr lang="en-GB" sz="1800" dirty="0">
              <a:latin typeface="Arial" panose="020B0604020202020204" pitchFamily="34" charset="0"/>
              <a:cs typeface="Arial" panose="020B0604020202020204" pitchFamily="34" charset="0"/>
            </a:rPr>
            <a:t>An effective feedback process boosts output and ensures that goals are met strategically</a:t>
          </a:r>
          <a:r>
            <a:rPr lang="ro-RO" sz="1800" dirty="0">
              <a:latin typeface="Arial" panose="020B0604020202020204" pitchFamily="34" charset="0"/>
              <a:cs typeface="Arial" panose="020B0604020202020204" pitchFamily="34" charset="0"/>
            </a:rPr>
            <a:t> (Sahoo, 2012).</a:t>
          </a:r>
          <a:endParaRPr lang="en-US" sz="1800" dirty="0">
            <a:latin typeface="Arial" panose="020B0604020202020204" pitchFamily="34" charset="0"/>
            <a:cs typeface="Arial" panose="020B0604020202020204" pitchFamily="34" charset="0"/>
          </a:endParaRPr>
        </a:p>
      </dgm:t>
    </dgm:pt>
    <dgm:pt modelId="{E7B4CE0A-F8B3-4446-B472-D6639824DA49}" type="parTrans" cxnId="{3528A58D-45A9-4F60-93CA-FAFAD4C239B6}">
      <dgm:prSet/>
      <dgm:spPr/>
      <dgm:t>
        <a:bodyPr/>
        <a:lstStyle/>
        <a:p>
          <a:endParaRPr lang="en-US"/>
        </a:p>
      </dgm:t>
    </dgm:pt>
    <dgm:pt modelId="{E2562E50-D2D6-4197-850A-DE6E3823DC2C}" type="sibTrans" cxnId="{3528A58D-45A9-4F60-93CA-FAFAD4C239B6}">
      <dgm:prSet/>
      <dgm:spPr/>
      <dgm:t>
        <a:bodyPr/>
        <a:lstStyle/>
        <a:p>
          <a:endParaRPr lang="en-US"/>
        </a:p>
      </dgm:t>
    </dgm:pt>
    <dgm:pt modelId="{35550C6C-F1C9-402C-B368-164407E777F2}" type="pres">
      <dgm:prSet presAssocID="{65110B17-BA5E-4CCB-A9A3-62F1A8172151}" presName="diagram" presStyleCnt="0">
        <dgm:presLayoutVars>
          <dgm:dir/>
          <dgm:resizeHandles val="exact"/>
        </dgm:presLayoutVars>
      </dgm:prSet>
      <dgm:spPr/>
    </dgm:pt>
    <dgm:pt modelId="{D4398980-7CB9-48E2-8331-0671B0047AF9}" type="pres">
      <dgm:prSet presAssocID="{C9260ED4-5089-465B-9DD7-6E037CE6F514}" presName="node" presStyleLbl="node1" presStyleIdx="0" presStyleCnt="6">
        <dgm:presLayoutVars>
          <dgm:bulletEnabled val="1"/>
        </dgm:presLayoutVars>
      </dgm:prSet>
      <dgm:spPr/>
    </dgm:pt>
    <dgm:pt modelId="{DDC58F80-A844-45FB-B3F4-5C9A3149AFCA}" type="pres">
      <dgm:prSet presAssocID="{49F53293-DB28-49A8-8763-159C746DA6D2}" presName="sibTrans" presStyleCnt="0"/>
      <dgm:spPr/>
    </dgm:pt>
    <dgm:pt modelId="{B0F9C64F-2660-4ED8-8339-11B1F269E3FF}" type="pres">
      <dgm:prSet presAssocID="{F8C9C812-3941-4A31-B602-F47DFC8FA596}" presName="node" presStyleLbl="node1" presStyleIdx="1" presStyleCnt="6">
        <dgm:presLayoutVars>
          <dgm:bulletEnabled val="1"/>
        </dgm:presLayoutVars>
      </dgm:prSet>
      <dgm:spPr/>
    </dgm:pt>
    <dgm:pt modelId="{DFD39FD6-B661-4B84-B5E2-293DA0D8A729}" type="pres">
      <dgm:prSet presAssocID="{8BA999E2-DEF2-42E9-AA01-2179662347A8}" presName="sibTrans" presStyleCnt="0"/>
      <dgm:spPr/>
    </dgm:pt>
    <dgm:pt modelId="{E9F097FD-3740-4092-B699-7FB70D41162A}" type="pres">
      <dgm:prSet presAssocID="{893DBB6F-F849-400D-AAA8-4BDEB3DEE40A}" presName="node" presStyleLbl="node1" presStyleIdx="2" presStyleCnt="6">
        <dgm:presLayoutVars>
          <dgm:bulletEnabled val="1"/>
        </dgm:presLayoutVars>
      </dgm:prSet>
      <dgm:spPr/>
    </dgm:pt>
    <dgm:pt modelId="{1C38288D-8D12-465F-B275-112BC8C3D6E5}" type="pres">
      <dgm:prSet presAssocID="{764A9321-F46D-46D2-B3A5-1D597ECA16E0}" presName="sibTrans" presStyleCnt="0"/>
      <dgm:spPr/>
    </dgm:pt>
    <dgm:pt modelId="{6156800C-8C23-4850-AEF6-3B531E482E03}" type="pres">
      <dgm:prSet presAssocID="{BF78B3FF-F7CA-4945-AD5A-1C0E3B703B3E}" presName="node" presStyleLbl="node1" presStyleIdx="3" presStyleCnt="6">
        <dgm:presLayoutVars>
          <dgm:bulletEnabled val="1"/>
        </dgm:presLayoutVars>
      </dgm:prSet>
      <dgm:spPr/>
    </dgm:pt>
    <dgm:pt modelId="{35788B4B-C3A2-4843-A5E1-6FEAE5708F78}" type="pres">
      <dgm:prSet presAssocID="{3F31746A-C968-41C9-A631-66CF86BC7885}" presName="sibTrans" presStyleCnt="0"/>
      <dgm:spPr/>
    </dgm:pt>
    <dgm:pt modelId="{B315441E-548C-43CE-AD11-7CFC527417FF}" type="pres">
      <dgm:prSet presAssocID="{DD31CD92-A5F5-47E3-8987-691298D5F5C1}" presName="node" presStyleLbl="node1" presStyleIdx="4" presStyleCnt="6">
        <dgm:presLayoutVars>
          <dgm:bulletEnabled val="1"/>
        </dgm:presLayoutVars>
      </dgm:prSet>
      <dgm:spPr/>
    </dgm:pt>
    <dgm:pt modelId="{43874E17-503F-4B58-8D58-FC5804880401}" type="pres">
      <dgm:prSet presAssocID="{C40AC1AE-8BD5-4B35-81CA-6682A8E28DFC}" presName="sibTrans" presStyleCnt="0"/>
      <dgm:spPr/>
    </dgm:pt>
    <dgm:pt modelId="{8607AF97-1AA3-459B-8793-7A8C7EBDBC7C}" type="pres">
      <dgm:prSet presAssocID="{AC1F1627-A91A-4C07-AFF8-D800A8924A15}" presName="node" presStyleLbl="node1" presStyleIdx="5" presStyleCnt="6">
        <dgm:presLayoutVars>
          <dgm:bulletEnabled val="1"/>
        </dgm:presLayoutVars>
      </dgm:prSet>
      <dgm:spPr/>
    </dgm:pt>
  </dgm:ptLst>
  <dgm:cxnLst>
    <dgm:cxn modelId="{18E35036-7206-4EE8-9395-B256B16AB15C}" srcId="{65110B17-BA5E-4CCB-A9A3-62F1A8172151}" destId="{893DBB6F-F849-400D-AAA8-4BDEB3DEE40A}" srcOrd="2" destOrd="0" parTransId="{6787692C-A618-45C7-B1C9-597C27CBC48C}" sibTransId="{764A9321-F46D-46D2-B3A5-1D597ECA16E0}"/>
    <dgm:cxn modelId="{748A6341-D494-432B-8F1E-BE2177103136}" type="presOf" srcId="{BF78B3FF-F7CA-4945-AD5A-1C0E3B703B3E}" destId="{6156800C-8C23-4850-AEF6-3B531E482E03}" srcOrd="0" destOrd="0" presId="urn:microsoft.com/office/officeart/2005/8/layout/default"/>
    <dgm:cxn modelId="{3658634D-26D8-4E94-99E6-36060F7D386B}" type="presOf" srcId="{C9260ED4-5089-465B-9DD7-6E037CE6F514}" destId="{D4398980-7CB9-48E2-8331-0671B0047AF9}" srcOrd="0" destOrd="0" presId="urn:microsoft.com/office/officeart/2005/8/layout/default"/>
    <dgm:cxn modelId="{07B91D7A-A508-41AC-8FA0-5B4A1AB3B74C}" srcId="{65110B17-BA5E-4CCB-A9A3-62F1A8172151}" destId="{DD31CD92-A5F5-47E3-8987-691298D5F5C1}" srcOrd="4" destOrd="0" parTransId="{54176B71-25D4-4EF8-BACA-47EE5560C811}" sibTransId="{C40AC1AE-8BD5-4B35-81CA-6682A8E28DFC}"/>
    <dgm:cxn modelId="{3528A58D-45A9-4F60-93CA-FAFAD4C239B6}" srcId="{65110B17-BA5E-4CCB-A9A3-62F1A8172151}" destId="{AC1F1627-A91A-4C07-AFF8-D800A8924A15}" srcOrd="5" destOrd="0" parTransId="{E7B4CE0A-F8B3-4446-B472-D6639824DA49}" sibTransId="{E2562E50-D2D6-4197-850A-DE6E3823DC2C}"/>
    <dgm:cxn modelId="{38823893-717C-49A1-BA2A-EB85B2B4A23C}" srcId="{65110B17-BA5E-4CCB-A9A3-62F1A8172151}" destId="{C9260ED4-5089-465B-9DD7-6E037CE6F514}" srcOrd="0" destOrd="0" parTransId="{F2C2B686-7BB1-4F8F-B361-DFDABD79218D}" sibTransId="{49F53293-DB28-49A8-8763-159C746DA6D2}"/>
    <dgm:cxn modelId="{2A10D293-1F9D-448F-A8D9-C57A525D1A8A}" type="presOf" srcId="{893DBB6F-F849-400D-AAA8-4BDEB3DEE40A}" destId="{E9F097FD-3740-4092-B699-7FB70D41162A}" srcOrd="0" destOrd="0" presId="urn:microsoft.com/office/officeart/2005/8/layout/default"/>
    <dgm:cxn modelId="{3F535996-2D13-44C3-8A42-9B7FB06805BD}" type="presOf" srcId="{AC1F1627-A91A-4C07-AFF8-D800A8924A15}" destId="{8607AF97-1AA3-459B-8793-7A8C7EBDBC7C}" srcOrd="0" destOrd="0" presId="urn:microsoft.com/office/officeart/2005/8/layout/default"/>
    <dgm:cxn modelId="{1D5E75A4-DE9A-41B7-96D7-917BD95504D8}" type="presOf" srcId="{F8C9C812-3941-4A31-B602-F47DFC8FA596}" destId="{B0F9C64F-2660-4ED8-8339-11B1F269E3FF}" srcOrd="0" destOrd="0" presId="urn:microsoft.com/office/officeart/2005/8/layout/default"/>
    <dgm:cxn modelId="{5E1E82AD-D902-42E2-B6BD-FFD89F0EE591}" srcId="{65110B17-BA5E-4CCB-A9A3-62F1A8172151}" destId="{BF78B3FF-F7CA-4945-AD5A-1C0E3B703B3E}" srcOrd="3" destOrd="0" parTransId="{56E46EDE-CBF3-4371-8E06-FF7AD1AC6DC8}" sibTransId="{3F31746A-C968-41C9-A631-66CF86BC7885}"/>
    <dgm:cxn modelId="{832063BA-6F81-4BD8-8C6E-C0052A3FBA1D}" type="presOf" srcId="{DD31CD92-A5F5-47E3-8987-691298D5F5C1}" destId="{B315441E-548C-43CE-AD11-7CFC527417FF}" srcOrd="0" destOrd="0" presId="urn:microsoft.com/office/officeart/2005/8/layout/default"/>
    <dgm:cxn modelId="{B51FF0BE-7A47-4A51-A141-04F90AE51F93}" srcId="{65110B17-BA5E-4CCB-A9A3-62F1A8172151}" destId="{F8C9C812-3941-4A31-B602-F47DFC8FA596}" srcOrd="1" destOrd="0" parTransId="{0367012A-8694-48BE-A602-E7773C8822D5}" sibTransId="{8BA999E2-DEF2-42E9-AA01-2179662347A8}"/>
    <dgm:cxn modelId="{849E3FC5-8676-4995-8777-385AF3E5151D}" type="presOf" srcId="{65110B17-BA5E-4CCB-A9A3-62F1A8172151}" destId="{35550C6C-F1C9-402C-B368-164407E777F2}" srcOrd="0" destOrd="0" presId="urn:microsoft.com/office/officeart/2005/8/layout/default"/>
    <dgm:cxn modelId="{69714E3A-6911-4EE0-9AAA-2B1B6E7A6DBC}" type="presParOf" srcId="{35550C6C-F1C9-402C-B368-164407E777F2}" destId="{D4398980-7CB9-48E2-8331-0671B0047AF9}" srcOrd="0" destOrd="0" presId="urn:microsoft.com/office/officeart/2005/8/layout/default"/>
    <dgm:cxn modelId="{DE2FD1A3-5E8F-4320-8932-240C8B47F2F0}" type="presParOf" srcId="{35550C6C-F1C9-402C-B368-164407E777F2}" destId="{DDC58F80-A844-45FB-B3F4-5C9A3149AFCA}" srcOrd="1" destOrd="0" presId="urn:microsoft.com/office/officeart/2005/8/layout/default"/>
    <dgm:cxn modelId="{E53B252C-5CE8-4CC8-A552-6EEE67C741F1}" type="presParOf" srcId="{35550C6C-F1C9-402C-B368-164407E777F2}" destId="{B0F9C64F-2660-4ED8-8339-11B1F269E3FF}" srcOrd="2" destOrd="0" presId="urn:microsoft.com/office/officeart/2005/8/layout/default"/>
    <dgm:cxn modelId="{B39530E6-AA5E-4D6F-9825-BA52BD3D72C5}" type="presParOf" srcId="{35550C6C-F1C9-402C-B368-164407E777F2}" destId="{DFD39FD6-B661-4B84-B5E2-293DA0D8A729}" srcOrd="3" destOrd="0" presId="urn:microsoft.com/office/officeart/2005/8/layout/default"/>
    <dgm:cxn modelId="{F39ED032-AA43-4970-983C-D1B3C8A232E7}" type="presParOf" srcId="{35550C6C-F1C9-402C-B368-164407E777F2}" destId="{E9F097FD-3740-4092-B699-7FB70D41162A}" srcOrd="4" destOrd="0" presId="urn:microsoft.com/office/officeart/2005/8/layout/default"/>
    <dgm:cxn modelId="{6763F1FF-FB26-4C7A-847D-8CD8D9D647D8}" type="presParOf" srcId="{35550C6C-F1C9-402C-B368-164407E777F2}" destId="{1C38288D-8D12-465F-B275-112BC8C3D6E5}" srcOrd="5" destOrd="0" presId="urn:microsoft.com/office/officeart/2005/8/layout/default"/>
    <dgm:cxn modelId="{F3AB2368-034B-4CB4-BE16-13C59C64A8CC}" type="presParOf" srcId="{35550C6C-F1C9-402C-B368-164407E777F2}" destId="{6156800C-8C23-4850-AEF6-3B531E482E03}" srcOrd="6" destOrd="0" presId="urn:microsoft.com/office/officeart/2005/8/layout/default"/>
    <dgm:cxn modelId="{E5A9F0FD-3F0F-403B-9E64-3BFEA8713493}" type="presParOf" srcId="{35550C6C-F1C9-402C-B368-164407E777F2}" destId="{35788B4B-C3A2-4843-A5E1-6FEAE5708F78}" srcOrd="7" destOrd="0" presId="urn:microsoft.com/office/officeart/2005/8/layout/default"/>
    <dgm:cxn modelId="{696A5B69-1E81-4FC3-B552-F69B4C292B93}" type="presParOf" srcId="{35550C6C-F1C9-402C-B368-164407E777F2}" destId="{B315441E-548C-43CE-AD11-7CFC527417FF}" srcOrd="8" destOrd="0" presId="urn:microsoft.com/office/officeart/2005/8/layout/default"/>
    <dgm:cxn modelId="{979ECC4D-C7E4-4D0D-B36E-0370925DD22A}" type="presParOf" srcId="{35550C6C-F1C9-402C-B368-164407E777F2}" destId="{43874E17-503F-4B58-8D58-FC5804880401}" srcOrd="9" destOrd="0" presId="urn:microsoft.com/office/officeart/2005/8/layout/default"/>
    <dgm:cxn modelId="{3A8864D5-E48D-4A26-8971-DA6C341D1569}" type="presParOf" srcId="{35550C6C-F1C9-402C-B368-164407E777F2}" destId="{8607AF97-1AA3-459B-8793-7A8C7EBDBC7C}"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FF4A2B-6ECB-4CA5-9A45-15F08EE7AAE9}">
      <dsp:nvSpPr>
        <dsp:cNvPr id="0" name=""/>
        <dsp:cNvSpPr/>
      </dsp:nvSpPr>
      <dsp:spPr>
        <a:xfrm>
          <a:off x="0" y="892573"/>
          <a:ext cx="6669431" cy="165087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8DCC02-A51F-48EF-9DC9-7C909AEF58C7}">
      <dsp:nvSpPr>
        <dsp:cNvPr id="0" name=""/>
        <dsp:cNvSpPr/>
      </dsp:nvSpPr>
      <dsp:spPr>
        <a:xfrm>
          <a:off x="365184" y="1264020"/>
          <a:ext cx="930960" cy="90798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B918629-705E-4158-9D3A-E37BCF9074A2}">
      <dsp:nvSpPr>
        <dsp:cNvPr id="0" name=""/>
        <dsp:cNvSpPr/>
      </dsp:nvSpPr>
      <dsp:spPr>
        <a:xfrm>
          <a:off x="1449644" y="562495"/>
          <a:ext cx="5353991" cy="24407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8446" tIns="188446" rIns="188446" bIns="188446" numCol="1" spcCol="1270" anchor="ctr" anchorCtr="0">
          <a:noAutofit/>
        </a:bodyPr>
        <a:lstStyle/>
        <a:p>
          <a:pPr marL="0" lvl="0" indent="0" algn="just"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Employers obtain a thorough understanding of an employee's performance through 360-degree feedback. Decisions about opportunities for training, development, and promotions are made more effectively as a result. Additionally, it harmonises individual performance with corporate objectives and fosters a culture of continual development</a:t>
          </a:r>
          <a:r>
            <a:rPr lang="ro-RO" sz="1500" kern="1200" dirty="0">
              <a:latin typeface="Arial" panose="020B0604020202020204" pitchFamily="34" charset="0"/>
              <a:cs typeface="Arial" panose="020B0604020202020204" pitchFamily="34" charset="0"/>
            </a:rPr>
            <a:t> (Sahoo, 2012).</a:t>
          </a:r>
          <a:endParaRPr lang="en-US" sz="1500" kern="1200" dirty="0">
            <a:latin typeface="Arial" panose="020B0604020202020204" pitchFamily="34" charset="0"/>
            <a:cs typeface="Arial" panose="020B0604020202020204" pitchFamily="34" charset="0"/>
          </a:endParaRPr>
        </a:p>
      </dsp:txBody>
      <dsp:txXfrm>
        <a:off x="1449644" y="562495"/>
        <a:ext cx="5353991" cy="2440752"/>
      </dsp:txXfrm>
    </dsp:sp>
    <dsp:sp modelId="{87FD396C-E169-4E08-B61B-3D3F413AD52F}">
      <dsp:nvSpPr>
        <dsp:cNvPr id="0" name=""/>
        <dsp:cNvSpPr/>
      </dsp:nvSpPr>
      <dsp:spPr>
        <a:xfrm>
          <a:off x="-134205" y="3434907"/>
          <a:ext cx="6669431" cy="165087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D1C689-5F79-41F6-87AF-CB8F68EE426B}">
      <dsp:nvSpPr>
        <dsp:cNvPr id="0" name=""/>
        <dsp:cNvSpPr/>
      </dsp:nvSpPr>
      <dsp:spPr>
        <a:xfrm>
          <a:off x="365184" y="3806354"/>
          <a:ext cx="930960" cy="90798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D1A5783-1BBF-48C2-859E-12FFC9B246BC}">
      <dsp:nvSpPr>
        <dsp:cNvPr id="0" name=""/>
        <dsp:cNvSpPr/>
      </dsp:nvSpPr>
      <dsp:spPr>
        <a:xfrm>
          <a:off x="1795534" y="3434907"/>
          <a:ext cx="4662212" cy="1780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8446" tIns="188446" rIns="188446" bIns="188446" numCol="1" spcCol="1270" anchor="ctr" anchorCtr="0">
          <a:noAutofit/>
        </a:bodyPr>
        <a:lstStyle/>
        <a:p>
          <a:pPr marL="0" lvl="0" indent="0" algn="just"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Businesses are better able to pinpoint problems and make targeted improvements when they recognise systemic problems or deficiencies in leadership and skill development</a:t>
          </a:r>
          <a:r>
            <a:rPr lang="ro-RO" sz="1600" kern="1200" dirty="0">
              <a:latin typeface="Arial" panose="020B0604020202020204" pitchFamily="34" charset="0"/>
              <a:cs typeface="Arial" panose="020B0604020202020204" pitchFamily="34" charset="0"/>
            </a:rPr>
            <a:t> (Sahoo, 2012).</a:t>
          </a:r>
          <a:endParaRPr lang="en-US" sz="1600" kern="1200" dirty="0">
            <a:latin typeface="Arial" panose="020B0604020202020204" pitchFamily="34" charset="0"/>
            <a:cs typeface="Arial" panose="020B0604020202020204" pitchFamily="34" charset="0"/>
          </a:endParaRPr>
        </a:p>
      </dsp:txBody>
      <dsp:txXfrm>
        <a:off x="1795534" y="3434907"/>
        <a:ext cx="4662212" cy="17805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7E1F6F-1997-4071-B96E-DEC1EA3623DB}">
      <dsp:nvSpPr>
        <dsp:cNvPr id="0" name=""/>
        <dsp:cNvSpPr/>
      </dsp:nvSpPr>
      <dsp:spPr>
        <a:xfrm>
          <a:off x="1284556" y="1257"/>
          <a:ext cx="2668925" cy="1601355"/>
        </a:xfrm>
        <a:prstGeom prst="rect">
          <a:avLst/>
        </a:prstGeom>
        <a:solidFill>
          <a:schemeClr val="accent2">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Personal </a:t>
          </a:r>
          <a:r>
            <a:rPr lang="ro-RO" sz="1800" kern="1200" dirty="0">
              <a:latin typeface="Arial" panose="020B0604020202020204" pitchFamily="34" charset="0"/>
              <a:cs typeface="Arial" panose="020B0604020202020204" pitchFamily="34" charset="0"/>
            </a:rPr>
            <a:t>g</a:t>
          </a:r>
          <a:r>
            <a:rPr lang="en-GB" sz="1800" kern="1200" dirty="0" err="1">
              <a:latin typeface="Arial" panose="020B0604020202020204" pitchFamily="34" charset="0"/>
              <a:cs typeface="Arial" panose="020B0604020202020204" pitchFamily="34" charset="0"/>
            </a:rPr>
            <a:t>rowth</a:t>
          </a:r>
          <a:endParaRPr lang="en-US" sz="1800" kern="1200" dirty="0">
            <a:latin typeface="Arial" panose="020B0604020202020204" pitchFamily="34" charset="0"/>
            <a:cs typeface="Arial" panose="020B0604020202020204" pitchFamily="34" charset="0"/>
          </a:endParaRPr>
        </a:p>
      </dsp:txBody>
      <dsp:txXfrm>
        <a:off x="1284556" y="1257"/>
        <a:ext cx="2668925" cy="1601355"/>
      </dsp:txXfrm>
    </dsp:sp>
    <dsp:sp modelId="{D18BF93E-452D-471B-8949-120651103F35}">
      <dsp:nvSpPr>
        <dsp:cNvPr id="0" name=""/>
        <dsp:cNvSpPr/>
      </dsp:nvSpPr>
      <dsp:spPr>
        <a:xfrm>
          <a:off x="4220374" y="1257"/>
          <a:ext cx="2668925" cy="1601355"/>
        </a:xfrm>
        <a:prstGeom prst="rect">
          <a:avLst/>
        </a:prstGeom>
        <a:solidFill>
          <a:schemeClr val="accent3">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Employees have a path for ongoing professional development and self-improvement with 360-degree feedback.</a:t>
          </a:r>
          <a:endParaRPr lang="en-US" sz="1800" kern="1200" dirty="0">
            <a:latin typeface="Arial" panose="020B0604020202020204" pitchFamily="34" charset="0"/>
            <a:cs typeface="Arial" panose="020B0604020202020204" pitchFamily="34" charset="0"/>
          </a:endParaRPr>
        </a:p>
      </dsp:txBody>
      <dsp:txXfrm>
        <a:off x="4220374" y="1257"/>
        <a:ext cx="2668925" cy="1601355"/>
      </dsp:txXfrm>
    </dsp:sp>
    <dsp:sp modelId="{55747B89-ABE1-4F12-8FEA-0FB63B2FA06C}">
      <dsp:nvSpPr>
        <dsp:cNvPr id="0" name=""/>
        <dsp:cNvSpPr/>
      </dsp:nvSpPr>
      <dsp:spPr>
        <a:xfrm>
          <a:off x="7156192" y="1257"/>
          <a:ext cx="2668925" cy="1601355"/>
        </a:xfrm>
        <a:prstGeom prst="rect">
          <a:avLst/>
        </a:prstGeom>
        <a:solidFill>
          <a:schemeClr val="accent4">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Job </a:t>
          </a:r>
          <a:r>
            <a:rPr lang="ro-RO" sz="1800" kern="1200" dirty="0">
              <a:latin typeface="Arial" panose="020B0604020202020204" pitchFamily="34" charset="0"/>
              <a:cs typeface="Arial" panose="020B0604020202020204" pitchFamily="34" charset="0"/>
            </a:rPr>
            <a:t>s</a:t>
          </a:r>
          <a:r>
            <a:rPr lang="en-GB" sz="1800" kern="1200" dirty="0" err="1">
              <a:latin typeface="Arial" panose="020B0604020202020204" pitchFamily="34" charset="0"/>
              <a:cs typeface="Arial" panose="020B0604020202020204" pitchFamily="34" charset="0"/>
            </a:rPr>
            <a:t>atisfaction</a:t>
          </a:r>
          <a:endParaRPr lang="en-US" sz="1800" kern="1200" dirty="0">
            <a:latin typeface="Arial" panose="020B0604020202020204" pitchFamily="34" charset="0"/>
            <a:cs typeface="Arial" panose="020B0604020202020204" pitchFamily="34" charset="0"/>
          </a:endParaRPr>
        </a:p>
      </dsp:txBody>
      <dsp:txXfrm>
        <a:off x="7156192" y="1257"/>
        <a:ext cx="2668925" cy="1601355"/>
      </dsp:txXfrm>
    </dsp:sp>
    <dsp:sp modelId="{5B852886-A2AC-4644-AC92-C48B43CB1DED}">
      <dsp:nvSpPr>
        <dsp:cNvPr id="0" name=""/>
        <dsp:cNvSpPr/>
      </dsp:nvSpPr>
      <dsp:spPr>
        <a:xfrm>
          <a:off x="1284556" y="1869505"/>
          <a:ext cx="2668925" cy="1601355"/>
        </a:xfrm>
        <a:prstGeom prst="rect">
          <a:avLst/>
        </a:prstGeom>
        <a:solidFill>
          <a:schemeClr val="accent5">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endParaRPr lang="ro-RO" sz="1800" kern="1200" dirty="0">
            <a:latin typeface="Arial" panose="020B0604020202020204" pitchFamily="34" charset="0"/>
            <a:cs typeface="Arial" panose="020B0604020202020204" pitchFamily="34" charset="0"/>
          </a:endParaRPr>
        </a:p>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Identifying areas for growth and accomplishments boosts motivation and job satisfaction</a:t>
          </a:r>
          <a:r>
            <a:rPr lang="ro-RO" sz="1800" kern="1200" dirty="0">
              <a:latin typeface="Arial" panose="020B0604020202020204" pitchFamily="34" charset="0"/>
              <a:cs typeface="Arial" panose="020B0604020202020204" pitchFamily="34" charset="0"/>
            </a:rPr>
            <a:t> (Sahoo, 2012).</a:t>
          </a:r>
          <a:endParaRPr lang="en-GB" sz="1800" kern="1200" dirty="0">
            <a:latin typeface="Arial" panose="020B0604020202020204" pitchFamily="34" charset="0"/>
            <a:cs typeface="Arial" panose="020B0604020202020204" pitchFamily="34" charset="0"/>
          </a:endParaRPr>
        </a:p>
        <a:p>
          <a:pPr marL="0" lvl="0" indent="0" algn="ctr" defTabSz="800100">
            <a:lnSpc>
              <a:spcPct val="90000"/>
            </a:lnSpc>
            <a:spcBef>
              <a:spcPct val="0"/>
            </a:spcBef>
            <a:spcAft>
              <a:spcPct val="35000"/>
            </a:spcAft>
            <a:buNone/>
          </a:pPr>
          <a:endParaRPr lang="en-US" sz="1800" kern="1200" dirty="0">
            <a:latin typeface="Arial" panose="020B0604020202020204" pitchFamily="34" charset="0"/>
            <a:cs typeface="Arial" panose="020B0604020202020204" pitchFamily="34" charset="0"/>
          </a:endParaRPr>
        </a:p>
      </dsp:txBody>
      <dsp:txXfrm>
        <a:off x="1284556" y="1869505"/>
        <a:ext cx="2668925" cy="1601355"/>
      </dsp:txXfrm>
    </dsp:sp>
    <dsp:sp modelId="{88CDBA54-9438-4BFC-A71D-45F5D7F3D50F}">
      <dsp:nvSpPr>
        <dsp:cNvPr id="0" name=""/>
        <dsp:cNvSpPr/>
      </dsp:nvSpPr>
      <dsp:spPr>
        <a:xfrm>
          <a:off x="4220374" y="1869505"/>
          <a:ext cx="2668925" cy="1601355"/>
        </a:xfrm>
        <a:prstGeom prst="rect">
          <a:avLst/>
        </a:prstGeom>
        <a:solidFill>
          <a:schemeClr val="accent6">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Skill </a:t>
          </a:r>
          <a:r>
            <a:rPr lang="ro-RO" sz="1800" kern="1200" dirty="0">
              <a:latin typeface="Arial" panose="020B0604020202020204" pitchFamily="34" charset="0"/>
              <a:cs typeface="Arial" panose="020B0604020202020204" pitchFamily="34" charset="0"/>
            </a:rPr>
            <a:t>e</a:t>
          </a:r>
          <a:r>
            <a:rPr lang="en-GB" sz="1800" kern="1200" dirty="0" err="1">
              <a:latin typeface="Arial" panose="020B0604020202020204" pitchFamily="34" charset="0"/>
              <a:cs typeface="Arial" panose="020B0604020202020204" pitchFamily="34" charset="0"/>
            </a:rPr>
            <a:t>nhancement</a:t>
          </a:r>
          <a:endParaRPr lang="en-US" sz="1800" kern="1200" dirty="0">
            <a:latin typeface="Arial" panose="020B0604020202020204" pitchFamily="34" charset="0"/>
            <a:cs typeface="Arial" panose="020B0604020202020204" pitchFamily="34" charset="0"/>
          </a:endParaRPr>
        </a:p>
      </dsp:txBody>
      <dsp:txXfrm>
        <a:off x="4220374" y="1869505"/>
        <a:ext cx="2668925" cy="1601355"/>
      </dsp:txXfrm>
    </dsp:sp>
    <dsp:sp modelId="{98BD3584-A53D-4BA9-B672-03914A122D65}">
      <dsp:nvSpPr>
        <dsp:cNvPr id="0" name=""/>
        <dsp:cNvSpPr/>
      </dsp:nvSpPr>
      <dsp:spPr>
        <a:xfrm>
          <a:off x="7156192" y="1869505"/>
          <a:ext cx="2668925" cy="1601355"/>
        </a:xfrm>
        <a:prstGeom prst="rect">
          <a:avLst/>
        </a:prstGeom>
        <a:solidFill>
          <a:schemeClr val="accent2">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endParaRPr lang="ro-RO" sz="1800" kern="1200" dirty="0">
            <a:latin typeface="Arial" panose="020B0604020202020204" pitchFamily="34" charset="0"/>
            <a:cs typeface="Arial" panose="020B0604020202020204" pitchFamily="34" charset="0"/>
          </a:endParaRPr>
        </a:p>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Employees can concentrate on pertinent training and development initiatives when they receive clear feedback that highlights skill development areas.</a:t>
          </a:r>
        </a:p>
        <a:p>
          <a:pPr marL="0" lvl="0" indent="0" algn="ctr" defTabSz="800100">
            <a:lnSpc>
              <a:spcPct val="90000"/>
            </a:lnSpc>
            <a:spcBef>
              <a:spcPct val="0"/>
            </a:spcBef>
            <a:spcAft>
              <a:spcPct val="35000"/>
            </a:spcAft>
            <a:buNone/>
          </a:pPr>
          <a:endParaRPr lang="en-US" sz="1800" kern="1200" dirty="0">
            <a:latin typeface="Arial" panose="020B0604020202020204" pitchFamily="34" charset="0"/>
            <a:cs typeface="Arial" panose="020B0604020202020204" pitchFamily="34" charset="0"/>
          </a:endParaRPr>
        </a:p>
      </dsp:txBody>
      <dsp:txXfrm>
        <a:off x="7156192" y="1869505"/>
        <a:ext cx="2668925" cy="16013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398980-7CB9-48E2-8331-0671B0047AF9}">
      <dsp:nvSpPr>
        <dsp:cNvPr id="0" name=""/>
        <dsp:cNvSpPr/>
      </dsp:nvSpPr>
      <dsp:spPr>
        <a:xfrm>
          <a:off x="1284556" y="1257"/>
          <a:ext cx="2668925" cy="1601355"/>
        </a:xfrm>
        <a:prstGeom prst="rect">
          <a:avLst/>
        </a:prstGeom>
        <a:solidFill>
          <a:schemeClr val="accent2">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Performance </a:t>
          </a:r>
          <a:r>
            <a:rPr lang="ro-RO" sz="1800" kern="1200" dirty="0">
              <a:latin typeface="Arial" panose="020B0604020202020204" pitchFamily="34" charset="0"/>
              <a:cs typeface="Arial" panose="020B0604020202020204" pitchFamily="34" charset="0"/>
            </a:rPr>
            <a:t>o</a:t>
          </a:r>
          <a:r>
            <a:rPr lang="en-GB" sz="1800" kern="1200" dirty="0" err="1">
              <a:latin typeface="Arial" panose="020B0604020202020204" pitchFamily="34" charset="0"/>
              <a:cs typeface="Arial" panose="020B0604020202020204" pitchFamily="34" charset="0"/>
            </a:rPr>
            <a:t>ptimization</a:t>
          </a:r>
          <a:endParaRPr lang="en-US" sz="1800" kern="1200" dirty="0">
            <a:latin typeface="Arial" panose="020B0604020202020204" pitchFamily="34" charset="0"/>
            <a:cs typeface="Arial" panose="020B0604020202020204" pitchFamily="34" charset="0"/>
          </a:endParaRPr>
        </a:p>
      </dsp:txBody>
      <dsp:txXfrm>
        <a:off x="1284556" y="1257"/>
        <a:ext cx="2668925" cy="1601355"/>
      </dsp:txXfrm>
    </dsp:sp>
    <dsp:sp modelId="{B0F9C64F-2660-4ED8-8339-11B1F269E3FF}">
      <dsp:nvSpPr>
        <dsp:cNvPr id="0" name=""/>
        <dsp:cNvSpPr/>
      </dsp:nvSpPr>
      <dsp:spPr>
        <a:xfrm>
          <a:off x="4220374" y="1257"/>
          <a:ext cx="2668925" cy="1601355"/>
        </a:xfrm>
        <a:prstGeom prst="rect">
          <a:avLst/>
        </a:prstGeom>
        <a:solidFill>
          <a:schemeClr val="accent3">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Resource allocation and development can be focused by identifying high-performing individuals and areas for improvement.</a:t>
          </a:r>
          <a:endParaRPr lang="en-US" sz="1800" kern="1200" dirty="0">
            <a:latin typeface="Arial" panose="020B0604020202020204" pitchFamily="34" charset="0"/>
            <a:cs typeface="Arial" panose="020B0604020202020204" pitchFamily="34" charset="0"/>
          </a:endParaRPr>
        </a:p>
      </dsp:txBody>
      <dsp:txXfrm>
        <a:off x="4220374" y="1257"/>
        <a:ext cx="2668925" cy="1601355"/>
      </dsp:txXfrm>
    </dsp:sp>
    <dsp:sp modelId="{E9F097FD-3740-4092-B699-7FB70D41162A}">
      <dsp:nvSpPr>
        <dsp:cNvPr id="0" name=""/>
        <dsp:cNvSpPr/>
      </dsp:nvSpPr>
      <dsp:spPr>
        <a:xfrm>
          <a:off x="7156192" y="1257"/>
          <a:ext cx="2668925" cy="1601355"/>
        </a:xfrm>
        <a:prstGeom prst="rect">
          <a:avLst/>
        </a:prstGeom>
        <a:solidFill>
          <a:schemeClr val="accent4">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Talent </a:t>
          </a:r>
          <a:r>
            <a:rPr lang="ro-RO" sz="1800" kern="1200" dirty="0">
              <a:latin typeface="Arial" panose="020B0604020202020204" pitchFamily="34" charset="0"/>
              <a:cs typeface="Arial" panose="020B0604020202020204" pitchFamily="34" charset="0"/>
            </a:rPr>
            <a:t>m</a:t>
          </a:r>
          <a:r>
            <a:rPr lang="en-GB" sz="1800" kern="1200" dirty="0" err="1">
              <a:latin typeface="Arial" panose="020B0604020202020204" pitchFamily="34" charset="0"/>
              <a:cs typeface="Arial" panose="020B0604020202020204" pitchFamily="34" charset="0"/>
            </a:rPr>
            <a:t>anagement</a:t>
          </a:r>
          <a:endParaRPr lang="en-US" sz="1800" kern="1200" dirty="0">
            <a:latin typeface="Arial" panose="020B0604020202020204" pitchFamily="34" charset="0"/>
            <a:cs typeface="Arial" panose="020B0604020202020204" pitchFamily="34" charset="0"/>
          </a:endParaRPr>
        </a:p>
      </dsp:txBody>
      <dsp:txXfrm>
        <a:off x="7156192" y="1257"/>
        <a:ext cx="2668925" cy="1601355"/>
      </dsp:txXfrm>
    </dsp:sp>
    <dsp:sp modelId="{6156800C-8C23-4850-AEF6-3B531E482E03}">
      <dsp:nvSpPr>
        <dsp:cNvPr id="0" name=""/>
        <dsp:cNvSpPr/>
      </dsp:nvSpPr>
      <dsp:spPr>
        <a:xfrm>
          <a:off x="1284556" y="1869505"/>
          <a:ext cx="2668925" cy="1601355"/>
        </a:xfrm>
        <a:prstGeom prst="rect">
          <a:avLst/>
        </a:prstGeom>
        <a:solidFill>
          <a:schemeClr val="accent5">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Identifying future leaders and important contributors for succession planning is made easier with the effective use of 360-degree feedback.</a:t>
          </a:r>
          <a:endParaRPr lang="en-US" sz="1800" kern="1200" dirty="0">
            <a:latin typeface="Arial" panose="020B0604020202020204" pitchFamily="34" charset="0"/>
            <a:cs typeface="Arial" panose="020B0604020202020204" pitchFamily="34" charset="0"/>
          </a:endParaRPr>
        </a:p>
      </dsp:txBody>
      <dsp:txXfrm>
        <a:off x="1284556" y="1869505"/>
        <a:ext cx="2668925" cy="1601355"/>
      </dsp:txXfrm>
    </dsp:sp>
    <dsp:sp modelId="{B315441E-548C-43CE-AD11-7CFC527417FF}">
      <dsp:nvSpPr>
        <dsp:cNvPr id="0" name=""/>
        <dsp:cNvSpPr/>
      </dsp:nvSpPr>
      <dsp:spPr>
        <a:xfrm>
          <a:off x="4220374" y="1869505"/>
          <a:ext cx="2668925" cy="1601355"/>
        </a:xfrm>
        <a:prstGeom prst="rect">
          <a:avLst/>
        </a:prstGeom>
        <a:solidFill>
          <a:schemeClr val="accent6">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Enhanced </a:t>
          </a:r>
          <a:r>
            <a:rPr lang="ro-RO" sz="1800" kern="1200" dirty="0">
              <a:latin typeface="Arial" panose="020B0604020202020204" pitchFamily="34" charset="0"/>
              <a:cs typeface="Arial" panose="020B0604020202020204" pitchFamily="34" charset="0"/>
            </a:rPr>
            <a:t>o</a:t>
          </a:r>
          <a:r>
            <a:rPr lang="en-GB" sz="1800" kern="1200" dirty="0" err="1">
              <a:latin typeface="Arial" panose="020B0604020202020204" pitchFamily="34" charset="0"/>
              <a:cs typeface="Arial" panose="020B0604020202020204" pitchFamily="34" charset="0"/>
            </a:rPr>
            <a:t>rganizational</a:t>
          </a:r>
          <a:r>
            <a:rPr lang="en-GB" sz="1800" kern="1200" dirty="0">
              <a:latin typeface="Arial" panose="020B0604020202020204" pitchFamily="34" charset="0"/>
              <a:cs typeface="Arial" panose="020B0604020202020204" pitchFamily="34" charset="0"/>
            </a:rPr>
            <a:t> </a:t>
          </a:r>
          <a:r>
            <a:rPr lang="ro-RO" sz="1800" kern="1200" dirty="0">
              <a:latin typeface="Arial" panose="020B0604020202020204" pitchFamily="34" charset="0"/>
              <a:cs typeface="Arial" panose="020B0604020202020204" pitchFamily="34" charset="0"/>
            </a:rPr>
            <a:t>e</a:t>
          </a:r>
          <a:r>
            <a:rPr lang="en-GB" sz="1800" kern="1200" dirty="0" err="1">
              <a:latin typeface="Arial" panose="020B0604020202020204" pitchFamily="34" charset="0"/>
              <a:cs typeface="Arial" panose="020B0604020202020204" pitchFamily="34" charset="0"/>
            </a:rPr>
            <a:t>ffectiveness</a:t>
          </a:r>
          <a:endParaRPr lang="en-US" sz="1800" kern="1200" dirty="0">
            <a:latin typeface="Arial" panose="020B0604020202020204" pitchFamily="34" charset="0"/>
            <a:cs typeface="Arial" panose="020B0604020202020204" pitchFamily="34" charset="0"/>
          </a:endParaRPr>
        </a:p>
      </dsp:txBody>
      <dsp:txXfrm>
        <a:off x="4220374" y="1869505"/>
        <a:ext cx="2668925" cy="1601355"/>
      </dsp:txXfrm>
    </dsp:sp>
    <dsp:sp modelId="{8607AF97-1AA3-459B-8793-7A8C7EBDBC7C}">
      <dsp:nvSpPr>
        <dsp:cNvPr id="0" name=""/>
        <dsp:cNvSpPr/>
      </dsp:nvSpPr>
      <dsp:spPr>
        <a:xfrm>
          <a:off x="7156192" y="1869505"/>
          <a:ext cx="2668925" cy="1601355"/>
        </a:xfrm>
        <a:prstGeom prst="rect">
          <a:avLst/>
        </a:prstGeom>
        <a:solidFill>
          <a:schemeClr val="accent2">
            <a:hueOff val="0"/>
            <a:satOff val="0"/>
            <a:lumOff val="0"/>
            <a:alphaOff val="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An effective feedback process boosts output and ensures that goals are met strategically</a:t>
          </a:r>
          <a:r>
            <a:rPr lang="ro-RO" sz="1800" kern="1200" dirty="0">
              <a:latin typeface="Arial" panose="020B0604020202020204" pitchFamily="34" charset="0"/>
              <a:cs typeface="Arial" panose="020B0604020202020204" pitchFamily="34" charset="0"/>
            </a:rPr>
            <a:t> (Sahoo, 2012).</a:t>
          </a:r>
          <a:endParaRPr lang="en-US" sz="1800" kern="1200" dirty="0">
            <a:latin typeface="Arial" panose="020B0604020202020204" pitchFamily="34" charset="0"/>
            <a:cs typeface="Arial" panose="020B0604020202020204" pitchFamily="34" charset="0"/>
          </a:endParaRPr>
        </a:p>
      </dsp:txBody>
      <dsp:txXfrm>
        <a:off x="7156192" y="1869505"/>
        <a:ext cx="2668925" cy="160135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D2AF2D-421D-43F6-8ED0-3F889B9DE63F}" type="datetimeFigureOut">
              <a:rPr lang="en-GB" smtClean="0"/>
              <a:t>29/10/2023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59AF98-585A-4DD7-9144-C3E823C76F03}" type="slidenum">
              <a:rPr lang="en-GB" smtClean="0"/>
              <a:t>‹#›</a:t>
            </a:fld>
            <a:endParaRPr lang="en-GB"/>
          </a:p>
        </p:txBody>
      </p:sp>
    </p:spTree>
    <p:extLst>
      <p:ext uri="{BB962C8B-B14F-4D97-AF65-F5344CB8AC3E}">
        <p14:creationId xmlns:p14="http://schemas.microsoft.com/office/powerpoint/2010/main" val="202763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659AF98-585A-4DD7-9144-C3E823C76F03}" type="slidenum">
              <a:rPr lang="en-GB" smtClean="0"/>
              <a:t>5</a:t>
            </a:fld>
            <a:endParaRPr lang="en-GB"/>
          </a:p>
        </p:txBody>
      </p:sp>
    </p:spTree>
    <p:extLst>
      <p:ext uri="{BB962C8B-B14F-4D97-AF65-F5344CB8AC3E}">
        <p14:creationId xmlns:p14="http://schemas.microsoft.com/office/powerpoint/2010/main" val="16722322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9798E-90C4-48E6-B39B-37FF65347ABD}"/>
              </a:ext>
            </a:extLst>
          </p:cNvPr>
          <p:cNvSpPr>
            <a:spLocks noGrp="1"/>
          </p:cNvSpPr>
          <p:nvPr>
            <p:ph type="ctrTitle"/>
          </p:nvPr>
        </p:nvSpPr>
        <p:spPr>
          <a:xfrm>
            <a:off x="2197100" y="1079500"/>
            <a:ext cx="7797799" cy="2138400"/>
          </a:xfrm>
        </p:spPr>
        <p:txBody>
          <a:bodyPr anchor="b">
            <a:normAutofit/>
          </a:bodyPr>
          <a:lstStyle>
            <a:lvl1pPr algn="ctr">
              <a:defRPr sz="2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93D95C8C-0A7F-40D9-A690-3D5898EFFE81}"/>
              </a:ext>
            </a:extLst>
          </p:cNvPr>
          <p:cNvSpPr>
            <a:spLocks noGrp="1"/>
          </p:cNvSpPr>
          <p:nvPr>
            <p:ph type="subTitle" idx="1"/>
          </p:nvPr>
        </p:nvSpPr>
        <p:spPr>
          <a:xfrm>
            <a:off x="3308350" y="4113213"/>
            <a:ext cx="5575300" cy="1655762"/>
          </a:xfrm>
        </p:spPr>
        <p:txBody>
          <a:bodyPr/>
          <a:lstStyle>
            <a:lvl1pPr marL="0" indent="0" algn="ctr">
              <a:buNone/>
              <a:defRPr sz="24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3D1322F3-E47A-4D6E-96A8-AB5C73BA9906}"/>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10/29/2023</a:t>
            </a:fld>
            <a:endParaRPr lang="en-US" dirty="0"/>
          </a:p>
        </p:txBody>
      </p:sp>
      <p:sp>
        <p:nvSpPr>
          <p:cNvPr id="5" name="Footer Placeholder 4">
            <a:extLst>
              <a:ext uri="{FF2B5EF4-FFF2-40B4-BE49-F238E27FC236}">
                <a16:creationId xmlns:a16="http://schemas.microsoft.com/office/drawing/2014/main" id="{737BF5CE-9E66-4FD5-949F-34E11607C6DF}"/>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EDAB7A-4032-416A-B04E-1F4878912E02}"/>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dirty="0"/>
          </a:p>
        </p:txBody>
      </p:sp>
      <p:cxnSp>
        <p:nvCxnSpPr>
          <p:cNvPr id="7" name="Straight Connector 6">
            <a:extLst>
              <a:ext uri="{FF2B5EF4-FFF2-40B4-BE49-F238E27FC236}">
                <a16:creationId xmlns:a16="http://schemas.microsoft.com/office/drawing/2014/main" id="{701C0CAB-6A03-4C6A-9FAA-219847753628}"/>
              </a:ext>
            </a:extLst>
          </p:cNvPr>
          <p:cNvCxnSpPr>
            <a:cxnSpLocks/>
          </p:cNvCxnSpPr>
          <p:nvPr/>
        </p:nvCxnSpPr>
        <p:spPr>
          <a:xfrm>
            <a:off x="5826000" y="369087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0" name="Group 19">
            <a:extLst>
              <a:ext uri="{FF2B5EF4-FFF2-40B4-BE49-F238E27FC236}">
                <a16:creationId xmlns:a16="http://schemas.microsoft.com/office/drawing/2014/main" id="{F982E0B2-AA9C-441C-A08E-A9DF9CF12116}"/>
              </a:ext>
            </a:extLst>
          </p:cNvPr>
          <p:cNvGrpSpPr/>
          <p:nvPr/>
        </p:nvGrpSpPr>
        <p:grpSpPr>
          <a:xfrm>
            <a:off x="9728046" y="4869342"/>
            <a:ext cx="1623711" cy="630920"/>
            <a:chOff x="9588346" y="4824892"/>
            <a:chExt cx="1623711" cy="630920"/>
          </a:xfrm>
        </p:grpSpPr>
        <p:sp>
          <p:nvSpPr>
            <p:cNvPr id="16" name="Freeform: Shape 15">
              <a:extLst>
                <a:ext uri="{FF2B5EF4-FFF2-40B4-BE49-F238E27FC236}">
                  <a16:creationId xmlns:a16="http://schemas.microsoft.com/office/drawing/2014/main" id="{A4A2E074-C10D-4C57-AB72-B631E4D77102}"/>
                </a:ext>
              </a:extLst>
            </p:cNvPr>
            <p:cNvSpPr/>
            <p:nvPr/>
          </p:nvSpPr>
          <p:spPr>
            <a:xfrm rot="2700000" flipH="1">
              <a:off x="10267789" y="4452443"/>
              <a:ext cx="571820" cy="1316717"/>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1820" h="1316717">
                  <a:moveTo>
                    <a:pt x="282417" y="0"/>
                  </a:moveTo>
                  <a:lnTo>
                    <a:pt x="285910" y="3175"/>
                  </a:lnTo>
                  <a:lnTo>
                    <a:pt x="287393" y="1827"/>
                  </a:lnTo>
                  <a:lnTo>
                    <a:pt x="289403" y="0"/>
                  </a:lnTo>
                  <a:lnTo>
                    <a:pt x="289403" y="6349"/>
                  </a:lnTo>
                  <a:lnTo>
                    <a:pt x="309203" y="24345"/>
                  </a:lnTo>
                  <a:cubicBezTo>
                    <a:pt x="471461" y="186603"/>
                    <a:pt x="571820" y="410761"/>
                    <a:pt x="571820" y="658359"/>
                  </a:cubicBezTo>
                  <a:cubicBezTo>
                    <a:pt x="571820" y="905956"/>
                    <a:pt x="471461" y="1130114"/>
                    <a:pt x="309203" y="1292372"/>
                  </a:cubicBezTo>
                  <a:lnTo>
                    <a:pt x="289403" y="1310368"/>
                  </a:lnTo>
                  <a:lnTo>
                    <a:pt x="289403" y="1316717"/>
                  </a:lnTo>
                  <a:lnTo>
                    <a:pt x="287393" y="1314890"/>
                  </a:lnTo>
                  <a:lnTo>
                    <a:pt x="285910" y="1313542"/>
                  </a:lnTo>
                  <a:lnTo>
                    <a:pt x="282417" y="1316717"/>
                  </a:lnTo>
                  <a:lnTo>
                    <a:pt x="282417" y="1310367"/>
                  </a:lnTo>
                  <a:lnTo>
                    <a:pt x="262617" y="1292372"/>
                  </a:lnTo>
                  <a:cubicBezTo>
                    <a:pt x="100359" y="1130113"/>
                    <a:pt x="0" y="905956"/>
                    <a:pt x="0" y="658358"/>
                  </a:cubicBezTo>
                  <a:cubicBezTo>
                    <a:pt x="0" y="410761"/>
                    <a:pt x="100359" y="186603"/>
                    <a:pt x="262617" y="24345"/>
                  </a:cubicBezTo>
                  <a:lnTo>
                    <a:pt x="282417" y="6349"/>
                  </a:lnTo>
                  <a:close/>
                </a:path>
              </a:pathLst>
            </a:custGeom>
            <a:solidFill>
              <a:schemeClr val="accent4">
                <a:alpha val="4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a:extLst>
                <a:ext uri="{FF2B5EF4-FFF2-40B4-BE49-F238E27FC236}">
                  <a16:creationId xmlns:a16="http://schemas.microsoft.com/office/drawing/2014/main" id="{0B037EB3-1772-4BA8-A95A-E5DBDFEA32B0}"/>
                </a:ext>
              </a:extLst>
            </p:cNvPr>
            <p:cNvGrpSpPr/>
            <p:nvPr/>
          </p:nvGrpSpPr>
          <p:grpSpPr>
            <a:xfrm rot="2700000" flipH="1">
              <a:off x="10112436" y="4359902"/>
              <a:ext cx="571820" cy="1620000"/>
              <a:chOff x="8482785" y="4330454"/>
              <a:chExt cx="571820" cy="1620000"/>
            </a:xfrm>
          </p:grpSpPr>
          <p:sp>
            <p:nvSpPr>
              <p:cNvPr id="18" name="Freeform: Shape 17">
                <a:extLst>
                  <a:ext uri="{FF2B5EF4-FFF2-40B4-BE49-F238E27FC236}">
                    <a16:creationId xmlns:a16="http://schemas.microsoft.com/office/drawing/2014/main" id="{A1F47AC1-63D0-47F3-9728-1A0A0543494B}"/>
                  </a:ext>
                </a:extLst>
              </p:cNvPr>
              <p:cNvSpPr/>
              <p:nvPr/>
            </p:nvSpPr>
            <p:spPr>
              <a:xfrm>
                <a:off x="8482785" y="4333632"/>
                <a:ext cx="571820" cy="1311956"/>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82417 w 571820"/>
                  <a:gd name="connsiteY0" fmla="*/ 6349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309203 w 571820"/>
                  <a:gd name="connsiteY4" fmla="*/ 24345 h 1316717"/>
                  <a:gd name="connsiteX5" fmla="*/ 571820 w 571820"/>
                  <a:gd name="connsiteY5" fmla="*/ 658359 h 1316717"/>
                  <a:gd name="connsiteX6" fmla="*/ 309203 w 571820"/>
                  <a:gd name="connsiteY6" fmla="*/ 1292372 h 1316717"/>
                  <a:gd name="connsiteX7" fmla="*/ 289403 w 571820"/>
                  <a:gd name="connsiteY7" fmla="*/ 1310368 h 1316717"/>
                  <a:gd name="connsiteX8" fmla="*/ 289403 w 571820"/>
                  <a:gd name="connsiteY8" fmla="*/ 1316717 h 1316717"/>
                  <a:gd name="connsiteX9" fmla="*/ 287393 w 571820"/>
                  <a:gd name="connsiteY9" fmla="*/ 1314890 h 1316717"/>
                  <a:gd name="connsiteX10" fmla="*/ 285910 w 571820"/>
                  <a:gd name="connsiteY10" fmla="*/ 1313542 h 1316717"/>
                  <a:gd name="connsiteX11" fmla="*/ 282417 w 571820"/>
                  <a:gd name="connsiteY11" fmla="*/ 1316717 h 1316717"/>
                  <a:gd name="connsiteX12" fmla="*/ 282417 w 571820"/>
                  <a:gd name="connsiteY12" fmla="*/ 1310367 h 1316717"/>
                  <a:gd name="connsiteX13" fmla="*/ 262617 w 571820"/>
                  <a:gd name="connsiteY13" fmla="*/ 1292372 h 1316717"/>
                  <a:gd name="connsiteX14" fmla="*/ 0 w 571820"/>
                  <a:gd name="connsiteY14" fmla="*/ 658358 h 1316717"/>
                  <a:gd name="connsiteX15" fmla="*/ 262617 w 571820"/>
                  <a:gd name="connsiteY15" fmla="*/ 24345 h 1316717"/>
                  <a:gd name="connsiteX0" fmla="*/ 262617 w 571820"/>
                  <a:gd name="connsiteY0" fmla="*/ 22518 h 1314890"/>
                  <a:gd name="connsiteX1" fmla="*/ 285910 w 571820"/>
                  <a:gd name="connsiteY1" fmla="*/ 1348 h 1314890"/>
                  <a:gd name="connsiteX2" fmla="*/ 287393 w 571820"/>
                  <a:gd name="connsiteY2" fmla="*/ 0 h 1314890"/>
                  <a:gd name="connsiteX3" fmla="*/ 309203 w 571820"/>
                  <a:gd name="connsiteY3" fmla="*/ 22518 h 1314890"/>
                  <a:gd name="connsiteX4" fmla="*/ 571820 w 571820"/>
                  <a:gd name="connsiteY4" fmla="*/ 656532 h 1314890"/>
                  <a:gd name="connsiteX5" fmla="*/ 309203 w 571820"/>
                  <a:gd name="connsiteY5" fmla="*/ 1290545 h 1314890"/>
                  <a:gd name="connsiteX6" fmla="*/ 289403 w 571820"/>
                  <a:gd name="connsiteY6" fmla="*/ 1308541 h 1314890"/>
                  <a:gd name="connsiteX7" fmla="*/ 289403 w 571820"/>
                  <a:gd name="connsiteY7" fmla="*/ 1314890 h 1314890"/>
                  <a:gd name="connsiteX8" fmla="*/ 287393 w 571820"/>
                  <a:gd name="connsiteY8" fmla="*/ 1313063 h 1314890"/>
                  <a:gd name="connsiteX9" fmla="*/ 285910 w 571820"/>
                  <a:gd name="connsiteY9" fmla="*/ 1311715 h 1314890"/>
                  <a:gd name="connsiteX10" fmla="*/ 282417 w 571820"/>
                  <a:gd name="connsiteY10" fmla="*/ 1314890 h 1314890"/>
                  <a:gd name="connsiteX11" fmla="*/ 282417 w 571820"/>
                  <a:gd name="connsiteY11" fmla="*/ 1308540 h 1314890"/>
                  <a:gd name="connsiteX12" fmla="*/ 262617 w 571820"/>
                  <a:gd name="connsiteY12" fmla="*/ 1290545 h 1314890"/>
                  <a:gd name="connsiteX13" fmla="*/ 0 w 571820"/>
                  <a:gd name="connsiteY13" fmla="*/ 656531 h 1314890"/>
                  <a:gd name="connsiteX14" fmla="*/ 262617 w 571820"/>
                  <a:gd name="connsiteY14" fmla="*/ 22518 h 1314890"/>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82417 w 571820"/>
                  <a:gd name="connsiteY10" fmla="*/ 1307192 h 1313542"/>
                  <a:gd name="connsiteX11" fmla="*/ 262617 w 571820"/>
                  <a:gd name="connsiteY11" fmla="*/ 1289197 h 1313542"/>
                  <a:gd name="connsiteX12" fmla="*/ 0 w 571820"/>
                  <a:gd name="connsiteY12" fmla="*/ 655183 h 1313542"/>
                  <a:gd name="connsiteX13" fmla="*/ 262617 w 571820"/>
                  <a:gd name="connsiteY13"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62617 w 571820"/>
                  <a:gd name="connsiteY10" fmla="*/ 1289197 h 1313542"/>
                  <a:gd name="connsiteX11" fmla="*/ 0 w 571820"/>
                  <a:gd name="connsiteY11" fmla="*/ 655183 h 1313542"/>
                  <a:gd name="connsiteX12" fmla="*/ 262617 w 571820"/>
                  <a:gd name="connsiteY12"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62617 w 571820"/>
                  <a:gd name="connsiteY9" fmla="*/ 1289197 h 1313542"/>
                  <a:gd name="connsiteX10" fmla="*/ 0 w 571820"/>
                  <a:gd name="connsiteY10" fmla="*/ 655183 h 1313542"/>
                  <a:gd name="connsiteX11" fmla="*/ 262617 w 571820"/>
                  <a:gd name="connsiteY11"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62617 w 571820"/>
                  <a:gd name="connsiteY8" fmla="*/ 1289197 h 1313542"/>
                  <a:gd name="connsiteX9" fmla="*/ 0 w 571820"/>
                  <a:gd name="connsiteY9" fmla="*/ 655183 h 1313542"/>
                  <a:gd name="connsiteX10" fmla="*/ 262617 w 571820"/>
                  <a:gd name="connsiteY10"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62617 w 571820"/>
                  <a:gd name="connsiteY7" fmla="*/ 1289197 h 1313542"/>
                  <a:gd name="connsiteX8" fmla="*/ 0 w 571820"/>
                  <a:gd name="connsiteY8" fmla="*/ 655183 h 1313542"/>
                  <a:gd name="connsiteX9" fmla="*/ 262617 w 571820"/>
                  <a:gd name="connsiteY9" fmla="*/ 21170 h 1313542"/>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9403 w 571820"/>
                  <a:gd name="connsiteY5" fmla="*/ 1307193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5832 w 571820"/>
                  <a:gd name="connsiteY5" fmla="*/ 1311956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11956"/>
                  <a:gd name="connsiteX1" fmla="*/ 285910 w 571820"/>
                  <a:gd name="connsiteY1" fmla="*/ 0 h 1311956"/>
                  <a:gd name="connsiteX2" fmla="*/ 309203 w 571820"/>
                  <a:gd name="connsiteY2" fmla="*/ 21170 h 1311956"/>
                  <a:gd name="connsiteX3" fmla="*/ 571820 w 571820"/>
                  <a:gd name="connsiteY3" fmla="*/ 655184 h 1311956"/>
                  <a:gd name="connsiteX4" fmla="*/ 309203 w 571820"/>
                  <a:gd name="connsiteY4" fmla="*/ 1289197 h 1311956"/>
                  <a:gd name="connsiteX5" fmla="*/ 285832 w 571820"/>
                  <a:gd name="connsiteY5" fmla="*/ 1311956 h 1311956"/>
                  <a:gd name="connsiteX6" fmla="*/ 262617 w 571820"/>
                  <a:gd name="connsiteY6" fmla="*/ 1289197 h 1311956"/>
                  <a:gd name="connsiteX7" fmla="*/ 0 w 571820"/>
                  <a:gd name="connsiteY7" fmla="*/ 655183 h 1311956"/>
                  <a:gd name="connsiteX8" fmla="*/ 262617 w 571820"/>
                  <a:gd name="connsiteY8" fmla="*/ 21170 h 1311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1820" h="1311956">
                    <a:moveTo>
                      <a:pt x="262617" y="21170"/>
                    </a:moveTo>
                    <a:lnTo>
                      <a:pt x="285910" y="0"/>
                    </a:lnTo>
                    <a:lnTo>
                      <a:pt x="309203" y="21170"/>
                    </a:lnTo>
                    <a:cubicBezTo>
                      <a:pt x="471461" y="183428"/>
                      <a:pt x="571820" y="407586"/>
                      <a:pt x="571820" y="655184"/>
                    </a:cubicBezTo>
                    <a:cubicBezTo>
                      <a:pt x="571820" y="902781"/>
                      <a:pt x="471461" y="1126939"/>
                      <a:pt x="309203" y="1289197"/>
                    </a:cubicBezTo>
                    <a:lnTo>
                      <a:pt x="285832" y="1311956"/>
                    </a:lnTo>
                    <a:lnTo>
                      <a:pt x="262617" y="1289197"/>
                    </a:lnTo>
                    <a:cubicBezTo>
                      <a:pt x="100359" y="1126938"/>
                      <a:pt x="0" y="902781"/>
                      <a:pt x="0" y="655183"/>
                    </a:cubicBezTo>
                    <a:cubicBezTo>
                      <a:pt x="0" y="407586"/>
                      <a:pt x="100359" y="183428"/>
                      <a:pt x="262617" y="2117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9" name="Straight Connector 18">
                <a:extLst>
                  <a:ext uri="{FF2B5EF4-FFF2-40B4-BE49-F238E27FC236}">
                    <a16:creationId xmlns:a16="http://schemas.microsoft.com/office/drawing/2014/main" id="{803A57D6-0C36-4560-A08A-16768551EF6F}"/>
                  </a:ext>
                </a:extLst>
              </p:cNvPr>
              <p:cNvCxnSpPr>
                <a:cxnSpLocks/>
              </p:cNvCxnSpPr>
              <p:nvPr/>
            </p:nvCxnSpPr>
            <p:spPr>
              <a:xfrm>
                <a:off x="8768695" y="4330454"/>
                <a:ext cx="0" cy="162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8749625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A217A-A229-4751-8D09-0CAD914F628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A9DEA33-60C3-4B28-B3EF-E93D6D46A30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7D3B28-C66B-4279-AB67-2BC1D01239A4}"/>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10/29/2023</a:t>
            </a:fld>
            <a:endParaRPr lang="en-US"/>
          </a:p>
        </p:txBody>
      </p:sp>
      <p:sp>
        <p:nvSpPr>
          <p:cNvPr id="5" name="Footer Placeholder 4">
            <a:extLst>
              <a:ext uri="{FF2B5EF4-FFF2-40B4-BE49-F238E27FC236}">
                <a16:creationId xmlns:a16="http://schemas.microsoft.com/office/drawing/2014/main" id="{8928FF39-A0DA-4F77-9297-B83C86B575D9}"/>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9D7D65A-9D4E-42F6-A8BF-1EEAFB180710}"/>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1387654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017BB-B242-4CC6-887C-83E08CE2D54A}"/>
              </a:ext>
            </a:extLst>
          </p:cNvPr>
          <p:cNvSpPr>
            <a:spLocks noGrp="1"/>
          </p:cNvSpPr>
          <p:nvPr>
            <p:ph type="title"/>
          </p:nvPr>
        </p:nvSpPr>
        <p:spPr>
          <a:xfrm>
            <a:off x="1079500" y="2252663"/>
            <a:ext cx="4457700" cy="2349500"/>
          </a:xfrm>
        </p:spPr>
        <p:txBody>
          <a:bodyPr anchor="ctr" anchorCtr="0">
            <a:normAutofit/>
          </a:bodyPr>
          <a:lstStyle>
            <a:lvl1pPr algn="ctr">
              <a:defRPr sz="2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695823-EA83-493F-8FEC-C72B5B9CF2FD}"/>
              </a:ext>
            </a:extLst>
          </p:cNvPr>
          <p:cNvSpPr>
            <a:spLocks noGrp="1"/>
          </p:cNvSpPr>
          <p:nvPr>
            <p:ph type="body" idx="1"/>
          </p:nvPr>
        </p:nvSpPr>
        <p:spPr>
          <a:xfrm>
            <a:off x="6654800" y="2252664"/>
            <a:ext cx="4451348" cy="2349500"/>
          </a:xfrm>
        </p:spPr>
        <p:txBody>
          <a:bodyPr anchor="ctr" anchorCtr="0"/>
          <a:lstStyle>
            <a:lvl1pPr marL="0" indent="0">
              <a:buNone/>
              <a:defRPr sz="2400" i="1">
                <a:solidFill>
                  <a:schemeClr val="tx1">
                    <a:alpha val="7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1E08E54-36BB-4AB4-BE1F-5FA8207BEAF8}"/>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10/29/2023</a:t>
            </a:fld>
            <a:endParaRPr lang="en-US"/>
          </a:p>
        </p:txBody>
      </p:sp>
      <p:sp>
        <p:nvSpPr>
          <p:cNvPr id="5" name="Footer Placeholder 4">
            <a:extLst>
              <a:ext uri="{FF2B5EF4-FFF2-40B4-BE49-F238E27FC236}">
                <a16:creationId xmlns:a16="http://schemas.microsoft.com/office/drawing/2014/main" id="{C0453A6A-C55A-40A1-A3BB-DB417047F547}"/>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96D6E656-7AC0-4BD3-AFE5-4B5122E2F2D8}"/>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grpSp>
        <p:nvGrpSpPr>
          <p:cNvPr id="20" name="Group 19">
            <a:extLst>
              <a:ext uri="{FF2B5EF4-FFF2-40B4-BE49-F238E27FC236}">
                <a16:creationId xmlns:a16="http://schemas.microsoft.com/office/drawing/2014/main" id="{E9ABE19D-0B51-4388-93D1-0CD6B767115D}"/>
              </a:ext>
            </a:extLst>
          </p:cNvPr>
          <p:cNvGrpSpPr/>
          <p:nvPr/>
        </p:nvGrpSpPr>
        <p:grpSpPr>
          <a:xfrm>
            <a:off x="999771" y="932104"/>
            <a:ext cx="913428" cy="1032464"/>
            <a:chOff x="999771" y="932104"/>
            <a:chExt cx="913428" cy="1032464"/>
          </a:xfrm>
        </p:grpSpPr>
        <p:grpSp>
          <p:nvGrpSpPr>
            <p:cNvPr id="21" name="Group 20">
              <a:extLst>
                <a:ext uri="{FF2B5EF4-FFF2-40B4-BE49-F238E27FC236}">
                  <a16:creationId xmlns:a16="http://schemas.microsoft.com/office/drawing/2014/main" id="{46226ED6-7133-4222-9552-0EA4B1B3C9FB}"/>
                </a:ext>
              </a:extLst>
            </p:cNvPr>
            <p:cNvGrpSpPr/>
            <p:nvPr/>
          </p:nvGrpSpPr>
          <p:grpSpPr>
            <a:xfrm rot="8100000" flipV="1">
              <a:off x="1047457" y="1290386"/>
              <a:ext cx="865742" cy="628383"/>
              <a:chOff x="558167" y="958515"/>
              <a:chExt cx="865742" cy="628383"/>
            </a:xfrm>
            <a:solidFill>
              <a:schemeClr val="accent3"/>
            </a:solidFill>
          </p:grpSpPr>
          <p:sp>
            <p:nvSpPr>
              <p:cNvPr id="28" name="Freeform: Shape 27">
                <a:extLst>
                  <a:ext uri="{FF2B5EF4-FFF2-40B4-BE49-F238E27FC236}">
                    <a16:creationId xmlns:a16="http://schemas.microsoft.com/office/drawing/2014/main" id="{BE810E40-D42F-4034-93BA-54446465D20B}"/>
                  </a:ext>
                </a:extLst>
              </p:cNvPr>
              <p:cNvSpPr/>
              <p:nvPr/>
            </p:nvSpPr>
            <p:spPr>
              <a:xfrm rot="8100000" flipH="1">
                <a:off x="558167" y="1122160"/>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9" name="Freeform: Shape 28">
                <a:extLst>
                  <a:ext uri="{FF2B5EF4-FFF2-40B4-BE49-F238E27FC236}">
                    <a16:creationId xmlns:a16="http://schemas.microsoft.com/office/drawing/2014/main" id="{60F6BFC2-CA89-42B8-8A5A-E9F26BA87FBB}"/>
                  </a:ext>
                </a:extLst>
              </p:cNvPr>
              <p:cNvSpPr/>
              <p:nvPr/>
            </p:nvSpPr>
            <p:spPr>
              <a:xfrm rot="5400000" flipH="1">
                <a:off x="959170" y="95851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grpSp>
          <p:nvGrpSpPr>
            <p:cNvPr id="22" name="Group 21">
              <a:extLst>
                <a:ext uri="{FF2B5EF4-FFF2-40B4-BE49-F238E27FC236}">
                  <a16:creationId xmlns:a16="http://schemas.microsoft.com/office/drawing/2014/main" id="{1CA36485-DC1D-48C9-91B2-425DBC66D471}"/>
                </a:ext>
              </a:extLst>
            </p:cNvPr>
            <p:cNvGrpSpPr/>
            <p:nvPr/>
          </p:nvGrpSpPr>
          <p:grpSpPr>
            <a:xfrm rot="10800000" flipH="1" flipV="1">
              <a:off x="999771" y="932104"/>
              <a:ext cx="864005" cy="1032464"/>
              <a:chOff x="2207971" y="2384401"/>
              <a:chExt cx="864005" cy="1032464"/>
            </a:xfrm>
          </p:grpSpPr>
          <p:sp>
            <p:nvSpPr>
              <p:cNvPr id="23" name="Freeform: Shape 22">
                <a:extLst>
                  <a:ext uri="{FF2B5EF4-FFF2-40B4-BE49-F238E27FC236}">
                    <a16:creationId xmlns:a16="http://schemas.microsoft.com/office/drawing/2014/main" id="{0ACF276E-196C-4923-B7D1-48A8E6A1669C}"/>
                  </a:ext>
                </a:extLst>
              </p:cNvPr>
              <p:cNvSpPr/>
              <p:nvPr/>
            </p:nvSpPr>
            <p:spPr>
              <a:xfrm rot="13500000">
                <a:off x="2207971" y="285630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4" name="Freeform: Shape 23">
                <a:extLst>
                  <a:ext uri="{FF2B5EF4-FFF2-40B4-BE49-F238E27FC236}">
                    <a16:creationId xmlns:a16="http://schemas.microsoft.com/office/drawing/2014/main" id="{FFE3686C-DFF6-4995-81B8-FA38F5BB0401}"/>
                  </a:ext>
                </a:extLst>
              </p:cNvPr>
              <p:cNvSpPr/>
              <p:nvPr/>
            </p:nvSpPr>
            <p:spPr>
              <a:xfrm rot="10800000">
                <a:off x="2607238" y="2688467"/>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25" name="Group 24">
                <a:extLst>
                  <a:ext uri="{FF2B5EF4-FFF2-40B4-BE49-F238E27FC236}">
                    <a16:creationId xmlns:a16="http://schemas.microsoft.com/office/drawing/2014/main" id="{9DCBF653-CCB9-47B2-9DD9-68847A45D82D}"/>
                  </a:ext>
                </a:extLst>
              </p:cNvPr>
              <p:cNvGrpSpPr/>
              <p:nvPr/>
            </p:nvGrpSpPr>
            <p:grpSpPr>
              <a:xfrm>
                <a:off x="2440769" y="2384401"/>
                <a:ext cx="313009" cy="1032464"/>
                <a:chOff x="2440769" y="2384401"/>
                <a:chExt cx="313009" cy="1032464"/>
              </a:xfrm>
            </p:grpSpPr>
            <p:cxnSp>
              <p:nvCxnSpPr>
                <p:cNvPr id="26" name="Straight Connector 25">
                  <a:extLst>
                    <a:ext uri="{FF2B5EF4-FFF2-40B4-BE49-F238E27FC236}">
                      <a16:creationId xmlns:a16="http://schemas.microsoft.com/office/drawing/2014/main" id="{7F081A1F-C7C9-4907-AAED-B4E9B64973FB}"/>
                    </a:ext>
                  </a:extLst>
                </p:cNvPr>
                <p:cNvCxnSpPr>
                  <a:cxnSpLocks/>
                </p:cNvCxnSpPr>
                <p:nvPr/>
              </p:nvCxnSpPr>
              <p:spPr>
                <a:xfrm rot="10800000" flipH="1">
                  <a:off x="2440769" y="2516865"/>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4F8F89A-0719-4D9A-8379-9EEBD7201052}"/>
                    </a:ext>
                  </a:extLst>
                </p:cNvPr>
                <p:cNvCxnSpPr>
                  <a:cxnSpLocks/>
                </p:cNvCxnSpPr>
                <p:nvPr/>
              </p:nvCxnSpPr>
              <p:spPr>
                <a:xfrm rot="8100000" flipH="1">
                  <a:off x="2753778" y="2384401"/>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grpSp>
        <p:nvGrpSpPr>
          <p:cNvPr id="30" name="Group 29">
            <a:extLst>
              <a:ext uri="{FF2B5EF4-FFF2-40B4-BE49-F238E27FC236}">
                <a16:creationId xmlns:a16="http://schemas.microsoft.com/office/drawing/2014/main" id="{E7AA5779-FF0F-4ACF-A56C-710A4CDEC8A3}"/>
              </a:ext>
            </a:extLst>
          </p:cNvPr>
          <p:cNvGrpSpPr/>
          <p:nvPr/>
        </p:nvGrpSpPr>
        <p:grpSpPr>
          <a:xfrm>
            <a:off x="1437136" y="649304"/>
            <a:ext cx="388541" cy="388541"/>
            <a:chOff x="5752675" y="5440856"/>
            <a:chExt cx="388541" cy="388541"/>
          </a:xfrm>
        </p:grpSpPr>
        <p:sp>
          <p:nvSpPr>
            <p:cNvPr id="31" name="Oval 30">
              <a:extLst>
                <a:ext uri="{FF2B5EF4-FFF2-40B4-BE49-F238E27FC236}">
                  <a16:creationId xmlns:a16="http://schemas.microsoft.com/office/drawing/2014/main" id="{5F0ADB13-4626-4F84-B513-0B58E65C248E}"/>
                </a:ext>
              </a:extLst>
            </p:cNvPr>
            <p:cNvSpPr/>
            <p:nvPr/>
          </p:nvSpPr>
          <p:spPr>
            <a:xfrm rot="10800000">
              <a:off x="5800801" y="5488982"/>
              <a:ext cx="340415" cy="3404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2" name="Oval 31">
              <a:extLst>
                <a:ext uri="{FF2B5EF4-FFF2-40B4-BE49-F238E27FC236}">
                  <a16:creationId xmlns:a16="http://schemas.microsoft.com/office/drawing/2014/main" id="{AF46BC46-AD78-4932-95BA-D3009154CA7A}"/>
                </a:ext>
              </a:extLst>
            </p:cNvPr>
            <p:cNvSpPr/>
            <p:nvPr/>
          </p:nvSpPr>
          <p:spPr>
            <a:xfrm>
              <a:off x="5752675" y="5440856"/>
              <a:ext cx="340415" cy="340415"/>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cxnSp>
        <p:nvCxnSpPr>
          <p:cNvPr id="33" name="Straight Connector 32">
            <a:extLst>
              <a:ext uri="{FF2B5EF4-FFF2-40B4-BE49-F238E27FC236}">
                <a16:creationId xmlns:a16="http://schemas.microsoft.com/office/drawing/2014/main" id="{D38118F0-6EA8-4901-9161-9101C6DDD97E}"/>
              </a:ext>
            </a:extLst>
          </p:cNvPr>
          <p:cNvCxnSpPr>
            <a:cxnSpLocks/>
          </p:cNvCxnSpPr>
          <p:nvPr/>
        </p:nvCxnSpPr>
        <p:spPr>
          <a:xfrm rot="16200000" flipH="1">
            <a:off x="5826000" y="342900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1569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D013D-A80D-4455-B886-0C3448294C02}"/>
              </a:ext>
            </a:extLst>
          </p:cNvPr>
          <p:cNvSpPr>
            <a:spLocks noGrp="1"/>
          </p:cNvSpPr>
          <p:nvPr>
            <p:ph type="title"/>
          </p:nvPr>
        </p:nvSpPr>
        <p:spPr/>
        <p:txBody>
          <a:bodyPr/>
          <a:lstStyle>
            <a:lvl1pPr algn="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A99D3AB-20B9-4D90-8106-506F443682C8}"/>
              </a:ext>
            </a:extLst>
          </p:cNvPr>
          <p:cNvSpPr>
            <a:spLocks noGrp="1"/>
          </p:cNvSpPr>
          <p:nvPr>
            <p:ph sz="half" idx="1"/>
          </p:nvPr>
        </p:nvSpPr>
        <p:spPr>
          <a:xfrm>
            <a:off x="1085850" y="1790700"/>
            <a:ext cx="474015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85F9DF39-257F-4C10-A7B4-1AA1C66F28E9}"/>
              </a:ext>
            </a:extLst>
          </p:cNvPr>
          <p:cNvSpPr>
            <a:spLocks noGrp="1"/>
          </p:cNvSpPr>
          <p:nvPr>
            <p:ph sz="half" idx="2"/>
          </p:nvPr>
        </p:nvSpPr>
        <p:spPr>
          <a:xfrm>
            <a:off x="6366000" y="1790700"/>
            <a:ext cx="474015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0E57E5E-B324-4633-AB65-4A53498B9FAD}"/>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10/29/2023</a:t>
            </a:fld>
            <a:endParaRPr lang="en-US"/>
          </a:p>
        </p:txBody>
      </p:sp>
      <p:sp>
        <p:nvSpPr>
          <p:cNvPr id="6" name="Footer Placeholder 5">
            <a:extLst>
              <a:ext uri="{FF2B5EF4-FFF2-40B4-BE49-F238E27FC236}">
                <a16:creationId xmlns:a16="http://schemas.microsoft.com/office/drawing/2014/main" id="{5B42A16D-8423-4C91-B839-F95380250FA3}"/>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63AD46B-C875-4F91-8991-4A4E5D768D92}"/>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1548411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170C3-74D3-4445-A879-4F7CF42ED29A}"/>
              </a:ext>
            </a:extLst>
          </p:cNvPr>
          <p:cNvSpPr>
            <a:spLocks noGrp="1"/>
          </p:cNvSpPr>
          <p:nvPr>
            <p:ph type="title"/>
          </p:nvPr>
        </p:nvSpPr>
        <p:spPr>
          <a:xfrm>
            <a:off x="1079500" y="1011238"/>
            <a:ext cx="10026650" cy="655637"/>
          </a:xfrm>
        </p:spPr>
        <p:txBody>
          <a:bodyPr>
            <a:normAutofit/>
          </a:bodyPr>
          <a:lstStyle>
            <a:lvl1pPr algn="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2B64494-3C1C-49FE-ADB2-6F41CEEA82EF}"/>
              </a:ext>
            </a:extLst>
          </p:cNvPr>
          <p:cNvSpPr>
            <a:spLocks noGrp="1"/>
          </p:cNvSpPr>
          <p:nvPr>
            <p:ph type="body" idx="1"/>
          </p:nvPr>
        </p:nvSpPr>
        <p:spPr>
          <a:xfrm>
            <a:off x="1079500" y="1854200"/>
            <a:ext cx="4741200" cy="553998"/>
          </a:xfrm>
        </p:spPr>
        <p:txBody>
          <a:bodyPr anchor="t" anchorCtr="0">
            <a:normAutofit/>
          </a:bodyPr>
          <a:lstStyle>
            <a:lvl1pPr marL="0" indent="0">
              <a:lnSpc>
                <a:spcPct val="100000"/>
              </a:lnSpc>
              <a:buNone/>
              <a:defRPr sz="1800" b="0" cap="all" spc="300" baseline="0">
                <a:solidFill>
                  <a:schemeClr val="tx1">
                    <a:alpha val="8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8EE19A6-8340-43A4-9B30-A27DEB9E2BF1}"/>
              </a:ext>
            </a:extLst>
          </p:cNvPr>
          <p:cNvSpPr>
            <a:spLocks noGrp="1"/>
          </p:cNvSpPr>
          <p:nvPr>
            <p:ph sz="half" idx="2"/>
          </p:nvPr>
        </p:nvSpPr>
        <p:spPr>
          <a:xfrm>
            <a:off x="1079500" y="2525561"/>
            <a:ext cx="4741200" cy="3243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7B9D4B31-0090-483A-BF84-CEA2B22D51D5}"/>
              </a:ext>
            </a:extLst>
          </p:cNvPr>
          <p:cNvSpPr>
            <a:spLocks noGrp="1"/>
          </p:cNvSpPr>
          <p:nvPr>
            <p:ph type="body" sz="quarter" idx="3"/>
          </p:nvPr>
        </p:nvSpPr>
        <p:spPr>
          <a:xfrm>
            <a:off x="6364950" y="1854200"/>
            <a:ext cx="4741200" cy="553998"/>
          </a:xfrm>
        </p:spPr>
        <p:txBody>
          <a:bodyPr anchor="t" anchorCtr="0">
            <a:normAutofit/>
          </a:bodyPr>
          <a:lstStyle>
            <a:lvl1pPr marL="0" indent="0">
              <a:lnSpc>
                <a:spcPct val="100000"/>
              </a:lnSpc>
              <a:buNone/>
              <a:defRPr sz="1800" b="0" cap="all" spc="300" baseline="0">
                <a:solidFill>
                  <a:schemeClr val="tx1">
                    <a:alpha val="8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08DB9E9-0BD8-4F85-9342-5C5BA0D35CEA}"/>
              </a:ext>
            </a:extLst>
          </p:cNvPr>
          <p:cNvSpPr>
            <a:spLocks noGrp="1"/>
          </p:cNvSpPr>
          <p:nvPr>
            <p:ph sz="quarter" idx="4"/>
          </p:nvPr>
        </p:nvSpPr>
        <p:spPr>
          <a:xfrm>
            <a:off x="6364950" y="2525560"/>
            <a:ext cx="4741200" cy="3243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52AE3D3E-6168-45C3-BAB4-04FFFB983541}"/>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10/29/2023</a:t>
            </a:fld>
            <a:endParaRPr lang="en-US"/>
          </a:p>
        </p:txBody>
      </p:sp>
      <p:sp>
        <p:nvSpPr>
          <p:cNvPr id="8" name="Footer Placeholder 7">
            <a:extLst>
              <a:ext uri="{FF2B5EF4-FFF2-40B4-BE49-F238E27FC236}">
                <a16:creationId xmlns:a16="http://schemas.microsoft.com/office/drawing/2014/main" id="{DA8F8D02-7CCF-4321-847A-CD553E52A342}"/>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F966368-2A9A-4617-A2A9-E4E9ACD06381}"/>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6692814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0855A-C7D7-455F-BD47-AB4221DD0240}"/>
              </a:ext>
            </a:extLst>
          </p:cNvPr>
          <p:cNvSpPr>
            <a:spLocks noGrp="1"/>
          </p:cNvSpPr>
          <p:nvPr>
            <p:ph type="title"/>
          </p:nvPr>
        </p:nvSpPr>
        <p:spPr>
          <a:xfrm>
            <a:off x="1079500" y="1079500"/>
            <a:ext cx="10026650" cy="4689475"/>
          </a:xfrm>
        </p:spPr>
        <p:txBody>
          <a:bodyPr anchor="ctr"/>
          <a:lstStyle>
            <a:lvl1pPr algn="ctr">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1629F6FD-C2F8-4688-B52A-ED76F48B8B41}"/>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10/29/2023</a:t>
            </a:fld>
            <a:endParaRPr lang="en-US"/>
          </a:p>
        </p:txBody>
      </p:sp>
      <p:sp>
        <p:nvSpPr>
          <p:cNvPr id="4" name="Footer Placeholder 3">
            <a:extLst>
              <a:ext uri="{FF2B5EF4-FFF2-40B4-BE49-F238E27FC236}">
                <a16:creationId xmlns:a16="http://schemas.microsoft.com/office/drawing/2014/main" id="{AB358F0F-237C-4F8E-A5A7-48269F700B1D}"/>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68C3629E-70C3-44A4-A268-2194CD424AF9}"/>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9344966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F0232D4-EC56-49D3-B967-D972B5E5E2C1}"/>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10/29/2023</a:t>
            </a:fld>
            <a:endParaRPr lang="en-US"/>
          </a:p>
        </p:txBody>
      </p:sp>
      <p:sp>
        <p:nvSpPr>
          <p:cNvPr id="3" name="Footer Placeholder 2">
            <a:extLst>
              <a:ext uri="{FF2B5EF4-FFF2-40B4-BE49-F238E27FC236}">
                <a16:creationId xmlns:a16="http://schemas.microsoft.com/office/drawing/2014/main" id="{0B2C3171-136A-405F-B1CF-C0DAFAA21E41}"/>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76523E7E-BA29-40D2-BE24-10E7F7050409}"/>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16902606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607EF-706F-47DD-B487-7C3E4EDE1945}"/>
              </a:ext>
            </a:extLst>
          </p:cNvPr>
          <p:cNvSpPr>
            <a:spLocks noGrp="1"/>
          </p:cNvSpPr>
          <p:nvPr>
            <p:ph type="title"/>
          </p:nvPr>
        </p:nvSpPr>
        <p:spPr>
          <a:xfrm>
            <a:off x="1071607" y="1011238"/>
            <a:ext cx="3906000" cy="1292400"/>
          </a:xfrm>
        </p:spPr>
        <p:txBody>
          <a:bodyPr anchor="t" anchorCtr="0">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8298442-7D9F-4D62-866B-FBA382F06C4C}"/>
              </a:ext>
            </a:extLst>
          </p:cNvPr>
          <p:cNvSpPr>
            <a:spLocks noGrp="1"/>
          </p:cNvSpPr>
          <p:nvPr>
            <p:ph idx="1"/>
          </p:nvPr>
        </p:nvSpPr>
        <p:spPr>
          <a:xfrm>
            <a:off x="5537200" y="955230"/>
            <a:ext cx="5583193" cy="4813745"/>
          </a:xfrm>
        </p:spPr>
        <p:txBody>
          <a:bodyPr/>
          <a:lstStyle>
            <a:lvl1pPr marL="0" indent="0">
              <a:lnSpc>
                <a:spcPct val="100000"/>
              </a:lnSpc>
              <a:buFontTx/>
              <a:buNone/>
              <a:defRPr sz="4800"/>
            </a:lvl1pPr>
            <a:lvl2pPr marL="0">
              <a:lnSpc>
                <a:spcPct val="100000"/>
              </a:lnSpc>
              <a:defRPr sz="4800"/>
            </a:lvl2pPr>
            <a:lvl3pPr marL="0" indent="0">
              <a:buNone/>
              <a:defRPr sz="2000"/>
            </a:lvl3pPr>
            <a:lvl4pPr marL="0">
              <a:defRPr sz="2000"/>
            </a:lvl4pPr>
            <a:lvl5pPr marL="360000">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67D1DB7-AC43-460E-B3C5-9F8B37D1B50A}"/>
              </a:ext>
            </a:extLst>
          </p:cNvPr>
          <p:cNvSpPr>
            <a:spLocks noGrp="1"/>
          </p:cNvSpPr>
          <p:nvPr>
            <p:ph type="body" sz="half" idx="2"/>
          </p:nvPr>
        </p:nvSpPr>
        <p:spPr>
          <a:xfrm>
            <a:off x="1079499" y="2664000"/>
            <a:ext cx="3905999" cy="310680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0C5DE9-6995-4F6E-AF64-6CE9A677971D}"/>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10/29/2023</a:t>
            </a:fld>
            <a:endParaRPr lang="en-US"/>
          </a:p>
        </p:txBody>
      </p:sp>
      <p:sp>
        <p:nvSpPr>
          <p:cNvPr id="6" name="Footer Placeholder 5">
            <a:extLst>
              <a:ext uri="{FF2B5EF4-FFF2-40B4-BE49-F238E27FC236}">
                <a16:creationId xmlns:a16="http://schemas.microsoft.com/office/drawing/2014/main" id="{388BC655-2B4D-48CA-90B9-740400332295}"/>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314A7E0-1D83-4CE0-9FFE-3EEE2B3C27ED}"/>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22837395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F7F85-950A-4BED-AE31-5C85DE4FA488}"/>
              </a:ext>
            </a:extLst>
          </p:cNvPr>
          <p:cNvSpPr>
            <a:spLocks noGrp="1"/>
          </p:cNvSpPr>
          <p:nvPr>
            <p:ph type="title"/>
          </p:nvPr>
        </p:nvSpPr>
        <p:spPr>
          <a:xfrm>
            <a:off x="1079501" y="1011238"/>
            <a:ext cx="3905250" cy="1292662"/>
          </a:xfrm>
        </p:spPr>
        <p:txBody>
          <a:bodyPr anchor="t" anchorCtr="0">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813A008-3741-4305-8A06-C0D8404A32BB}"/>
              </a:ext>
            </a:extLst>
          </p:cNvPr>
          <p:cNvSpPr>
            <a:spLocks noGrp="1"/>
          </p:cNvSpPr>
          <p:nvPr>
            <p:ph type="pic" idx="1"/>
          </p:nvPr>
        </p:nvSpPr>
        <p:spPr>
          <a:xfrm>
            <a:off x="5537200" y="531813"/>
            <a:ext cx="6113812" cy="578484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BF2ADC63-3365-4920-AF26-600F4D2EA579}"/>
              </a:ext>
            </a:extLst>
          </p:cNvPr>
          <p:cNvSpPr>
            <a:spLocks noGrp="1"/>
          </p:cNvSpPr>
          <p:nvPr>
            <p:ph type="body" sz="half" idx="2"/>
          </p:nvPr>
        </p:nvSpPr>
        <p:spPr>
          <a:xfrm>
            <a:off x="1079500" y="2663825"/>
            <a:ext cx="3905250" cy="310515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C161BE-EF8B-4F4D-8197-61442EBC46BD}"/>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10/29/2023</a:t>
            </a:fld>
            <a:endParaRPr lang="en-US"/>
          </a:p>
        </p:txBody>
      </p:sp>
      <p:sp>
        <p:nvSpPr>
          <p:cNvPr id="6" name="Footer Placeholder 5">
            <a:extLst>
              <a:ext uri="{FF2B5EF4-FFF2-40B4-BE49-F238E27FC236}">
                <a16:creationId xmlns:a16="http://schemas.microsoft.com/office/drawing/2014/main" id="{9FD37897-BFE5-414E-9334-53116988DC37}"/>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F5BF024-9A20-4B80-976D-420DCCD1616D}"/>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1943986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B794F-0C7D-47A6-A355-9B54F3A082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518BEFC-5F95-43C3-A662-CF24426CB374}"/>
              </a:ext>
            </a:extLst>
          </p:cNvPr>
          <p:cNvSpPr>
            <a:spLocks noGrp="1"/>
          </p:cNvSpPr>
          <p:nvPr>
            <p:ph type="body" orient="vert" idx="1"/>
          </p:nvPr>
        </p:nvSpPr>
        <p:spPr>
          <a:xfrm>
            <a:off x="1079500" y="1790700"/>
            <a:ext cx="10026650" cy="39782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E020A41-C226-41AB-8766-C9BF3E9BF9D0}"/>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10/29/2023</a:t>
            </a:fld>
            <a:endParaRPr lang="en-US"/>
          </a:p>
        </p:txBody>
      </p:sp>
      <p:sp>
        <p:nvSpPr>
          <p:cNvPr id="5" name="Footer Placeholder 4">
            <a:extLst>
              <a:ext uri="{FF2B5EF4-FFF2-40B4-BE49-F238E27FC236}">
                <a16:creationId xmlns:a16="http://schemas.microsoft.com/office/drawing/2014/main" id="{877795E9-017B-4505-810D-A5F553A56BC9}"/>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626A1BD-3429-4C11-B230-8AD083EC3EC2}"/>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2293893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A11CA2-18BF-408B-A40C-B43A0A7B80FA}"/>
              </a:ext>
            </a:extLst>
          </p:cNvPr>
          <p:cNvSpPr>
            <a:spLocks noGrp="1"/>
          </p:cNvSpPr>
          <p:nvPr>
            <p:ph type="title" orient="vert"/>
          </p:nvPr>
        </p:nvSpPr>
        <p:spPr>
          <a:xfrm>
            <a:off x="9899079" y="1079500"/>
            <a:ext cx="1292662" cy="4689476"/>
          </a:xfrm>
        </p:spPr>
        <p:txBody>
          <a:bodyPr vert="eaVert">
            <a:normAutofit/>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AE424B6-12FC-41A1-AF7C-7E3931D97204}"/>
              </a:ext>
            </a:extLst>
          </p:cNvPr>
          <p:cNvSpPr>
            <a:spLocks noGrp="1"/>
          </p:cNvSpPr>
          <p:nvPr>
            <p:ph type="body" orient="vert" idx="1"/>
          </p:nvPr>
        </p:nvSpPr>
        <p:spPr>
          <a:xfrm>
            <a:off x="1079499" y="1079500"/>
            <a:ext cx="8495943" cy="468947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35CF957-F921-48CF-97FE-91190C1AE9B3}"/>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10/29/2023</a:t>
            </a:fld>
            <a:endParaRPr lang="en-US"/>
          </a:p>
        </p:txBody>
      </p:sp>
      <p:sp>
        <p:nvSpPr>
          <p:cNvPr id="5" name="Footer Placeholder 4">
            <a:extLst>
              <a:ext uri="{FF2B5EF4-FFF2-40B4-BE49-F238E27FC236}">
                <a16:creationId xmlns:a16="http://schemas.microsoft.com/office/drawing/2014/main" id="{6653F49D-6E0C-47F7-BAAD-A427913DC4D1}"/>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038A122-F390-46CF-BECF-3AE05CA585C4}"/>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19516041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00152-D18D-4405-8FB2-5985831B57A0}"/>
              </a:ext>
            </a:extLst>
          </p:cNvPr>
          <p:cNvSpPr>
            <a:spLocks noGrp="1"/>
          </p:cNvSpPr>
          <p:nvPr>
            <p:ph type="title"/>
          </p:nvPr>
        </p:nvSpPr>
        <p:spPr>
          <a:xfrm>
            <a:off x="1079500" y="1011238"/>
            <a:ext cx="10026650" cy="655637"/>
          </a:xfrm>
          <a:prstGeom prst="rect">
            <a:avLst/>
          </a:prstGeom>
        </p:spPr>
        <p:txBody>
          <a:bodyPr vert="horz" lIns="0" tIns="0" rIns="0" bIns="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22E92E1-0C4A-474E-8E29-8DB404101BA7}"/>
              </a:ext>
            </a:extLst>
          </p:cNvPr>
          <p:cNvSpPr>
            <a:spLocks noGrp="1"/>
          </p:cNvSpPr>
          <p:nvPr>
            <p:ph type="body" idx="1"/>
          </p:nvPr>
        </p:nvSpPr>
        <p:spPr>
          <a:xfrm>
            <a:off x="1079500" y="1790700"/>
            <a:ext cx="10026650" cy="3978275"/>
          </a:xfrm>
          <a:prstGeom prst="rect">
            <a:avLst/>
          </a:prstGeom>
        </p:spPr>
        <p:txBody>
          <a:bodyPr vert="horz" lIns="0" tIns="0" rIns="0" bIns="0" rtlCol="0" anchor="t" anchorCtr="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122E245-B48B-4526-8D2D-9475E64B0624}"/>
              </a:ext>
            </a:extLst>
          </p:cNvPr>
          <p:cNvSpPr>
            <a:spLocks noGrp="1"/>
          </p:cNvSpPr>
          <p:nvPr>
            <p:ph type="dt" sz="half" idx="2"/>
          </p:nvPr>
        </p:nvSpPr>
        <p:spPr>
          <a:xfrm>
            <a:off x="541338" y="6401999"/>
            <a:ext cx="2206625" cy="369332"/>
          </a:xfrm>
          <a:prstGeom prst="rect">
            <a:avLst/>
          </a:prstGeom>
        </p:spPr>
        <p:txBody>
          <a:bodyPr vert="horz" lIns="0" tIns="0" rIns="0" bIns="0" rtlCol="0" anchor="ctr">
            <a:normAutofit/>
          </a:bodyPr>
          <a:lstStyle>
            <a:lvl1pPr algn="l">
              <a:defRPr sz="1000" cap="all" spc="300" baseline="0">
                <a:solidFill>
                  <a:schemeClr val="tx1">
                    <a:alpha val="70000"/>
                  </a:schemeClr>
                </a:solidFill>
              </a:defRPr>
            </a:lvl1pPr>
          </a:lstStyle>
          <a:p>
            <a:fld id="{64F0E216-BA48-4F04-AC4F-645AA0DD6AC6}" type="datetimeFigureOut">
              <a:rPr lang="en-US" smtClean="0"/>
              <a:pPr/>
              <a:t>10/29/2023</a:t>
            </a:fld>
            <a:endParaRPr lang="en-US" dirty="0"/>
          </a:p>
        </p:txBody>
      </p:sp>
      <p:sp>
        <p:nvSpPr>
          <p:cNvPr id="5" name="Footer Placeholder 4">
            <a:extLst>
              <a:ext uri="{FF2B5EF4-FFF2-40B4-BE49-F238E27FC236}">
                <a16:creationId xmlns:a16="http://schemas.microsoft.com/office/drawing/2014/main" id="{C2A0FE5C-A494-40F2-A357-786AFFA6318E}"/>
              </a:ext>
            </a:extLst>
          </p:cNvPr>
          <p:cNvSpPr>
            <a:spLocks noGrp="1"/>
          </p:cNvSpPr>
          <p:nvPr>
            <p:ph type="ftr" sz="quarter" idx="3"/>
          </p:nvPr>
        </p:nvSpPr>
        <p:spPr>
          <a:xfrm>
            <a:off x="3308350" y="6401999"/>
            <a:ext cx="5575300" cy="369332"/>
          </a:xfrm>
          <a:prstGeom prst="rect">
            <a:avLst/>
          </a:prstGeom>
        </p:spPr>
        <p:txBody>
          <a:bodyPr vert="horz" lIns="0" tIns="0" rIns="0" bIns="0" rtlCol="0" anchor="ctr">
            <a:normAutofit/>
          </a:bodyPr>
          <a:lstStyle>
            <a:lvl1pPr algn="ctr">
              <a:defRPr sz="1000" cap="all" spc="300" baseline="0">
                <a:solidFill>
                  <a:schemeClr val="tx1">
                    <a:alpha val="70000"/>
                  </a:schemeClr>
                </a:solidFill>
              </a:defRPr>
            </a:lvl1pPr>
          </a:lstStyle>
          <a:p>
            <a:endParaRPr lang="en-US" dirty="0"/>
          </a:p>
        </p:txBody>
      </p:sp>
      <p:sp>
        <p:nvSpPr>
          <p:cNvPr id="6" name="Slide Number Placeholder 5">
            <a:extLst>
              <a:ext uri="{FF2B5EF4-FFF2-40B4-BE49-F238E27FC236}">
                <a16:creationId xmlns:a16="http://schemas.microsoft.com/office/drawing/2014/main" id="{504686A1-EDE2-44D9-A671-F708A6F883D7}"/>
              </a:ext>
            </a:extLst>
          </p:cNvPr>
          <p:cNvSpPr>
            <a:spLocks noGrp="1"/>
          </p:cNvSpPr>
          <p:nvPr>
            <p:ph type="sldNum" sz="quarter" idx="4"/>
          </p:nvPr>
        </p:nvSpPr>
        <p:spPr>
          <a:xfrm>
            <a:off x="9442800" y="6401999"/>
            <a:ext cx="2208212" cy="369332"/>
          </a:xfrm>
          <a:prstGeom prst="rect">
            <a:avLst/>
          </a:prstGeom>
        </p:spPr>
        <p:txBody>
          <a:bodyPr vert="horz" lIns="0" tIns="0" rIns="0" bIns="0" rtlCol="0" anchor="ctr">
            <a:normAutofit/>
          </a:bodyPr>
          <a:lstStyle>
            <a:lvl1pPr algn="r">
              <a:defRPr sz="1000" cap="all" spc="300" baseline="0">
                <a:solidFill>
                  <a:schemeClr val="tx1">
                    <a:alpha val="70000"/>
                  </a:schemeClr>
                </a:solidFill>
              </a:defRPr>
            </a:lvl1pPr>
          </a:lstStyle>
          <a:p>
            <a:fld id="{D39607A7-8386-47DB-8578-DDEDD194E5D4}" type="slidenum">
              <a:rPr lang="en-US" smtClean="0"/>
              <a:pPr/>
              <a:t>‹#›</a:t>
            </a:fld>
            <a:endParaRPr lang="en-US" dirty="0"/>
          </a:p>
        </p:txBody>
      </p:sp>
    </p:spTree>
    <p:extLst>
      <p:ext uri="{BB962C8B-B14F-4D97-AF65-F5344CB8AC3E}">
        <p14:creationId xmlns:p14="http://schemas.microsoft.com/office/powerpoint/2010/main" val="1187144235"/>
      </p:ext>
    </p:extLst>
  </p:cSld>
  <p:clrMap bg1="dk1" tx1="lt1" bg2="dk2" tx2="lt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62" r:id="rId5"/>
    <p:sldLayoutId id="2147483667" r:id="rId6"/>
    <p:sldLayoutId id="2147483663" r:id="rId7"/>
    <p:sldLayoutId id="2147483664" r:id="rId8"/>
    <p:sldLayoutId id="2147483665" r:id="rId9"/>
    <p:sldLayoutId id="2147483666" r:id="rId10"/>
    <p:sldLayoutId id="2147483668" r:id="rId11"/>
  </p:sldLayoutIdLst>
  <p:txStyles>
    <p:titleStyle>
      <a:lvl1pPr algn="l" defTabSz="914400" rtl="0" eaLnBrk="1" latinLnBrk="0" hangingPunct="1">
        <a:lnSpc>
          <a:spcPct val="100000"/>
        </a:lnSpc>
        <a:spcBef>
          <a:spcPct val="0"/>
        </a:spcBef>
        <a:buNone/>
        <a:defRPr sz="2800" kern="1200" cap="all" spc="400" baseline="0">
          <a:solidFill>
            <a:schemeClr val="tx1"/>
          </a:solidFill>
          <a:latin typeface="+mj-lt"/>
          <a:ea typeface="+mj-ea"/>
          <a:cs typeface="+mj-cs"/>
        </a:defRPr>
      </a:lvl1pPr>
    </p:titleStyle>
    <p:bodyStyle>
      <a:lvl1pPr marL="360000" indent="-360000" algn="l" defTabSz="914400" rtl="0" eaLnBrk="1" latinLnBrk="0" hangingPunct="1">
        <a:lnSpc>
          <a:spcPct val="125000"/>
        </a:lnSpc>
        <a:spcBef>
          <a:spcPts val="10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1pPr>
      <a:lvl2pPr marL="360000" indent="0" algn="l" defTabSz="914400" rtl="0" eaLnBrk="1" latinLnBrk="0" hangingPunct="1">
        <a:lnSpc>
          <a:spcPct val="125000"/>
        </a:lnSpc>
        <a:spcBef>
          <a:spcPts val="500"/>
        </a:spcBef>
        <a:buClr>
          <a:schemeClr val="accent1">
            <a:lumMod val="60000"/>
            <a:lumOff val="40000"/>
          </a:schemeClr>
        </a:buClr>
        <a:buFontTx/>
        <a:buNone/>
        <a:defRPr sz="2000" i="1" kern="1200">
          <a:solidFill>
            <a:schemeClr val="tx1">
              <a:alpha val="70000"/>
            </a:schemeClr>
          </a:solidFill>
          <a:latin typeface="+mn-lt"/>
          <a:ea typeface="+mn-ea"/>
          <a:cs typeface="+mn-cs"/>
        </a:defRPr>
      </a:lvl2pPr>
      <a:lvl3pPr marL="1080000" indent="-360000" algn="l" defTabSz="914400" rtl="0" eaLnBrk="1" latinLnBrk="0" hangingPunct="1">
        <a:lnSpc>
          <a:spcPct val="125000"/>
        </a:lnSpc>
        <a:spcBef>
          <a:spcPts val="5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3pPr>
      <a:lvl4pPr marL="1080000" indent="0" algn="l" defTabSz="914400" rtl="0" eaLnBrk="1" latinLnBrk="0" hangingPunct="1">
        <a:lnSpc>
          <a:spcPct val="125000"/>
        </a:lnSpc>
        <a:spcBef>
          <a:spcPts val="500"/>
        </a:spcBef>
        <a:buClr>
          <a:schemeClr val="accent1">
            <a:lumMod val="60000"/>
            <a:lumOff val="40000"/>
          </a:schemeClr>
        </a:buClr>
        <a:buFontTx/>
        <a:buNone/>
        <a:defRPr sz="2000" i="1" kern="1200">
          <a:solidFill>
            <a:schemeClr val="tx1">
              <a:alpha val="70000"/>
            </a:schemeClr>
          </a:solidFill>
          <a:latin typeface="+mn-lt"/>
          <a:ea typeface="+mn-ea"/>
          <a:cs typeface="+mn-cs"/>
        </a:defRPr>
      </a:lvl4pPr>
      <a:lvl5pPr marL="1800000" indent="-360000" algn="l" defTabSz="914400" rtl="0" eaLnBrk="1" latinLnBrk="0" hangingPunct="1">
        <a:lnSpc>
          <a:spcPct val="125000"/>
        </a:lnSpc>
        <a:spcBef>
          <a:spcPts val="5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scholar.google.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BEA5F8-A4FD-E834-026D-4A2262E515D3}"/>
              </a:ext>
            </a:extLst>
          </p:cNvPr>
          <p:cNvSpPr>
            <a:spLocks noGrp="1"/>
          </p:cNvSpPr>
          <p:nvPr>
            <p:ph type="ctrTitle"/>
          </p:nvPr>
        </p:nvSpPr>
        <p:spPr>
          <a:xfrm>
            <a:off x="5254750" y="510843"/>
            <a:ext cx="6120000" cy="1420678"/>
          </a:xfrm>
        </p:spPr>
        <p:txBody>
          <a:bodyPr vert="horz" lIns="0" tIns="0" rIns="0" bIns="0" rtlCol="0" anchor="b" anchorCtr="0">
            <a:noAutofit/>
          </a:bodyPr>
          <a:lstStyle/>
          <a:p>
            <a:r>
              <a:rPr lang="en-US" sz="3600" b="1" dirty="0">
                <a:latin typeface="Arial" panose="020B0604020202020204" pitchFamily="34" charset="0"/>
                <a:cs typeface="Arial" panose="020B0604020202020204" pitchFamily="34" charset="0"/>
              </a:rPr>
              <a:t>360-degree feedback</a:t>
            </a:r>
          </a:p>
        </p:txBody>
      </p:sp>
      <p:pic>
        <p:nvPicPr>
          <p:cNvPr id="4" name="Picture 3">
            <a:extLst>
              <a:ext uri="{FF2B5EF4-FFF2-40B4-BE49-F238E27FC236}">
                <a16:creationId xmlns:a16="http://schemas.microsoft.com/office/drawing/2014/main" id="{01AD88D5-9BDA-6CAC-C315-DE441DDD6D53}"/>
              </a:ext>
            </a:extLst>
          </p:cNvPr>
          <p:cNvPicPr>
            <a:picLocks noChangeAspect="1"/>
          </p:cNvPicPr>
          <p:nvPr/>
        </p:nvPicPr>
        <p:blipFill rotWithShape="1">
          <a:blip r:embed="rId2"/>
          <a:srcRect l="17465" r="26090"/>
          <a:stretch/>
        </p:blipFill>
        <p:spPr>
          <a:xfrm>
            <a:off x="20" y="10"/>
            <a:ext cx="3870969" cy="6857990"/>
          </a:xfrm>
          <a:prstGeom prst="rect">
            <a:avLst/>
          </a:prstGeom>
        </p:spPr>
      </p:pic>
      <p:cxnSp>
        <p:nvCxnSpPr>
          <p:cNvPr id="11" name="Straight Connector 1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28F982FB-019D-FC83-CD89-E6FADE9A5DE4}"/>
              </a:ext>
            </a:extLst>
          </p:cNvPr>
          <p:cNvSpPr>
            <a:spLocks noGrp="1"/>
          </p:cNvSpPr>
          <p:nvPr>
            <p:ph type="subTitle" idx="1"/>
          </p:nvPr>
        </p:nvSpPr>
        <p:spPr>
          <a:xfrm>
            <a:off x="4118988" y="3654021"/>
            <a:ext cx="6121400" cy="3009899"/>
          </a:xfrm>
        </p:spPr>
        <p:txBody>
          <a:bodyPr vert="horz" lIns="0" tIns="0" rIns="0" bIns="0" rtlCol="0" anchor="t" anchorCtr="0">
            <a:normAutofit/>
          </a:bodyPr>
          <a:lstStyle/>
          <a:p>
            <a:pPr algn="l">
              <a:spcBef>
                <a:spcPts val="0"/>
              </a:spcBef>
            </a:pPr>
            <a:endParaRPr lang="ro-RO" sz="2000" b="1" dirty="0">
              <a:effectLst/>
            </a:endParaRPr>
          </a:p>
          <a:p>
            <a:pPr algn="l">
              <a:spcBef>
                <a:spcPts val="0"/>
              </a:spcBef>
            </a:pPr>
            <a:endParaRPr lang="ro-RO" sz="2000" b="1" dirty="0"/>
          </a:p>
          <a:p>
            <a:pPr algn="l">
              <a:spcBef>
                <a:spcPts val="0"/>
              </a:spcBef>
            </a:pPr>
            <a:r>
              <a:rPr lang="en-US" sz="1800" b="1" i="0" dirty="0">
                <a:effectLst/>
                <a:latin typeface="Arial" panose="020B0604020202020204" pitchFamily="34" charset="0"/>
                <a:cs typeface="Arial" panose="020B0604020202020204" pitchFamily="34" charset="0"/>
              </a:rPr>
              <a:t>Student: Mihaita Robert Nedelea</a:t>
            </a:r>
          </a:p>
          <a:p>
            <a:pPr algn="l">
              <a:spcBef>
                <a:spcPts val="0"/>
              </a:spcBef>
            </a:pPr>
            <a:r>
              <a:rPr lang="en-US" sz="1800" b="1" i="0" dirty="0">
                <a:effectLst/>
                <a:latin typeface="Arial" panose="020B0604020202020204" pitchFamily="34" charset="0"/>
                <a:cs typeface="Arial" panose="020B0604020202020204" pitchFamily="34" charset="0"/>
              </a:rPr>
              <a:t>Student Number: 2129063</a:t>
            </a:r>
          </a:p>
          <a:p>
            <a:pPr algn="l">
              <a:spcBef>
                <a:spcPts val="0"/>
              </a:spcBef>
            </a:pPr>
            <a:r>
              <a:rPr lang="en-US" sz="1800" b="1" i="0" dirty="0">
                <a:effectLst/>
                <a:latin typeface="Arial" panose="020B0604020202020204" pitchFamily="34" charset="0"/>
                <a:cs typeface="Arial" panose="020B0604020202020204" pitchFamily="34" charset="0"/>
              </a:rPr>
              <a:t>Module: Developing Relationships and Workplace Achievement </a:t>
            </a:r>
          </a:p>
          <a:p>
            <a:pPr algn="l">
              <a:spcBef>
                <a:spcPts val="0"/>
              </a:spcBef>
            </a:pPr>
            <a:r>
              <a:rPr lang="en-US" sz="1800" b="1" i="0" dirty="0">
                <a:effectLst/>
                <a:latin typeface="Arial" panose="020B0604020202020204" pitchFamily="34" charset="0"/>
                <a:cs typeface="Arial" panose="020B0604020202020204" pitchFamily="34" charset="0"/>
              </a:rPr>
              <a:t>Module Code: BMSW5102</a:t>
            </a:r>
          </a:p>
          <a:p>
            <a:pPr algn="l">
              <a:spcBef>
                <a:spcPts val="0"/>
              </a:spcBef>
            </a:pPr>
            <a:r>
              <a:rPr lang="en-US" sz="1800" b="1" i="0" dirty="0">
                <a:effectLst/>
                <a:latin typeface="Arial" panose="020B0604020202020204" pitchFamily="34" charset="0"/>
                <a:cs typeface="Arial" panose="020B0604020202020204" pitchFamily="34" charset="0"/>
              </a:rPr>
              <a:t>Lecturer Name: Ehsan </a:t>
            </a:r>
            <a:r>
              <a:rPr lang="en-US" sz="1800" b="1" i="0" dirty="0" err="1">
                <a:effectLst/>
                <a:latin typeface="Arial" panose="020B0604020202020204" pitchFamily="34" charset="0"/>
                <a:cs typeface="Arial" panose="020B0604020202020204" pitchFamily="34" charset="0"/>
              </a:rPr>
              <a:t>Khajeh</a:t>
            </a:r>
            <a:endParaRPr lang="en-US" sz="1800" b="1" i="0" dirty="0">
              <a:effectLst/>
              <a:latin typeface="Arial" panose="020B0604020202020204" pitchFamily="34" charset="0"/>
              <a:cs typeface="Arial" panose="020B0604020202020204" pitchFamily="34" charset="0"/>
            </a:endParaRPr>
          </a:p>
          <a:p>
            <a:pPr algn="l"/>
            <a:endParaRPr lang="en-US" sz="2000" dirty="0"/>
          </a:p>
        </p:txBody>
      </p:sp>
    </p:spTree>
    <p:extLst>
      <p:ext uri="{BB962C8B-B14F-4D97-AF65-F5344CB8AC3E}">
        <p14:creationId xmlns:p14="http://schemas.microsoft.com/office/powerpoint/2010/main" val="5407200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770C30-7010-A53F-1C0C-0A0DC034AFCA}"/>
              </a:ext>
            </a:extLst>
          </p:cNvPr>
          <p:cNvSpPr>
            <a:spLocks noGrp="1"/>
          </p:cNvSpPr>
          <p:nvPr>
            <p:ph type="title"/>
          </p:nvPr>
        </p:nvSpPr>
        <p:spPr>
          <a:xfrm>
            <a:off x="550688" y="540033"/>
            <a:ext cx="3884962" cy="1331604"/>
          </a:xfrm>
        </p:spPr>
        <p:txBody>
          <a:bodyPr anchor="b">
            <a:normAutofit/>
          </a:bodyPr>
          <a:lstStyle/>
          <a:p>
            <a:pPr algn="ctr">
              <a:lnSpc>
                <a:spcPct val="90000"/>
              </a:lnSpc>
            </a:pPr>
            <a:r>
              <a:rPr lang="en-GB" sz="2400" dirty="0">
                <a:effectLst/>
                <a:latin typeface="Arial" panose="020B0604020202020204" pitchFamily="34" charset="0"/>
                <a:ea typeface="Times New Roman" panose="02020603050405020304" pitchFamily="18" charset="0"/>
              </a:rPr>
              <a:t>The concept of 360 – degree feedback</a:t>
            </a:r>
            <a:br>
              <a:rPr lang="en-GB" sz="2400" dirty="0">
                <a:effectLst/>
                <a:latin typeface="Times New Roman" panose="02020603050405020304" pitchFamily="18" charset="0"/>
                <a:ea typeface="Times New Roman" panose="02020603050405020304" pitchFamily="18" charset="0"/>
              </a:rPr>
            </a:br>
            <a:endParaRPr lang="en-GB" sz="2400" dirty="0"/>
          </a:p>
        </p:txBody>
      </p:sp>
      <p:cxnSp>
        <p:nvCxnSpPr>
          <p:cNvPr id="12" name="Straight Connector 11">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3469" y="2310207"/>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0C0C1A4-5AD9-8969-D5ED-85EE62C29B4C}"/>
              </a:ext>
            </a:extLst>
          </p:cNvPr>
          <p:cNvSpPr>
            <a:spLocks noGrp="1"/>
          </p:cNvSpPr>
          <p:nvPr>
            <p:ph idx="1"/>
          </p:nvPr>
        </p:nvSpPr>
        <p:spPr>
          <a:xfrm>
            <a:off x="540988" y="2759076"/>
            <a:ext cx="3884962" cy="3009899"/>
          </a:xfrm>
        </p:spPr>
        <p:txBody>
          <a:bodyPr>
            <a:normAutofit/>
          </a:bodyPr>
          <a:lstStyle/>
          <a:p>
            <a:pPr marL="0" indent="0" algn="just">
              <a:lnSpc>
                <a:spcPct val="115000"/>
              </a:lnSpc>
              <a:buNone/>
            </a:pPr>
            <a:r>
              <a:rPr lang="en-GB" sz="1700" kern="100" dirty="0">
                <a:solidFill>
                  <a:schemeClr val="bg2">
                    <a:lumMod val="10000"/>
                    <a:lumOff val="90000"/>
                  </a:schemeClr>
                </a:solidFill>
                <a:effectLst/>
                <a:latin typeface="Arial" panose="020B0604020202020204" pitchFamily="34" charset="0"/>
                <a:ea typeface="Calibri" panose="020F0502020204030204" pitchFamily="34" charset="0"/>
                <a:cs typeface="Times New Roman" panose="02020603050405020304" pitchFamily="18" charset="0"/>
              </a:rPr>
              <a:t>The idea of 360-degree feedback is getting feedback on a person's performance from a variety of sources, such as peers, superiors, subordinates, and external stakeholders, in addition to the person themselves. This all-encompassing method offers a balanced perspective of a person's areas of strength and development</a:t>
            </a:r>
            <a:r>
              <a:rPr lang="ro-RO" sz="1700" kern="100" dirty="0">
                <a:solidFill>
                  <a:schemeClr val="bg2">
                    <a:lumMod val="10000"/>
                    <a:lumOff val="90000"/>
                  </a:schemeClr>
                </a:solidFill>
                <a:effectLst/>
                <a:latin typeface="Arial" panose="020B0604020202020204" pitchFamily="34" charset="0"/>
                <a:ea typeface="Calibri" panose="020F0502020204030204" pitchFamily="34" charset="0"/>
                <a:cs typeface="Times New Roman" panose="02020603050405020304" pitchFamily="18" charset="0"/>
              </a:rPr>
              <a:t> (</a:t>
            </a:r>
            <a:r>
              <a:rPr lang="en-GB" sz="1700" b="0" dirty="0">
                <a:solidFill>
                  <a:schemeClr val="bg2">
                    <a:lumMod val="10000"/>
                    <a:lumOff val="90000"/>
                  </a:schemeClr>
                </a:solidFill>
                <a:effectLst/>
                <a:latin typeface="Arial" panose="020B0604020202020204" pitchFamily="34" charset="0"/>
                <a:cs typeface="Arial" panose="020B0604020202020204" pitchFamily="34" charset="0"/>
              </a:rPr>
              <a:t>Alimo-Metcalfe,1998)</a:t>
            </a:r>
            <a:r>
              <a:rPr lang="ro-RO" sz="1700" b="0" dirty="0">
                <a:solidFill>
                  <a:schemeClr val="bg2">
                    <a:lumMod val="10000"/>
                    <a:lumOff val="90000"/>
                  </a:schemeClr>
                </a:solidFill>
                <a:effectLst/>
                <a:latin typeface="Arial" panose="020B0604020202020204" pitchFamily="34" charset="0"/>
                <a:cs typeface="Arial" panose="020B0604020202020204" pitchFamily="34" charset="0"/>
              </a:rPr>
              <a:t>.</a:t>
            </a:r>
            <a:endParaRPr lang="en-GB" sz="1700" dirty="0">
              <a:solidFill>
                <a:schemeClr val="bg2">
                  <a:lumMod val="10000"/>
                  <a:lumOff val="90000"/>
                </a:schemeClr>
              </a:solidFill>
            </a:endParaRPr>
          </a:p>
        </p:txBody>
      </p:sp>
      <p:sp>
        <p:nvSpPr>
          <p:cNvPr id="14" name="Rectangle 13">
            <a:extLst>
              <a:ext uri="{FF2B5EF4-FFF2-40B4-BE49-F238E27FC236}">
                <a16:creationId xmlns:a16="http://schemas.microsoft.com/office/drawing/2014/main" id="{DAD9000E-708C-464D-A86F-4ABE391B6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6337" y="0"/>
            <a:ext cx="7205663" cy="6858000"/>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pic>
        <p:nvPicPr>
          <p:cNvPr id="5" name="Picture 2" descr="Successful 360-Degree Feedback and Assessment Program on the Cloud">
            <a:extLst>
              <a:ext uri="{FF2B5EF4-FFF2-40B4-BE49-F238E27FC236}">
                <a16:creationId xmlns:a16="http://schemas.microsoft.com/office/drawing/2014/main" id="{793DB4B6-5603-D7ED-7049-1BA63964F2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966" y="1718268"/>
            <a:ext cx="6551524" cy="3667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7809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D186ED-39C3-1AEE-D063-701F39B82AA2}"/>
              </a:ext>
            </a:extLst>
          </p:cNvPr>
          <p:cNvSpPr>
            <a:spLocks noGrp="1"/>
          </p:cNvSpPr>
          <p:nvPr>
            <p:ph type="title"/>
          </p:nvPr>
        </p:nvSpPr>
        <p:spPr>
          <a:xfrm>
            <a:off x="1080000" y="862151"/>
            <a:ext cx="6120000" cy="1009486"/>
          </a:xfrm>
        </p:spPr>
        <p:txBody>
          <a:bodyPr anchor="b">
            <a:normAutofit fontScale="90000"/>
          </a:bodyPr>
          <a:lstStyle/>
          <a:p>
            <a:pPr algn="ctr"/>
            <a:r>
              <a:rPr lang="en-GB" dirty="0">
                <a:effectLst/>
                <a:latin typeface="Arial" panose="020B0604020202020204" pitchFamily="34" charset="0"/>
                <a:ea typeface="Times New Roman" panose="02020603050405020304" pitchFamily="18" charset="0"/>
              </a:rPr>
              <a:t>The importance of the concept</a:t>
            </a:r>
            <a:r>
              <a:rPr lang="ro-RO" dirty="0">
                <a:effectLst/>
                <a:latin typeface="Arial" panose="020B0604020202020204" pitchFamily="34" charset="0"/>
                <a:ea typeface="Times New Roman" panose="02020603050405020304" pitchFamily="18" charset="0"/>
              </a:rPr>
              <a:t> of 360-degree feedback</a:t>
            </a:r>
            <a:r>
              <a:rPr lang="en-GB" dirty="0">
                <a:effectLst/>
                <a:latin typeface="Arial" panose="020B0604020202020204" pitchFamily="34" charset="0"/>
                <a:ea typeface="Times New Roman" panose="02020603050405020304" pitchFamily="18" charset="0"/>
              </a:rPr>
              <a:t> to employees </a:t>
            </a:r>
            <a:endParaRPr lang="en-GB" dirty="0"/>
          </a:p>
        </p:txBody>
      </p:sp>
      <p:cxnSp>
        <p:nvCxnSpPr>
          <p:cNvPr id="11" name="Straight Connector 1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7000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1301713-7B1E-6B1C-141F-C437B9881B5F}"/>
              </a:ext>
            </a:extLst>
          </p:cNvPr>
          <p:cNvSpPr>
            <a:spLocks noGrp="1"/>
          </p:cNvSpPr>
          <p:nvPr>
            <p:ph idx="1"/>
          </p:nvPr>
        </p:nvSpPr>
        <p:spPr>
          <a:xfrm>
            <a:off x="1080000" y="2759076"/>
            <a:ext cx="6121400" cy="3009899"/>
          </a:xfrm>
        </p:spPr>
        <p:txBody>
          <a:bodyPr>
            <a:normAutofit/>
          </a:bodyPr>
          <a:lstStyle/>
          <a:p>
            <a:pPr marL="0" indent="0" algn="just">
              <a:lnSpc>
                <a:spcPct val="115000"/>
              </a:lnSpc>
              <a:buNone/>
            </a:pPr>
            <a:r>
              <a:rPr lang="en-GB" sz="1700" kern="100" dirty="0">
                <a:effectLst/>
                <a:latin typeface="Arial" panose="020B0604020202020204" pitchFamily="34" charset="0"/>
                <a:ea typeface="Calibri" panose="020F0502020204030204" pitchFamily="34" charset="0"/>
                <a:cs typeface="Times New Roman" panose="02020603050405020304" pitchFamily="18" charset="0"/>
              </a:rPr>
              <a:t>360-degree feedback is an effective instrument for growth on both a personal and professional level. By highlighting their areas of strength and growth, it provides employees with a comprehensive understanding of their performance. This encourages self-awareness and offers chances to improve abilities</a:t>
            </a:r>
            <a:r>
              <a:rPr lang="ro-RO" sz="1700" kern="100" dirty="0">
                <a:effectLst/>
                <a:latin typeface="Arial" panose="020B0604020202020204" pitchFamily="34" charset="0"/>
                <a:ea typeface="Calibri" panose="020F0502020204030204" pitchFamily="34" charset="0"/>
                <a:cs typeface="Times New Roman" panose="02020603050405020304" pitchFamily="18" charset="0"/>
              </a:rPr>
              <a:t> (Brutus, 1999).</a:t>
            </a:r>
            <a:endParaRPr lang="en-GB" sz="1700" kern="100" dirty="0">
              <a:effectLst/>
              <a:latin typeface="Arial" panose="020B0604020202020204" pitchFamily="34" charset="0"/>
              <a:ea typeface="Calibri" panose="020F0502020204030204" pitchFamily="34" charset="0"/>
              <a:cs typeface="Times New Roman" panose="02020603050405020304" pitchFamily="18" charset="0"/>
            </a:endParaRPr>
          </a:p>
          <a:p>
            <a:pPr marL="0" indent="0" algn="just">
              <a:lnSpc>
                <a:spcPct val="115000"/>
              </a:lnSpc>
              <a:buNone/>
            </a:pPr>
            <a:r>
              <a:rPr lang="en-GB" sz="1700" kern="100" dirty="0">
                <a:effectLst/>
                <a:latin typeface="Arial" panose="020B0604020202020204" pitchFamily="34" charset="0"/>
                <a:ea typeface="Calibri" panose="020F0502020204030204" pitchFamily="34" charset="0"/>
                <a:cs typeface="Times New Roman" panose="02020603050405020304" pitchFamily="18" charset="0"/>
              </a:rPr>
              <a:t>Employee engagement and job satisfaction can increase when they receive constructive criticism and are acknowledged for their contributions</a:t>
            </a:r>
            <a:r>
              <a:rPr lang="ro-RO" sz="1700" kern="100" dirty="0">
                <a:effectLst/>
                <a:latin typeface="Arial" panose="020B0604020202020204" pitchFamily="34" charset="0"/>
                <a:ea typeface="Calibri" panose="020F0502020204030204" pitchFamily="34" charset="0"/>
                <a:cs typeface="Times New Roman" panose="02020603050405020304" pitchFamily="18" charset="0"/>
              </a:rPr>
              <a:t> (Brutus, 1999).</a:t>
            </a:r>
            <a:endParaRPr lang="en-GB" sz="1700" dirty="0"/>
          </a:p>
        </p:txBody>
      </p:sp>
      <p:pic>
        <p:nvPicPr>
          <p:cNvPr id="5" name="Picture 4" descr="One in a crowd">
            <a:extLst>
              <a:ext uri="{FF2B5EF4-FFF2-40B4-BE49-F238E27FC236}">
                <a16:creationId xmlns:a16="http://schemas.microsoft.com/office/drawing/2014/main" id="{B0DC464B-2760-5E85-CA46-BF33816F2D18}"/>
              </a:ext>
            </a:extLst>
          </p:cNvPr>
          <p:cNvPicPr>
            <a:picLocks noChangeAspect="1"/>
          </p:cNvPicPr>
          <p:nvPr/>
        </p:nvPicPr>
        <p:blipFill rotWithShape="1">
          <a:blip r:embed="rId2"/>
          <a:srcRect l="32928" r="24738"/>
          <a:stretch/>
        </p:blipFill>
        <p:spPr>
          <a:xfrm>
            <a:off x="8321011" y="10"/>
            <a:ext cx="3870989" cy="6857990"/>
          </a:xfrm>
          <a:prstGeom prst="rect">
            <a:avLst/>
          </a:prstGeom>
        </p:spPr>
      </p:pic>
    </p:spTree>
    <p:extLst>
      <p:ext uri="{BB962C8B-B14F-4D97-AF65-F5344CB8AC3E}">
        <p14:creationId xmlns:p14="http://schemas.microsoft.com/office/powerpoint/2010/main" val="2861095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EE96A74-B62B-4642-AB22-7776A5F48C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E59828-A6D1-6E02-CA5F-A0F30E3B6918}"/>
              </a:ext>
            </a:extLst>
          </p:cNvPr>
          <p:cNvSpPr>
            <a:spLocks noGrp="1"/>
          </p:cNvSpPr>
          <p:nvPr>
            <p:ph type="title"/>
          </p:nvPr>
        </p:nvSpPr>
        <p:spPr>
          <a:xfrm>
            <a:off x="541338" y="1079500"/>
            <a:ext cx="3322637" cy="4689475"/>
          </a:xfrm>
        </p:spPr>
        <p:txBody>
          <a:bodyPr anchor="ctr">
            <a:normAutofit/>
          </a:bodyPr>
          <a:lstStyle/>
          <a:p>
            <a:pPr algn="ctr"/>
            <a:r>
              <a:rPr lang="en-GB" dirty="0">
                <a:effectLst/>
                <a:latin typeface="Arial" panose="020B0604020202020204" pitchFamily="34" charset="0"/>
                <a:ea typeface="Times New Roman" panose="02020603050405020304" pitchFamily="18" charset="0"/>
              </a:rPr>
              <a:t>The importance of the concept </a:t>
            </a:r>
            <a:r>
              <a:rPr lang="ro-RO" dirty="0">
                <a:effectLst/>
                <a:latin typeface="Arial" panose="020B0604020202020204" pitchFamily="34" charset="0"/>
                <a:ea typeface="Times New Roman" panose="02020603050405020304" pitchFamily="18" charset="0"/>
              </a:rPr>
              <a:t>of 360-degree feedback </a:t>
            </a:r>
            <a:r>
              <a:rPr lang="en-GB" dirty="0">
                <a:effectLst/>
                <a:latin typeface="Arial" panose="020B0604020202020204" pitchFamily="34" charset="0"/>
                <a:ea typeface="Times New Roman" panose="02020603050405020304" pitchFamily="18" charset="0"/>
              </a:rPr>
              <a:t>to employers</a:t>
            </a:r>
            <a:br>
              <a:rPr lang="en-GB" dirty="0">
                <a:effectLst/>
                <a:latin typeface="Times New Roman" panose="02020603050405020304" pitchFamily="18" charset="0"/>
                <a:ea typeface="Times New Roman" panose="02020603050405020304" pitchFamily="18" charset="0"/>
              </a:rPr>
            </a:br>
            <a:endParaRPr lang="en-GB" dirty="0"/>
          </a:p>
        </p:txBody>
      </p:sp>
      <p:sp>
        <p:nvSpPr>
          <p:cNvPr id="11" name="Rectangle 10">
            <a:extLst>
              <a:ext uri="{FF2B5EF4-FFF2-40B4-BE49-F238E27FC236}">
                <a16:creationId xmlns:a16="http://schemas.microsoft.com/office/drawing/2014/main" id="{8576A6EA-4B09-480F-BB03-96160272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5950" y="-1"/>
            <a:ext cx="7766050" cy="6857993"/>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Content Placeholder 2">
            <a:extLst>
              <a:ext uri="{FF2B5EF4-FFF2-40B4-BE49-F238E27FC236}">
                <a16:creationId xmlns:a16="http://schemas.microsoft.com/office/drawing/2014/main" id="{72EC74D6-2099-BD66-FBC7-6D56585AE5D4}"/>
              </a:ext>
            </a:extLst>
          </p:cNvPr>
          <p:cNvGraphicFramePr>
            <a:graphicFrameLocks noGrp="1"/>
          </p:cNvGraphicFramePr>
          <p:nvPr>
            <p:ph idx="1"/>
            <p:extLst>
              <p:ext uri="{D42A27DB-BD31-4B8C-83A1-F6EECF244321}">
                <p14:modId xmlns:p14="http://schemas.microsoft.com/office/powerpoint/2010/main" val="170742777"/>
              </p:ext>
            </p:extLst>
          </p:nvPr>
        </p:nvGraphicFramePr>
        <p:xfrm>
          <a:off x="4981575" y="540000"/>
          <a:ext cx="6669431" cy="577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845768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117213-E0DB-51FB-43E7-912CDD9B1911}"/>
              </a:ext>
            </a:extLst>
          </p:cNvPr>
          <p:cNvSpPr>
            <a:spLocks noGrp="1"/>
          </p:cNvSpPr>
          <p:nvPr>
            <p:ph type="title"/>
          </p:nvPr>
        </p:nvSpPr>
        <p:spPr>
          <a:xfrm>
            <a:off x="1078100" y="564231"/>
            <a:ext cx="10026650" cy="1124202"/>
          </a:xfrm>
        </p:spPr>
        <p:txBody>
          <a:bodyPr wrap="square" anchor="ctr">
            <a:normAutofit/>
          </a:bodyPr>
          <a:lstStyle/>
          <a:p>
            <a:pPr algn="ctr"/>
            <a:r>
              <a:rPr lang="en-GB" dirty="0">
                <a:effectLst/>
                <a:latin typeface="Arial" panose="020B0604020202020204" pitchFamily="34" charset="0"/>
                <a:ea typeface="Times New Roman" panose="02020603050405020304" pitchFamily="18" charset="0"/>
              </a:rPr>
              <a:t>The benefits of </a:t>
            </a:r>
            <a:r>
              <a:rPr lang="ro-RO" dirty="0">
                <a:latin typeface="Arial" panose="020B0604020202020204" pitchFamily="34" charset="0"/>
                <a:ea typeface="Times New Roman" panose="02020603050405020304" pitchFamily="18" charset="0"/>
              </a:rPr>
              <a:t>360-degree feedback</a:t>
            </a:r>
            <a:r>
              <a:rPr lang="en-GB" dirty="0">
                <a:effectLst/>
                <a:latin typeface="Arial" panose="020B0604020202020204" pitchFamily="34" charset="0"/>
                <a:ea typeface="Times New Roman" panose="02020603050405020304" pitchFamily="18" charset="0"/>
              </a:rPr>
              <a:t> implementation to employees </a:t>
            </a:r>
            <a:endParaRPr lang="en-GB" dirty="0"/>
          </a:p>
        </p:txBody>
      </p:sp>
      <p:sp useBgFill="1">
        <p:nvSpPr>
          <p:cNvPr id="11" name="Rectangle 10">
            <a:extLst>
              <a:ext uri="{FF2B5EF4-FFF2-40B4-BE49-F238E27FC236}">
                <a16:creationId xmlns:a16="http://schemas.microsoft.com/office/drawing/2014/main" id="{F883A8D1-ED1B-47A1-AA44-289C080EDD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52664"/>
            <a:ext cx="12192000" cy="4605336"/>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graphicFrame>
        <p:nvGraphicFramePr>
          <p:cNvPr id="5" name="Content Placeholder 2">
            <a:extLst>
              <a:ext uri="{FF2B5EF4-FFF2-40B4-BE49-F238E27FC236}">
                <a16:creationId xmlns:a16="http://schemas.microsoft.com/office/drawing/2014/main" id="{4AB363AB-B503-90F3-958B-EDF85EA8C033}"/>
              </a:ext>
            </a:extLst>
          </p:cNvPr>
          <p:cNvGraphicFramePr>
            <a:graphicFrameLocks noGrp="1"/>
          </p:cNvGraphicFramePr>
          <p:nvPr>
            <p:ph idx="1"/>
            <p:extLst>
              <p:ext uri="{D42A27DB-BD31-4B8C-83A1-F6EECF244321}">
                <p14:modId xmlns:p14="http://schemas.microsoft.com/office/powerpoint/2010/main" val="2576302619"/>
              </p:ext>
            </p:extLst>
          </p:nvPr>
        </p:nvGraphicFramePr>
        <p:xfrm>
          <a:off x="536588" y="2648659"/>
          <a:ext cx="11109674" cy="34721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562699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CCA8AE-BDB7-3245-12A2-03D5FEF0080C}"/>
              </a:ext>
            </a:extLst>
          </p:cNvPr>
          <p:cNvSpPr>
            <a:spLocks noGrp="1"/>
          </p:cNvSpPr>
          <p:nvPr>
            <p:ph type="title"/>
          </p:nvPr>
        </p:nvSpPr>
        <p:spPr>
          <a:xfrm>
            <a:off x="1082675" y="746951"/>
            <a:ext cx="10026650" cy="1124202"/>
          </a:xfrm>
        </p:spPr>
        <p:txBody>
          <a:bodyPr wrap="square" anchor="ctr">
            <a:noAutofit/>
          </a:bodyPr>
          <a:lstStyle/>
          <a:p>
            <a:pPr algn="ctr">
              <a:lnSpc>
                <a:spcPct val="90000"/>
              </a:lnSpc>
            </a:pPr>
            <a:r>
              <a:rPr lang="en-GB" dirty="0">
                <a:effectLst/>
                <a:latin typeface="Arial" panose="020B0604020202020204" pitchFamily="34" charset="0"/>
                <a:ea typeface="Times New Roman" panose="02020603050405020304" pitchFamily="18" charset="0"/>
                <a:cs typeface="Arial" panose="020B0604020202020204" pitchFamily="34" charset="0"/>
              </a:rPr>
              <a:t>The benefits of </a:t>
            </a:r>
            <a:r>
              <a:rPr lang="ro-RO" dirty="0">
                <a:latin typeface="Arial" panose="020B0604020202020204" pitchFamily="34" charset="0"/>
                <a:ea typeface="Times New Roman" panose="02020603050405020304" pitchFamily="18" charset="0"/>
                <a:cs typeface="Arial" panose="020B0604020202020204" pitchFamily="34" charset="0"/>
              </a:rPr>
              <a:t>360-degree feedback </a:t>
            </a:r>
            <a:r>
              <a:rPr lang="en-GB" dirty="0">
                <a:effectLst/>
                <a:latin typeface="Arial" panose="020B0604020202020204" pitchFamily="34" charset="0"/>
                <a:ea typeface="Times New Roman" panose="02020603050405020304" pitchFamily="18" charset="0"/>
                <a:cs typeface="Arial" panose="020B0604020202020204" pitchFamily="34" charset="0"/>
              </a:rPr>
              <a:t>implementation to</a:t>
            </a:r>
            <a:r>
              <a:rPr lang="ro-RO" dirty="0">
                <a:effectLst/>
                <a:latin typeface="Arial" panose="020B0604020202020204" pitchFamily="34" charset="0"/>
                <a:ea typeface="Times New Roman" panose="02020603050405020304" pitchFamily="18" charset="0"/>
                <a:cs typeface="Arial" panose="020B0604020202020204" pitchFamily="34" charset="0"/>
              </a:rPr>
              <a:t> </a:t>
            </a:r>
            <a:r>
              <a:rPr lang="en-GB" dirty="0">
                <a:effectLst/>
                <a:latin typeface="Arial" panose="020B0604020202020204" pitchFamily="34" charset="0"/>
                <a:ea typeface="Times New Roman" panose="02020603050405020304" pitchFamily="18" charset="0"/>
                <a:cs typeface="Arial" panose="020B0604020202020204" pitchFamily="34" charset="0"/>
              </a:rPr>
              <a:t>employers</a:t>
            </a:r>
            <a:br>
              <a:rPr lang="en-GB" dirty="0">
                <a:effectLst/>
                <a:latin typeface="Arial" panose="020B0604020202020204" pitchFamily="34" charset="0"/>
                <a:ea typeface="Times New Roman" panose="02020603050405020304" pitchFamily="18"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useBgFill="1">
        <p:nvSpPr>
          <p:cNvPr id="11" name="Rectangle 10">
            <a:extLst>
              <a:ext uri="{FF2B5EF4-FFF2-40B4-BE49-F238E27FC236}">
                <a16:creationId xmlns:a16="http://schemas.microsoft.com/office/drawing/2014/main" id="{F883A8D1-ED1B-47A1-AA44-289C080EDD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52664"/>
            <a:ext cx="12192000" cy="4605336"/>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graphicFrame>
        <p:nvGraphicFramePr>
          <p:cNvPr id="5" name="Content Placeholder 2">
            <a:extLst>
              <a:ext uri="{FF2B5EF4-FFF2-40B4-BE49-F238E27FC236}">
                <a16:creationId xmlns:a16="http://schemas.microsoft.com/office/drawing/2014/main" id="{2EA0AE73-439D-1E92-96A3-1DDD7874D21F}"/>
              </a:ext>
            </a:extLst>
          </p:cNvPr>
          <p:cNvGraphicFramePr>
            <a:graphicFrameLocks noGrp="1"/>
          </p:cNvGraphicFramePr>
          <p:nvPr>
            <p:ph idx="1"/>
            <p:extLst>
              <p:ext uri="{D42A27DB-BD31-4B8C-83A1-F6EECF244321}">
                <p14:modId xmlns:p14="http://schemas.microsoft.com/office/powerpoint/2010/main" val="11339714"/>
              </p:ext>
            </p:extLst>
          </p:nvPr>
        </p:nvGraphicFramePr>
        <p:xfrm>
          <a:off x="541338" y="2843212"/>
          <a:ext cx="11109674" cy="34721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424690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6" name="Rectangle 75">
            <a:extLst>
              <a:ext uri="{FF2B5EF4-FFF2-40B4-BE49-F238E27FC236}">
                <a16:creationId xmlns:a16="http://schemas.microsoft.com/office/drawing/2014/main" id="{C5DCFBD7-5612-480F-BED3-7820176A50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B6A829-0B4E-4407-82D4-6847E24F507E}"/>
              </a:ext>
            </a:extLst>
          </p:cNvPr>
          <p:cNvSpPr>
            <a:spLocks noGrp="1"/>
          </p:cNvSpPr>
          <p:nvPr>
            <p:ph type="title"/>
          </p:nvPr>
        </p:nvSpPr>
        <p:spPr>
          <a:xfrm>
            <a:off x="1080000" y="1666874"/>
            <a:ext cx="4457200" cy="3521075"/>
          </a:xfrm>
        </p:spPr>
        <p:txBody>
          <a:bodyPr anchor="ctr">
            <a:normAutofit/>
          </a:bodyPr>
          <a:lstStyle/>
          <a:p>
            <a:pPr algn="ctr"/>
            <a:r>
              <a:rPr lang="en-GB" dirty="0">
                <a:effectLst/>
                <a:latin typeface="Arial" panose="020B0604020202020204" pitchFamily="34" charset="0"/>
                <a:ea typeface="Times New Roman" panose="02020603050405020304" pitchFamily="18" charset="0"/>
              </a:rPr>
              <a:t>Key issues involve whilst implementing the concept </a:t>
            </a:r>
            <a:endParaRPr lang="en-GB" dirty="0"/>
          </a:p>
        </p:txBody>
      </p:sp>
      <p:grpSp>
        <p:nvGrpSpPr>
          <p:cNvPr id="77" name="Group 76">
            <a:extLst>
              <a:ext uri="{FF2B5EF4-FFF2-40B4-BE49-F238E27FC236}">
                <a16:creationId xmlns:a16="http://schemas.microsoft.com/office/drawing/2014/main" id="{263531A3-FAAF-4F5C-AF87-91646005308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0671" y="408462"/>
            <a:ext cx="913428" cy="1032464"/>
            <a:chOff x="999771" y="932104"/>
            <a:chExt cx="913428" cy="1032464"/>
          </a:xfrm>
        </p:grpSpPr>
        <p:grpSp>
          <p:nvGrpSpPr>
            <p:cNvPr id="11" name="Group 10">
              <a:extLst>
                <a:ext uri="{FF2B5EF4-FFF2-40B4-BE49-F238E27FC236}">
                  <a16:creationId xmlns:a16="http://schemas.microsoft.com/office/drawing/2014/main" id="{F09EC0F0-36F6-475A-B313-91019F46E4B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8100000" flipV="1">
              <a:off x="1047457" y="1290386"/>
              <a:ext cx="865742" cy="628383"/>
              <a:chOff x="558167" y="958515"/>
              <a:chExt cx="865742" cy="628383"/>
            </a:xfrm>
            <a:solidFill>
              <a:schemeClr val="accent3"/>
            </a:solidFill>
          </p:grpSpPr>
          <p:sp>
            <p:nvSpPr>
              <p:cNvPr id="78" name="Freeform: Shape 77">
                <a:extLst>
                  <a:ext uri="{FF2B5EF4-FFF2-40B4-BE49-F238E27FC236}">
                    <a16:creationId xmlns:a16="http://schemas.microsoft.com/office/drawing/2014/main" id="{3E720176-168D-4875-B380-1FFAD166CC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a:off x="558167" y="1122160"/>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9" name="Freeform: Shape 78">
                <a:extLst>
                  <a:ext uri="{FF2B5EF4-FFF2-40B4-BE49-F238E27FC236}">
                    <a16:creationId xmlns:a16="http://schemas.microsoft.com/office/drawing/2014/main" id="{6C3DF9F2-65C8-4063-9164-2DBD90E2A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959170" y="95851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grpSp>
          <p:nvGrpSpPr>
            <p:cNvPr id="80" name="Group 79">
              <a:extLst>
                <a:ext uri="{FF2B5EF4-FFF2-40B4-BE49-F238E27FC236}">
                  <a16:creationId xmlns:a16="http://schemas.microsoft.com/office/drawing/2014/main" id="{1DB23F83-9229-4C60-938A-F2CF20C27F4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flipH="1" flipV="1">
              <a:off x="999771" y="932104"/>
              <a:ext cx="864005" cy="1032464"/>
              <a:chOff x="2207971" y="2384401"/>
              <a:chExt cx="864005" cy="1032464"/>
            </a:xfrm>
          </p:grpSpPr>
          <p:sp>
            <p:nvSpPr>
              <p:cNvPr id="13" name="Freeform: Shape 12">
                <a:extLst>
                  <a:ext uri="{FF2B5EF4-FFF2-40B4-BE49-F238E27FC236}">
                    <a16:creationId xmlns:a16="http://schemas.microsoft.com/office/drawing/2014/main" id="{1ED4C557-D730-47E9-AC8A-884190A4E8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2207971" y="285630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1" name="Freeform: Shape 80">
                <a:extLst>
                  <a:ext uri="{FF2B5EF4-FFF2-40B4-BE49-F238E27FC236}">
                    <a16:creationId xmlns:a16="http://schemas.microsoft.com/office/drawing/2014/main" id="{8AA1D3F0-72CD-4C7B-8C03-2A50531F98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607238" y="2688467"/>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5" name="Group 14">
                <a:extLst>
                  <a:ext uri="{FF2B5EF4-FFF2-40B4-BE49-F238E27FC236}">
                    <a16:creationId xmlns:a16="http://schemas.microsoft.com/office/drawing/2014/main" id="{129409EB-5515-4925-83E4-F7C979ED0B2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440769" y="2384401"/>
                <a:ext cx="313009" cy="1032464"/>
                <a:chOff x="2440769" y="2384401"/>
                <a:chExt cx="313009" cy="1032464"/>
              </a:xfrm>
            </p:grpSpPr>
            <p:cxnSp>
              <p:nvCxnSpPr>
                <p:cNvPr id="82" name="Straight Connector 81">
                  <a:extLst>
                    <a:ext uri="{FF2B5EF4-FFF2-40B4-BE49-F238E27FC236}">
                      <a16:creationId xmlns:a16="http://schemas.microsoft.com/office/drawing/2014/main" id="{2E18C444-B7B2-4918-AD29-D6CD204E585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0800000" flipH="1">
                  <a:off x="2440769" y="2516865"/>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BB974E9A-69BC-4453-9A9D-6036790B37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8100000" flipH="1">
                  <a:off x="2753778" y="2384401"/>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sp>
        <p:nvSpPr>
          <p:cNvPr id="3" name="Content Placeholder 2">
            <a:extLst>
              <a:ext uri="{FF2B5EF4-FFF2-40B4-BE49-F238E27FC236}">
                <a16:creationId xmlns:a16="http://schemas.microsoft.com/office/drawing/2014/main" id="{E721E321-5DB3-1182-20D2-CB99DEF8A88A}"/>
              </a:ext>
            </a:extLst>
          </p:cNvPr>
          <p:cNvSpPr>
            <a:spLocks noGrp="1"/>
          </p:cNvSpPr>
          <p:nvPr>
            <p:ph idx="1"/>
          </p:nvPr>
        </p:nvSpPr>
        <p:spPr>
          <a:xfrm>
            <a:off x="6334439" y="301556"/>
            <a:ext cx="5659763" cy="6108971"/>
          </a:xfrm>
        </p:spPr>
        <p:txBody>
          <a:bodyPr anchor="ctr">
            <a:normAutofit/>
          </a:bodyPr>
          <a:lstStyle/>
          <a:p>
            <a:pPr marL="0" indent="0" algn="just">
              <a:lnSpc>
                <a:spcPct val="107000"/>
              </a:lnSpc>
              <a:spcAft>
                <a:spcPts val="800"/>
              </a:spcAft>
              <a:buNone/>
            </a:pPr>
            <a:r>
              <a:rPr lang="en-GB" sz="1800" b="1" kern="100" dirty="0">
                <a:effectLst/>
                <a:latin typeface="Arial" panose="020B0604020202020204" pitchFamily="34" charset="0"/>
                <a:ea typeface="Calibri" panose="020F0502020204030204" pitchFamily="34" charset="0"/>
                <a:cs typeface="Arial" panose="020B0604020202020204" pitchFamily="34" charset="0"/>
              </a:rPr>
              <a:t>Clear </a:t>
            </a:r>
            <a:r>
              <a:rPr lang="ro-RO" sz="1800" b="1" kern="100" dirty="0">
                <a:effectLst/>
                <a:latin typeface="Arial" panose="020B0604020202020204" pitchFamily="34" charset="0"/>
                <a:ea typeface="Calibri" panose="020F0502020204030204" pitchFamily="34" charset="0"/>
                <a:cs typeface="Arial" panose="020B0604020202020204" pitchFamily="34" charset="0"/>
              </a:rPr>
              <a:t>c</a:t>
            </a:r>
            <a:r>
              <a:rPr lang="en-GB" sz="1800" b="1" kern="100" dirty="0" err="1">
                <a:effectLst/>
                <a:latin typeface="Arial" panose="020B0604020202020204" pitchFamily="34" charset="0"/>
                <a:ea typeface="Calibri" panose="020F0502020204030204" pitchFamily="34" charset="0"/>
                <a:cs typeface="Arial" panose="020B0604020202020204" pitchFamily="34" charset="0"/>
              </a:rPr>
              <a:t>ommunication</a:t>
            </a:r>
            <a:r>
              <a:rPr lang="en-GB" sz="1800" b="1" kern="100" dirty="0">
                <a:effectLst/>
                <a:latin typeface="Arial" panose="020B0604020202020204" pitchFamily="34" charset="0"/>
                <a:ea typeface="Calibri" panose="020F0502020204030204" pitchFamily="34" charset="0"/>
                <a:cs typeface="Arial" panose="020B0604020202020204" pitchFamily="34" charset="0"/>
              </a:rPr>
              <a:t> and </a:t>
            </a:r>
            <a:r>
              <a:rPr lang="ro-RO" sz="1800" b="1" kern="100" dirty="0">
                <a:effectLst/>
                <a:latin typeface="Arial" panose="020B0604020202020204" pitchFamily="34" charset="0"/>
                <a:ea typeface="Calibri" panose="020F0502020204030204" pitchFamily="34" charset="0"/>
                <a:cs typeface="Arial" panose="020B0604020202020204" pitchFamily="34" charset="0"/>
              </a:rPr>
              <a:t>e</a:t>
            </a:r>
            <a:r>
              <a:rPr lang="en-GB" sz="1800" b="1" kern="100" dirty="0" err="1">
                <a:effectLst/>
                <a:latin typeface="Arial" panose="020B0604020202020204" pitchFamily="34" charset="0"/>
                <a:ea typeface="Calibri" panose="020F0502020204030204" pitchFamily="34" charset="0"/>
                <a:cs typeface="Arial" panose="020B0604020202020204" pitchFamily="34" charset="0"/>
              </a:rPr>
              <a:t>ducation</a:t>
            </a:r>
            <a:endParaRPr lang="en-GB" sz="1800" b="1" kern="100" dirty="0">
              <a:effectLst/>
              <a:latin typeface="Arial" panose="020B0604020202020204" pitchFamily="34" charset="0"/>
              <a:ea typeface="Calibri" panose="020F0502020204030204" pitchFamily="34" charset="0"/>
              <a:cs typeface="Arial" panose="020B0604020202020204" pitchFamily="34" charset="0"/>
            </a:endParaRPr>
          </a:p>
          <a:p>
            <a:pPr marL="0" indent="0" algn="just">
              <a:lnSpc>
                <a:spcPct val="107000"/>
              </a:lnSpc>
              <a:spcAft>
                <a:spcPts val="800"/>
              </a:spcAft>
              <a:buNone/>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Clearly define the goal and procedure. Give a succinct and clear justification for the introduction of 360-degree feedback.</a:t>
            </a:r>
            <a:r>
              <a:rPr lang="ro-RO" sz="1800" kern="100" dirty="0">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Emphasise how it supports both personal growth and organisational objectives</a:t>
            </a:r>
            <a:r>
              <a:rPr lang="ro-RO" sz="1800" kern="100" dirty="0">
                <a:effectLst/>
                <a:latin typeface="Arial" panose="020B0604020202020204" pitchFamily="34" charset="0"/>
                <a:ea typeface="Calibri" panose="020F0502020204030204" pitchFamily="34" charset="0"/>
                <a:cs typeface="Times New Roman" panose="02020603050405020304" pitchFamily="18" charset="0"/>
              </a:rPr>
              <a:t> (Chivers, 1999).</a:t>
            </a:r>
          </a:p>
          <a:p>
            <a:pPr marL="0" indent="0" algn="just">
              <a:lnSpc>
                <a:spcPct val="107000"/>
              </a:lnSpc>
              <a:spcAft>
                <a:spcPts val="800"/>
              </a:spcAft>
              <a:buNone/>
            </a:pPr>
            <a:r>
              <a:rPr lang="en-GB" sz="1800" b="1" kern="100" dirty="0">
                <a:effectLst/>
                <a:latin typeface="Arial" panose="020B0604020202020204" pitchFamily="34" charset="0"/>
                <a:ea typeface="Calibri" panose="020F0502020204030204" pitchFamily="34" charset="0"/>
                <a:cs typeface="Arial" panose="020B0604020202020204" pitchFamily="34" charset="0"/>
              </a:rPr>
              <a:t>Offer </a:t>
            </a:r>
            <a:r>
              <a:rPr lang="ro-RO" sz="1800" b="1" kern="100" dirty="0">
                <a:effectLst/>
                <a:latin typeface="Arial" panose="020B0604020202020204" pitchFamily="34" charset="0"/>
                <a:ea typeface="Calibri" panose="020F0502020204030204" pitchFamily="34" charset="0"/>
                <a:cs typeface="Arial" panose="020B0604020202020204" pitchFamily="34" charset="0"/>
              </a:rPr>
              <a:t>t</a:t>
            </a:r>
            <a:r>
              <a:rPr lang="en-GB" sz="1800" b="1" kern="100" dirty="0">
                <a:effectLst/>
                <a:latin typeface="Arial" panose="020B0604020202020204" pitchFamily="34" charset="0"/>
                <a:ea typeface="Calibri" panose="020F0502020204030204" pitchFamily="34" charset="0"/>
                <a:cs typeface="Arial" panose="020B0604020202020204" pitchFamily="34" charset="0"/>
              </a:rPr>
              <a:t>raining and Workshops for </a:t>
            </a:r>
            <a:r>
              <a:rPr lang="ro-RO" sz="1800" b="1" kern="100" dirty="0">
                <a:effectLst/>
                <a:latin typeface="Arial" panose="020B0604020202020204" pitchFamily="34" charset="0"/>
                <a:ea typeface="Calibri" panose="020F0502020204030204" pitchFamily="34" charset="0"/>
                <a:cs typeface="Arial" panose="020B0604020202020204" pitchFamily="34" charset="0"/>
              </a:rPr>
              <a:t>e</a:t>
            </a:r>
            <a:r>
              <a:rPr lang="en-GB" sz="1800" b="1" kern="100" dirty="0" err="1">
                <a:effectLst/>
                <a:latin typeface="Arial" panose="020B0604020202020204" pitchFamily="34" charset="0"/>
                <a:ea typeface="Calibri" panose="020F0502020204030204" pitchFamily="34" charset="0"/>
                <a:cs typeface="Arial" panose="020B0604020202020204" pitchFamily="34" charset="0"/>
              </a:rPr>
              <a:t>mployees</a:t>
            </a:r>
            <a:endParaRPr lang="en-GB" sz="1800" b="1" kern="100" dirty="0">
              <a:effectLst/>
              <a:latin typeface="Arial" panose="020B0604020202020204" pitchFamily="34" charset="0"/>
              <a:ea typeface="Calibri" panose="020F0502020204030204" pitchFamily="34" charset="0"/>
              <a:cs typeface="Arial" panose="020B0604020202020204" pitchFamily="34" charset="0"/>
            </a:endParaRPr>
          </a:p>
          <a:p>
            <a:pPr marL="0" indent="0" algn="just">
              <a:lnSpc>
                <a:spcPct val="107000"/>
              </a:lnSpc>
              <a:spcAft>
                <a:spcPts val="800"/>
              </a:spcAft>
              <a:buNone/>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Organise specialised training sessions to introduce the 360-degree feedback process to staff members. Provide real-world examples and demonstrations to make sure everyone understands</a:t>
            </a:r>
            <a:r>
              <a:rPr lang="ro-RO" sz="1800" kern="100" dirty="0">
                <a:effectLst/>
                <a:latin typeface="Arial" panose="020B0604020202020204" pitchFamily="34" charset="0"/>
                <a:ea typeface="Calibri" panose="020F0502020204030204" pitchFamily="34" charset="0"/>
                <a:cs typeface="Times New Roman" panose="02020603050405020304" pitchFamily="18" charset="0"/>
              </a:rPr>
              <a:t> (Huggett, 1998).</a:t>
            </a:r>
            <a:endParaRPr lang="en-GB" sz="1100" dirty="0"/>
          </a:p>
        </p:txBody>
      </p:sp>
      <p:grpSp>
        <p:nvGrpSpPr>
          <p:cNvPr id="84" name="Group 83">
            <a:extLst>
              <a:ext uri="{FF2B5EF4-FFF2-40B4-BE49-F238E27FC236}">
                <a16:creationId xmlns:a16="http://schemas.microsoft.com/office/drawing/2014/main" id="{F73511A5-69DC-406F-AFE1-A7248A4CEA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27954" y="5402020"/>
            <a:ext cx="912571" cy="1032464"/>
            <a:chOff x="5329995" y="4868671"/>
            <a:chExt cx="912571" cy="1032464"/>
          </a:xfrm>
        </p:grpSpPr>
        <p:grpSp>
          <p:nvGrpSpPr>
            <p:cNvPr id="85" name="Group 84">
              <a:extLst>
                <a:ext uri="{FF2B5EF4-FFF2-40B4-BE49-F238E27FC236}">
                  <a16:creationId xmlns:a16="http://schemas.microsoft.com/office/drawing/2014/main" id="{8D1B5CB3-BCAF-4109-B9F9-5FC34D383C0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V="1">
              <a:off x="5376824" y="5010722"/>
              <a:ext cx="865742" cy="628383"/>
              <a:chOff x="558167" y="958515"/>
              <a:chExt cx="865742" cy="628383"/>
            </a:xfrm>
            <a:solidFill>
              <a:schemeClr val="accent3"/>
            </a:solidFill>
          </p:grpSpPr>
          <p:sp>
            <p:nvSpPr>
              <p:cNvPr id="29" name="Freeform: Shape 28">
                <a:extLst>
                  <a:ext uri="{FF2B5EF4-FFF2-40B4-BE49-F238E27FC236}">
                    <a16:creationId xmlns:a16="http://schemas.microsoft.com/office/drawing/2014/main" id="{1A1D338F-12B9-476D-9D9C-E55E41236E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a:off x="558167" y="1122160"/>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6" name="Freeform: Shape 85">
                <a:extLst>
                  <a:ext uri="{FF2B5EF4-FFF2-40B4-BE49-F238E27FC236}">
                    <a16:creationId xmlns:a16="http://schemas.microsoft.com/office/drawing/2014/main" id="{65EF7F9B-7A42-4B15-8511-C2968A4FE0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959170" y="95851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grpSp>
          <p:nvGrpSpPr>
            <p:cNvPr id="23" name="Group 22">
              <a:extLst>
                <a:ext uri="{FF2B5EF4-FFF2-40B4-BE49-F238E27FC236}">
                  <a16:creationId xmlns:a16="http://schemas.microsoft.com/office/drawing/2014/main" id="{B1952DB7-91C4-4C9C-AEC9-7DBA47F2F54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flipH="1" flipV="1">
              <a:off x="5329995" y="4868671"/>
              <a:ext cx="864005" cy="1032464"/>
              <a:chOff x="2207971" y="2384401"/>
              <a:chExt cx="864005" cy="1032464"/>
            </a:xfrm>
          </p:grpSpPr>
          <p:sp>
            <p:nvSpPr>
              <p:cNvPr id="87" name="Freeform: Shape 86">
                <a:extLst>
                  <a:ext uri="{FF2B5EF4-FFF2-40B4-BE49-F238E27FC236}">
                    <a16:creationId xmlns:a16="http://schemas.microsoft.com/office/drawing/2014/main" id="{1C2A575A-5190-4DE4-9DFE-F5974353EF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2207971" y="285630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5" name="Freeform: Shape 24">
                <a:extLst>
                  <a:ext uri="{FF2B5EF4-FFF2-40B4-BE49-F238E27FC236}">
                    <a16:creationId xmlns:a16="http://schemas.microsoft.com/office/drawing/2014/main" id="{3C7150A2-FFA7-4F7C-81C9-2FA3803FA8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607238" y="2688467"/>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88" name="Group 87">
                <a:extLst>
                  <a:ext uri="{FF2B5EF4-FFF2-40B4-BE49-F238E27FC236}">
                    <a16:creationId xmlns:a16="http://schemas.microsoft.com/office/drawing/2014/main" id="{A7E7BC8E-8EF0-45B0-AE3F-6A6B7316C0D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440769" y="2384401"/>
                <a:ext cx="313009" cy="1032464"/>
                <a:chOff x="2440769" y="2384401"/>
                <a:chExt cx="313009" cy="1032464"/>
              </a:xfrm>
            </p:grpSpPr>
            <p:cxnSp>
              <p:nvCxnSpPr>
                <p:cNvPr id="89" name="Straight Connector 88">
                  <a:extLst>
                    <a:ext uri="{FF2B5EF4-FFF2-40B4-BE49-F238E27FC236}">
                      <a16:creationId xmlns:a16="http://schemas.microsoft.com/office/drawing/2014/main" id="{B8E09A32-931A-4C38-A558-274FA30070D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0800000" flipH="1">
                  <a:off x="2440769" y="2516865"/>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A0988A58-B96D-4381-A625-6822161B21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8100000" flipH="1">
                  <a:off x="2753778" y="2384401"/>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39326333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69F5FE0-EBCF-4A14-AF3D-1ADCD6443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7D53F4-9243-28DB-3A60-2CA56214C08A}"/>
              </a:ext>
            </a:extLst>
          </p:cNvPr>
          <p:cNvSpPr>
            <a:spLocks noGrp="1"/>
          </p:cNvSpPr>
          <p:nvPr>
            <p:ph type="title"/>
          </p:nvPr>
        </p:nvSpPr>
        <p:spPr>
          <a:xfrm>
            <a:off x="540000" y="987423"/>
            <a:ext cx="4426782" cy="1292662"/>
          </a:xfrm>
        </p:spPr>
        <p:txBody>
          <a:bodyPr anchor="t">
            <a:normAutofit/>
          </a:bodyPr>
          <a:lstStyle/>
          <a:p>
            <a:pPr algn="ctr">
              <a:lnSpc>
                <a:spcPct val="90000"/>
              </a:lnSpc>
            </a:pPr>
            <a:r>
              <a:rPr lang="en-GB" sz="2200" dirty="0">
                <a:effectLst/>
                <a:latin typeface="Arial" panose="020B0604020202020204" pitchFamily="34" charset="0"/>
                <a:ea typeface="Times New Roman" panose="02020603050405020304" pitchFamily="18" charset="0"/>
              </a:rPr>
              <a:t>Key issues involve whilst implementing the concept </a:t>
            </a:r>
            <a:endParaRPr lang="en-GB" sz="2200" dirty="0"/>
          </a:p>
        </p:txBody>
      </p:sp>
      <p:pic>
        <p:nvPicPr>
          <p:cNvPr id="7" name="Graphic 6" descr="Lock">
            <a:extLst>
              <a:ext uri="{FF2B5EF4-FFF2-40B4-BE49-F238E27FC236}">
                <a16:creationId xmlns:a16="http://schemas.microsoft.com/office/drawing/2014/main" id="{A0E71BC2-2B90-CD6C-956E-62FFD00F551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830510" y="2843213"/>
            <a:ext cx="2925762" cy="2925762"/>
          </a:xfrm>
          <a:prstGeom prst="rect">
            <a:avLst/>
          </a:prstGeom>
        </p:spPr>
      </p:pic>
      <p:sp>
        <p:nvSpPr>
          <p:cNvPr id="3" name="Content Placeholder 2">
            <a:extLst>
              <a:ext uri="{FF2B5EF4-FFF2-40B4-BE49-F238E27FC236}">
                <a16:creationId xmlns:a16="http://schemas.microsoft.com/office/drawing/2014/main" id="{C4B28604-D24E-1DD4-DE6F-E44D9DAF0B08}"/>
              </a:ext>
            </a:extLst>
          </p:cNvPr>
          <p:cNvSpPr>
            <a:spLocks noGrp="1"/>
          </p:cNvSpPr>
          <p:nvPr>
            <p:ph idx="1"/>
          </p:nvPr>
        </p:nvSpPr>
        <p:spPr>
          <a:xfrm>
            <a:off x="5506782" y="987423"/>
            <a:ext cx="6144230" cy="4781552"/>
          </a:xfrm>
        </p:spPr>
        <p:txBody>
          <a:bodyPr>
            <a:normAutofit/>
          </a:bodyPr>
          <a:lstStyle/>
          <a:p>
            <a:pPr marL="0" indent="0" algn="just">
              <a:lnSpc>
                <a:spcPct val="115000"/>
              </a:lnSpc>
              <a:spcAft>
                <a:spcPts val="800"/>
              </a:spcAft>
              <a:buNone/>
            </a:pPr>
            <a:endParaRPr lang="ro-RO" sz="1800" b="1" kern="100" dirty="0">
              <a:effectLst/>
              <a:latin typeface="Arial" panose="020B0604020202020204" pitchFamily="34" charset="0"/>
              <a:ea typeface="Calibri" panose="020F0502020204030204" pitchFamily="34" charset="0"/>
              <a:cs typeface="Arial" panose="020B0604020202020204" pitchFamily="34" charset="0"/>
            </a:endParaRPr>
          </a:p>
          <a:p>
            <a:pPr marL="0" indent="0" algn="just">
              <a:lnSpc>
                <a:spcPct val="115000"/>
              </a:lnSpc>
              <a:spcAft>
                <a:spcPts val="800"/>
              </a:spcAft>
              <a:buNone/>
            </a:pPr>
            <a:r>
              <a:rPr lang="en-GB" sz="1800" b="1" kern="100" dirty="0">
                <a:effectLst/>
                <a:latin typeface="Arial" panose="020B0604020202020204" pitchFamily="34" charset="0"/>
                <a:ea typeface="Calibri" panose="020F0502020204030204" pitchFamily="34" charset="0"/>
                <a:cs typeface="Arial" panose="020B0604020202020204" pitchFamily="34" charset="0"/>
              </a:rPr>
              <a:t>Assure </a:t>
            </a:r>
            <a:r>
              <a:rPr lang="ro-RO" sz="1800" b="1" kern="100" dirty="0">
                <a:effectLst/>
                <a:latin typeface="Arial" panose="020B0604020202020204" pitchFamily="34" charset="0"/>
                <a:ea typeface="Calibri" panose="020F0502020204030204" pitchFamily="34" charset="0"/>
                <a:cs typeface="Arial" panose="020B0604020202020204" pitchFamily="34" charset="0"/>
              </a:rPr>
              <a:t>c</a:t>
            </a:r>
            <a:r>
              <a:rPr lang="en-GB" sz="1800" b="1" kern="100" dirty="0" err="1">
                <a:effectLst/>
                <a:latin typeface="Arial" panose="020B0604020202020204" pitchFamily="34" charset="0"/>
                <a:ea typeface="Calibri" panose="020F0502020204030204" pitchFamily="34" charset="0"/>
                <a:cs typeface="Arial" panose="020B0604020202020204" pitchFamily="34" charset="0"/>
              </a:rPr>
              <a:t>onfidentiality</a:t>
            </a:r>
            <a:r>
              <a:rPr lang="en-GB" sz="1800" b="1" kern="100" dirty="0">
                <a:effectLst/>
                <a:latin typeface="Arial" panose="020B0604020202020204" pitchFamily="34" charset="0"/>
                <a:ea typeface="Calibri" panose="020F0502020204030204" pitchFamily="34" charset="0"/>
                <a:cs typeface="Arial" panose="020B0604020202020204" pitchFamily="34" charset="0"/>
              </a:rPr>
              <a:t> of </a:t>
            </a:r>
            <a:r>
              <a:rPr lang="ro-RO" sz="1800" b="1" kern="100" dirty="0">
                <a:effectLst/>
                <a:latin typeface="Arial" panose="020B0604020202020204" pitchFamily="34" charset="0"/>
                <a:ea typeface="Calibri" panose="020F0502020204030204" pitchFamily="34" charset="0"/>
                <a:cs typeface="Arial" panose="020B0604020202020204" pitchFamily="34" charset="0"/>
              </a:rPr>
              <a:t>f</a:t>
            </a:r>
            <a:r>
              <a:rPr lang="en-GB" sz="1800" b="1" kern="100" dirty="0" err="1">
                <a:effectLst/>
                <a:latin typeface="Arial" panose="020B0604020202020204" pitchFamily="34" charset="0"/>
                <a:ea typeface="Calibri" panose="020F0502020204030204" pitchFamily="34" charset="0"/>
                <a:cs typeface="Arial" panose="020B0604020202020204" pitchFamily="34" charset="0"/>
              </a:rPr>
              <a:t>eedback</a:t>
            </a:r>
            <a:endParaRPr lang="en-GB" sz="1800" b="1" kern="100" dirty="0">
              <a:effectLst/>
              <a:latin typeface="Arial" panose="020B0604020202020204" pitchFamily="34" charset="0"/>
              <a:ea typeface="Calibri" panose="020F0502020204030204" pitchFamily="34" charset="0"/>
              <a:cs typeface="Arial" panose="020B0604020202020204" pitchFamily="34" charset="0"/>
            </a:endParaRPr>
          </a:p>
          <a:p>
            <a:pPr marL="0" indent="0" algn="just">
              <a:lnSpc>
                <a:spcPct val="115000"/>
              </a:lnSpc>
              <a:spcAft>
                <a:spcPts val="800"/>
              </a:spcAft>
              <a:buNone/>
            </a:pPr>
            <a:r>
              <a:rPr lang="en-GB" sz="1800" kern="100" dirty="0">
                <a:effectLst/>
                <a:latin typeface="Arial" panose="020B0604020202020204" pitchFamily="34" charset="0"/>
                <a:ea typeface="Calibri" panose="020F0502020204030204" pitchFamily="34" charset="0"/>
                <a:cs typeface="Arial" panose="020B0604020202020204" pitchFamily="34" charset="0"/>
              </a:rPr>
              <a:t>Share with others the precise steps taken to ensure that feedback providers remain anonymous. Insist that each respondent's answers be kept private.</a:t>
            </a:r>
            <a:endParaRPr lang="ro-RO" sz="1800" kern="100" dirty="0">
              <a:effectLst/>
              <a:latin typeface="Arial" panose="020B0604020202020204" pitchFamily="34" charset="0"/>
              <a:ea typeface="Calibri" panose="020F0502020204030204" pitchFamily="34" charset="0"/>
              <a:cs typeface="Arial" panose="020B0604020202020204" pitchFamily="34" charset="0"/>
            </a:endParaRPr>
          </a:p>
          <a:p>
            <a:pPr marL="0" indent="0" algn="just">
              <a:lnSpc>
                <a:spcPct val="115000"/>
              </a:lnSpc>
              <a:spcAft>
                <a:spcPts val="800"/>
              </a:spcAft>
              <a:buNone/>
            </a:pPr>
            <a:r>
              <a:rPr lang="en-GB" sz="1800" b="1" kern="100" dirty="0">
                <a:effectLst/>
                <a:latin typeface="Arial" panose="020B0604020202020204" pitchFamily="34" charset="0"/>
                <a:ea typeface="Calibri" panose="020F0502020204030204" pitchFamily="34" charset="0"/>
                <a:cs typeface="Arial" panose="020B0604020202020204" pitchFamily="34" charset="0"/>
              </a:rPr>
              <a:t>Build </a:t>
            </a:r>
            <a:r>
              <a:rPr lang="ro-RO" sz="1800" b="1" kern="100" dirty="0">
                <a:effectLst/>
                <a:latin typeface="Arial" panose="020B0604020202020204" pitchFamily="34" charset="0"/>
                <a:ea typeface="Calibri" panose="020F0502020204030204" pitchFamily="34" charset="0"/>
                <a:cs typeface="Arial" panose="020B0604020202020204" pitchFamily="34" charset="0"/>
              </a:rPr>
              <a:t>t</a:t>
            </a:r>
            <a:r>
              <a:rPr lang="en-GB" sz="1800" b="1" kern="100" dirty="0">
                <a:effectLst/>
                <a:latin typeface="Arial" panose="020B0604020202020204" pitchFamily="34" charset="0"/>
                <a:ea typeface="Calibri" panose="020F0502020204030204" pitchFamily="34" charset="0"/>
                <a:cs typeface="Arial" panose="020B0604020202020204" pitchFamily="34" charset="0"/>
              </a:rPr>
              <a:t>rust in the </a:t>
            </a:r>
            <a:r>
              <a:rPr lang="ro-RO" sz="1800" b="1" kern="100" dirty="0">
                <a:effectLst/>
                <a:latin typeface="Arial" panose="020B0604020202020204" pitchFamily="34" charset="0"/>
                <a:ea typeface="Calibri" panose="020F0502020204030204" pitchFamily="34" charset="0"/>
                <a:cs typeface="Arial" panose="020B0604020202020204" pitchFamily="34" charset="0"/>
              </a:rPr>
              <a:t>p</a:t>
            </a:r>
            <a:r>
              <a:rPr lang="en-GB" sz="1800" b="1" kern="100" dirty="0" err="1">
                <a:effectLst/>
                <a:latin typeface="Arial" panose="020B0604020202020204" pitchFamily="34" charset="0"/>
                <a:ea typeface="Calibri" panose="020F0502020204030204" pitchFamily="34" charset="0"/>
                <a:cs typeface="Arial" panose="020B0604020202020204" pitchFamily="34" charset="0"/>
              </a:rPr>
              <a:t>rocess</a:t>
            </a:r>
            <a:endParaRPr lang="en-GB" sz="1800" b="1" kern="100" dirty="0">
              <a:effectLst/>
              <a:latin typeface="Arial" panose="020B0604020202020204" pitchFamily="34" charset="0"/>
              <a:ea typeface="Calibri" panose="020F0502020204030204" pitchFamily="34" charset="0"/>
              <a:cs typeface="Arial" panose="020B0604020202020204" pitchFamily="34" charset="0"/>
            </a:endParaRPr>
          </a:p>
          <a:p>
            <a:pPr marL="0" indent="0" algn="just">
              <a:lnSpc>
                <a:spcPct val="115000"/>
              </a:lnSpc>
              <a:spcAft>
                <a:spcPts val="800"/>
              </a:spcAft>
              <a:buNone/>
            </a:pPr>
            <a:r>
              <a:rPr lang="en-GB" sz="1800" kern="100" dirty="0">
                <a:effectLst/>
                <a:latin typeface="Arial" panose="020B0604020202020204" pitchFamily="34" charset="0"/>
                <a:ea typeface="Calibri" panose="020F0502020204030204" pitchFamily="34" charset="0"/>
                <a:cs typeface="Arial" panose="020B0604020202020204" pitchFamily="34" charset="0"/>
              </a:rPr>
              <a:t>Talk about the achievements or case studies of businesses that have successfully incorporated 360-degree feedback. Give instances of successful feedback-related personal and professional development</a:t>
            </a:r>
            <a:r>
              <a:rPr lang="ro-RO" sz="1800" kern="100" dirty="0">
                <a:effectLst/>
                <a:latin typeface="Arial" panose="020B0604020202020204" pitchFamily="34" charset="0"/>
                <a:ea typeface="Calibri" panose="020F0502020204030204" pitchFamily="34" charset="0"/>
                <a:cs typeface="Arial" panose="020B0604020202020204" pitchFamily="34" charset="0"/>
              </a:rPr>
              <a:t> (Huggett, 1998).</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buNone/>
            </a:pPr>
            <a:endParaRPr lang="en-GB" sz="1600" dirty="0"/>
          </a:p>
        </p:txBody>
      </p:sp>
    </p:spTree>
    <p:extLst>
      <p:ext uri="{BB962C8B-B14F-4D97-AF65-F5344CB8AC3E}">
        <p14:creationId xmlns:p14="http://schemas.microsoft.com/office/powerpoint/2010/main" val="27461201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0A5BE0-F622-0321-D346-CF245015472C}"/>
              </a:ext>
            </a:extLst>
          </p:cNvPr>
          <p:cNvSpPr>
            <a:spLocks noGrp="1"/>
          </p:cNvSpPr>
          <p:nvPr>
            <p:ph type="title"/>
          </p:nvPr>
        </p:nvSpPr>
        <p:spPr>
          <a:xfrm>
            <a:off x="4986150" y="809651"/>
            <a:ext cx="6120000" cy="860400"/>
          </a:xfrm>
        </p:spPr>
        <p:txBody>
          <a:bodyPr anchor="b">
            <a:normAutofit/>
          </a:bodyPr>
          <a:lstStyle/>
          <a:p>
            <a:pPr algn="ctr">
              <a:lnSpc>
                <a:spcPct val="90000"/>
              </a:lnSpc>
            </a:pPr>
            <a:r>
              <a:rPr lang="en-GB" sz="2400" dirty="0">
                <a:effectLst/>
                <a:latin typeface="Arial" panose="020B0604020202020204" pitchFamily="34" charset="0"/>
                <a:ea typeface="Times New Roman" panose="02020603050405020304" pitchFamily="18" charset="0"/>
              </a:rPr>
              <a:t>Key issues involve whilst implementing the concept </a:t>
            </a:r>
            <a:endParaRPr lang="en-GB" sz="2400" dirty="0"/>
          </a:p>
        </p:txBody>
      </p:sp>
      <p:pic>
        <p:nvPicPr>
          <p:cNvPr id="5" name="Picture 4" descr="Multi-coloured paper-craft art">
            <a:extLst>
              <a:ext uri="{FF2B5EF4-FFF2-40B4-BE49-F238E27FC236}">
                <a16:creationId xmlns:a16="http://schemas.microsoft.com/office/drawing/2014/main" id="{4FFAD31A-0F02-6A1D-5917-94CE97EC9A25}"/>
              </a:ext>
            </a:extLst>
          </p:cNvPr>
          <p:cNvPicPr>
            <a:picLocks noChangeAspect="1"/>
          </p:cNvPicPr>
          <p:nvPr/>
        </p:nvPicPr>
        <p:blipFill rotWithShape="1">
          <a:blip r:embed="rId2"/>
          <a:srcRect l="32280" r="30043" b="-1"/>
          <a:stretch/>
        </p:blipFill>
        <p:spPr>
          <a:xfrm>
            <a:off x="20" y="10"/>
            <a:ext cx="3870969" cy="6857990"/>
          </a:xfrm>
          <a:prstGeom prst="rect">
            <a:avLst/>
          </a:prstGeom>
        </p:spPr>
      </p:pic>
      <p:cxnSp>
        <p:nvCxnSpPr>
          <p:cNvPr id="11" name="Straight Connector 1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40D8EC6-FD41-4E4D-7314-837A02FE55A0}"/>
              </a:ext>
            </a:extLst>
          </p:cNvPr>
          <p:cNvSpPr>
            <a:spLocks noGrp="1"/>
          </p:cNvSpPr>
          <p:nvPr>
            <p:ph idx="1"/>
          </p:nvPr>
        </p:nvSpPr>
        <p:spPr>
          <a:xfrm>
            <a:off x="4143983" y="2759076"/>
            <a:ext cx="7675123" cy="3593086"/>
          </a:xfrm>
        </p:spPr>
        <p:txBody>
          <a:bodyPr>
            <a:normAutofit/>
          </a:bodyPr>
          <a:lstStyle/>
          <a:p>
            <a:pPr>
              <a:lnSpc>
                <a:spcPct val="115000"/>
              </a:lnSpc>
              <a:spcAft>
                <a:spcPts val="800"/>
              </a:spcAft>
              <a:buFont typeface="Wingdings" panose="05000000000000000000" pitchFamily="2" charset="2"/>
              <a:buChar char="q"/>
            </a:pPr>
            <a:r>
              <a:rPr lang="en-GB" sz="1600" b="1" kern="100" dirty="0">
                <a:effectLst/>
                <a:latin typeface="Arial" panose="020B0604020202020204" pitchFamily="34" charset="0"/>
                <a:ea typeface="Calibri" panose="020F0502020204030204" pitchFamily="34" charset="0"/>
                <a:cs typeface="Arial" panose="020B0604020202020204" pitchFamily="34" charset="0"/>
              </a:rPr>
              <a:t>Feedback </a:t>
            </a:r>
            <a:r>
              <a:rPr lang="ro-RO" sz="1600" b="1" kern="100" dirty="0">
                <a:effectLst/>
                <a:latin typeface="Arial" panose="020B0604020202020204" pitchFamily="34" charset="0"/>
                <a:ea typeface="Calibri" panose="020F0502020204030204" pitchFamily="34" charset="0"/>
                <a:cs typeface="Arial" panose="020B0604020202020204" pitchFamily="34" charset="0"/>
              </a:rPr>
              <a:t>q</a:t>
            </a:r>
            <a:r>
              <a:rPr lang="en-GB" sz="1600" b="1" kern="100" dirty="0" err="1">
                <a:effectLst/>
                <a:latin typeface="Arial" panose="020B0604020202020204" pitchFamily="34" charset="0"/>
                <a:ea typeface="Calibri" panose="020F0502020204030204" pitchFamily="34" charset="0"/>
                <a:cs typeface="Arial" panose="020B0604020202020204" pitchFamily="34" charset="0"/>
              </a:rPr>
              <a:t>uality</a:t>
            </a:r>
            <a:r>
              <a:rPr lang="en-GB" sz="1600" b="1" kern="100" dirty="0">
                <a:effectLst/>
                <a:latin typeface="Arial" panose="020B0604020202020204" pitchFamily="34" charset="0"/>
                <a:ea typeface="Calibri" panose="020F0502020204030204" pitchFamily="34" charset="0"/>
                <a:cs typeface="Arial" panose="020B0604020202020204" pitchFamily="34" charset="0"/>
              </a:rPr>
              <a:t> and </a:t>
            </a:r>
            <a:r>
              <a:rPr lang="ro-RO" sz="1600" b="1" kern="100" dirty="0">
                <a:effectLst/>
                <a:latin typeface="Arial" panose="020B0604020202020204" pitchFamily="34" charset="0"/>
                <a:ea typeface="Calibri" panose="020F0502020204030204" pitchFamily="34" charset="0"/>
                <a:cs typeface="Arial" panose="020B0604020202020204" pitchFamily="34" charset="0"/>
              </a:rPr>
              <a:t>s</a:t>
            </a:r>
            <a:r>
              <a:rPr lang="en-GB" sz="1600" b="1" kern="100" dirty="0" err="1">
                <a:effectLst/>
                <a:latin typeface="Arial" panose="020B0604020202020204" pitchFamily="34" charset="0"/>
                <a:ea typeface="Calibri" panose="020F0502020204030204" pitchFamily="34" charset="0"/>
                <a:cs typeface="Arial" panose="020B0604020202020204" pitchFamily="34" charset="0"/>
              </a:rPr>
              <a:t>pecificity</a:t>
            </a:r>
            <a:endParaRPr lang="en-GB" sz="1600" b="1" kern="100" dirty="0">
              <a:effectLst/>
              <a:latin typeface="Arial" panose="020B0604020202020204" pitchFamily="34" charset="0"/>
              <a:ea typeface="Calibri" panose="020F0502020204030204" pitchFamily="34" charset="0"/>
              <a:cs typeface="Arial" panose="020B0604020202020204" pitchFamily="34" charset="0"/>
            </a:endParaRPr>
          </a:p>
          <a:p>
            <a:pPr>
              <a:lnSpc>
                <a:spcPct val="115000"/>
              </a:lnSpc>
              <a:spcAft>
                <a:spcPts val="800"/>
              </a:spcAft>
              <a:buFont typeface="Wingdings" panose="05000000000000000000" pitchFamily="2" charset="2"/>
              <a:buChar char="q"/>
            </a:pPr>
            <a:r>
              <a:rPr lang="en-GB" sz="1600" b="1" kern="100" dirty="0">
                <a:effectLst/>
                <a:latin typeface="Arial" panose="020B0604020202020204" pitchFamily="34" charset="0"/>
                <a:ea typeface="Calibri" panose="020F0502020204030204" pitchFamily="34" charset="0"/>
                <a:cs typeface="Arial" panose="020B0604020202020204" pitchFamily="34" charset="0"/>
              </a:rPr>
              <a:t>Provide </a:t>
            </a:r>
            <a:r>
              <a:rPr lang="ro-RO" sz="1600" b="1" kern="100" dirty="0">
                <a:effectLst/>
                <a:latin typeface="Arial" panose="020B0604020202020204" pitchFamily="34" charset="0"/>
                <a:ea typeface="Calibri" panose="020F0502020204030204" pitchFamily="34" charset="0"/>
                <a:cs typeface="Arial" panose="020B0604020202020204" pitchFamily="34" charset="0"/>
              </a:rPr>
              <a:t>g</a:t>
            </a:r>
            <a:r>
              <a:rPr lang="en-GB" sz="1600" b="1" kern="100" dirty="0" err="1">
                <a:effectLst/>
                <a:latin typeface="Arial" panose="020B0604020202020204" pitchFamily="34" charset="0"/>
                <a:ea typeface="Calibri" panose="020F0502020204030204" pitchFamily="34" charset="0"/>
                <a:cs typeface="Arial" panose="020B0604020202020204" pitchFamily="34" charset="0"/>
              </a:rPr>
              <a:t>uidelines</a:t>
            </a:r>
            <a:r>
              <a:rPr lang="en-GB" sz="1600" b="1" kern="100" dirty="0">
                <a:effectLst/>
                <a:latin typeface="Arial" panose="020B0604020202020204" pitchFamily="34" charset="0"/>
                <a:ea typeface="Calibri" panose="020F0502020204030204" pitchFamily="34" charset="0"/>
                <a:cs typeface="Arial" panose="020B0604020202020204" pitchFamily="34" charset="0"/>
              </a:rPr>
              <a:t> for </a:t>
            </a:r>
            <a:r>
              <a:rPr lang="ro-RO" sz="1600" b="1" kern="100" dirty="0">
                <a:effectLst/>
                <a:latin typeface="Arial" panose="020B0604020202020204" pitchFamily="34" charset="0"/>
                <a:ea typeface="Calibri" panose="020F0502020204030204" pitchFamily="34" charset="0"/>
                <a:cs typeface="Arial" panose="020B0604020202020204" pitchFamily="34" charset="0"/>
              </a:rPr>
              <a:t>g</a:t>
            </a:r>
            <a:r>
              <a:rPr lang="en-GB" sz="1600" b="1" kern="100" dirty="0" err="1">
                <a:effectLst/>
                <a:latin typeface="Arial" panose="020B0604020202020204" pitchFamily="34" charset="0"/>
                <a:ea typeface="Calibri" panose="020F0502020204030204" pitchFamily="34" charset="0"/>
                <a:cs typeface="Arial" panose="020B0604020202020204" pitchFamily="34" charset="0"/>
              </a:rPr>
              <a:t>iving</a:t>
            </a:r>
            <a:r>
              <a:rPr lang="en-GB" sz="1600" b="1" kern="100" dirty="0">
                <a:effectLst/>
                <a:latin typeface="Arial" panose="020B0604020202020204" pitchFamily="34" charset="0"/>
                <a:ea typeface="Calibri" panose="020F0502020204030204" pitchFamily="34" charset="0"/>
                <a:cs typeface="Arial" panose="020B0604020202020204" pitchFamily="34" charset="0"/>
              </a:rPr>
              <a:t> </a:t>
            </a:r>
            <a:r>
              <a:rPr lang="ro-RO" sz="1600" b="1" kern="100" dirty="0">
                <a:effectLst/>
                <a:latin typeface="Arial" panose="020B0604020202020204" pitchFamily="34" charset="0"/>
                <a:ea typeface="Calibri" panose="020F0502020204030204" pitchFamily="34" charset="0"/>
                <a:cs typeface="Arial" panose="020B0604020202020204" pitchFamily="34" charset="0"/>
              </a:rPr>
              <a:t>s</a:t>
            </a:r>
            <a:r>
              <a:rPr lang="en-GB" sz="1600" b="1" kern="100" dirty="0" err="1">
                <a:effectLst/>
                <a:latin typeface="Arial" panose="020B0604020202020204" pitchFamily="34" charset="0"/>
                <a:ea typeface="Calibri" panose="020F0502020204030204" pitchFamily="34" charset="0"/>
                <a:cs typeface="Arial" panose="020B0604020202020204" pitchFamily="34" charset="0"/>
              </a:rPr>
              <a:t>pecific</a:t>
            </a:r>
            <a:r>
              <a:rPr lang="en-GB" sz="1600" b="1" kern="100" dirty="0">
                <a:effectLst/>
                <a:latin typeface="Arial" panose="020B0604020202020204" pitchFamily="34" charset="0"/>
                <a:ea typeface="Calibri" panose="020F0502020204030204" pitchFamily="34" charset="0"/>
                <a:cs typeface="Arial" panose="020B0604020202020204" pitchFamily="34" charset="0"/>
              </a:rPr>
              <a:t> </a:t>
            </a:r>
            <a:r>
              <a:rPr lang="ro-RO" sz="1600" b="1" kern="100" dirty="0">
                <a:effectLst/>
                <a:latin typeface="Arial" panose="020B0604020202020204" pitchFamily="34" charset="0"/>
                <a:ea typeface="Calibri" panose="020F0502020204030204" pitchFamily="34" charset="0"/>
                <a:cs typeface="Arial" panose="020B0604020202020204" pitchFamily="34" charset="0"/>
              </a:rPr>
              <a:t>f</a:t>
            </a:r>
            <a:r>
              <a:rPr lang="en-GB" sz="1600" b="1" kern="100" dirty="0" err="1">
                <a:effectLst/>
                <a:latin typeface="Arial" panose="020B0604020202020204" pitchFamily="34" charset="0"/>
                <a:ea typeface="Calibri" panose="020F0502020204030204" pitchFamily="34" charset="0"/>
                <a:cs typeface="Arial" panose="020B0604020202020204" pitchFamily="34" charset="0"/>
              </a:rPr>
              <a:t>eedback</a:t>
            </a:r>
            <a:endParaRPr lang="en-GB" sz="1600" b="1" kern="100" dirty="0">
              <a:effectLst/>
              <a:latin typeface="Arial" panose="020B0604020202020204" pitchFamily="34" charset="0"/>
              <a:ea typeface="Calibri" panose="020F0502020204030204" pitchFamily="34" charset="0"/>
              <a:cs typeface="Arial" panose="020B0604020202020204" pitchFamily="34" charset="0"/>
            </a:endParaRPr>
          </a:p>
          <a:p>
            <a:pPr>
              <a:lnSpc>
                <a:spcPct val="115000"/>
              </a:lnSpc>
              <a:spcAft>
                <a:spcPts val="800"/>
              </a:spcAft>
              <a:buFont typeface="Wingdings" panose="05000000000000000000" pitchFamily="2" charset="2"/>
              <a:buChar char="q"/>
            </a:pPr>
            <a:r>
              <a:rPr lang="en-GB" sz="1600" kern="100" dirty="0">
                <a:effectLst/>
                <a:latin typeface="Arial" panose="020B0604020202020204" pitchFamily="34" charset="0"/>
                <a:ea typeface="Calibri" panose="020F0502020204030204" pitchFamily="34" charset="0"/>
                <a:cs typeface="Arial" panose="020B0604020202020204" pitchFamily="34" charset="0"/>
              </a:rPr>
              <a:t>Clearly define the kind of feedback that is expected. Urge raters to provide detailed information about actions, outcomes, and behaviours.</a:t>
            </a:r>
            <a:endParaRPr lang="ro-RO" sz="16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15000"/>
              </a:lnSpc>
              <a:spcAft>
                <a:spcPts val="800"/>
              </a:spcAft>
              <a:buFont typeface="Wingdings" panose="05000000000000000000" pitchFamily="2" charset="2"/>
              <a:buChar char="q"/>
            </a:pPr>
            <a:r>
              <a:rPr lang="en-GB" sz="1600" b="1" kern="100" dirty="0">
                <a:effectLst/>
                <a:latin typeface="Arial" panose="020B0604020202020204" pitchFamily="34" charset="0"/>
                <a:ea typeface="Calibri" panose="020F0502020204030204" pitchFamily="34" charset="0"/>
                <a:cs typeface="Arial" panose="020B0604020202020204" pitchFamily="34" charset="0"/>
              </a:rPr>
              <a:t>Encourage </a:t>
            </a:r>
            <a:r>
              <a:rPr lang="ro-RO" sz="1600" b="1" kern="100" dirty="0">
                <a:effectLst/>
                <a:latin typeface="Arial" panose="020B0604020202020204" pitchFamily="34" charset="0"/>
                <a:ea typeface="Calibri" panose="020F0502020204030204" pitchFamily="34" charset="0"/>
                <a:cs typeface="Arial" panose="020B0604020202020204" pitchFamily="34" charset="0"/>
              </a:rPr>
              <a:t>a</a:t>
            </a:r>
            <a:r>
              <a:rPr lang="en-GB" sz="1600" b="1" kern="100" dirty="0" err="1">
                <a:effectLst/>
                <a:latin typeface="Arial" panose="020B0604020202020204" pitchFamily="34" charset="0"/>
                <a:ea typeface="Calibri" panose="020F0502020204030204" pitchFamily="34" charset="0"/>
                <a:cs typeface="Arial" panose="020B0604020202020204" pitchFamily="34" charset="0"/>
              </a:rPr>
              <a:t>ctionable</a:t>
            </a:r>
            <a:r>
              <a:rPr lang="en-GB" sz="1600" b="1" kern="100" dirty="0">
                <a:effectLst/>
                <a:latin typeface="Arial" panose="020B0604020202020204" pitchFamily="34" charset="0"/>
                <a:ea typeface="Calibri" panose="020F0502020204030204" pitchFamily="34" charset="0"/>
                <a:cs typeface="Arial" panose="020B0604020202020204" pitchFamily="34" charset="0"/>
              </a:rPr>
              <a:t> </a:t>
            </a:r>
            <a:r>
              <a:rPr lang="ro-RO" sz="1600" b="1" kern="100" dirty="0">
                <a:effectLst/>
                <a:latin typeface="Arial" panose="020B0604020202020204" pitchFamily="34" charset="0"/>
                <a:ea typeface="Calibri" panose="020F0502020204030204" pitchFamily="34" charset="0"/>
                <a:cs typeface="Arial" panose="020B0604020202020204" pitchFamily="34" charset="0"/>
              </a:rPr>
              <a:t>i</a:t>
            </a:r>
            <a:r>
              <a:rPr lang="en-GB" sz="1600" b="1" kern="100" dirty="0" err="1">
                <a:effectLst/>
                <a:latin typeface="Arial" panose="020B0604020202020204" pitchFamily="34" charset="0"/>
                <a:ea typeface="Calibri" panose="020F0502020204030204" pitchFamily="34" charset="0"/>
                <a:cs typeface="Arial" panose="020B0604020202020204" pitchFamily="34" charset="0"/>
              </a:rPr>
              <a:t>nput</a:t>
            </a:r>
            <a:endParaRPr lang="en-GB" sz="1600" b="1" kern="100" dirty="0">
              <a:effectLst/>
              <a:latin typeface="Arial" panose="020B0604020202020204" pitchFamily="34" charset="0"/>
              <a:ea typeface="Calibri" panose="020F0502020204030204" pitchFamily="34" charset="0"/>
              <a:cs typeface="Arial" panose="020B0604020202020204" pitchFamily="34" charset="0"/>
            </a:endParaRPr>
          </a:p>
          <a:p>
            <a:pPr>
              <a:lnSpc>
                <a:spcPct val="115000"/>
              </a:lnSpc>
              <a:spcAft>
                <a:spcPts val="800"/>
              </a:spcAft>
              <a:buFont typeface="Wingdings" panose="05000000000000000000" pitchFamily="2" charset="2"/>
              <a:buChar char="q"/>
            </a:pPr>
            <a:r>
              <a:rPr lang="en-GB" sz="1600" kern="100" dirty="0">
                <a:effectLst/>
                <a:latin typeface="Arial" panose="020B0604020202020204" pitchFamily="34" charset="0"/>
                <a:ea typeface="Calibri" panose="020F0502020204030204" pitchFamily="34" charset="0"/>
                <a:cs typeface="Arial" panose="020B0604020202020204" pitchFamily="34" charset="0"/>
              </a:rPr>
              <a:t>Stress the value of feedback that can result in noticeable advancements. Invite raters to offer workable fixes or development tactics</a:t>
            </a:r>
            <a:r>
              <a:rPr lang="ro-RO" sz="1600" kern="100" dirty="0">
                <a:effectLst/>
                <a:latin typeface="Arial" panose="020B0604020202020204" pitchFamily="34" charset="0"/>
                <a:ea typeface="Calibri" panose="020F0502020204030204" pitchFamily="34" charset="0"/>
                <a:cs typeface="Arial" panose="020B0604020202020204" pitchFamily="34" charset="0"/>
              </a:rPr>
              <a:t> (Morgan, 2005).</a:t>
            </a:r>
            <a:endParaRPr lang="en-GB" sz="1400" dirty="0"/>
          </a:p>
        </p:txBody>
      </p:sp>
    </p:spTree>
    <p:extLst>
      <p:ext uri="{BB962C8B-B14F-4D97-AF65-F5344CB8AC3E}">
        <p14:creationId xmlns:p14="http://schemas.microsoft.com/office/powerpoint/2010/main" val="1655334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A38ABB-2C0D-9D67-2AC2-0951F7796D52}"/>
              </a:ext>
            </a:extLst>
          </p:cNvPr>
          <p:cNvSpPr>
            <a:spLocks noGrp="1"/>
          </p:cNvSpPr>
          <p:nvPr>
            <p:ph type="title"/>
          </p:nvPr>
        </p:nvSpPr>
        <p:spPr>
          <a:xfrm>
            <a:off x="4984750" y="1011237"/>
            <a:ext cx="6120000" cy="860400"/>
          </a:xfrm>
        </p:spPr>
        <p:txBody>
          <a:bodyPr anchor="b">
            <a:normAutofit/>
          </a:bodyPr>
          <a:lstStyle/>
          <a:p>
            <a:pPr algn="ctr">
              <a:lnSpc>
                <a:spcPct val="90000"/>
              </a:lnSpc>
            </a:pPr>
            <a:r>
              <a:rPr lang="en-GB" sz="2400" dirty="0">
                <a:effectLst/>
                <a:latin typeface="Arial" panose="020B0604020202020204" pitchFamily="34" charset="0"/>
                <a:ea typeface="Times New Roman" panose="02020603050405020304" pitchFamily="18" charset="0"/>
              </a:rPr>
              <a:t>Key issues involve whilst implementing the concept </a:t>
            </a:r>
            <a:endParaRPr lang="en-GB" sz="2400" dirty="0"/>
          </a:p>
        </p:txBody>
      </p:sp>
      <p:pic>
        <p:nvPicPr>
          <p:cNvPr id="5" name="Picture 4" descr="3D stairs design">
            <a:extLst>
              <a:ext uri="{FF2B5EF4-FFF2-40B4-BE49-F238E27FC236}">
                <a16:creationId xmlns:a16="http://schemas.microsoft.com/office/drawing/2014/main" id="{7874EB27-59E8-A2C1-83FE-756BDC152B8C}"/>
              </a:ext>
            </a:extLst>
          </p:cNvPr>
          <p:cNvPicPr>
            <a:picLocks noChangeAspect="1"/>
          </p:cNvPicPr>
          <p:nvPr/>
        </p:nvPicPr>
        <p:blipFill rotWithShape="1">
          <a:blip r:embed="rId2"/>
          <a:srcRect l="32165" r="25501"/>
          <a:stretch/>
        </p:blipFill>
        <p:spPr>
          <a:xfrm>
            <a:off x="20" y="10"/>
            <a:ext cx="3870969" cy="6857990"/>
          </a:xfrm>
          <a:prstGeom prst="rect">
            <a:avLst/>
          </a:prstGeom>
        </p:spPr>
      </p:pic>
      <p:cxnSp>
        <p:nvCxnSpPr>
          <p:cNvPr id="11" name="Straight Connector 1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B66C161-866A-A6BF-FE20-E93C5AFDD57D}"/>
              </a:ext>
            </a:extLst>
          </p:cNvPr>
          <p:cNvSpPr>
            <a:spLocks noGrp="1"/>
          </p:cNvSpPr>
          <p:nvPr>
            <p:ph idx="1"/>
          </p:nvPr>
        </p:nvSpPr>
        <p:spPr>
          <a:xfrm>
            <a:off x="4348263" y="2759076"/>
            <a:ext cx="7519481" cy="3534718"/>
          </a:xfrm>
        </p:spPr>
        <p:txBody>
          <a:bodyPr>
            <a:normAutofit/>
          </a:bodyPr>
          <a:lstStyle/>
          <a:p>
            <a:pPr>
              <a:lnSpc>
                <a:spcPct val="115000"/>
              </a:lnSpc>
              <a:spcAft>
                <a:spcPts val="800"/>
              </a:spcAft>
              <a:buFont typeface="Wingdings" panose="05000000000000000000" pitchFamily="2" charset="2"/>
              <a:buChar char="q"/>
            </a:pPr>
            <a:r>
              <a:rPr lang="en-GB" sz="1600" b="1" kern="100" dirty="0">
                <a:effectLst/>
                <a:latin typeface="Arial" panose="020B0604020202020204" pitchFamily="34" charset="0"/>
                <a:ea typeface="Calibri" panose="020F0502020204030204" pitchFamily="34" charset="0"/>
                <a:cs typeface="Arial" panose="020B0604020202020204" pitchFamily="34" charset="0"/>
              </a:rPr>
              <a:t>Balancing </a:t>
            </a:r>
            <a:r>
              <a:rPr lang="ro-RO" sz="1600" b="1" kern="100" dirty="0">
                <a:effectLst/>
                <a:latin typeface="Arial" panose="020B0604020202020204" pitchFamily="34" charset="0"/>
                <a:ea typeface="Calibri" panose="020F0502020204030204" pitchFamily="34" charset="0"/>
                <a:cs typeface="Arial" panose="020B0604020202020204" pitchFamily="34" charset="0"/>
              </a:rPr>
              <a:t>p</a:t>
            </a:r>
            <a:r>
              <a:rPr lang="en-GB" sz="1600" b="1" kern="100" dirty="0" err="1">
                <a:effectLst/>
                <a:latin typeface="Arial" panose="020B0604020202020204" pitchFamily="34" charset="0"/>
                <a:ea typeface="Calibri" panose="020F0502020204030204" pitchFamily="34" charset="0"/>
                <a:cs typeface="Arial" panose="020B0604020202020204" pitchFamily="34" charset="0"/>
              </a:rPr>
              <a:t>ositive</a:t>
            </a:r>
            <a:r>
              <a:rPr lang="en-GB" sz="1600" b="1" kern="100" dirty="0">
                <a:effectLst/>
                <a:latin typeface="Arial" panose="020B0604020202020204" pitchFamily="34" charset="0"/>
                <a:ea typeface="Calibri" panose="020F0502020204030204" pitchFamily="34" charset="0"/>
                <a:cs typeface="Arial" panose="020B0604020202020204" pitchFamily="34" charset="0"/>
              </a:rPr>
              <a:t> and </a:t>
            </a:r>
            <a:r>
              <a:rPr lang="ro-RO" sz="1600" b="1" kern="100" dirty="0">
                <a:latin typeface="Arial" panose="020B0604020202020204" pitchFamily="34" charset="0"/>
                <a:ea typeface="Calibri" panose="020F0502020204030204" pitchFamily="34" charset="0"/>
                <a:cs typeface="Arial" panose="020B0604020202020204" pitchFamily="34" charset="0"/>
              </a:rPr>
              <a:t>c</a:t>
            </a:r>
            <a:r>
              <a:rPr lang="en-GB" sz="1600" b="1" kern="100" dirty="0" err="1">
                <a:effectLst/>
                <a:latin typeface="Arial" panose="020B0604020202020204" pitchFamily="34" charset="0"/>
                <a:ea typeface="Calibri" panose="020F0502020204030204" pitchFamily="34" charset="0"/>
                <a:cs typeface="Arial" panose="020B0604020202020204" pitchFamily="34" charset="0"/>
              </a:rPr>
              <a:t>onstructive</a:t>
            </a:r>
            <a:r>
              <a:rPr lang="en-GB" sz="1600" b="1" kern="100" dirty="0">
                <a:effectLst/>
                <a:latin typeface="Arial" panose="020B0604020202020204" pitchFamily="34" charset="0"/>
                <a:ea typeface="Calibri" panose="020F0502020204030204" pitchFamily="34" charset="0"/>
                <a:cs typeface="Arial" panose="020B0604020202020204" pitchFamily="34" charset="0"/>
              </a:rPr>
              <a:t> </a:t>
            </a:r>
            <a:r>
              <a:rPr lang="ro-RO" sz="1600" b="1" kern="100" dirty="0">
                <a:effectLst/>
                <a:latin typeface="Arial" panose="020B0604020202020204" pitchFamily="34" charset="0"/>
                <a:ea typeface="Calibri" panose="020F0502020204030204" pitchFamily="34" charset="0"/>
                <a:cs typeface="Arial" panose="020B0604020202020204" pitchFamily="34" charset="0"/>
              </a:rPr>
              <a:t>f</a:t>
            </a:r>
            <a:r>
              <a:rPr lang="en-GB" sz="1600" b="1" kern="100" dirty="0" err="1">
                <a:effectLst/>
                <a:latin typeface="Arial" panose="020B0604020202020204" pitchFamily="34" charset="0"/>
                <a:ea typeface="Calibri" panose="020F0502020204030204" pitchFamily="34" charset="0"/>
                <a:cs typeface="Arial" panose="020B0604020202020204" pitchFamily="34" charset="0"/>
              </a:rPr>
              <a:t>eedback</a:t>
            </a:r>
            <a:endParaRPr lang="en-GB" sz="1600" b="1" kern="100" dirty="0">
              <a:effectLst/>
              <a:latin typeface="Arial" panose="020B0604020202020204" pitchFamily="34" charset="0"/>
              <a:ea typeface="Calibri" panose="020F0502020204030204" pitchFamily="34" charset="0"/>
              <a:cs typeface="Arial" panose="020B0604020202020204" pitchFamily="34" charset="0"/>
            </a:endParaRPr>
          </a:p>
          <a:p>
            <a:pPr>
              <a:lnSpc>
                <a:spcPct val="115000"/>
              </a:lnSpc>
              <a:spcAft>
                <a:spcPts val="800"/>
              </a:spcAft>
              <a:buFont typeface="Wingdings" panose="05000000000000000000" pitchFamily="2" charset="2"/>
              <a:buChar char="q"/>
            </a:pPr>
            <a:r>
              <a:rPr lang="en-GB" sz="1600" b="1" kern="100" dirty="0">
                <a:effectLst/>
                <a:latin typeface="Arial" panose="020B0604020202020204" pitchFamily="34" charset="0"/>
                <a:ea typeface="Calibri" panose="020F0502020204030204" pitchFamily="34" charset="0"/>
                <a:cs typeface="Arial" panose="020B0604020202020204" pitchFamily="34" charset="0"/>
              </a:rPr>
              <a:t>Encourage a </a:t>
            </a:r>
            <a:r>
              <a:rPr lang="ro-RO" sz="1600" b="1" kern="100" dirty="0">
                <a:effectLst/>
                <a:latin typeface="Arial" panose="020B0604020202020204" pitchFamily="34" charset="0"/>
                <a:ea typeface="Calibri" panose="020F0502020204030204" pitchFamily="34" charset="0"/>
                <a:cs typeface="Arial" panose="020B0604020202020204" pitchFamily="34" charset="0"/>
              </a:rPr>
              <a:t>b</a:t>
            </a:r>
            <a:r>
              <a:rPr lang="en-GB" sz="1600" b="1" kern="100" dirty="0" err="1">
                <a:effectLst/>
                <a:latin typeface="Arial" panose="020B0604020202020204" pitchFamily="34" charset="0"/>
                <a:ea typeface="Calibri" panose="020F0502020204030204" pitchFamily="34" charset="0"/>
                <a:cs typeface="Arial" panose="020B0604020202020204" pitchFamily="34" charset="0"/>
              </a:rPr>
              <a:t>alanced</a:t>
            </a:r>
            <a:r>
              <a:rPr lang="en-GB" sz="1600" b="1" kern="100" dirty="0">
                <a:effectLst/>
                <a:latin typeface="Arial" panose="020B0604020202020204" pitchFamily="34" charset="0"/>
                <a:ea typeface="Calibri" panose="020F0502020204030204" pitchFamily="34" charset="0"/>
                <a:cs typeface="Arial" panose="020B0604020202020204" pitchFamily="34" charset="0"/>
              </a:rPr>
              <a:t> </a:t>
            </a:r>
            <a:r>
              <a:rPr lang="ro-RO" sz="1600" b="1" kern="100" dirty="0">
                <a:effectLst/>
                <a:latin typeface="Arial" panose="020B0604020202020204" pitchFamily="34" charset="0"/>
                <a:ea typeface="Calibri" panose="020F0502020204030204" pitchFamily="34" charset="0"/>
                <a:cs typeface="Arial" panose="020B0604020202020204" pitchFamily="34" charset="0"/>
              </a:rPr>
              <a:t>a</a:t>
            </a:r>
            <a:r>
              <a:rPr lang="en-GB" sz="1600" b="1" kern="100" dirty="0" err="1">
                <a:effectLst/>
                <a:latin typeface="Arial" panose="020B0604020202020204" pitchFamily="34" charset="0"/>
                <a:ea typeface="Calibri" panose="020F0502020204030204" pitchFamily="34" charset="0"/>
                <a:cs typeface="Arial" panose="020B0604020202020204" pitchFamily="34" charset="0"/>
              </a:rPr>
              <a:t>pproach</a:t>
            </a:r>
            <a:endParaRPr lang="en-GB" sz="1600" b="1" kern="100" dirty="0">
              <a:effectLst/>
              <a:latin typeface="Arial" panose="020B0604020202020204" pitchFamily="34" charset="0"/>
              <a:ea typeface="Calibri" panose="020F0502020204030204" pitchFamily="34" charset="0"/>
              <a:cs typeface="Arial" panose="020B0604020202020204" pitchFamily="34" charset="0"/>
            </a:endParaRPr>
          </a:p>
          <a:p>
            <a:pPr>
              <a:lnSpc>
                <a:spcPct val="115000"/>
              </a:lnSpc>
              <a:spcAft>
                <a:spcPts val="800"/>
              </a:spcAft>
              <a:buFont typeface="Wingdings" panose="05000000000000000000" pitchFamily="2" charset="2"/>
              <a:buChar char="q"/>
            </a:pPr>
            <a:r>
              <a:rPr lang="en-GB" sz="1600" kern="100" dirty="0">
                <a:effectLst/>
                <a:latin typeface="Arial" panose="020B0604020202020204" pitchFamily="34" charset="0"/>
                <a:ea typeface="Calibri" panose="020F0502020204030204" pitchFamily="34" charset="0"/>
                <a:cs typeface="Arial" panose="020B0604020202020204" pitchFamily="34" charset="0"/>
              </a:rPr>
              <a:t>Insist on how important it is to acknowledge accomplishments and strengths. Emphasise the importance of addressing areas that require improvement while doing so.</a:t>
            </a:r>
            <a:endParaRPr lang="ro-RO" sz="16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15000"/>
              </a:lnSpc>
              <a:spcAft>
                <a:spcPts val="800"/>
              </a:spcAft>
              <a:buFont typeface="Wingdings" panose="05000000000000000000" pitchFamily="2" charset="2"/>
              <a:buChar char="q"/>
            </a:pPr>
            <a:r>
              <a:rPr lang="en-GB" sz="1600" b="1" kern="100" dirty="0">
                <a:effectLst/>
                <a:latin typeface="Arial" panose="020B0604020202020204" pitchFamily="34" charset="0"/>
                <a:ea typeface="Calibri" panose="020F0502020204030204" pitchFamily="34" charset="0"/>
                <a:cs typeface="Arial" panose="020B0604020202020204" pitchFamily="34" charset="0"/>
              </a:rPr>
              <a:t>Focus on </a:t>
            </a:r>
            <a:r>
              <a:rPr lang="ro-RO" sz="1600" b="1" kern="100" dirty="0">
                <a:effectLst/>
                <a:latin typeface="Arial" panose="020B0604020202020204" pitchFamily="34" charset="0"/>
                <a:ea typeface="Calibri" panose="020F0502020204030204" pitchFamily="34" charset="0"/>
                <a:cs typeface="Arial" panose="020B0604020202020204" pitchFamily="34" charset="0"/>
              </a:rPr>
              <a:t>g</a:t>
            </a:r>
            <a:r>
              <a:rPr lang="en-GB" sz="1600" b="1" kern="100" dirty="0" err="1">
                <a:effectLst/>
                <a:latin typeface="Arial" panose="020B0604020202020204" pitchFamily="34" charset="0"/>
                <a:ea typeface="Calibri" panose="020F0502020204030204" pitchFamily="34" charset="0"/>
                <a:cs typeface="Arial" panose="020B0604020202020204" pitchFamily="34" charset="0"/>
              </a:rPr>
              <a:t>rowth</a:t>
            </a:r>
            <a:r>
              <a:rPr lang="en-GB" sz="1600" b="1" kern="100" dirty="0">
                <a:effectLst/>
                <a:latin typeface="Arial" panose="020B0604020202020204" pitchFamily="34" charset="0"/>
                <a:ea typeface="Calibri" panose="020F0502020204030204" pitchFamily="34" charset="0"/>
                <a:cs typeface="Arial" panose="020B0604020202020204" pitchFamily="34" charset="0"/>
              </a:rPr>
              <a:t> and </a:t>
            </a:r>
            <a:r>
              <a:rPr lang="ro-RO" sz="1600" b="1" kern="100" dirty="0">
                <a:effectLst/>
                <a:latin typeface="Arial" panose="020B0604020202020204" pitchFamily="34" charset="0"/>
                <a:ea typeface="Calibri" panose="020F0502020204030204" pitchFamily="34" charset="0"/>
                <a:cs typeface="Arial" panose="020B0604020202020204" pitchFamily="34" charset="0"/>
              </a:rPr>
              <a:t>i</a:t>
            </a:r>
            <a:r>
              <a:rPr lang="en-GB" sz="1600" b="1" kern="100" dirty="0" err="1">
                <a:effectLst/>
                <a:latin typeface="Arial" panose="020B0604020202020204" pitchFamily="34" charset="0"/>
                <a:ea typeface="Calibri" panose="020F0502020204030204" pitchFamily="34" charset="0"/>
                <a:cs typeface="Arial" panose="020B0604020202020204" pitchFamily="34" charset="0"/>
              </a:rPr>
              <a:t>mprovement</a:t>
            </a:r>
            <a:endParaRPr lang="en-GB" sz="1600" b="1" kern="100" dirty="0">
              <a:effectLst/>
              <a:latin typeface="Arial" panose="020B0604020202020204" pitchFamily="34" charset="0"/>
              <a:ea typeface="Calibri" panose="020F0502020204030204" pitchFamily="34" charset="0"/>
              <a:cs typeface="Arial" panose="020B0604020202020204" pitchFamily="34" charset="0"/>
            </a:endParaRPr>
          </a:p>
          <a:p>
            <a:pPr>
              <a:lnSpc>
                <a:spcPct val="115000"/>
              </a:lnSpc>
              <a:spcAft>
                <a:spcPts val="800"/>
              </a:spcAft>
              <a:buFont typeface="Wingdings" panose="05000000000000000000" pitchFamily="2" charset="2"/>
              <a:buChar char="q"/>
            </a:pPr>
            <a:r>
              <a:rPr lang="en-GB" sz="1600" kern="100" dirty="0">
                <a:effectLst/>
                <a:latin typeface="Arial" panose="020B0604020202020204" pitchFamily="34" charset="0"/>
                <a:ea typeface="Calibri" panose="020F0502020204030204" pitchFamily="34" charset="0"/>
                <a:cs typeface="Arial" panose="020B0604020202020204" pitchFamily="34" charset="0"/>
              </a:rPr>
              <a:t>Remind attendees that constructive criticism can be an asset for both career and personal growth. Remind people that criticism is not always a bad thing, but rather a chance for improvement</a:t>
            </a:r>
            <a:r>
              <a:rPr lang="ro-RO" sz="1600" kern="100" dirty="0">
                <a:effectLst/>
                <a:latin typeface="Arial" panose="020B0604020202020204" pitchFamily="34" charset="0"/>
                <a:ea typeface="Calibri" panose="020F0502020204030204" pitchFamily="34" charset="0"/>
                <a:cs typeface="Arial" panose="020B0604020202020204" pitchFamily="34" charset="0"/>
              </a:rPr>
              <a:t> (Morgan, 2005).</a:t>
            </a:r>
            <a:endParaRPr lang="en-GB" sz="1400" dirty="0"/>
          </a:p>
        </p:txBody>
      </p:sp>
    </p:spTree>
    <p:extLst>
      <p:ext uri="{BB962C8B-B14F-4D97-AF65-F5344CB8AC3E}">
        <p14:creationId xmlns:p14="http://schemas.microsoft.com/office/powerpoint/2010/main" val="17675492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E0B6B6-CBDD-263C-7E3F-8D803CE63E3A}"/>
              </a:ext>
            </a:extLst>
          </p:cNvPr>
          <p:cNvSpPr>
            <a:spLocks noGrp="1"/>
          </p:cNvSpPr>
          <p:nvPr>
            <p:ph type="title"/>
          </p:nvPr>
        </p:nvSpPr>
        <p:spPr>
          <a:xfrm>
            <a:off x="1080000" y="862151"/>
            <a:ext cx="6120000" cy="1009486"/>
          </a:xfrm>
        </p:spPr>
        <p:txBody>
          <a:bodyPr anchor="b">
            <a:normAutofit/>
          </a:bodyPr>
          <a:lstStyle/>
          <a:p>
            <a:pPr algn="ctr"/>
            <a:r>
              <a:rPr lang="ro-RO" b="1" dirty="0">
                <a:latin typeface="Arial" panose="020B0604020202020204" pitchFamily="34" charset="0"/>
                <a:cs typeface="Arial" panose="020B0604020202020204" pitchFamily="34" charset="0"/>
              </a:rPr>
              <a:t>Conclusion</a:t>
            </a:r>
            <a:endParaRPr lang="en-GB" b="1" dirty="0">
              <a:latin typeface="Arial" panose="020B0604020202020204" pitchFamily="34" charset="0"/>
              <a:cs typeface="Arial" panose="020B0604020202020204" pitchFamily="34" charset="0"/>
            </a:endParaRPr>
          </a:p>
        </p:txBody>
      </p:sp>
      <p:cxnSp>
        <p:nvCxnSpPr>
          <p:cNvPr id="17" name="Straight Connector 16">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7000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968A3EE-20EC-168A-94FC-C61757C3F4F1}"/>
              </a:ext>
            </a:extLst>
          </p:cNvPr>
          <p:cNvSpPr>
            <a:spLocks noGrp="1"/>
          </p:cNvSpPr>
          <p:nvPr>
            <p:ph idx="1"/>
          </p:nvPr>
        </p:nvSpPr>
        <p:spPr>
          <a:xfrm>
            <a:off x="308353" y="3103032"/>
            <a:ext cx="7704306" cy="2649502"/>
          </a:xfrm>
        </p:spPr>
        <p:txBody>
          <a:bodyPr>
            <a:normAutofit/>
          </a:bodyPr>
          <a:lstStyle/>
          <a:p>
            <a:pPr marL="0" indent="0" algn="just">
              <a:lnSpc>
                <a:spcPct val="115000"/>
              </a:lnSpc>
              <a:spcAft>
                <a:spcPts val="800"/>
              </a:spcAft>
              <a:buNone/>
            </a:pPr>
            <a:r>
              <a:rPr lang="en-GB" sz="1800" kern="100" dirty="0">
                <a:effectLst/>
                <a:latin typeface="Arial" panose="020B0604020202020204" pitchFamily="34" charset="0"/>
                <a:ea typeface="Calibri" panose="020F0502020204030204" pitchFamily="34" charset="0"/>
                <a:cs typeface="Arial" panose="020B0604020202020204" pitchFamily="34" charset="0"/>
              </a:rPr>
              <a:t>360-degree feedback provides a thorough analysis of performance from many angles. It helps staff members and the company grow on both a personal and professional level</a:t>
            </a:r>
            <a:r>
              <a:rPr lang="ro-RO" sz="1800" kern="100" dirty="0">
                <a:effectLst/>
                <a:latin typeface="Arial" panose="020B0604020202020204" pitchFamily="34" charset="0"/>
                <a:ea typeface="Calibri" panose="020F0502020204030204" pitchFamily="34" charset="0"/>
                <a:cs typeface="Arial" panose="020B0604020202020204" pitchFamily="34" charset="0"/>
              </a:rPr>
              <a:t>, </a:t>
            </a:r>
            <a:r>
              <a:rPr lang="en-GB" sz="1800" kern="100" dirty="0">
                <a:effectLst/>
                <a:latin typeface="Arial" panose="020B0604020202020204" pitchFamily="34" charset="0"/>
                <a:ea typeface="Calibri" panose="020F0502020204030204" pitchFamily="34" charset="0"/>
                <a:cs typeface="Arial" panose="020B0604020202020204" pitchFamily="34" charset="0"/>
              </a:rPr>
              <a:t>gives a forum for honest dialogue, mutual respect, and ongoing development. Stress that getting involved actively improves the feedback process's efficacy. Promote an environment where people work together and take turns being responsible for each other's personal and professional growth.</a:t>
            </a:r>
            <a:endParaRPr lang="en-GB" sz="1100" dirty="0"/>
          </a:p>
        </p:txBody>
      </p:sp>
      <p:pic>
        <p:nvPicPr>
          <p:cNvPr id="18" name="Picture 17" descr="Hands-on top of each other">
            <a:extLst>
              <a:ext uri="{FF2B5EF4-FFF2-40B4-BE49-F238E27FC236}">
                <a16:creationId xmlns:a16="http://schemas.microsoft.com/office/drawing/2014/main" id="{EA2FBAC7-7672-F52F-36EE-5302F4589E78}"/>
              </a:ext>
            </a:extLst>
          </p:cNvPr>
          <p:cNvPicPr>
            <a:picLocks noChangeAspect="1"/>
          </p:cNvPicPr>
          <p:nvPr/>
        </p:nvPicPr>
        <p:blipFill rotWithShape="1">
          <a:blip r:embed="rId2"/>
          <a:srcRect l="59002" r="16303" b="1"/>
          <a:stretch/>
        </p:blipFill>
        <p:spPr>
          <a:xfrm>
            <a:off x="8321011" y="10"/>
            <a:ext cx="3870989" cy="6857990"/>
          </a:xfrm>
          <a:prstGeom prst="rect">
            <a:avLst/>
          </a:prstGeom>
        </p:spPr>
      </p:pic>
    </p:spTree>
    <p:extLst>
      <p:ext uri="{BB962C8B-B14F-4D97-AF65-F5344CB8AC3E}">
        <p14:creationId xmlns:p14="http://schemas.microsoft.com/office/powerpoint/2010/main" val="7442502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009846-890A-9A10-2A78-4FDB69678574}"/>
              </a:ext>
            </a:extLst>
          </p:cNvPr>
          <p:cNvSpPr>
            <a:spLocks noGrp="1"/>
          </p:cNvSpPr>
          <p:nvPr>
            <p:ph type="title"/>
          </p:nvPr>
        </p:nvSpPr>
        <p:spPr>
          <a:xfrm>
            <a:off x="846306" y="433388"/>
            <a:ext cx="10259844" cy="655637"/>
          </a:xfrm>
        </p:spPr>
        <p:txBody>
          <a:bodyPr/>
          <a:lstStyle/>
          <a:p>
            <a:r>
              <a:rPr lang="ro-RO" dirty="0">
                <a:latin typeface="Arial" panose="020B0604020202020204" pitchFamily="34" charset="0"/>
                <a:cs typeface="Arial" panose="020B0604020202020204" pitchFamily="34" charset="0"/>
              </a:rPr>
              <a:t>references</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21A30A6-F4AD-802E-A2AC-4C42DC4884A4}"/>
              </a:ext>
            </a:extLst>
          </p:cNvPr>
          <p:cNvSpPr>
            <a:spLocks noGrp="1"/>
          </p:cNvSpPr>
          <p:nvPr>
            <p:ph idx="1"/>
          </p:nvPr>
        </p:nvSpPr>
        <p:spPr>
          <a:xfrm>
            <a:off x="846306" y="1089026"/>
            <a:ext cx="10359958" cy="5335586"/>
          </a:xfrm>
        </p:spPr>
        <p:txBody>
          <a:bodyPr>
            <a:normAutofit/>
          </a:bodyPr>
          <a:lstStyle/>
          <a:p>
            <a:pPr marL="0" indent="0" algn="just">
              <a:buNone/>
            </a:pPr>
            <a:r>
              <a:rPr lang="en-GB" sz="1600" b="0" dirty="0" err="1">
                <a:solidFill>
                  <a:schemeClr val="tx1"/>
                </a:solidFill>
                <a:effectLst/>
                <a:latin typeface="Arial" panose="020B0604020202020204" pitchFamily="34" charset="0"/>
                <a:cs typeface="Arial" panose="020B0604020202020204" pitchFamily="34" charset="0"/>
              </a:rPr>
              <a:t>Alimo</a:t>
            </a:r>
            <a:r>
              <a:rPr lang="en-GB" sz="1600" b="0" dirty="0">
                <a:solidFill>
                  <a:schemeClr val="tx1"/>
                </a:solidFill>
                <a:effectLst/>
                <a:latin typeface="Arial" panose="020B0604020202020204" pitchFamily="34" charset="0"/>
                <a:cs typeface="Arial" panose="020B0604020202020204" pitchFamily="34" charset="0"/>
              </a:rPr>
              <a:t>-Metcalfe, B. (1998) ‘360 Degree Feedback and Leadership Development’, International journal of selection and assessment, 6(1), pp. 35–44. </a:t>
            </a:r>
            <a:endParaRPr lang="ro-RO" sz="1600" b="0" dirty="0">
              <a:solidFill>
                <a:schemeClr val="tx1"/>
              </a:solidFill>
              <a:effectLst/>
              <a:latin typeface="Arial" panose="020B0604020202020204" pitchFamily="34" charset="0"/>
              <a:cs typeface="Arial" panose="020B0604020202020204" pitchFamily="34" charset="0"/>
            </a:endParaRPr>
          </a:p>
          <a:p>
            <a:pPr marL="0" indent="0" algn="just">
              <a:buNone/>
            </a:pPr>
            <a:r>
              <a:rPr lang="en-GB" sz="1600" b="0" dirty="0">
                <a:solidFill>
                  <a:schemeClr val="tx1"/>
                </a:solidFill>
                <a:effectLst/>
                <a:latin typeface="Arial" panose="020B0604020202020204" pitchFamily="34" charset="0"/>
                <a:cs typeface="Arial" panose="020B0604020202020204" pitchFamily="34" charset="0"/>
              </a:rPr>
              <a:t>Brett, J.F. and Atwater, L.E. (2001) ‘360 degree feedback: accuracy, reactions, and perceptions of usefulness’, Journal of applied psychology, 86(5), pp. 930–942.</a:t>
            </a:r>
            <a:endParaRPr lang="ro-RO" sz="1600" b="0" dirty="0">
              <a:solidFill>
                <a:schemeClr val="tx1"/>
              </a:solidFill>
              <a:effectLst/>
              <a:latin typeface="Arial" panose="020B0604020202020204" pitchFamily="34" charset="0"/>
              <a:cs typeface="Arial" panose="020B0604020202020204" pitchFamily="34" charset="0"/>
            </a:endParaRPr>
          </a:p>
          <a:p>
            <a:pPr marL="0" indent="0" algn="just">
              <a:buNone/>
            </a:pPr>
            <a:r>
              <a:rPr lang="en-GB" sz="1600" b="0" dirty="0">
                <a:solidFill>
                  <a:schemeClr val="tx1"/>
                </a:solidFill>
                <a:effectLst/>
                <a:latin typeface="Arial" panose="020B0604020202020204" pitchFamily="34" charset="0"/>
                <a:cs typeface="Arial" panose="020B0604020202020204" pitchFamily="34" charset="0"/>
              </a:rPr>
              <a:t>Brutus, S., London, M. and Martineau, J. (1999) ‘The impact of 360-degree feedback on planning for career development’, The Journal of management development, 18(8), pp. 676–693. </a:t>
            </a:r>
            <a:endParaRPr lang="ro-RO" sz="1600" b="0" dirty="0">
              <a:solidFill>
                <a:schemeClr val="tx1"/>
              </a:solidFill>
              <a:effectLst/>
              <a:latin typeface="Arial" panose="020B0604020202020204" pitchFamily="34" charset="0"/>
              <a:cs typeface="Arial" panose="020B0604020202020204" pitchFamily="34" charset="0"/>
            </a:endParaRPr>
          </a:p>
          <a:p>
            <a:pPr marL="0" indent="0" algn="just">
              <a:buNone/>
            </a:pPr>
            <a:r>
              <a:rPr lang="en-GB" sz="1600" b="0" dirty="0" err="1">
                <a:solidFill>
                  <a:schemeClr val="tx1"/>
                </a:solidFill>
                <a:effectLst/>
                <a:latin typeface="Arial" panose="020B0604020202020204" pitchFamily="34" charset="0"/>
                <a:cs typeface="Arial" panose="020B0604020202020204" pitchFamily="34" charset="0"/>
              </a:rPr>
              <a:t>Chivers</a:t>
            </a:r>
            <a:r>
              <a:rPr lang="en-GB" sz="1600" b="0" dirty="0">
                <a:solidFill>
                  <a:schemeClr val="tx1"/>
                </a:solidFill>
                <a:effectLst/>
                <a:latin typeface="Arial" panose="020B0604020202020204" pitchFamily="34" charset="0"/>
                <a:cs typeface="Arial" panose="020B0604020202020204" pitchFamily="34" charset="0"/>
              </a:rPr>
              <a:t>, W. and Darling, P. (1999) 360-degree feedback and organisational culture. London: Institute of Personnel and Development.</a:t>
            </a:r>
            <a:endParaRPr lang="ro-RO" sz="1600" u="sng" kern="100" dirty="0">
              <a:solidFill>
                <a:schemeClr val="tx1"/>
              </a:solidFill>
              <a:latin typeface="Arial" panose="020B0604020202020204" pitchFamily="34" charset="0"/>
              <a:ea typeface="Calibri" panose="020F0502020204030204" pitchFamily="34" charset="0"/>
              <a:cs typeface="Arial" panose="020B0604020202020204" pitchFamily="34" charset="0"/>
              <a:hlinkClick r:id="rId2">
                <a:extLst>
                  <a:ext uri="{A12FA001-AC4F-418D-AE19-62706E023703}">
                    <ahyp:hlinkClr xmlns:ahyp="http://schemas.microsoft.com/office/drawing/2018/hyperlinkcolor" val="tx"/>
                  </a:ext>
                </a:extLst>
              </a:hlinkClick>
            </a:endParaRPr>
          </a:p>
          <a:p>
            <a:pPr marL="0" indent="0" algn="just">
              <a:buNone/>
            </a:pPr>
            <a:r>
              <a:rPr lang="en-GB" sz="1600" b="0" dirty="0">
                <a:solidFill>
                  <a:schemeClr val="tx1"/>
                </a:solidFill>
                <a:effectLst/>
                <a:latin typeface="Arial" panose="020B0604020202020204" pitchFamily="34" charset="0"/>
                <a:cs typeface="Arial" panose="020B0604020202020204" pitchFamily="34" charset="0"/>
              </a:rPr>
              <a:t>Huggett, M. (1998) ‘360-degree feedback - great expectations?’, Industrial and commercial training, 30(4), pp. 128–130. </a:t>
            </a:r>
            <a:endParaRPr lang="ro-RO" sz="1600" dirty="0">
              <a:solidFill>
                <a:schemeClr val="tx1"/>
              </a:solidFill>
              <a:latin typeface="Arial" panose="020B0604020202020204" pitchFamily="34" charset="0"/>
              <a:cs typeface="Arial" panose="020B0604020202020204" pitchFamily="34" charset="0"/>
            </a:endParaRPr>
          </a:p>
          <a:p>
            <a:pPr marL="0" indent="0" algn="just">
              <a:buNone/>
            </a:pPr>
            <a:r>
              <a:rPr lang="en-GB" sz="1600" b="0" dirty="0">
                <a:solidFill>
                  <a:schemeClr val="tx1"/>
                </a:solidFill>
                <a:effectLst/>
                <a:latin typeface="Arial" panose="020B0604020202020204" pitchFamily="34" charset="0"/>
                <a:cs typeface="Arial" panose="020B0604020202020204" pitchFamily="34" charset="0"/>
              </a:rPr>
              <a:t>Morgan, A., </a:t>
            </a:r>
            <a:r>
              <a:rPr lang="en-GB" sz="1600" b="0" dirty="0" err="1">
                <a:solidFill>
                  <a:schemeClr val="tx1"/>
                </a:solidFill>
                <a:effectLst/>
                <a:latin typeface="Arial" panose="020B0604020202020204" pitchFamily="34" charset="0"/>
                <a:cs typeface="Arial" panose="020B0604020202020204" pitchFamily="34" charset="0"/>
              </a:rPr>
              <a:t>Cannan</a:t>
            </a:r>
            <a:r>
              <a:rPr lang="en-GB" sz="1600" b="0" dirty="0">
                <a:solidFill>
                  <a:schemeClr val="tx1"/>
                </a:solidFill>
                <a:effectLst/>
                <a:latin typeface="Arial" panose="020B0604020202020204" pitchFamily="34" charset="0"/>
                <a:cs typeface="Arial" panose="020B0604020202020204" pitchFamily="34" charset="0"/>
              </a:rPr>
              <a:t>, K. and Cullinane, J. (2005) ‘360 degree feedback: a critical enquiry’, Personnel review, 34(6), p</a:t>
            </a:r>
            <a:r>
              <a:rPr lang="ro-RO" sz="1600" b="0" dirty="0">
                <a:solidFill>
                  <a:schemeClr val="tx1"/>
                </a:solidFill>
                <a:effectLst/>
                <a:latin typeface="Arial" panose="020B0604020202020204" pitchFamily="34" charset="0"/>
                <a:cs typeface="Arial" panose="020B0604020202020204" pitchFamily="34" charset="0"/>
              </a:rPr>
              <a:t>p</a:t>
            </a:r>
            <a:r>
              <a:rPr lang="en-GB" sz="1600" b="0" dirty="0">
                <a:solidFill>
                  <a:schemeClr val="tx1"/>
                </a:solidFill>
                <a:effectLst/>
                <a:latin typeface="Arial" panose="020B0604020202020204" pitchFamily="34" charset="0"/>
                <a:cs typeface="Arial" panose="020B0604020202020204" pitchFamily="34" charset="0"/>
              </a:rPr>
              <a:t>. 663–</a:t>
            </a:r>
            <a:r>
              <a:rPr lang="ro-RO" sz="1600" b="0" dirty="0">
                <a:solidFill>
                  <a:schemeClr val="tx1"/>
                </a:solidFill>
                <a:effectLst/>
                <a:latin typeface="Arial" panose="020B0604020202020204" pitchFamily="34" charset="0"/>
                <a:cs typeface="Arial" panose="020B0604020202020204" pitchFamily="34" charset="0"/>
              </a:rPr>
              <a:t>670</a:t>
            </a:r>
            <a:endParaRPr lang="ro-RO" sz="1600" u="sng" kern="100" dirty="0">
              <a:solidFill>
                <a:schemeClr val="tx1"/>
              </a:solidFill>
              <a:effectLst/>
              <a:latin typeface="Arial" panose="020B0604020202020204" pitchFamily="34" charset="0"/>
              <a:ea typeface="Calibri" panose="020F0502020204030204" pitchFamily="34" charset="0"/>
              <a:cs typeface="Arial" panose="020B0604020202020204" pitchFamily="34" charset="0"/>
              <a:hlinkClick r:id="rId2">
                <a:extLst>
                  <a:ext uri="{A12FA001-AC4F-418D-AE19-62706E023703}">
                    <ahyp:hlinkClr xmlns:ahyp="http://schemas.microsoft.com/office/drawing/2018/hyperlinkcolor" val="tx"/>
                  </a:ext>
                </a:extLst>
              </a:hlinkClick>
            </a:endParaRPr>
          </a:p>
          <a:p>
            <a:pPr marL="0" indent="0" algn="just">
              <a:buNone/>
            </a:pPr>
            <a:r>
              <a:rPr lang="en-GB" sz="1600" b="0" dirty="0">
                <a:solidFill>
                  <a:schemeClr val="tx1"/>
                </a:solidFill>
                <a:effectLst/>
                <a:latin typeface="Arial" panose="020B0604020202020204" pitchFamily="34" charset="0"/>
                <a:cs typeface="Arial" panose="020B0604020202020204" pitchFamily="34" charset="0"/>
              </a:rPr>
              <a:t>Sahoo, C.. and Mishra, S. (2012) ‘Performance management benefits organizations and their employees’, Human resource management international digest, 20(6), pp. 3–5. </a:t>
            </a:r>
            <a:endParaRPr lang="ro-RO" sz="1600" u="sng" kern="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marL="0" indent="0" algn="just">
              <a:buNone/>
            </a:pPr>
            <a:endParaRPr lang="en-GB" dirty="0"/>
          </a:p>
        </p:txBody>
      </p:sp>
    </p:spTree>
    <p:extLst>
      <p:ext uri="{BB962C8B-B14F-4D97-AF65-F5344CB8AC3E}">
        <p14:creationId xmlns:p14="http://schemas.microsoft.com/office/powerpoint/2010/main" val="2235123890"/>
      </p:ext>
    </p:extLst>
  </p:cSld>
  <p:clrMapOvr>
    <a:masterClrMapping/>
  </p:clrMapOvr>
</p:sld>
</file>

<file path=ppt/theme/theme1.xml><?xml version="1.0" encoding="utf-8"?>
<a:theme xmlns:a="http://schemas.openxmlformats.org/drawingml/2006/main" name="LeafVTI">
  <a:themeElements>
    <a:clrScheme name="AnalogousFromDarkSeedLeftStep">
      <a:dk1>
        <a:srgbClr val="000000"/>
      </a:dk1>
      <a:lt1>
        <a:srgbClr val="FFFFFF"/>
      </a:lt1>
      <a:dk2>
        <a:srgbClr val="251D38"/>
      </a:dk2>
      <a:lt2>
        <a:srgbClr val="E2E8E2"/>
      </a:lt2>
      <a:accent1>
        <a:srgbClr val="DE31D1"/>
      </a:accent1>
      <a:accent2>
        <a:srgbClr val="9120CD"/>
      </a:accent2>
      <a:accent3>
        <a:srgbClr val="5B31DE"/>
      </a:accent3>
      <a:accent4>
        <a:srgbClr val="203ECD"/>
      </a:accent4>
      <a:accent5>
        <a:srgbClr val="3198DE"/>
      </a:accent5>
      <a:accent6>
        <a:srgbClr val="1CB4B3"/>
      </a:accent6>
      <a:hlink>
        <a:srgbClr val="3F75BF"/>
      </a:hlink>
      <a:folHlink>
        <a:srgbClr val="7F7F7F"/>
      </a:folHlink>
    </a:clrScheme>
    <a:fontScheme name="Leaf">
      <a:majorFont>
        <a:latin typeface="Rockwell Nova Light"/>
        <a:ea typeface=""/>
        <a:cs typeface=""/>
      </a:majorFont>
      <a:minorFont>
        <a:latin typeface="Avenir Next LT Pro Light"/>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afVTI" id="{AD13D32C-3873-4EF1-A28C-5D0E64FF0913}" vid="{0D2E0FD0-9C17-4337-BD21-33917FC300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318</TotalTime>
  <Words>1040</Words>
  <Application>Microsoft Office PowerPoint</Application>
  <PresentationFormat>Widescreen</PresentationFormat>
  <Paragraphs>66</Paragraphs>
  <Slides>12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Avenir Next LT Pro Light</vt:lpstr>
      <vt:lpstr>Calibri</vt:lpstr>
      <vt:lpstr>Rockwell Nova Light</vt:lpstr>
      <vt:lpstr>Times New Roman</vt:lpstr>
      <vt:lpstr>Wingdings</vt:lpstr>
      <vt:lpstr>LeafVTI</vt:lpstr>
      <vt:lpstr>360-degree feedback</vt:lpstr>
      <vt:lpstr>The concept of 360 – degree feedback </vt:lpstr>
      <vt:lpstr>The importance of the concept of 360-degree feedback to employees </vt:lpstr>
      <vt:lpstr>The importance of the concept of 360-degree feedback to employers </vt:lpstr>
      <vt:lpstr>The benefits of 360-degree feedback implementation to employees </vt:lpstr>
      <vt:lpstr>The benefits of 360-degree feedback implementation to employers </vt:lpstr>
      <vt:lpstr>Key issues involve whilst implementing the concept </vt:lpstr>
      <vt:lpstr>Key issues involve whilst implementing the concept </vt:lpstr>
      <vt:lpstr>Key issues involve whilst implementing the concept </vt:lpstr>
      <vt:lpstr>Key issues involve whilst implementing the concept </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360-degree feedback</dc:title>
  <dc:creator>MIhaita Nedelea</dc:creator>
  <cp:lastModifiedBy>MIhaita Nedelea</cp:lastModifiedBy>
  <cp:revision>1</cp:revision>
  <dcterms:created xsi:type="dcterms:W3CDTF">2023-10-27T14:49:05Z</dcterms:created>
  <dcterms:modified xsi:type="dcterms:W3CDTF">2023-10-29T12:55:47Z</dcterms:modified>
</cp:coreProperties>
</file>