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83" r:id="rId4"/>
    <p:sldId id="282" r:id="rId5"/>
    <p:sldId id="257" r:id="rId6"/>
    <p:sldId id="258" r:id="rId7"/>
    <p:sldId id="261" r:id="rId8"/>
    <p:sldId id="266" r:id="rId9"/>
    <p:sldId id="262" r:id="rId10"/>
    <p:sldId id="265" r:id="rId11"/>
    <p:sldId id="263" r:id="rId12"/>
    <p:sldId id="264" r:id="rId13"/>
    <p:sldId id="267" r:id="rId14"/>
    <p:sldId id="268" r:id="rId15"/>
    <p:sldId id="269" r:id="rId16"/>
    <p:sldId id="271" r:id="rId17"/>
    <p:sldId id="270" r:id="rId18"/>
    <p:sldId id="272" r:id="rId19"/>
    <p:sldId id="273" r:id="rId20"/>
    <p:sldId id="274" r:id="rId21"/>
    <p:sldId id="275" r:id="rId22"/>
    <p:sldId id="278" r:id="rId23"/>
    <p:sldId id="276" r:id="rId24"/>
    <p:sldId id="277" r:id="rId25"/>
    <p:sldId id="279" r:id="rId26"/>
    <p:sldId id="280" r:id="rId27"/>
    <p:sldId id="281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uel riley" initials="sr" lastIdx="1" clrIdx="0">
    <p:extLst>
      <p:ext uri="{19B8F6BF-5375-455C-9EA6-DF929625EA0E}">
        <p15:presenceInfo xmlns:p15="http://schemas.microsoft.com/office/powerpoint/2012/main" userId="1e98322c0b1146c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1-05T07:28:21.40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AFE00A-5A04-43B0-8903-385421EDFD61}" type="doc">
      <dgm:prSet loTypeId="urn:microsoft.com/office/officeart/2018/2/layout/IconLabel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516B847-F88C-463D-89F0-C173DED9D072}">
      <dgm:prSet/>
      <dgm:spPr/>
      <dgm:t>
        <a:bodyPr/>
        <a:lstStyle/>
        <a:p>
          <a:r>
            <a:rPr lang="en-US"/>
            <a:t>I watching this tutorial. (Hover Vehicle 2018 (using Blueprints) - Unreal Engine 4 Tutorial.) to research the best way to build my hover ship. </a:t>
          </a:r>
        </a:p>
      </dgm:t>
    </dgm:pt>
    <dgm:pt modelId="{0EB8252C-86F4-49FF-B1A6-6AFBE6E26D78}" type="parTrans" cxnId="{295D29A9-71C9-46F4-99D5-B7EE90FEDF67}">
      <dgm:prSet/>
      <dgm:spPr/>
      <dgm:t>
        <a:bodyPr/>
        <a:lstStyle/>
        <a:p>
          <a:endParaRPr lang="en-US"/>
        </a:p>
      </dgm:t>
    </dgm:pt>
    <dgm:pt modelId="{861BB5E2-9DCE-4376-A299-C9C5A5FB6C5D}" type="sibTrans" cxnId="{295D29A9-71C9-46F4-99D5-B7EE90FEDF67}">
      <dgm:prSet/>
      <dgm:spPr/>
      <dgm:t>
        <a:bodyPr/>
        <a:lstStyle/>
        <a:p>
          <a:endParaRPr lang="en-US"/>
        </a:p>
      </dgm:t>
    </dgm:pt>
    <dgm:pt modelId="{6B8F59FD-ED47-4BCE-A16F-582B7BD62410}">
      <dgm:prSet/>
      <dgm:spPr/>
      <dgm:t>
        <a:bodyPr/>
        <a:lstStyle/>
        <a:p>
          <a:r>
            <a:rPr lang="en-US"/>
            <a:t>I also added a self levelling system.  And a system that allows the player to control the pitch of the ship when there is no ground under it. </a:t>
          </a:r>
        </a:p>
      </dgm:t>
    </dgm:pt>
    <dgm:pt modelId="{9B6FBF25-A033-4073-9D8F-A388B9B8BE46}" type="parTrans" cxnId="{408FB6ED-A8B6-4D8B-8A3A-A51F37C02E1F}">
      <dgm:prSet/>
      <dgm:spPr/>
      <dgm:t>
        <a:bodyPr/>
        <a:lstStyle/>
        <a:p>
          <a:endParaRPr lang="en-US"/>
        </a:p>
      </dgm:t>
    </dgm:pt>
    <dgm:pt modelId="{7347E1A0-51F3-4AC1-BEB1-1F3244CCFC38}" type="sibTrans" cxnId="{408FB6ED-A8B6-4D8B-8A3A-A51F37C02E1F}">
      <dgm:prSet/>
      <dgm:spPr/>
      <dgm:t>
        <a:bodyPr/>
        <a:lstStyle/>
        <a:p>
          <a:endParaRPr lang="en-US"/>
        </a:p>
      </dgm:t>
    </dgm:pt>
    <dgm:pt modelId="{04282932-EF09-4770-97F9-438F42E2045E}" type="pres">
      <dgm:prSet presAssocID="{E3AFE00A-5A04-43B0-8903-385421EDFD61}" presName="root" presStyleCnt="0">
        <dgm:presLayoutVars>
          <dgm:dir/>
          <dgm:resizeHandles val="exact"/>
        </dgm:presLayoutVars>
      </dgm:prSet>
      <dgm:spPr/>
    </dgm:pt>
    <dgm:pt modelId="{0CF924DD-97F4-441F-BC7C-00AF6EF2B742}" type="pres">
      <dgm:prSet presAssocID="{2516B847-F88C-463D-89F0-C173DED9D072}" presName="compNode" presStyleCnt="0"/>
      <dgm:spPr/>
    </dgm:pt>
    <dgm:pt modelId="{F160331F-FA58-4F72-98E4-D4C0E4B0FADB}" type="pres">
      <dgm:prSet presAssocID="{2516B847-F88C-463D-89F0-C173DED9D0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68528D5E-5F48-45EB-9260-873942FFD447}" type="pres">
      <dgm:prSet presAssocID="{2516B847-F88C-463D-89F0-C173DED9D072}" presName="spaceRect" presStyleCnt="0"/>
      <dgm:spPr/>
    </dgm:pt>
    <dgm:pt modelId="{98CBF93F-D847-48DC-B6ED-11045C4BE9C9}" type="pres">
      <dgm:prSet presAssocID="{2516B847-F88C-463D-89F0-C173DED9D072}" presName="textRect" presStyleLbl="revTx" presStyleIdx="0" presStyleCnt="2">
        <dgm:presLayoutVars>
          <dgm:chMax val="1"/>
          <dgm:chPref val="1"/>
        </dgm:presLayoutVars>
      </dgm:prSet>
      <dgm:spPr/>
    </dgm:pt>
    <dgm:pt modelId="{8E11A912-9FC1-484D-8378-46885BAB92A0}" type="pres">
      <dgm:prSet presAssocID="{861BB5E2-9DCE-4376-A299-C9C5A5FB6C5D}" presName="sibTrans" presStyleCnt="0"/>
      <dgm:spPr/>
    </dgm:pt>
    <dgm:pt modelId="{0927423C-86CD-4F4C-887E-04A0FB3458A1}" type="pres">
      <dgm:prSet presAssocID="{6B8F59FD-ED47-4BCE-A16F-582B7BD62410}" presName="compNode" presStyleCnt="0"/>
      <dgm:spPr/>
    </dgm:pt>
    <dgm:pt modelId="{270098E7-1269-469C-AC04-03C7CC79D14E}" type="pres">
      <dgm:prSet presAssocID="{6B8F59FD-ED47-4BCE-A16F-582B7BD6241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F2C556B-0F51-4EF7-B1B9-62D996C19992}" type="pres">
      <dgm:prSet presAssocID="{6B8F59FD-ED47-4BCE-A16F-582B7BD62410}" presName="spaceRect" presStyleCnt="0"/>
      <dgm:spPr/>
    </dgm:pt>
    <dgm:pt modelId="{2F5DA67A-D8E0-4ADB-A3EB-E1CFE489BCAE}" type="pres">
      <dgm:prSet presAssocID="{6B8F59FD-ED47-4BCE-A16F-582B7BD6241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7ADBE38-E70F-4F27-A595-85C398A938F6}" type="presOf" srcId="{E3AFE00A-5A04-43B0-8903-385421EDFD61}" destId="{04282932-EF09-4770-97F9-438F42E2045E}" srcOrd="0" destOrd="0" presId="urn:microsoft.com/office/officeart/2018/2/layout/IconLabelList"/>
    <dgm:cxn modelId="{77BDBC9D-C3CF-4AC8-A00B-2AEAA4888A8A}" type="presOf" srcId="{2516B847-F88C-463D-89F0-C173DED9D072}" destId="{98CBF93F-D847-48DC-B6ED-11045C4BE9C9}" srcOrd="0" destOrd="0" presId="urn:microsoft.com/office/officeart/2018/2/layout/IconLabelList"/>
    <dgm:cxn modelId="{295D29A9-71C9-46F4-99D5-B7EE90FEDF67}" srcId="{E3AFE00A-5A04-43B0-8903-385421EDFD61}" destId="{2516B847-F88C-463D-89F0-C173DED9D072}" srcOrd="0" destOrd="0" parTransId="{0EB8252C-86F4-49FF-B1A6-6AFBE6E26D78}" sibTransId="{861BB5E2-9DCE-4376-A299-C9C5A5FB6C5D}"/>
    <dgm:cxn modelId="{408FB6ED-A8B6-4D8B-8A3A-A51F37C02E1F}" srcId="{E3AFE00A-5A04-43B0-8903-385421EDFD61}" destId="{6B8F59FD-ED47-4BCE-A16F-582B7BD62410}" srcOrd="1" destOrd="0" parTransId="{9B6FBF25-A033-4073-9D8F-A388B9B8BE46}" sibTransId="{7347E1A0-51F3-4AC1-BEB1-1F3244CCFC38}"/>
    <dgm:cxn modelId="{B0DCD5F0-DC3C-4EAD-96A3-C12CB66DE58B}" type="presOf" srcId="{6B8F59FD-ED47-4BCE-A16F-582B7BD62410}" destId="{2F5DA67A-D8E0-4ADB-A3EB-E1CFE489BCAE}" srcOrd="0" destOrd="0" presId="urn:microsoft.com/office/officeart/2018/2/layout/IconLabelList"/>
    <dgm:cxn modelId="{CD76CBEC-ED47-4ED3-AFFC-50F134C41995}" type="presParOf" srcId="{04282932-EF09-4770-97F9-438F42E2045E}" destId="{0CF924DD-97F4-441F-BC7C-00AF6EF2B742}" srcOrd="0" destOrd="0" presId="urn:microsoft.com/office/officeart/2018/2/layout/IconLabelList"/>
    <dgm:cxn modelId="{D3C00965-A2EB-4483-BDF9-BC2CFE990A63}" type="presParOf" srcId="{0CF924DD-97F4-441F-BC7C-00AF6EF2B742}" destId="{F160331F-FA58-4F72-98E4-D4C0E4B0FADB}" srcOrd="0" destOrd="0" presId="urn:microsoft.com/office/officeart/2018/2/layout/IconLabelList"/>
    <dgm:cxn modelId="{78B7865A-8E2D-4FE9-B761-15C2CA7A7010}" type="presParOf" srcId="{0CF924DD-97F4-441F-BC7C-00AF6EF2B742}" destId="{68528D5E-5F48-45EB-9260-873942FFD447}" srcOrd="1" destOrd="0" presId="urn:microsoft.com/office/officeart/2018/2/layout/IconLabelList"/>
    <dgm:cxn modelId="{0E755747-2ACD-4A7B-821F-E4E9046E3FB1}" type="presParOf" srcId="{0CF924DD-97F4-441F-BC7C-00AF6EF2B742}" destId="{98CBF93F-D847-48DC-B6ED-11045C4BE9C9}" srcOrd="2" destOrd="0" presId="urn:microsoft.com/office/officeart/2018/2/layout/IconLabelList"/>
    <dgm:cxn modelId="{7C9E8DBE-CCE2-4389-A6C3-523735709C09}" type="presParOf" srcId="{04282932-EF09-4770-97F9-438F42E2045E}" destId="{8E11A912-9FC1-484D-8378-46885BAB92A0}" srcOrd="1" destOrd="0" presId="urn:microsoft.com/office/officeart/2018/2/layout/IconLabelList"/>
    <dgm:cxn modelId="{DC12ECF0-11C4-4EA8-BAA4-5DEB96D05310}" type="presParOf" srcId="{04282932-EF09-4770-97F9-438F42E2045E}" destId="{0927423C-86CD-4F4C-887E-04A0FB3458A1}" srcOrd="2" destOrd="0" presId="urn:microsoft.com/office/officeart/2018/2/layout/IconLabelList"/>
    <dgm:cxn modelId="{C9A3D5BA-0963-4395-9404-3BCACE941AA1}" type="presParOf" srcId="{0927423C-86CD-4F4C-887E-04A0FB3458A1}" destId="{270098E7-1269-469C-AC04-03C7CC79D14E}" srcOrd="0" destOrd="0" presId="urn:microsoft.com/office/officeart/2018/2/layout/IconLabelList"/>
    <dgm:cxn modelId="{71DA70D2-86CE-4050-BC26-0E8DC631E15C}" type="presParOf" srcId="{0927423C-86CD-4F4C-887E-04A0FB3458A1}" destId="{7F2C556B-0F51-4EF7-B1B9-62D996C19992}" srcOrd="1" destOrd="0" presId="urn:microsoft.com/office/officeart/2018/2/layout/IconLabelList"/>
    <dgm:cxn modelId="{61D75D02-3ABC-4C89-92EC-7B2CB82A356E}" type="presParOf" srcId="{0927423C-86CD-4F4C-887E-04A0FB3458A1}" destId="{2F5DA67A-D8E0-4ADB-A3EB-E1CFE489BCA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60331F-FA58-4F72-98E4-D4C0E4B0FADB}">
      <dsp:nvSpPr>
        <dsp:cNvPr id="0" name=""/>
        <dsp:cNvSpPr/>
      </dsp:nvSpPr>
      <dsp:spPr>
        <a:xfrm>
          <a:off x="824171" y="1339889"/>
          <a:ext cx="1341562" cy="134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CBF93F-D847-48DC-B6ED-11045C4BE9C9}">
      <dsp:nvSpPr>
        <dsp:cNvPr id="0" name=""/>
        <dsp:cNvSpPr/>
      </dsp:nvSpPr>
      <dsp:spPr>
        <a:xfrm>
          <a:off x="4328" y="304551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 watching this tutorial. (Hover Vehicle 2018 (using Blueprints) - Unreal Engine 4 Tutorial.) to research the best way to build my hover ship. </a:t>
          </a:r>
        </a:p>
      </dsp:txBody>
      <dsp:txXfrm>
        <a:off x="4328" y="3045510"/>
        <a:ext cx="2981250" cy="720000"/>
      </dsp:txXfrm>
    </dsp:sp>
    <dsp:sp modelId="{270098E7-1269-469C-AC04-03C7CC79D14E}">
      <dsp:nvSpPr>
        <dsp:cNvPr id="0" name=""/>
        <dsp:cNvSpPr/>
      </dsp:nvSpPr>
      <dsp:spPr>
        <a:xfrm>
          <a:off x="4327140" y="1339889"/>
          <a:ext cx="1341562" cy="134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5DA67A-D8E0-4ADB-A3EB-E1CFE489BCAE}">
      <dsp:nvSpPr>
        <dsp:cNvPr id="0" name=""/>
        <dsp:cNvSpPr/>
      </dsp:nvSpPr>
      <dsp:spPr>
        <a:xfrm>
          <a:off x="3507296" y="304551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 also added a self levelling system.  And a system that allows the player to control the pitch of the ship when there is no ground under it. </a:t>
          </a:r>
        </a:p>
      </dsp:txBody>
      <dsp:txXfrm>
        <a:off x="3507296" y="304551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55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257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687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610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248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67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95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426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972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123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244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9B1CE-33DD-4D43-8005-0396721CC2DA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79D61-F146-434B-8159-8E2D982D4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670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Relationship Id="rId4" Type="http://schemas.openxmlformats.org/officeDocument/2006/relationships/comments" Target="../comments/commen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4105-D436-4046-BABF-D310C2555A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US" dirty="0" err="1"/>
              <a:t>Iridian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35F6F1-CC8D-4C5B-9D01-BAA5A8FED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US" sz="2000" dirty="0"/>
              <a:t>Elimination race</a:t>
            </a:r>
          </a:p>
          <a:p>
            <a:pPr algn="l"/>
            <a:r>
              <a:rPr lang="en-US" sz="2000" dirty="0"/>
              <a:t>By Samuel Riley 1807467</a:t>
            </a:r>
          </a:p>
        </p:txBody>
      </p:sp>
      <p:pic>
        <p:nvPicPr>
          <p:cNvPr id="5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587B1195-70C2-4256-90E9-25D2007C13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11" r="25678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08898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sky, floor&#10;&#10;Description automatically generated">
            <a:extLst>
              <a:ext uri="{FF2B5EF4-FFF2-40B4-BE49-F238E27FC236}">
                <a16:creationId xmlns:a16="http://schemas.microsoft.com/office/drawing/2014/main" id="{CF68FFE2-535B-442A-9D38-42FB5B29A3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97" r="-2" b="11040"/>
          <a:stretch/>
        </p:blipFill>
        <p:spPr>
          <a:xfrm>
            <a:off x="4493436" y="243"/>
            <a:ext cx="7698564" cy="3346705"/>
          </a:xfrm>
          <a:custGeom>
            <a:avLst/>
            <a:gdLst>
              <a:gd name="connsiteX0" fmla="*/ 1549963 w 7698564"/>
              <a:gd name="connsiteY0" fmla="*/ 0 h 3346705"/>
              <a:gd name="connsiteX1" fmla="*/ 1555540 w 7698564"/>
              <a:gd name="connsiteY1" fmla="*/ 0 h 3346705"/>
              <a:gd name="connsiteX2" fmla="*/ 2621768 w 7698564"/>
              <a:gd name="connsiteY2" fmla="*/ 0 h 3346705"/>
              <a:gd name="connsiteX3" fmla="*/ 6451640 w 7698564"/>
              <a:gd name="connsiteY3" fmla="*/ 0 h 3346705"/>
              <a:gd name="connsiteX4" fmla="*/ 6451640 w 7698564"/>
              <a:gd name="connsiteY4" fmla="*/ 479 h 3346705"/>
              <a:gd name="connsiteX5" fmla="*/ 7698564 w 7698564"/>
              <a:gd name="connsiteY5" fmla="*/ 479 h 3346705"/>
              <a:gd name="connsiteX6" fmla="*/ 7698564 w 7698564"/>
              <a:gd name="connsiteY6" fmla="*/ 3346705 h 3346705"/>
              <a:gd name="connsiteX7" fmla="*/ 0 w 7698564"/>
              <a:gd name="connsiteY7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6451640" y="0"/>
                </a:lnTo>
                <a:lnTo>
                  <a:pt x="6451640" y="479"/>
                </a:lnTo>
                <a:lnTo>
                  <a:pt x="7698564" y="479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9" name="Picture 8" descr="A picture containing ground&#10;&#10;Description automatically generated">
            <a:extLst>
              <a:ext uri="{FF2B5EF4-FFF2-40B4-BE49-F238E27FC236}">
                <a16:creationId xmlns:a16="http://schemas.microsoft.com/office/drawing/2014/main" id="{53032439-F6E6-4ED7-980C-6C38F562E6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0" b="-1"/>
          <a:stretch/>
        </p:blipFill>
        <p:spPr>
          <a:xfrm>
            <a:off x="20" y="10"/>
            <a:ext cx="5859777" cy="3346695"/>
          </a:xfrm>
          <a:custGeom>
            <a:avLst/>
            <a:gdLst>
              <a:gd name="connsiteX0" fmla="*/ 0 w 5859797"/>
              <a:gd name="connsiteY0" fmla="*/ 0 h 3346705"/>
              <a:gd name="connsiteX1" fmla="*/ 5859797 w 5859797"/>
              <a:gd name="connsiteY1" fmla="*/ 0 h 3346705"/>
              <a:gd name="connsiteX2" fmla="*/ 4309834 w 5859797"/>
              <a:gd name="connsiteY2" fmla="*/ 3346705 h 3346705"/>
              <a:gd name="connsiteX3" fmla="*/ 4304257 w 5859797"/>
              <a:gd name="connsiteY3" fmla="*/ 3346705 h 3346705"/>
              <a:gd name="connsiteX4" fmla="*/ 3238029 w 5859797"/>
              <a:gd name="connsiteY4" fmla="*/ 3346705 h 3346705"/>
              <a:gd name="connsiteX5" fmla="*/ 0 w 5859797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7" name="Picture 6" descr="A truck driving down a dirt road&#10;&#10;Description automatically generated">
            <a:extLst>
              <a:ext uri="{FF2B5EF4-FFF2-40B4-BE49-F238E27FC236}">
                <a16:creationId xmlns:a16="http://schemas.microsoft.com/office/drawing/2014/main" id="{06C67CE4-EA12-4FBA-AD25-3215CA54BF0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82" r="2" b="2"/>
          <a:stretch/>
        </p:blipFill>
        <p:spPr>
          <a:xfrm>
            <a:off x="6350089" y="3511295"/>
            <a:ext cx="5841911" cy="3346705"/>
          </a:xfrm>
          <a:custGeom>
            <a:avLst/>
            <a:gdLst>
              <a:gd name="connsiteX0" fmla="*/ 1549963 w 5841911"/>
              <a:gd name="connsiteY0" fmla="*/ 0 h 3346705"/>
              <a:gd name="connsiteX1" fmla="*/ 1555540 w 5841911"/>
              <a:gd name="connsiteY1" fmla="*/ 0 h 3346705"/>
              <a:gd name="connsiteX2" fmla="*/ 2621768 w 5841911"/>
              <a:gd name="connsiteY2" fmla="*/ 0 h 3346705"/>
              <a:gd name="connsiteX3" fmla="*/ 5841911 w 5841911"/>
              <a:gd name="connsiteY3" fmla="*/ 0 h 3346705"/>
              <a:gd name="connsiteX4" fmla="*/ 5841911 w 5841911"/>
              <a:gd name="connsiteY4" fmla="*/ 3346705 h 3346705"/>
              <a:gd name="connsiteX5" fmla="*/ 0 w 5841911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5" name="Picture 4" descr="A close up of a rock mountain&#10;&#10;Description automatically generated">
            <a:extLst>
              <a:ext uri="{FF2B5EF4-FFF2-40B4-BE49-F238E27FC236}">
                <a16:creationId xmlns:a16="http://schemas.microsoft.com/office/drawing/2014/main" id="{E52D0501-E302-4C04-BBE4-0867A42C3E9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4872"/>
          <a:stretch/>
        </p:blipFill>
        <p:spPr>
          <a:xfrm>
            <a:off x="20" y="3511295"/>
            <a:ext cx="7698544" cy="3346705"/>
          </a:xfrm>
          <a:custGeom>
            <a:avLst/>
            <a:gdLst>
              <a:gd name="connsiteX0" fmla="*/ 0 w 7698564"/>
              <a:gd name="connsiteY0" fmla="*/ 0 h 3346705"/>
              <a:gd name="connsiteX1" fmla="*/ 7698564 w 7698564"/>
              <a:gd name="connsiteY1" fmla="*/ 0 h 3346705"/>
              <a:gd name="connsiteX2" fmla="*/ 6148601 w 7698564"/>
              <a:gd name="connsiteY2" fmla="*/ 3346705 h 3346705"/>
              <a:gd name="connsiteX3" fmla="*/ 6143024 w 7698564"/>
              <a:gd name="connsiteY3" fmla="*/ 3346705 h 3346705"/>
              <a:gd name="connsiteX4" fmla="*/ 5076796 w 7698564"/>
              <a:gd name="connsiteY4" fmla="*/ 3346705 h 3346705"/>
              <a:gd name="connsiteX5" fmla="*/ 1246924 w 7698564"/>
              <a:gd name="connsiteY5" fmla="*/ 3346705 h 3346705"/>
              <a:gd name="connsiteX6" fmla="*/ 1246924 w 7698564"/>
              <a:gd name="connsiteY6" fmla="*/ 3346226 h 3346705"/>
              <a:gd name="connsiteX7" fmla="*/ 0 w 7698564"/>
              <a:gd name="connsiteY7" fmla="*/ 3346226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2187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white building&#10;&#10;Description automatically generated">
            <a:extLst>
              <a:ext uri="{FF2B5EF4-FFF2-40B4-BE49-F238E27FC236}">
                <a16:creationId xmlns:a16="http://schemas.microsoft.com/office/drawing/2014/main" id="{520D7716-7198-4E89-B1A3-487DE315C8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3" r="-3" b="1586"/>
          <a:stretch/>
        </p:blipFill>
        <p:spPr>
          <a:xfrm>
            <a:off x="321730" y="321732"/>
            <a:ext cx="5728548" cy="30791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C4F1931-D1A6-4345-907C-1A3EF93AE9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8" r="1" b="1"/>
          <a:stretch/>
        </p:blipFill>
        <p:spPr>
          <a:xfrm>
            <a:off x="321730" y="3489158"/>
            <a:ext cx="5728548" cy="30471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7F9993-D590-48E4-A0B1-DB8C4B6409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6" r="37075" b="1"/>
          <a:stretch/>
        </p:blipFill>
        <p:spPr>
          <a:xfrm>
            <a:off x="6141723" y="321732"/>
            <a:ext cx="5728547" cy="621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616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nature&#10;&#10;Description automatically generated">
            <a:extLst>
              <a:ext uri="{FF2B5EF4-FFF2-40B4-BE49-F238E27FC236}">
                <a16:creationId xmlns:a16="http://schemas.microsoft.com/office/drawing/2014/main" id="{9BC97E26-6DF2-4ED2-A345-1D78DC21CC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9A07A-FA3D-414B-88CF-25F56347F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 Made this landscape Using World Creator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959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456EDFD-DCE5-48AF-BFD5-22CAB8D59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191445"/>
              </p:ext>
            </p:extLst>
          </p:nvPr>
        </p:nvGraphicFramePr>
        <p:xfrm>
          <a:off x="1120478" y="1243205"/>
          <a:ext cx="7009397" cy="4464145"/>
        </p:xfrm>
        <a:graphic>
          <a:graphicData uri="http://schemas.openxmlformats.org/drawingml/2006/table">
            <a:tbl>
              <a:tblPr firstRow="1" bandRow="1">
                <a:noFill/>
                <a:tableStyleId>{9D7B26C5-4107-4FEC-AEDC-1716B250A1EF}</a:tableStyleId>
              </a:tblPr>
              <a:tblGrid>
                <a:gridCol w="2342860">
                  <a:extLst>
                    <a:ext uri="{9D8B030D-6E8A-4147-A177-3AD203B41FA5}">
                      <a16:colId xmlns:a16="http://schemas.microsoft.com/office/drawing/2014/main" val="1194673494"/>
                    </a:ext>
                  </a:extLst>
                </a:gridCol>
                <a:gridCol w="4666537">
                  <a:extLst>
                    <a:ext uri="{9D8B030D-6E8A-4147-A177-3AD203B41FA5}">
                      <a16:colId xmlns:a16="http://schemas.microsoft.com/office/drawing/2014/main" val="1206975988"/>
                    </a:ext>
                  </a:extLst>
                </a:gridCol>
              </a:tblGrid>
              <a:tr h="365009">
                <a:tc>
                  <a:txBody>
                    <a:bodyPr/>
                    <a:lstStyle/>
                    <a:p>
                      <a:r>
                        <a:rPr lang="en-US" sz="800" b="1" dirty="0"/>
                        <a:t>Unreal Engine 4 Guide - Spline component - road, pipe, railroad</a:t>
                      </a:r>
                    </a:p>
                    <a:p>
                      <a:endParaRPr lang="en-US" sz="8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8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https://www.youtube.com/watch?v=kJyWSzfwEk8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2459928"/>
                  </a:ext>
                </a:extLst>
              </a:tr>
              <a:tr h="484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Into to Cascade: Particle Terminology | 01 | v4.2 Tutorial Series | Unreal Engine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https://www.youtube.com/watch?v=OXK2Xbd7D9w&amp;index=2&amp;list=PLPjbBP7GspahAJMI6dBroMUo5hORgYYST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4738743"/>
                  </a:ext>
                </a:extLst>
              </a:tr>
              <a:tr h="484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Hover Vehicle 2018 (using Blueprints) - Unreal Engine 4 Tutorial</a:t>
                      </a:r>
                    </a:p>
                    <a:p>
                      <a:endParaRPr lang="en-US" sz="8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https://www.youtube.com/watch?v=ko6lDSSNhV8&amp;index=3&amp;list=PLPjbBP7GspahAJMI6dBroMUo5hORgYYST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3777665"/>
                  </a:ext>
                </a:extLst>
              </a:tr>
              <a:tr h="3650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CUSTOM GRAVITY - UE4 Tutorial 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https://www.youtube.com/watch?v=jg_31DO-dWo&amp;index=4&amp;list=PLPjbBP7GspahAJMI6dBroMUo5hORgYYST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007945"/>
                  </a:ext>
                </a:extLst>
              </a:tr>
              <a:tr h="484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UE4 Tutorial - Weapon Systems! - Part 4 - Full Auto Assault Rifle &amp; Bullet Impacts!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https://www.youtube.com/watch?v=9PNcnF-2f0g&amp;index=6&amp;t=0s&amp;list=PLPjbBP7GspajN4SVPfQGkGBgh7JWQjrrl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9763873"/>
                  </a:ext>
                </a:extLst>
              </a:tr>
              <a:tr h="484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UE4 Tutorial - Sound Classes &amp; Sound Mix Modifiers</a:t>
                      </a:r>
                    </a:p>
                    <a:p>
                      <a:endParaRPr lang="en-US" sz="8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https://www.youtube.com/watch?v=3tK7QpKZS3E&amp;index=1&amp;list=PLPjbBP7GspajN4SVPfQGkGBgh7JWQjrrl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0905891"/>
                  </a:ext>
                </a:extLst>
              </a:tr>
              <a:tr h="3650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FMOD Studio Tutorial 01 - Interface Introduction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https://www.youtube.com/watch?v=vr6pCpV9mO8&amp;list=PLPjbBP7GspajN4SVPfQGkGBgh7JWQjrrl&amp;index=3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9153898"/>
                  </a:ext>
                </a:extLst>
              </a:tr>
              <a:tr h="3650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FMOD Studio for UE4 Video 1 - Getting Started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https://www.youtube.com/watch?v=K64sGI9cKEg&amp;list=PLPjbBP7GspajN4SVPfQGkGBgh7JWQjrrl&amp;index=4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0446647"/>
                  </a:ext>
                </a:extLst>
              </a:tr>
              <a:tr h="484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Unreal Engine 4 Tutorial - Main Menu with Start / Load Level + Exit Game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https://www.youtube.com/watch?v=sqyTJ_xXwkI&amp;list=PLPjbBP7GspajN4SVPfQGkGBgh7JWQjrrl&amp;index=13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3466466"/>
                  </a:ext>
                </a:extLst>
              </a:tr>
              <a:tr h="4842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New Sequencer Features | Live Training | Unreal Engine</a:t>
                      </a:r>
                    </a:p>
                    <a:p>
                      <a:endParaRPr lang="en-US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https://www.youtube.com/watch?v=vHeRBCNVBok&amp;list=PLPjbBP7GspajN4SVPfQGkGBgh7JWQjrrl&amp;index=24</a:t>
                      </a:r>
                    </a:p>
                  </a:txBody>
                  <a:tcPr marL="97942" marR="15381" marT="48971" marB="48971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E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96749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7285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E5FF104-3737-416D-9AB1-CF23D1A7F8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7893704"/>
              </p:ext>
            </p:extLst>
          </p:nvPr>
        </p:nvGraphicFramePr>
        <p:xfrm>
          <a:off x="1120478" y="1297293"/>
          <a:ext cx="7009396" cy="4257270"/>
        </p:xfrm>
        <a:graphic>
          <a:graphicData uri="http://schemas.openxmlformats.org/drawingml/2006/table">
            <a:tbl>
              <a:tblPr firstRow="1" bandRow="1">
                <a:noFill/>
                <a:tableStyleId>{69012ECD-51FC-41F1-AA8D-1B2483CD663E}</a:tableStyleId>
              </a:tblPr>
              <a:tblGrid>
                <a:gridCol w="2728964">
                  <a:extLst>
                    <a:ext uri="{9D8B030D-6E8A-4147-A177-3AD203B41FA5}">
                      <a16:colId xmlns:a16="http://schemas.microsoft.com/office/drawing/2014/main" val="1369760314"/>
                    </a:ext>
                  </a:extLst>
                </a:gridCol>
                <a:gridCol w="4280432">
                  <a:extLst>
                    <a:ext uri="{9D8B030D-6E8A-4147-A177-3AD203B41FA5}">
                      <a16:colId xmlns:a16="http://schemas.microsoft.com/office/drawing/2014/main" val="3635780861"/>
                    </a:ext>
                  </a:extLst>
                </a:gridCol>
              </a:tblGrid>
              <a:tr h="5709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Unreal Engine 4 Directional Gravity and Gravitation Simulation Tutorial</a:t>
                      </a:r>
                    </a:p>
                    <a:p>
                      <a:endParaRPr lang="en-US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https://www.youtube.com/watch?v=wFmyapt3-BU&amp;index=29&amp;list=PLPjbBP7GspajN4SVPfQGkGBgh7JWQjrrl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858149"/>
                  </a:ext>
                </a:extLst>
              </a:tr>
              <a:tr h="33724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DoN's 3D Pathfinding for Flying AI - Free UE4 plugin!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https://www.youtube.com/watch?v=6Tr_K551zvI&amp;index=31&amp;list=PLPjbBP7GspajN4SVPfQGkGBgh7JWQjrrl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1800842"/>
                  </a:ext>
                </a:extLst>
              </a:tr>
              <a:tr h="33724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UE4: Stealth Invisibility Effect (With Distortion)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https://www.youtube.com/watch?v=9ZawosRVZrs&amp;index=34&amp;list=PLPjbBP7GspajN4SVPfQGkGBgh7JWQjrrl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403896"/>
                  </a:ext>
                </a:extLst>
              </a:tr>
              <a:tr h="33724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UE4 Optimization: Instancing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https://www.youtube.com/watch?v=oMIbV2rQO4k&amp;index=35&amp;list=PLPjbBP7GspajN4SVPfQGkGBgh7JWQjrrl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1854885"/>
                  </a:ext>
                </a:extLst>
              </a:tr>
              <a:tr h="4457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Making Robo Recall Cinematics with Sequencer | GDC 2017 | Unreal Engine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https://www.youtube.com/watch?v=E3vx3SySINc&amp;list=PLPjbBP7GspajN4SVPfQGkGBgh7JWQjrrl&amp;index=39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7187566"/>
                  </a:ext>
                </a:extLst>
              </a:tr>
              <a:tr h="4457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UE4: Workflow Tutorial - How I Created "The Corridor" Environment in 10 Hours with Unreal Engine 4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https://www.youtube.com/watch?v=MaUt1p3PQvo&amp;list=PLPjbBP7GspajN4SVPfQGkGBgh7JWQjrrl&amp;index=41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9036773"/>
                  </a:ext>
                </a:extLst>
              </a:tr>
              <a:tr h="4457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How to Setup Steam Multiplayer in Unreal Engine 4 Blueprints - Entire Guide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https://www.youtube.com/watch?v=6RlYegIkN0Y&amp;index=46&amp;list=PLPjbBP7GspajN4SVPfQGkGBgh7JWQjrrl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028140"/>
                  </a:ext>
                </a:extLst>
              </a:tr>
              <a:tr h="4457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Using the new Proxy Geometry Tool | Live Training | Unreal Engine Livestream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https://www.youtube.com/watch?v=cIgFJz-OOpw&amp;list=PLPjbBP7GspajN4SVPfQGkGBgh7JWQjrrl&amp;index=50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7167451"/>
                  </a:ext>
                </a:extLst>
              </a:tr>
              <a:tr h="4457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Unreal Engine 4 | Server browser | Host &amp; Join Session | SESSION SERIES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https://www.youtube.com/watch?v=NW4QHiK6YbQ&amp;index=45&amp;list=PLPjbBP7GspajN4SVPfQGkGBgh7JWQjrrl</a:t>
                      </a: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5074124"/>
                  </a:ext>
                </a:extLst>
              </a:tr>
              <a:tr h="4457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Using Splines &amp; Spline Components | Live Training | Unreal Engine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https://api.unrealengine.com/INT/Videos/PLZlv_N0_O1ga0aV9jVqJgog0VWz1cLL5f/wR0fH6O9jD8/index.html</a:t>
                      </a:r>
                    </a:p>
                    <a:p>
                      <a:endParaRPr lang="en-US" sz="7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0171" marR="75128" marT="50085" marB="5008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04087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3697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0412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474B2C-C6CD-42DE-AF56-ADDD9649C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First attempt at a hover ship </a:t>
            </a: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049CD2A0-FDD6-42A4-A169-ED5C1A97E0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" r="1434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E5143B-F061-4C02-944C-7B51D33F5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I used the ue4 flying ship project as a base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I used a tracelinebychannel to measure the distance from just in front of the ship to the ground. I used this variable to increase/decrease the pitch of the ship and keep it level with the ground. It worked but I couldn’t get it to be stable enough. And it felt more like a boat then a hover ship.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I watched more tutorials and started again.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367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2E75EF-E4DD-4833-83DF-ABE0B9A89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My hover 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F6C1E1-1D54-4542-A42B-9EBB50A29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493307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4086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 shot of a computer&#10;&#10;Description automatically generated">
            <a:extLst>
              <a:ext uri="{FF2B5EF4-FFF2-40B4-BE49-F238E27FC236}">
                <a16:creationId xmlns:a16="http://schemas.microsoft.com/office/drawing/2014/main" id="{540B8345-9437-44D8-A67B-80D16990B0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560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2DDCB051-1AC0-48C3-9470-4FA67CAD7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99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computer&#10;&#10;Description automatically generated">
            <a:extLst>
              <a:ext uri="{FF2B5EF4-FFF2-40B4-BE49-F238E27FC236}">
                <a16:creationId xmlns:a16="http://schemas.microsoft.com/office/drawing/2014/main" id="{E9008A54-B86D-4A32-87DF-496DAF998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95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0009B11-D199-4A22-905F-79B788F806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95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A95111-FABD-4D21-8660-E1876B775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Spline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4C768-E823-4486-B15D-D4F73669E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I Watched this (tutorial .</a:t>
            </a:r>
            <a:r>
              <a:rPr lang="en-US" sz="2000" b="1" dirty="0"/>
              <a:t>Unreal Engine 4 Guide - Spline component - road, pipe, railroad.) and built a basic spline system.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19642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C964360-3906-4F9B-8F7D-15D6CFDC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Spline fail </a:t>
            </a:r>
          </a:p>
        </p:txBody>
      </p:sp>
      <p:pic>
        <p:nvPicPr>
          <p:cNvPr id="16" name="Picture 15" descr="A screen shot of a computer&#10;&#10;Description automatically generated">
            <a:extLst>
              <a:ext uri="{FF2B5EF4-FFF2-40B4-BE49-F238E27FC236}">
                <a16:creationId xmlns:a16="http://schemas.microsoft.com/office/drawing/2014/main" id="{8A7F67C8-1674-4A6E-A007-EFE4851B9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772073"/>
            <a:ext cx="5455917" cy="3068952"/>
          </a:xfrm>
          <a:prstGeom prst="rect">
            <a:avLst/>
          </a:prstGeom>
        </p:spPr>
      </p:pic>
      <p:pic>
        <p:nvPicPr>
          <p:cNvPr id="14" name="Picture Placeholder 13" descr="A screenshot of a computer&#10;&#10;Description automatically generated">
            <a:extLst>
              <a:ext uri="{FF2B5EF4-FFF2-40B4-BE49-F238E27FC236}">
                <a16:creationId xmlns:a16="http://schemas.microsoft.com/office/drawing/2014/main" id="{7886C553-0A39-418F-8B13-7802EDD0D34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1" r="14381"/>
          <a:stretch>
            <a:fillRect/>
          </a:stretch>
        </p:blipFill>
        <p:spPr>
          <a:xfrm>
            <a:off x="6612591" y="307731"/>
            <a:ext cx="5062821" cy="399763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2838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02DD6-DE86-482B-8A9A-FBAB428E8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 modified the free spline system from ue4 market place and upgraded it to be used in ue4.20. This is the spline system I am now using.</a:t>
            </a:r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0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097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207CC6-EAA1-4BFF-A48A-DECAD8972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D30382-9612-446D-9A7A-1061EF651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600324"/>
            <a:ext cx="6405753" cy="3277961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LandMine 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removes 30 health from the player. 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Applies radial force.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Spawns a particle emitter with an explosion effect.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Slows ship down. </a:t>
            </a:r>
          </a:p>
        </p:txBody>
      </p:sp>
    </p:spTree>
    <p:extLst>
      <p:ext uri="{BB962C8B-B14F-4D97-AF65-F5344CB8AC3E}">
        <p14:creationId xmlns:p14="http://schemas.microsoft.com/office/powerpoint/2010/main" val="1123363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omputer&#10;&#10;Description automatically generated">
            <a:extLst>
              <a:ext uri="{FF2B5EF4-FFF2-40B4-BE49-F238E27FC236}">
                <a16:creationId xmlns:a16="http://schemas.microsoft.com/office/drawing/2014/main" id="{CB38F8C2-1BF9-4BC0-896F-EAD70D15B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178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0AB3C-ACD5-46F5-A051-7F344E624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Boost</a:t>
            </a:r>
          </a:p>
        </p:txBody>
      </p:sp>
      <p:pic>
        <p:nvPicPr>
          <p:cNvPr id="6" name="Content Placeholder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17C9F0EF-AD24-4C92-9820-07C9752DFA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713" y="3275044"/>
            <a:ext cx="7422752" cy="347186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75C19C-34EE-490D-AB81-74FF3B407D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1515" y="2121762"/>
            <a:ext cx="2033652" cy="362691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Multiplies velocity by 1.5 for 3 seconds </a:t>
            </a:r>
          </a:p>
        </p:txBody>
      </p:sp>
      <p:pic>
        <p:nvPicPr>
          <p:cNvPr id="8" name="Picture 7" descr="A screenshot of a video game&#10;&#10;Description automatically generated">
            <a:extLst>
              <a:ext uri="{FF2B5EF4-FFF2-40B4-BE49-F238E27FC236}">
                <a16:creationId xmlns:a16="http://schemas.microsoft.com/office/drawing/2014/main" id="{AC379289-E373-460B-8242-C47576CB24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2399" y="0"/>
            <a:ext cx="7357438" cy="327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860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C9335-14F3-46FB-AB55-57966E6EC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Health system</a:t>
            </a:r>
            <a:b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176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862D56B-5F0F-4CC7-87DF-42B2399F1F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4439"/>
          <a:stretch/>
        </p:blipFill>
        <p:spPr>
          <a:xfrm>
            <a:off x="321730" y="321732"/>
            <a:ext cx="5728548" cy="3079194"/>
          </a:xfrm>
          <a:prstGeom prst="rect">
            <a:avLst/>
          </a:prstGeom>
        </p:spPr>
      </p:pic>
      <p:pic>
        <p:nvPicPr>
          <p:cNvPr id="7" name="Picture 6" descr="A screenshot of a video game&#10;&#10;Description automatically generated">
            <a:extLst>
              <a:ext uri="{FF2B5EF4-FFF2-40B4-BE49-F238E27FC236}">
                <a16:creationId xmlns:a16="http://schemas.microsoft.com/office/drawing/2014/main" id="{79C8634D-BA31-4CC1-B01C-AD66EF8821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5435"/>
          <a:stretch/>
        </p:blipFill>
        <p:spPr>
          <a:xfrm>
            <a:off x="321730" y="3489158"/>
            <a:ext cx="5728548" cy="3047107"/>
          </a:xfrm>
          <a:prstGeom prst="rect">
            <a:avLst/>
          </a:prstGeom>
        </p:spPr>
      </p:pic>
      <p:pic>
        <p:nvPicPr>
          <p:cNvPr id="3" name="Picture 2" descr="A screen shot of a computer&#10;&#10;Description automatically generated">
            <a:extLst>
              <a:ext uri="{FF2B5EF4-FFF2-40B4-BE49-F238E27FC236}">
                <a16:creationId xmlns:a16="http://schemas.microsoft.com/office/drawing/2014/main" id="{A01AC9F9-95D6-4F2C-8A72-3A8EEB66060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84" r="28365" b="-1"/>
          <a:stretch/>
        </p:blipFill>
        <p:spPr>
          <a:xfrm>
            <a:off x="6141723" y="321732"/>
            <a:ext cx="5728547" cy="621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8046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207CC6-EAA1-4BFF-A48A-DECAD8972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6">
            <a:extLst>
              <a:ext uri="{FF2B5EF4-FFF2-40B4-BE49-F238E27FC236}">
                <a16:creationId xmlns:a16="http://schemas.microsoft.com/office/drawing/2014/main" id="{F6ACA5AC-3C5D-4994-B40F-FC8349E4D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61684-617F-4933-A608-13DFFB534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600324"/>
            <a:ext cx="6405753" cy="3277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Checkpoint system</a:t>
            </a:r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checkpoint system is easy to use and flexible </a:t>
            </a:r>
            <a:b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 can easily adjust the amount of time each checkpoint adds. how many checkpoint there are and how many laps there is before the player wins</a:t>
            </a:r>
          </a:p>
        </p:txBody>
      </p:sp>
    </p:spTree>
    <p:extLst>
      <p:ext uri="{BB962C8B-B14F-4D97-AF65-F5344CB8AC3E}">
        <p14:creationId xmlns:p14="http://schemas.microsoft.com/office/powerpoint/2010/main" val="29721170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omputer&#10;&#10;Description automatically generated">
            <a:extLst>
              <a:ext uri="{FF2B5EF4-FFF2-40B4-BE49-F238E27FC236}">
                <a16:creationId xmlns:a16="http://schemas.microsoft.com/office/drawing/2014/main" id="{76FC6089-F349-455E-84B7-DFBC64959F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8584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omputer&#10;&#10;Description automatically generated">
            <a:extLst>
              <a:ext uri="{FF2B5EF4-FFF2-40B4-BE49-F238E27FC236}">
                <a16:creationId xmlns:a16="http://schemas.microsoft.com/office/drawing/2014/main" id="{A5EF6512-22E6-4B3E-A1AF-4F7E36C334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0629"/>
            <a:ext cx="12424230" cy="698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7031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building, wall&#10;&#10;Description automatically generated">
            <a:extLst>
              <a:ext uri="{FF2B5EF4-FFF2-40B4-BE49-F238E27FC236}">
                <a16:creationId xmlns:a16="http://schemas.microsoft.com/office/drawing/2014/main" id="{2DC985B2-081B-439D-AD16-45E84B6145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9951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13800-D68F-409B-9893-B3AEFF848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Audio Track in </a:t>
            </a:r>
            <a:r>
              <a:rPr lang="en-US" sz="3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f#Minor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at 174 BPM. Made with </a:t>
            </a:r>
            <a:r>
              <a:rPr lang="en-US" sz="3200" dirty="0">
                <a:solidFill>
                  <a:schemeClr val="bg1"/>
                </a:solidFill>
              </a:rPr>
              <a:t>A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bleton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7AC74BE-7E45-4112-86F4-D927A379A7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045" y="1675227"/>
            <a:ext cx="7811910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3543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06FDF-60F3-4BD3-99E7-0CD05F7BC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I a</a:t>
            </a:r>
            <a:r>
              <a:rPr lang="en-US" sz="2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dded Sound effects to the health pickup and mine.</a:t>
            </a:r>
            <a:br>
              <a:rPr lang="en-US" sz="2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 also made </a:t>
            </a:r>
            <a:r>
              <a:rPr lang="en-US" sz="2200" dirty="0">
                <a:solidFill>
                  <a:schemeClr val="bg1"/>
                </a:solidFill>
              </a:rPr>
              <a:t>them</a:t>
            </a:r>
            <a:r>
              <a:rPr lang="en-US" sz="2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disappear when collected and reappear after 5 seconds. </a:t>
            </a:r>
            <a:r>
              <a:rPr lang="en-US" sz="9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Audio assets from freesound.org</a:t>
            </a:r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C8C0C92F-1FBE-4045-A3D7-0895C9DD81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044" y="1419097"/>
            <a:ext cx="9669163" cy="543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9399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omputer&#10;&#10;Description automatically generated">
            <a:extLst>
              <a:ext uri="{FF2B5EF4-FFF2-40B4-BE49-F238E27FC236}">
                <a16:creationId xmlns:a16="http://schemas.microsoft.com/office/drawing/2014/main" id="{0BE4A0A4-CDB2-4219-A9E6-BEA350CC04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939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913</Words>
  <Application>Microsoft Office PowerPoint</Application>
  <PresentationFormat>Widescreen</PresentationFormat>
  <Paragraphs>62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Iridian</vt:lpstr>
      <vt:lpstr>PowerPoint Presentation</vt:lpstr>
      <vt:lpstr>PowerPoint Presentation</vt:lpstr>
      <vt:lpstr>I Made this landscape Using World Creator </vt:lpstr>
      <vt:lpstr>PowerPoint Presentation</vt:lpstr>
      <vt:lpstr>PowerPoint Presentation</vt:lpstr>
      <vt:lpstr>First attempt at a hover ship </vt:lpstr>
      <vt:lpstr>My hover ship</vt:lpstr>
      <vt:lpstr>PowerPoint Presentation</vt:lpstr>
      <vt:lpstr>PowerPoint Presentation</vt:lpstr>
      <vt:lpstr>PowerPoint Presentation</vt:lpstr>
      <vt:lpstr>PowerPoint Presentation</vt:lpstr>
      <vt:lpstr>Spline system</vt:lpstr>
      <vt:lpstr>Spline fail </vt:lpstr>
      <vt:lpstr>I modified the free spline system from ue4 market place and upgraded it to be used in ue4.20. This is the spline system I am now using.</vt:lpstr>
      <vt:lpstr>   LandMine  removes 30 health from the player.  Applies radial force. Spawns a particle emitter with an explosion effect. Slows ship down. </vt:lpstr>
      <vt:lpstr>PowerPoint Presentation</vt:lpstr>
      <vt:lpstr>Boost</vt:lpstr>
      <vt:lpstr>Health system </vt:lpstr>
      <vt:lpstr>PowerPoint Presentation</vt:lpstr>
      <vt:lpstr>Checkpoint system The checkpoint system is easy to use and flexible  I can easily adjust the amount of time each checkpoint adds. how many checkpoint there are and how many laps there is before the player wins</vt:lpstr>
      <vt:lpstr>PowerPoint Presentation</vt:lpstr>
      <vt:lpstr>PowerPoint Presentation</vt:lpstr>
      <vt:lpstr>PowerPoint Presentation</vt:lpstr>
      <vt:lpstr>Audio Track in f#Minor at 174 BPM. Made with Ableton</vt:lpstr>
      <vt:lpstr>I added Sound effects to the health pickup and mine. I also made them disappear when collected and reappear after 5 seconds. Audio assets from freesound.org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Iridian</dc:title>
  <dc:creator>samuel riley</dc:creator>
  <cp:lastModifiedBy>samuel riley</cp:lastModifiedBy>
  <cp:revision>2</cp:revision>
  <dcterms:created xsi:type="dcterms:W3CDTF">2019-01-07T19:30:17Z</dcterms:created>
  <dcterms:modified xsi:type="dcterms:W3CDTF">2019-01-07T20:02:29Z</dcterms:modified>
</cp:coreProperties>
</file>