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0"/>
  </p:notesMasterIdLst>
  <p:sldIdLst>
    <p:sldId id="256" r:id="rId2"/>
    <p:sldId id="257" r:id="rId3"/>
    <p:sldId id="260" r:id="rId4"/>
    <p:sldId id="259" r:id="rId5"/>
    <p:sldId id="261" r:id="rId6"/>
    <p:sldId id="258" r:id="rId7"/>
    <p:sldId id="264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ia Ignat" initials="MI" lastIdx="15" clrIdx="0">
    <p:extLst>
      <p:ext uri="{19B8F6BF-5375-455C-9EA6-DF929625EA0E}">
        <p15:presenceInfo xmlns:p15="http://schemas.microsoft.com/office/powerpoint/2012/main" userId="ff02965516af58d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87" autoAdjust="0"/>
    <p:restoredTop sz="92038" autoAdjust="0"/>
  </p:normalViewPr>
  <p:slideViewPr>
    <p:cSldViewPr snapToGrid="0">
      <p:cViewPr varScale="1">
        <p:scale>
          <a:sx n="73" d="100"/>
          <a:sy n="73" d="100"/>
        </p:scale>
        <p:origin x="1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6E9C55-A1B4-4905-8AA5-472E790E353D}" type="datetimeFigureOut">
              <a:rPr lang="en-GB" smtClean="0"/>
              <a:t>08/08/2021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724010-62A1-4960-B433-4B5BC25BE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22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have worked 10 years on cruise ships as a receptionist before moving to the UK.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724010-62A1-4960-B433-4B5BC25BEE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5465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Hesitancy about delegating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724010-62A1-4960-B433-4B5BC25BEE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906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 dirty="0"/>
              <a:t>Receptionist have a Hesitancy about </a:t>
            </a:r>
            <a:r>
              <a:rPr lang="en-US" sz="2800" dirty="0" err="1"/>
              <a:t>delegatingcritical</a:t>
            </a:r>
            <a:r>
              <a:rPr lang="en-US" sz="2800" dirty="0"/>
              <a:t> role 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724010-62A1-4960-B433-4B5BC25BEEB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482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Referring to the published literature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724010-62A1-4960-B433-4B5BC25BEE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910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724010-62A1-4960-B433-4B5BC25BEEB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146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218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58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662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41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779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684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458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466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061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406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278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8/8/2021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4259775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33" r:id="rId6"/>
    <p:sldLayoutId id="2147483829" r:id="rId7"/>
    <p:sldLayoutId id="2147483830" r:id="rId8"/>
    <p:sldLayoutId id="2147483831" r:id="rId9"/>
    <p:sldLayoutId id="2147483832" r:id="rId10"/>
    <p:sldLayoutId id="214748383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60" name="Rectangle 59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3" name="Rectangle 62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37000">
                <a:schemeClr val="bg2">
                  <a:alpha val="4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A3BB1-0447-45C9-8314-F81A971254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363" y="522920"/>
            <a:ext cx="5400000" cy="3605488"/>
          </a:xfrm>
        </p:spPr>
        <p:txBody>
          <a:bodyPr>
            <a:normAutofit/>
          </a:bodyPr>
          <a:lstStyle/>
          <a:p>
            <a:r>
              <a:rPr lang="en-US" sz="5500" dirty="0"/>
              <a:t>Academic and Employability Skills</a:t>
            </a:r>
            <a:r>
              <a:rPr lang="en-GB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(BMSW4001_LON)</a:t>
            </a:r>
            <a:br>
              <a:rPr lang="en-GB" sz="4000" b="1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b="1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 1 (WEEKEND)</a:t>
            </a:r>
            <a:endParaRPr lang="en-GB" sz="400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3B9472-0B88-40D1-8E29-7CD93022EC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988476"/>
            <a:ext cx="4500561" cy="1869524"/>
          </a:xfrm>
        </p:spPr>
        <p:txBody>
          <a:bodyPr>
            <a:normAutofit/>
          </a:bodyPr>
          <a:lstStyle/>
          <a:p>
            <a:r>
              <a:rPr lang="en-US" dirty="0"/>
              <a:t>Maria Ignat – 2028007</a:t>
            </a:r>
          </a:p>
          <a:p>
            <a:r>
              <a:rPr lang="en-US" dirty="0"/>
              <a:t>Lecturer: adesewa ajayi</a:t>
            </a:r>
            <a:endParaRPr lang="en-GB" dirty="0"/>
          </a:p>
          <a:p>
            <a:r>
              <a:rPr lang="en-GB" dirty="0"/>
              <a:t>SKILLS FOR THE WORKPALCE</a:t>
            </a:r>
          </a:p>
          <a:p>
            <a:endParaRPr lang="en-US" dirty="0"/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3C16EB93-E299-481D-A004-769603D37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37600" y="3600"/>
            <a:ext cx="6854400" cy="6854400"/>
            <a:chOff x="0" y="3600"/>
            <a:chExt cx="6854400" cy="6854400"/>
          </a:xfrm>
        </p:grpSpPr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6CD13B55-E709-4E18-924B-655433A92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6A3B2E1D-0135-45FF-990A-436697D20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62BD9E0F-507C-49AD-B619-B42B4D342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Working space background">
            <a:extLst>
              <a:ext uri="{FF2B5EF4-FFF2-40B4-BE49-F238E27FC236}">
                <a16:creationId xmlns:a16="http://schemas.microsoft.com/office/drawing/2014/main" id="{1A5D5127-F4C4-44D4-A65B-3721A63AAE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25" r="16624" b="-2"/>
          <a:stretch/>
        </p:blipFill>
        <p:spPr>
          <a:xfrm>
            <a:off x="5305246" y="-1"/>
            <a:ext cx="6391600" cy="7417894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214963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rge cruise ship in the water&#10;&#10;Description automatically generated with medium confidence">
            <a:extLst>
              <a:ext uri="{FF2B5EF4-FFF2-40B4-BE49-F238E27FC236}">
                <a16:creationId xmlns:a16="http://schemas.microsoft.com/office/drawing/2014/main" id="{40165A5E-7914-4E87-93F7-326516787D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12" b="8983"/>
          <a:stretch/>
        </p:blipFill>
        <p:spPr>
          <a:xfrm>
            <a:off x="7132261" y="0"/>
            <a:ext cx="5047038" cy="3002987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44664E-B720-4610-BF0B-B340269D145E}"/>
              </a:ext>
            </a:extLst>
          </p:cNvPr>
          <p:cNvSpPr txBox="1"/>
          <p:nvPr/>
        </p:nvSpPr>
        <p:spPr>
          <a:xfrm>
            <a:off x="219109" y="252187"/>
            <a:ext cx="5720137" cy="9694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</a:rPr>
              <a:t>I have worked 10 years on cruise ships as a receptionist before moving to the UK. </a:t>
            </a:r>
          </a:p>
          <a:p>
            <a:endParaRPr lang="en-US" sz="2400" dirty="0">
              <a:latin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</a:rPr>
              <a:t>Currently, I’m working as a trainee dental receptionist in a small, friendly NHS dental practice. This provides potential opportunities for flexible working and career progression. </a:t>
            </a:r>
          </a:p>
          <a:p>
            <a:endParaRPr lang="en-US" sz="2400" dirty="0">
              <a:latin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</a:rPr>
              <a:t>Also, I’m volunteering at our local hospital, and I think this is a great way to support the NHS and get involved in the community. </a:t>
            </a:r>
          </a:p>
          <a:p>
            <a:endParaRPr lang="en-US" sz="2400" dirty="0">
              <a:latin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</a:rPr>
              <a:t>My objective is to become a medical receptionist at our local hospital. </a:t>
            </a:r>
          </a:p>
          <a:p>
            <a:endParaRPr lang="en-US" sz="2400" dirty="0">
              <a:latin typeface="Arial" panose="020B0604020202020204" pitchFamily="34" charset="0"/>
            </a:endParaRP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 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04150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5829AE50-C16A-4596-B668-C49181DE782F}"/>
              </a:ext>
            </a:extLst>
          </p:cNvPr>
          <p:cNvSpPr txBox="1"/>
          <p:nvPr/>
        </p:nvSpPr>
        <p:spPr>
          <a:xfrm>
            <a:off x="1695995" y="546100"/>
            <a:ext cx="86614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When the Covid-19 lockdown started, all volunteering opportunities at the RBH were put on hold. However, shortly after, a few new volunteering opportunities began to slowly open-up. These positions were completely different to the volunteering opportunities available pre-Covid-19.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I took up one of the roles which was a Meet and Greet Screening Volunteer, where I supported members of the staff members at the Front Desk.  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This is when I decided that I’m going to study to become a medical receptionist.</a:t>
            </a:r>
          </a:p>
        </p:txBody>
      </p:sp>
    </p:spTree>
    <p:extLst>
      <p:ext uri="{BB962C8B-B14F-4D97-AF65-F5344CB8AC3E}">
        <p14:creationId xmlns:p14="http://schemas.microsoft.com/office/powerpoint/2010/main" val="472126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5FD65CA-D956-492F-B20D-73F6157B1AB3}"/>
              </a:ext>
            </a:extLst>
          </p:cNvPr>
          <p:cNvSpPr txBox="1"/>
          <p:nvPr/>
        </p:nvSpPr>
        <p:spPr>
          <a:xfrm>
            <a:off x="584200" y="1257300"/>
            <a:ext cx="116078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Receptionists have a critical role as a first step in the patient care pathway, tie together health care system and community.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US" sz="2400" dirty="0"/>
              <a:t>For general practice to be patient-centered and improve accessibility for the most vulnerable, the care work of receptionists most be considered essential.</a:t>
            </a:r>
          </a:p>
          <a:p>
            <a:endParaRPr lang="en-US" sz="2400" dirty="0"/>
          </a:p>
          <a:p>
            <a:r>
              <a:rPr lang="en-US" sz="2400" dirty="0"/>
              <a:t>As the first point of contact, receptionists are key to establishing and sustaining patient comfort.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GB" sz="2400" dirty="0"/>
              <a:t>(The care work of general practice receptionists-Original </a:t>
            </a:r>
            <a:r>
              <a:rPr lang="en-GB" sz="2400"/>
              <a:t>Scientific Paper-Journal </a:t>
            </a:r>
            <a:r>
              <a:rPr lang="en-GB" sz="2400" dirty="0"/>
              <a:t>of Primary Health Care 2016 - Pat M Neuwelt, Robin A Kearns, Isobel R Cairns)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07908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320CFC4-A132-43D4-8962-9046FFF7B427}"/>
              </a:ext>
            </a:extLst>
          </p:cNvPr>
          <p:cNvSpPr txBox="1"/>
          <p:nvPr/>
        </p:nvSpPr>
        <p:spPr>
          <a:xfrm>
            <a:off x="522514" y="2403566"/>
            <a:ext cx="10913836" cy="10433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Numerous studies have attempted to explain that if receptionists are well-chosen for the role, and well supported, they can positively influence the health care system.</a:t>
            </a:r>
          </a:p>
          <a:p>
            <a:r>
              <a:rPr lang="en-US" sz="2400" dirty="0"/>
              <a:t>(Journal compilation @Royal New Zeeland College of General Practitioners 2016)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14801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C59F242-670A-4046-AFA4-FAE4B783E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342" y="347447"/>
            <a:ext cx="10963836" cy="880718"/>
          </a:xfrm>
        </p:spPr>
        <p:txBody>
          <a:bodyPr>
            <a:normAutofit fontScale="90000"/>
          </a:bodyPr>
          <a:lstStyle/>
          <a:p>
            <a:r>
              <a:rPr lang="en-US" sz="5400" dirty="0"/>
              <a:t>        List of my strengths and weaknesses</a:t>
            </a:r>
            <a:br>
              <a:rPr lang="en-US" sz="54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4000" dirty="0"/>
            </a:br>
            <a:r>
              <a:rPr lang="en-US" sz="3100" dirty="0"/>
              <a:t>                                                                       </a:t>
            </a:r>
            <a:br>
              <a:rPr lang="en-US" sz="31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5400" dirty="0"/>
            </a:br>
            <a:br>
              <a:rPr lang="en-US" sz="5400" dirty="0"/>
            </a:br>
            <a:br>
              <a:rPr lang="en-US" sz="5400" dirty="0"/>
            </a:br>
            <a:br>
              <a:rPr lang="en-US" sz="5400" dirty="0"/>
            </a:br>
            <a:endParaRPr lang="en-GB" dirty="0"/>
          </a:p>
        </p:txBody>
      </p:sp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01931E21-0E89-4559-BB07-ED8EE2B56C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786369"/>
              </p:ext>
            </p:extLst>
          </p:nvPr>
        </p:nvGraphicFramePr>
        <p:xfrm>
          <a:off x="2032000" y="1877906"/>
          <a:ext cx="8128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287833186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1129398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2"/>
                          </a:solidFill>
                        </a:rPr>
                        <a:t>Weakness</a:t>
                      </a:r>
                      <a:endParaRPr lang="en-GB" b="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bg2"/>
                          </a:solidFill>
                        </a:rPr>
                        <a:t>Strength</a:t>
                      </a:r>
                      <a:endParaRPr lang="en-GB" b="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6155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Impatient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Multitasking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804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Computer skills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Working under pressure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430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Hesitancy about delegating tasks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Customer service skills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5896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Discomfort taking big risks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Organized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65244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Public speaking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Problem solving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45735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28330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8261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469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8741E-5564-4C7A-9821-62D575AE8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2400" dirty="0">
                <a:latin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</a:rPr>
              <a:t>I have a clear direction. Further education is important to maximize my chances to get my dream career:</a:t>
            </a:r>
            <a:br>
              <a:rPr lang="en-US" sz="2400" dirty="0">
                <a:latin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</a:rPr>
              <a:t>I signed up for a Life Support Course and Medical Emergency Course, these courses are required for the role</a:t>
            </a:r>
            <a:br>
              <a:rPr lang="en-US" sz="2400" dirty="0">
                <a:latin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</a:rPr>
              <a:t>Getting my driving license for flexibility</a:t>
            </a:r>
            <a:br>
              <a:rPr lang="en-US" sz="2400" dirty="0">
                <a:latin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</a:rPr>
              <a:t>Advanced Receptionist Skills Course booked for December – City &amp; Guilds Level 3 Qualification</a:t>
            </a:r>
            <a:br>
              <a:rPr lang="en-US" sz="2400" dirty="0">
                <a:latin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</a:rPr>
              <a:t>My plans seem specific enough, I have defined where I see myself in 1 year time.</a:t>
            </a:r>
            <a:br>
              <a:rPr lang="en-US" sz="2400" dirty="0">
                <a:latin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</a:rPr>
              <a:t>Hands-on experience, improving my IT skills, specific training and some networking will help me stand out from the crowd. </a:t>
            </a:r>
            <a:br>
              <a:rPr lang="en-US" sz="2400" dirty="0">
                <a:latin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</a:rPr>
              <a:t> </a:t>
            </a:r>
            <a:br>
              <a:rPr lang="en-US" sz="2400" dirty="0">
                <a:latin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604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9953F8-8A42-4B61-9061-89864DDD39D7}"/>
              </a:ext>
            </a:extLst>
          </p:cNvPr>
          <p:cNvSpPr txBox="1"/>
          <p:nvPr/>
        </p:nvSpPr>
        <p:spPr>
          <a:xfrm>
            <a:off x="3035300" y="1625600"/>
            <a:ext cx="95631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600" dirty="0"/>
              <a:t>Thank you</a:t>
            </a:r>
          </a:p>
          <a:p>
            <a:r>
              <a:rPr lang="en-US" sz="4800" dirty="0"/>
              <a:t>     Any Questions? </a:t>
            </a:r>
          </a:p>
          <a:p>
            <a:endParaRPr lang="en-US" sz="9600" dirty="0"/>
          </a:p>
          <a:p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778702028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11317</TotalTime>
  <Words>547</Words>
  <Application>Microsoft Office PowerPoint</Application>
  <PresentationFormat>Widescreen</PresentationFormat>
  <Paragraphs>82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Bell MT</vt:lpstr>
      <vt:lpstr>Calibri</vt:lpstr>
      <vt:lpstr>GlowVTI</vt:lpstr>
      <vt:lpstr>Academic and Employability Skills (BMSW4001_LON) Task 1 (WEEKEND)</vt:lpstr>
      <vt:lpstr>PowerPoint Presentation</vt:lpstr>
      <vt:lpstr>PowerPoint Presentation</vt:lpstr>
      <vt:lpstr>PowerPoint Presentation</vt:lpstr>
      <vt:lpstr>PowerPoint Presentation</vt:lpstr>
      <vt:lpstr>        List of my strengths and weaknesses                                                                                       </vt:lpstr>
      <vt:lpstr>  I have a clear direction. Further education is important to maximize my chances to get my dream career:  I signed up for a Life Support Course and Medical Emergency Course, these courses are required for the role  Getting my driving license for flexibility  Advanced Receptionist Skills Course booked for December – City &amp; Guilds Level 3 Qualification  My plans seem specific enough, I have defined where I see myself in 1 year time.  Hands-on experience, improving my IT skills, specific training and some networking will help me stand out from the crowd. 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Maria Ignat</dc:creator>
  <cp:lastModifiedBy>Maria Ignat</cp:lastModifiedBy>
  <cp:revision>41</cp:revision>
  <dcterms:created xsi:type="dcterms:W3CDTF">2021-07-25T10:55:58Z</dcterms:created>
  <dcterms:modified xsi:type="dcterms:W3CDTF">2021-08-11T17:55:15Z</dcterms:modified>
</cp:coreProperties>
</file>