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1" r:id="rId4"/>
    <p:sldId id="270" r:id="rId5"/>
    <p:sldId id="260" r:id="rId6"/>
    <p:sldId id="264" r:id="rId7"/>
    <p:sldId id="261" r:id="rId8"/>
    <p:sldId id="269" r:id="rId9"/>
    <p:sldId id="273" r:id="rId10"/>
    <p:sldId id="265" r:id="rId11"/>
    <p:sldId id="27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81"/>
    <p:restoredTop sz="94674"/>
  </p:normalViewPr>
  <p:slideViewPr>
    <p:cSldViewPr snapToGrid="0" snapToObjects="1">
      <p:cViewPr varScale="1">
        <p:scale>
          <a:sx n="143" d="100"/>
          <a:sy n="143" d="100"/>
        </p:scale>
        <p:origin x="148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4/15/19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72988" y="1353671"/>
            <a:ext cx="11501718" cy="1695322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Creative music technology </a:t>
            </a: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PROJECT</a:t>
            </a:r>
            <a:br>
              <a:rPr lang="en-US" sz="3600" b="1" dirty="0" smtClean="0">
                <a:latin typeface="Arial" charset="0"/>
                <a:ea typeface="Arial" charset="0"/>
                <a:cs typeface="Arial" charset="0"/>
              </a:rPr>
            </a:b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sz="3600" b="1" dirty="0" smtClean="0">
                <a:latin typeface="Arial" charset="0"/>
                <a:ea typeface="Arial" charset="0"/>
                <a:cs typeface="Arial" charset="0"/>
              </a:rPr>
            </a:b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‘</a:t>
            </a:r>
            <a:r>
              <a:rPr lang="en-US" sz="3600" b="1" dirty="0" err="1" smtClean="0">
                <a:latin typeface="Arial" charset="0"/>
                <a:ea typeface="Arial" charset="0"/>
                <a:cs typeface="Arial" charset="0"/>
              </a:rPr>
              <a:t>Canvasynth</a:t>
            </a: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’</a:t>
            </a:r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599" y="3632200"/>
            <a:ext cx="10042989" cy="2912437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R G Taylor</a:t>
            </a:r>
          </a:p>
          <a:p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April 2019 </a:t>
            </a:r>
          </a:p>
          <a:p>
            <a:endParaRPr lang="en-US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  <a:p>
            <a:endParaRPr lang="en-US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  <a:p>
            <a:endParaRPr lang="en-US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© R G Taylor 2019</a:t>
            </a: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776" y="2698777"/>
            <a:ext cx="5127812" cy="3845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785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68301" y="0"/>
            <a:ext cx="5429892" cy="1039413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Introduction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4458" y="1433533"/>
            <a:ext cx="11487917" cy="4628825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‘</a:t>
            </a:r>
            <a:r>
              <a:rPr lang="en-US" sz="3600" b="1" dirty="0" err="1" smtClean="0">
                <a:latin typeface="Arial" charset="0"/>
                <a:ea typeface="Arial" charset="0"/>
                <a:cs typeface="Arial" charset="0"/>
              </a:rPr>
              <a:t>Canvasynth</a:t>
            </a: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’ 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Combines music, art and </a:t>
            </a: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technology</a:t>
            </a:r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&gt; Hybrid </a:t>
            </a:r>
            <a:r>
              <a:rPr lang="en-GB" sz="3600" b="1" dirty="0">
                <a:latin typeface="Arial" charset="0"/>
                <a:ea typeface="Arial" charset="0"/>
                <a:cs typeface="Arial" charset="0"/>
              </a:rPr>
              <a:t>touch triggered synthesizer and art canvas </a:t>
            </a:r>
            <a:endParaRPr lang="en-US" sz="3600" dirty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600" dirty="0">
              <a:latin typeface="Arial" charset="0"/>
              <a:ea typeface="Arial" charset="0"/>
              <a:cs typeface="Arial" charset="0"/>
            </a:endParaRPr>
          </a:p>
          <a:p>
            <a:endParaRPr lang="en-US" sz="36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9624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65535" y="0"/>
            <a:ext cx="5429892" cy="1039413"/>
          </a:xfrm>
        </p:spPr>
        <p:txBody>
          <a:bodyPr>
            <a:normAutofit/>
          </a:bodyPr>
          <a:lstStyle/>
          <a:p>
            <a:r>
              <a:rPr lang="en-US" sz="3200" b="1">
                <a:latin typeface="Arial" charset="0"/>
                <a:ea typeface="Arial" charset="0"/>
                <a:cs typeface="Arial" charset="0"/>
              </a:rPr>
              <a:t>Concept / approach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4458" y="1433533"/>
            <a:ext cx="11335517" cy="4394433"/>
          </a:xfrm>
        </p:spPr>
        <p:txBody>
          <a:bodyPr>
            <a:normAutofit lnSpcReduction="10000"/>
          </a:bodyPr>
          <a:lstStyle/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Alternative designs include </a:t>
            </a:r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- </a:t>
            </a:r>
          </a:p>
          <a:p>
            <a:pPr lvl="0"/>
            <a:endParaRPr lang="en-GB" sz="3600" b="1" dirty="0" smtClean="0">
              <a:latin typeface="Arial" charset="0"/>
              <a:ea typeface="Arial" charset="0"/>
              <a:cs typeface="Arial" charset="0"/>
            </a:endParaRPr>
          </a:p>
          <a:p>
            <a:pPr lvl="0"/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&gt; Polyphonic </a:t>
            </a:r>
            <a:r>
              <a:rPr lang="en-GB" sz="3600" b="1" dirty="0">
                <a:latin typeface="Arial" charset="0"/>
                <a:ea typeface="Arial" charset="0"/>
                <a:cs typeface="Arial" charset="0"/>
              </a:rPr>
              <a:t>synthesizer created using Sonic Pi</a:t>
            </a:r>
          </a:p>
          <a:p>
            <a:pPr lvl="0"/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&gt;Turntable </a:t>
            </a:r>
            <a:r>
              <a:rPr lang="en-GB" sz="3600" b="1" dirty="0">
                <a:latin typeface="Arial" charset="0"/>
                <a:ea typeface="Arial" charset="0"/>
                <a:cs typeface="Arial" charset="0"/>
              </a:rPr>
              <a:t>mounted </a:t>
            </a:r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motion </a:t>
            </a:r>
            <a:r>
              <a:rPr lang="en-GB" sz="3600" b="1" dirty="0">
                <a:latin typeface="Arial" charset="0"/>
                <a:ea typeface="Arial" charset="0"/>
                <a:cs typeface="Arial" charset="0"/>
              </a:rPr>
              <a:t>sensor triggered sampler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Create a challenging / achievable in given timeframe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978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60713" y="0"/>
            <a:ext cx="5984697" cy="1039413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Technology </a:t>
            </a:r>
            <a:r>
              <a:rPr lang="en-US" sz="3200" b="1" smtClean="0">
                <a:latin typeface="Arial" charset="0"/>
                <a:ea typeface="Arial" charset="0"/>
                <a:cs typeface="Arial" charset="0"/>
              </a:rPr>
              <a:t>/ equipment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4458" y="1433533"/>
            <a:ext cx="11335517" cy="5290905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A5 art canvas</a:t>
            </a: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</a:t>
            </a:r>
            <a:r>
              <a:rPr lang="en-US" sz="3600" b="1" dirty="0">
                <a:latin typeface="Arial" charset="0"/>
                <a:ea typeface="Arial" charset="0"/>
                <a:cs typeface="Arial" charset="0"/>
              </a:rPr>
              <a:t>P</a:t>
            </a: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aint </a:t>
            </a: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brush</a:t>
            </a: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Bare conductive touch board &gt;&gt;</a:t>
            </a: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Copper tape and scissors</a:t>
            </a: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21” iMac</a:t>
            </a: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Micro USB 2.0 cable</a:t>
            </a: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Mini audio jack cable </a:t>
            </a: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Original synthesizer .MP3 audio files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7366" y="1988909"/>
            <a:ext cx="3498779" cy="2535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2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47028" y="0"/>
            <a:ext cx="5429892" cy="1039413"/>
          </a:xfrm>
        </p:spPr>
        <p:txBody>
          <a:bodyPr>
            <a:normAutofit/>
          </a:bodyPr>
          <a:lstStyle/>
          <a:p>
            <a:r>
              <a:rPr lang="en-US" sz="3200" b="1" smtClean="0">
                <a:latin typeface="Arial" charset="0"/>
                <a:ea typeface="Arial" charset="0"/>
                <a:cs typeface="Arial" charset="0"/>
              </a:rPr>
              <a:t>Instrument Overview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4458" y="1371889"/>
            <a:ext cx="11625209" cy="5049462"/>
          </a:xfrm>
        </p:spPr>
        <p:txBody>
          <a:bodyPr>
            <a:noAutofit/>
          </a:bodyPr>
          <a:lstStyle/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</a:t>
            </a:r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Multisensory </a:t>
            </a:r>
            <a:r>
              <a:rPr lang="en-GB" sz="3600" b="1" dirty="0">
                <a:latin typeface="Arial" charset="0"/>
                <a:ea typeface="Arial" charset="0"/>
                <a:cs typeface="Arial" charset="0"/>
              </a:rPr>
              <a:t>creative instrument </a:t>
            </a:r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combining </a:t>
            </a:r>
            <a:r>
              <a:rPr lang="en-GB" sz="3600" b="1" dirty="0">
                <a:latin typeface="Arial" charset="0"/>
                <a:ea typeface="Arial" charset="0"/>
                <a:cs typeface="Arial" charset="0"/>
              </a:rPr>
              <a:t>digital </a:t>
            </a:r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audio</a:t>
            </a:r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3600" b="1" dirty="0">
                <a:latin typeface="Arial" charset="0"/>
                <a:ea typeface="Arial" charset="0"/>
                <a:cs typeface="Arial" charset="0"/>
              </a:rPr>
              <a:t>playback and a piece of traditional painted artwork </a:t>
            </a:r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>
                <a:latin typeface="Arial" charset="0"/>
                <a:ea typeface="Arial" charset="0"/>
                <a:cs typeface="Arial" charset="0"/>
              </a:rPr>
              <a:t>&gt; </a:t>
            </a:r>
            <a:r>
              <a:rPr lang="en-GB" sz="3600" b="1" dirty="0">
                <a:latin typeface="Arial" charset="0"/>
                <a:ea typeface="Arial" charset="0"/>
                <a:cs typeface="Arial" charset="0"/>
              </a:rPr>
              <a:t>Allows the user to trigger original synthesizer sounds when applying paint onto a canvas </a:t>
            </a:r>
            <a:endParaRPr lang="en-US" sz="36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>
                <a:latin typeface="Arial" charset="0"/>
                <a:ea typeface="Arial" charset="0"/>
                <a:cs typeface="Arial" charset="0"/>
              </a:rPr>
              <a:t>&gt; Effects the human senses </a:t>
            </a:r>
          </a:p>
          <a:p>
            <a:r>
              <a:rPr lang="en-US" sz="3600" b="1" dirty="0">
                <a:latin typeface="Arial" charset="0"/>
                <a:ea typeface="Arial" charset="0"/>
                <a:cs typeface="Arial" charset="0"/>
              </a:rPr>
              <a:t>1 - Hearing    2 </a:t>
            </a:r>
            <a:r>
              <a:rPr lang="en-GB" sz="3600" b="1" dirty="0">
                <a:latin typeface="Arial" charset="0"/>
                <a:ea typeface="Arial" charset="0"/>
                <a:cs typeface="Arial" charset="0"/>
              </a:rPr>
              <a:t>- Sight</a:t>
            </a:r>
            <a:r>
              <a:rPr lang="en-US" sz="3600" b="1" dirty="0">
                <a:latin typeface="Arial" charset="0"/>
                <a:ea typeface="Arial" charset="0"/>
                <a:cs typeface="Arial" charset="0"/>
              </a:rPr>
              <a:t>      3 </a:t>
            </a:r>
            <a:r>
              <a:rPr lang="en-GB" sz="3600" b="1" dirty="0">
                <a:latin typeface="Arial" charset="0"/>
                <a:ea typeface="Arial" charset="0"/>
                <a:cs typeface="Arial" charset="0"/>
              </a:rPr>
              <a:t>- Touch     4 - Smell</a:t>
            </a:r>
            <a:r>
              <a:rPr lang="en-US" sz="3600" b="1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3600" dirty="0">
                <a:latin typeface="Arial" charset="0"/>
                <a:ea typeface="Arial" charset="0"/>
                <a:cs typeface="Arial" charset="0"/>
              </a:rPr>
              <a:t> 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325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65535" y="0"/>
            <a:ext cx="5429892" cy="1039413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Issues / solutions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4458" y="1053389"/>
            <a:ext cx="12070624" cy="4655719"/>
          </a:xfrm>
        </p:spPr>
        <p:txBody>
          <a:bodyPr>
            <a:normAutofit lnSpcReduction="10000"/>
          </a:bodyPr>
          <a:lstStyle/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Minimal issues with my project, dealt with swiftly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Had artist canvas and brush already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Purchased ‘Bare conductive’ touch board </a:t>
            </a: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new micro USB &amp; mini jack audio cable</a:t>
            </a: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 </a:t>
            </a:r>
            <a:endParaRPr lang="en-US" sz="36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552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61409" y="0"/>
            <a:ext cx="5738115" cy="1039413"/>
          </a:xfrm>
        </p:spPr>
        <p:txBody>
          <a:bodyPr>
            <a:normAutofit/>
          </a:bodyPr>
          <a:lstStyle/>
          <a:p>
            <a:r>
              <a:rPr lang="en-US" sz="3200" b="1" smtClean="0">
                <a:latin typeface="Arial" charset="0"/>
                <a:ea typeface="Arial" charset="0"/>
                <a:cs typeface="Arial" charset="0"/>
              </a:rPr>
              <a:t>Reflection on results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4459" y="1556821"/>
            <a:ext cx="11057612" cy="5112920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&gt; Very pleased with end results 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Satisfying using creative music technology</a:t>
            </a: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Inspired to do more in the music hacking field </a:t>
            </a:r>
            <a:endParaRPr lang="en-US" sz="36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&gt; Aim to take ‘</a:t>
            </a:r>
            <a:r>
              <a:rPr lang="en-US" sz="3600" b="1" dirty="0" err="1" smtClean="0">
                <a:latin typeface="Arial" charset="0"/>
                <a:ea typeface="Arial" charset="0"/>
                <a:cs typeface="Arial" charset="0"/>
              </a:rPr>
              <a:t>Canvasynth</a:t>
            </a: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’ further and build more</a:t>
            </a: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  <a:p>
            <a:endParaRPr lang="en-US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  <a:p>
            <a:endParaRPr lang="en-US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6881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0040" y="0"/>
            <a:ext cx="5789484" cy="1039413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Possible improvements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4459" y="1556821"/>
            <a:ext cx="11057612" cy="5184638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&gt; Use larger canvas &amp; 2 touch boards</a:t>
            </a:r>
          </a:p>
          <a:p>
            <a:endParaRPr lang="en-GB" sz="3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&gt; Create custom Foley sounds to match artwork</a:t>
            </a:r>
          </a:p>
          <a:p>
            <a:endParaRPr lang="en-GB" sz="36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&gt; Add ‘Raspberry </a:t>
            </a:r>
            <a:r>
              <a:rPr lang="en-GB" sz="3600" b="1" dirty="0">
                <a:latin typeface="Arial" charset="0"/>
                <a:ea typeface="Arial" charset="0"/>
                <a:cs typeface="Arial" charset="0"/>
              </a:rPr>
              <a:t>Pi</a:t>
            </a:r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’ &amp; </a:t>
            </a:r>
            <a:r>
              <a:rPr lang="en-GB" sz="3600" b="1" dirty="0">
                <a:latin typeface="Arial" charset="0"/>
                <a:ea typeface="Arial" charset="0"/>
                <a:cs typeface="Arial" charset="0"/>
              </a:rPr>
              <a:t>‘Sonic Pi’ </a:t>
            </a:r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software </a:t>
            </a:r>
          </a:p>
          <a:p>
            <a:endParaRPr lang="en-GB" sz="36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3600" b="1" dirty="0" smtClean="0">
                <a:latin typeface="Arial" charset="0"/>
                <a:ea typeface="Arial" charset="0"/>
                <a:cs typeface="Arial" charset="0"/>
              </a:rPr>
              <a:t>&gt; Use 3D immersive soundscape technology </a:t>
            </a:r>
            <a:endParaRPr lang="en-US" sz="36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  <a:p>
            <a:endParaRPr lang="en-US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  <a:p>
            <a:endParaRPr lang="en-US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2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5034" y="0"/>
            <a:ext cx="5984195" cy="1039413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USEs </a:t>
            </a:r>
            <a:r>
              <a:rPr lang="en-US" sz="3600" b="1" smtClean="0">
                <a:latin typeface="Arial" charset="0"/>
                <a:ea typeface="Arial" charset="0"/>
                <a:cs typeface="Arial" charset="0"/>
              </a:rPr>
              <a:t>&amp; monetization</a:t>
            </a:r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4458" y="1180301"/>
            <a:ext cx="11721001" cy="6000428"/>
          </a:xfrm>
        </p:spPr>
        <p:txBody>
          <a:bodyPr>
            <a:normAutofit fontScale="47500" lnSpcReduction="20000"/>
          </a:bodyPr>
          <a:lstStyle/>
          <a:p>
            <a:endParaRPr lang="en-US" sz="76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7600" b="1" dirty="0" smtClean="0">
                <a:latin typeface="Arial" charset="0"/>
                <a:ea typeface="Arial" charset="0"/>
                <a:cs typeface="Arial" charset="0"/>
              </a:rPr>
              <a:t>&gt; </a:t>
            </a:r>
            <a:r>
              <a:rPr lang="en-GB" sz="7600" b="1" dirty="0" smtClean="0">
                <a:latin typeface="Arial" charset="0"/>
                <a:ea typeface="Arial" charset="0"/>
                <a:cs typeface="Arial" charset="0"/>
              </a:rPr>
              <a:t>Installation / exhibit </a:t>
            </a:r>
            <a:r>
              <a:rPr lang="en-GB" sz="7600" b="1" dirty="0">
                <a:latin typeface="Arial" charset="0"/>
                <a:ea typeface="Arial" charset="0"/>
                <a:cs typeface="Arial" charset="0"/>
              </a:rPr>
              <a:t>in art galleries </a:t>
            </a:r>
            <a:r>
              <a:rPr lang="en-GB" sz="7600" b="1" dirty="0" smtClean="0">
                <a:latin typeface="Arial" charset="0"/>
                <a:ea typeface="Arial" charset="0"/>
                <a:cs typeface="Arial" charset="0"/>
              </a:rPr>
              <a:t>&amp; museums</a:t>
            </a:r>
            <a:endParaRPr lang="en-US" sz="76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5100" b="1" dirty="0" smtClean="0">
              <a:latin typeface="Arial" charset="0"/>
              <a:ea typeface="Arial" charset="0"/>
              <a:cs typeface="Arial" charset="0"/>
            </a:endParaRPr>
          </a:p>
          <a:p>
            <a:pPr lvl="0"/>
            <a:r>
              <a:rPr lang="en-US" sz="7600" b="1" dirty="0" smtClean="0">
                <a:latin typeface="Arial" charset="0"/>
                <a:ea typeface="Arial" charset="0"/>
                <a:cs typeface="Arial" charset="0"/>
              </a:rPr>
              <a:t>&gt; </a:t>
            </a:r>
            <a:r>
              <a:rPr lang="en-GB" sz="7600" b="1" dirty="0">
                <a:latin typeface="Arial" charset="0"/>
                <a:ea typeface="Arial" charset="0"/>
                <a:cs typeface="Arial" charset="0"/>
              </a:rPr>
              <a:t>Therapeutic use for people with </a:t>
            </a:r>
            <a:r>
              <a:rPr lang="en-GB" sz="7600" b="1" dirty="0" smtClean="0">
                <a:latin typeface="Arial" charset="0"/>
                <a:ea typeface="Arial" charset="0"/>
                <a:cs typeface="Arial" charset="0"/>
              </a:rPr>
              <a:t>autis</a:t>
            </a:r>
            <a:r>
              <a:rPr lang="en-GB" sz="7600" b="1" dirty="0" smtClean="0">
                <a:latin typeface="Arial" charset="0"/>
                <a:ea typeface="Arial" charset="0"/>
                <a:cs typeface="Arial" charset="0"/>
              </a:rPr>
              <a:t>m, </a:t>
            </a:r>
            <a:r>
              <a:rPr lang="en-GB" sz="7600" b="1" dirty="0" err="1" smtClean="0">
                <a:latin typeface="Arial" charset="0"/>
                <a:ea typeface="Arial" charset="0"/>
                <a:cs typeface="Arial" charset="0"/>
              </a:rPr>
              <a:t>Alzheimers</a:t>
            </a:r>
            <a:r>
              <a:rPr lang="en-GB" sz="7600" b="1" dirty="0" smtClean="0">
                <a:latin typeface="Arial" charset="0"/>
                <a:ea typeface="Arial" charset="0"/>
                <a:cs typeface="Arial" charset="0"/>
              </a:rPr>
              <a:t>, anxiety and depression</a:t>
            </a:r>
            <a:r>
              <a:rPr lang="en-GB" sz="7600" b="1" dirty="0" smtClean="0">
                <a:latin typeface="Arial" charset="0"/>
                <a:ea typeface="Arial" charset="0"/>
                <a:cs typeface="Arial" charset="0"/>
              </a:rPr>
              <a:t> and others</a:t>
            </a:r>
            <a:endParaRPr lang="en-GB" sz="76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51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7600" b="1" dirty="0" smtClean="0">
                <a:latin typeface="Arial" charset="0"/>
                <a:ea typeface="Arial" charset="0"/>
                <a:cs typeface="Arial" charset="0"/>
              </a:rPr>
              <a:t>&gt; Sell commissioned artwork with high resolution audio</a:t>
            </a: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 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27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68301" y="0"/>
            <a:ext cx="5429892" cy="1039413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Conclusion</a:t>
            </a:r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4458" y="1180301"/>
            <a:ext cx="12348530" cy="6905864"/>
          </a:xfrm>
        </p:spPr>
        <p:txBody>
          <a:bodyPr>
            <a:normAutofit fontScale="32500" lnSpcReduction="20000"/>
          </a:bodyPr>
          <a:lstStyle/>
          <a:p>
            <a:endParaRPr lang="en-US" sz="111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100" b="1" dirty="0" smtClean="0">
                <a:latin typeface="Arial" charset="0"/>
                <a:ea typeface="Arial" charset="0"/>
                <a:cs typeface="Arial" charset="0"/>
              </a:rPr>
              <a:t>&gt; </a:t>
            </a:r>
            <a:r>
              <a:rPr lang="en-US" sz="11100" b="1" dirty="0" smtClean="0">
                <a:latin typeface="Arial" charset="0"/>
                <a:ea typeface="Arial" charset="0"/>
                <a:cs typeface="Arial" charset="0"/>
              </a:rPr>
              <a:t>Pleased</a:t>
            </a:r>
            <a:r>
              <a:rPr lang="en-US" sz="11100" b="1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100" b="1" dirty="0" smtClean="0">
                <a:latin typeface="Arial" charset="0"/>
                <a:ea typeface="Arial" charset="0"/>
                <a:cs typeface="Arial" charset="0"/>
              </a:rPr>
              <a:t>with the results of my prototype</a:t>
            </a:r>
          </a:p>
          <a:p>
            <a:endParaRPr lang="en-US" sz="111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100" b="1" dirty="0" smtClean="0">
                <a:latin typeface="Arial" charset="0"/>
                <a:ea typeface="Arial" charset="0"/>
                <a:cs typeface="Arial" charset="0"/>
              </a:rPr>
              <a:t>&gt; Know more about electronic music &amp; hack culture</a:t>
            </a:r>
          </a:p>
          <a:p>
            <a:endParaRPr lang="en-US" sz="11100" b="1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100" b="1" dirty="0" smtClean="0">
                <a:latin typeface="Arial" charset="0"/>
                <a:ea typeface="Arial" charset="0"/>
                <a:cs typeface="Arial" charset="0"/>
              </a:rPr>
              <a:t>&gt; Aim to take the ‘</a:t>
            </a:r>
            <a:r>
              <a:rPr lang="en-US" sz="11100" b="1" dirty="0" err="1" smtClean="0">
                <a:latin typeface="Arial" charset="0"/>
                <a:ea typeface="Arial" charset="0"/>
                <a:cs typeface="Arial" charset="0"/>
              </a:rPr>
              <a:t>Canvasynth</a:t>
            </a:r>
            <a:r>
              <a:rPr lang="en-US" sz="11100" b="1" dirty="0" smtClean="0">
                <a:latin typeface="Arial" charset="0"/>
                <a:ea typeface="Arial" charset="0"/>
                <a:cs typeface="Arial" charset="0"/>
              </a:rPr>
              <a:t>’ further &amp; create new versions</a:t>
            </a:r>
          </a:p>
          <a:p>
            <a:endParaRPr lang="en-US" sz="111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11100" b="1" dirty="0" smtClean="0">
                <a:latin typeface="Arial" charset="0"/>
                <a:ea typeface="Arial" charset="0"/>
                <a:cs typeface="Arial" charset="0"/>
              </a:rPr>
              <a:t>&gt; </a:t>
            </a:r>
            <a:r>
              <a:rPr lang="en-US" sz="11100" b="1" dirty="0">
                <a:latin typeface="Arial" charset="0"/>
                <a:ea typeface="Arial" charset="0"/>
                <a:cs typeface="Arial" charset="0"/>
              </a:rPr>
              <a:t>Inspired to do more creative music technology projects</a:t>
            </a:r>
            <a:endParaRPr lang="en-US" sz="111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58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5800" b="1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5100" b="1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3200" b="1" dirty="0" smtClean="0">
                <a:latin typeface="Arial" charset="0"/>
                <a:ea typeface="Arial" charset="0"/>
                <a:cs typeface="Arial" charset="0"/>
              </a:rPr>
              <a:t> </a:t>
            </a:r>
            <a:endParaRPr lang="en-US" sz="3200" b="1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489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72988" y="1353671"/>
            <a:ext cx="11501718" cy="1695322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Creative music technology </a:t>
            </a: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PROJECT</a:t>
            </a:r>
            <a:br>
              <a:rPr lang="en-US" sz="3600" b="1" dirty="0" smtClean="0">
                <a:latin typeface="Arial" charset="0"/>
                <a:ea typeface="Arial" charset="0"/>
                <a:cs typeface="Arial" charset="0"/>
              </a:rPr>
            </a:b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sz="3600" b="1" dirty="0" smtClean="0">
                <a:latin typeface="Arial" charset="0"/>
                <a:ea typeface="Arial" charset="0"/>
                <a:cs typeface="Arial" charset="0"/>
              </a:rPr>
            </a:b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‘</a:t>
            </a:r>
            <a:r>
              <a:rPr lang="en-US" sz="3600" b="1" dirty="0" err="1" smtClean="0">
                <a:latin typeface="Arial" charset="0"/>
                <a:ea typeface="Arial" charset="0"/>
                <a:cs typeface="Arial" charset="0"/>
              </a:rPr>
              <a:t>Canvasynth</a:t>
            </a:r>
            <a:r>
              <a:rPr lang="en-US" sz="3600" b="1" dirty="0" smtClean="0">
                <a:latin typeface="Arial" charset="0"/>
                <a:ea typeface="Arial" charset="0"/>
                <a:cs typeface="Arial" charset="0"/>
              </a:rPr>
              <a:t>’</a:t>
            </a:r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599" y="3632200"/>
            <a:ext cx="10042989" cy="2912437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R G Taylor</a:t>
            </a:r>
          </a:p>
          <a:p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April 2019 </a:t>
            </a:r>
          </a:p>
          <a:p>
            <a:endParaRPr lang="en-US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  <a:p>
            <a:endParaRPr lang="en-US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  <a:p>
            <a:endParaRPr lang="en-US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© R G Taylor 2019</a:t>
            </a:r>
          </a:p>
          <a:p>
            <a:endParaRPr lang="en-US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776" y="2698777"/>
            <a:ext cx="5127812" cy="3845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10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2822</TotalTime>
  <Words>354</Words>
  <Application>Microsoft Macintosh PowerPoint</Application>
  <PresentationFormat>Widescreen</PresentationFormat>
  <Paragraphs>126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Century Gothic</vt:lpstr>
      <vt:lpstr>Arial</vt:lpstr>
      <vt:lpstr>Vapor Trail</vt:lpstr>
      <vt:lpstr>Creative music technology PROJECT  ‘Canvasynth’</vt:lpstr>
      <vt:lpstr>Introduction</vt:lpstr>
      <vt:lpstr>Concept / approach</vt:lpstr>
      <vt:lpstr>Technology / equipment</vt:lpstr>
      <vt:lpstr>Instrument Overview</vt:lpstr>
      <vt:lpstr>Issues / solutions</vt:lpstr>
      <vt:lpstr>Reflection on results</vt:lpstr>
      <vt:lpstr>Possible improvements</vt:lpstr>
      <vt:lpstr>USEs &amp; monetization</vt:lpstr>
      <vt:lpstr>Conclusion</vt:lpstr>
      <vt:lpstr>Creative music technology PROJECT  ‘Canvasynth’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 Foundation assessment</dc:title>
  <dc:creator>Rich G Taylor</dc:creator>
  <cp:lastModifiedBy>Rich G Taylor</cp:lastModifiedBy>
  <cp:revision>52</cp:revision>
  <dcterms:created xsi:type="dcterms:W3CDTF">2018-11-10T17:54:26Z</dcterms:created>
  <dcterms:modified xsi:type="dcterms:W3CDTF">2019-04-16T03:10:14Z</dcterms:modified>
</cp:coreProperties>
</file>