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26"/>
  </p:notesMasterIdLst>
  <p:sldIdLst>
    <p:sldId id="339" r:id="rId2"/>
    <p:sldId id="320" r:id="rId3"/>
    <p:sldId id="296" r:id="rId4"/>
    <p:sldId id="322" r:id="rId5"/>
    <p:sldId id="310" r:id="rId6"/>
    <p:sldId id="349" r:id="rId7"/>
    <p:sldId id="325" r:id="rId8"/>
    <p:sldId id="261" r:id="rId9"/>
    <p:sldId id="1126" r:id="rId10"/>
    <p:sldId id="345" r:id="rId11"/>
    <p:sldId id="347" r:id="rId12"/>
    <p:sldId id="1127" r:id="rId13"/>
    <p:sldId id="259" r:id="rId14"/>
    <p:sldId id="330" r:id="rId15"/>
    <p:sldId id="1129" r:id="rId16"/>
    <p:sldId id="331" r:id="rId17"/>
    <p:sldId id="1128" r:id="rId18"/>
    <p:sldId id="1130" r:id="rId19"/>
    <p:sldId id="341" r:id="rId20"/>
    <p:sldId id="264" r:id="rId21"/>
    <p:sldId id="265" r:id="rId22"/>
    <p:sldId id="266" r:id="rId23"/>
    <p:sldId id="267" r:id="rId24"/>
    <p:sldId id="343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241" autoAdjust="0"/>
  </p:normalViewPr>
  <p:slideViewPr>
    <p:cSldViewPr>
      <p:cViewPr varScale="1">
        <p:scale>
          <a:sx n="84" d="100"/>
          <a:sy n="84" d="100"/>
        </p:scale>
        <p:origin x="990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66557768-5897-4A8F-B7E8-A56497FA3903}"/>
    <pc:docChg chg="modSld">
      <pc:chgData name="Marie Pitson" userId="db8d2b3e-593d-47e6-a0b5-dc90f7ab49ec" providerId="ADAL" clId="{66557768-5897-4A8F-B7E8-A56497FA3903}" dt="2022-02-18T14:03:46.710" v="17" actId="20577"/>
      <pc:docMkLst>
        <pc:docMk/>
      </pc:docMkLst>
      <pc:sldChg chg="modNotesTx">
        <pc:chgData name="Marie Pitson" userId="db8d2b3e-593d-47e6-a0b5-dc90f7ab49ec" providerId="ADAL" clId="{66557768-5897-4A8F-B7E8-A56497FA3903}" dt="2022-02-18T14:02:25.648" v="5" actId="20577"/>
        <pc:sldMkLst>
          <pc:docMk/>
          <pc:sldMk cId="0" sldId="259"/>
        </pc:sldMkLst>
      </pc:sldChg>
      <pc:sldChg chg="modNotesTx">
        <pc:chgData name="Marie Pitson" userId="db8d2b3e-593d-47e6-a0b5-dc90f7ab49ec" providerId="ADAL" clId="{66557768-5897-4A8F-B7E8-A56497FA3903}" dt="2022-02-18T14:03:25.499" v="14" actId="20577"/>
        <pc:sldMkLst>
          <pc:docMk/>
          <pc:sldMk cId="0" sldId="261"/>
        </pc:sldMkLst>
      </pc:sldChg>
      <pc:sldChg chg="modNotesTx">
        <pc:chgData name="Marie Pitson" userId="db8d2b3e-593d-47e6-a0b5-dc90f7ab49ec" providerId="ADAL" clId="{66557768-5897-4A8F-B7E8-A56497FA3903}" dt="2022-02-18T14:02:46.235" v="7" actId="20577"/>
        <pc:sldMkLst>
          <pc:docMk/>
          <pc:sldMk cId="3924512510" sldId="264"/>
        </pc:sldMkLst>
      </pc:sldChg>
      <pc:sldChg chg="modNotesTx">
        <pc:chgData name="Marie Pitson" userId="db8d2b3e-593d-47e6-a0b5-dc90f7ab49ec" providerId="ADAL" clId="{66557768-5897-4A8F-B7E8-A56497FA3903}" dt="2022-02-18T14:02:41.213" v="6" actId="20577"/>
        <pc:sldMkLst>
          <pc:docMk/>
          <pc:sldMk cId="0" sldId="265"/>
        </pc:sldMkLst>
      </pc:sldChg>
      <pc:sldChg chg="modNotesTx">
        <pc:chgData name="Marie Pitson" userId="db8d2b3e-593d-47e6-a0b5-dc90f7ab49ec" providerId="ADAL" clId="{66557768-5897-4A8F-B7E8-A56497FA3903}" dt="2022-02-18T14:03:36.204" v="16" actId="20577"/>
        <pc:sldMkLst>
          <pc:docMk/>
          <pc:sldMk cId="0" sldId="296"/>
        </pc:sldMkLst>
      </pc:sldChg>
      <pc:sldChg chg="modNotesTx">
        <pc:chgData name="Marie Pitson" userId="db8d2b3e-593d-47e6-a0b5-dc90f7ab49ec" providerId="ADAL" clId="{66557768-5897-4A8F-B7E8-A56497FA3903}" dt="2022-02-18T14:03:46.710" v="17" actId="20577"/>
        <pc:sldMkLst>
          <pc:docMk/>
          <pc:sldMk cId="0" sldId="320"/>
        </pc:sldMkLst>
      </pc:sldChg>
      <pc:sldChg chg="modNotesTx">
        <pc:chgData name="Marie Pitson" userId="db8d2b3e-593d-47e6-a0b5-dc90f7ab49ec" providerId="ADAL" clId="{66557768-5897-4A8F-B7E8-A56497FA3903}" dt="2022-02-18T14:02:50.661" v="8" actId="20577"/>
        <pc:sldMkLst>
          <pc:docMk/>
          <pc:sldMk cId="3909769948" sldId="341"/>
        </pc:sldMkLst>
      </pc:sldChg>
      <pc:sldChg chg="modNotesTx">
        <pc:chgData name="Marie Pitson" userId="db8d2b3e-593d-47e6-a0b5-dc90f7ab49ec" providerId="ADAL" clId="{66557768-5897-4A8F-B7E8-A56497FA3903}" dt="2022-02-18T14:03:14.264" v="12" actId="20577"/>
        <pc:sldMkLst>
          <pc:docMk/>
          <pc:sldMk cId="3282887663" sldId="345"/>
        </pc:sldMkLst>
      </pc:sldChg>
      <pc:sldChg chg="modNotesTx">
        <pc:chgData name="Marie Pitson" userId="db8d2b3e-593d-47e6-a0b5-dc90f7ab49ec" providerId="ADAL" clId="{66557768-5897-4A8F-B7E8-A56497FA3903}" dt="2022-02-18T14:03:09.793" v="11" actId="20577"/>
        <pc:sldMkLst>
          <pc:docMk/>
          <pc:sldMk cId="1763842063" sldId="347"/>
        </pc:sldMkLst>
      </pc:sldChg>
      <pc:sldChg chg="modNotesTx">
        <pc:chgData name="Marie Pitson" userId="db8d2b3e-593d-47e6-a0b5-dc90f7ab49ec" providerId="ADAL" clId="{66557768-5897-4A8F-B7E8-A56497FA3903}" dt="2022-02-18T14:03:31.627" v="15" actId="20577"/>
        <pc:sldMkLst>
          <pc:docMk/>
          <pc:sldMk cId="0" sldId="349"/>
        </pc:sldMkLst>
      </pc:sldChg>
      <pc:sldChg chg="modNotesTx">
        <pc:chgData name="Marie Pitson" userId="db8d2b3e-593d-47e6-a0b5-dc90f7ab49ec" providerId="ADAL" clId="{66557768-5897-4A8F-B7E8-A56497FA3903}" dt="2022-02-18T14:03:20.063" v="13" actId="20577"/>
        <pc:sldMkLst>
          <pc:docMk/>
          <pc:sldMk cId="1664205402" sldId="1126"/>
        </pc:sldMkLst>
      </pc:sldChg>
      <pc:sldChg chg="modNotesTx">
        <pc:chgData name="Marie Pitson" userId="db8d2b3e-593d-47e6-a0b5-dc90f7ab49ec" providerId="ADAL" clId="{66557768-5897-4A8F-B7E8-A56497FA3903}" dt="2022-02-18T14:03:06.291" v="10" actId="20577"/>
        <pc:sldMkLst>
          <pc:docMk/>
          <pc:sldMk cId="2074838318" sldId="1127"/>
        </pc:sldMkLst>
      </pc:sldChg>
      <pc:sldChg chg="modNotesTx">
        <pc:chgData name="Marie Pitson" userId="db8d2b3e-593d-47e6-a0b5-dc90f7ab49ec" providerId="ADAL" clId="{66557768-5897-4A8F-B7E8-A56497FA3903}" dt="2022-02-18T14:02:55.804" v="9" actId="20577"/>
        <pc:sldMkLst>
          <pc:docMk/>
          <pc:sldMk cId="3173710329" sldId="112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8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27.svg"/><Relationship Id="rId11" Type="http://schemas.openxmlformats.org/officeDocument/2006/relationships/image" Target="../media/image44.png"/><Relationship Id="rId5" Type="http://schemas.openxmlformats.org/officeDocument/2006/relationships/image" Target="../media/image26.png"/><Relationship Id="rId10" Type="http://schemas.openxmlformats.org/officeDocument/2006/relationships/image" Target="../media/image43.svg"/><Relationship Id="rId4" Type="http://schemas.openxmlformats.org/officeDocument/2006/relationships/image" Target="../media/image39.svg"/><Relationship Id="rId9" Type="http://schemas.openxmlformats.org/officeDocument/2006/relationships/image" Target="../media/image42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8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27.svg"/><Relationship Id="rId11" Type="http://schemas.openxmlformats.org/officeDocument/2006/relationships/image" Target="../media/image44.png"/><Relationship Id="rId5" Type="http://schemas.openxmlformats.org/officeDocument/2006/relationships/image" Target="../media/image26.png"/><Relationship Id="rId10" Type="http://schemas.openxmlformats.org/officeDocument/2006/relationships/image" Target="../media/image43.svg"/><Relationship Id="rId4" Type="http://schemas.openxmlformats.org/officeDocument/2006/relationships/image" Target="../media/image39.svg"/><Relationship Id="rId9" Type="http://schemas.openxmlformats.org/officeDocument/2006/relationships/image" Target="../media/image4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CE6B31-651E-48A6-85FD-2A19B04BD79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70F5C74-CEC5-4AF8-9350-7DA61F32EBDE}">
      <dgm:prSet/>
      <dgm:spPr/>
      <dgm:t>
        <a:bodyPr/>
        <a:lstStyle/>
        <a:p>
          <a:r>
            <a:rPr lang="en-GB"/>
            <a:t>Achieving the objectives of the work group</a:t>
          </a:r>
          <a:br>
            <a:rPr lang="en-GB"/>
          </a:br>
          <a:endParaRPr lang="en-US"/>
        </a:p>
      </dgm:t>
    </dgm:pt>
    <dgm:pt modelId="{A490A244-2037-4D7B-B145-D5E3E0A5976F}" type="parTrans" cxnId="{52BAC623-B2B4-4F4E-9AFC-C65C2F435BEB}">
      <dgm:prSet/>
      <dgm:spPr/>
      <dgm:t>
        <a:bodyPr/>
        <a:lstStyle/>
        <a:p>
          <a:endParaRPr lang="en-US"/>
        </a:p>
      </dgm:t>
    </dgm:pt>
    <dgm:pt modelId="{DC86FF64-468B-4989-8450-9A0D0BEE2A97}" type="sibTrans" cxnId="{52BAC623-B2B4-4F4E-9AFC-C65C2F435BEB}">
      <dgm:prSet/>
      <dgm:spPr/>
      <dgm:t>
        <a:bodyPr/>
        <a:lstStyle/>
        <a:p>
          <a:endParaRPr lang="en-US"/>
        </a:p>
      </dgm:t>
    </dgm:pt>
    <dgm:pt modelId="{F095925E-2BBE-45E7-8B40-C5A3B091C033}">
      <dgm:prSet/>
      <dgm:spPr/>
      <dgm:t>
        <a:bodyPr/>
        <a:lstStyle/>
        <a:p>
          <a:r>
            <a:rPr lang="en-GB"/>
            <a:t>Defining group tasks</a:t>
          </a:r>
          <a:br>
            <a:rPr lang="en-GB"/>
          </a:br>
          <a:endParaRPr lang="en-US"/>
        </a:p>
      </dgm:t>
    </dgm:pt>
    <dgm:pt modelId="{6CEB7795-3C50-4503-9DBA-410F1E29EF98}" type="parTrans" cxnId="{6BE9FCDC-41E1-48EF-8809-3690F3EA6B7B}">
      <dgm:prSet/>
      <dgm:spPr/>
      <dgm:t>
        <a:bodyPr/>
        <a:lstStyle/>
        <a:p>
          <a:endParaRPr lang="en-US"/>
        </a:p>
      </dgm:t>
    </dgm:pt>
    <dgm:pt modelId="{5EAF3012-94D1-44D0-9FE6-392AB3F39E49}" type="sibTrans" cxnId="{6BE9FCDC-41E1-48EF-8809-3690F3EA6B7B}">
      <dgm:prSet/>
      <dgm:spPr/>
      <dgm:t>
        <a:bodyPr/>
        <a:lstStyle/>
        <a:p>
          <a:endParaRPr lang="en-US"/>
        </a:p>
      </dgm:t>
    </dgm:pt>
    <dgm:pt modelId="{72FCB0E9-2FF7-45CE-9F2F-E39B663DC52A}">
      <dgm:prSet/>
      <dgm:spPr/>
      <dgm:t>
        <a:bodyPr/>
        <a:lstStyle/>
        <a:p>
          <a:r>
            <a:rPr lang="en-GB"/>
            <a:t>Planning the work</a:t>
          </a:r>
          <a:br>
            <a:rPr lang="en-GB"/>
          </a:br>
          <a:endParaRPr lang="en-US"/>
        </a:p>
      </dgm:t>
    </dgm:pt>
    <dgm:pt modelId="{2F08503A-4CF4-45CB-AF46-14578C347EAD}" type="parTrans" cxnId="{74C27FF7-9117-404D-9678-9EEA415BCA26}">
      <dgm:prSet/>
      <dgm:spPr/>
      <dgm:t>
        <a:bodyPr/>
        <a:lstStyle/>
        <a:p>
          <a:endParaRPr lang="en-US"/>
        </a:p>
      </dgm:t>
    </dgm:pt>
    <dgm:pt modelId="{A7B4B339-1CF1-4B35-A469-CA3DDCD53252}" type="sibTrans" cxnId="{74C27FF7-9117-404D-9678-9EEA415BCA26}">
      <dgm:prSet/>
      <dgm:spPr/>
      <dgm:t>
        <a:bodyPr/>
        <a:lstStyle/>
        <a:p>
          <a:endParaRPr lang="en-US"/>
        </a:p>
      </dgm:t>
    </dgm:pt>
    <dgm:pt modelId="{FD48D770-1D7A-418B-BEC8-B514989CA04E}">
      <dgm:prSet/>
      <dgm:spPr/>
      <dgm:t>
        <a:bodyPr/>
        <a:lstStyle/>
        <a:p>
          <a:r>
            <a:rPr lang="en-GB"/>
            <a:t>Allocation of resources</a:t>
          </a:r>
          <a:br>
            <a:rPr lang="en-GB"/>
          </a:br>
          <a:endParaRPr lang="en-US"/>
        </a:p>
      </dgm:t>
    </dgm:pt>
    <dgm:pt modelId="{3460FD4C-FB5B-48CC-847D-4E0D4F8771F9}" type="parTrans" cxnId="{7A7AC70B-E205-41A6-BA3E-BA86E7546D70}">
      <dgm:prSet/>
      <dgm:spPr/>
      <dgm:t>
        <a:bodyPr/>
        <a:lstStyle/>
        <a:p>
          <a:endParaRPr lang="en-US"/>
        </a:p>
      </dgm:t>
    </dgm:pt>
    <dgm:pt modelId="{33547089-46EB-41F8-AE74-65731763E776}" type="sibTrans" cxnId="{7A7AC70B-E205-41A6-BA3E-BA86E7546D70}">
      <dgm:prSet/>
      <dgm:spPr/>
      <dgm:t>
        <a:bodyPr/>
        <a:lstStyle/>
        <a:p>
          <a:endParaRPr lang="en-US"/>
        </a:p>
      </dgm:t>
    </dgm:pt>
    <dgm:pt modelId="{52597F31-6D8A-45DF-B8C1-11793FEC9DC4}">
      <dgm:prSet/>
      <dgm:spPr/>
      <dgm:t>
        <a:bodyPr/>
        <a:lstStyle/>
        <a:p>
          <a:r>
            <a:rPr lang="en-GB"/>
            <a:t>Organisation of duties and responsibilities</a:t>
          </a:r>
          <a:endParaRPr lang="en-US"/>
        </a:p>
      </dgm:t>
    </dgm:pt>
    <dgm:pt modelId="{582BB564-CBCC-4B72-8F13-8D3412EB595C}" type="parTrans" cxnId="{647D9F20-4ECB-4150-A65B-1974D3C1ABA0}">
      <dgm:prSet/>
      <dgm:spPr/>
      <dgm:t>
        <a:bodyPr/>
        <a:lstStyle/>
        <a:p>
          <a:endParaRPr lang="en-US"/>
        </a:p>
      </dgm:t>
    </dgm:pt>
    <dgm:pt modelId="{A8A2DB79-BC62-4260-8C8D-10EC0DD8C11E}" type="sibTrans" cxnId="{647D9F20-4ECB-4150-A65B-1974D3C1ABA0}">
      <dgm:prSet/>
      <dgm:spPr/>
      <dgm:t>
        <a:bodyPr/>
        <a:lstStyle/>
        <a:p>
          <a:endParaRPr lang="en-US"/>
        </a:p>
      </dgm:t>
    </dgm:pt>
    <dgm:pt modelId="{05112FEE-A693-4F1B-A3EC-C1D3066E2168}">
      <dgm:prSet/>
      <dgm:spPr/>
      <dgm:t>
        <a:bodyPr/>
        <a:lstStyle/>
        <a:p>
          <a:r>
            <a:rPr lang="en-GB"/>
            <a:t>Controlling quality and checking performance</a:t>
          </a:r>
          <a:endParaRPr lang="en-US"/>
        </a:p>
      </dgm:t>
    </dgm:pt>
    <dgm:pt modelId="{39915F63-7C2A-4215-A879-426A8A73019F}" type="parTrans" cxnId="{14F86659-0B4F-40C4-8A4A-A38E50DBB68F}">
      <dgm:prSet/>
      <dgm:spPr/>
      <dgm:t>
        <a:bodyPr/>
        <a:lstStyle/>
        <a:p>
          <a:endParaRPr lang="en-US"/>
        </a:p>
      </dgm:t>
    </dgm:pt>
    <dgm:pt modelId="{7FBFDB8D-7E9D-425C-83EE-5636ED4A6A76}" type="sibTrans" cxnId="{14F86659-0B4F-40C4-8A4A-A38E50DBB68F}">
      <dgm:prSet/>
      <dgm:spPr/>
      <dgm:t>
        <a:bodyPr/>
        <a:lstStyle/>
        <a:p>
          <a:endParaRPr lang="en-US"/>
        </a:p>
      </dgm:t>
    </dgm:pt>
    <dgm:pt modelId="{28659DB3-F051-4B78-B504-8F749B4FB0C0}">
      <dgm:prSet/>
      <dgm:spPr/>
      <dgm:t>
        <a:bodyPr/>
        <a:lstStyle/>
        <a:p>
          <a:r>
            <a:rPr lang="en-GB"/>
            <a:t>Reviewing progress</a:t>
          </a:r>
          <a:endParaRPr lang="en-US"/>
        </a:p>
      </dgm:t>
    </dgm:pt>
    <dgm:pt modelId="{A0A3F177-7274-4E9D-B019-20D6B06D0C4E}" type="parTrans" cxnId="{2B02BF37-A93F-4B9F-8231-53BB2792B799}">
      <dgm:prSet/>
      <dgm:spPr/>
      <dgm:t>
        <a:bodyPr/>
        <a:lstStyle/>
        <a:p>
          <a:endParaRPr lang="en-US"/>
        </a:p>
      </dgm:t>
    </dgm:pt>
    <dgm:pt modelId="{EBB22D75-7736-4D70-88EA-4D2EBA5E4092}" type="sibTrans" cxnId="{2B02BF37-A93F-4B9F-8231-53BB2792B799}">
      <dgm:prSet/>
      <dgm:spPr/>
      <dgm:t>
        <a:bodyPr/>
        <a:lstStyle/>
        <a:p>
          <a:endParaRPr lang="en-US"/>
        </a:p>
      </dgm:t>
    </dgm:pt>
    <dgm:pt modelId="{11E28EFE-11D0-457E-91BB-7507CC90B661}" type="pres">
      <dgm:prSet presAssocID="{F0CE6B31-651E-48A6-85FD-2A19B04BD791}" presName="root" presStyleCnt="0">
        <dgm:presLayoutVars>
          <dgm:dir/>
          <dgm:resizeHandles val="exact"/>
        </dgm:presLayoutVars>
      </dgm:prSet>
      <dgm:spPr/>
    </dgm:pt>
    <dgm:pt modelId="{A678B3D2-55EA-4946-BB96-53C4E852C566}" type="pres">
      <dgm:prSet presAssocID="{B70F5C74-CEC5-4AF8-9350-7DA61F32EBDE}" presName="compNode" presStyleCnt="0"/>
      <dgm:spPr/>
    </dgm:pt>
    <dgm:pt modelId="{AA84C1C8-0FB2-4719-8AE9-C9871DB7C7DD}" type="pres">
      <dgm:prSet presAssocID="{B70F5C74-CEC5-4AF8-9350-7DA61F32EBDE}" presName="bgRect" presStyleLbl="bgShp" presStyleIdx="0" presStyleCnt="7"/>
      <dgm:spPr/>
    </dgm:pt>
    <dgm:pt modelId="{673EF6E6-4ADB-435A-AA1F-DE0494063898}" type="pres">
      <dgm:prSet presAssocID="{B70F5C74-CEC5-4AF8-9350-7DA61F32EBD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8B29438-B563-4D18-83F1-77BFD1106AA4}" type="pres">
      <dgm:prSet presAssocID="{B70F5C74-CEC5-4AF8-9350-7DA61F32EBDE}" presName="spaceRect" presStyleCnt="0"/>
      <dgm:spPr/>
    </dgm:pt>
    <dgm:pt modelId="{1F476E8E-E2E7-4090-8C81-B92A386FF660}" type="pres">
      <dgm:prSet presAssocID="{B70F5C74-CEC5-4AF8-9350-7DA61F32EBDE}" presName="parTx" presStyleLbl="revTx" presStyleIdx="0" presStyleCnt="7">
        <dgm:presLayoutVars>
          <dgm:chMax val="0"/>
          <dgm:chPref val="0"/>
        </dgm:presLayoutVars>
      </dgm:prSet>
      <dgm:spPr/>
    </dgm:pt>
    <dgm:pt modelId="{DFD46EA4-9B62-4C20-AF9D-71A26B673A83}" type="pres">
      <dgm:prSet presAssocID="{DC86FF64-468B-4989-8450-9A0D0BEE2A97}" presName="sibTrans" presStyleCnt="0"/>
      <dgm:spPr/>
    </dgm:pt>
    <dgm:pt modelId="{818EDAF4-C5B9-4E6D-BE60-EB420A9AFDDD}" type="pres">
      <dgm:prSet presAssocID="{F095925E-2BBE-45E7-8B40-C5A3B091C033}" presName="compNode" presStyleCnt="0"/>
      <dgm:spPr/>
    </dgm:pt>
    <dgm:pt modelId="{29C8B430-4D7E-4EA6-8281-E187C9B5FE1E}" type="pres">
      <dgm:prSet presAssocID="{F095925E-2BBE-45E7-8B40-C5A3B091C033}" presName="bgRect" presStyleLbl="bgShp" presStyleIdx="1" presStyleCnt="7"/>
      <dgm:spPr/>
    </dgm:pt>
    <dgm:pt modelId="{4A400CD6-80BD-4252-B1FF-B20D159B8CB8}" type="pres">
      <dgm:prSet presAssocID="{F095925E-2BBE-45E7-8B40-C5A3B091C033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C08DE97-7607-40BE-9F2F-39408568671A}" type="pres">
      <dgm:prSet presAssocID="{F095925E-2BBE-45E7-8B40-C5A3B091C033}" presName="spaceRect" presStyleCnt="0"/>
      <dgm:spPr/>
    </dgm:pt>
    <dgm:pt modelId="{124869DB-0105-42F8-B36D-3E6BE7A93EF9}" type="pres">
      <dgm:prSet presAssocID="{F095925E-2BBE-45E7-8B40-C5A3B091C033}" presName="parTx" presStyleLbl="revTx" presStyleIdx="1" presStyleCnt="7">
        <dgm:presLayoutVars>
          <dgm:chMax val="0"/>
          <dgm:chPref val="0"/>
        </dgm:presLayoutVars>
      </dgm:prSet>
      <dgm:spPr/>
    </dgm:pt>
    <dgm:pt modelId="{A2DCC84F-014B-4348-879B-0DF85EBBD287}" type="pres">
      <dgm:prSet presAssocID="{5EAF3012-94D1-44D0-9FE6-392AB3F39E49}" presName="sibTrans" presStyleCnt="0"/>
      <dgm:spPr/>
    </dgm:pt>
    <dgm:pt modelId="{84DC1403-372F-42DA-AB72-876414BFF5DE}" type="pres">
      <dgm:prSet presAssocID="{72FCB0E9-2FF7-45CE-9F2F-E39B663DC52A}" presName="compNode" presStyleCnt="0"/>
      <dgm:spPr/>
    </dgm:pt>
    <dgm:pt modelId="{9F225A45-2C5B-487C-8AF6-B88AE3D6673B}" type="pres">
      <dgm:prSet presAssocID="{72FCB0E9-2FF7-45CE-9F2F-E39B663DC52A}" presName="bgRect" presStyleLbl="bgShp" presStyleIdx="2" presStyleCnt="7"/>
      <dgm:spPr/>
    </dgm:pt>
    <dgm:pt modelId="{B392E1D2-C515-4448-825B-A12B1F0D0082}" type="pres">
      <dgm:prSet presAssocID="{72FCB0E9-2FF7-45CE-9F2F-E39B663DC52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B4667040-39CE-4C4B-91E3-38D353D953C8}" type="pres">
      <dgm:prSet presAssocID="{72FCB0E9-2FF7-45CE-9F2F-E39B663DC52A}" presName="spaceRect" presStyleCnt="0"/>
      <dgm:spPr/>
    </dgm:pt>
    <dgm:pt modelId="{F61A421E-3670-40FD-8032-FD8F065DD017}" type="pres">
      <dgm:prSet presAssocID="{72FCB0E9-2FF7-45CE-9F2F-E39B663DC52A}" presName="parTx" presStyleLbl="revTx" presStyleIdx="2" presStyleCnt="7">
        <dgm:presLayoutVars>
          <dgm:chMax val="0"/>
          <dgm:chPref val="0"/>
        </dgm:presLayoutVars>
      </dgm:prSet>
      <dgm:spPr/>
    </dgm:pt>
    <dgm:pt modelId="{BB3EDF9F-FD24-47B7-8CEE-4D407D582FD5}" type="pres">
      <dgm:prSet presAssocID="{A7B4B339-1CF1-4B35-A469-CA3DDCD53252}" presName="sibTrans" presStyleCnt="0"/>
      <dgm:spPr/>
    </dgm:pt>
    <dgm:pt modelId="{3B2B7662-813E-48CC-9926-993E793D7415}" type="pres">
      <dgm:prSet presAssocID="{FD48D770-1D7A-418B-BEC8-B514989CA04E}" presName="compNode" presStyleCnt="0"/>
      <dgm:spPr/>
    </dgm:pt>
    <dgm:pt modelId="{F6029621-A9EC-45B4-A26C-B9FD884EA843}" type="pres">
      <dgm:prSet presAssocID="{FD48D770-1D7A-418B-BEC8-B514989CA04E}" presName="bgRect" presStyleLbl="bgShp" presStyleIdx="3" presStyleCnt="7"/>
      <dgm:spPr/>
    </dgm:pt>
    <dgm:pt modelId="{250F7341-8F17-4E0D-A6C0-9CBC014F9386}" type="pres">
      <dgm:prSet presAssocID="{FD48D770-1D7A-418B-BEC8-B514989CA04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nagement"/>
        </a:ext>
      </dgm:extLst>
    </dgm:pt>
    <dgm:pt modelId="{6606AA6E-85B5-42A4-8AF2-21686C192B2A}" type="pres">
      <dgm:prSet presAssocID="{FD48D770-1D7A-418B-BEC8-B514989CA04E}" presName="spaceRect" presStyleCnt="0"/>
      <dgm:spPr/>
    </dgm:pt>
    <dgm:pt modelId="{E5FD02FC-9EC6-4B5D-8527-07F9B5524888}" type="pres">
      <dgm:prSet presAssocID="{FD48D770-1D7A-418B-BEC8-B514989CA04E}" presName="parTx" presStyleLbl="revTx" presStyleIdx="3" presStyleCnt="7">
        <dgm:presLayoutVars>
          <dgm:chMax val="0"/>
          <dgm:chPref val="0"/>
        </dgm:presLayoutVars>
      </dgm:prSet>
      <dgm:spPr/>
    </dgm:pt>
    <dgm:pt modelId="{BF84114B-BA2C-4C9C-BA2B-E7BC1903B072}" type="pres">
      <dgm:prSet presAssocID="{33547089-46EB-41F8-AE74-65731763E776}" presName="sibTrans" presStyleCnt="0"/>
      <dgm:spPr/>
    </dgm:pt>
    <dgm:pt modelId="{386C40CF-9B9C-4801-897E-34330AB25495}" type="pres">
      <dgm:prSet presAssocID="{52597F31-6D8A-45DF-B8C1-11793FEC9DC4}" presName="compNode" presStyleCnt="0"/>
      <dgm:spPr/>
    </dgm:pt>
    <dgm:pt modelId="{28D9A2B1-6220-4E3C-B4EE-A3BEA541C080}" type="pres">
      <dgm:prSet presAssocID="{52597F31-6D8A-45DF-B8C1-11793FEC9DC4}" presName="bgRect" presStyleLbl="bgShp" presStyleIdx="4" presStyleCnt="7"/>
      <dgm:spPr/>
    </dgm:pt>
    <dgm:pt modelId="{B63334AE-1798-4A1C-90CD-DBEE2DCAF83A}" type="pres">
      <dgm:prSet presAssocID="{52597F31-6D8A-45DF-B8C1-11793FEC9DC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2D57769-4445-4E65-8A55-AC3A05431DA6}" type="pres">
      <dgm:prSet presAssocID="{52597F31-6D8A-45DF-B8C1-11793FEC9DC4}" presName="spaceRect" presStyleCnt="0"/>
      <dgm:spPr/>
    </dgm:pt>
    <dgm:pt modelId="{3C2C7761-0032-4317-BF44-062ABCA44985}" type="pres">
      <dgm:prSet presAssocID="{52597F31-6D8A-45DF-B8C1-11793FEC9DC4}" presName="parTx" presStyleLbl="revTx" presStyleIdx="4" presStyleCnt="7">
        <dgm:presLayoutVars>
          <dgm:chMax val="0"/>
          <dgm:chPref val="0"/>
        </dgm:presLayoutVars>
      </dgm:prSet>
      <dgm:spPr/>
    </dgm:pt>
    <dgm:pt modelId="{966C7EEA-A760-4D42-94E5-53E1F8559802}" type="pres">
      <dgm:prSet presAssocID="{A8A2DB79-BC62-4260-8C8D-10EC0DD8C11E}" presName="sibTrans" presStyleCnt="0"/>
      <dgm:spPr/>
    </dgm:pt>
    <dgm:pt modelId="{8196A701-C7E1-4D9F-9B69-96168C1F7A7F}" type="pres">
      <dgm:prSet presAssocID="{05112FEE-A693-4F1B-A3EC-C1D3066E2168}" presName="compNode" presStyleCnt="0"/>
      <dgm:spPr/>
    </dgm:pt>
    <dgm:pt modelId="{2BD5FE63-B5E6-4FF9-A11F-33F60083AE62}" type="pres">
      <dgm:prSet presAssocID="{05112FEE-A693-4F1B-A3EC-C1D3066E2168}" presName="bgRect" presStyleLbl="bgShp" presStyleIdx="5" presStyleCnt="7"/>
      <dgm:spPr/>
    </dgm:pt>
    <dgm:pt modelId="{379C1AB9-DB1E-49B2-97F8-26D6B69DB0A9}" type="pres">
      <dgm:prSet presAssocID="{05112FEE-A693-4F1B-A3EC-C1D3066E216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7088DAED-C695-4FEF-81C4-7D632F4C35DB}" type="pres">
      <dgm:prSet presAssocID="{05112FEE-A693-4F1B-A3EC-C1D3066E2168}" presName="spaceRect" presStyleCnt="0"/>
      <dgm:spPr/>
    </dgm:pt>
    <dgm:pt modelId="{E95D686D-7E97-4C38-8A97-A9BD376BAAEF}" type="pres">
      <dgm:prSet presAssocID="{05112FEE-A693-4F1B-A3EC-C1D3066E2168}" presName="parTx" presStyleLbl="revTx" presStyleIdx="5" presStyleCnt="7">
        <dgm:presLayoutVars>
          <dgm:chMax val="0"/>
          <dgm:chPref val="0"/>
        </dgm:presLayoutVars>
      </dgm:prSet>
      <dgm:spPr/>
    </dgm:pt>
    <dgm:pt modelId="{1C2AB513-6D63-433B-8A1C-2A5A57E728E4}" type="pres">
      <dgm:prSet presAssocID="{7FBFDB8D-7E9D-425C-83EE-5636ED4A6A76}" presName="sibTrans" presStyleCnt="0"/>
      <dgm:spPr/>
    </dgm:pt>
    <dgm:pt modelId="{D7E3686F-FD1E-4887-B092-88879F1F49E6}" type="pres">
      <dgm:prSet presAssocID="{28659DB3-F051-4B78-B504-8F749B4FB0C0}" presName="compNode" presStyleCnt="0"/>
      <dgm:spPr/>
    </dgm:pt>
    <dgm:pt modelId="{45A03EFB-DB0F-41BA-9386-E0106F941F49}" type="pres">
      <dgm:prSet presAssocID="{28659DB3-F051-4B78-B504-8F749B4FB0C0}" presName="bgRect" presStyleLbl="bgShp" presStyleIdx="6" presStyleCnt="7"/>
      <dgm:spPr/>
    </dgm:pt>
    <dgm:pt modelId="{FC9B2E87-09D8-4C19-8A93-303C0EBBB470}" type="pres">
      <dgm:prSet presAssocID="{28659DB3-F051-4B78-B504-8F749B4FB0C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5AC5B72-1E53-4650-B9BF-8AB8106E397B}" type="pres">
      <dgm:prSet presAssocID="{28659DB3-F051-4B78-B504-8F749B4FB0C0}" presName="spaceRect" presStyleCnt="0"/>
      <dgm:spPr/>
    </dgm:pt>
    <dgm:pt modelId="{2EE30924-FCB5-486A-A345-C8B0B2738F12}" type="pres">
      <dgm:prSet presAssocID="{28659DB3-F051-4B78-B504-8F749B4FB0C0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7A7AC70B-E205-41A6-BA3E-BA86E7546D70}" srcId="{F0CE6B31-651E-48A6-85FD-2A19B04BD791}" destId="{FD48D770-1D7A-418B-BEC8-B514989CA04E}" srcOrd="3" destOrd="0" parTransId="{3460FD4C-FB5B-48CC-847D-4E0D4F8771F9}" sibTransId="{33547089-46EB-41F8-AE74-65731763E776}"/>
    <dgm:cxn modelId="{647D9F20-4ECB-4150-A65B-1974D3C1ABA0}" srcId="{F0CE6B31-651E-48A6-85FD-2A19B04BD791}" destId="{52597F31-6D8A-45DF-B8C1-11793FEC9DC4}" srcOrd="4" destOrd="0" parTransId="{582BB564-CBCC-4B72-8F13-8D3412EB595C}" sibTransId="{A8A2DB79-BC62-4260-8C8D-10EC0DD8C11E}"/>
    <dgm:cxn modelId="{52BAC623-B2B4-4F4E-9AFC-C65C2F435BEB}" srcId="{F0CE6B31-651E-48A6-85FD-2A19B04BD791}" destId="{B70F5C74-CEC5-4AF8-9350-7DA61F32EBDE}" srcOrd="0" destOrd="0" parTransId="{A490A244-2037-4D7B-B145-D5E3E0A5976F}" sibTransId="{DC86FF64-468B-4989-8450-9A0D0BEE2A97}"/>
    <dgm:cxn modelId="{2B02BF37-A93F-4B9F-8231-53BB2792B799}" srcId="{F0CE6B31-651E-48A6-85FD-2A19B04BD791}" destId="{28659DB3-F051-4B78-B504-8F749B4FB0C0}" srcOrd="6" destOrd="0" parTransId="{A0A3F177-7274-4E9D-B019-20D6B06D0C4E}" sibTransId="{EBB22D75-7736-4D70-88EA-4D2EBA5E4092}"/>
    <dgm:cxn modelId="{14F86659-0B4F-40C4-8A4A-A38E50DBB68F}" srcId="{F0CE6B31-651E-48A6-85FD-2A19B04BD791}" destId="{05112FEE-A693-4F1B-A3EC-C1D3066E2168}" srcOrd="5" destOrd="0" parTransId="{39915F63-7C2A-4215-A879-426A8A73019F}" sibTransId="{7FBFDB8D-7E9D-425C-83EE-5636ED4A6A76}"/>
    <dgm:cxn modelId="{2309537E-E9B1-42BB-BF3B-74CA6CEB276F}" type="presOf" srcId="{05112FEE-A693-4F1B-A3EC-C1D3066E2168}" destId="{E95D686D-7E97-4C38-8A97-A9BD376BAAEF}" srcOrd="0" destOrd="0" presId="urn:microsoft.com/office/officeart/2018/2/layout/IconVerticalSolidList"/>
    <dgm:cxn modelId="{D45AAA82-5D65-48C1-BBB3-A61D38D77A33}" type="presOf" srcId="{28659DB3-F051-4B78-B504-8F749B4FB0C0}" destId="{2EE30924-FCB5-486A-A345-C8B0B2738F12}" srcOrd="0" destOrd="0" presId="urn:microsoft.com/office/officeart/2018/2/layout/IconVerticalSolidList"/>
    <dgm:cxn modelId="{2D1A93A7-FD1F-47FC-90E8-D870EFA12E7D}" type="presOf" srcId="{F095925E-2BBE-45E7-8B40-C5A3B091C033}" destId="{124869DB-0105-42F8-B36D-3E6BE7A93EF9}" srcOrd="0" destOrd="0" presId="urn:microsoft.com/office/officeart/2018/2/layout/IconVerticalSolidList"/>
    <dgm:cxn modelId="{E4A9FBAC-5DF1-43C7-B8D3-866BE5FB0A9F}" type="presOf" srcId="{B70F5C74-CEC5-4AF8-9350-7DA61F32EBDE}" destId="{1F476E8E-E2E7-4090-8C81-B92A386FF660}" srcOrd="0" destOrd="0" presId="urn:microsoft.com/office/officeart/2018/2/layout/IconVerticalSolidList"/>
    <dgm:cxn modelId="{72BA03BA-ECCC-4498-AB7F-85A022D64B1C}" type="presOf" srcId="{FD48D770-1D7A-418B-BEC8-B514989CA04E}" destId="{E5FD02FC-9EC6-4B5D-8527-07F9B5524888}" srcOrd="0" destOrd="0" presId="urn:microsoft.com/office/officeart/2018/2/layout/IconVerticalSolidList"/>
    <dgm:cxn modelId="{4DDFD2C0-CB7F-48EA-B797-D98264D5DA02}" type="presOf" srcId="{52597F31-6D8A-45DF-B8C1-11793FEC9DC4}" destId="{3C2C7761-0032-4317-BF44-062ABCA44985}" srcOrd="0" destOrd="0" presId="urn:microsoft.com/office/officeart/2018/2/layout/IconVerticalSolidList"/>
    <dgm:cxn modelId="{154387DB-8657-4AC2-AB04-036AEECC7CBE}" type="presOf" srcId="{F0CE6B31-651E-48A6-85FD-2A19B04BD791}" destId="{11E28EFE-11D0-457E-91BB-7507CC90B661}" srcOrd="0" destOrd="0" presId="urn:microsoft.com/office/officeart/2018/2/layout/IconVerticalSolidList"/>
    <dgm:cxn modelId="{6BE9FCDC-41E1-48EF-8809-3690F3EA6B7B}" srcId="{F0CE6B31-651E-48A6-85FD-2A19B04BD791}" destId="{F095925E-2BBE-45E7-8B40-C5A3B091C033}" srcOrd="1" destOrd="0" parTransId="{6CEB7795-3C50-4503-9DBA-410F1E29EF98}" sibTransId="{5EAF3012-94D1-44D0-9FE6-392AB3F39E49}"/>
    <dgm:cxn modelId="{91FB45DD-9B65-44E5-8F2B-EE4D97F9D28F}" type="presOf" srcId="{72FCB0E9-2FF7-45CE-9F2F-E39B663DC52A}" destId="{F61A421E-3670-40FD-8032-FD8F065DD017}" srcOrd="0" destOrd="0" presId="urn:microsoft.com/office/officeart/2018/2/layout/IconVerticalSolidList"/>
    <dgm:cxn modelId="{74C27FF7-9117-404D-9678-9EEA415BCA26}" srcId="{F0CE6B31-651E-48A6-85FD-2A19B04BD791}" destId="{72FCB0E9-2FF7-45CE-9F2F-E39B663DC52A}" srcOrd="2" destOrd="0" parTransId="{2F08503A-4CF4-45CB-AF46-14578C347EAD}" sibTransId="{A7B4B339-1CF1-4B35-A469-CA3DDCD53252}"/>
    <dgm:cxn modelId="{223248B8-209E-46D6-A97F-F30C434EA2E3}" type="presParOf" srcId="{11E28EFE-11D0-457E-91BB-7507CC90B661}" destId="{A678B3D2-55EA-4946-BB96-53C4E852C566}" srcOrd="0" destOrd="0" presId="urn:microsoft.com/office/officeart/2018/2/layout/IconVerticalSolidList"/>
    <dgm:cxn modelId="{E9596205-2B97-45A2-B5C8-A359847214C5}" type="presParOf" srcId="{A678B3D2-55EA-4946-BB96-53C4E852C566}" destId="{AA84C1C8-0FB2-4719-8AE9-C9871DB7C7DD}" srcOrd="0" destOrd="0" presId="urn:microsoft.com/office/officeart/2018/2/layout/IconVerticalSolidList"/>
    <dgm:cxn modelId="{FAED2831-73E9-4370-A137-D8A4D1A5CC02}" type="presParOf" srcId="{A678B3D2-55EA-4946-BB96-53C4E852C566}" destId="{673EF6E6-4ADB-435A-AA1F-DE0494063898}" srcOrd="1" destOrd="0" presId="urn:microsoft.com/office/officeart/2018/2/layout/IconVerticalSolidList"/>
    <dgm:cxn modelId="{B7E584FE-EF5E-4E09-AF47-D56B4F64474D}" type="presParOf" srcId="{A678B3D2-55EA-4946-BB96-53C4E852C566}" destId="{98B29438-B563-4D18-83F1-77BFD1106AA4}" srcOrd="2" destOrd="0" presId="urn:microsoft.com/office/officeart/2018/2/layout/IconVerticalSolidList"/>
    <dgm:cxn modelId="{420C0E1C-F3B7-4838-8483-5DF46E8CE673}" type="presParOf" srcId="{A678B3D2-55EA-4946-BB96-53C4E852C566}" destId="{1F476E8E-E2E7-4090-8C81-B92A386FF660}" srcOrd="3" destOrd="0" presId="urn:microsoft.com/office/officeart/2018/2/layout/IconVerticalSolidList"/>
    <dgm:cxn modelId="{E513FEDD-BB1D-477A-8B60-8A8F1586B5BA}" type="presParOf" srcId="{11E28EFE-11D0-457E-91BB-7507CC90B661}" destId="{DFD46EA4-9B62-4C20-AF9D-71A26B673A83}" srcOrd="1" destOrd="0" presId="urn:microsoft.com/office/officeart/2018/2/layout/IconVerticalSolidList"/>
    <dgm:cxn modelId="{128F09BE-7536-493B-963B-00F6C13A25BC}" type="presParOf" srcId="{11E28EFE-11D0-457E-91BB-7507CC90B661}" destId="{818EDAF4-C5B9-4E6D-BE60-EB420A9AFDDD}" srcOrd="2" destOrd="0" presId="urn:microsoft.com/office/officeart/2018/2/layout/IconVerticalSolidList"/>
    <dgm:cxn modelId="{AD86CF7B-5767-4AB8-80BA-2426D4E3A853}" type="presParOf" srcId="{818EDAF4-C5B9-4E6D-BE60-EB420A9AFDDD}" destId="{29C8B430-4D7E-4EA6-8281-E187C9B5FE1E}" srcOrd="0" destOrd="0" presId="urn:microsoft.com/office/officeart/2018/2/layout/IconVerticalSolidList"/>
    <dgm:cxn modelId="{4E8D397C-4ACF-4193-81B0-31BCA1F16992}" type="presParOf" srcId="{818EDAF4-C5B9-4E6D-BE60-EB420A9AFDDD}" destId="{4A400CD6-80BD-4252-B1FF-B20D159B8CB8}" srcOrd="1" destOrd="0" presId="urn:microsoft.com/office/officeart/2018/2/layout/IconVerticalSolidList"/>
    <dgm:cxn modelId="{633CE7BF-CFA8-46AA-BAE4-24A5BE3D53A4}" type="presParOf" srcId="{818EDAF4-C5B9-4E6D-BE60-EB420A9AFDDD}" destId="{8C08DE97-7607-40BE-9F2F-39408568671A}" srcOrd="2" destOrd="0" presId="urn:microsoft.com/office/officeart/2018/2/layout/IconVerticalSolidList"/>
    <dgm:cxn modelId="{D88F9BCA-03EE-4EC7-8AB8-371E6FA721CE}" type="presParOf" srcId="{818EDAF4-C5B9-4E6D-BE60-EB420A9AFDDD}" destId="{124869DB-0105-42F8-B36D-3E6BE7A93EF9}" srcOrd="3" destOrd="0" presId="urn:microsoft.com/office/officeart/2018/2/layout/IconVerticalSolidList"/>
    <dgm:cxn modelId="{630F4120-E743-44E5-9F55-7713F53A9CF5}" type="presParOf" srcId="{11E28EFE-11D0-457E-91BB-7507CC90B661}" destId="{A2DCC84F-014B-4348-879B-0DF85EBBD287}" srcOrd="3" destOrd="0" presId="urn:microsoft.com/office/officeart/2018/2/layout/IconVerticalSolidList"/>
    <dgm:cxn modelId="{82FD2F18-07D7-4992-AD53-DB597C5C716A}" type="presParOf" srcId="{11E28EFE-11D0-457E-91BB-7507CC90B661}" destId="{84DC1403-372F-42DA-AB72-876414BFF5DE}" srcOrd="4" destOrd="0" presId="urn:microsoft.com/office/officeart/2018/2/layout/IconVerticalSolidList"/>
    <dgm:cxn modelId="{B542F279-025D-40BC-91E7-E5814170D4EC}" type="presParOf" srcId="{84DC1403-372F-42DA-AB72-876414BFF5DE}" destId="{9F225A45-2C5B-487C-8AF6-B88AE3D6673B}" srcOrd="0" destOrd="0" presId="urn:microsoft.com/office/officeart/2018/2/layout/IconVerticalSolidList"/>
    <dgm:cxn modelId="{E80010F2-334B-47C9-829B-814206D8DA88}" type="presParOf" srcId="{84DC1403-372F-42DA-AB72-876414BFF5DE}" destId="{B392E1D2-C515-4448-825B-A12B1F0D0082}" srcOrd="1" destOrd="0" presId="urn:microsoft.com/office/officeart/2018/2/layout/IconVerticalSolidList"/>
    <dgm:cxn modelId="{0E76747A-FA5D-4659-A6DF-DADAC31682DD}" type="presParOf" srcId="{84DC1403-372F-42DA-AB72-876414BFF5DE}" destId="{B4667040-39CE-4C4B-91E3-38D353D953C8}" srcOrd="2" destOrd="0" presId="urn:microsoft.com/office/officeart/2018/2/layout/IconVerticalSolidList"/>
    <dgm:cxn modelId="{1B492873-0DFB-492C-AEBB-1FB9D3A44143}" type="presParOf" srcId="{84DC1403-372F-42DA-AB72-876414BFF5DE}" destId="{F61A421E-3670-40FD-8032-FD8F065DD017}" srcOrd="3" destOrd="0" presId="urn:microsoft.com/office/officeart/2018/2/layout/IconVerticalSolidList"/>
    <dgm:cxn modelId="{1FD72C28-2B4A-4F55-8FDF-4A41C371F96E}" type="presParOf" srcId="{11E28EFE-11D0-457E-91BB-7507CC90B661}" destId="{BB3EDF9F-FD24-47B7-8CEE-4D407D582FD5}" srcOrd="5" destOrd="0" presId="urn:microsoft.com/office/officeart/2018/2/layout/IconVerticalSolidList"/>
    <dgm:cxn modelId="{3E46E1DF-A625-4E03-92EB-60DE417F0B2D}" type="presParOf" srcId="{11E28EFE-11D0-457E-91BB-7507CC90B661}" destId="{3B2B7662-813E-48CC-9926-993E793D7415}" srcOrd="6" destOrd="0" presId="urn:microsoft.com/office/officeart/2018/2/layout/IconVerticalSolidList"/>
    <dgm:cxn modelId="{8AB4D68B-4EFA-4852-B21E-A72B77E1FB76}" type="presParOf" srcId="{3B2B7662-813E-48CC-9926-993E793D7415}" destId="{F6029621-A9EC-45B4-A26C-B9FD884EA843}" srcOrd="0" destOrd="0" presId="urn:microsoft.com/office/officeart/2018/2/layout/IconVerticalSolidList"/>
    <dgm:cxn modelId="{79E73111-5C57-433B-A1A7-CB426A4EA331}" type="presParOf" srcId="{3B2B7662-813E-48CC-9926-993E793D7415}" destId="{250F7341-8F17-4E0D-A6C0-9CBC014F9386}" srcOrd="1" destOrd="0" presId="urn:microsoft.com/office/officeart/2018/2/layout/IconVerticalSolidList"/>
    <dgm:cxn modelId="{F87C7AF8-8661-41F2-9F6A-9FCA8F58E629}" type="presParOf" srcId="{3B2B7662-813E-48CC-9926-993E793D7415}" destId="{6606AA6E-85B5-42A4-8AF2-21686C192B2A}" srcOrd="2" destOrd="0" presId="urn:microsoft.com/office/officeart/2018/2/layout/IconVerticalSolidList"/>
    <dgm:cxn modelId="{4325CACE-B4AB-4A79-BB7B-379702476EF7}" type="presParOf" srcId="{3B2B7662-813E-48CC-9926-993E793D7415}" destId="{E5FD02FC-9EC6-4B5D-8527-07F9B5524888}" srcOrd="3" destOrd="0" presId="urn:microsoft.com/office/officeart/2018/2/layout/IconVerticalSolidList"/>
    <dgm:cxn modelId="{DE1CD131-4C94-4B94-AE90-8C75954D1946}" type="presParOf" srcId="{11E28EFE-11D0-457E-91BB-7507CC90B661}" destId="{BF84114B-BA2C-4C9C-BA2B-E7BC1903B072}" srcOrd="7" destOrd="0" presId="urn:microsoft.com/office/officeart/2018/2/layout/IconVerticalSolidList"/>
    <dgm:cxn modelId="{7A67DA7E-D13E-44AA-B07E-46438A181C54}" type="presParOf" srcId="{11E28EFE-11D0-457E-91BB-7507CC90B661}" destId="{386C40CF-9B9C-4801-897E-34330AB25495}" srcOrd="8" destOrd="0" presId="urn:microsoft.com/office/officeart/2018/2/layout/IconVerticalSolidList"/>
    <dgm:cxn modelId="{F1DE0F74-28E3-4172-9623-97B71DFFA90E}" type="presParOf" srcId="{386C40CF-9B9C-4801-897E-34330AB25495}" destId="{28D9A2B1-6220-4E3C-B4EE-A3BEA541C080}" srcOrd="0" destOrd="0" presId="urn:microsoft.com/office/officeart/2018/2/layout/IconVerticalSolidList"/>
    <dgm:cxn modelId="{A0C50B8D-4EBD-4C4C-B2CF-947B4B377F4A}" type="presParOf" srcId="{386C40CF-9B9C-4801-897E-34330AB25495}" destId="{B63334AE-1798-4A1C-90CD-DBEE2DCAF83A}" srcOrd="1" destOrd="0" presId="urn:microsoft.com/office/officeart/2018/2/layout/IconVerticalSolidList"/>
    <dgm:cxn modelId="{A79D75FA-3729-448D-8449-013BAF1F143C}" type="presParOf" srcId="{386C40CF-9B9C-4801-897E-34330AB25495}" destId="{02D57769-4445-4E65-8A55-AC3A05431DA6}" srcOrd="2" destOrd="0" presId="urn:microsoft.com/office/officeart/2018/2/layout/IconVerticalSolidList"/>
    <dgm:cxn modelId="{C556CCB8-E225-4876-982A-4D48CE3B7384}" type="presParOf" srcId="{386C40CF-9B9C-4801-897E-34330AB25495}" destId="{3C2C7761-0032-4317-BF44-062ABCA44985}" srcOrd="3" destOrd="0" presId="urn:microsoft.com/office/officeart/2018/2/layout/IconVerticalSolidList"/>
    <dgm:cxn modelId="{CCA08BB9-732C-49C6-85DD-1E9EE2CEFD72}" type="presParOf" srcId="{11E28EFE-11D0-457E-91BB-7507CC90B661}" destId="{966C7EEA-A760-4D42-94E5-53E1F8559802}" srcOrd="9" destOrd="0" presId="urn:microsoft.com/office/officeart/2018/2/layout/IconVerticalSolidList"/>
    <dgm:cxn modelId="{D8084D4A-AA84-4891-9E32-AD12B6AB74AF}" type="presParOf" srcId="{11E28EFE-11D0-457E-91BB-7507CC90B661}" destId="{8196A701-C7E1-4D9F-9B69-96168C1F7A7F}" srcOrd="10" destOrd="0" presId="urn:microsoft.com/office/officeart/2018/2/layout/IconVerticalSolidList"/>
    <dgm:cxn modelId="{CA636E91-6A10-496F-A74F-40D652EB4AC3}" type="presParOf" srcId="{8196A701-C7E1-4D9F-9B69-96168C1F7A7F}" destId="{2BD5FE63-B5E6-4FF9-A11F-33F60083AE62}" srcOrd="0" destOrd="0" presId="urn:microsoft.com/office/officeart/2018/2/layout/IconVerticalSolidList"/>
    <dgm:cxn modelId="{54C17169-9BC7-401D-A536-FB8DC1AD1B9A}" type="presParOf" srcId="{8196A701-C7E1-4D9F-9B69-96168C1F7A7F}" destId="{379C1AB9-DB1E-49B2-97F8-26D6B69DB0A9}" srcOrd="1" destOrd="0" presId="urn:microsoft.com/office/officeart/2018/2/layout/IconVerticalSolidList"/>
    <dgm:cxn modelId="{DA13EE56-0597-4959-9185-445CCA067BD0}" type="presParOf" srcId="{8196A701-C7E1-4D9F-9B69-96168C1F7A7F}" destId="{7088DAED-C695-4FEF-81C4-7D632F4C35DB}" srcOrd="2" destOrd="0" presId="urn:microsoft.com/office/officeart/2018/2/layout/IconVerticalSolidList"/>
    <dgm:cxn modelId="{3DAD2251-CB0E-48B8-8816-213758774982}" type="presParOf" srcId="{8196A701-C7E1-4D9F-9B69-96168C1F7A7F}" destId="{E95D686D-7E97-4C38-8A97-A9BD376BAAEF}" srcOrd="3" destOrd="0" presId="urn:microsoft.com/office/officeart/2018/2/layout/IconVerticalSolidList"/>
    <dgm:cxn modelId="{FFC7C693-B29A-4A76-9A15-B0251D6D623B}" type="presParOf" srcId="{11E28EFE-11D0-457E-91BB-7507CC90B661}" destId="{1C2AB513-6D63-433B-8A1C-2A5A57E728E4}" srcOrd="11" destOrd="0" presId="urn:microsoft.com/office/officeart/2018/2/layout/IconVerticalSolidList"/>
    <dgm:cxn modelId="{D97FDFD1-C78A-410F-9C83-0B4B2791E374}" type="presParOf" srcId="{11E28EFE-11D0-457E-91BB-7507CC90B661}" destId="{D7E3686F-FD1E-4887-B092-88879F1F49E6}" srcOrd="12" destOrd="0" presId="urn:microsoft.com/office/officeart/2018/2/layout/IconVerticalSolidList"/>
    <dgm:cxn modelId="{C1933CB1-80D0-47D2-A01D-13819ADBB9D7}" type="presParOf" srcId="{D7E3686F-FD1E-4887-B092-88879F1F49E6}" destId="{45A03EFB-DB0F-41BA-9386-E0106F941F49}" srcOrd="0" destOrd="0" presId="urn:microsoft.com/office/officeart/2018/2/layout/IconVerticalSolidList"/>
    <dgm:cxn modelId="{66B5A6C8-FFF8-4617-AD9D-35A7CFED4C5A}" type="presParOf" srcId="{D7E3686F-FD1E-4887-B092-88879F1F49E6}" destId="{FC9B2E87-09D8-4C19-8A93-303C0EBBB470}" srcOrd="1" destOrd="0" presId="urn:microsoft.com/office/officeart/2018/2/layout/IconVerticalSolidList"/>
    <dgm:cxn modelId="{4B8B01E0-272F-4FD4-B2F2-00A2C19C7D8B}" type="presParOf" srcId="{D7E3686F-FD1E-4887-B092-88879F1F49E6}" destId="{A5AC5B72-1E53-4650-B9BF-8AB8106E397B}" srcOrd="2" destOrd="0" presId="urn:microsoft.com/office/officeart/2018/2/layout/IconVerticalSolidList"/>
    <dgm:cxn modelId="{5668A55D-469E-4699-8A6F-5131471A1394}" type="presParOf" srcId="{D7E3686F-FD1E-4887-B092-88879F1F49E6}" destId="{2EE30924-FCB5-486A-A345-C8B0B2738F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347D94-1FD7-4761-BBFA-3B661741DA0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FF346C-E463-42DA-BC1E-4369FB4F5B64}">
      <dgm:prSet/>
      <dgm:spPr/>
      <dgm:t>
        <a:bodyPr/>
        <a:lstStyle/>
        <a:p>
          <a:r>
            <a:rPr lang="en-GB"/>
            <a:t>Maintaining morale and building team spirit</a:t>
          </a:r>
          <a:br>
            <a:rPr lang="en-GB"/>
          </a:br>
          <a:endParaRPr lang="en-US"/>
        </a:p>
      </dgm:t>
    </dgm:pt>
    <dgm:pt modelId="{F5CD4DAB-370C-471B-AEC0-A81D92FC2462}" type="parTrans" cxnId="{B31984A2-9387-45B6-9E38-DCCA820FB505}">
      <dgm:prSet/>
      <dgm:spPr/>
      <dgm:t>
        <a:bodyPr/>
        <a:lstStyle/>
        <a:p>
          <a:endParaRPr lang="en-US"/>
        </a:p>
      </dgm:t>
    </dgm:pt>
    <dgm:pt modelId="{E9F1DDC4-34B3-4E59-8291-EE7FCABC282E}" type="sibTrans" cxnId="{B31984A2-9387-45B6-9E38-DCCA820FB505}">
      <dgm:prSet/>
      <dgm:spPr/>
      <dgm:t>
        <a:bodyPr/>
        <a:lstStyle/>
        <a:p>
          <a:endParaRPr lang="en-US"/>
        </a:p>
      </dgm:t>
    </dgm:pt>
    <dgm:pt modelId="{2236B4A3-9971-4252-8A63-F614CED882D3}">
      <dgm:prSet/>
      <dgm:spPr/>
      <dgm:t>
        <a:bodyPr/>
        <a:lstStyle/>
        <a:p>
          <a:r>
            <a:rPr lang="en-GB"/>
            <a:t>The cohesiveness of the group as a working unit</a:t>
          </a:r>
          <a:br>
            <a:rPr lang="en-GB"/>
          </a:br>
          <a:endParaRPr lang="en-US"/>
        </a:p>
      </dgm:t>
    </dgm:pt>
    <dgm:pt modelId="{B5E7C830-1610-4B81-ACD8-B145C9E51FDD}" type="parTrans" cxnId="{6FEC3B74-DF4B-4BFA-9EDF-28BECC556D38}">
      <dgm:prSet/>
      <dgm:spPr/>
      <dgm:t>
        <a:bodyPr/>
        <a:lstStyle/>
        <a:p>
          <a:endParaRPr lang="en-US"/>
        </a:p>
      </dgm:t>
    </dgm:pt>
    <dgm:pt modelId="{E700A8C9-DEBB-4AFC-8607-EF30E79B7DF7}" type="sibTrans" cxnId="{6FEC3B74-DF4B-4BFA-9EDF-28BECC556D38}">
      <dgm:prSet/>
      <dgm:spPr/>
      <dgm:t>
        <a:bodyPr/>
        <a:lstStyle/>
        <a:p>
          <a:endParaRPr lang="en-US"/>
        </a:p>
      </dgm:t>
    </dgm:pt>
    <dgm:pt modelId="{019B18EC-5949-4E8F-A75B-7CBB671A48A3}">
      <dgm:prSet/>
      <dgm:spPr/>
      <dgm:t>
        <a:bodyPr/>
        <a:lstStyle/>
        <a:p>
          <a:r>
            <a:rPr lang="en-GB"/>
            <a:t>Setting standards and maintaining discipline</a:t>
          </a:r>
          <a:br>
            <a:rPr lang="en-GB"/>
          </a:br>
          <a:endParaRPr lang="en-US"/>
        </a:p>
      </dgm:t>
    </dgm:pt>
    <dgm:pt modelId="{2A85D1BD-14D8-4B69-8727-F75B9CA7973D}" type="parTrans" cxnId="{24C05CD3-6C04-47F2-918A-4C5B9ABBD1BA}">
      <dgm:prSet/>
      <dgm:spPr/>
      <dgm:t>
        <a:bodyPr/>
        <a:lstStyle/>
        <a:p>
          <a:endParaRPr lang="en-US"/>
        </a:p>
      </dgm:t>
    </dgm:pt>
    <dgm:pt modelId="{7F7DF712-BA60-4189-993C-34498EE4901B}" type="sibTrans" cxnId="{24C05CD3-6C04-47F2-918A-4C5B9ABBD1BA}">
      <dgm:prSet/>
      <dgm:spPr/>
      <dgm:t>
        <a:bodyPr/>
        <a:lstStyle/>
        <a:p>
          <a:endParaRPr lang="en-US"/>
        </a:p>
      </dgm:t>
    </dgm:pt>
    <dgm:pt modelId="{C91B6EA5-886F-4EAE-BF4A-A8C47A3D27B7}">
      <dgm:prSet/>
      <dgm:spPr/>
      <dgm:t>
        <a:bodyPr/>
        <a:lstStyle/>
        <a:p>
          <a:r>
            <a:rPr lang="en-GB"/>
            <a:t>Systems of communication within the group</a:t>
          </a:r>
          <a:br>
            <a:rPr lang="en-GB"/>
          </a:br>
          <a:endParaRPr lang="en-US"/>
        </a:p>
      </dgm:t>
    </dgm:pt>
    <dgm:pt modelId="{A516BBD2-EC10-441F-86DA-4BEC774C083E}" type="parTrans" cxnId="{7811681D-CBD2-4549-86F1-44D42C8BB2B9}">
      <dgm:prSet/>
      <dgm:spPr/>
      <dgm:t>
        <a:bodyPr/>
        <a:lstStyle/>
        <a:p>
          <a:endParaRPr lang="en-US"/>
        </a:p>
      </dgm:t>
    </dgm:pt>
    <dgm:pt modelId="{EC13C536-372F-43AF-9D0F-2C1B47D72C44}" type="sibTrans" cxnId="{7811681D-CBD2-4549-86F1-44D42C8BB2B9}">
      <dgm:prSet/>
      <dgm:spPr/>
      <dgm:t>
        <a:bodyPr/>
        <a:lstStyle/>
        <a:p>
          <a:endParaRPr lang="en-US"/>
        </a:p>
      </dgm:t>
    </dgm:pt>
    <dgm:pt modelId="{440AB92F-CF79-4BB0-8B93-3D29DB4010F2}">
      <dgm:prSet/>
      <dgm:spPr/>
      <dgm:t>
        <a:bodyPr/>
        <a:lstStyle/>
        <a:p>
          <a:r>
            <a:rPr lang="en-GB"/>
            <a:t>Training the group</a:t>
          </a:r>
          <a:br>
            <a:rPr lang="en-GB"/>
          </a:br>
          <a:endParaRPr lang="en-US"/>
        </a:p>
      </dgm:t>
    </dgm:pt>
    <dgm:pt modelId="{7C4EC679-BDD1-4AA9-B3F7-65A55FE1CB3B}" type="parTrans" cxnId="{D5712642-19ED-4909-8671-017CDACBCCB8}">
      <dgm:prSet/>
      <dgm:spPr/>
      <dgm:t>
        <a:bodyPr/>
        <a:lstStyle/>
        <a:p>
          <a:endParaRPr lang="en-US"/>
        </a:p>
      </dgm:t>
    </dgm:pt>
    <dgm:pt modelId="{B62DFA6D-C183-42E8-812F-C7878A8E54AF}" type="sibTrans" cxnId="{D5712642-19ED-4909-8671-017CDACBCCB8}">
      <dgm:prSet/>
      <dgm:spPr/>
      <dgm:t>
        <a:bodyPr/>
        <a:lstStyle/>
        <a:p>
          <a:endParaRPr lang="en-US"/>
        </a:p>
      </dgm:t>
    </dgm:pt>
    <dgm:pt modelId="{1A228902-F059-4D32-ACC7-6C8DF695775A}">
      <dgm:prSet/>
      <dgm:spPr/>
      <dgm:t>
        <a:bodyPr/>
        <a:lstStyle/>
        <a:p>
          <a:r>
            <a:rPr lang="en-GB"/>
            <a:t>Appointment of sub-leaders</a:t>
          </a:r>
          <a:endParaRPr lang="en-US"/>
        </a:p>
      </dgm:t>
    </dgm:pt>
    <dgm:pt modelId="{4127FA5B-5598-47F9-9D1D-F3EEA62EBE1C}" type="parTrans" cxnId="{3089CCD8-F736-438D-B013-8CC17DAC6301}">
      <dgm:prSet/>
      <dgm:spPr/>
      <dgm:t>
        <a:bodyPr/>
        <a:lstStyle/>
        <a:p>
          <a:endParaRPr lang="en-US"/>
        </a:p>
      </dgm:t>
    </dgm:pt>
    <dgm:pt modelId="{16932891-357F-498D-A698-BC872F7D7135}" type="sibTrans" cxnId="{3089CCD8-F736-438D-B013-8CC17DAC6301}">
      <dgm:prSet/>
      <dgm:spPr/>
      <dgm:t>
        <a:bodyPr/>
        <a:lstStyle/>
        <a:p>
          <a:endParaRPr lang="en-US"/>
        </a:p>
      </dgm:t>
    </dgm:pt>
    <dgm:pt modelId="{4CCCD26E-4F86-4B95-A1C5-0547858B3840}" type="pres">
      <dgm:prSet presAssocID="{F2347D94-1FD7-4761-BBFA-3B661741DA0E}" presName="root" presStyleCnt="0">
        <dgm:presLayoutVars>
          <dgm:dir/>
          <dgm:resizeHandles val="exact"/>
        </dgm:presLayoutVars>
      </dgm:prSet>
      <dgm:spPr/>
    </dgm:pt>
    <dgm:pt modelId="{4FAF4C0D-D859-4D46-9BA7-EC9EF90D8C3F}" type="pres">
      <dgm:prSet presAssocID="{CEFF346C-E463-42DA-BC1E-4369FB4F5B64}" presName="compNode" presStyleCnt="0"/>
      <dgm:spPr/>
    </dgm:pt>
    <dgm:pt modelId="{4EAF3EFC-BDFA-43DB-A3A2-373DA1719D10}" type="pres">
      <dgm:prSet presAssocID="{CEFF346C-E463-42DA-BC1E-4369FB4F5B64}" presName="bgRect" presStyleLbl="bgShp" presStyleIdx="0" presStyleCnt="6"/>
      <dgm:spPr/>
    </dgm:pt>
    <dgm:pt modelId="{915A2AAE-0216-4B06-875A-CEFABAC02751}" type="pres">
      <dgm:prSet presAssocID="{CEFF346C-E463-42DA-BC1E-4369FB4F5B6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8015A91-30A6-4ECD-A4D9-5A654F977478}" type="pres">
      <dgm:prSet presAssocID="{CEFF346C-E463-42DA-BC1E-4369FB4F5B64}" presName="spaceRect" presStyleCnt="0"/>
      <dgm:spPr/>
    </dgm:pt>
    <dgm:pt modelId="{97DB3BA3-41CD-4EC8-B696-EFBEB3F4785C}" type="pres">
      <dgm:prSet presAssocID="{CEFF346C-E463-42DA-BC1E-4369FB4F5B64}" presName="parTx" presStyleLbl="revTx" presStyleIdx="0" presStyleCnt="6">
        <dgm:presLayoutVars>
          <dgm:chMax val="0"/>
          <dgm:chPref val="0"/>
        </dgm:presLayoutVars>
      </dgm:prSet>
      <dgm:spPr/>
    </dgm:pt>
    <dgm:pt modelId="{8CE7189A-FC72-4E45-BB05-1FFB87C0F65F}" type="pres">
      <dgm:prSet presAssocID="{E9F1DDC4-34B3-4E59-8291-EE7FCABC282E}" presName="sibTrans" presStyleCnt="0"/>
      <dgm:spPr/>
    </dgm:pt>
    <dgm:pt modelId="{859BBA77-A7D7-4267-B62E-D05F0782A429}" type="pres">
      <dgm:prSet presAssocID="{2236B4A3-9971-4252-8A63-F614CED882D3}" presName="compNode" presStyleCnt="0"/>
      <dgm:spPr/>
    </dgm:pt>
    <dgm:pt modelId="{0E71B099-B93B-47A2-AD4F-5980DE8423CE}" type="pres">
      <dgm:prSet presAssocID="{2236B4A3-9971-4252-8A63-F614CED882D3}" presName="bgRect" presStyleLbl="bgShp" presStyleIdx="1" presStyleCnt="6"/>
      <dgm:spPr/>
    </dgm:pt>
    <dgm:pt modelId="{E776988D-A3AA-4B48-8822-657C7E9A89F0}" type="pres">
      <dgm:prSet presAssocID="{2236B4A3-9971-4252-8A63-F614CED882D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9A25FF2-CFF8-4EE6-86FB-05CDB0371C45}" type="pres">
      <dgm:prSet presAssocID="{2236B4A3-9971-4252-8A63-F614CED882D3}" presName="spaceRect" presStyleCnt="0"/>
      <dgm:spPr/>
    </dgm:pt>
    <dgm:pt modelId="{3961E073-8280-4C91-A84C-7507D7C4498D}" type="pres">
      <dgm:prSet presAssocID="{2236B4A3-9971-4252-8A63-F614CED882D3}" presName="parTx" presStyleLbl="revTx" presStyleIdx="1" presStyleCnt="6">
        <dgm:presLayoutVars>
          <dgm:chMax val="0"/>
          <dgm:chPref val="0"/>
        </dgm:presLayoutVars>
      </dgm:prSet>
      <dgm:spPr/>
    </dgm:pt>
    <dgm:pt modelId="{2023574F-F252-40C2-B4A7-B8E067665611}" type="pres">
      <dgm:prSet presAssocID="{E700A8C9-DEBB-4AFC-8607-EF30E79B7DF7}" presName="sibTrans" presStyleCnt="0"/>
      <dgm:spPr/>
    </dgm:pt>
    <dgm:pt modelId="{111AF0B1-D383-4205-A646-24A9F2AEB15D}" type="pres">
      <dgm:prSet presAssocID="{019B18EC-5949-4E8F-A75B-7CBB671A48A3}" presName="compNode" presStyleCnt="0"/>
      <dgm:spPr/>
    </dgm:pt>
    <dgm:pt modelId="{0C14B92A-2FBE-43C2-8270-B3139AB656F0}" type="pres">
      <dgm:prSet presAssocID="{019B18EC-5949-4E8F-A75B-7CBB671A48A3}" presName="bgRect" presStyleLbl="bgShp" presStyleIdx="2" presStyleCnt="6"/>
      <dgm:spPr/>
    </dgm:pt>
    <dgm:pt modelId="{900F16CA-6665-498C-8D49-E5BD27FB1845}" type="pres">
      <dgm:prSet presAssocID="{019B18EC-5949-4E8F-A75B-7CBB671A48A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F2EE868-2A90-46EA-B514-F63FA49D8587}" type="pres">
      <dgm:prSet presAssocID="{019B18EC-5949-4E8F-A75B-7CBB671A48A3}" presName="spaceRect" presStyleCnt="0"/>
      <dgm:spPr/>
    </dgm:pt>
    <dgm:pt modelId="{49BD3F6B-5039-443D-B174-F8F8EBE5EAB8}" type="pres">
      <dgm:prSet presAssocID="{019B18EC-5949-4E8F-A75B-7CBB671A48A3}" presName="parTx" presStyleLbl="revTx" presStyleIdx="2" presStyleCnt="6">
        <dgm:presLayoutVars>
          <dgm:chMax val="0"/>
          <dgm:chPref val="0"/>
        </dgm:presLayoutVars>
      </dgm:prSet>
      <dgm:spPr/>
    </dgm:pt>
    <dgm:pt modelId="{54603323-418C-4E53-88EB-49358DBC0809}" type="pres">
      <dgm:prSet presAssocID="{7F7DF712-BA60-4189-993C-34498EE4901B}" presName="sibTrans" presStyleCnt="0"/>
      <dgm:spPr/>
    </dgm:pt>
    <dgm:pt modelId="{F5DCA845-9475-444A-8C51-3B5B154374A2}" type="pres">
      <dgm:prSet presAssocID="{C91B6EA5-886F-4EAE-BF4A-A8C47A3D27B7}" presName="compNode" presStyleCnt="0"/>
      <dgm:spPr/>
    </dgm:pt>
    <dgm:pt modelId="{02F41EEC-E5EA-429D-9594-AF64047BE7DD}" type="pres">
      <dgm:prSet presAssocID="{C91B6EA5-886F-4EAE-BF4A-A8C47A3D27B7}" presName="bgRect" presStyleLbl="bgShp" presStyleIdx="3" presStyleCnt="6"/>
      <dgm:spPr/>
    </dgm:pt>
    <dgm:pt modelId="{3C8F2296-B768-4B7F-AE06-717BD46E6916}" type="pres">
      <dgm:prSet presAssocID="{C91B6EA5-886F-4EAE-BF4A-A8C47A3D27B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1874B53-509F-44C1-82A4-FFFBB279152E}" type="pres">
      <dgm:prSet presAssocID="{C91B6EA5-886F-4EAE-BF4A-A8C47A3D27B7}" presName="spaceRect" presStyleCnt="0"/>
      <dgm:spPr/>
    </dgm:pt>
    <dgm:pt modelId="{3A352E7B-B285-4E55-9E0F-0E15189A0E6C}" type="pres">
      <dgm:prSet presAssocID="{C91B6EA5-886F-4EAE-BF4A-A8C47A3D27B7}" presName="parTx" presStyleLbl="revTx" presStyleIdx="3" presStyleCnt="6">
        <dgm:presLayoutVars>
          <dgm:chMax val="0"/>
          <dgm:chPref val="0"/>
        </dgm:presLayoutVars>
      </dgm:prSet>
      <dgm:spPr/>
    </dgm:pt>
    <dgm:pt modelId="{14687242-1AF1-494F-8D97-5C19D6525DC2}" type="pres">
      <dgm:prSet presAssocID="{EC13C536-372F-43AF-9D0F-2C1B47D72C44}" presName="sibTrans" presStyleCnt="0"/>
      <dgm:spPr/>
    </dgm:pt>
    <dgm:pt modelId="{DDDFA2A8-AD49-4B8D-ADEE-1FF1D5D9DEEF}" type="pres">
      <dgm:prSet presAssocID="{440AB92F-CF79-4BB0-8B93-3D29DB4010F2}" presName="compNode" presStyleCnt="0"/>
      <dgm:spPr/>
    </dgm:pt>
    <dgm:pt modelId="{FB5B1D41-A53B-4FE0-83EF-8DA025447A0A}" type="pres">
      <dgm:prSet presAssocID="{440AB92F-CF79-4BB0-8B93-3D29DB4010F2}" presName="bgRect" presStyleLbl="bgShp" presStyleIdx="4" presStyleCnt="6"/>
      <dgm:spPr/>
    </dgm:pt>
    <dgm:pt modelId="{B05E5926-2226-4FAA-8C1F-93BF1D8EB37C}" type="pres">
      <dgm:prSet presAssocID="{440AB92F-CF79-4BB0-8B93-3D29DB4010F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1C412BB-B8AA-40A6-95F8-E7561008B0EA}" type="pres">
      <dgm:prSet presAssocID="{440AB92F-CF79-4BB0-8B93-3D29DB4010F2}" presName="spaceRect" presStyleCnt="0"/>
      <dgm:spPr/>
    </dgm:pt>
    <dgm:pt modelId="{6A6653F3-D3B9-466E-8462-ACCDC2891032}" type="pres">
      <dgm:prSet presAssocID="{440AB92F-CF79-4BB0-8B93-3D29DB4010F2}" presName="parTx" presStyleLbl="revTx" presStyleIdx="4" presStyleCnt="6">
        <dgm:presLayoutVars>
          <dgm:chMax val="0"/>
          <dgm:chPref val="0"/>
        </dgm:presLayoutVars>
      </dgm:prSet>
      <dgm:spPr/>
    </dgm:pt>
    <dgm:pt modelId="{53D94E51-5297-4F48-9152-546348ED6D71}" type="pres">
      <dgm:prSet presAssocID="{B62DFA6D-C183-42E8-812F-C7878A8E54AF}" presName="sibTrans" presStyleCnt="0"/>
      <dgm:spPr/>
    </dgm:pt>
    <dgm:pt modelId="{2BD82FB6-FD1F-4006-A9E3-9F831FF0E46E}" type="pres">
      <dgm:prSet presAssocID="{1A228902-F059-4D32-ACC7-6C8DF695775A}" presName="compNode" presStyleCnt="0"/>
      <dgm:spPr/>
    </dgm:pt>
    <dgm:pt modelId="{9AAB116A-F262-432F-B11D-80CEC30EEB9E}" type="pres">
      <dgm:prSet presAssocID="{1A228902-F059-4D32-ACC7-6C8DF695775A}" presName="bgRect" presStyleLbl="bgShp" presStyleIdx="5" presStyleCnt="6"/>
      <dgm:spPr/>
    </dgm:pt>
    <dgm:pt modelId="{1DD2E4CA-EE17-4EDA-90FB-791902D11C1D}" type="pres">
      <dgm:prSet presAssocID="{1A228902-F059-4D32-ACC7-6C8DF695775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0685247-5897-4794-9F38-3BCBFDA8EB6F}" type="pres">
      <dgm:prSet presAssocID="{1A228902-F059-4D32-ACC7-6C8DF695775A}" presName="spaceRect" presStyleCnt="0"/>
      <dgm:spPr/>
    </dgm:pt>
    <dgm:pt modelId="{CCD6A670-B677-4950-8039-F0F8C4DE9357}" type="pres">
      <dgm:prSet presAssocID="{1A228902-F059-4D32-ACC7-6C8DF695775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D738700-6EA1-4C90-9140-6EC5A1B69AD8}" type="presOf" srcId="{F2347D94-1FD7-4761-BBFA-3B661741DA0E}" destId="{4CCCD26E-4F86-4B95-A1C5-0547858B3840}" srcOrd="0" destOrd="0" presId="urn:microsoft.com/office/officeart/2018/2/layout/IconVerticalSolidList"/>
    <dgm:cxn modelId="{89554303-ABAD-49B1-8ED8-B503B0A0D99D}" type="presOf" srcId="{1A228902-F059-4D32-ACC7-6C8DF695775A}" destId="{CCD6A670-B677-4950-8039-F0F8C4DE9357}" srcOrd="0" destOrd="0" presId="urn:microsoft.com/office/officeart/2018/2/layout/IconVerticalSolidList"/>
    <dgm:cxn modelId="{B7A04B0F-4637-4EF3-9FFB-14B4234EB66E}" type="presOf" srcId="{2236B4A3-9971-4252-8A63-F614CED882D3}" destId="{3961E073-8280-4C91-A84C-7507D7C4498D}" srcOrd="0" destOrd="0" presId="urn:microsoft.com/office/officeart/2018/2/layout/IconVerticalSolidList"/>
    <dgm:cxn modelId="{7811681D-CBD2-4549-86F1-44D42C8BB2B9}" srcId="{F2347D94-1FD7-4761-BBFA-3B661741DA0E}" destId="{C91B6EA5-886F-4EAE-BF4A-A8C47A3D27B7}" srcOrd="3" destOrd="0" parTransId="{A516BBD2-EC10-441F-86DA-4BEC774C083E}" sibTransId="{EC13C536-372F-43AF-9D0F-2C1B47D72C44}"/>
    <dgm:cxn modelId="{D5712642-19ED-4909-8671-017CDACBCCB8}" srcId="{F2347D94-1FD7-4761-BBFA-3B661741DA0E}" destId="{440AB92F-CF79-4BB0-8B93-3D29DB4010F2}" srcOrd="4" destOrd="0" parTransId="{7C4EC679-BDD1-4AA9-B3F7-65A55FE1CB3B}" sibTransId="{B62DFA6D-C183-42E8-812F-C7878A8E54AF}"/>
    <dgm:cxn modelId="{CBAF156C-C7F8-40DF-A218-BA257C89E882}" type="presOf" srcId="{019B18EC-5949-4E8F-A75B-7CBB671A48A3}" destId="{49BD3F6B-5039-443D-B174-F8F8EBE5EAB8}" srcOrd="0" destOrd="0" presId="urn:microsoft.com/office/officeart/2018/2/layout/IconVerticalSolidList"/>
    <dgm:cxn modelId="{6FEC3B74-DF4B-4BFA-9EDF-28BECC556D38}" srcId="{F2347D94-1FD7-4761-BBFA-3B661741DA0E}" destId="{2236B4A3-9971-4252-8A63-F614CED882D3}" srcOrd="1" destOrd="0" parTransId="{B5E7C830-1610-4B81-ACD8-B145C9E51FDD}" sibTransId="{E700A8C9-DEBB-4AFC-8607-EF30E79B7DF7}"/>
    <dgm:cxn modelId="{90473A89-5E57-4ACF-8EBE-AEEAA169ABC8}" type="presOf" srcId="{CEFF346C-E463-42DA-BC1E-4369FB4F5B64}" destId="{97DB3BA3-41CD-4EC8-B696-EFBEB3F4785C}" srcOrd="0" destOrd="0" presId="urn:microsoft.com/office/officeart/2018/2/layout/IconVerticalSolidList"/>
    <dgm:cxn modelId="{B31984A2-9387-45B6-9E38-DCCA820FB505}" srcId="{F2347D94-1FD7-4761-BBFA-3B661741DA0E}" destId="{CEFF346C-E463-42DA-BC1E-4369FB4F5B64}" srcOrd="0" destOrd="0" parTransId="{F5CD4DAB-370C-471B-AEC0-A81D92FC2462}" sibTransId="{E9F1DDC4-34B3-4E59-8291-EE7FCABC282E}"/>
    <dgm:cxn modelId="{A16E3FD3-2D48-4CFF-AE50-FC4085367055}" type="presOf" srcId="{440AB92F-CF79-4BB0-8B93-3D29DB4010F2}" destId="{6A6653F3-D3B9-466E-8462-ACCDC2891032}" srcOrd="0" destOrd="0" presId="urn:microsoft.com/office/officeart/2018/2/layout/IconVerticalSolidList"/>
    <dgm:cxn modelId="{24C05CD3-6C04-47F2-918A-4C5B9ABBD1BA}" srcId="{F2347D94-1FD7-4761-BBFA-3B661741DA0E}" destId="{019B18EC-5949-4E8F-A75B-7CBB671A48A3}" srcOrd="2" destOrd="0" parTransId="{2A85D1BD-14D8-4B69-8727-F75B9CA7973D}" sibTransId="{7F7DF712-BA60-4189-993C-34498EE4901B}"/>
    <dgm:cxn modelId="{3089CCD8-F736-438D-B013-8CC17DAC6301}" srcId="{F2347D94-1FD7-4761-BBFA-3B661741DA0E}" destId="{1A228902-F059-4D32-ACC7-6C8DF695775A}" srcOrd="5" destOrd="0" parTransId="{4127FA5B-5598-47F9-9D1D-F3EEA62EBE1C}" sibTransId="{16932891-357F-498D-A698-BC872F7D7135}"/>
    <dgm:cxn modelId="{1C0881DF-58D0-4A59-9927-503A0AB340CE}" type="presOf" srcId="{C91B6EA5-886F-4EAE-BF4A-A8C47A3D27B7}" destId="{3A352E7B-B285-4E55-9E0F-0E15189A0E6C}" srcOrd="0" destOrd="0" presId="urn:microsoft.com/office/officeart/2018/2/layout/IconVerticalSolidList"/>
    <dgm:cxn modelId="{8745ED20-365C-4A90-97E0-DF770B2936C7}" type="presParOf" srcId="{4CCCD26E-4F86-4B95-A1C5-0547858B3840}" destId="{4FAF4C0D-D859-4D46-9BA7-EC9EF90D8C3F}" srcOrd="0" destOrd="0" presId="urn:microsoft.com/office/officeart/2018/2/layout/IconVerticalSolidList"/>
    <dgm:cxn modelId="{5413CB52-7C82-42AF-BA59-1DBADA91A1F3}" type="presParOf" srcId="{4FAF4C0D-D859-4D46-9BA7-EC9EF90D8C3F}" destId="{4EAF3EFC-BDFA-43DB-A3A2-373DA1719D10}" srcOrd="0" destOrd="0" presId="urn:microsoft.com/office/officeart/2018/2/layout/IconVerticalSolidList"/>
    <dgm:cxn modelId="{0B23001B-4311-475C-AF02-6BE2413B7F0E}" type="presParOf" srcId="{4FAF4C0D-D859-4D46-9BA7-EC9EF90D8C3F}" destId="{915A2AAE-0216-4B06-875A-CEFABAC02751}" srcOrd="1" destOrd="0" presId="urn:microsoft.com/office/officeart/2018/2/layout/IconVerticalSolidList"/>
    <dgm:cxn modelId="{AE87F5F2-7B90-48DF-9EA7-66E5D1692699}" type="presParOf" srcId="{4FAF4C0D-D859-4D46-9BA7-EC9EF90D8C3F}" destId="{F8015A91-30A6-4ECD-A4D9-5A654F977478}" srcOrd="2" destOrd="0" presId="urn:microsoft.com/office/officeart/2018/2/layout/IconVerticalSolidList"/>
    <dgm:cxn modelId="{7FF88F21-9518-48D5-9080-926B21F69339}" type="presParOf" srcId="{4FAF4C0D-D859-4D46-9BA7-EC9EF90D8C3F}" destId="{97DB3BA3-41CD-4EC8-B696-EFBEB3F4785C}" srcOrd="3" destOrd="0" presId="urn:microsoft.com/office/officeart/2018/2/layout/IconVerticalSolidList"/>
    <dgm:cxn modelId="{D018231B-7AE9-4916-B8EA-1C1876B9C6BD}" type="presParOf" srcId="{4CCCD26E-4F86-4B95-A1C5-0547858B3840}" destId="{8CE7189A-FC72-4E45-BB05-1FFB87C0F65F}" srcOrd="1" destOrd="0" presId="urn:microsoft.com/office/officeart/2018/2/layout/IconVerticalSolidList"/>
    <dgm:cxn modelId="{322AC2B6-589D-4BD1-A3AB-3154F68EEAE3}" type="presParOf" srcId="{4CCCD26E-4F86-4B95-A1C5-0547858B3840}" destId="{859BBA77-A7D7-4267-B62E-D05F0782A429}" srcOrd="2" destOrd="0" presId="urn:microsoft.com/office/officeart/2018/2/layout/IconVerticalSolidList"/>
    <dgm:cxn modelId="{EFD0619D-13C4-4675-A03B-A0CCE056FAA1}" type="presParOf" srcId="{859BBA77-A7D7-4267-B62E-D05F0782A429}" destId="{0E71B099-B93B-47A2-AD4F-5980DE8423CE}" srcOrd="0" destOrd="0" presId="urn:microsoft.com/office/officeart/2018/2/layout/IconVerticalSolidList"/>
    <dgm:cxn modelId="{DBA644F7-5C06-49CF-86B8-1D96503FD700}" type="presParOf" srcId="{859BBA77-A7D7-4267-B62E-D05F0782A429}" destId="{E776988D-A3AA-4B48-8822-657C7E9A89F0}" srcOrd="1" destOrd="0" presId="urn:microsoft.com/office/officeart/2018/2/layout/IconVerticalSolidList"/>
    <dgm:cxn modelId="{B39F8EFE-F734-4CCD-841F-C50BD6B37220}" type="presParOf" srcId="{859BBA77-A7D7-4267-B62E-D05F0782A429}" destId="{69A25FF2-CFF8-4EE6-86FB-05CDB0371C45}" srcOrd="2" destOrd="0" presId="urn:microsoft.com/office/officeart/2018/2/layout/IconVerticalSolidList"/>
    <dgm:cxn modelId="{7DADF95C-B8E4-4C4B-8558-FCFD02C81CD5}" type="presParOf" srcId="{859BBA77-A7D7-4267-B62E-D05F0782A429}" destId="{3961E073-8280-4C91-A84C-7507D7C4498D}" srcOrd="3" destOrd="0" presId="urn:microsoft.com/office/officeart/2018/2/layout/IconVerticalSolidList"/>
    <dgm:cxn modelId="{3BE98AD5-4BEF-47C0-8EE9-1CBC961C19D7}" type="presParOf" srcId="{4CCCD26E-4F86-4B95-A1C5-0547858B3840}" destId="{2023574F-F252-40C2-B4A7-B8E067665611}" srcOrd="3" destOrd="0" presId="urn:microsoft.com/office/officeart/2018/2/layout/IconVerticalSolidList"/>
    <dgm:cxn modelId="{F1556BFD-5A1D-4F48-A06F-247881273761}" type="presParOf" srcId="{4CCCD26E-4F86-4B95-A1C5-0547858B3840}" destId="{111AF0B1-D383-4205-A646-24A9F2AEB15D}" srcOrd="4" destOrd="0" presId="urn:microsoft.com/office/officeart/2018/2/layout/IconVerticalSolidList"/>
    <dgm:cxn modelId="{D71EDE8D-4121-4429-B439-98D572B4B778}" type="presParOf" srcId="{111AF0B1-D383-4205-A646-24A9F2AEB15D}" destId="{0C14B92A-2FBE-43C2-8270-B3139AB656F0}" srcOrd="0" destOrd="0" presId="urn:microsoft.com/office/officeart/2018/2/layout/IconVerticalSolidList"/>
    <dgm:cxn modelId="{2263BA1F-9990-40A1-A874-5FE49DB6B912}" type="presParOf" srcId="{111AF0B1-D383-4205-A646-24A9F2AEB15D}" destId="{900F16CA-6665-498C-8D49-E5BD27FB1845}" srcOrd="1" destOrd="0" presId="urn:microsoft.com/office/officeart/2018/2/layout/IconVerticalSolidList"/>
    <dgm:cxn modelId="{B50177CB-42E0-41ED-8D93-CFAD268F86E1}" type="presParOf" srcId="{111AF0B1-D383-4205-A646-24A9F2AEB15D}" destId="{8F2EE868-2A90-46EA-B514-F63FA49D8587}" srcOrd="2" destOrd="0" presId="urn:microsoft.com/office/officeart/2018/2/layout/IconVerticalSolidList"/>
    <dgm:cxn modelId="{FC32790D-247C-436A-B67F-CFFE3899B1D0}" type="presParOf" srcId="{111AF0B1-D383-4205-A646-24A9F2AEB15D}" destId="{49BD3F6B-5039-443D-B174-F8F8EBE5EAB8}" srcOrd="3" destOrd="0" presId="urn:microsoft.com/office/officeart/2018/2/layout/IconVerticalSolidList"/>
    <dgm:cxn modelId="{D5B39223-9A26-483F-A797-A01CAF7C22F3}" type="presParOf" srcId="{4CCCD26E-4F86-4B95-A1C5-0547858B3840}" destId="{54603323-418C-4E53-88EB-49358DBC0809}" srcOrd="5" destOrd="0" presId="urn:microsoft.com/office/officeart/2018/2/layout/IconVerticalSolidList"/>
    <dgm:cxn modelId="{CC60DA82-0D65-4F3E-A970-D5D0BC6043D0}" type="presParOf" srcId="{4CCCD26E-4F86-4B95-A1C5-0547858B3840}" destId="{F5DCA845-9475-444A-8C51-3B5B154374A2}" srcOrd="6" destOrd="0" presId="urn:microsoft.com/office/officeart/2018/2/layout/IconVerticalSolidList"/>
    <dgm:cxn modelId="{7A01D117-C04B-4AAB-A0BE-5DCE3F925FCE}" type="presParOf" srcId="{F5DCA845-9475-444A-8C51-3B5B154374A2}" destId="{02F41EEC-E5EA-429D-9594-AF64047BE7DD}" srcOrd="0" destOrd="0" presId="urn:microsoft.com/office/officeart/2018/2/layout/IconVerticalSolidList"/>
    <dgm:cxn modelId="{E53EC40A-4DB5-4C80-99D2-9D542374E372}" type="presParOf" srcId="{F5DCA845-9475-444A-8C51-3B5B154374A2}" destId="{3C8F2296-B768-4B7F-AE06-717BD46E6916}" srcOrd="1" destOrd="0" presId="urn:microsoft.com/office/officeart/2018/2/layout/IconVerticalSolidList"/>
    <dgm:cxn modelId="{5A6A1A73-CC65-4EB3-B9A9-9A49F4833383}" type="presParOf" srcId="{F5DCA845-9475-444A-8C51-3B5B154374A2}" destId="{C1874B53-509F-44C1-82A4-FFFBB279152E}" srcOrd="2" destOrd="0" presId="urn:microsoft.com/office/officeart/2018/2/layout/IconVerticalSolidList"/>
    <dgm:cxn modelId="{366435FB-5DE4-40EE-9164-B18563145175}" type="presParOf" srcId="{F5DCA845-9475-444A-8C51-3B5B154374A2}" destId="{3A352E7B-B285-4E55-9E0F-0E15189A0E6C}" srcOrd="3" destOrd="0" presId="urn:microsoft.com/office/officeart/2018/2/layout/IconVerticalSolidList"/>
    <dgm:cxn modelId="{CB6DC4AA-294D-460C-A0FB-1C9C0A735B5B}" type="presParOf" srcId="{4CCCD26E-4F86-4B95-A1C5-0547858B3840}" destId="{14687242-1AF1-494F-8D97-5C19D6525DC2}" srcOrd="7" destOrd="0" presId="urn:microsoft.com/office/officeart/2018/2/layout/IconVerticalSolidList"/>
    <dgm:cxn modelId="{CF143AAA-B6F2-411C-BF54-56B96CCC5E21}" type="presParOf" srcId="{4CCCD26E-4F86-4B95-A1C5-0547858B3840}" destId="{DDDFA2A8-AD49-4B8D-ADEE-1FF1D5D9DEEF}" srcOrd="8" destOrd="0" presId="urn:microsoft.com/office/officeart/2018/2/layout/IconVerticalSolidList"/>
    <dgm:cxn modelId="{8E9E3267-B5AF-42BB-9C5F-424BFD4390E2}" type="presParOf" srcId="{DDDFA2A8-AD49-4B8D-ADEE-1FF1D5D9DEEF}" destId="{FB5B1D41-A53B-4FE0-83EF-8DA025447A0A}" srcOrd="0" destOrd="0" presId="urn:microsoft.com/office/officeart/2018/2/layout/IconVerticalSolidList"/>
    <dgm:cxn modelId="{96076159-D27A-43D1-A6B2-5E75E47BFCFE}" type="presParOf" srcId="{DDDFA2A8-AD49-4B8D-ADEE-1FF1D5D9DEEF}" destId="{B05E5926-2226-4FAA-8C1F-93BF1D8EB37C}" srcOrd="1" destOrd="0" presId="urn:microsoft.com/office/officeart/2018/2/layout/IconVerticalSolidList"/>
    <dgm:cxn modelId="{C9B00A2F-49DD-4036-8C1E-0E63E26CF139}" type="presParOf" srcId="{DDDFA2A8-AD49-4B8D-ADEE-1FF1D5D9DEEF}" destId="{B1C412BB-B8AA-40A6-95F8-E7561008B0EA}" srcOrd="2" destOrd="0" presId="urn:microsoft.com/office/officeart/2018/2/layout/IconVerticalSolidList"/>
    <dgm:cxn modelId="{C97DB9AE-85BD-4F8C-94DF-00746B058C34}" type="presParOf" srcId="{DDDFA2A8-AD49-4B8D-ADEE-1FF1D5D9DEEF}" destId="{6A6653F3-D3B9-466E-8462-ACCDC2891032}" srcOrd="3" destOrd="0" presId="urn:microsoft.com/office/officeart/2018/2/layout/IconVerticalSolidList"/>
    <dgm:cxn modelId="{0162ADCA-4116-44D2-905A-1F191BB3DB0D}" type="presParOf" srcId="{4CCCD26E-4F86-4B95-A1C5-0547858B3840}" destId="{53D94E51-5297-4F48-9152-546348ED6D71}" srcOrd="9" destOrd="0" presId="urn:microsoft.com/office/officeart/2018/2/layout/IconVerticalSolidList"/>
    <dgm:cxn modelId="{34170DC9-CF7A-4EC9-BB3E-957A7E3F39C8}" type="presParOf" srcId="{4CCCD26E-4F86-4B95-A1C5-0547858B3840}" destId="{2BD82FB6-FD1F-4006-A9E3-9F831FF0E46E}" srcOrd="10" destOrd="0" presId="urn:microsoft.com/office/officeart/2018/2/layout/IconVerticalSolidList"/>
    <dgm:cxn modelId="{0ED17146-A74F-4F91-859F-6D7A4AACAF9B}" type="presParOf" srcId="{2BD82FB6-FD1F-4006-A9E3-9F831FF0E46E}" destId="{9AAB116A-F262-432F-B11D-80CEC30EEB9E}" srcOrd="0" destOrd="0" presId="urn:microsoft.com/office/officeart/2018/2/layout/IconVerticalSolidList"/>
    <dgm:cxn modelId="{035D8A26-37F3-4054-AE24-E65B677D4CBA}" type="presParOf" srcId="{2BD82FB6-FD1F-4006-A9E3-9F831FF0E46E}" destId="{1DD2E4CA-EE17-4EDA-90FB-791902D11C1D}" srcOrd="1" destOrd="0" presId="urn:microsoft.com/office/officeart/2018/2/layout/IconVerticalSolidList"/>
    <dgm:cxn modelId="{0A487225-015C-4EDB-BBD9-4F9CFD3644D7}" type="presParOf" srcId="{2BD82FB6-FD1F-4006-A9E3-9F831FF0E46E}" destId="{F0685247-5897-4794-9F38-3BCBFDA8EB6F}" srcOrd="2" destOrd="0" presId="urn:microsoft.com/office/officeart/2018/2/layout/IconVerticalSolidList"/>
    <dgm:cxn modelId="{8D8393F1-3B9F-492B-BCA2-C6A82CAFD407}" type="presParOf" srcId="{2BD82FB6-FD1F-4006-A9E3-9F831FF0E46E}" destId="{CCD6A670-B677-4950-8039-F0F8C4DE93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E9E8A6-B4F7-4AA6-9DC8-9B730BA724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1D9217E-CE95-427E-BB64-E5E8E9655B95}">
      <dgm:prSet/>
      <dgm:spPr/>
      <dgm:t>
        <a:bodyPr/>
        <a:lstStyle/>
        <a:p>
          <a:r>
            <a:rPr lang="en-GB"/>
            <a:t>Meeting the needs of the individual members</a:t>
          </a:r>
          <a:br>
            <a:rPr lang="en-GB"/>
          </a:br>
          <a:r>
            <a:rPr lang="en-GB"/>
            <a:t>of the group</a:t>
          </a:r>
          <a:br>
            <a:rPr lang="en-GB"/>
          </a:br>
          <a:endParaRPr lang="en-US"/>
        </a:p>
      </dgm:t>
    </dgm:pt>
    <dgm:pt modelId="{49BC84DD-1899-42EF-B1A5-E11942132908}" type="parTrans" cxnId="{F4E437A3-0CDC-4453-9AB9-4AA4D1B748A3}">
      <dgm:prSet/>
      <dgm:spPr/>
      <dgm:t>
        <a:bodyPr/>
        <a:lstStyle/>
        <a:p>
          <a:endParaRPr lang="en-US"/>
        </a:p>
      </dgm:t>
    </dgm:pt>
    <dgm:pt modelId="{87C8F4E6-3DE1-4878-B50E-BCB6D9C7FF5A}" type="sibTrans" cxnId="{F4E437A3-0CDC-4453-9AB9-4AA4D1B748A3}">
      <dgm:prSet/>
      <dgm:spPr/>
      <dgm:t>
        <a:bodyPr/>
        <a:lstStyle/>
        <a:p>
          <a:endParaRPr lang="en-US"/>
        </a:p>
      </dgm:t>
    </dgm:pt>
    <dgm:pt modelId="{7CEBDC7D-DC5E-4565-81D9-5C2C6F4F47FD}">
      <dgm:prSet/>
      <dgm:spPr/>
      <dgm:t>
        <a:bodyPr/>
        <a:lstStyle/>
        <a:p>
          <a:r>
            <a:rPr lang="en-GB"/>
            <a:t>Attending to personal problems</a:t>
          </a:r>
          <a:br>
            <a:rPr lang="en-GB"/>
          </a:br>
          <a:endParaRPr lang="en-US"/>
        </a:p>
      </dgm:t>
    </dgm:pt>
    <dgm:pt modelId="{B949B2E4-FD4E-41F9-992E-BF29A148F1B0}" type="parTrans" cxnId="{5A38C52B-A190-48A9-89BB-ACF5394F791D}">
      <dgm:prSet/>
      <dgm:spPr/>
      <dgm:t>
        <a:bodyPr/>
        <a:lstStyle/>
        <a:p>
          <a:endParaRPr lang="en-US"/>
        </a:p>
      </dgm:t>
    </dgm:pt>
    <dgm:pt modelId="{B2389ABF-5159-490F-9E68-313905D75514}" type="sibTrans" cxnId="{5A38C52B-A190-48A9-89BB-ACF5394F791D}">
      <dgm:prSet/>
      <dgm:spPr/>
      <dgm:t>
        <a:bodyPr/>
        <a:lstStyle/>
        <a:p>
          <a:endParaRPr lang="en-US"/>
        </a:p>
      </dgm:t>
    </dgm:pt>
    <dgm:pt modelId="{F093DC3C-BC0A-40AA-9D74-E9C17CBA1109}">
      <dgm:prSet/>
      <dgm:spPr/>
      <dgm:t>
        <a:bodyPr/>
        <a:lstStyle/>
        <a:p>
          <a:r>
            <a:rPr lang="en-GB"/>
            <a:t>Giving praise and status</a:t>
          </a:r>
          <a:br>
            <a:rPr lang="en-GB"/>
          </a:br>
          <a:endParaRPr lang="en-US"/>
        </a:p>
      </dgm:t>
    </dgm:pt>
    <dgm:pt modelId="{79653ECD-9104-4199-A9B0-60C13C7A38C8}" type="parTrans" cxnId="{D003E1D1-B134-4FF0-A227-68875513931E}">
      <dgm:prSet/>
      <dgm:spPr/>
      <dgm:t>
        <a:bodyPr/>
        <a:lstStyle/>
        <a:p>
          <a:endParaRPr lang="en-US"/>
        </a:p>
      </dgm:t>
    </dgm:pt>
    <dgm:pt modelId="{A593E42A-CB47-4797-83D3-897590C06855}" type="sibTrans" cxnId="{D003E1D1-B134-4FF0-A227-68875513931E}">
      <dgm:prSet/>
      <dgm:spPr/>
      <dgm:t>
        <a:bodyPr/>
        <a:lstStyle/>
        <a:p>
          <a:endParaRPr lang="en-US"/>
        </a:p>
      </dgm:t>
    </dgm:pt>
    <dgm:pt modelId="{88FDF47B-DDBB-41F4-B64B-E14A5749ECDA}">
      <dgm:prSet/>
      <dgm:spPr/>
      <dgm:t>
        <a:bodyPr/>
        <a:lstStyle/>
        <a:p>
          <a:r>
            <a:rPr lang="en-GB"/>
            <a:t>Reconciling conflicts between group needs</a:t>
          </a:r>
          <a:br>
            <a:rPr lang="en-GB"/>
          </a:br>
          <a:r>
            <a:rPr lang="en-GB"/>
            <a:t>and needs of the individual</a:t>
          </a:r>
          <a:endParaRPr lang="en-US"/>
        </a:p>
      </dgm:t>
    </dgm:pt>
    <dgm:pt modelId="{83F89609-48BC-4091-A0DA-E49189E545AE}" type="parTrans" cxnId="{190663D3-673F-44E5-BC92-C34BC338C0A9}">
      <dgm:prSet/>
      <dgm:spPr/>
      <dgm:t>
        <a:bodyPr/>
        <a:lstStyle/>
        <a:p>
          <a:endParaRPr lang="en-US"/>
        </a:p>
      </dgm:t>
    </dgm:pt>
    <dgm:pt modelId="{5E4C4EDE-5241-45F7-A480-5FDCE38F487D}" type="sibTrans" cxnId="{190663D3-673F-44E5-BC92-C34BC338C0A9}">
      <dgm:prSet/>
      <dgm:spPr/>
      <dgm:t>
        <a:bodyPr/>
        <a:lstStyle/>
        <a:p>
          <a:endParaRPr lang="en-US"/>
        </a:p>
      </dgm:t>
    </dgm:pt>
    <dgm:pt modelId="{16BA9709-5567-427B-A2DC-B32AACCA377F}">
      <dgm:prSet/>
      <dgm:spPr/>
      <dgm:t>
        <a:bodyPr/>
        <a:lstStyle/>
        <a:p>
          <a:r>
            <a:rPr lang="en-GB"/>
            <a:t>Training the individual</a:t>
          </a:r>
          <a:endParaRPr lang="en-US"/>
        </a:p>
      </dgm:t>
    </dgm:pt>
    <dgm:pt modelId="{4D2A2239-8A32-4619-937A-9ADD6C595927}" type="parTrans" cxnId="{F1B700A2-39AC-4B6B-AC28-E92469351354}">
      <dgm:prSet/>
      <dgm:spPr/>
      <dgm:t>
        <a:bodyPr/>
        <a:lstStyle/>
        <a:p>
          <a:endParaRPr lang="en-US"/>
        </a:p>
      </dgm:t>
    </dgm:pt>
    <dgm:pt modelId="{62DC0C61-EE87-4E68-850E-65A35C984155}" type="sibTrans" cxnId="{F1B700A2-39AC-4B6B-AC28-E92469351354}">
      <dgm:prSet/>
      <dgm:spPr/>
      <dgm:t>
        <a:bodyPr/>
        <a:lstStyle/>
        <a:p>
          <a:endParaRPr lang="en-US"/>
        </a:p>
      </dgm:t>
    </dgm:pt>
    <dgm:pt modelId="{7190CC1F-0A6F-4E9E-B75E-6BE6A57696C4}" type="pres">
      <dgm:prSet presAssocID="{58E9E8A6-B4F7-4AA6-9DC8-9B730BA724DA}" presName="root" presStyleCnt="0">
        <dgm:presLayoutVars>
          <dgm:dir/>
          <dgm:resizeHandles val="exact"/>
        </dgm:presLayoutVars>
      </dgm:prSet>
      <dgm:spPr/>
    </dgm:pt>
    <dgm:pt modelId="{9FE68FFB-092D-4F11-AA4E-6FFBA79E4743}" type="pres">
      <dgm:prSet presAssocID="{C1D9217E-CE95-427E-BB64-E5E8E9655B95}" presName="compNode" presStyleCnt="0"/>
      <dgm:spPr/>
    </dgm:pt>
    <dgm:pt modelId="{11E9095E-9DEC-4780-946B-B198F6C9C4BE}" type="pres">
      <dgm:prSet presAssocID="{C1D9217E-CE95-427E-BB64-E5E8E9655B95}" presName="bgRect" presStyleLbl="bgShp" presStyleIdx="0" presStyleCnt="5"/>
      <dgm:spPr/>
    </dgm:pt>
    <dgm:pt modelId="{93AA3829-91F4-4F3E-97F0-817638BC774F}" type="pres">
      <dgm:prSet presAssocID="{C1D9217E-CE95-427E-BB64-E5E8E9655B9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0193B2C-9373-4AD1-ACD6-BA99718684E0}" type="pres">
      <dgm:prSet presAssocID="{C1D9217E-CE95-427E-BB64-E5E8E9655B95}" presName="spaceRect" presStyleCnt="0"/>
      <dgm:spPr/>
    </dgm:pt>
    <dgm:pt modelId="{59F61C3B-8A74-4120-B84C-A64386EE5935}" type="pres">
      <dgm:prSet presAssocID="{C1D9217E-CE95-427E-BB64-E5E8E9655B95}" presName="parTx" presStyleLbl="revTx" presStyleIdx="0" presStyleCnt="5">
        <dgm:presLayoutVars>
          <dgm:chMax val="0"/>
          <dgm:chPref val="0"/>
        </dgm:presLayoutVars>
      </dgm:prSet>
      <dgm:spPr/>
    </dgm:pt>
    <dgm:pt modelId="{7D0E2F5A-7D90-47A9-85A0-B9A86204DFC4}" type="pres">
      <dgm:prSet presAssocID="{87C8F4E6-3DE1-4878-B50E-BCB6D9C7FF5A}" presName="sibTrans" presStyleCnt="0"/>
      <dgm:spPr/>
    </dgm:pt>
    <dgm:pt modelId="{1E5BCCA4-7C48-47DD-9BAF-E7416E324F8D}" type="pres">
      <dgm:prSet presAssocID="{7CEBDC7D-DC5E-4565-81D9-5C2C6F4F47FD}" presName="compNode" presStyleCnt="0"/>
      <dgm:spPr/>
    </dgm:pt>
    <dgm:pt modelId="{8247141A-975C-429C-9F4B-2AD2B265A0C4}" type="pres">
      <dgm:prSet presAssocID="{7CEBDC7D-DC5E-4565-81D9-5C2C6F4F47FD}" presName="bgRect" presStyleLbl="bgShp" presStyleIdx="1" presStyleCnt="5"/>
      <dgm:spPr/>
    </dgm:pt>
    <dgm:pt modelId="{1017214B-4401-4265-B264-565299AD130B}" type="pres">
      <dgm:prSet presAssocID="{7CEBDC7D-DC5E-4565-81D9-5C2C6F4F47F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105B49A-72EF-484E-9BE1-928EFCB5A31D}" type="pres">
      <dgm:prSet presAssocID="{7CEBDC7D-DC5E-4565-81D9-5C2C6F4F47FD}" presName="spaceRect" presStyleCnt="0"/>
      <dgm:spPr/>
    </dgm:pt>
    <dgm:pt modelId="{408CACA1-C445-4FE5-AA0F-2F7B88C208ED}" type="pres">
      <dgm:prSet presAssocID="{7CEBDC7D-DC5E-4565-81D9-5C2C6F4F47FD}" presName="parTx" presStyleLbl="revTx" presStyleIdx="1" presStyleCnt="5">
        <dgm:presLayoutVars>
          <dgm:chMax val="0"/>
          <dgm:chPref val="0"/>
        </dgm:presLayoutVars>
      </dgm:prSet>
      <dgm:spPr/>
    </dgm:pt>
    <dgm:pt modelId="{9621ED84-87F2-47A3-8D29-AE400962D7A9}" type="pres">
      <dgm:prSet presAssocID="{B2389ABF-5159-490F-9E68-313905D75514}" presName="sibTrans" presStyleCnt="0"/>
      <dgm:spPr/>
    </dgm:pt>
    <dgm:pt modelId="{2017DD28-F8C9-40E3-826B-4E188B960DE2}" type="pres">
      <dgm:prSet presAssocID="{F093DC3C-BC0A-40AA-9D74-E9C17CBA1109}" presName="compNode" presStyleCnt="0"/>
      <dgm:spPr/>
    </dgm:pt>
    <dgm:pt modelId="{D822AADB-85A7-412D-BCAE-55473240F1F2}" type="pres">
      <dgm:prSet presAssocID="{F093DC3C-BC0A-40AA-9D74-E9C17CBA1109}" presName="bgRect" presStyleLbl="bgShp" presStyleIdx="2" presStyleCnt="5"/>
      <dgm:spPr/>
    </dgm:pt>
    <dgm:pt modelId="{F53220E4-D2E3-4AAD-8C8C-6D388AA97354}" type="pres">
      <dgm:prSet presAssocID="{F093DC3C-BC0A-40AA-9D74-E9C17CBA110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ing Hands"/>
        </a:ext>
      </dgm:extLst>
    </dgm:pt>
    <dgm:pt modelId="{00F316E4-37B4-4BFE-A4CA-0E2AC2BD463B}" type="pres">
      <dgm:prSet presAssocID="{F093DC3C-BC0A-40AA-9D74-E9C17CBA1109}" presName="spaceRect" presStyleCnt="0"/>
      <dgm:spPr/>
    </dgm:pt>
    <dgm:pt modelId="{9F7EA909-018C-4786-BC6F-591CD5AC1DEE}" type="pres">
      <dgm:prSet presAssocID="{F093DC3C-BC0A-40AA-9D74-E9C17CBA1109}" presName="parTx" presStyleLbl="revTx" presStyleIdx="2" presStyleCnt="5">
        <dgm:presLayoutVars>
          <dgm:chMax val="0"/>
          <dgm:chPref val="0"/>
        </dgm:presLayoutVars>
      </dgm:prSet>
      <dgm:spPr/>
    </dgm:pt>
    <dgm:pt modelId="{02BECADC-C50B-429D-8A24-1069806063C7}" type="pres">
      <dgm:prSet presAssocID="{A593E42A-CB47-4797-83D3-897590C06855}" presName="sibTrans" presStyleCnt="0"/>
      <dgm:spPr/>
    </dgm:pt>
    <dgm:pt modelId="{857C7BA5-0BEC-49BA-9037-11FC0E6BE0EC}" type="pres">
      <dgm:prSet presAssocID="{88FDF47B-DDBB-41F4-B64B-E14A5749ECDA}" presName="compNode" presStyleCnt="0"/>
      <dgm:spPr/>
    </dgm:pt>
    <dgm:pt modelId="{5B6022B6-2063-487F-98D6-434827EC8EE8}" type="pres">
      <dgm:prSet presAssocID="{88FDF47B-DDBB-41F4-B64B-E14A5749ECDA}" presName="bgRect" presStyleLbl="bgShp" presStyleIdx="3" presStyleCnt="5"/>
      <dgm:spPr/>
    </dgm:pt>
    <dgm:pt modelId="{89BB1A55-1101-490D-9ED3-51C2983BAD79}" type="pres">
      <dgm:prSet presAssocID="{88FDF47B-DDBB-41F4-B64B-E14A5749ECD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74AA1F7-A267-4116-92E7-EEBA6E6A730B}" type="pres">
      <dgm:prSet presAssocID="{88FDF47B-DDBB-41F4-B64B-E14A5749ECDA}" presName="spaceRect" presStyleCnt="0"/>
      <dgm:spPr/>
    </dgm:pt>
    <dgm:pt modelId="{249DAD79-4C4B-4E9D-B0E3-722C8C37D414}" type="pres">
      <dgm:prSet presAssocID="{88FDF47B-DDBB-41F4-B64B-E14A5749ECDA}" presName="parTx" presStyleLbl="revTx" presStyleIdx="3" presStyleCnt="5">
        <dgm:presLayoutVars>
          <dgm:chMax val="0"/>
          <dgm:chPref val="0"/>
        </dgm:presLayoutVars>
      </dgm:prSet>
      <dgm:spPr/>
    </dgm:pt>
    <dgm:pt modelId="{565F771A-6B16-4382-83E8-5D20BE82E288}" type="pres">
      <dgm:prSet presAssocID="{5E4C4EDE-5241-45F7-A480-5FDCE38F487D}" presName="sibTrans" presStyleCnt="0"/>
      <dgm:spPr/>
    </dgm:pt>
    <dgm:pt modelId="{BBF93E3B-3D7D-4A5C-9564-E4E14C319F93}" type="pres">
      <dgm:prSet presAssocID="{16BA9709-5567-427B-A2DC-B32AACCA377F}" presName="compNode" presStyleCnt="0"/>
      <dgm:spPr/>
    </dgm:pt>
    <dgm:pt modelId="{92AF69FD-0076-4986-A819-525ED2E0A44D}" type="pres">
      <dgm:prSet presAssocID="{16BA9709-5567-427B-A2DC-B32AACCA377F}" presName="bgRect" presStyleLbl="bgShp" presStyleIdx="4" presStyleCnt="5"/>
      <dgm:spPr/>
    </dgm:pt>
    <dgm:pt modelId="{242C2856-5D16-4A47-A751-61660F5D21E7}" type="pres">
      <dgm:prSet presAssocID="{16BA9709-5567-427B-A2DC-B32AACCA377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7D323ED-974F-412C-8B9F-3A0E6B4197CC}" type="pres">
      <dgm:prSet presAssocID="{16BA9709-5567-427B-A2DC-B32AACCA377F}" presName="spaceRect" presStyleCnt="0"/>
      <dgm:spPr/>
    </dgm:pt>
    <dgm:pt modelId="{B3CCB742-524F-4655-BE99-28B973572E32}" type="pres">
      <dgm:prSet presAssocID="{16BA9709-5567-427B-A2DC-B32AACCA377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A38C52B-A190-48A9-89BB-ACF5394F791D}" srcId="{58E9E8A6-B4F7-4AA6-9DC8-9B730BA724DA}" destId="{7CEBDC7D-DC5E-4565-81D9-5C2C6F4F47FD}" srcOrd="1" destOrd="0" parTransId="{B949B2E4-FD4E-41F9-992E-BF29A148F1B0}" sibTransId="{B2389ABF-5159-490F-9E68-313905D75514}"/>
    <dgm:cxn modelId="{50B8663C-07E4-41E6-A4C7-635F17B356A1}" type="presOf" srcId="{16BA9709-5567-427B-A2DC-B32AACCA377F}" destId="{B3CCB742-524F-4655-BE99-28B973572E32}" srcOrd="0" destOrd="0" presId="urn:microsoft.com/office/officeart/2018/2/layout/IconVerticalSolidList"/>
    <dgm:cxn modelId="{4556856C-7EC9-4E03-B158-B751F90058C5}" type="presOf" srcId="{7CEBDC7D-DC5E-4565-81D9-5C2C6F4F47FD}" destId="{408CACA1-C445-4FE5-AA0F-2F7B88C208ED}" srcOrd="0" destOrd="0" presId="urn:microsoft.com/office/officeart/2018/2/layout/IconVerticalSolidList"/>
    <dgm:cxn modelId="{6BA9764D-60BE-4D1A-A74A-9ED39B1EBF15}" type="presOf" srcId="{C1D9217E-CE95-427E-BB64-E5E8E9655B95}" destId="{59F61C3B-8A74-4120-B84C-A64386EE5935}" srcOrd="0" destOrd="0" presId="urn:microsoft.com/office/officeart/2018/2/layout/IconVerticalSolidList"/>
    <dgm:cxn modelId="{DC98CB56-8B23-4D5B-9FB9-070565163CF0}" type="presOf" srcId="{F093DC3C-BC0A-40AA-9D74-E9C17CBA1109}" destId="{9F7EA909-018C-4786-BC6F-591CD5AC1DEE}" srcOrd="0" destOrd="0" presId="urn:microsoft.com/office/officeart/2018/2/layout/IconVerticalSolidList"/>
    <dgm:cxn modelId="{268F919D-DFE6-4274-8892-EECB2BE87098}" type="presOf" srcId="{88FDF47B-DDBB-41F4-B64B-E14A5749ECDA}" destId="{249DAD79-4C4B-4E9D-B0E3-722C8C37D414}" srcOrd="0" destOrd="0" presId="urn:microsoft.com/office/officeart/2018/2/layout/IconVerticalSolidList"/>
    <dgm:cxn modelId="{F1B700A2-39AC-4B6B-AC28-E92469351354}" srcId="{58E9E8A6-B4F7-4AA6-9DC8-9B730BA724DA}" destId="{16BA9709-5567-427B-A2DC-B32AACCA377F}" srcOrd="4" destOrd="0" parTransId="{4D2A2239-8A32-4619-937A-9ADD6C595927}" sibTransId="{62DC0C61-EE87-4E68-850E-65A35C984155}"/>
    <dgm:cxn modelId="{F4E437A3-0CDC-4453-9AB9-4AA4D1B748A3}" srcId="{58E9E8A6-B4F7-4AA6-9DC8-9B730BA724DA}" destId="{C1D9217E-CE95-427E-BB64-E5E8E9655B95}" srcOrd="0" destOrd="0" parTransId="{49BC84DD-1899-42EF-B1A5-E11942132908}" sibTransId="{87C8F4E6-3DE1-4878-B50E-BCB6D9C7FF5A}"/>
    <dgm:cxn modelId="{3D919EBD-8655-4D22-B64E-4EA632BDC9CF}" type="presOf" srcId="{58E9E8A6-B4F7-4AA6-9DC8-9B730BA724DA}" destId="{7190CC1F-0A6F-4E9E-B75E-6BE6A57696C4}" srcOrd="0" destOrd="0" presId="urn:microsoft.com/office/officeart/2018/2/layout/IconVerticalSolidList"/>
    <dgm:cxn modelId="{D003E1D1-B134-4FF0-A227-68875513931E}" srcId="{58E9E8A6-B4F7-4AA6-9DC8-9B730BA724DA}" destId="{F093DC3C-BC0A-40AA-9D74-E9C17CBA1109}" srcOrd="2" destOrd="0" parTransId="{79653ECD-9104-4199-A9B0-60C13C7A38C8}" sibTransId="{A593E42A-CB47-4797-83D3-897590C06855}"/>
    <dgm:cxn modelId="{190663D3-673F-44E5-BC92-C34BC338C0A9}" srcId="{58E9E8A6-B4F7-4AA6-9DC8-9B730BA724DA}" destId="{88FDF47B-DDBB-41F4-B64B-E14A5749ECDA}" srcOrd="3" destOrd="0" parTransId="{83F89609-48BC-4091-A0DA-E49189E545AE}" sibTransId="{5E4C4EDE-5241-45F7-A480-5FDCE38F487D}"/>
    <dgm:cxn modelId="{2222E988-4E1A-423B-8D19-649A01AC123D}" type="presParOf" srcId="{7190CC1F-0A6F-4E9E-B75E-6BE6A57696C4}" destId="{9FE68FFB-092D-4F11-AA4E-6FFBA79E4743}" srcOrd="0" destOrd="0" presId="urn:microsoft.com/office/officeart/2018/2/layout/IconVerticalSolidList"/>
    <dgm:cxn modelId="{D71378E6-7ABF-4349-AB68-DD569697CD43}" type="presParOf" srcId="{9FE68FFB-092D-4F11-AA4E-6FFBA79E4743}" destId="{11E9095E-9DEC-4780-946B-B198F6C9C4BE}" srcOrd="0" destOrd="0" presId="urn:microsoft.com/office/officeart/2018/2/layout/IconVerticalSolidList"/>
    <dgm:cxn modelId="{53629D0C-458A-47A3-B587-DAF787B5BF38}" type="presParOf" srcId="{9FE68FFB-092D-4F11-AA4E-6FFBA79E4743}" destId="{93AA3829-91F4-4F3E-97F0-817638BC774F}" srcOrd="1" destOrd="0" presId="urn:microsoft.com/office/officeart/2018/2/layout/IconVerticalSolidList"/>
    <dgm:cxn modelId="{42B53C94-9A2B-499C-8B57-538758EE8A42}" type="presParOf" srcId="{9FE68FFB-092D-4F11-AA4E-6FFBA79E4743}" destId="{90193B2C-9373-4AD1-ACD6-BA99718684E0}" srcOrd="2" destOrd="0" presId="urn:microsoft.com/office/officeart/2018/2/layout/IconVerticalSolidList"/>
    <dgm:cxn modelId="{88959A50-7C7D-4AA7-B9EA-1F1406C800C1}" type="presParOf" srcId="{9FE68FFB-092D-4F11-AA4E-6FFBA79E4743}" destId="{59F61C3B-8A74-4120-B84C-A64386EE5935}" srcOrd="3" destOrd="0" presId="urn:microsoft.com/office/officeart/2018/2/layout/IconVerticalSolidList"/>
    <dgm:cxn modelId="{10E52040-A803-4172-B6EC-163306C02E18}" type="presParOf" srcId="{7190CC1F-0A6F-4E9E-B75E-6BE6A57696C4}" destId="{7D0E2F5A-7D90-47A9-85A0-B9A86204DFC4}" srcOrd="1" destOrd="0" presId="urn:microsoft.com/office/officeart/2018/2/layout/IconVerticalSolidList"/>
    <dgm:cxn modelId="{E466780B-9F81-4506-9AC8-583E50B4E313}" type="presParOf" srcId="{7190CC1F-0A6F-4E9E-B75E-6BE6A57696C4}" destId="{1E5BCCA4-7C48-47DD-9BAF-E7416E324F8D}" srcOrd="2" destOrd="0" presId="urn:microsoft.com/office/officeart/2018/2/layout/IconVerticalSolidList"/>
    <dgm:cxn modelId="{752E561A-C53F-46CF-9876-DED1348AACFC}" type="presParOf" srcId="{1E5BCCA4-7C48-47DD-9BAF-E7416E324F8D}" destId="{8247141A-975C-429C-9F4B-2AD2B265A0C4}" srcOrd="0" destOrd="0" presId="urn:microsoft.com/office/officeart/2018/2/layout/IconVerticalSolidList"/>
    <dgm:cxn modelId="{D3594A73-9E78-4C8F-9965-68B80AD8C017}" type="presParOf" srcId="{1E5BCCA4-7C48-47DD-9BAF-E7416E324F8D}" destId="{1017214B-4401-4265-B264-565299AD130B}" srcOrd="1" destOrd="0" presId="urn:microsoft.com/office/officeart/2018/2/layout/IconVerticalSolidList"/>
    <dgm:cxn modelId="{ABCCA5C8-6AE0-49DD-8E65-86824E1FBF4D}" type="presParOf" srcId="{1E5BCCA4-7C48-47DD-9BAF-E7416E324F8D}" destId="{F105B49A-72EF-484E-9BE1-928EFCB5A31D}" srcOrd="2" destOrd="0" presId="urn:microsoft.com/office/officeart/2018/2/layout/IconVerticalSolidList"/>
    <dgm:cxn modelId="{899BA52D-501A-4DD4-85D1-DCB2EF74391C}" type="presParOf" srcId="{1E5BCCA4-7C48-47DD-9BAF-E7416E324F8D}" destId="{408CACA1-C445-4FE5-AA0F-2F7B88C208ED}" srcOrd="3" destOrd="0" presId="urn:microsoft.com/office/officeart/2018/2/layout/IconVerticalSolidList"/>
    <dgm:cxn modelId="{D630C363-80FF-42DA-826E-9FD74DE73BB2}" type="presParOf" srcId="{7190CC1F-0A6F-4E9E-B75E-6BE6A57696C4}" destId="{9621ED84-87F2-47A3-8D29-AE400962D7A9}" srcOrd="3" destOrd="0" presId="urn:microsoft.com/office/officeart/2018/2/layout/IconVerticalSolidList"/>
    <dgm:cxn modelId="{68571929-693E-473F-8B86-09460768CE13}" type="presParOf" srcId="{7190CC1F-0A6F-4E9E-B75E-6BE6A57696C4}" destId="{2017DD28-F8C9-40E3-826B-4E188B960DE2}" srcOrd="4" destOrd="0" presId="urn:microsoft.com/office/officeart/2018/2/layout/IconVerticalSolidList"/>
    <dgm:cxn modelId="{300B2A1C-02B4-44E9-8556-00FD8CEB0BF2}" type="presParOf" srcId="{2017DD28-F8C9-40E3-826B-4E188B960DE2}" destId="{D822AADB-85A7-412D-BCAE-55473240F1F2}" srcOrd="0" destOrd="0" presId="urn:microsoft.com/office/officeart/2018/2/layout/IconVerticalSolidList"/>
    <dgm:cxn modelId="{B5FB646A-3CC4-4E42-B4D2-7CBF76DFC834}" type="presParOf" srcId="{2017DD28-F8C9-40E3-826B-4E188B960DE2}" destId="{F53220E4-D2E3-4AAD-8C8C-6D388AA97354}" srcOrd="1" destOrd="0" presId="urn:microsoft.com/office/officeart/2018/2/layout/IconVerticalSolidList"/>
    <dgm:cxn modelId="{9BB862B2-BAD1-418D-8E46-CBB229F8FFEF}" type="presParOf" srcId="{2017DD28-F8C9-40E3-826B-4E188B960DE2}" destId="{00F316E4-37B4-4BFE-A4CA-0E2AC2BD463B}" srcOrd="2" destOrd="0" presId="urn:microsoft.com/office/officeart/2018/2/layout/IconVerticalSolidList"/>
    <dgm:cxn modelId="{E63F9E86-3E02-4371-8BF3-EB3C667D01C9}" type="presParOf" srcId="{2017DD28-F8C9-40E3-826B-4E188B960DE2}" destId="{9F7EA909-018C-4786-BC6F-591CD5AC1DEE}" srcOrd="3" destOrd="0" presId="urn:microsoft.com/office/officeart/2018/2/layout/IconVerticalSolidList"/>
    <dgm:cxn modelId="{D73D05FE-B8F4-4576-8022-0B192DBAF82A}" type="presParOf" srcId="{7190CC1F-0A6F-4E9E-B75E-6BE6A57696C4}" destId="{02BECADC-C50B-429D-8A24-1069806063C7}" srcOrd="5" destOrd="0" presId="urn:microsoft.com/office/officeart/2018/2/layout/IconVerticalSolidList"/>
    <dgm:cxn modelId="{93ADC2DF-3884-4FF6-A46C-50AC412FD6DA}" type="presParOf" srcId="{7190CC1F-0A6F-4E9E-B75E-6BE6A57696C4}" destId="{857C7BA5-0BEC-49BA-9037-11FC0E6BE0EC}" srcOrd="6" destOrd="0" presId="urn:microsoft.com/office/officeart/2018/2/layout/IconVerticalSolidList"/>
    <dgm:cxn modelId="{93D8D49D-DB6B-4251-A89C-79EB6B107119}" type="presParOf" srcId="{857C7BA5-0BEC-49BA-9037-11FC0E6BE0EC}" destId="{5B6022B6-2063-487F-98D6-434827EC8EE8}" srcOrd="0" destOrd="0" presId="urn:microsoft.com/office/officeart/2018/2/layout/IconVerticalSolidList"/>
    <dgm:cxn modelId="{8BE43A98-9A8A-4E3A-9644-BFDE702F3AD2}" type="presParOf" srcId="{857C7BA5-0BEC-49BA-9037-11FC0E6BE0EC}" destId="{89BB1A55-1101-490D-9ED3-51C2983BAD79}" srcOrd="1" destOrd="0" presId="urn:microsoft.com/office/officeart/2018/2/layout/IconVerticalSolidList"/>
    <dgm:cxn modelId="{C2C27F12-0A8B-40DA-A2BB-210C1B63CEF3}" type="presParOf" srcId="{857C7BA5-0BEC-49BA-9037-11FC0E6BE0EC}" destId="{574AA1F7-A267-4116-92E7-EEBA6E6A730B}" srcOrd="2" destOrd="0" presId="urn:microsoft.com/office/officeart/2018/2/layout/IconVerticalSolidList"/>
    <dgm:cxn modelId="{9B3F486D-15FA-4591-A8CE-2A13668E4BDC}" type="presParOf" srcId="{857C7BA5-0BEC-49BA-9037-11FC0E6BE0EC}" destId="{249DAD79-4C4B-4E9D-B0E3-722C8C37D414}" srcOrd="3" destOrd="0" presId="urn:microsoft.com/office/officeart/2018/2/layout/IconVerticalSolidList"/>
    <dgm:cxn modelId="{D576B4E6-27FB-4401-A194-9DB833157A3A}" type="presParOf" srcId="{7190CC1F-0A6F-4E9E-B75E-6BE6A57696C4}" destId="{565F771A-6B16-4382-83E8-5D20BE82E288}" srcOrd="7" destOrd="0" presId="urn:microsoft.com/office/officeart/2018/2/layout/IconVerticalSolidList"/>
    <dgm:cxn modelId="{84837768-3A78-400A-BC78-05DDC852E193}" type="presParOf" srcId="{7190CC1F-0A6F-4E9E-B75E-6BE6A57696C4}" destId="{BBF93E3B-3D7D-4A5C-9564-E4E14C319F93}" srcOrd="8" destOrd="0" presId="urn:microsoft.com/office/officeart/2018/2/layout/IconVerticalSolidList"/>
    <dgm:cxn modelId="{332AECD0-BC19-4147-B669-05C41042564D}" type="presParOf" srcId="{BBF93E3B-3D7D-4A5C-9564-E4E14C319F93}" destId="{92AF69FD-0076-4986-A819-525ED2E0A44D}" srcOrd="0" destOrd="0" presId="urn:microsoft.com/office/officeart/2018/2/layout/IconVerticalSolidList"/>
    <dgm:cxn modelId="{CFE2B23C-1C77-4CC4-9C9E-D82F81B579CB}" type="presParOf" srcId="{BBF93E3B-3D7D-4A5C-9564-E4E14C319F93}" destId="{242C2856-5D16-4A47-A751-61660F5D21E7}" srcOrd="1" destOrd="0" presId="urn:microsoft.com/office/officeart/2018/2/layout/IconVerticalSolidList"/>
    <dgm:cxn modelId="{92F2D3CE-3B78-4A33-AE41-418245862FFB}" type="presParOf" srcId="{BBF93E3B-3D7D-4A5C-9564-E4E14C319F93}" destId="{F7D323ED-974F-412C-8B9F-3A0E6B4197CC}" srcOrd="2" destOrd="0" presId="urn:microsoft.com/office/officeart/2018/2/layout/IconVerticalSolidList"/>
    <dgm:cxn modelId="{69C16DA2-03D7-46D9-ABB9-FC8514F0C55B}" type="presParOf" srcId="{BBF93E3B-3D7D-4A5C-9564-E4E14C319F93}" destId="{B3CCB742-524F-4655-BE99-28B973572E3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4C1C8-0FB2-4719-8AE9-C9871DB7C7DD}">
      <dsp:nvSpPr>
        <dsp:cNvPr id="0" name=""/>
        <dsp:cNvSpPr/>
      </dsp:nvSpPr>
      <dsp:spPr>
        <a:xfrm>
          <a:off x="0" y="503"/>
          <a:ext cx="4941519" cy="6936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EF6E6-4ADB-435A-AA1F-DE0494063898}">
      <dsp:nvSpPr>
        <dsp:cNvPr id="0" name=""/>
        <dsp:cNvSpPr/>
      </dsp:nvSpPr>
      <dsp:spPr>
        <a:xfrm>
          <a:off x="209818" y="156567"/>
          <a:ext cx="381488" cy="3814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476E8E-E2E7-4090-8C81-B92A386FF660}">
      <dsp:nvSpPr>
        <dsp:cNvPr id="0" name=""/>
        <dsp:cNvSpPr/>
      </dsp:nvSpPr>
      <dsp:spPr>
        <a:xfrm>
          <a:off x="801126" y="503"/>
          <a:ext cx="4140392" cy="693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08" tIns="73408" rIns="73408" bIns="734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Achieving the objectives of the work group</a:t>
          </a:r>
          <a:br>
            <a:rPr lang="en-GB" sz="1600" kern="1200"/>
          </a:br>
          <a:endParaRPr lang="en-US" sz="1600" kern="1200"/>
        </a:p>
      </dsp:txBody>
      <dsp:txXfrm>
        <a:off x="801126" y="503"/>
        <a:ext cx="4140392" cy="693615"/>
      </dsp:txXfrm>
    </dsp:sp>
    <dsp:sp modelId="{29C8B430-4D7E-4EA6-8281-E187C9B5FE1E}">
      <dsp:nvSpPr>
        <dsp:cNvPr id="0" name=""/>
        <dsp:cNvSpPr/>
      </dsp:nvSpPr>
      <dsp:spPr>
        <a:xfrm>
          <a:off x="0" y="867523"/>
          <a:ext cx="4941519" cy="6936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400CD6-80BD-4252-B1FF-B20D159B8CB8}">
      <dsp:nvSpPr>
        <dsp:cNvPr id="0" name=""/>
        <dsp:cNvSpPr/>
      </dsp:nvSpPr>
      <dsp:spPr>
        <a:xfrm>
          <a:off x="209818" y="1023587"/>
          <a:ext cx="381488" cy="3814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4869DB-0105-42F8-B36D-3E6BE7A93EF9}">
      <dsp:nvSpPr>
        <dsp:cNvPr id="0" name=""/>
        <dsp:cNvSpPr/>
      </dsp:nvSpPr>
      <dsp:spPr>
        <a:xfrm>
          <a:off x="801126" y="867523"/>
          <a:ext cx="4140392" cy="693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08" tIns="73408" rIns="73408" bIns="734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Defining group tasks</a:t>
          </a:r>
          <a:br>
            <a:rPr lang="en-GB" sz="1600" kern="1200"/>
          </a:br>
          <a:endParaRPr lang="en-US" sz="1600" kern="1200"/>
        </a:p>
      </dsp:txBody>
      <dsp:txXfrm>
        <a:off x="801126" y="867523"/>
        <a:ext cx="4140392" cy="693615"/>
      </dsp:txXfrm>
    </dsp:sp>
    <dsp:sp modelId="{9F225A45-2C5B-487C-8AF6-B88AE3D6673B}">
      <dsp:nvSpPr>
        <dsp:cNvPr id="0" name=""/>
        <dsp:cNvSpPr/>
      </dsp:nvSpPr>
      <dsp:spPr>
        <a:xfrm>
          <a:off x="0" y="1734543"/>
          <a:ext cx="4941519" cy="6936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2E1D2-C515-4448-825B-A12B1F0D0082}">
      <dsp:nvSpPr>
        <dsp:cNvPr id="0" name=""/>
        <dsp:cNvSpPr/>
      </dsp:nvSpPr>
      <dsp:spPr>
        <a:xfrm>
          <a:off x="209818" y="1890607"/>
          <a:ext cx="381488" cy="3814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1A421E-3670-40FD-8032-FD8F065DD017}">
      <dsp:nvSpPr>
        <dsp:cNvPr id="0" name=""/>
        <dsp:cNvSpPr/>
      </dsp:nvSpPr>
      <dsp:spPr>
        <a:xfrm>
          <a:off x="801126" y="1734543"/>
          <a:ext cx="4140392" cy="693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08" tIns="73408" rIns="73408" bIns="734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Planning the work</a:t>
          </a:r>
          <a:br>
            <a:rPr lang="en-GB" sz="1600" kern="1200"/>
          </a:br>
          <a:endParaRPr lang="en-US" sz="1600" kern="1200"/>
        </a:p>
      </dsp:txBody>
      <dsp:txXfrm>
        <a:off x="801126" y="1734543"/>
        <a:ext cx="4140392" cy="693615"/>
      </dsp:txXfrm>
    </dsp:sp>
    <dsp:sp modelId="{F6029621-A9EC-45B4-A26C-B9FD884EA843}">
      <dsp:nvSpPr>
        <dsp:cNvPr id="0" name=""/>
        <dsp:cNvSpPr/>
      </dsp:nvSpPr>
      <dsp:spPr>
        <a:xfrm>
          <a:off x="0" y="2601563"/>
          <a:ext cx="4941519" cy="6936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F7341-8F17-4E0D-A6C0-9CBC014F9386}">
      <dsp:nvSpPr>
        <dsp:cNvPr id="0" name=""/>
        <dsp:cNvSpPr/>
      </dsp:nvSpPr>
      <dsp:spPr>
        <a:xfrm>
          <a:off x="209818" y="2757627"/>
          <a:ext cx="381488" cy="3814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D02FC-9EC6-4B5D-8527-07F9B5524888}">
      <dsp:nvSpPr>
        <dsp:cNvPr id="0" name=""/>
        <dsp:cNvSpPr/>
      </dsp:nvSpPr>
      <dsp:spPr>
        <a:xfrm>
          <a:off x="801126" y="2601563"/>
          <a:ext cx="4140392" cy="693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08" tIns="73408" rIns="73408" bIns="734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Allocation of resources</a:t>
          </a:r>
          <a:br>
            <a:rPr lang="en-GB" sz="1600" kern="1200"/>
          </a:br>
          <a:endParaRPr lang="en-US" sz="1600" kern="1200"/>
        </a:p>
      </dsp:txBody>
      <dsp:txXfrm>
        <a:off x="801126" y="2601563"/>
        <a:ext cx="4140392" cy="693615"/>
      </dsp:txXfrm>
    </dsp:sp>
    <dsp:sp modelId="{28D9A2B1-6220-4E3C-B4EE-A3BEA541C080}">
      <dsp:nvSpPr>
        <dsp:cNvPr id="0" name=""/>
        <dsp:cNvSpPr/>
      </dsp:nvSpPr>
      <dsp:spPr>
        <a:xfrm>
          <a:off x="0" y="3468583"/>
          <a:ext cx="4941519" cy="6936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3334AE-1798-4A1C-90CD-DBEE2DCAF83A}">
      <dsp:nvSpPr>
        <dsp:cNvPr id="0" name=""/>
        <dsp:cNvSpPr/>
      </dsp:nvSpPr>
      <dsp:spPr>
        <a:xfrm>
          <a:off x="209818" y="3624647"/>
          <a:ext cx="381488" cy="38148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C7761-0032-4317-BF44-062ABCA44985}">
      <dsp:nvSpPr>
        <dsp:cNvPr id="0" name=""/>
        <dsp:cNvSpPr/>
      </dsp:nvSpPr>
      <dsp:spPr>
        <a:xfrm>
          <a:off x="801126" y="3468583"/>
          <a:ext cx="4140392" cy="693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08" tIns="73408" rIns="73408" bIns="734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Organisation of duties and responsibilities</a:t>
          </a:r>
          <a:endParaRPr lang="en-US" sz="1600" kern="1200"/>
        </a:p>
      </dsp:txBody>
      <dsp:txXfrm>
        <a:off x="801126" y="3468583"/>
        <a:ext cx="4140392" cy="693615"/>
      </dsp:txXfrm>
    </dsp:sp>
    <dsp:sp modelId="{2BD5FE63-B5E6-4FF9-A11F-33F60083AE62}">
      <dsp:nvSpPr>
        <dsp:cNvPr id="0" name=""/>
        <dsp:cNvSpPr/>
      </dsp:nvSpPr>
      <dsp:spPr>
        <a:xfrm>
          <a:off x="0" y="4335603"/>
          <a:ext cx="4941519" cy="6936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C1AB9-DB1E-49B2-97F8-26D6B69DB0A9}">
      <dsp:nvSpPr>
        <dsp:cNvPr id="0" name=""/>
        <dsp:cNvSpPr/>
      </dsp:nvSpPr>
      <dsp:spPr>
        <a:xfrm>
          <a:off x="209818" y="4491666"/>
          <a:ext cx="381488" cy="38148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D686D-7E97-4C38-8A97-A9BD376BAAEF}">
      <dsp:nvSpPr>
        <dsp:cNvPr id="0" name=""/>
        <dsp:cNvSpPr/>
      </dsp:nvSpPr>
      <dsp:spPr>
        <a:xfrm>
          <a:off x="801126" y="4335603"/>
          <a:ext cx="4140392" cy="693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08" tIns="73408" rIns="73408" bIns="734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Controlling quality and checking performance</a:t>
          </a:r>
          <a:endParaRPr lang="en-US" sz="1600" kern="1200"/>
        </a:p>
      </dsp:txBody>
      <dsp:txXfrm>
        <a:off x="801126" y="4335603"/>
        <a:ext cx="4140392" cy="693615"/>
      </dsp:txXfrm>
    </dsp:sp>
    <dsp:sp modelId="{45A03EFB-DB0F-41BA-9386-E0106F941F49}">
      <dsp:nvSpPr>
        <dsp:cNvPr id="0" name=""/>
        <dsp:cNvSpPr/>
      </dsp:nvSpPr>
      <dsp:spPr>
        <a:xfrm>
          <a:off x="0" y="5202623"/>
          <a:ext cx="4941519" cy="6936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9B2E87-09D8-4C19-8A93-303C0EBBB470}">
      <dsp:nvSpPr>
        <dsp:cNvPr id="0" name=""/>
        <dsp:cNvSpPr/>
      </dsp:nvSpPr>
      <dsp:spPr>
        <a:xfrm>
          <a:off x="209818" y="5358686"/>
          <a:ext cx="381488" cy="38148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30924-FCB5-486A-A345-C8B0B2738F12}">
      <dsp:nvSpPr>
        <dsp:cNvPr id="0" name=""/>
        <dsp:cNvSpPr/>
      </dsp:nvSpPr>
      <dsp:spPr>
        <a:xfrm>
          <a:off x="801126" y="5202623"/>
          <a:ext cx="4140392" cy="693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08" tIns="73408" rIns="73408" bIns="734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Reviewing progress</a:t>
          </a:r>
          <a:endParaRPr lang="en-US" sz="1600" kern="1200"/>
        </a:p>
      </dsp:txBody>
      <dsp:txXfrm>
        <a:off x="801126" y="5202623"/>
        <a:ext cx="4140392" cy="6936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F3EFC-BDFA-43DB-A3A2-373DA1719D10}">
      <dsp:nvSpPr>
        <dsp:cNvPr id="0" name=""/>
        <dsp:cNvSpPr/>
      </dsp:nvSpPr>
      <dsp:spPr>
        <a:xfrm>
          <a:off x="0" y="1907"/>
          <a:ext cx="4941519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5A2AAE-0216-4B06-875A-CEFABAC02751}">
      <dsp:nvSpPr>
        <dsp:cNvPr id="0" name=""/>
        <dsp:cNvSpPr/>
      </dsp:nvSpPr>
      <dsp:spPr>
        <a:xfrm>
          <a:off x="245877" y="184791"/>
          <a:ext cx="447049" cy="447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B3BA3-41CD-4EC8-B696-EFBEB3F4785C}">
      <dsp:nvSpPr>
        <dsp:cNvPr id="0" name=""/>
        <dsp:cNvSpPr/>
      </dsp:nvSpPr>
      <dsp:spPr>
        <a:xfrm>
          <a:off x="938804" y="1907"/>
          <a:ext cx="4002714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Maintaining morale and building team spirit</a:t>
          </a:r>
          <a:br>
            <a:rPr lang="en-GB" sz="1500" kern="1200"/>
          </a:br>
          <a:endParaRPr lang="en-US" sz="1500" kern="1200"/>
        </a:p>
      </dsp:txBody>
      <dsp:txXfrm>
        <a:off x="938804" y="1907"/>
        <a:ext cx="4002714" cy="812817"/>
      </dsp:txXfrm>
    </dsp:sp>
    <dsp:sp modelId="{0E71B099-B93B-47A2-AD4F-5980DE8423CE}">
      <dsp:nvSpPr>
        <dsp:cNvPr id="0" name=""/>
        <dsp:cNvSpPr/>
      </dsp:nvSpPr>
      <dsp:spPr>
        <a:xfrm>
          <a:off x="0" y="1017929"/>
          <a:ext cx="4941519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76988D-A3AA-4B48-8822-657C7E9A89F0}">
      <dsp:nvSpPr>
        <dsp:cNvPr id="0" name=""/>
        <dsp:cNvSpPr/>
      </dsp:nvSpPr>
      <dsp:spPr>
        <a:xfrm>
          <a:off x="245877" y="1200813"/>
          <a:ext cx="447049" cy="447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1E073-8280-4C91-A84C-7507D7C4498D}">
      <dsp:nvSpPr>
        <dsp:cNvPr id="0" name=""/>
        <dsp:cNvSpPr/>
      </dsp:nvSpPr>
      <dsp:spPr>
        <a:xfrm>
          <a:off x="938804" y="1017929"/>
          <a:ext cx="4002714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cohesiveness of the group as a working unit</a:t>
          </a:r>
          <a:br>
            <a:rPr lang="en-GB" sz="1500" kern="1200"/>
          </a:br>
          <a:endParaRPr lang="en-US" sz="1500" kern="1200"/>
        </a:p>
      </dsp:txBody>
      <dsp:txXfrm>
        <a:off x="938804" y="1017929"/>
        <a:ext cx="4002714" cy="812817"/>
      </dsp:txXfrm>
    </dsp:sp>
    <dsp:sp modelId="{0C14B92A-2FBE-43C2-8270-B3139AB656F0}">
      <dsp:nvSpPr>
        <dsp:cNvPr id="0" name=""/>
        <dsp:cNvSpPr/>
      </dsp:nvSpPr>
      <dsp:spPr>
        <a:xfrm>
          <a:off x="0" y="2033951"/>
          <a:ext cx="4941519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0F16CA-6665-498C-8D49-E5BD27FB1845}">
      <dsp:nvSpPr>
        <dsp:cNvPr id="0" name=""/>
        <dsp:cNvSpPr/>
      </dsp:nvSpPr>
      <dsp:spPr>
        <a:xfrm>
          <a:off x="245877" y="2216835"/>
          <a:ext cx="447049" cy="447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D3F6B-5039-443D-B174-F8F8EBE5EAB8}">
      <dsp:nvSpPr>
        <dsp:cNvPr id="0" name=""/>
        <dsp:cNvSpPr/>
      </dsp:nvSpPr>
      <dsp:spPr>
        <a:xfrm>
          <a:off x="938804" y="2033951"/>
          <a:ext cx="4002714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Setting standards and maintaining discipline</a:t>
          </a:r>
          <a:br>
            <a:rPr lang="en-GB" sz="1500" kern="1200"/>
          </a:br>
          <a:endParaRPr lang="en-US" sz="1500" kern="1200"/>
        </a:p>
      </dsp:txBody>
      <dsp:txXfrm>
        <a:off x="938804" y="2033951"/>
        <a:ext cx="4002714" cy="812817"/>
      </dsp:txXfrm>
    </dsp:sp>
    <dsp:sp modelId="{02F41EEC-E5EA-429D-9594-AF64047BE7DD}">
      <dsp:nvSpPr>
        <dsp:cNvPr id="0" name=""/>
        <dsp:cNvSpPr/>
      </dsp:nvSpPr>
      <dsp:spPr>
        <a:xfrm>
          <a:off x="0" y="3049973"/>
          <a:ext cx="4941519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8F2296-B768-4B7F-AE06-717BD46E6916}">
      <dsp:nvSpPr>
        <dsp:cNvPr id="0" name=""/>
        <dsp:cNvSpPr/>
      </dsp:nvSpPr>
      <dsp:spPr>
        <a:xfrm>
          <a:off x="245877" y="3232857"/>
          <a:ext cx="447049" cy="4470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52E7B-B285-4E55-9E0F-0E15189A0E6C}">
      <dsp:nvSpPr>
        <dsp:cNvPr id="0" name=""/>
        <dsp:cNvSpPr/>
      </dsp:nvSpPr>
      <dsp:spPr>
        <a:xfrm>
          <a:off x="938804" y="3049973"/>
          <a:ext cx="4002714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Systems of communication within the group</a:t>
          </a:r>
          <a:br>
            <a:rPr lang="en-GB" sz="1500" kern="1200"/>
          </a:br>
          <a:endParaRPr lang="en-US" sz="1500" kern="1200"/>
        </a:p>
      </dsp:txBody>
      <dsp:txXfrm>
        <a:off x="938804" y="3049973"/>
        <a:ext cx="4002714" cy="812817"/>
      </dsp:txXfrm>
    </dsp:sp>
    <dsp:sp modelId="{FB5B1D41-A53B-4FE0-83EF-8DA025447A0A}">
      <dsp:nvSpPr>
        <dsp:cNvPr id="0" name=""/>
        <dsp:cNvSpPr/>
      </dsp:nvSpPr>
      <dsp:spPr>
        <a:xfrm>
          <a:off x="0" y="4065995"/>
          <a:ext cx="4941519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5E5926-2226-4FAA-8C1F-93BF1D8EB37C}">
      <dsp:nvSpPr>
        <dsp:cNvPr id="0" name=""/>
        <dsp:cNvSpPr/>
      </dsp:nvSpPr>
      <dsp:spPr>
        <a:xfrm>
          <a:off x="245877" y="4248879"/>
          <a:ext cx="447049" cy="4470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6653F3-D3B9-466E-8462-ACCDC2891032}">
      <dsp:nvSpPr>
        <dsp:cNvPr id="0" name=""/>
        <dsp:cNvSpPr/>
      </dsp:nvSpPr>
      <dsp:spPr>
        <a:xfrm>
          <a:off x="938804" y="4065995"/>
          <a:ext cx="4002714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Training the group</a:t>
          </a:r>
          <a:br>
            <a:rPr lang="en-GB" sz="1500" kern="1200"/>
          </a:br>
          <a:endParaRPr lang="en-US" sz="1500" kern="1200"/>
        </a:p>
      </dsp:txBody>
      <dsp:txXfrm>
        <a:off x="938804" y="4065995"/>
        <a:ext cx="4002714" cy="812817"/>
      </dsp:txXfrm>
    </dsp:sp>
    <dsp:sp modelId="{9AAB116A-F262-432F-B11D-80CEC30EEB9E}">
      <dsp:nvSpPr>
        <dsp:cNvPr id="0" name=""/>
        <dsp:cNvSpPr/>
      </dsp:nvSpPr>
      <dsp:spPr>
        <a:xfrm>
          <a:off x="0" y="5082017"/>
          <a:ext cx="4941519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D2E4CA-EE17-4EDA-90FB-791902D11C1D}">
      <dsp:nvSpPr>
        <dsp:cNvPr id="0" name=""/>
        <dsp:cNvSpPr/>
      </dsp:nvSpPr>
      <dsp:spPr>
        <a:xfrm>
          <a:off x="245877" y="5264901"/>
          <a:ext cx="447049" cy="44704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D6A670-B677-4950-8039-F0F8C4DE9357}">
      <dsp:nvSpPr>
        <dsp:cNvPr id="0" name=""/>
        <dsp:cNvSpPr/>
      </dsp:nvSpPr>
      <dsp:spPr>
        <a:xfrm>
          <a:off x="938804" y="5082017"/>
          <a:ext cx="4002714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Appointment of sub-leaders</a:t>
          </a:r>
          <a:endParaRPr lang="en-US" sz="1500" kern="1200"/>
        </a:p>
      </dsp:txBody>
      <dsp:txXfrm>
        <a:off x="938804" y="5082017"/>
        <a:ext cx="4002714" cy="8128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E9095E-9DEC-4780-946B-B198F6C9C4BE}">
      <dsp:nvSpPr>
        <dsp:cNvPr id="0" name=""/>
        <dsp:cNvSpPr/>
      </dsp:nvSpPr>
      <dsp:spPr>
        <a:xfrm>
          <a:off x="0" y="4606"/>
          <a:ext cx="4941519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AA3829-91F4-4F3E-97F0-817638BC774F}">
      <dsp:nvSpPr>
        <dsp:cNvPr id="0" name=""/>
        <dsp:cNvSpPr/>
      </dsp:nvSpPr>
      <dsp:spPr>
        <a:xfrm>
          <a:off x="296829" y="225389"/>
          <a:ext cx="539690" cy="5396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61C3B-8A74-4120-B84C-A64386EE5935}">
      <dsp:nvSpPr>
        <dsp:cNvPr id="0" name=""/>
        <dsp:cNvSpPr/>
      </dsp:nvSpPr>
      <dsp:spPr>
        <a:xfrm>
          <a:off x="1133349" y="4606"/>
          <a:ext cx="3808169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Meeting the needs of the individual members</a:t>
          </a:r>
          <a:br>
            <a:rPr lang="en-GB" sz="1500" kern="1200"/>
          </a:br>
          <a:r>
            <a:rPr lang="en-GB" sz="1500" kern="1200"/>
            <a:t>of the group</a:t>
          </a:r>
          <a:br>
            <a:rPr lang="en-GB" sz="1500" kern="1200"/>
          </a:br>
          <a:endParaRPr lang="en-US" sz="1500" kern="1200"/>
        </a:p>
      </dsp:txBody>
      <dsp:txXfrm>
        <a:off x="1133349" y="4606"/>
        <a:ext cx="3808169" cy="981254"/>
      </dsp:txXfrm>
    </dsp:sp>
    <dsp:sp modelId="{8247141A-975C-429C-9F4B-2AD2B265A0C4}">
      <dsp:nvSpPr>
        <dsp:cNvPr id="0" name=""/>
        <dsp:cNvSpPr/>
      </dsp:nvSpPr>
      <dsp:spPr>
        <a:xfrm>
          <a:off x="0" y="1231175"/>
          <a:ext cx="4941519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7214B-4401-4265-B264-565299AD130B}">
      <dsp:nvSpPr>
        <dsp:cNvPr id="0" name=""/>
        <dsp:cNvSpPr/>
      </dsp:nvSpPr>
      <dsp:spPr>
        <a:xfrm>
          <a:off x="296829" y="1451957"/>
          <a:ext cx="539690" cy="5396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CACA1-C445-4FE5-AA0F-2F7B88C208ED}">
      <dsp:nvSpPr>
        <dsp:cNvPr id="0" name=""/>
        <dsp:cNvSpPr/>
      </dsp:nvSpPr>
      <dsp:spPr>
        <a:xfrm>
          <a:off x="1133349" y="1231175"/>
          <a:ext cx="3808169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Attending to personal problems</a:t>
          </a:r>
          <a:br>
            <a:rPr lang="en-GB" sz="1500" kern="1200"/>
          </a:br>
          <a:endParaRPr lang="en-US" sz="1500" kern="1200"/>
        </a:p>
      </dsp:txBody>
      <dsp:txXfrm>
        <a:off x="1133349" y="1231175"/>
        <a:ext cx="3808169" cy="981254"/>
      </dsp:txXfrm>
    </dsp:sp>
    <dsp:sp modelId="{D822AADB-85A7-412D-BCAE-55473240F1F2}">
      <dsp:nvSpPr>
        <dsp:cNvPr id="0" name=""/>
        <dsp:cNvSpPr/>
      </dsp:nvSpPr>
      <dsp:spPr>
        <a:xfrm>
          <a:off x="0" y="2457744"/>
          <a:ext cx="4941519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220E4-D2E3-4AAD-8C8C-6D388AA97354}">
      <dsp:nvSpPr>
        <dsp:cNvPr id="0" name=""/>
        <dsp:cNvSpPr/>
      </dsp:nvSpPr>
      <dsp:spPr>
        <a:xfrm>
          <a:off x="296829" y="2678526"/>
          <a:ext cx="539690" cy="5396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EA909-018C-4786-BC6F-591CD5AC1DEE}">
      <dsp:nvSpPr>
        <dsp:cNvPr id="0" name=""/>
        <dsp:cNvSpPr/>
      </dsp:nvSpPr>
      <dsp:spPr>
        <a:xfrm>
          <a:off x="1133349" y="2457744"/>
          <a:ext cx="3808169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Giving praise and status</a:t>
          </a:r>
          <a:br>
            <a:rPr lang="en-GB" sz="1500" kern="1200"/>
          </a:br>
          <a:endParaRPr lang="en-US" sz="1500" kern="1200"/>
        </a:p>
      </dsp:txBody>
      <dsp:txXfrm>
        <a:off x="1133349" y="2457744"/>
        <a:ext cx="3808169" cy="981254"/>
      </dsp:txXfrm>
    </dsp:sp>
    <dsp:sp modelId="{5B6022B6-2063-487F-98D6-434827EC8EE8}">
      <dsp:nvSpPr>
        <dsp:cNvPr id="0" name=""/>
        <dsp:cNvSpPr/>
      </dsp:nvSpPr>
      <dsp:spPr>
        <a:xfrm>
          <a:off x="0" y="3684312"/>
          <a:ext cx="4941519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BB1A55-1101-490D-9ED3-51C2983BAD79}">
      <dsp:nvSpPr>
        <dsp:cNvPr id="0" name=""/>
        <dsp:cNvSpPr/>
      </dsp:nvSpPr>
      <dsp:spPr>
        <a:xfrm>
          <a:off x="296829" y="3905095"/>
          <a:ext cx="539690" cy="5396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9DAD79-4C4B-4E9D-B0E3-722C8C37D414}">
      <dsp:nvSpPr>
        <dsp:cNvPr id="0" name=""/>
        <dsp:cNvSpPr/>
      </dsp:nvSpPr>
      <dsp:spPr>
        <a:xfrm>
          <a:off x="1133349" y="3684312"/>
          <a:ext cx="3808169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Reconciling conflicts between group needs</a:t>
          </a:r>
          <a:br>
            <a:rPr lang="en-GB" sz="1500" kern="1200"/>
          </a:br>
          <a:r>
            <a:rPr lang="en-GB" sz="1500" kern="1200"/>
            <a:t>and needs of the individual</a:t>
          </a:r>
          <a:endParaRPr lang="en-US" sz="1500" kern="1200"/>
        </a:p>
      </dsp:txBody>
      <dsp:txXfrm>
        <a:off x="1133349" y="3684312"/>
        <a:ext cx="3808169" cy="981254"/>
      </dsp:txXfrm>
    </dsp:sp>
    <dsp:sp modelId="{92AF69FD-0076-4986-A819-525ED2E0A44D}">
      <dsp:nvSpPr>
        <dsp:cNvPr id="0" name=""/>
        <dsp:cNvSpPr/>
      </dsp:nvSpPr>
      <dsp:spPr>
        <a:xfrm>
          <a:off x="0" y="4910881"/>
          <a:ext cx="4941519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2C2856-5D16-4A47-A751-61660F5D21E7}">
      <dsp:nvSpPr>
        <dsp:cNvPr id="0" name=""/>
        <dsp:cNvSpPr/>
      </dsp:nvSpPr>
      <dsp:spPr>
        <a:xfrm>
          <a:off x="296829" y="5131663"/>
          <a:ext cx="539690" cy="5396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CB742-524F-4655-BE99-28B973572E32}">
      <dsp:nvSpPr>
        <dsp:cNvPr id="0" name=""/>
        <dsp:cNvSpPr/>
      </dsp:nvSpPr>
      <dsp:spPr>
        <a:xfrm>
          <a:off x="1133349" y="4910881"/>
          <a:ext cx="3808169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Training the individual</a:t>
          </a:r>
          <a:endParaRPr lang="en-US" sz="1500" kern="1200"/>
        </a:p>
      </dsp:txBody>
      <dsp:txXfrm>
        <a:off x="1133349" y="4910881"/>
        <a:ext cx="3808169" cy="981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FBA0F-60FE-487D-88F7-54A34BC0BD88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904F30-AD71-4C35-9617-A0F0F745B5A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15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360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09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3576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138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DC18268-0D8D-0B4D-89F9-9CB9290D558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00D0B440-13F6-A047-8FF8-CD3B89C4F5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1 -3 is about visioning and setting and example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4-8 is about empowering and energising people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9-12 is about leading your team</a:t>
            </a: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FA1C6051-8D25-0D44-B4DD-AB0A237EF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540599A-5F0B-1A4E-9D7F-E8799A21B679}" type="slidenum">
              <a:rPr lang="en-GB" altLang="en-US">
                <a:solidFill>
                  <a:srgbClr val="000000"/>
                </a:solidFill>
                <a:latin typeface="Calibri" panose="020F0502020204030204" pitchFamily="34" charset="0"/>
              </a:rPr>
              <a:pPr/>
              <a:t>5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1962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2989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3648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7525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6552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6079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221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1942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5844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8444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3938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4233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0915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team needs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0868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needs of the individual team members 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854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CB789-FEA4-4221-864D-BCDD1C96DF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34A914-5246-4CE9-B367-455BA25B1E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5CC32-D2EA-4885-A98D-D53AFB9AB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8DE81-4101-48F3-848D-79CA20FED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4E9E2-B065-4B75-993A-5CB09F1BF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309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2DF3B-696C-414D-B601-3561909DA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74986-D5E7-4CCF-AB34-C5D06AAD92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218C2-A895-460A-934B-0A0679708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A87A7C-6D06-4349-9594-5268A5BCB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939C2-4C81-47C3-B3E1-67677309D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448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9D85D-69AA-47A0-B954-A3190F08F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199FC3-CB53-4645-96E0-B406E5ED26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0E5ED-4782-43F4-A971-AA27188C4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08015-F0E3-496E-9319-4D3760F3F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2C1F6-7AEE-40F3-AAB5-A88317E57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363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52DD0-D169-43CD-9ECE-803BD1640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F607E-5900-47A1-AB63-5C2854481E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E8DE06-3945-4460-89B0-C51D1B66E7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AE3FC4-44C6-4695-9CAB-B424E12BB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49E0E9-503C-40F4-AF46-CFEDBE398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6A8DE-43E3-4C47-AC98-548C57489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639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AEBE8-5844-4CC5-85A3-2BB65A9AC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A55685-31B9-45EA-89EF-17BE5E2F46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970148-5789-4E5C-B0CD-F10C84F02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62301-0B76-4699-AEEE-2586282D98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BF8495-8520-4645-AF3F-3E5B420E14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C527C2-A3DA-4C43-A8F2-20312371C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D54ED9-5429-4689-9CA8-2F675EE43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4124A2-95C6-471C-8F65-34ACB5428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492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5F056-2CB2-408C-93BD-1AAFE4113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F365DC-FA17-4DDD-9323-52D674136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93281E-8E4B-4B18-9297-0C8A88235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9A9D47-15FC-4298-935C-F58A6A0D7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98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DBC48B-356D-4DA2-A1CD-73FD0B0F9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9D92D3-9339-4BD2-AA71-F7F448A97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6BB6B8-8C6D-4EB0-BB55-2BE27679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572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28ECD-40F8-4524-9A98-149BFC063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DDE71-ACEF-444D-919C-0BCB25D0F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7834FB-6230-404D-B940-859D6CD9A4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537BD3-CE4E-4955-A946-8C91A9579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BE95B8-2EEC-4EC7-9EF1-8FBC13994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B03D0-3832-4630-A636-A4663C6F9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082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7EDBC-70D2-4EF1-B0B1-8A55C3752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578446-F1E2-49B0-946B-A6A4723DF2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05A010-67CA-45CB-B9FB-F334FCF1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56BBCF-D16E-424A-A18C-65C92A1C6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220166-12B0-4DFF-95E9-20253BDDA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188BF-437B-445E-9414-71564D0D9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684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8C2D1-4405-4CB1-89DE-9CB40FF22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2CB6A7-A10C-42F1-B20F-D72EDE9060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BAF79-7370-44F5-AFD4-E5C4D11EC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BF381-4D7F-4865-B85A-CAE7A766D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60D50-C693-4B98-8F7C-7D913CB92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133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B34099-A788-40FB-A17D-5BE2106828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4A25BB-FCF0-4CBA-8D1D-18D210578A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F0B92-1779-4F77-B1C0-F9DD12580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DCC1-8EEC-4A00-8CAA-4A0250AD0952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4EBF7-9409-4E14-9D5E-8C106861D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69557-0910-4675-85F6-C3E16B905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D4A74-3F9C-433C-BDF6-E68508DC5C0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751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ADF4E4-1D08-42B6-AA46-928677854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556FE8-0524-4576-8CAD-C6F3BE78ED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E79B3-A83D-447E-82D1-D1E7197F1C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B6622-7BF0-4725-9ADB-977214E2A76E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D2937-59F0-481F-BE0C-688288813A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05D6C-370C-461B-93BD-1D50B528D7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898BC-E927-41C4-95D4-98279C63F9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502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hyperlink" Target="http://youtu.be/kwFvJog2dMw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9CwQtBQo74" TargetMode="External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93C1031-028C-4AB1-A314-487A24900B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r="25002"/>
          <a:stretch/>
        </p:blipFill>
        <p:spPr>
          <a:xfrm>
            <a:off x="228" y="10"/>
            <a:ext cx="9143772" cy="6857990"/>
          </a:xfrm>
          <a:prstGeom prst="rect">
            <a:avLst/>
          </a:prstGeom>
        </p:spPr>
      </p:pic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47703" y="1193800"/>
            <a:ext cx="2394787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br>
              <a:rPr lang="en-US" sz="3200" dirty="0"/>
            </a:br>
            <a:endParaRPr lang="en-US" sz="3200" dirty="0"/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32477" y="1193800"/>
            <a:ext cx="4563818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000" b="1" dirty="0"/>
              <a:t>Introducing </a:t>
            </a:r>
          </a:p>
          <a:p>
            <a:pPr lvl="0" defTabSz="914400"/>
            <a:r>
              <a:rPr lang="en-US" sz="4000" b="1" dirty="0"/>
              <a:t>Leadership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 defTabSz="9144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402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138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9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142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3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050" name="Picture 2" descr="C:\Users\Michael\AppData\Local\Microsoft\Windows\Temporary Internet Files\Content.IE5\IVNQBAJR\MC900239785[1].wm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007769" y="1626667"/>
            <a:ext cx="3428952" cy="3581349"/>
          </a:xfrm>
          <a:prstGeom prst="rect">
            <a:avLst/>
          </a:prstGeom>
          <a:noFill/>
        </p:spPr>
      </p:pic>
      <p:grpSp>
        <p:nvGrpSpPr>
          <p:cNvPr id="145" name="Group 14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238" y="819015"/>
            <a:ext cx="4126161" cy="378794"/>
          </a:xfrm>
        </p:spPr>
        <p:txBody>
          <a:bodyPr anchor="b">
            <a:normAutofit fontScale="90000"/>
          </a:bodyPr>
          <a:lstStyle/>
          <a:p>
            <a:r>
              <a:rPr lang="en-GB" sz="4200" dirty="0">
                <a:solidFill>
                  <a:schemeClr val="bg1"/>
                </a:solidFill>
              </a:rPr>
              <a:t>Today’s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237" y="898680"/>
            <a:ext cx="4126161" cy="4817860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explain the meaning and importance of leadership in the workplace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consider how it differs from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contrast the main approaches to leadership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consider different leadership styles and how leaders behave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evaluate transformational and inspirational leadership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examine how leaders behave and how they exert power and influence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assess what makes leaders effective and how they can be developed.</a:t>
            </a:r>
          </a:p>
          <a:p>
            <a:pPr marL="514350" indent="-51435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9218" name="Picture 2" descr="C:\Users\Michael\AppData\Local\Microsoft\Windows\Temporary Internet Files\Content.IE5\D6985L8L\MC9001496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88625" y="-738186"/>
            <a:ext cx="484012" cy="37791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r>
              <a:rPr lang="en-GB" sz="4200">
                <a:solidFill>
                  <a:schemeClr val="bg1"/>
                </a:solidFill>
              </a:rPr>
              <a:t>Activity 1</a:t>
            </a:r>
            <a:endParaRPr lang="en-US" sz="420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8307" y="841247"/>
            <a:ext cx="3363402" cy="534009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600">
                <a:solidFill>
                  <a:schemeClr val="tx2"/>
                </a:solidFill>
              </a:rPr>
              <a:t>		Name 3 well-known leaders</a:t>
            </a:r>
            <a:endParaRPr lang="en-US" sz="1600">
              <a:solidFill>
                <a:schemeClr val="tx2"/>
              </a:solidFill>
            </a:endParaRPr>
          </a:p>
          <a:p>
            <a:pPr>
              <a:buNone/>
            </a:pPr>
            <a:endParaRPr lang="en-GB" sz="1600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600">
                <a:solidFill>
                  <a:schemeClr val="tx2"/>
                </a:solidFill>
              </a:rPr>
              <a:t>	What’s the difference between a manager and a leader?</a:t>
            </a:r>
          </a:p>
          <a:p>
            <a:pPr>
              <a:buNone/>
            </a:pPr>
            <a:r>
              <a:rPr lang="en-GB" sz="1600">
                <a:solidFill>
                  <a:schemeClr val="tx2"/>
                </a:solidFill>
              </a:rPr>
              <a:t>	Are all managers leaders?</a:t>
            </a:r>
          </a:p>
          <a:p>
            <a:pPr>
              <a:buNone/>
            </a:pPr>
            <a:r>
              <a:rPr lang="en-GB" sz="1600">
                <a:solidFill>
                  <a:schemeClr val="tx2"/>
                </a:solidFill>
              </a:rPr>
              <a:t>	Are all leaders' managers?</a:t>
            </a:r>
          </a:p>
          <a:p>
            <a:pPr>
              <a:buNone/>
            </a:pPr>
            <a:r>
              <a:rPr lang="en-GB" sz="1600">
                <a:solidFill>
                  <a:schemeClr val="tx2"/>
                </a:solidFill>
              </a:rPr>
              <a:t>	Are leaders born or can they be made?</a:t>
            </a:r>
          </a:p>
          <a:p>
            <a:pPr>
              <a:buNone/>
            </a:pPr>
            <a:r>
              <a:rPr lang="en-GB" sz="1600">
                <a:solidFill>
                  <a:schemeClr val="tx2"/>
                </a:solidFill>
              </a:rPr>
              <a:t>	</a:t>
            </a:r>
          </a:p>
          <a:p>
            <a:pPr>
              <a:buNone/>
            </a:pPr>
            <a:endParaRPr lang="en-GB" sz="1600">
              <a:solidFill>
                <a:schemeClr val="tx2"/>
              </a:solidFill>
            </a:endParaRPr>
          </a:p>
          <a:p>
            <a:pPr>
              <a:buNone/>
            </a:pPr>
            <a:endParaRPr lang="en-US" sz="16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anchor="ctr">
            <a:normAutofit/>
          </a:bodyPr>
          <a:lstStyle/>
          <a:p>
            <a:r>
              <a:rPr lang="en-GB" sz="3500"/>
              <a:t>Some quotes....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039" y="2691776"/>
            <a:ext cx="3419569" cy="3618314"/>
          </a:xfrm>
        </p:spPr>
        <p:txBody>
          <a:bodyPr anchor="ctr">
            <a:normAutofit lnSpcReduction="10000"/>
          </a:bodyPr>
          <a:lstStyle/>
          <a:p>
            <a:pPr>
              <a:buNone/>
            </a:pPr>
            <a:r>
              <a:rPr lang="en-GB" sz="1700"/>
              <a:t>‘Leadership means making people feel good’  (Jean Chretien, 1984)</a:t>
            </a:r>
          </a:p>
          <a:p>
            <a:pPr algn="ctr">
              <a:buNone/>
            </a:pPr>
            <a:endParaRPr lang="en-GB" sz="1700"/>
          </a:p>
          <a:p>
            <a:pPr algn="ctr">
              <a:buNone/>
            </a:pPr>
            <a:r>
              <a:rPr lang="en-GB" sz="1700"/>
              <a:t>‘The final test of a leader is that he leaves behind him in other men the conviction and the will to carry on.’  (Walter Lippman, 1945)</a:t>
            </a:r>
          </a:p>
          <a:p>
            <a:pPr>
              <a:buNone/>
            </a:pPr>
            <a:endParaRPr lang="en-GB" sz="1700"/>
          </a:p>
          <a:p>
            <a:pPr>
              <a:buNone/>
            </a:pPr>
            <a:r>
              <a:rPr lang="en-GB" sz="1700"/>
              <a:t>‘One realm, one people, one leader’</a:t>
            </a:r>
          </a:p>
          <a:p>
            <a:pPr algn="ctr">
              <a:buNone/>
            </a:pPr>
            <a:r>
              <a:rPr lang="en-GB" sz="1700"/>
              <a:t>(Nazi slogan, 1930s)</a:t>
            </a:r>
          </a:p>
          <a:p>
            <a:pPr>
              <a:buNone/>
            </a:pPr>
            <a:endParaRPr lang="en-GB" sz="1700"/>
          </a:p>
          <a:p>
            <a:pPr algn="ctr">
              <a:buNone/>
            </a:pPr>
            <a:r>
              <a:rPr lang="en-GB" sz="1700"/>
              <a:t>Source: Oxford Dictionary of Quotations (2020)</a:t>
            </a:r>
          </a:p>
          <a:p>
            <a:pPr>
              <a:buNone/>
            </a:pPr>
            <a:endParaRPr lang="en-GB" sz="1700"/>
          </a:p>
          <a:p>
            <a:pPr>
              <a:buNone/>
            </a:pPr>
            <a:endParaRPr lang="en-GB" sz="17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F5BE17D8-F342-4999-9DED-DA362CC433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14" r="19132" b="1"/>
          <a:stretch/>
        </p:blipFill>
        <p:spPr>
          <a:xfrm>
            <a:off x="4483341" y="799352"/>
            <a:ext cx="4069057" cy="5259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185A803-4943-A241-95BC-59591459C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100" dirty="0"/>
              <a:t>Roles of a Leader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DFF243-0E70-4A5E-98E5-C2362F7AA91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47"/>
          <a:stretch/>
        </p:blipFill>
        <p:spPr>
          <a:xfrm>
            <a:off x="20" y="11"/>
            <a:ext cx="9143980" cy="2056456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D74-2683-734F-8D41-17FD87DD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784" y="2636912"/>
            <a:ext cx="6154262" cy="3568624"/>
          </a:xfrm>
        </p:spPr>
        <p:txBody>
          <a:bodyPr anchor="ctr">
            <a:noAutofit/>
          </a:bodyPr>
          <a:lstStyle/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Create an inspiring vision &amp; shared value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Lead change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Lead by example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Demonstrate confidence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Aspire to energize people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Empower people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Communicate openly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Listen, support &amp; help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Involve everyone – use a team approach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Coach, bring out the best in people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Encourage Group discussion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 progress, - don’t micromanage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Leadership v Management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196751"/>
          <a:ext cx="8229600" cy="4225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6401">
                <a:tc>
                  <a:txBody>
                    <a:bodyPr/>
                    <a:lstStyle/>
                    <a:p>
                      <a:r>
                        <a:rPr lang="en-GB" sz="3200" dirty="0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401">
                <a:tc>
                  <a:txBody>
                    <a:bodyPr/>
                    <a:lstStyle/>
                    <a:p>
                      <a:r>
                        <a:rPr lang="en-GB" sz="2400" dirty="0"/>
                        <a:t>About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About processes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way </a:t>
                      </a:r>
                      <a:r>
                        <a:rPr lang="en-GB" sz="2400" dirty="0"/>
                        <a:t>management methods</a:t>
                      </a:r>
                      <a:r>
                        <a:rPr lang="en-GB" sz="2400" baseline="0" dirty="0"/>
                        <a:t> and processes are used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type </a:t>
                      </a:r>
                      <a:r>
                        <a:rPr lang="en-GB" sz="2400" b="0" dirty="0"/>
                        <a:t>of management methods and processes used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16643">
                <a:tc>
                  <a:txBody>
                    <a:bodyPr/>
                    <a:lstStyle/>
                    <a:p>
                      <a:r>
                        <a:rPr lang="en-GB" sz="2400" dirty="0"/>
                        <a:t>Sets a new direction and vision for </a:t>
                      </a:r>
                    </a:p>
                    <a:p>
                      <a:r>
                        <a:rPr lang="en-GB" sz="2400" dirty="0"/>
                        <a:t>others to follow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Controls/directs</a:t>
                      </a:r>
                      <a:r>
                        <a:rPr lang="en-GB" sz="2400" baseline="0" dirty="0"/>
                        <a:t> people and resources according to established principles/values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Relies on attitudinal qualities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Relies on management</a:t>
                      </a:r>
                      <a:r>
                        <a:rPr lang="en-GB" sz="2400" baseline="0" dirty="0"/>
                        <a:t> processes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536E295-EF5B-4BE9-A4CB-D5C581AAA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9EDFE04B-BA3D-4E70-8E8D-3130980E0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9B9AA2D3-5BB5-441E-AE46-54B87F251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85FA01D4-0F2C-4653-8BB5-A261F6BDCE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63619" y="1430229"/>
            <a:ext cx="3986776" cy="3986776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DFBC3B-7F4A-4AAF-AE7E-1FA2ACFED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9"/>
            <a:ext cx="3805776" cy="1778750"/>
          </a:xfrm>
        </p:spPr>
        <p:txBody>
          <a:bodyPr anchor="b">
            <a:normAutofit/>
          </a:bodyPr>
          <a:lstStyle/>
          <a:p>
            <a:r>
              <a:rPr lang="en-GB" sz="4200" dirty="0">
                <a:solidFill>
                  <a:schemeClr val="bg1"/>
                </a:solidFill>
              </a:rPr>
              <a:t>The Meaning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6972A-C69E-40B4-9E88-283D18688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788" y="2837667"/>
            <a:ext cx="3805776" cy="3343677"/>
          </a:xfrm>
        </p:spPr>
        <p:txBody>
          <a:bodyPr anchor="t">
            <a:normAutofit/>
          </a:bodyPr>
          <a:lstStyle/>
          <a:p>
            <a:pPr>
              <a:buFontTx/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Leadership:</a:t>
            </a:r>
          </a:p>
          <a:p>
            <a:pPr>
              <a:buFontTx/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relationship through which one person influences the behaviour or actions of other people. </a:t>
            </a:r>
          </a:p>
          <a:p>
            <a:pPr>
              <a:buFontTx/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It cannot be separated from groups and effective teambuilding</a:t>
            </a:r>
          </a:p>
        </p:txBody>
      </p:sp>
    </p:spTree>
    <p:extLst>
      <p:ext uri="{BB962C8B-B14F-4D97-AF65-F5344CB8AC3E}">
        <p14:creationId xmlns:p14="http://schemas.microsoft.com/office/powerpoint/2010/main" val="3401053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98450"/>
            <a:ext cx="8229600" cy="1311275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Close relationship between management and leadership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436563" y="1874838"/>
            <a:ext cx="8229600" cy="4525962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Tx/>
              <a:buNone/>
            </a:pPr>
            <a:r>
              <a:rPr lang="en-GB" i="1" dirty="0"/>
              <a:t>‘Increasingly, management and leadership are being seen as inextricably linked.</a:t>
            </a:r>
          </a:p>
          <a:p>
            <a:pPr>
              <a:buFontTx/>
              <a:buNone/>
            </a:pPr>
            <a:r>
              <a:rPr lang="en-GB" i="1" dirty="0"/>
              <a:t> It is one thing for a leader to propound a grand vision, but this is redundant unless the vision is managed so it becomes real achievement.’</a:t>
            </a: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sz="2400" dirty="0"/>
              <a:t>Sir John Harvey-Jones, </a:t>
            </a:r>
          </a:p>
          <a:p>
            <a:pPr>
              <a:buFontTx/>
              <a:buNone/>
            </a:pPr>
            <a:r>
              <a:rPr lang="en-GB" sz="2400" dirty="0"/>
              <a:t>ex-Chair ICI and TV ‘</a:t>
            </a:r>
            <a:r>
              <a:rPr lang="en-GB" sz="2400" dirty="0" err="1"/>
              <a:t>Troubleshooter</a:t>
            </a:r>
            <a:r>
              <a:rPr lang="en-GB" sz="2400" dirty="0"/>
              <a:t>’</a:t>
            </a:r>
          </a:p>
        </p:txBody>
      </p:sp>
      <p:pic>
        <p:nvPicPr>
          <p:cNvPr id="4" name="Picture 3" descr="sir john harvey jones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4581128"/>
            <a:ext cx="1574905" cy="188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3CCAEA-BC91-4BD8-B40B-009B0891B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938487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/>
              <a:t>Fredrick Wilmslow Taylor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1CB062-E6EA-441B-B27B-EBEF0BDB72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8650" y="2333297"/>
            <a:ext cx="3464715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2800" b="0" i="0" dirty="0">
                <a:effectLst/>
              </a:rPr>
              <a:t>American inventor and mechanical engineer, Frederick Winslow Taylor, regarded as the father of scientific management, sought to improve industrial efficiency.</a:t>
            </a:r>
            <a:endParaRPr lang="en-US" sz="28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ADF7E6B-EB1A-4527-9167-A1D6A32AF04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22829" r="22829"/>
          <a:stretch/>
        </p:blipFill>
        <p:spPr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4205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F3C1C-6A0B-4B21-80C6-D1CBD6629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5341" y="365125"/>
            <a:ext cx="3630007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dirty="0"/>
              <a:t>Ursula Burns</a:t>
            </a:r>
          </a:p>
        </p:txBody>
      </p:sp>
      <p:pic>
        <p:nvPicPr>
          <p:cNvPr id="5" name="Picture Placeholder 4" descr="A close-up of a person smiling&#10;&#10;Description automatically generated">
            <a:extLst>
              <a:ext uri="{FF2B5EF4-FFF2-40B4-BE49-F238E27FC236}">
                <a16:creationId xmlns:a16="http://schemas.microsoft.com/office/drawing/2014/main" id="{7FC8F10A-2C0C-4A7D-8B00-9BC991898BC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17795" r="26462"/>
          <a:stretch/>
        </p:blipFill>
        <p:spPr>
          <a:xfrm>
            <a:off x="20" y="10"/>
            <a:ext cx="45874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76A05E-BBF8-44A4-8787-71CF61C2E0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85341" y="2333297"/>
            <a:ext cx="3630007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Ursula Burns made history when she became the CEO of </a:t>
            </a:r>
            <a:r>
              <a:rPr lang="en-US" sz="1700" b="1" i="0">
                <a:effectLst/>
              </a:rPr>
              <a:t>Xerox</a:t>
            </a:r>
            <a:r>
              <a:rPr lang="en-US" sz="1700" b="0" i="0">
                <a:effectLst/>
              </a:rPr>
              <a:t>, becoming the first African-American female CEO of a </a:t>
            </a:r>
            <a:r>
              <a:rPr lang="en-US" sz="1700" b="1" i="0">
                <a:effectLst/>
              </a:rPr>
              <a:t>Fortune 500</a:t>
            </a:r>
            <a:r>
              <a:rPr lang="en-US" sz="1700" b="0" i="0">
                <a:effectLst/>
              </a:rPr>
              <a:t> company. </a:t>
            </a:r>
          </a:p>
          <a:p>
            <a:pPr indent="-228600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Raised by a working-class single mother, Burns grew up to graduate as a mechanical engineer. She has led the American </a:t>
            </a:r>
            <a:r>
              <a:rPr lang="en-US" sz="1700" b="1" i="0">
                <a:effectLst/>
              </a:rPr>
              <a:t>STEM Education Coalition </a:t>
            </a:r>
            <a:r>
              <a:rPr lang="en-US" sz="1700" b="0" i="0">
                <a:effectLst/>
              </a:rPr>
              <a:t>and served various corporate boards.</a:t>
            </a:r>
            <a:endParaRPr lang="en-US" sz="1700" cap="all"/>
          </a:p>
        </p:txBody>
      </p:sp>
    </p:spTree>
    <p:extLst>
      <p:ext uri="{BB962C8B-B14F-4D97-AF65-F5344CB8AC3E}">
        <p14:creationId xmlns:p14="http://schemas.microsoft.com/office/powerpoint/2010/main" val="3282887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8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507A9-C33B-4B97-92CB-52947D246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5341" y="365125"/>
            <a:ext cx="3630007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dirty="0"/>
              <a:t>Elon Musk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D7AEBE-C2E4-4096-B16E-19AE5891CA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629" r="26629"/>
          <a:stretch/>
        </p:blipFill>
        <p:spPr>
          <a:xfrm>
            <a:off x="20" y="10"/>
            <a:ext cx="45874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7AD78A-14D9-4C0A-B96F-531038CCFC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85341" y="2333297"/>
            <a:ext cx="3630007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spcBef>
                <a:spcPts val="1000"/>
              </a:spcBef>
            </a:pPr>
            <a:r>
              <a:rPr lang="en-US" sz="2000" b="0" i="0" dirty="0">
                <a:effectLst/>
              </a:rPr>
              <a:t>Entrepreneur, engineer and industrial designer, Elon Musk, is famous as founder of the electronic payment firm </a:t>
            </a:r>
            <a:r>
              <a:rPr lang="en-US" sz="2000" b="1" i="0" dirty="0">
                <a:effectLst/>
              </a:rPr>
              <a:t>PayPal,</a:t>
            </a:r>
            <a:r>
              <a:rPr lang="en-US" sz="2000" b="0" i="0" dirty="0">
                <a:effectLst/>
              </a:rPr>
              <a:t> and the </a:t>
            </a:r>
            <a:r>
              <a:rPr lang="en-US" sz="2000" b="1" i="0" dirty="0">
                <a:effectLst/>
              </a:rPr>
              <a:t>SpaceX</a:t>
            </a:r>
            <a:r>
              <a:rPr lang="en-US" sz="2000" b="0" i="0" dirty="0">
                <a:effectLst/>
              </a:rPr>
              <a:t> spacecraft company. </a:t>
            </a:r>
          </a:p>
          <a:p>
            <a:pPr defTabSz="914400">
              <a:spcBef>
                <a:spcPts val="1000"/>
              </a:spcBef>
            </a:pPr>
            <a:r>
              <a:rPr lang="en-US" sz="2000" b="0" i="0" dirty="0">
                <a:effectLst/>
              </a:rPr>
              <a:t>He is also the CEO of </a:t>
            </a:r>
            <a:r>
              <a:rPr lang="en-US" sz="2000" b="1" i="0" dirty="0">
                <a:effectLst/>
              </a:rPr>
              <a:t>Tesla Motors</a:t>
            </a:r>
            <a:r>
              <a:rPr lang="en-US" sz="2000" b="0" i="0" dirty="0">
                <a:effectLst/>
              </a:rPr>
              <a:t>. Elon Musk</a:t>
            </a:r>
            <a:r>
              <a:rPr lang="en-US" sz="2000" b="1" i="0" dirty="0">
                <a:effectLst/>
              </a:rPr>
              <a:t> </a:t>
            </a:r>
            <a:r>
              <a:rPr lang="en-US" sz="2000" b="0" i="0" dirty="0">
                <a:effectLst/>
              </a:rPr>
              <a:t>has</a:t>
            </a:r>
            <a:r>
              <a:rPr lang="en-US" sz="2000" b="1" i="0" dirty="0">
                <a:effectLst/>
              </a:rPr>
              <a:t> </a:t>
            </a:r>
            <a:r>
              <a:rPr lang="en-US" sz="2000" b="0" i="0" dirty="0">
                <a:effectLst/>
              </a:rPr>
              <a:t>plans to revolutionize transportation on earth as well as to space through futuristic technology</a:t>
            </a:r>
            <a:r>
              <a:rPr lang="en-US" sz="1700" b="0" i="0" dirty="0">
                <a:effectLst/>
              </a:rPr>
              <a:t>.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76384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0ACC3A-CB78-45FF-8CC1-454C5EA47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643467"/>
            <a:ext cx="3465438" cy="6252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3800" dirty="0"/>
              <a:t>Tim Cook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2FE243-CB97-4D2C-B693-3719EB0A91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2600" y="1556792"/>
            <a:ext cx="3465438" cy="4496386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spcBef>
                <a:spcPts val="1000"/>
              </a:spcBef>
            </a:pPr>
            <a:r>
              <a:rPr lang="en-US" sz="2400" dirty="0"/>
              <a:t>Industrial engineer and </a:t>
            </a:r>
            <a:r>
              <a:rPr lang="en-US" sz="2400" b="0" i="0" dirty="0">
                <a:effectLst/>
              </a:rPr>
              <a:t>CEO of </a:t>
            </a:r>
            <a:r>
              <a:rPr lang="en-US" sz="2400" b="1" i="0" dirty="0">
                <a:effectLst/>
              </a:rPr>
              <a:t>Apple, Inc. </a:t>
            </a:r>
            <a:r>
              <a:rPr lang="en-US" sz="2400" i="0" dirty="0">
                <a:effectLst/>
              </a:rPr>
              <a:t>from</a:t>
            </a:r>
            <a:r>
              <a:rPr lang="en-US" sz="2400" b="1" i="0" dirty="0">
                <a:effectLst/>
              </a:rPr>
              <a:t> </a:t>
            </a:r>
            <a:r>
              <a:rPr lang="en-US" sz="2400" b="0" i="0" dirty="0">
                <a:effectLst/>
              </a:rPr>
              <a:t>2011, till 2020, Tim Cook has, through his dedication, doubled its profits. </a:t>
            </a:r>
          </a:p>
          <a:p>
            <a:pPr defTabSz="914400">
              <a:spcBef>
                <a:spcPts val="1000"/>
              </a:spcBef>
            </a:pPr>
            <a:endParaRPr lang="en-US" sz="2400" dirty="0"/>
          </a:p>
        </p:txBody>
      </p:sp>
      <p:pic>
        <p:nvPicPr>
          <p:cNvPr id="5" name="Content Placeholder 4" descr="A person wearing a suit and tie&#10;&#10;Description automatically generated with medium confidence">
            <a:extLst>
              <a:ext uri="{FF2B5EF4-FFF2-40B4-BE49-F238E27FC236}">
                <a16:creationId xmlns:a16="http://schemas.microsoft.com/office/drawing/2014/main" id="{75AF1500-7699-42C0-83ED-BFCAB5E375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3357" r="32301"/>
          <a:stretch/>
        </p:blipFill>
        <p:spPr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483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852297" y="502021"/>
            <a:ext cx="3719703" cy="1642969"/>
          </a:xfrm>
        </p:spPr>
        <p:txBody>
          <a:bodyPr anchor="b">
            <a:normAutofit/>
          </a:bodyPr>
          <a:lstStyle/>
          <a:p>
            <a:r>
              <a:rPr lang="en-GB" sz="3500"/>
              <a:t>The importance of leadership 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852297" y="2418408"/>
            <a:ext cx="3719703" cy="352256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Management is changing:  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- Less about getting results by close control of workers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- More about coaching, support and empowerment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Good leadership involves delegation and empowerment.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Leadership is a dynamic process.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leader – follower relationship is two-way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Strong, positive relationship between leadership development and employee motivation and satisfaction.</a:t>
            </a:r>
          </a:p>
        </p:txBody>
      </p:sp>
      <p:pic>
        <p:nvPicPr>
          <p:cNvPr id="6146" name="Picture 2" descr="C:\Users\Michael\AppData\Local\Microsoft\Windows\Temporary Internet Files\Content.IE5\D6985L8L\MC900289940[1].wm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884331" y="2065029"/>
            <a:ext cx="3900767" cy="2314185"/>
          </a:xfrm>
          <a:prstGeom prst="rect">
            <a:avLst/>
          </a:prstGeom>
          <a:noFill/>
        </p:spPr>
      </p:pic>
      <p:sp>
        <p:nvSpPr>
          <p:cNvPr id="90" name="Rectangle 8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5CC5FF6-C911-4883-B5F7-F5F3E29A8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84E2200F-ED39-40A1-A6F7-65A45ED6D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A4DC59FE-95C7-4792-8613-8387631B1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1036" name="Oval 1035">
              <a:extLst>
                <a:ext uri="{FF2B5EF4-FFF2-40B4-BE49-F238E27FC236}">
                  <a16:creationId xmlns:a16="http://schemas.microsoft.com/office/drawing/2014/main" id="{185A6740-C8AC-4AF4-8DED-DF2AE7C5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7" name="Oval 1036">
              <a:extLst>
                <a:ext uri="{FF2B5EF4-FFF2-40B4-BE49-F238E27FC236}">
                  <a16:creationId xmlns:a16="http://schemas.microsoft.com/office/drawing/2014/main" id="{B0287ED7-11F5-4988-9536-ED300C63D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8" name="Oval 1037">
              <a:extLst>
                <a:ext uri="{FF2B5EF4-FFF2-40B4-BE49-F238E27FC236}">
                  <a16:creationId xmlns:a16="http://schemas.microsoft.com/office/drawing/2014/main" id="{6F435B82-54F0-40A8-98AC-308BBE400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9" name="Oval 1038">
              <a:extLst>
                <a:ext uri="{FF2B5EF4-FFF2-40B4-BE49-F238E27FC236}">
                  <a16:creationId xmlns:a16="http://schemas.microsoft.com/office/drawing/2014/main" id="{63E91545-5C3B-46A8-84FE-3866AC17D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0" name="Oval 1039">
              <a:extLst>
                <a:ext uri="{FF2B5EF4-FFF2-40B4-BE49-F238E27FC236}">
                  <a16:creationId xmlns:a16="http://schemas.microsoft.com/office/drawing/2014/main" id="{8E118785-E32F-4098-BA19-715FB4D32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1" name="Oval 1040">
              <a:extLst>
                <a:ext uri="{FF2B5EF4-FFF2-40B4-BE49-F238E27FC236}">
                  <a16:creationId xmlns:a16="http://schemas.microsoft.com/office/drawing/2014/main" id="{218661B7-47E9-4CFA-9D23-D94826CD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7C970F-84D3-4AA7-9166-37A79AB4A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230" y="630936"/>
            <a:ext cx="4421293" cy="270201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>
                <a:solidFill>
                  <a:schemeClr val="bg1"/>
                </a:solidFill>
              </a:rPr>
              <a:t>Charles Manson</a:t>
            </a:r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B163B796-84D7-4069-93D0-7A496A03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87A77F8F-E829-4314-9F44-36169F754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1046" name="Straight Connector 1045">
              <a:extLst>
                <a:ext uri="{FF2B5EF4-FFF2-40B4-BE49-F238E27FC236}">
                  <a16:creationId xmlns:a16="http://schemas.microsoft.com/office/drawing/2014/main" id="{E8D18253-A2A5-4168-A077-5A4A9C532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7" name="Straight Connector 1046">
              <a:extLst>
                <a:ext uri="{FF2B5EF4-FFF2-40B4-BE49-F238E27FC236}">
                  <a16:creationId xmlns:a16="http://schemas.microsoft.com/office/drawing/2014/main" id="{6DAC9C54-D328-4591-AE19-1C4E335C7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8" name="Straight Connector 1047">
              <a:extLst>
                <a:ext uri="{FF2B5EF4-FFF2-40B4-BE49-F238E27FC236}">
                  <a16:creationId xmlns:a16="http://schemas.microsoft.com/office/drawing/2014/main" id="{A74A6996-7D92-4A5D-B88C-3B3E56C69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9" name="Straight Connector 1048">
              <a:extLst>
                <a:ext uri="{FF2B5EF4-FFF2-40B4-BE49-F238E27FC236}">
                  <a16:creationId xmlns:a16="http://schemas.microsoft.com/office/drawing/2014/main" id="{D0F18B95-9F0D-423C-9242-0FBEC7276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A4AE5E3E-9489-4D5A-A458-72C3E481C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3" name="Group 1052">
            <a:extLst>
              <a:ext uri="{FF2B5EF4-FFF2-40B4-BE49-F238E27FC236}">
                <a16:creationId xmlns:a16="http://schemas.microsoft.com/office/drawing/2014/main" id="{0E88FC08-D56F-45D4-AC54-B89F64697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1054" name="Straight Connector 1053">
              <a:extLst>
                <a:ext uri="{FF2B5EF4-FFF2-40B4-BE49-F238E27FC236}">
                  <a16:creationId xmlns:a16="http://schemas.microsoft.com/office/drawing/2014/main" id="{DA9CDF2D-7A78-4571-B1C1-857192D4A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5" name="Straight Connector 1054">
              <a:extLst>
                <a:ext uri="{FF2B5EF4-FFF2-40B4-BE49-F238E27FC236}">
                  <a16:creationId xmlns:a16="http://schemas.microsoft.com/office/drawing/2014/main" id="{2E46C3A6-A8E2-4FBB-B6F8-FBEA0D905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6" name="Straight Connector 1055">
              <a:extLst>
                <a:ext uri="{FF2B5EF4-FFF2-40B4-BE49-F238E27FC236}">
                  <a16:creationId xmlns:a16="http://schemas.microsoft.com/office/drawing/2014/main" id="{BD35E17C-3C3F-401E-875C-1BA82BBA5A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7" name="Straight Connector 1056">
              <a:extLst>
                <a:ext uri="{FF2B5EF4-FFF2-40B4-BE49-F238E27FC236}">
                  <a16:creationId xmlns:a16="http://schemas.microsoft.com/office/drawing/2014/main" id="{88C01EF9-F43C-4B12-BBF9-A20421C75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4F7B0B-9F80-4BBF-856C-E4AD71AFF1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230" y="3447101"/>
            <a:ext cx="4421294" cy="268240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spcBef>
                <a:spcPts val="1000"/>
              </a:spcBef>
            </a:pPr>
            <a:r>
              <a:rPr lang="en-US" sz="2400" cap="all">
                <a:solidFill>
                  <a:schemeClr val="bg1"/>
                </a:solidFill>
              </a:rPr>
              <a:t>Leader of the Manson Family</a:t>
            </a:r>
          </a:p>
        </p:txBody>
      </p:sp>
      <p:pic>
        <p:nvPicPr>
          <p:cNvPr id="1026" name="Picture 2" descr="Charles Manson - Family, Murders &amp; Death - Biography">
            <a:extLst>
              <a:ext uri="{FF2B5EF4-FFF2-40B4-BE49-F238E27FC236}">
                <a16:creationId xmlns:a16="http://schemas.microsoft.com/office/drawing/2014/main" id="{054DDE41-8769-45CF-9AE6-87EA82F33DEB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78" r="12721" b="-1"/>
          <a:stretch/>
        </p:blipFill>
        <p:spPr bwMode="auto">
          <a:xfrm>
            <a:off x="5096979" y="969893"/>
            <a:ext cx="3513583" cy="468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59" name="Group 1058">
            <a:extLst>
              <a:ext uri="{FF2B5EF4-FFF2-40B4-BE49-F238E27FC236}">
                <a16:creationId xmlns:a16="http://schemas.microsoft.com/office/drawing/2014/main" id="{B138BDDD-D054-4F0A-BB1F-9D016848D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81884" y="1169749"/>
            <a:ext cx="304800" cy="322326"/>
            <a:chOff x="215328" y="-46937"/>
            <a:chExt cx="304800" cy="2773841"/>
          </a:xfrm>
        </p:grpSpPr>
        <p:cxnSp>
          <p:nvCxnSpPr>
            <p:cNvPr id="1060" name="Straight Connector 1059">
              <a:extLst>
                <a:ext uri="{FF2B5EF4-FFF2-40B4-BE49-F238E27FC236}">
                  <a16:creationId xmlns:a16="http://schemas.microsoft.com/office/drawing/2014/main" id="{3CB9B538-BCFF-41C2-87A8-28853C399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1" name="Straight Connector 1060">
              <a:extLst>
                <a:ext uri="{FF2B5EF4-FFF2-40B4-BE49-F238E27FC236}">
                  <a16:creationId xmlns:a16="http://schemas.microsoft.com/office/drawing/2014/main" id="{DD34C8C8-72AB-40F5-87DE-E7AE196F7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2" name="Straight Connector 1061">
              <a:extLst>
                <a:ext uri="{FF2B5EF4-FFF2-40B4-BE49-F238E27FC236}">
                  <a16:creationId xmlns:a16="http://schemas.microsoft.com/office/drawing/2014/main" id="{9DA1E9C3-A70A-49DD-AD8F-5E768B24F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3" name="Straight Connector 1062">
              <a:extLst>
                <a:ext uri="{FF2B5EF4-FFF2-40B4-BE49-F238E27FC236}">
                  <a16:creationId xmlns:a16="http://schemas.microsoft.com/office/drawing/2014/main" id="{BC92A81C-B9D6-4A1C-BE78-377104DBE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2824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" name="Rectangle 1069">
            <a:extLst>
              <a:ext uri="{FF2B5EF4-FFF2-40B4-BE49-F238E27FC236}">
                <a16:creationId xmlns:a16="http://schemas.microsoft.com/office/drawing/2014/main" id="{75CC5FF6-C911-4883-B5F7-F5F3E29A8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2" name="Rectangle 1071">
            <a:extLst>
              <a:ext uri="{FF2B5EF4-FFF2-40B4-BE49-F238E27FC236}">
                <a16:creationId xmlns:a16="http://schemas.microsoft.com/office/drawing/2014/main" id="{84E2200F-ED39-40A1-A6F7-65A45ED6D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4" name="Group 1073">
            <a:extLst>
              <a:ext uri="{FF2B5EF4-FFF2-40B4-BE49-F238E27FC236}">
                <a16:creationId xmlns:a16="http://schemas.microsoft.com/office/drawing/2014/main" id="{A4DC59FE-95C7-4792-8613-8387631B1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1075" name="Oval 1074">
              <a:extLst>
                <a:ext uri="{FF2B5EF4-FFF2-40B4-BE49-F238E27FC236}">
                  <a16:creationId xmlns:a16="http://schemas.microsoft.com/office/drawing/2014/main" id="{185A6740-C8AC-4AF4-8DED-DF2AE7C5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6" name="Oval 1075">
              <a:extLst>
                <a:ext uri="{FF2B5EF4-FFF2-40B4-BE49-F238E27FC236}">
                  <a16:creationId xmlns:a16="http://schemas.microsoft.com/office/drawing/2014/main" id="{B0287ED7-11F5-4988-9536-ED300C63D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7" name="Oval 1076">
              <a:extLst>
                <a:ext uri="{FF2B5EF4-FFF2-40B4-BE49-F238E27FC236}">
                  <a16:creationId xmlns:a16="http://schemas.microsoft.com/office/drawing/2014/main" id="{6F435B82-54F0-40A8-98AC-308BBE400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8" name="Oval 1077">
              <a:extLst>
                <a:ext uri="{FF2B5EF4-FFF2-40B4-BE49-F238E27FC236}">
                  <a16:creationId xmlns:a16="http://schemas.microsoft.com/office/drawing/2014/main" id="{63E91545-5C3B-46A8-84FE-3866AC17D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79" name="Oval 1078">
              <a:extLst>
                <a:ext uri="{FF2B5EF4-FFF2-40B4-BE49-F238E27FC236}">
                  <a16:creationId xmlns:a16="http://schemas.microsoft.com/office/drawing/2014/main" id="{8E118785-E32F-4098-BA19-715FB4D32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0" name="Oval 1079">
              <a:extLst>
                <a:ext uri="{FF2B5EF4-FFF2-40B4-BE49-F238E27FC236}">
                  <a16:creationId xmlns:a16="http://schemas.microsoft.com/office/drawing/2014/main" id="{218661B7-47E9-4CFA-9D23-D94826CD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907C8C-8A1B-4B2B-BBB5-60E58A313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230" y="630936"/>
            <a:ext cx="4421293" cy="270201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 dirty="0">
                <a:solidFill>
                  <a:schemeClr val="bg1"/>
                </a:solidFill>
              </a:rPr>
              <a:t>Adolf Hitler</a:t>
            </a:r>
            <a:br>
              <a:rPr lang="en-US" sz="42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Former Chancellor of Germany</a:t>
            </a:r>
          </a:p>
        </p:txBody>
      </p:sp>
      <p:sp>
        <p:nvSpPr>
          <p:cNvPr id="1082" name="Rectangle 1081">
            <a:extLst>
              <a:ext uri="{FF2B5EF4-FFF2-40B4-BE49-F238E27FC236}">
                <a16:creationId xmlns:a16="http://schemas.microsoft.com/office/drawing/2014/main" id="{B163B796-84D7-4069-93D0-7A496A03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84" name="Group 1083">
            <a:extLst>
              <a:ext uri="{FF2B5EF4-FFF2-40B4-BE49-F238E27FC236}">
                <a16:creationId xmlns:a16="http://schemas.microsoft.com/office/drawing/2014/main" id="{87A77F8F-E829-4314-9F44-36169F754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1085" name="Straight Connector 1084">
              <a:extLst>
                <a:ext uri="{FF2B5EF4-FFF2-40B4-BE49-F238E27FC236}">
                  <a16:creationId xmlns:a16="http://schemas.microsoft.com/office/drawing/2014/main" id="{E8D18253-A2A5-4168-A077-5A4A9C532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6" name="Straight Connector 1085">
              <a:extLst>
                <a:ext uri="{FF2B5EF4-FFF2-40B4-BE49-F238E27FC236}">
                  <a16:creationId xmlns:a16="http://schemas.microsoft.com/office/drawing/2014/main" id="{6DAC9C54-D328-4591-AE19-1C4E335C7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7" name="Straight Connector 1086">
              <a:extLst>
                <a:ext uri="{FF2B5EF4-FFF2-40B4-BE49-F238E27FC236}">
                  <a16:creationId xmlns:a16="http://schemas.microsoft.com/office/drawing/2014/main" id="{A74A6996-7D92-4A5D-B88C-3B3E56C69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8" name="Straight Connector 1087">
              <a:extLst>
                <a:ext uri="{FF2B5EF4-FFF2-40B4-BE49-F238E27FC236}">
                  <a16:creationId xmlns:a16="http://schemas.microsoft.com/office/drawing/2014/main" id="{D0F18B95-9F0D-423C-9242-0FBEC7276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90" name="Rectangle 1089">
            <a:extLst>
              <a:ext uri="{FF2B5EF4-FFF2-40B4-BE49-F238E27FC236}">
                <a16:creationId xmlns:a16="http://schemas.microsoft.com/office/drawing/2014/main" id="{A4AE5E3E-9489-4D5A-A458-72C3E481C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92" name="Group 1091">
            <a:extLst>
              <a:ext uri="{FF2B5EF4-FFF2-40B4-BE49-F238E27FC236}">
                <a16:creationId xmlns:a16="http://schemas.microsoft.com/office/drawing/2014/main" id="{0E88FC08-D56F-45D4-AC54-B89F64697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1093" name="Straight Connector 1092">
              <a:extLst>
                <a:ext uri="{FF2B5EF4-FFF2-40B4-BE49-F238E27FC236}">
                  <a16:creationId xmlns:a16="http://schemas.microsoft.com/office/drawing/2014/main" id="{DA9CDF2D-7A78-4571-B1C1-857192D4A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4" name="Straight Connector 1093">
              <a:extLst>
                <a:ext uri="{FF2B5EF4-FFF2-40B4-BE49-F238E27FC236}">
                  <a16:creationId xmlns:a16="http://schemas.microsoft.com/office/drawing/2014/main" id="{2E46C3A6-A8E2-4FBB-B6F8-FBEA0D905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5" name="Straight Connector 1094">
              <a:extLst>
                <a:ext uri="{FF2B5EF4-FFF2-40B4-BE49-F238E27FC236}">
                  <a16:creationId xmlns:a16="http://schemas.microsoft.com/office/drawing/2014/main" id="{BD35E17C-3C3F-401E-875C-1BA82BBA5A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6" name="Straight Connector 1095">
              <a:extLst>
                <a:ext uri="{FF2B5EF4-FFF2-40B4-BE49-F238E27FC236}">
                  <a16:creationId xmlns:a16="http://schemas.microsoft.com/office/drawing/2014/main" id="{88C01EF9-F43C-4B12-BBF9-A20421C75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Image result for adolf hitler">
            <a:extLst>
              <a:ext uri="{FF2B5EF4-FFF2-40B4-BE49-F238E27FC236}">
                <a16:creationId xmlns:a16="http://schemas.microsoft.com/office/drawing/2014/main" id="{9623269B-30E8-4D8B-B078-8F04BFE496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21"/>
          <a:stretch/>
        </p:blipFill>
        <p:spPr bwMode="auto">
          <a:xfrm>
            <a:off x="5096979" y="969893"/>
            <a:ext cx="3513583" cy="468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98" name="Group 1097">
            <a:extLst>
              <a:ext uri="{FF2B5EF4-FFF2-40B4-BE49-F238E27FC236}">
                <a16:creationId xmlns:a16="http://schemas.microsoft.com/office/drawing/2014/main" id="{B138BDDD-D054-4F0A-BB1F-9D016848D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81884" y="1169749"/>
            <a:ext cx="304800" cy="322326"/>
            <a:chOff x="215328" y="-46937"/>
            <a:chExt cx="304800" cy="2773841"/>
          </a:xfrm>
        </p:grpSpPr>
        <p:cxnSp>
          <p:nvCxnSpPr>
            <p:cNvPr id="1099" name="Straight Connector 1098">
              <a:extLst>
                <a:ext uri="{FF2B5EF4-FFF2-40B4-BE49-F238E27FC236}">
                  <a16:creationId xmlns:a16="http://schemas.microsoft.com/office/drawing/2014/main" id="{3CB9B538-BCFF-41C2-87A8-28853C399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0" name="Straight Connector 1099">
              <a:extLst>
                <a:ext uri="{FF2B5EF4-FFF2-40B4-BE49-F238E27FC236}">
                  <a16:creationId xmlns:a16="http://schemas.microsoft.com/office/drawing/2014/main" id="{DD34C8C8-72AB-40F5-87DE-E7AE196F7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1" name="Straight Connector 1100">
              <a:extLst>
                <a:ext uri="{FF2B5EF4-FFF2-40B4-BE49-F238E27FC236}">
                  <a16:creationId xmlns:a16="http://schemas.microsoft.com/office/drawing/2014/main" id="{9DA1E9C3-A70A-49DD-AD8F-5E768B24F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2" name="Straight Connector 1101">
              <a:extLst>
                <a:ext uri="{FF2B5EF4-FFF2-40B4-BE49-F238E27FC236}">
                  <a16:creationId xmlns:a16="http://schemas.microsoft.com/office/drawing/2014/main" id="{BC92A81C-B9D6-4A1C-BE78-377104DBE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2222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6" name="Rectangle 2065">
            <a:extLst>
              <a:ext uri="{FF2B5EF4-FFF2-40B4-BE49-F238E27FC236}">
                <a16:creationId xmlns:a16="http://schemas.microsoft.com/office/drawing/2014/main" id="{75CC5FF6-C911-4883-B5F7-F5F3E29A8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84E2200F-ED39-40A1-A6F7-65A45ED6D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70" name="Group 2069">
            <a:extLst>
              <a:ext uri="{FF2B5EF4-FFF2-40B4-BE49-F238E27FC236}">
                <a16:creationId xmlns:a16="http://schemas.microsoft.com/office/drawing/2014/main" id="{A4DC59FE-95C7-4792-8613-8387631B1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071" name="Oval 2070">
              <a:extLst>
                <a:ext uri="{FF2B5EF4-FFF2-40B4-BE49-F238E27FC236}">
                  <a16:creationId xmlns:a16="http://schemas.microsoft.com/office/drawing/2014/main" id="{185A6740-C8AC-4AF4-8DED-DF2AE7C5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2" name="Oval 2071">
              <a:extLst>
                <a:ext uri="{FF2B5EF4-FFF2-40B4-BE49-F238E27FC236}">
                  <a16:creationId xmlns:a16="http://schemas.microsoft.com/office/drawing/2014/main" id="{B0287ED7-11F5-4988-9536-ED300C63D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3" name="Oval 2072">
              <a:extLst>
                <a:ext uri="{FF2B5EF4-FFF2-40B4-BE49-F238E27FC236}">
                  <a16:creationId xmlns:a16="http://schemas.microsoft.com/office/drawing/2014/main" id="{6F435B82-54F0-40A8-98AC-308BBE400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4" name="Oval 2073">
              <a:extLst>
                <a:ext uri="{FF2B5EF4-FFF2-40B4-BE49-F238E27FC236}">
                  <a16:creationId xmlns:a16="http://schemas.microsoft.com/office/drawing/2014/main" id="{63E91545-5C3B-46A8-84FE-3866AC17D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75" name="Oval 2074">
              <a:extLst>
                <a:ext uri="{FF2B5EF4-FFF2-40B4-BE49-F238E27FC236}">
                  <a16:creationId xmlns:a16="http://schemas.microsoft.com/office/drawing/2014/main" id="{8E118785-E32F-4098-BA19-715FB4D32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6" name="Oval 2075">
              <a:extLst>
                <a:ext uri="{FF2B5EF4-FFF2-40B4-BE49-F238E27FC236}">
                  <a16:creationId xmlns:a16="http://schemas.microsoft.com/office/drawing/2014/main" id="{218661B7-47E9-4CFA-9D23-D94826CD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3F3C1C-6A0B-4B21-80C6-D1CBD6629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230" y="630936"/>
            <a:ext cx="4421293" cy="270201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>
                <a:solidFill>
                  <a:schemeClr val="bg1"/>
                </a:solidFill>
              </a:rPr>
              <a:t>Nelson Mandela</a:t>
            </a:r>
          </a:p>
        </p:txBody>
      </p:sp>
      <p:sp>
        <p:nvSpPr>
          <p:cNvPr id="2078" name="Rectangle 2077">
            <a:extLst>
              <a:ext uri="{FF2B5EF4-FFF2-40B4-BE49-F238E27FC236}">
                <a16:creationId xmlns:a16="http://schemas.microsoft.com/office/drawing/2014/main" id="{B163B796-84D7-4069-93D0-7A496A03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80" name="Group 2079">
            <a:extLst>
              <a:ext uri="{FF2B5EF4-FFF2-40B4-BE49-F238E27FC236}">
                <a16:creationId xmlns:a16="http://schemas.microsoft.com/office/drawing/2014/main" id="{87A77F8F-E829-4314-9F44-36169F754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2081" name="Straight Connector 2080">
              <a:extLst>
                <a:ext uri="{FF2B5EF4-FFF2-40B4-BE49-F238E27FC236}">
                  <a16:creationId xmlns:a16="http://schemas.microsoft.com/office/drawing/2014/main" id="{E8D18253-A2A5-4168-A077-5A4A9C532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2" name="Straight Connector 2081">
              <a:extLst>
                <a:ext uri="{FF2B5EF4-FFF2-40B4-BE49-F238E27FC236}">
                  <a16:creationId xmlns:a16="http://schemas.microsoft.com/office/drawing/2014/main" id="{6DAC9C54-D328-4591-AE19-1C4E335C7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3" name="Straight Connector 2082">
              <a:extLst>
                <a:ext uri="{FF2B5EF4-FFF2-40B4-BE49-F238E27FC236}">
                  <a16:creationId xmlns:a16="http://schemas.microsoft.com/office/drawing/2014/main" id="{A74A6996-7D92-4A5D-B88C-3B3E56C69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4" name="Straight Connector 2083">
              <a:extLst>
                <a:ext uri="{FF2B5EF4-FFF2-40B4-BE49-F238E27FC236}">
                  <a16:creationId xmlns:a16="http://schemas.microsoft.com/office/drawing/2014/main" id="{D0F18B95-9F0D-423C-9242-0FBEC7276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86" name="Rectangle 2085">
            <a:extLst>
              <a:ext uri="{FF2B5EF4-FFF2-40B4-BE49-F238E27FC236}">
                <a16:creationId xmlns:a16="http://schemas.microsoft.com/office/drawing/2014/main" id="{A4AE5E3E-9489-4D5A-A458-72C3E481C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88" name="Group 2087">
            <a:extLst>
              <a:ext uri="{FF2B5EF4-FFF2-40B4-BE49-F238E27FC236}">
                <a16:creationId xmlns:a16="http://schemas.microsoft.com/office/drawing/2014/main" id="{0E88FC08-D56F-45D4-AC54-B89F64697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2089" name="Straight Connector 2088">
              <a:extLst>
                <a:ext uri="{FF2B5EF4-FFF2-40B4-BE49-F238E27FC236}">
                  <a16:creationId xmlns:a16="http://schemas.microsoft.com/office/drawing/2014/main" id="{DA9CDF2D-7A78-4571-B1C1-857192D4A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0" name="Straight Connector 2089">
              <a:extLst>
                <a:ext uri="{FF2B5EF4-FFF2-40B4-BE49-F238E27FC236}">
                  <a16:creationId xmlns:a16="http://schemas.microsoft.com/office/drawing/2014/main" id="{2E46C3A6-A8E2-4FBB-B6F8-FBEA0D905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1" name="Straight Connector 2090">
              <a:extLst>
                <a:ext uri="{FF2B5EF4-FFF2-40B4-BE49-F238E27FC236}">
                  <a16:creationId xmlns:a16="http://schemas.microsoft.com/office/drawing/2014/main" id="{BD35E17C-3C3F-401E-875C-1BA82BBA5A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2" name="Straight Connector 2091">
              <a:extLst>
                <a:ext uri="{FF2B5EF4-FFF2-40B4-BE49-F238E27FC236}">
                  <a16:creationId xmlns:a16="http://schemas.microsoft.com/office/drawing/2014/main" id="{88C01EF9-F43C-4B12-BBF9-A20421C75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76A05E-BBF8-44A4-8787-71CF61C2E0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230" y="3447101"/>
            <a:ext cx="4421294" cy="268240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spcBef>
                <a:spcPts val="1000"/>
              </a:spcBef>
            </a:pPr>
            <a:r>
              <a:rPr lang="en-US" sz="2400" cap="all" dirty="0">
                <a:solidFill>
                  <a:schemeClr val="bg1"/>
                </a:solidFill>
              </a:rPr>
              <a:t>Leader of anti-apartheid movement and political leader – Former President of South Africa</a:t>
            </a:r>
          </a:p>
        </p:txBody>
      </p:sp>
      <p:pic>
        <p:nvPicPr>
          <p:cNvPr id="2050" name="Picture 2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B484CF6F-E515-49B9-ABBD-8988629B6379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62" r="11838"/>
          <a:stretch/>
        </p:blipFill>
        <p:spPr bwMode="auto">
          <a:xfrm>
            <a:off x="5096979" y="969893"/>
            <a:ext cx="3513583" cy="468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94" name="Group 2093">
            <a:extLst>
              <a:ext uri="{FF2B5EF4-FFF2-40B4-BE49-F238E27FC236}">
                <a16:creationId xmlns:a16="http://schemas.microsoft.com/office/drawing/2014/main" id="{B138BDDD-D054-4F0A-BB1F-9D016848D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81884" y="1169749"/>
            <a:ext cx="304800" cy="322326"/>
            <a:chOff x="215328" y="-46937"/>
            <a:chExt cx="304800" cy="2773841"/>
          </a:xfrm>
        </p:grpSpPr>
        <p:cxnSp>
          <p:nvCxnSpPr>
            <p:cNvPr id="2095" name="Straight Connector 2094">
              <a:extLst>
                <a:ext uri="{FF2B5EF4-FFF2-40B4-BE49-F238E27FC236}">
                  <a16:creationId xmlns:a16="http://schemas.microsoft.com/office/drawing/2014/main" id="{3CB9B538-BCFF-41C2-87A8-28853C399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6" name="Straight Connector 2095">
              <a:extLst>
                <a:ext uri="{FF2B5EF4-FFF2-40B4-BE49-F238E27FC236}">
                  <a16:creationId xmlns:a16="http://schemas.microsoft.com/office/drawing/2014/main" id="{DD34C8C8-72AB-40F5-87DE-E7AE196F7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7" name="Straight Connector 2096">
              <a:extLst>
                <a:ext uri="{FF2B5EF4-FFF2-40B4-BE49-F238E27FC236}">
                  <a16:creationId xmlns:a16="http://schemas.microsoft.com/office/drawing/2014/main" id="{9DA1E9C3-A70A-49DD-AD8F-5E768B24F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8" name="Straight Connector 2097">
              <a:extLst>
                <a:ext uri="{FF2B5EF4-FFF2-40B4-BE49-F238E27FC236}">
                  <a16:creationId xmlns:a16="http://schemas.microsoft.com/office/drawing/2014/main" id="{BC92A81C-B9D6-4A1C-BE78-377104DBE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0399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649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0EC904-09E4-48C2-A548-687A3F0AC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0122" y="618681"/>
            <a:ext cx="1960404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600">
                <a:solidFill>
                  <a:srgbClr val="FFFFFF"/>
                </a:solidFill>
              </a:rPr>
              <a:t>Boris Johnson </a:t>
            </a:r>
            <a:br>
              <a:rPr lang="en-US" sz="2600">
                <a:solidFill>
                  <a:srgbClr val="FFFFFF"/>
                </a:solidFill>
              </a:rPr>
            </a:br>
            <a:r>
              <a:rPr lang="en-US" sz="2600">
                <a:solidFill>
                  <a:srgbClr val="FFFFFF"/>
                </a:solidFill>
              </a:rPr>
              <a:t>former leader of the UK Conservative Party/former UK Prime Minister</a:t>
            </a:r>
          </a:p>
        </p:txBody>
      </p:sp>
      <p:sp>
        <p:nvSpPr>
          <p:cNvPr id="52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0015" y="484632"/>
            <a:ext cx="6096762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E759B0-3B84-447F-8940-CE62066BAC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277" r="16684"/>
          <a:stretch/>
        </p:blipFill>
        <p:spPr>
          <a:xfrm>
            <a:off x="732188" y="942538"/>
            <a:ext cx="5372416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737103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5" name="Rectangle 104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Donald Trump’s Latest Reality Show: The 2020 Election | The Nation">
            <a:extLst>
              <a:ext uri="{FF2B5EF4-FFF2-40B4-BE49-F238E27FC236}">
                <a16:creationId xmlns:a16="http://schemas.microsoft.com/office/drawing/2014/main" id="{E0CFDE0C-8078-23EF-593F-4DC782BA8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14" r="33592" b="9092"/>
          <a:stretch/>
        </p:blipFill>
        <p:spPr bwMode="auto">
          <a:xfrm>
            <a:off x="2642616" y="10"/>
            <a:ext cx="650138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7" name="Rectangle 104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9A369-A1BD-1B12-360F-CA6221787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85" y="1122363"/>
            <a:ext cx="301752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>
                <a:solidFill>
                  <a:schemeClr val="bg1"/>
                </a:solidFill>
              </a:rPr>
              <a:t>Donald Trump</a:t>
            </a:r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FB9C12B0-1988-9970-4BC3-BB2D5525F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485" y="4872922"/>
            <a:ext cx="301751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spcBef>
                <a:spcPts val="1000"/>
              </a:spcBef>
              <a:buNone/>
            </a:pPr>
            <a:r>
              <a:rPr lang="en-US" sz="1700" dirty="0">
                <a:solidFill>
                  <a:schemeClr val="bg1"/>
                </a:solidFill>
              </a:rPr>
              <a:t>President of the United States of America</a:t>
            </a:r>
          </a:p>
        </p:txBody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49907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8769" y="534248"/>
            <a:ext cx="3666230" cy="1325563"/>
          </a:xfrm>
        </p:spPr>
        <p:txBody>
          <a:bodyPr>
            <a:normAutofit/>
          </a:bodyPr>
          <a:lstStyle/>
          <a:p>
            <a:r>
              <a:rPr lang="en-GB"/>
              <a:t>JFK: 1962</a:t>
            </a:r>
          </a:p>
        </p:txBody>
      </p:sp>
      <p:sp>
        <p:nvSpPr>
          <p:cNvPr id="192" name="Freeform: Shape 191">
            <a:extLst>
              <a:ext uri="{FF2B5EF4-FFF2-40B4-BE49-F238E27FC236}">
                <a16:creationId xmlns:a16="http://schemas.microsoft.com/office/drawing/2014/main" id="{B5809B1F-0726-44C0-B0A1-7FCE2A129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920240" y="4232366"/>
            <a:ext cx="4207590" cy="2625634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3" name="Freeform: Shape 192">
            <a:extLst>
              <a:ext uri="{FF2B5EF4-FFF2-40B4-BE49-F238E27FC236}">
                <a16:creationId xmlns:a16="http://schemas.microsoft.com/office/drawing/2014/main" id="{26EE9A0B-C601-4E3F-8541-29CA20DE1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4428307" cy="4406393"/>
          </a:xfrm>
          <a:custGeom>
            <a:avLst/>
            <a:gdLst>
              <a:gd name="connsiteX0" fmla="*/ 2562355 w 6855833"/>
              <a:gd name="connsiteY0" fmla="*/ 0 h 5116428"/>
              <a:gd name="connsiteX1" fmla="*/ 6855833 w 6855833"/>
              <a:gd name="connsiteY1" fmla="*/ 4293479 h 5116428"/>
              <a:gd name="connsiteX2" fmla="*/ 6833667 w 6855833"/>
              <a:gd name="connsiteY2" fmla="*/ 4732462 h 5116428"/>
              <a:gd name="connsiteX3" fmla="*/ 6775067 w 6855833"/>
              <a:gd name="connsiteY3" fmla="*/ 5116428 h 5116428"/>
              <a:gd name="connsiteX4" fmla="*/ 0 w 6855833"/>
              <a:gd name="connsiteY4" fmla="*/ 5116428 h 5116428"/>
              <a:gd name="connsiteX5" fmla="*/ 0 w 6855833"/>
              <a:gd name="connsiteY5" fmla="*/ 854273 h 5116428"/>
              <a:gd name="connsiteX6" fmla="*/ 161831 w 6855833"/>
              <a:gd name="connsiteY6" fmla="*/ 733259 h 5116428"/>
              <a:gd name="connsiteX7" fmla="*/ 2562355 w 6855833"/>
              <a:gd name="connsiteY7" fmla="*/ 0 h 5116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5833" h="5116428">
                <a:moveTo>
                  <a:pt x="2562355" y="0"/>
                </a:moveTo>
                <a:cubicBezTo>
                  <a:pt x="4933578" y="0"/>
                  <a:pt x="6855833" y="1922255"/>
                  <a:pt x="6855833" y="4293479"/>
                </a:cubicBezTo>
                <a:cubicBezTo>
                  <a:pt x="6855833" y="4441680"/>
                  <a:pt x="6848324" y="4588128"/>
                  <a:pt x="6833667" y="4732462"/>
                </a:cubicBezTo>
                <a:lnTo>
                  <a:pt x="6775067" y="5116428"/>
                </a:lnTo>
                <a:lnTo>
                  <a:pt x="0" y="5116428"/>
                </a:lnTo>
                <a:lnTo>
                  <a:pt x="0" y="854273"/>
                </a:lnTo>
                <a:lnTo>
                  <a:pt x="161831" y="733259"/>
                </a:lnTo>
                <a:cubicBezTo>
                  <a:pt x="847074" y="270317"/>
                  <a:pt x="1673147" y="0"/>
                  <a:pt x="2562355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2D1A69-224C-43F4-B995-5ADE9EE6E4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9341" b="-2"/>
          <a:stretch/>
        </p:blipFill>
        <p:spPr>
          <a:xfrm>
            <a:off x="20" y="10"/>
            <a:ext cx="4260803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1856" y="2009941"/>
            <a:ext cx="3663142" cy="243886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600">
              <a:hlinkClick r:id="rId4"/>
            </a:endParaRPr>
          </a:p>
          <a:p>
            <a:pPr marL="0" indent="0">
              <a:buNone/>
            </a:pPr>
            <a:endParaRPr lang="en-GB" sz="1600">
              <a:hlinkClick r:id="rId4"/>
            </a:endParaRPr>
          </a:p>
          <a:p>
            <a:pPr marL="0" indent="0">
              <a:buNone/>
            </a:pPr>
            <a:endParaRPr lang="en-GB" sz="1600">
              <a:hlinkClick r:id="rId4"/>
            </a:endParaRPr>
          </a:p>
          <a:p>
            <a:pPr marL="0" indent="0">
              <a:buNone/>
            </a:pPr>
            <a:r>
              <a:rPr lang="en-GB" sz="1600">
                <a:hlinkClick r:id="rId4"/>
              </a:rPr>
              <a:t>http://youtu.be/kwFvJog2dMw</a:t>
            </a:r>
            <a:endParaRPr lang="en-GB" sz="1600"/>
          </a:p>
          <a:p>
            <a:endParaRPr lang="en-GB" sz="160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4" b="32699"/>
          <a:stretch/>
        </p:blipFill>
        <p:spPr bwMode="auto">
          <a:xfrm>
            <a:off x="2089405" y="4448810"/>
            <a:ext cx="3861692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97699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539479" y="1064420"/>
            <a:ext cx="6172200" cy="754856"/>
          </a:xfrm>
        </p:spPr>
        <p:txBody>
          <a:bodyPr/>
          <a:lstStyle/>
          <a:p>
            <a:r>
              <a:rPr lang="en-GB" sz="2250" dirty="0">
                <a:solidFill>
                  <a:schemeClr val="tx2"/>
                </a:solidFill>
              </a:rPr>
              <a:t>2. The Functional approach:</a:t>
            </a:r>
            <a:br>
              <a:rPr lang="en-GB" sz="2250" dirty="0">
                <a:solidFill>
                  <a:schemeClr val="tx2"/>
                </a:solidFill>
              </a:rPr>
            </a:br>
            <a:r>
              <a:rPr lang="en-GB" sz="2250" dirty="0">
                <a:solidFill>
                  <a:schemeClr val="tx2"/>
                </a:solidFill>
              </a:rPr>
              <a:t>Action-centred leadership - Adair</a:t>
            </a: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1385888" y="5250657"/>
            <a:ext cx="6400800" cy="43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900"/>
              <a:t>Figure 10.2</a:t>
            </a:r>
            <a:r>
              <a:rPr lang="en-GB" sz="1350"/>
              <a:t>  Interaction of needs within the group</a:t>
            </a:r>
          </a:p>
          <a:p>
            <a:pPr eaLnBrk="0" hangingPunct="0">
              <a:spcBef>
                <a:spcPct val="50000"/>
              </a:spcBef>
            </a:pPr>
            <a:r>
              <a:rPr lang="en-GB" sz="600"/>
              <a:t>Source: Adair, J., Action-Centred Leadership, Gower Press (1979), p. 10. Reproduced with permission from Gower Publishing Ltd.</a:t>
            </a:r>
          </a:p>
        </p:txBody>
      </p:sp>
      <p:pic>
        <p:nvPicPr>
          <p:cNvPr id="48135" name="Picture 7" descr="F:\Powerpoint\pe_uk\PE105-Mullins\Final_Files\GIF\ch10\C10NF00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2607" y="1816895"/>
            <a:ext cx="5522119" cy="34563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245125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81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3746" y="303591"/>
            <a:ext cx="3251495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45770" y="637125"/>
            <a:ext cx="2851707" cy="5256371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chemeClr val="bg1"/>
                </a:solidFill>
              </a:rPr>
              <a:t>2. Action-centred leadership:</a:t>
            </a:r>
            <a:br>
              <a:rPr lang="en-GB" sz="4200">
                <a:solidFill>
                  <a:schemeClr val="bg1"/>
                </a:solidFill>
              </a:rPr>
            </a:br>
            <a:r>
              <a:rPr lang="en-GB" sz="4200">
                <a:solidFill>
                  <a:schemeClr val="bg1"/>
                </a:solidFill>
              </a:rPr>
              <a:t>task functions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9A94EBB8-EE38-4F23-B49D-A3C37B6001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557124"/>
              </p:ext>
            </p:extLst>
          </p:nvPr>
        </p:nvGraphicFramePr>
        <p:xfrm>
          <a:off x="3875238" y="303591"/>
          <a:ext cx="4941519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3746" y="303591"/>
            <a:ext cx="3251495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81" name="Rectangle 5"/>
          <p:cNvSpPr>
            <a:spLocks noGrp="1" noChangeArrowheads="1"/>
          </p:cNvSpPr>
          <p:nvPr>
            <p:ph type="title"/>
          </p:nvPr>
        </p:nvSpPr>
        <p:spPr>
          <a:xfrm>
            <a:off x="445770" y="637125"/>
            <a:ext cx="2851707" cy="5256371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chemeClr val="bg1"/>
                </a:solidFill>
              </a:rPr>
              <a:t>2. Action-centred leadership:</a:t>
            </a:r>
            <a:br>
              <a:rPr lang="en-GB" sz="4200">
                <a:solidFill>
                  <a:schemeClr val="bg1"/>
                </a:solidFill>
              </a:rPr>
            </a:br>
            <a:r>
              <a:rPr lang="en-GB" sz="4200">
                <a:solidFill>
                  <a:schemeClr val="bg1"/>
                </a:solidFill>
              </a:rPr>
              <a:t>team functions</a:t>
            </a:r>
          </a:p>
        </p:txBody>
      </p:sp>
      <p:graphicFrame>
        <p:nvGraphicFramePr>
          <p:cNvPr id="50183" name="Rectangle 3">
            <a:extLst>
              <a:ext uri="{FF2B5EF4-FFF2-40B4-BE49-F238E27FC236}">
                <a16:creationId xmlns:a16="http://schemas.microsoft.com/office/drawing/2014/main" id="{10A95EAD-45CF-415D-93DD-AA055DE848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4599650"/>
              </p:ext>
            </p:extLst>
          </p:nvPr>
        </p:nvGraphicFramePr>
        <p:xfrm>
          <a:off x="3875238" y="303591"/>
          <a:ext cx="4941519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3746" y="303591"/>
            <a:ext cx="3251495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45770" y="637125"/>
            <a:ext cx="2851707" cy="5256371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chemeClr val="bg1"/>
                </a:solidFill>
              </a:rPr>
              <a:t>2. Action-centred leadership:</a:t>
            </a:r>
            <a:br>
              <a:rPr lang="en-GB" sz="4200">
                <a:solidFill>
                  <a:schemeClr val="bg1"/>
                </a:solidFill>
              </a:rPr>
            </a:br>
            <a:r>
              <a:rPr lang="en-GB" sz="4200">
                <a:solidFill>
                  <a:schemeClr val="bg1"/>
                </a:solidFill>
              </a:rPr>
              <a:t>individual functions</a:t>
            </a:r>
          </a:p>
        </p:txBody>
      </p:sp>
      <p:graphicFrame>
        <p:nvGraphicFramePr>
          <p:cNvPr id="51205" name="Rectangle 3">
            <a:extLst>
              <a:ext uri="{FF2B5EF4-FFF2-40B4-BE49-F238E27FC236}">
                <a16:creationId xmlns:a16="http://schemas.microsoft.com/office/drawing/2014/main" id="{F2CF0AE0-BC61-4F32-AC3F-C5F4A3C825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0105586"/>
              </p:ext>
            </p:extLst>
          </p:nvPr>
        </p:nvGraphicFramePr>
        <p:xfrm>
          <a:off x="3875238" y="303591"/>
          <a:ext cx="4941519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2F4D5922-434B-4829-B93E-02DC38A29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35FBA24-5C01-4635-A984-1DB6E340B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89A5114-55F8-4976-BBE9-EB03D1314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B68E7F15-1BC6-438A-8D72-8DC7AED51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61641807-6842-4066-AF10-93EC82C9F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F982CAD2-2793-4D56-BE4D-E6CEF77D7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02ADA1AD-25F7-4EE1-9E91-CB4534B56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07625553-33A6-42A6-BA58-B6F60A4E5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75B990D2-1682-41A9-850F-4DC602C31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5819102A-0400-4C1F-8614-973F5262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EA8FBDFC-CF2A-4A9A-88B1-15D45D68B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4EC299EF-4D18-40D1-AAB9-5082B26AB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C649880C-55B6-4C46-A7F6-6A2856231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2C809907-F418-42B7-B7DA-7578B44AA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71152CA-C7C6-498B-AC68-B4620D242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CF1485CA-41D2-421F-B28D-15EF845D5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04ED96A1-E6CA-493F-8610-6B8B7A28E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C9231B8-0812-4FDE-9AC6-94984E20A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4BF59FE3-7AD8-46E8-9440-D26863994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6EEEDF00-F676-4147-BAF0-64840E285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4D3F73A-55E6-4A58-872D-BE9E9C7C3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0AAC625A-30E8-4936-A5FC-237D362E7E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10"/>
          <a:stretch/>
        </p:blipFill>
        <p:spPr>
          <a:xfrm>
            <a:off x="5248480" y="706170"/>
            <a:ext cx="3369268" cy="5431517"/>
          </a:xfrm>
          <a:prstGeom prst="rect">
            <a:avLst/>
          </a:prstGeom>
        </p:spPr>
      </p:pic>
      <p:grpSp>
        <p:nvGrpSpPr>
          <p:cNvPr id="62" name="Group 61">
            <a:extLst>
              <a:ext uri="{FF2B5EF4-FFF2-40B4-BE49-F238E27FC236}">
                <a16:creationId xmlns:a16="http://schemas.microsoft.com/office/drawing/2014/main" id="{8D2BC472-0671-410F-BA77-E46AA6210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112653" y="903870"/>
            <a:ext cx="304800" cy="322326"/>
            <a:chOff x="215328" y="-46937"/>
            <a:chExt cx="304800" cy="2773841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DC68B2A3-267E-4DE4-8DD5-C0378482D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6474CC6-D7FB-4A38-8991-680F048CF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5825D0E-A1E4-4466-81B2-33325B3B3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A1BD1E16-C3EF-4A05-9C71-590A55BFC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09600"/>
            <a:ext cx="4628401" cy="2819399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17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https://www.youtube.com/watch?v=i9CwQtBQo74</a:t>
            </a:r>
            <a:br>
              <a:rPr lang="en-US" sz="1700" dirty="0">
                <a:solidFill>
                  <a:schemeClr val="bg1"/>
                </a:solidFill>
              </a:rPr>
            </a:br>
            <a:br>
              <a:rPr lang="en-US" sz="1700" dirty="0">
                <a:solidFill>
                  <a:schemeClr val="bg1"/>
                </a:solidFill>
              </a:rPr>
            </a:br>
            <a:br>
              <a:rPr lang="en-US" sz="1700" dirty="0">
                <a:solidFill>
                  <a:schemeClr val="bg1"/>
                </a:solidFill>
              </a:rPr>
            </a:br>
            <a:r>
              <a:rPr lang="en-US" sz="1700" dirty="0">
                <a:solidFill>
                  <a:schemeClr val="bg1"/>
                </a:solidFill>
              </a:rPr>
              <a:t>Introducing Sir Alex</a:t>
            </a:r>
            <a:br>
              <a:rPr lang="en-US" sz="1700" dirty="0">
                <a:solidFill>
                  <a:schemeClr val="bg1"/>
                </a:solidFill>
              </a:rPr>
            </a:br>
            <a:br>
              <a:rPr lang="en-US" sz="1700" dirty="0">
                <a:solidFill>
                  <a:schemeClr val="bg1"/>
                </a:solidFill>
              </a:rPr>
            </a:br>
            <a:endParaRPr lang="en-US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41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926</Words>
  <Application>Microsoft Office PowerPoint</Application>
  <PresentationFormat>On-screen Show (4:3)</PresentationFormat>
  <Paragraphs>147</Paragraphs>
  <Slides>24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Arial Black</vt:lpstr>
      <vt:lpstr>Calibri</vt:lpstr>
      <vt:lpstr>Calibri Light</vt:lpstr>
      <vt:lpstr>Office Theme</vt:lpstr>
      <vt:lpstr> </vt:lpstr>
      <vt:lpstr>Today’s Objectives</vt:lpstr>
      <vt:lpstr>Activity 1</vt:lpstr>
      <vt:lpstr>Some quotes....</vt:lpstr>
      <vt:lpstr>Roles of a Leader</vt:lpstr>
      <vt:lpstr>Leadership v Management </vt:lpstr>
      <vt:lpstr>The Meaning of Leadership</vt:lpstr>
      <vt:lpstr>Close relationship between management and leadership</vt:lpstr>
      <vt:lpstr>Fredrick Wilmslow Taylor</vt:lpstr>
      <vt:lpstr>Ursula Burns</vt:lpstr>
      <vt:lpstr>Elon Musk</vt:lpstr>
      <vt:lpstr>Tim Cook</vt:lpstr>
      <vt:lpstr>The importance of leadership </vt:lpstr>
      <vt:lpstr>Charles Manson</vt:lpstr>
      <vt:lpstr>Adolf Hitler Former Chancellor of Germany</vt:lpstr>
      <vt:lpstr>Nelson Mandela</vt:lpstr>
      <vt:lpstr>Boris Johnson  former leader of the UK Conservative Party/former UK Prime Minister</vt:lpstr>
      <vt:lpstr>Donald Trump</vt:lpstr>
      <vt:lpstr>JFK: 1962</vt:lpstr>
      <vt:lpstr>2. The Functional approach: Action-centred leadership - Adair</vt:lpstr>
      <vt:lpstr>2. Action-centred leadership: task functions</vt:lpstr>
      <vt:lpstr>2. Action-centred leadership: team functions</vt:lpstr>
      <vt:lpstr>2. Action-centred leadership: individual functions</vt:lpstr>
      <vt:lpstr>https://www.youtube.com/watch?v=i9CwQtBQo74   Introducing Sir Alex  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Michael Davies</dc:creator>
  <cp:lastModifiedBy>Marie Pitson</cp:lastModifiedBy>
  <cp:revision>88</cp:revision>
  <dcterms:created xsi:type="dcterms:W3CDTF">2011-09-20T12:49:22Z</dcterms:created>
  <dcterms:modified xsi:type="dcterms:W3CDTF">2025-02-19T09:29:56Z</dcterms:modified>
</cp:coreProperties>
</file>