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96" d="100"/>
          <a:sy n="96" d="100"/>
        </p:scale>
        <p:origin x="86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rushali Jani" userId="36f6fd2389345721" providerId="LiveId" clId="{23D61DA9-ADDA-4FC5-9D37-F6FF875A9C08}"/>
    <pc:docChg chg="undo redo custSel addSld delSld modSld sldOrd">
      <pc:chgData name="Vrushali Jani" userId="36f6fd2389345721" providerId="LiveId" clId="{23D61DA9-ADDA-4FC5-9D37-F6FF875A9C08}" dt="2023-07-10T22:27:27.508" v="920" actId="1076"/>
      <pc:docMkLst>
        <pc:docMk/>
      </pc:docMkLst>
      <pc:sldChg chg="addSp delSp modSp mod ord">
        <pc:chgData name="Vrushali Jani" userId="36f6fd2389345721" providerId="LiveId" clId="{23D61DA9-ADDA-4FC5-9D37-F6FF875A9C08}" dt="2023-07-10T22:21:15.441" v="885" actId="255"/>
        <pc:sldMkLst>
          <pc:docMk/>
          <pc:sldMk cId="2870305925" sldId="256"/>
        </pc:sldMkLst>
        <pc:spChg chg="del mod">
          <ac:chgData name="Vrushali Jani" userId="36f6fd2389345721" providerId="LiveId" clId="{23D61DA9-ADDA-4FC5-9D37-F6FF875A9C08}" dt="2023-07-10T20:32:45.701" v="4" actId="478"/>
          <ac:spMkLst>
            <pc:docMk/>
            <pc:sldMk cId="2870305925" sldId="256"/>
            <ac:spMk id="2" creationId="{7019E074-2786-FBFD-30FC-DA2C346BA383}"/>
          </ac:spMkLst>
        </pc:spChg>
        <pc:spChg chg="mod">
          <ac:chgData name="Vrushali Jani" userId="36f6fd2389345721" providerId="LiveId" clId="{23D61DA9-ADDA-4FC5-9D37-F6FF875A9C08}" dt="2023-07-10T22:21:15.441" v="885" actId="255"/>
          <ac:spMkLst>
            <pc:docMk/>
            <pc:sldMk cId="2870305925" sldId="256"/>
            <ac:spMk id="3" creationId="{8AD2213E-7533-3694-585B-E79E140C3BE2}"/>
          </ac:spMkLst>
        </pc:spChg>
        <pc:spChg chg="mod">
          <ac:chgData name="Vrushali Jani" userId="36f6fd2389345721" providerId="LiveId" clId="{23D61DA9-ADDA-4FC5-9D37-F6FF875A9C08}" dt="2023-07-10T20:32:28.631" v="2"/>
          <ac:spMkLst>
            <pc:docMk/>
            <pc:sldMk cId="2870305925" sldId="256"/>
            <ac:spMk id="6" creationId="{B4046ED3-6AC7-8353-96A6-0B5B4F1374B3}"/>
          </ac:spMkLst>
        </pc:spChg>
        <pc:spChg chg="mod">
          <ac:chgData name="Vrushali Jani" userId="36f6fd2389345721" providerId="LiveId" clId="{23D61DA9-ADDA-4FC5-9D37-F6FF875A9C08}" dt="2023-07-10T20:32:28.631" v="2"/>
          <ac:spMkLst>
            <pc:docMk/>
            <pc:sldMk cId="2870305925" sldId="256"/>
            <ac:spMk id="9" creationId="{ED4D38C5-5197-E09A-9F37-E727827685CC}"/>
          </ac:spMkLst>
        </pc:spChg>
        <pc:spChg chg="mod">
          <ac:chgData name="Vrushali Jani" userId="36f6fd2389345721" providerId="LiveId" clId="{23D61DA9-ADDA-4FC5-9D37-F6FF875A9C08}" dt="2023-07-10T20:32:28.631" v="2"/>
          <ac:spMkLst>
            <pc:docMk/>
            <pc:sldMk cId="2870305925" sldId="256"/>
            <ac:spMk id="10" creationId="{2592C3CE-A32E-F96F-CF5C-B42561051BD5}"/>
          </ac:spMkLst>
        </pc:spChg>
        <pc:grpChg chg="add mod">
          <ac:chgData name="Vrushali Jani" userId="36f6fd2389345721" providerId="LiveId" clId="{23D61DA9-ADDA-4FC5-9D37-F6FF875A9C08}" dt="2023-07-10T20:33:23.390" v="11" actId="14100"/>
          <ac:grpSpMkLst>
            <pc:docMk/>
            <pc:sldMk cId="2870305925" sldId="256"/>
            <ac:grpSpMk id="4" creationId="{EBF04BE0-48B3-06C6-9FE4-32073B80D5C6}"/>
          </ac:grpSpMkLst>
        </pc:grpChg>
        <pc:picChg chg="mod">
          <ac:chgData name="Vrushali Jani" userId="36f6fd2389345721" providerId="LiveId" clId="{23D61DA9-ADDA-4FC5-9D37-F6FF875A9C08}" dt="2023-07-10T20:32:28.631" v="2"/>
          <ac:picMkLst>
            <pc:docMk/>
            <pc:sldMk cId="2870305925" sldId="256"/>
            <ac:picMk id="5" creationId="{6B1BA549-AF5E-6094-1B87-3A6DEAD42E97}"/>
          </ac:picMkLst>
        </pc:picChg>
        <pc:picChg chg="mod">
          <ac:chgData name="Vrushali Jani" userId="36f6fd2389345721" providerId="LiveId" clId="{23D61DA9-ADDA-4FC5-9D37-F6FF875A9C08}" dt="2023-07-10T20:32:28.631" v="2"/>
          <ac:picMkLst>
            <pc:docMk/>
            <pc:sldMk cId="2870305925" sldId="256"/>
            <ac:picMk id="7" creationId="{DF752324-C1A3-7397-A34C-4882624A4FC8}"/>
          </ac:picMkLst>
        </pc:picChg>
        <pc:picChg chg="mod">
          <ac:chgData name="Vrushali Jani" userId="36f6fd2389345721" providerId="LiveId" clId="{23D61DA9-ADDA-4FC5-9D37-F6FF875A9C08}" dt="2023-07-10T20:32:28.631" v="2"/>
          <ac:picMkLst>
            <pc:docMk/>
            <pc:sldMk cId="2870305925" sldId="256"/>
            <ac:picMk id="8" creationId="{2C9D6BE3-8032-0EF7-E2D0-647E85581CE4}"/>
          </ac:picMkLst>
        </pc:picChg>
      </pc:sldChg>
      <pc:sldChg chg="addSp delSp modSp new mod">
        <pc:chgData name="Vrushali Jani" userId="36f6fd2389345721" providerId="LiveId" clId="{23D61DA9-ADDA-4FC5-9D37-F6FF875A9C08}" dt="2023-07-10T21:29:22.847" v="361" actId="1076"/>
        <pc:sldMkLst>
          <pc:docMk/>
          <pc:sldMk cId="157340126" sldId="257"/>
        </pc:sldMkLst>
        <pc:spChg chg="mod">
          <ac:chgData name="Vrushali Jani" userId="36f6fd2389345721" providerId="LiveId" clId="{23D61DA9-ADDA-4FC5-9D37-F6FF875A9C08}" dt="2023-07-10T21:24:19.429" v="339" actId="122"/>
          <ac:spMkLst>
            <pc:docMk/>
            <pc:sldMk cId="157340126" sldId="257"/>
            <ac:spMk id="2" creationId="{064D1EE5-E70E-25CE-0F9D-CA4245F10BC5}"/>
          </ac:spMkLst>
        </pc:spChg>
        <pc:spChg chg="del mod">
          <ac:chgData name="Vrushali Jani" userId="36f6fd2389345721" providerId="LiveId" clId="{23D61DA9-ADDA-4FC5-9D37-F6FF875A9C08}" dt="2023-07-10T21:26:52.505" v="342"/>
          <ac:spMkLst>
            <pc:docMk/>
            <pc:sldMk cId="157340126" sldId="257"/>
            <ac:spMk id="3" creationId="{58BF25B1-908B-579A-F3B7-E7AA3576B057}"/>
          </ac:spMkLst>
        </pc:spChg>
        <pc:spChg chg="add mod">
          <ac:chgData name="Vrushali Jani" userId="36f6fd2389345721" providerId="LiveId" clId="{23D61DA9-ADDA-4FC5-9D37-F6FF875A9C08}" dt="2023-07-10T21:28:34.384" v="355" actId="1076"/>
          <ac:spMkLst>
            <pc:docMk/>
            <pc:sldMk cId="157340126" sldId="257"/>
            <ac:spMk id="7" creationId="{E5102D24-84A4-4232-3ABE-BE4A129AE5E5}"/>
          </ac:spMkLst>
        </pc:spChg>
        <pc:spChg chg="add mod">
          <ac:chgData name="Vrushali Jani" userId="36f6fd2389345721" providerId="LiveId" clId="{23D61DA9-ADDA-4FC5-9D37-F6FF875A9C08}" dt="2023-07-10T21:29:22.847" v="361" actId="1076"/>
          <ac:spMkLst>
            <pc:docMk/>
            <pc:sldMk cId="157340126" sldId="257"/>
            <ac:spMk id="9" creationId="{7B866891-DE65-F703-F730-3FDCE5660BF6}"/>
          </ac:spMkLst>
        </pc:spChg>
        <pc:picChg chg="add mod">
          <ac:chgData name="Vrushali Jani" userId="36f6fd2389345721" providerId="LiveId" clId="{23D61DA9-ADDA-4FC5-9D37-F6FF875A9C08}" dt="2023-07-10T21:27:24.958" v="346" actId="1076"/>
          <ac:picMkLst>
            <pc:docMk/>
            <pc:sldMk cId="157340126" sldId="257"/>
            <ac:picMk id="4" creationId="{387B2399-E753-3E2F-48B7-194ACF2A6EEF}"/>
          </ac:picMkLst>
        </pc:picChg>
        <pc:picChg chg="add mod">
          <ac:chgData name="Vrushali Jani" userId="36f6fd2389345721" providerId="LiveId" clId="{23D61DA9-ADDA-4FC5-9D37-F6FF875A9C08}" dt="2023-07-10T21:27:46.144" v="349" actId="14100"/>
          <ac:picMkLst>
            <pc:docMk/>
            <pc:sldMk cId="157340126" sldId="257"/>
            <ac:picMk id="5" creationId="{AAE3B0CA-274E-1FED-55DB-8DC92D2FEA6A}"/>
          </ac:picMkLst>
        </pc:picChg>
      </pc:sldChg>
      <pc:sldChg chg="new del">
        <pc:chgData name="Vrushali Jani" userId="36f6fd2389345721" providerId="LiveId" clId="{23D61DA9-ADDA-4FC5-9D37-F6FF875A9C08}" dt="2023-07-10T21:18:56.857" v="245" actId="2696"/>
        <pc:sldMkLst>
          <pc:docMk/>
          <pc:sldMk cId="1839127607" sldId="257"/>
        </pc:sldMkLst>
      </pc:sldChg>
      <pc:sldChg chg="addSp delSp modSp new mod">
        <pc:chgData name="Vrushali Jani" userId="36f6fd2389345721" providerId="LiveId" clId="{23D61DA9-ADDA-4FC5-9D37-F6FF875A9C08}" dt="2023-07-10T22:23:08.140" v="890" actId="1076"/>
        <pc:sldMkLst>
          <pc:docMk/>
          <pc:sldMk cId="2805148314" sldId="258"/>
        </pc:sldMkLst>
        <pc:spChg chg="mod">
          <ac:chgData name="Vrushali Jani" userId="36f6fd2389345721" providerId="LiveId" clId="{23D61DA9-ADDA-4FC5-9D37-F6FF875A9C08}" dt="2023-07-10T22:22:39.326" v="886" actId="14100"/>
          <ac:spMkLst>
            <pc:docMk/>
            <pc:sldMk cId="2805148314" sldId="258"/>
            <ac:spMk id="2" creationId="{3A6A17FF-A362-0B41-FB19-0DBEFEB81302}"/>
          </ac:spMkLst>
        </pc:spChg>
        <pc:spChg chg="del mod">
          <ac:chgData name="Vrushali Jani" userId="36f6fd2389345721" providerId="LiveId" clId="{23D61DA9-ADDA-4FC5-9D37-F6FF875A9C08}" dt="2023-07-10T21:32:22.268" v="378"/>
          <ac:spMkLst>
            <pc:docMk/>
            <pc:sldMk cId="2805148314" sldId="258"/>
            <ac:spMk id="3" creationId="{F4610889-F49A-7815-3C4D-FF2C5CECF518}"/>
          </ac:spMkLst>
        </pc:spChg>
        <pc:spChg chg="add mod">
          <ac:chgData name="Vrushali Jani" userId="36f6fd2389345721" providerId="LiveId" clId="{23D61DA9-ADDA-4FC5-9D37-F6FF875A9C08}" dt="2023-07-10T22:23:08.140" v="890" actId="1076"/>
          <ac:spMkLst>
            <pc:docMk/>
            <pc:sldMk cId="2805148314" sldId="258"/>
            <ac:spMk id="4" creationId="{FDAED735-D664-4C50-BAF4-8C795AB22606}"/>
          </ac:spMkLst>
        </pc:spChg>
        <pc:spChg chg="add mod">
          <ac:chgData name="Vrushali Jani" userId="36f6fd2389345721" providerId="LiveId" clId="{23D61DA9-ADDA-4FC5-9D37-F6FF875A9C08}" dt="2023-07-10T22:22:53.406" v="889" actId="14100"/>
          <ac:spMkLst>
            <pc:docMk/>
            <pc:sldMk cId="2805148314" sldId="258"/>
            <ac:spMk id="5" creationId="{6CCE3198-534E-AC2E-5B13-06ABBF7FF83B}"/>
          </ac:spMkLst>
        </pc:spChg>
      </pc:sldChg>
      <pc:sldChg chg="addSp delSp modSp new mod">
        <pc:chgData name="Vrushali Jani" userId="36f6fd2389345721" providerId="LiveId" clId="{23D61DA9-ADDA-4FC5-9D37-F6FF875A9C08}" dt="2023-07-10T22:25:32.814" v="908" actId="1076"/>
        <pc:sldMkLst>
          <pc:docMk/>
          <pc:sldMk cId="1465031230" sldId="259"/>
        </pc:sldMkLst>
        <pc:spChg chg="mod">
          <ac:chgData name="Vrushali Jani" userId="36f6fd2389345721" providerId="LiveId" clId="{23D61DA9-ADDA-4FC5-9D37-F6FF875A9C08}" dt="2023-07-10T22:24:43.075" v="900" actId="14100"/>
          <ac:spMkLst>
            <pc:docMk/>
            <pc:sldMk cId="1465031230" sldId="259"/>
            <ac:spMk id="2" creationId="{04D04226-76AA-FD95-C19C-A2AA36928E13}"/>
          </ac:spMkLst>
        </pc:spChg>
        <pc:spChg chg="mod">
          <ac:chgData name="Vrushali Jani" userId="36f6fd2389345721" providerId="LiveId" clId="{23D61DA9-ADDA-4FC5-9D37-F6FF875A9C08}" dt="2023-07-10T22:25:32.814" v="908" actId="1076"/>
          <ac:spMkLst>
            <pc:docMk/>
            <pc:sldMk cId="1465031230" sldId="259"/>
            <ac:spMk id="3" creationId="{4CD6A48D-D5F6-D474-1103-CF364A5E1CF3}"/>
          </ac:spMkLst>
        </pc:spChg>
        <pc:spChg chg="add mod">
          <ac:chgData name="Vrushali Jani" userId="36f6fd2389345721" providerId="LiveId" clId="{23D61DA9-ADDA-4FC5-9D37-F6FF875A9C08}" dt="2023-07-10T22:25:18.618" v="906" actId="1076"/>
          <ac:spMkLst>
            <pc:docMk/>
            <pc:sldMk cId="1465031230" sldId="259"/>
            <ac:spMk id="5" creationId="{12CA1B4E-D5A5-1AC3-0E2A-F55F13A63A3F}"/>
          </ac:spMkLst>
        </pc:spChg>
        <pc:spChg chg="add mod">
          <ac:chgData name="Vrushali Jani" userId="36f6fd2389345721" providerId="LiveId" clId="{23D61DA9-ADDA-4FC5-9D37-F6FF875A9C08}" dt="2023-07-10T22:25:25.389" v="907" actId="1076"/>
          <ac:spMkLst>
            <pc:docMk/>
            <pc:sldMk cId="1465031230" sldId="259"/>
            <ac:spMk id="7" creationId="{C399A01A-2808-A4BE-5804-5067021FF666}"/>
          </ac:spMkLst>
        </pc:spChg>
        <pc:cxnChg chg="add del mod">
          <ac:chgData name="Vrushali Jani" userId="36f6fd2389345721" providerId="LiveId" clId="{23D61DA9-ADDA-4FC5-9D37-F6FF875A9C08}" dt="2023-07-10T21:55:01.315" v="514" actId="478"/>
          <ac:cxnSpMkLst>
            <pc:docMk/>
            <pc:sldMk cId="1465031230" sldId="259"/>
            <ac:cxnSpMk id="9" creationId="{F43A3F6C-C53D-FF2D-EBEA-F07437BE6A1E}"/>
          </ac:cxnSpMkLst>
        </pc:cxnChg>
        <pc:cxnChg chg="add mod">
          <ac:chgData name="Vrushali Jani" userId="36f6fd2389345721" providerId="LiveId" clId="{23D61DA9-ADDA-4FC5-9D37-F6FF875A9C08}" dt="2023-07-10T22:24:23.413" v="898" actId="1076"/>
          <ac:cxnSpMkLst>
            <pc:docMk/>
            <pc:sldMk cId="1465031230" sldId="259"/>
            <ac:cxnSpMk id="11" creationId="{3C7CD788-9C25-EA5A-562D-757A0B24C670}"/>
          </ac:cxnSpMkLst>
        </pc:cxnChg>
        <pc:cxnChg chg="add mod">
          <ac:chgData name="Vrushali Jani" userId="36f6fd2389345721" providerId="LiveId" clId="{23D61DA9-ADDA-4FC5-9D37-F6FF875A9C08}" dt="2023-07-10T22:25:25.389" v="907" actId="1076"/>
          <ac:cxnSpMkLst>
            <pc:docMk/>
            <pc:sldMk cId="1465031230" sldId="259"/>
            <ac:cxnSpMk id="13" creationId="{B55C44CB-198C-CDFA-35A2-94115FEC7476}"/>
          </ac:cxnSpMkLst>
        </pc:cxnChg>
      </pc:sldChg>
      <pc:sldChg chg="addSp delSp modSp new mod">
        <pc:chgData name="Vrushali Jani" userId="36f6fd2389345721" providerId="LiveId" clId="{23D61DA9-ADDA-4FC5-9D37-F6FF875A9C08}" dt="2023-07-10T22:26:01.728" v="912" actId="1076"/>
        <pc:sldMkLst>
          <pc:docMk/>
          <pc:sldMk cId="793665045" sldId="260"/>
        </pc:sldMkLst>
        <pc:spChg chg="mod">
          <ac:chgData name="Vrushali Jani" userId="36f6fd2389345721" providerId="LiveId" clId="{23D61DA9-ADDA-4FC5-9D37-F6FF875A9C08}" dt="2023-07-10T22:20:07.260" v="872"/>
          <ac:spMkLst>
            <pc:docMk/>
            <pc:sldMk cId="793665045" sldId="260"/>
            <ac:spMk id="2" creationId="{12927859-0BFC-8C69-53AE-07D202739A20}"/>
          </ac:spMkLst>
        </pc:spChg>
        <pc:spChg chg="del">
          <ac:chgData name="Vrushali Jani" userId="36f6fd2389345721" providerId="LiveId" clId="{23D61DA9-ADDA-4FC5-9D37-F6FF875A9C08}" dt="2023-07-10T21:57:39.658" v="533"/>
          <ac:spMkLst>
            <pc:docMk/>
            <pc:sldMk cId="793665045" sldId="260"/>
            <ac:spMk id="3" creationId="{891438CD-27C4-2976-507C-54A65D88E0E4}"/>
          </ac:spMkLst>
        </pc:spChg>
        <pc:spChg chg="add del">
          <ac:chgData name="Vrushali Jani" userId="36f6fd2389345721" providerId="LiveId" clId="{23D61DA9-ADDA-4FC5-9D37-F6FF875A9C08}" dt="2023-07-10T21:59:07.055" v="548" actId="22"/>
          <ac:spMkLst>
            <pc:docMk/>
            <pc:sldMk cId="793665045" sldId="260"/>
            <ac:spMk id="8" creationId="{E0B74EF1-6F69-1303-0767-64EB382D6FC0}"/>
          </ac:spMkLst>
        </pc:spChg>
        <pc:spChg chg="add mod">
          <ac:chgData name="Vrushali Jani" userId="36f6fd2389345721" providerId="LiveId" clId="{23D61DA9-ADDA-4FC5-9D37-F6FF875A9C08}" dt="2023-07-10T22:26:01.728" v="912" actId="1076"/>
          <ac:spMkLst>
            <pc:docMk/>
            <pc:sldMk cId="793665045" sldId="260"/>
            <ac:spMk id="10" creationId="{6DCF9835-53E1-F750-5CA3-A680086C90E3}"/>
          </ac:spMkLst>
        </pc:spChg>
        <pc:spChg chg="add mod">
          <ac:chgData name="Vrushali Jani" userId="36f6fd2389345721" providerId="LiveId" clId="{23D61DA9-ADDA-4FC5-9D37-F6FF875A9C08}" dt="2023-07-10T22:01:21.734" v="564" actId="113"/>
          <ac:spMkLst>
            <pc:docMk/>
            <pc:sldMk cId="793665045" sldId="260"/>
            <ac:spMk id="12" creationId="{6F5FBE97-0E1C-FB5E-7B2D-5A476AD9AC43}"/>
          </ac:spMkLst>
        </pc:spChg>
        <pc:picChg chg="add mod">
          <ac:chgData name="Vrushali Jani" userId="36f6fd2389345721" providerId="LiveId" clId="{23D61DA9-ADDA-4FC5-9D37-F6FF875A9C08}" dt="2023-07-10T22:25:50.997" v="911" actId="1076"/>
          <ac:picMkLst>
            <pc:docMk/>
            <pc:sldMk cId="793665045" sldId="260"/>
            <ac:picMk id="4" creationId="{21CC3AE1-BEAB-9766-DC08-3C62ADDDAA37}"/>
          </ac:picMkLst>
        </pc:picChg>
        <pc:picChg chg="add mod">
          <ac:chgData name="Vrushali Jani" userId="36f6fd2389345721" providerId="LiveId" clId="{23D61DA9-ADDA-4FC5-9D37-F6FF875A9C08}" dt="2023-07-10T22:25:43.441" v="909" actId="14100"/>
          <ac:picMkLst>
            <pc:docMk/>
            <pc:sldMk cId="793665045" sldId="260"/>
            <ac:picMk id="5" creationId="{85AE164D-EC4A-B05E-9EA8-530AC868EEDD}"/>
          </ac:picMkLst>
        </pc:picChg>
        <pc:picChg chg="add del mod">
          <ac:chgData name="Vrushali Jani" userId="36f6fd2389345721" providerId="LiveId" clId="{23D61DA9-ADDA-4FC5-9D37-F6FF875A9C08}" dt="2023-07-10T21:58:28.910" v="541"/>
          <ac:picMkLst>
            <pc:docMk/>
            <pc:sldMk cId="793665045" sldId="260"/>
            <ac:picMk id="6" creationId="{44511697-94B2-2992-77DF-4879EC88E45F}"/>
          </ac:picMkLst>
        </pc:picChg>
      </pc:sldChg>
      <pc:sldChg chg="addSp delSp modSp new mod">
        <pc:chgData name="Vrushali Jani" userId="36f6fd2389345721" providerId="LiveId" clId="{23D61DA9-ADDA-4FC5-9D37-F6FF875A9C08}" dt="2023-07-10T22:07:13.508" v="724" actId="115"/>
        <pc:sldMkLst>
          <pc:docMk/>
          <pc:sldMk cId="931001656" sldId="261"/>
        </pc:sldMkLst>
        <pc:spChg chg="add mod">
          <ac:chgData name="Vrushali Jani" userId="36f6fd2389345721" providerId="LiveId" clId="{23D61DA9-ADDA-4FC5-9D37-F6FF875A9C08}" dt="2023-07-10T22:06:50.728" v="720" actId="20577"/>
          <ac:spMkLst>
            <pc:docMk/>
            <pc:sldMk cId="931001656" sldId="261"/>
            <ac:spMk id="3" creationId="{D76AE424-D79E-50F9-E84A-BFB9C6980E1E}"/>
          </ac:spMkLst>
        </pc:spChg>
        <pc:spChg chg="add del">
          <ac:chgData name="Vrushali Jani" userId="36f6fd2389345721" providerId="LiveId" clId="{23D61DA9-ADDA-4FC5-9D37-F6FF875A9C08}" dt="2023-07-10T22:03:01.484" v="589" actId="22"/>
          <ac:spMkLst>
            <pc:docMk/>
            <pc:sldMk cId="931001656" sldId="261"/>
            <ac:spMk id="5" creationId="{B510306B-2762-7EDB-D769-211569758B04}"/>
          </ac:spMkLst>
        </pc:spChg>
        <pc:spChg chg="add mod">
          <ac:chgData name="Vrushali Jani" userId="36f6fd2389345721" providerId="LiveId" clId="{23D61DA9-ADDA-4FC5-9D37-F6FF875A9C08}" dt="2023-07-10T22:07:06.759" v="722" actId="115"/>
          <ac:spMkLst>
            <pc:docMk/>
            <pc:sldMk cId="931001656" sldId="261"/>
            <ac:spMk id="7" creationId="{D3168C26-6F6F-DD57-E0E1-A6C7E7E4A3FC}"/>
          </ac:spMkLst>
        </pc:spChg>
        <pc:spChg chg="add mod">
          <ac:chgData name="Vrushali Jani" userId="36f6fd2389345721" providerId="LiveId" clId="{23D61DA9-ADDA-4FC5-9D37-F6FF875A9C08}" dt="2023-07-10T22:07:13.508" v="724" actId="115"/>
          <ac:spMkLst>
            <pc:docMk/>
            <pc:sldMk cId="931001656" sldId="261"/>
            <ac:spMk id="9" creationId="{842E6AD7-BE2A-8336-9D5A-131BE60CB3C9}"/>
          </ac:spMkLst>
        </pc:spChg>
      </pc:sldChg>
      <pc:sldChg chg="addSp modSp new mod">
        <pc:chgData name="Vrushali Jani" userId="36f6fd2389345721" providerId="LiveId" clId="{23D61DA9-ADDA-4FC5-9D37-F6FF875A9C08}" dt="2023-07-10T22:10:57.314" v="748" actId="1076"/>
        <pc:sldMkLst>
          <pc:docMk/>
          <pc:sldMk cId="1139736111" sldId="262"/>
        </pc:sldMkLst>
        <pc:spChg chg="mod">
          <ac:chgData name="Vrushali Jani" userId="36f6fd2389345721" providerId="LiveId" clId="{23D61DA9-ADDA-4FC5-9D37-F6FF875A9C08}" dt="2023-07-10T22:10:47.036" v="747" actId="1076"/>
          <ac:spMkLst>
            <pc:docMk/>
            <pc:sldMk cId="1139736111" sldId="262"/>
            <ac:spMk id="2" creationId="{1B7D7714-6721-A61D-C0A9-8DB4050E995E}"/>
          </ac:spMkLst>
        </pc:spChg>
        <pc:spChg chg="add mod">
          <ac:chgData name="Vrushali Jani" userId="36f6fd2389345721" providerId="LiveId" clId="{23D61DA9-ADDA-4FC5-9D37-F6FF875A9C08}" dt="2023-07-10T22:10:57.314" v="748" actId="1076"/>
          <ac:spMkLst>
            <pc:docMk/>
            <pc:sldMk cId="1139736111" sldId="262"/>
            <ac:spMk id="4" creationId="{15AD0C1B-22DA-71AF-DAEF-07CF9FC9BF29}"/>
          </ac:spMkLst>
        </pc:spChg>
        <pc:spChg chg="add mod">
          <ac:chgData name="Vrushali Jani" userId="36f6fd2389345721" providerId="LiveId" clId="{23D61DA9-ADDA-4FC5-9D37-F6FF875A9C08}" dt="2023-07-10T22:10:41.619" v="746" actId="1076"/>
          <ac:spMkLst>
            <pc:docMk/>
            <pc:sldMk cId="1139736111" sldId="262"/>
            <ac:spMk id="6" creationId="{54569EFF-D236-815D-5746-8B614986C43A}"/>
          </ac:spMkLst>
        </pc:spChg>
      </pc:sldChg>
      <pc:sldChg chg="addSp modSp new mod">
        <pc:chgData name="Vrushali Jani" userId="36f6fd2389345721" providerId="LiveId" clId="{23D61DA9-ADDA-4FC5-9D37-F6FF875A9C08}" dt="2023-07-10T22:27:27.508" v="920" actId="1076"/>
        <pc:sldMkLst>
          <pc:docMk/>
          <pc:sldMk cId="57943959" sldId="263"/>
        </pc:sldMkLst>
        <pc:spChg chg="mod">
          <ac:chgData name="Vrushali Jani" userId="36f6fd2389345721" providerId="LiveId" clId="{23D61DA9-ADDA-4FC5-9D37-F6FF875A9C08}" dt="2023-07-10T22:20:07.260" v="872"/>
          <ac:spMkLst>
            <pc:docMk/>
            <pc:sldMk cId="57943959" sldId="263"/>
            <ac:spMk id="2" creationId="{D6BFB67F-37C2-54B2-8D7F-71A2F4A532E9}"/>
          </ac:spMkLst>
        </pc:spChg>
        <pc:spChg chg="add mod">
          <ac:chgData name="Vrushali Jani" userId="36f6fd2389345721" providerId="LiveId" clId="{23D61DA9-ADDA-4FC5-9D37-F6FF875A9C08}" dt="2023-07-10T22:27:12.368" v="918" actId="255"/>
          <ac:spMkLst>
            <pc:docMk/>
            <pc:sldMk cId="57943959" sldId="263"/>
            <ac:spMk id="4" creationId="{77B81DD1-AC6D-1387-4524-FF13DE850D2A}"/>
          </ac:spMkLst>
        </pc:spChg>
        <pc:spChg chg="add mod">
          <ac:chgData name="Vrushali Jani" userId="36f6fd2389345721" providerId="LiveId" clId="{23D61DA9-ADDA-4FC5-9D37-F6FF875A9C08}" dt="2023-07-10T22:27:00.193" v="917" actId="255"/>
          <ac:spMkLst>
            <pc:docMk/>
            <pc:sldMk cId="57943959" sldId="263"/>
            <ac:spMk id="6" creationId="{A2F3004B-7B24-04A5-0A9E-E289EF540F2B}"/>
          </ac:spMkLst>
        </pc:spChg>
        <pc:spChg chg="add mod">
          <ac:chgData name="Vrushali Jani" userId="36f6fd2389345721" providerId="LiveId" clId="{23D61DA9-ADDA-4FC5-9D37-F6FF875A9C08}" dt="2023-07-10T22:27:27.508" v="920" actId="1076"/>
          <ac:spMkLst>
            <pc:docMk/>
            <pc:sldMk cId="57943959" sldId="263"/>
            <ac:spMk id="8" creationId="{840ADD99-6B76-F9A7-8B3A-DDE8BF99D098}"/>
          </ac:spMkLst>
        </pc:spChg>
      </pc:sldChg>
      <pc:sldChg chg="new del">
        <pc:chgData name="Vrushali Jani" userId="36f6fd2389345721" providerId="LiveId" clId="{23D61DA9-ADDA-4FC5-9D37-F6FF875A9C08}" dt="2023-07-10T22:15:45.441" v="781" actId="2696"/>
        <pc:sldMkLst>
          <pc:docMk/>
          <pc:sldMk cId="1270644942" sldId="264"/>
        </pc:sldMkLst>
      </pc:sldChg>
      <pc:sldChg chg="addSp modSp new mod">
        <pc:chgData name="Vrushali Jani" userId="36f6fd2389345721" providerId="LiveId" clId="{23D61DA9-ADDA-4FC5-9D37-F6FF875A9C08}" dt="2023-07-10T22:20:07.260" v="872"/>
        <pc:sldMkLst>
          <pc:docMk/>
          <pc:sldMk cId="3316632405" sldId="264"/>
        </pc:sldMkLst>
        <pc:spChg chg="mod">
          <ac:chgData name="Vrushali Jani" userId="36f6fd2389345721" providerId="LiveId" clId="{23D61DA9-ADDA-4FC5-9D37-F6FF875A9C08}" dt="2023-07-10T22:20:07.260" v="872"/>
          <ac:spMkLst>
            <pc:docMk/>
            <pc:sldMk cId="3316632405" sldId="264"/>
            <ac:spMk id="2" creationId="{4E7F210A-105F-17CA-0AD8-ABA607BD44F4}"/>
          </ac:spMkLst>
        </pc:spChg>
        <pc:spChg chg="add mod">
          <ac:chgData name="Vrushali Jani" userId="36f6fd2389345721" providerId="LiveId" clId="{23D61DA9-ADDA-4FC5-9D37-F6FF875A9C08}" dt="2023-07-10T22:19:32.362" v="871" actId="1076"/>
          <ac:spMkLst>
            <pc:docMk/>
            <pc:sldMk cId="3316632405" sldId="264"/>
            <ac:spMk id="4" creationId="{95EAE4C4-01B0-3CB8-A2E7-59D61E02D0B3}"/>
          </ac:spMkLst>
        </pc:spChg>
        <pc:spChg chg="add mod">
          <ac:chgData name="Vrushali Jani" userId="36f6fd2389345721" providerId="LiveId" clId="{23D61DA9-ADDA-4FC5-9D37-F6FF875A9C08}" dt="2023-07-10T22:19:28.319" v="870" actId="1076"/>
          <ac:spMkLst>
            <pc:docMk/>
            <pc:sldMk cId="3316632405" sldId="264"/>
            <ac:spMk id="6" creationId="{299AD4D1-6E95-1BAE-078F-BD6BB11D79A8}"/>
          </ac:spMkLst>
        </pc:spChg>
        <pc:spChg chg="add mod">
          <ac:chgData name="Vrushali Jani" userId="36f6fd2389345721" providerId="LiveId" clId="{23D61DA9-ADDA-4FC5-9D37-F6FF875A9C08}" dt="2023-07-10T22:19:24.620" v="869" actId="1076"/>
          <ac:spMkLst>
            <pc:docMk/>
            <pc:sldMk cId="3316632405" sldId="264"/>
            <ac:spMk id="8" creationId="{C750100D-9AD1-DB87-444F-B5488F38FD4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9562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49954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3653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64492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388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96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06495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958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111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6784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5350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5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03417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582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413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3106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5868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3047BDA-4722-44C9-8652-3301212D6182}" type="datetimeFigureOut">
              <a:rPr lang="en-IN" smtClean="0"/>
              <a:t>10-07-2023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3A935F2-6026-453B-B12E-8E5A4454904C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39421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AD2213E-7533-3694-585B-E79E140C3B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1221" y="4468730"/>
            <a:ext cx="8939916" cy="2389270"/>
          </a:xfrm>
        </p:spPr>
        <p:txBody>
          <a:bodyPr>
            <a:normAutofit/>
          </a:bodyPr>
          <a:lstStyle/>
          <a:p>
            <a:r>
              <a:rPr lang="en-US" sz="2000" b="1" spc="16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r>
              <a:rPr lang="en-US" sz="2000" b="1" spc="-535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000" b="1" spc="19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en-US" sz="2000" b="1" spc="-54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000" b="1" spc="1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England </a:t>
            </a:r>
            <a:r>
              <a:rPr lang="en-US" sz="2000" b="1" spc="17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en-US" sz="2000" b="1" spc="-54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000" b="1" spc="13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Barclays </a:t>
            </a:r>
            <a:r>
              <a:rPr lang="en-US" sz="2000" b="1" spc="16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r>
              <a:rPr lang="en-US" sz="2000" b="1" spc="-53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2000" b="1" spc="145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HRM </a:t>
            </a:r>
            <a:r>
              <a:rPr lang="en-US" sz="2000" b="1" spc="105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Strategy</a:t>
            </a:r>
            <a:endParaRPr lang="en-US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Human Resources Management (LCMB7000)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Student Name : Om Thakkar</a:t>
            </a:r>
          </a:p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Student Id : 2244452</a:t>
            </a:r>
          </a:p>
        </p:txBody>
      </p:sp>
      <p:grpSp>
        <p:nvGrpSpPr>
          <p:cNvPr id="4" name="object 9">
            <a:extLst>
              <a:ext uri="{FF2B5EF4-FFF2-40B4-BE49-F238E27FC236}">
                <a16:creationId xmlns:a16="http://schemas.microsoft.com/office/drawing/2014/main" id="{EBF04BE0-48B3-06C6-9FE4-32073B80D5C6}"/>
              </a:ext>
            </a:extLst>
          </p:cNvPr>
          <p:cNvGrpSpPr/>
          <p:nvPr/>
        </p:nvGrpSpPr>
        <p:grpSpPr>
          <a:xfrm>
            <a:off x="315181" y="79070"/>
            <a:ext cx="11561638" cy="4151024"/>
            <a:chOff x="254000" y="254000"/>
            <a:chExt cx="7264400" cy="4856480"/>
          </a:xfrm>
        </p:grpSpPr>
        <p:pic>
          <p:nvPicPr>
            <p:cNvPr id="5" name="object 10">
              <a:extLst>
                <a:ext uri="{FF2B5EF4-FFF2-40B4-BE49-F238E27FC236}">
                  <a16:creationId xmlns:a16="http://schemas.microsoft.com/office/drawing/2014/main" id="{6B1BA549-AF5E-6094-1B87-3A6DEAD42E97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35280" y="822959"/>
              <a:ext cx="7101840" cy="4287520"/>
            </a:xfrm>
            <a:prstGeom prst="rect">
              <a:avLst/>
            </a:prstGeom>
          </p:spPr>
        </p:pic>
        <p:sp>
          <p:nvSpPr>
            <p:cNvPr id="6" name="object 11">
              <a:extLst>
                <a:ext uri="{FF2B5EF4-FFF2-40B4-BE49-F238E27FC236}">
                  <a16:creationId xmlns:a16="http://schemas.microsoft.com/office/drawing/2014/main" id="{B4046ED3-6AC7-8353-96A6-0B5B4F1374B3}"/>
                </a:ext>
              </a:extLst>
            </p:cNvPr>
            <p:cNvSpPr/>
            <p:nvPr/>
          </p:nvSpPr>
          <p:spPr>
            <a:xfrm>
              <a:off x="335280" y="782319"/>
              <a:ext cx="7101840" cy="0"/>
            </a:xfrm>
            <a:custGeom>
              <a:avLst/>
              <a:gdLst/>
              <a:ahLst/>
              <a:cxnLst/>
              <a:rect l="l" t="t" r="r" b="b"/>
              <a:pathLst>
                <a:path w="7101840">
                  <a:moveTo>
                    <a:pt x="0" y="0"/>
                  </a:moveTo>
                  <a:lnTo>
                    <a:pt x="7101840" y="0"/>
                  </a:lnTo>
                </a:path>
              </a:pathLst>
            </a:custGeom>
            <a:ln w="81279">
              <a:solidFill>
                <a:srgbClr val="000000"/>
              </a:solidFill>
              <a:prstDash val="lgDash"/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12">
              <a:extLst>
                <a:ext uri="{FF2B5EF4-FFF2-40B4-BE49-F238E27FC236}">
                  <a16:creationId xmlns:a16="http://schemas.microsoft.com/office/drawing/2014/main" id="{DF752324-C1A3-7397-A34C-4882624A4FC8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437119" y="741680"/>
              <a:ext cx="81279" cy="81279"/>
            </a:xfrm>
            <a:prstGeom prst="rect">
              <a:avLst/>
            </a:prstGeom>
          </p:spPr>
        </p:pic>
        <p:pic>
          <p:nvPicPr>
            <p:cNvPr id="8" name="object 13">
              <a:extLst>
                <a:ext uri="{FF2B5EF4-FFF2-40B4-BE49-F238E27FC236}">
                  <a16:creationId xmlns:a16="http://schemas.microsoft.com/office/drawing/2014/main" id="{2C9D6BE3-8032-0EF7-E2D0-647E85581CE4}"/>
                </a:ext>
              </a:extLst>
            </p:cNvPr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54000" y="741680"/>
              <a:ext cx="81279" cy="81279"/>
            </a:xfrm>
            <a:prstGeom prst="rect">
              <a:avLst/>
            </a:prstGeom>
          </p:spPr>
        </p:pic>
        <p:sp>
          <p:nvSpPr>
            <p:cNvPr id="9" name="object 14">
              <a:extLst>
                <a:ext uri="{FF2B5EF4-FFF2-40B4-BE49-F238E27FC236}">
                  <a16:creationId xmlns:a16="http://schemas.microsoft.com/office/drawing/2014/main" id="{ED4D38C5-5197-E09A-9F37-E727827685CC}"/>
                </a:ext>
              </a:extLst>
            </p:cNvPr>
            <p:cNvSpPr/>
            <p:nvPr/>
          </p:nvSpPr>
          <p:spPr>
            <a:xfrm>
              <a:off x="254000" y="741680"/>
              <a:ext cx="7264400" cy="223520"/>
            </a:xfrm>
            <a:custGeom>
              <a:avLst/>
              <a:gdLst/>
              <a:ahLst/>
              <a:cxnLst/>
              <a:rect l="l" t="t" r="r" b="b"/>
              <a:pathLst>
                <a:path w="7264400" h="223519">
                  <a:moveTo>
                    <a:pt x="7264400" y="0"/>
                  </a:moveTo>
                  <a:lnTo>
                    <a:pt x="0" y="0"/>
                  </a:lnTo>
                  <a:lnTo>
                    <a:pt x="0" y="223520"/>
                  </a:lnTo>
                  <a:lnTo>
                    <a:pt x="7264400" y="223520"/>
                  </a:lnTo>
                  <a:lnTo>
                    <a:pt x="7264400" y="0"/>
                  </a:lnTo>
                  <a:close/>
                </a:path>
              </a:pathLst>
            </a:custGeom>
            <a:solidFill>
              <a:srgbClr val="000000">
                <a:alpha val="101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5">
              <a:extLst>
                <a:ext uri="{FF2B5EF4-FFF2-40B4-BE49-F238E27FC236}">
                  <a16:creationId xmlns:a16="http://schemas.microsoft.com/office/drawing/2014/main" id="{2592C3CE-A32E-F96F-CF5C-B42561051BD5}"/>
                </a:ext>
              </a:extLst>
            </p:cNvPr>
            <p:cNvSpPr/>
            <p:nvPr/>
          </p:nvSpPr>
          <p:spPr>
            <a:xfrm>
              <a:off x="254000" y="254000"/>
              <a:ext cx="7264400" cy="487680"/>
            </a:xfrm>
            <a:custGeom>
              <a:avLst/>
              <a:gdLst/>
              <a:ahLst/>
              <a:cxnLst/>
              <a:rect l="l" t="t" r="r" b="b"/>
              <a:pathLst>
                <a:path w="7264400" h="487680">
                  <a:moveTo>
                    <a:pt x="7264400" y="0"/>
                  </a:moveTo>
                  <a:lnTo>
                    <a:pt x="0" y="0"/>
                  </a:lnTo>
                  <a:lnTo>
                    <a:pt x="0" y="487679"/>
                  </a:lnTo>
                  <a:lnTo>
                    <a:pt x="7264400" y="487679"/>
                  </a:lnTo>
                  <a:lnTo>
                    <a:pt x="7264400" y="0"/>
                  </a:lnTo>
                  <a:close/>
                </a:path>
              </a:pathLst>
            </a:custGeom>
            <a:solidFill>
              <a:srgbClr val="F9F6F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870305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1EE5-E70E-25CE-0F9D-CA4245F10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01282"/>
          </a:xfr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IN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Introduction : Bank Of England and Barclays Bank</a:t>
            </a:r>
          </a:p>
        </p:txBody>
      </p:sp>
      <p:pic>
        <p:nvPicPr>
          <p:cNvPr id="4" name="object 6">
            <a:extLst>
              <a:ext uri="{FF2B5EF4-FFF2-40B4-BE49-F238E27FC236}">
                <a16:creationId xmlns:a16="http://schemas.microsoft.com/office/drawing/2014/main" id="{387B2399-E753-3E2F-48B7-194ACF2A6EEF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88211" y="1566407"/>
            <a:ext cx="2883010" cy="2869869"/>
          </a:xfrm>
          <a:prstGeom prst="rect">
            <a:avLst/>
          </a:prstGeom>
        </p:spPr>
      </p:pic>
      <p:pic>
        <p:nvPicPr>
          <p:cNvPr id="5" name="object 4">
            <a:extLst>
              <a:ext uri="{FF2B5EF4-FFF2-40B4-BE49-F238E27FC236}">
                <a16:creationId xmlns:a16="http://schemas.microsoft.com/office/drawing/2014/main" id="{AAE3B0CA-274E-1FED-55DB-8DC92D2FEA6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52242" y="1566407"/>
            <a:ext cx="2883010" cy="28698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102D24-84A4-4232-3ABE-BE4A129AE5E5}"/>
              </a:ext>
            </a:extLst>
          </p:cNvPr>
          <p:cNvSpPr txBox="1"/>
          <p:nvPr/>
        </p:nvSpPr>
        <p:spPr>
          <a:xfrm>
            <a:off x="2204500" y="4748175"/>
            <a:ext cx="3361413" cy="1086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76630">
              <a:lnSpc>
                <a:spcPct val="100000"/>
              </a:lnSpc>
              <a:spcBef>
                <a:spcPts val="100"/>
              </a:spcBef>
            </a:pPr>
            <a:r>
              <a:rPr lang="en-US" sz="1100" spc="-75" dirty="0">
                <a:latin typeface="Verdana"/>
                <a:cs typeface="Verdana"/>
              </a:rPr>
              <a:t>Bank</a:t>
            </a:r>
            <a:r>
              <a:rPr lang="en-US" sz="1100" spc="-270" dirty="0">
                <a:latin typeface="Verdana"/>
                <a:cs typeface="Verdana"/>
              </a:rPr>
              <a:t> </a:t>
            </a:r>
            <a:r>
              <a:rPr lang="en-US" sz="1100" dirty="0">
                <a:latin typeface="Verdana"/>
                <a:cs typeface="Verdana"/>
              </a:rPr>
              <a:t>of</a:t>
            </a:r>
            <a:r>
              <a:rPr lang="en-US" sz="1100" spc="-270" dirty="0">
                <a:latin typeface="Verdana"/>
                <a:cs typeface="Verdana"/>
              </a:rPr>
              <a:t> </a:t>
            </a:r>
            <a:r>
              <a:rPr lang="en-US" sz="1100" spc="-10" dirty="0">
                <a:latin typeface="Verdana"/>
                <a:cs typeface="Verdana"/>
              </a:rPr>
              <a:t>England</a:t>
            </a:r>
            <a:endParaRPr lang="en-US" sz="1100" dirty="0">
              <a:latin typeface="Verdana"/>
              <a:cs typeface="Verdana"/>
            </a:endParaRPr>
          </a:p>
          <a:p>
            <a:pPr marL="12700" marR="5080" indent="19050" algn="just">
              <a:lnSpc>
                <a:spcPct val="149300"/>
              </a:lnSpc>
              <a:spcBef>
                <a:spcPts val="780"/>
              </a:spcBef>
            </a:pP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The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is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the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central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25" dirty="0">
                <a:solidFill>
                  <a:srgbClr val="272525"/>
                </a:solidFill>
                <a:latin typeface="Tahoma"/>
                <a:cs typeface="Tahoma"/>
              </a:rPr>
              <a:t>the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United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Kingdom.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Established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1694,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it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is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25" dirty="0">
                <a:solidFill>
                  <a:srgbClr val="272525"/>
                </a:solidFill>
                <a:latin typeface="Tahoma"/>
                <a:cs typeface="Tahoma"/>
              </a:rPr>
              <a:t>the </a:t>
            </a:r>
            <a:r>
              <a:rPr lang="en-US" sz="1100" spc="65" dirty="0">
                <a:solidFill>
                  <a:srgbClr val="272525"/>
                </a:solidFill>
                <a:latin typeface="Tahoma"/>
                <a:cs typeface="Tahoma"/>
              </a:rPr>
              <a:t>second-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oldest</a:t>
            </a:r>
            <a:r>
              <a:rPr lang="en-US"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central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operation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today.</a:t>
            </a:r>
            <a:endParaRPr lang="en-US" sz="1100" dirty="0">
              <a:latin typeface="Tahoma"/>
              <a:cs typeface="Tahoma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866891-DE65-F703-F730-3FDCE5660BF6}"/>
              </a:ext>
            </a:extLst>
          </p:cNvPr>
          <p:cNvSpPr txBox="1"/>
          <p:nvPr/>
        </p:nvSpPr>
        <p:spPr>
          <a:xfrm>
            <a:off x="6096000" y="4748175"/>
            <a:ext cx="3623806" cy="1086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76630">
              <a:lnSpc>
                <a:spcPct val="100000"/>
              </a:lnSpc>
              <a:spcBef>
                <a:spcPts val="100"/>
              </a:spcBef>
            </a:pPr>
            <a:r>
              <a:rPr lang="en-US" sz="1100" spc="-75" dirty="0">
                <a:latin typeface="Verdana"/>
                <a:cs typeface="Verdana"/>
              </a:rPr>
              <a:t>Bank</a:t>
            </a:r>
            <a:r>
              <a:rPr lang="en-US" sz="1100" spc="-270" dirty="0">
                <a:latin typeface="Verdana"/>
                <a:cs typeface="Verdana"/>
              </a:rPr>
              <a:t> </a:t>
            </a:r>
            <a:r>
              <a:rPr lang="en-US" sz="1100" dirty="0">
                <a:latin typeface="Verdana"/>
                <a:cs typeface="Verdana"/>
              </a:rPr>
              <a:t>of</a:t>
            </a:r>
            <a:r>
              <a:rPr lang="en-US" sz="1100" spc="-270" dirty="0">
                <a:latin typeface="Verdana"/>
                <a:cs typeface="Verdana"/>
              </a:rPr>
              <a:t> </a:t>
            </a:r>
            <a:r>
              <a:rPr lang="en-US" sz="1100" spc="-10" dirty="0">
                <a:latin typeface="Verdana"/>
                <a:cs typeface="Verdana"/>
              </a:rPr>
              <a:t>England</a:t>
            </a:r>
            <a:endParaRPr lang="en-US" sz="1100" dirty="0">
              <a:latin typeface="Verdana"/>
              <a:cs typeface="Verdana"/>
            </a:endParaRPr>
          </a:p>
          <a:p>
            <a:pPr marL="12700" marR="5080" indent="19050" algn="just">
              <a:lnSpc>
                <a:spcPct val="149300"/>
              </a:lnSpc>
              <a:spcBef>
                <a:spcPts val="780"/>
              </a:spcBef>
            </a:pP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The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is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the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central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25" dirty="0">
                <a:solidFill>
                  <a:srgbClr val="272525"/>
                </a:solidFill>
                <a:latin typeface="Tahoma"/>
                <a:cs typeface="Tahoma"/>
              </a:rPr>
              <a:t>the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United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Kingdom.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Established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1694,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it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is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25" dirty="0">
                <a:solidFill>
                  <a:srgbClr val="272525"/>
                </a:solidFill>
                <a:latin typeface="Tahoma"/>
                <a:cs typeface="Tahoma"/>
              </a:rPr>
              <a:t>the </a:t>
            </a:r>
            <a:r>
              <a:rPr lang="en-US" sz="1100" spc="65" dirty="0">
                <a:solidFill>
                  <a:srgbClr val="272525"/>
                </a:solidFill>
                <a:latin typeface="Tahoma"/>
                <a:cs typeface="Tahoma"/>
              </a:rPr>
              <a:t>second-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oldest</a:t>
            </a:r>
            <a:r>
              <a:rPr lang="en-US"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central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dirty="0">
                <a:solidFill>
                  <a:srgbClr val="272525"/>
                </a:solidFill>
                <a:latin typeface="Tahoma"/>
                <a:cs typeface="Tahoma"/>
              </a:rPr>
              <a:t>operation</a:t>
            </a:r>
            <a:r>
              <a:rPr lang="en-US" sz="11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today.</a:t>
            </a:r>
            <a:endParaRPr lang="en-US" sz="11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57340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A17FF-A362-0B41-FB19-0DBEFEB81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708556"/>
          </a:xfrm>
        </p:spPr>
        <p:txBody>
          <a:bodyPr>
            <a:normAutofit/>
          </a:bodyPr>
          <a:lstStyle/>
          <a:p>
            <a:pPr algn="ctr"/>
            <a:r>
              <a:rPr lang="en-IN" sz="2800" b="1" spc="-105" dirty="0"/>
              <a:t>Overview</a:t>
            </a:r>
            <a:r>
              <a:rPr lang="en-IN" sz="2800" b="1" spc="-545" dirty="0"/>
              <a:t>         </a:t>
            </a:r>
            <a:r>
              <a:rPr lang="en-IN" sz="2800" b="1" dirty="0"/>
              <a:t>of </a:t>
            </a:r>
            <a:r>
              <a:rPr lang="en-IN" sz="2800" b="1" spc="-540" dirty="0"/>
              <a:t> </a:t>
            </a:r>
            <a:r>
              <a:rPr lang="en-IN" sz="2800" b="1" spc="-50" dirty="0"/>
              <a:t>HRM </a:t>
            </a:r>
            <a:r>
              <a:rPr lang="en-IN" sz="2800" b="1" spc="-25" dirty="0"/>
              <a:t>Strategies</a:t>
            </a:r>
            <a:endParaRPr lang="en-IN" sz="2800" b="1" dirty="0"/>
          </a:p>
        </p:txBody>
      </p:sp>
      <p:sp>
        <p:nvSpPr>
          <p:cNvPr id="4" name="object 9">
            <a:extLst>
              <a:ext uri="{FF2B5EF4-FFF2-40B4-BE49-F238E27FC236}">
                <a16:creationId xmlns:a16="http://schemas.microsoft.com/office/drawing/2014/main" id="{FDAED735-D664-4C50-BAF4-8C795AB2260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8788" y="2056448"/>
            <a:ext cx="3598628" cy="341003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100"/>
              </a:spcBef>
              <a:buNone/>
            </a:pPr>
            <a:r>
              <a:rPr sz="1800" b="1" spc="-7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r>
              <a:rPr sz="1800" b="1" spc="-27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800" b="1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sz="1800" b="1" spc="-27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sz="1800" b="1" spc="-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England</a:t>
            </a:r>
            <a:endParaRPr sz="18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5080" indent="0">
              <a:lnSpc>
                <a:spcPct val="149300"/>
              </a:lnSpc>
              <a:spcBef>
                <a:spcPts val="810"/>
              </a:spcBef>
              <a:buNone/>
            </a:pPr>
            <a:r>
              <a:rPr lang="en-IN" sz="1100" spc="55" dirty="0">
                <a:solidFill>
                  <a:srgbClr val="272525"/>
                </a:solidFill>
                <a:latin typeface="Tahoma"/>
                <a:cs typeface="Tahoma"/>
              </a:rPr>
              <a:t>T</a:t>
            </a:r>
            <a:r>
              <a:rPr sz="1100" spc="55" dirty="0">
                <a:solidFill>
                  <a:srgbClr val="272525"/>
                </a:solidFill>
                <a:latin typeface="Tahoma"/>
                <a:cs typeface="Tahoma"/>
              </a:rPr>
              <a:t>he</a:t>
            </a:r>
            <a:r>
              <a:rPr sz="11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sz="11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sz="11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sz="11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spc="55" dirty="0">
                <a:solidFill>
                  <a:srgbClr val="272525"/>
                </a:solidFill>
                <a:latin typeface="Tahoma"/>
                <a:cs typeface="Tahoma"/>
              </a:rPr>
              <a:t>focuses</a:t>
            </a:r>
            <a:r>
              <a:rPr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spc="-25" dirty="0">
                <a:solidFill>
                  <a:srgbClr val="272525"/>
                </a:solidFill>
                <a:latin typeface="Tahoma"/>
                <a:cs typeface="Tahoma"/>
              </a:rPr>
              <a:t>on </a:t>
            </a:r>
            <a:r>
              <a:rPr sz="1100" dirty="0">
                <a:solidFill>
                  <a:srgbClr val="272525"/>
                </a:solidFill>
                <a:latin typeface="Tahoma"/>
                <a:cs typeface="Tahoma"/>
              </a:rPr>
              <a:t>promoting</a:t>
            </a:r>
            <a:r>
              <a:rPr sz="1100" spc="1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dirty="0">
                <a:solidFill>
                  <a:srgbClr val="272525"/>
                </a:solidFill>
                <a:latin typeface="Tahoma"/>
                <a:cs typeface="Tahoma"/>
              </a:rPr>
              <a:t>diversity,</a:t>
            </a:r>
            <a:r>
              <a:rPr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dirty="0">
                <a:solidFill>
                  <a:srgbClr val="272525"/>
                </a:solidFill>
                <a:latin typeface="Tahoma"/>
                <a:cs typeface="Tahoma"/>
              </a:rPr>
              <a:t>flexibility,</a:t>
            </a:r>
            <a:r>
              <a:rPr sz="1100" spc="1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spc="-25" dirty="0">
                <a:solidFill>
                  <a:srgbClr val="272525"/>
                </a:solidFill>
                <a:latin typeface="Tahoma"/>
                <a:cs typeface="Tahoma"/>
              </a:rPr>
              <a:t>and </a:t>
            </a:r>
            <a:r>
              <a:rPr sz="1100" spc="1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sz="1100" spc="18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sz="1100" spc="-10" dirty="0">
                <a:solidFill>
                  <a:srgbClr val="272525"/>
                </a:solidFill>
                <a:latin typeface="Tahoma"/>
                <a:cs typeface="Tahoma"/>
              </a:rPr>
              <a:t>development.</a:t>
            </a:r>
            <a:endParaRPr lang="en-IN" sz="1100" spc="-10" dirty="0">
              <a:solidFill>
                <a:srgbClr val="272525"/>
              </a:solidFill>
              <a:latin typeface="Tahoma"/>
              <a:cs typeface="Tahoma"/>
            </a:endParaRPr>
          </a:p>
          <a:p>
            <a:pPr marL="0" marR="5080" indent="0">
              <a:lnSpc>
                <a:spcPct val="149300"/>
              </a:lnSpc>
              <a:spcBef>
                <a:spcPts val="810"/>
              </a:spcBef>
              <a:buNone/>
            </a:pPr>
            <a:r>
              <a:rPr lang="en-US" sz="1100" dirty="0">
                <a:latin typeface="Tahoma"/>
                <a:cs typeface="Tahoma"/>
              </a:rPr>
              <a:t> The bank invests heavily in employee training and development, offering a wide range of programs for both new hires and experienced staff.</a:t>
            </a:r>
          </a:p>
          <a:p>
            <a:pPr marL="0" marR="5080" indent="0">
              <a:lnSpc>
                <a:spcPct val="149300"/>
              </a:lnSpc>
              <a:spcBef>
                <a:spcPts val="810"/>
              </a:spcBef>
              <a:buNone/>
            </a:pPr>
            <a:r>
              <a:rPr lang="en-US" sz="1100" dirty="0">
                <a:latin typeface="Tahoma"/>
                <a:cs typeface="Tahoma"/>
              </a:rPr>
              <a:t>Bank of England is committed to creating </a:t>
            </a:r>
            <a:r>
              <a:rPr lang="en-US" sz="1100" dirty="0" err="1">
                <a:latin typeface="Tahoma"/>
                <a:cs typeface="Tahoma"/>
              </a:rPr>
              <a:t>adiverse</a:t>
            </a:r>
            <a:r>
              <a:rPr lang="en-US" sz="1100" dirty="0">
                <a:latin typeface="Tahoma"/>
                <a:cs typeface="Tahoma"/>
              </a:rPr>
              <a:t> and inclusive workplace, with targeted initiatives to recruit and support underrepresented groups.</a:t>
            </a:r>
          </a:p>
          <a:p>
            <a:pPr marL="0" marR="5080" indent="0">
              <a:lnSpc>
                <a:spcPct val="149300"/>
              </a:lnSpc>
              <a:spcBef>
                <a:spcPts val="810"/>
              </a:spcBef>
              <a:buNone/>
            </a:pPr>
            <a:r>
              <a:rPr lang="en-US" sz="1100" dirty="0">
                <a:latin typeface="Tahoma"/>
                <a:cs typeface="Tahoma"/>
              </a:rPr>
              <a:t>The bank offers a flexible work policy to help employees manage their work-life balance, which includes options such as remote work and job sharing</a:t>
            </a:r>
            <a:endParaRPr sz="1100" dirty="0">
              <a:latin typeface="Tahoma"/>
              <a:cs typeface="Tahoma"/>
            </a:endParaRPr>
          </a:p>
        </p:txBody>
      </p:sp>
      <p:sp>
        <p:nvSpPr>
          <p:cNvPr id="5" name="object 15">
            <a:extLst>
              <a:ext uri="{FF2B5EF4-FFF2-40B4-BE49-F238E27FC236}">
                <a16:creationId xmlns:a16="http://schemas.microsoft.com/office/drawing/2014/main" id="{6CCE3198-534E-AC2E-5B13-06ABBF7FF83B}"/>
              </a:ext>
            </a:extLst>
          </p:cNvPr>
          <p:cNvSpPr txBox="1"/>
          <p:nvPr/>
        </p:nvSpPr>
        <p:spPr>
          <a:xfrm>
            <a:off x="6949439" y="2056448"/>
            <a:ext cx="4444780" cy="42398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lang="en-US" b="1" spc="-6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Barclays</a:t>
            </a:r>
            <a:r>
              <a:rPr lang="en-US" b="1" spc="-22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b="1" spc="-2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endPara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Barclays</a:t>
            </a:r>
            <a:r>
              <a:rPr lang="en-US" sz="1200" spc="7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r>
              <a:rPr lang="en-US" sz="1200" spc="7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strives</a:t>
            </a:r>
            <a:r>
              <a:rPr lang="en-US" sz="1200" spc="7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</a:t>
            </a:r>
            <a:r>
              <a:rPr lang="en-US" sz="1200" spc="7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build</a:t>
            </a:r>
            <a:r>
              <a:rPr lang="en-US" sz="1200" spc="7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-2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</a:t>
            </a:r>
            <a:r>
              <a:rPr lang="en-US" sz="1200" spc="5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engaged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5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en-US" sz="1200" spc="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motivated </a:t>
            </a:r>
            <a:r>
              <a:rPr lang="en-US" sz="1200" spc="-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workforce </a:t>
            </a:r>
            <a:r>
              <a:rPr lang="en-US" sz="1200" spc="2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that</a:t>
            </a:r>
            <a:r>
              <a:rPr lang="en-US" sz="1200" spc="5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2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drives</a:t>
            </a:r>
            <a:r>
              <a:rPr lang="en-US" sz="1200" spc="5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2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performance</a:t>
            </a:r>
            <a:r>
              <a:rPr lang="en-US" sz="1200" spc="5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US" sz="1200" spc="25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 </a:t>
            </a:r>
            <a:r>
              <a:rPr lang="en-US" sz="1200" spc="-10" dirty="0">
                <a:solidFill>
                  <a:srgbClr val="27252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innovation.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Employee Wellness Focus $ Barclays Bank prioritizes employee wellness by offering wellness programs, free on-site health clinics, and mental health resources. High Performance Expectations 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bank has a sales-driven culture that places a high emphasis on performance, setting aggressive targets for employees to meet.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Talent Identification Programs &amp; Barclays Bank has a strong focus on identifying and developing high potential employees, with initiatives such as rotational programs and leadership development tracks</a:t>
            </a:r>
          </a:p>
        </p:txBody>
      </p:sp>
    </p:spTree>
    <p:extLst>
      <p:ext uri="{BB962C8B-B14F-4D97-AF65-F5344CB8AC3E}">
        <p14:creationId xmlns:p14="http://schemas.microsoft.com/office/powerpoint/2010/main" val="2805148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04226-76AA-FD95-C19C-A2AA36928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589934" cy="1378287"/>
          </a:xfrm>
        </p:spPr>
        <p:txBody>
          <a:bodyPr>
            <a:noAutofit/>
          </a:bodyPr>
          <a:lstStyle/>
          <a:p>
            <a:pPr algn="ctr"/>
            <a:r>
              <a:rPr lang="en-US" sz="3600" dirty="0"/>
              <a:t>Employee Retention Policies at Bank of England</a:t>
            </a:r>
            <a:endParaRPr lang="en-IN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6A48D-D5F6-D474-1103-CF364A5E1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305" y="2536332"/>
            <a:ext cx="3778527" cy="1603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/>
              <a:t>Employee Bonding Initiatives:</a:t>
            </a:r>
          </a:p>
          <a:p>
            <a:pPr marL="0" indent="0">
              <a:buNone/>
            </a:pPr>
            <a:r>
              <a:rPr lang="en-US" sz="1400" dirty="0"/>
              <a:t> The bank has initiatives such as "speed networking" and team-building activities to create a strong sense of community among employees</a:t>
            </a:r>
            <a:endParaRPr lang="en-IN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A1B4E-D5A5-1AC3-0E2A-F55F13A63A3F}"/>
              </a:ext>
            </a:extLst>
          </p:cNvPr>
          <p:cNvSpPr txBox="1"/>
          <p:nvPr/>
        </p:nvSpPr>
        <p:spPr>
          <a:xfrm>
            <a:off x="4046968" y="4020528"/>
            <a:ext cx="353998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Employee Appreciation Programs:</a:t>
            </a:r>
          </a:p>
          <a:p>
            <a:r>
              <a:rPr lang="en-US" sz="1400" dirty="0"/>
              <a:t> The bank has recognition programs to celebrate employee achievement and loyalty, such as long service awards and employee of the month</a:t>
            </a:r>
            <a:endParaRPr lang="en-IN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99A01A-2808-A4BE-5804-5067021FF666}"/>
              </a:ext>
            </a:extLst>
          </p:cNvPr>
          <p:cNvSpPr txBox="1"/>
          <p:nvPr/>
        </p:nvSpPr>
        <p:spPr>
          <a:xfrm>
            <a:off x="7423700" y="5197363"/>
            <a:ext cx="4529761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Career Development Opportunities:</a:t>
            </a:r>
          </a:p>
          <a:p>
            <a:r>
              <a:rPr lang="en-US" sz="1400" dirty="0"/>
              <a:t> Bank of England has various career progression options, including lateral and vertical moves across different departments</a:t>
            </a:r>
            <a:endParaRPr lang="en-IN" sz="1400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3C7CD788-9C25-EA5A-562D-757A0B24C670}"/>
              </a:ext>
            </a:extLst>
          </p:cNvPr>
          <p:cNvCxnSpPr>
            <a:cxnSpLocks/>
          </p:cNvCxnSpPr>
          <p:nvPr/>
        </p:nvCxnSpPr>
        <p:spPr>
          <a:xfrm rot="16200000" flipH="1">
            <a:off x="2865355" y="3250665"/>
            <a:ext cx="871530" cy="1491696"/>
          </a:xfrm>
          <a:prstGeom prst="bentConnector2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B55C44CB-198C-CDFA-35A2-94115FEC7476}"/>
              </a:ext>
            </a:extLst>
          </p:cNvPr>
          <p:cNvCxnSpPr>
            <a:cxnSpLocks/>
            <a:stCxn id="5" idx="3"/>
            <a:endCxn id="7" idx="0"/>
          </p:cNvCxnSpPr>
          <p:nvPr/>
        </p:nvCxnSpPr>
        <p:spPr>
          <a:xfrm>
            <a:off x="7586956" y="4497582"/>
            <a:ext cx="2101625" cy="699781"/>
          </a:xfrm>
          <a:prstGeom prst="bentConnector2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5031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27859-0BFC-8C69-53AE-07D202739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spc="-114" dirty="0"/>
              <a:t>Strategies</a:t>
            </a:r>
            <a:endParaRPr lang="en-IN" b="1" dirty="0"/>
          </a:p>
        </p:txBody>
      </p:sp>
      <p:pic>
        <p:nvPicPr>
          <p:cNvPr id="4" name="object 5">
            <a:extLst>
              <a:ext uri="{FF2B5EF4-FFF2-40B4-BE49-F238E27FC236}">
                <a16:creationId xmlns:a16="http://schemas.microsoft.com/office/drawing/2014/main" id="{21CC3AE1-BEAB-9766-DC08-3C62ADDDAA3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06677" y="2520562"/>
            <a:ext cx="2335954" cy="2218415"/>
          </a:xfrm>
          <a:prstGeom prst="rect">
            <a:avLst/>
          </a:prstGeom>
        </p:spPr>
      </p:pic>
      <p:pic>
        <p:nvPicPr>
          <p:cNvPr id="5" name="object 6">
            <a:extLst>
              <a:ext uri="{FF2B5EF4-FFF2-40B4-BE49-F238E27FC236}">
                <a16:creationId xmlns:a16="http://schemas.microsoft.com/office/drawing/2014/main" id="{85AE164D-EC4A-B05E-9EA8-530AC868EEDD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41488" y="2464904"/>
            <a:ext cx="2335953" cy="22740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DCF9835-53E1-F750-5CA3-A680086C90E3}"/>
              </a:ext>
            </a:extLst>
          </p:cNvPr>
          <p:cNvSpPr txBox="1"/>
          <p:nvPr/>
        </p:nvSpPr>
        <p:spPr>
          <a:xfrm>
            <a:off x="1156253" y="5041281"/>
            <a:ext cx="3495261" cy="834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US" sz="1100" b="1" spc="-75" dirty="0">
                <a:latin typeface="Verdana"/>
                <a:cs typeface="Verdana"/>
              </a:rPr>
              <a:t>Bank</a:t>
            </a:r>
            <a:r>
              <a:rPr lang="en-US" sz="1100" b="1" spc="-270" dirty="0">
                <a:latin typeface="Verdana"/>
                <a:cs typeface="Verdana"/>
              </a:rPr>
              <a:t> </a:t>
            </a:r>
            <a:r>
              <a:rPr lang="en-US" sz="1100" b="1" dirty="0">
                <a:latin typeface="Verdana"/>
                <a:cs typeface="Verdana"/>
              </a:rPr>
              <a:t>of</a:t>
            </a:r>
            <a:r>
              <a:rPr lang="en-US" sz="1100" b="1" spc="-270" dirty="0">
                <a:latin typeface="Verdana"/>
                <a:cs typeface="Verdana"/>
              </a:rPr>
              <a:t> </a:t>
            </a:r>
            <a:r>
              <a:rPr lang="en-US" sz="1100" b="1" spc="-10" dirty="0">
                <a:latin typeface="Verdana"/>
                <a:cs typeface="Verdana"/>
              </a:rPr>
              <a:t>England</a:t>
            </a:r>
            <a:endParaRPr lang="en-US" sz="1100" b="1" dirty="0">
              <a:latin typeface="Verdana"/>
              <a:cs typeface="Verdana"/>
            </a:endParaRPr>
          </a:p>
          <a:p>
            <a:pPr marL="12065" marR="5080" indent="-3175" algn="ctr">
              <a:lnSpc>
                <a:spcPct val="149300"/>
              </a:lnSpc>
              <a:spcBef>
                <a:spcPts val="810"/>
              </a:spcBef>
            </a:pP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Implement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more flexible work arrangements </a:t>
            </a:r>
            <a:r>
              <a:rPr lang="en-US" sz="1100" spc="-25" dirty="0">
                <a:solidFill>
                  <a:srgbClr val="272525"/>
                </a:solidFill>
                <a:latin typeface="Tahoma"/>
                <a:cs typeface="Tahoma"/>
              </a:rPr>
              <a:t>and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invest</a:t>
            </a:r>
            <a:r>
              <a:rPr lang="en-US" sz="11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further</a:t>
            </a:r>
            <a:r>
              <a:rPr lang="en-US" sz="11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1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lang="en-US" sz="11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development</a:t>
            </a:r>
            <a:r>
              <a:rPr lang="en-US" sz="11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programs.</a:t>
            </a:r>
            <a:endParaRPr lang="en-US" sz="1100" dirty="0">
              <a:latin typeface="Tahoma"/>
              <a:cs typeface="Tahoma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5FBE97-0E1C-FB5E-7B2D-5A476AD9AC43}"/>
              </a:ext>
            </a:extLst>
          </p:cNvPr>
          <p:cNvSpPr txBox="1"/>
          <p:nvPr/>
        </p:nvSpPr>
        <p:spPr>
          <a:xfrm>
            <a:off x="6237136" y="4986332"/>
            <a:ext cx="3423699" cy="1086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lang="en-US" sz="1100" b="1" spc="-60" dirty="0">
                <a:latin typeface="Verdana"/>
                <a:cs typeface="Verdana"/>
              </a:rPr>
              <a:t>Barclays</a:t>
            </a:r>
            <a:r>
              <a:rPr lang="en-US" sz="1100" b="1" spc="-225" dirty="0">
                <a:latin typeface="Verdana"/>
                <a:cs typeface="Verdana"/>
              </a:rPr>
              <a:t> </a:t>
            </a:r>
            <a:r>
              <a:rPr lang="en-US" sz="1100" b="1" spc="-20" dirty="0">
                <a:latin typeface="Verdana"/>
                <a:cs typeface="Verdana"/>
              </a:rPr>
              <a:t>Bank</a:t>
            </a:r>
            <a:endParaRPr lang="en-US" sz="1100" b="1" dirty="0">
              <a:latin typeface="Verdana"/>
              <a:cs typeface="Verdana"/>
            </a:endParaRPr>
          </a:p>
          <a:p>
            <a:pPr marL="12700" marR="5080" algn="ctr">
              <a:lnSpc>
                <a:spcPct val="149300"/>
              </a:lnSpc>
              <a:spcBef>
                <a:spcPts val="780"/>
              </a:spcBef>
            </a:pP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Create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more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opportunities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for employee</a:t>
            </a:r>
            <a:r>
              <a:rPr lang="en-US" sz="11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40" dirty="0">
                <a:solidFill>
                  <a:srgbClr val="272525"/>
                </a:solidFill>
                <a:latin typeface="Tahoma"/>
                <a:cs typeface="Tahoma"/>
              </a:rPr>
              <a:t>feedback </a:t>
            </a: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100" spc="7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engagement,</a:t>
            </a:r>
            <a:r>
              <a:rPr lang="en-US" sz="1100" spc="8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100" spc="7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further</a:t>
            </a:r>
            <a:r>
              <a:rPr lang="en-US" sz="1100" spc="8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10" dirty="0">
                <a:solidFill>
                  <a:srgbClr val="272525"/>
                </a:solidFill>
                <a:latin typeface="Tahoma"/>
                <a:cs typeface="Tahoma"/>
              </a:rPr>
              <a:t>prioritize</a:t>
            </a:r>
            <a:r>
              <a:rPr lang="en-US" sz="1100" spc="7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leadership </a:t>
            </a:r>
            <a:r>
              <a:rPr lang="en-US" sz="1100" spc="20" dirty="0">
                <a:solidFill>
                  <a:srgbClr val="272525"/>
                </a:solidFill>
                <a:latin typeface="Tahoma"/>
                <a:cs typeface="Tahoma"/>
              </a:rPr>
              <a:t>development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5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100" spc="-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60" dirty="0">
                <a:solidFill>
                  <a:srgbClr val="272525"/>
                </a:solidFill>
                <a:latin typeface="Tahoma"/>
                <a:cs typeface="Tahoma"/>
              </a:rPr>
              <a:t>succession</a:t>
            </a:r>
            <a:r>
              <a:rPr lang="en-US" sz="1100" spc="-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100" spc="-10" dirty="0">
                <a:solidFill>
                  <a:srgbClr val="272525"/>
                </a:solidFill>
                <a:latin typeface="Tahoma"/>
                <a:cs typeface="Tahoma"/>
              </a:rPr>
              <a:t>planning.</a:t>
            </a:r>
            <a:endParaRPr lang="en-US" sz="11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793665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76AE424-D79E-50F9-E84A-BFB9C6980E1E}"/>
              </a:ext>
            </a:extLst>
          </p:cNvPr>
          <p:cNvSpPr txBox="1"/>
          <p:nvPr/>
        </p:nvSpPr>
        <p:spPr>
          <a:xfrm>
            <a:off x="3048663" y="658171"/>
            <a:ext cx="60946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spc="-125" dirty="0"/>
              <a:t>Strengths  </a:t>
            </a:r>
            <a:r>
              <a:rPr lang="en-US" b="1" spc="-495" dirty="0"/>
              <a:t>                                     </a:t>
            </a:r>
            <a:r>
              <a:rPr lang="en-US" b="1" spc="-25" dirty="0"/>
              <a:t>and Weaknesses of Each HRM Strategy</a:t>
            </a:r>
            <a:endParaRPr lang="en-IN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68C26-6F6F-DD57-E0E1-A6C7E7E4A3FC}"/>
              </a:ext>
            </a:extLst>
          </p:cNvPr>
          <p:cNvSpPr txBox="1"/>
          <p:nvPr/>
        </p:nvSpPr>
        <p:spPr>
          <a:xfrm>
            <a:off x="2069989" y="1455325"/>
            <a:ext cx="2741212" cy="2921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75" dirty="0">
                <a:solidFill>
                  <a:srgbClr val="272525"/>
                </a:solidFill>
                <a:latin typeface="Verdana"/>
                <a:cs typeface="Verdana"/>
              </a:rPr>
              <a:t>Bank</a:t>
            </a:r>
            <a:r>
              <a:rPr lang="en-US" sz="1400" b="1" spc="-270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dirty="0">
                <a:solidFill>
                  <a:srgbClr val="272525"/>
                </a:solidFill>
                <a:latin typeface="Verdana"/>
                <a:cs typeface="Verdana"/>
              </a:rPr>
              <a:t>of</a:t>
            </a:r>
            <a:r>
              <a:rPr lang="en-US" sz="1400" b="1" spc="-270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spc="-10" dirty="0">
                <a:solidFill>
                  <a:srgbClr val="272525"/>
                </a:solidFill>
                <a:latin typeface="Verdana"/>
                <a:cs typeface="Verdana"/>
              </a:rPr>
              <a:t>England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u="sng" spc="10" dirty="0">
                <a:solidFill>
                  <a:srgbClr val="272525"/>
                </a:solidFill>
                <a:latin typeface="Tahoma"/>
                <a:cs typeface="Tahoma"/>
              </a:rPr>
              <a:t>Strength:</a:t>
            </a:r>
            <a:r>
              <a:rPr lang="en-US" sz="1400" u="sng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Focuses</a:t>
            </a:r>
            <a:r>
              <a:rPr lang="en-US" sz="1400" spc="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on</a:t>
            </a:r>
            <a:r>
              <a:rPr lang="en-US" sz="1400" spc="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lang="en-US" sz="1400" spc="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empowerment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1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promoting</a:t>
            </a:r>
            <a:r>
              <a:rPr lang="en-US" sz="1400" spc="1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inclusivity.</a:t>
            </a:r>
            <a:r>
              <a:rPr lang="en-US" sz="1400" spc="1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u="sng" dirty="0">
                <a:solidFill>
                  <a:srgbClr val="272525"/>
                </a:solidFill>
                <a:latin typeface="Tahoma"/>
                <a:cs typeface="Tahoma"/>
              </a:rPr>
              <a:t>Weakness:</a:t>
            </a:r>
            <a:r>
              <a:rPr lang="en-US" sz="1400" u="sng" spc="1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Less emphasis</a:t>
            </a:r>
            <a:r>
              <a:rPr lang="en-US" sz="1400" spc="-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on</a:t>
            </a:r>
            <a:r>
              <a:rPr lang="en-US" sz="1400" spc="-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work-life</a:t>
            </a:r>
            <a:r>
              <a:rPr lang="en-US" sz="1400" spc="-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balance</a:t>
            </a:r>
            <a:r>
              <a:rPr lang="en-US" sz="1400" spc="-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-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flexible schedules.</a:t>
            </a:r>
            <a:endParaRPr lang="en-US" sz="1400" dirty="0">
              <a:latin typeface="Tahoma"/>
              <a:cs typeface="Tahoma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2E6AD7-BE2A-8336-9D5A-131BE60CB3C9}"/>
              </a:ext>
            </a:extLst>
          </p:cNvPr>
          <p:cNvSpPr txBox="1"/>
          <p:nvPr/>
        </p:nvSpPr>
        <p:spPr>
          <a:xfrm>
            <a:off x="7380799" y="1455326"/>
            <a:ext cx="2741212" cy="2921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60" dirty="0">
                <a:solidFill>
                  <a:srgbClr val="272525"/>
                </a:solidFill>
                <a:latin typeface="Verdana"/>
                <a:cs typeface="Verdana"/>
              </a:rPr>
              <a:t>Barclays</a:t>
            </a:r>
            <a:r>
              <a:rPr lang="en-US" sz="1400" b="1" spc="-225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spc="-20" dirty="0">
                <a:solidFill>
                  <a:srgbClr val="272525"/>
                </a:solidFill>
                <a:latin typeface="Verdana"/>
                <a:cs typeface="Verdana"/>
              </a:rPr>
              <a:t>Bank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u="sng" spc="10" dirty="0">
                <a:solidFill>
                  <a:srgbClr val="272525"/>
                </a:solidFill>
                <a:latin typeface="Tahoma"/>
                <a:cs typeface="Tahoma"/>
              </a:rPr>
              <a:t>Strength:</a:t>
            </a:r>
            <a:r>
              <a:rPr lang="en-US" sz="1400" u="sng" spc="10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Prioritizes</a:t>
            </a:r>
            <a:r>
              <a:rPr lang="en-US" sz="1400" spc="1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lang="en-US" sz="1400" spc="1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engagement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collaboration.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u="sng" spc="10" dirty="0">
                <a:solidFill>
                  <a:srgbClr val="272525"/>
                </a:solidFill>
                <a:latin typeface="Tahoma"/>
                <a:cs typeface="Tahoma"/>
              </a:rPr>
              <a:t>Weakness:</a:t>
            </a:r>
            <a:r>
              <a:rPr lang="en-US" sz="1400" u="sng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75" dirty="0">
                <a:solidFill>
                  <a:srgbClr val="272525"/>
                </a:solidFill>
                <a:latin typeface="Tahoma"/>
                <a:cs typeface="Tahoma"/>
              </a:rPr>
              <a:t>Less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emphasis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on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development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succession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planning.</a:t>
            </a:r>
            <a:endParaRPr lang="en-US" sz="14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931001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D7714-6721-A61D-C0A9-8DB4050E9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3309"/>
            <a:ext cx="10515600" cy="1325563"/>
          </a:xfrm>
        </p:spPr>
        <p:txBody>
          <a:bodyPr/>
          <a:lstStyle/>
          <a:p>
            <a:pPr algn="ctr"/>
            <a:r>
              <a:rPr lang="en-IN" b="1" spc="-65" dirty="0"/>
              <a:t>Conclusion</a:t>
            </a:r>
            <a:r>
              <a:rPr lang="en-IN" b="1" spc="-515" dirty="0"/>
              <a:t> </a:t>
            </a:r>
            <a:r>
              <a:rPr lang="en-IN" b="1" spc="-114" dirty="0"/>
              <a:t>and</a:t>
            </a:r>
            <a:r>
              <a:rPr lang="en-IN" b="1" spc="-520" dirty="0"/>
              <a:t> </a:t>
            </a:r>
            <a:r>
              <a:rPr lang="en-IN" b="1" spc="-85" dirty="0"/>
              <a:t>Key </a:t>
            </a:r>
            <a:r>
              <a:rPr lang="en-IN" b="1" spc="-10" dirty="0"/>
              <a:t>Takeaways</a:t>
            </a:r>
            <a:endParaRPr lang="en-IN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AD0C1B-22DA-71AF-DAEF-07CF9FC9BF29}"/>
              </a:ext>
            </a:extLst>
          </p:cNvPr>
          <p:cNvSpPr txBox="1"/>
          <p:nvPr/>
        </p:nvSpPr>
        <p:spPr>
          <a:xfrm>
            <a:off x="1743322" y="2385451"/>
            <a:ext cx="3256721" cy="1971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10" dirty="0">
                <a:solidFill>
                  <a:srgbClr val="272525"/>
                </a:solidFill>
                <a:latin typeface="Verdana"/>
                <a:cs typeface="Verdana"/>
              </a:rPr>
              <a:t>Conclusion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prioritizes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employee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empowerment,</a:t>
            </a:r>
            <a:r>
              <a:rPr lang="en-US" sz="1400" spc="6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inclusivity,</a:t>
            </a:r>
            <a:r>
              <a:rPr lang="en-US" sz="1400" spc="7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6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diversity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while</a:t>
            </a:r>
            <a:r>
              <a:rPr lang="en-US" sz="1400" spc="9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Barclays</a:t>
            </a:r>
            <a:r>
              <a:rPr lang="en-US" sz="1400" spc="9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400" spc="9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prioritizes</a:t>
            </a:r>
            <a:r>
              <a:rPr lang="en-US" sz="1400" spc="9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employee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engagement,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innovation,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collaboration.</a:t>
            </a:r>
            <a:endParaRPr lang="en-US" sz="1400" dirty="0">
              <a:latin typeface="Tahoma"/>
              <a:cs typeface="Tahom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569EFF-D236-815D-5746-8B614986C43A}"/>
              </a:ext>
            </a:extLst>
          </p:cNvPr>
          <p:cNvSpPr txBox="1"/>
          <p:nvPr/>
        </p:nvSpPr>
        <p:spPr>
          <a:xfrm>
            <a:off x="6888482" y="2385451"/>
            <a:ext cx="3560196" cy="26139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80" dirty="0">
                <a:solidFill>
                  <a:srgbClr val="272525"/>
                </a:solidFill>
                <a:latin typeface="Verdana"/>
                <a:cs typeface="Verdana"/>
              </a:rPr>
              <a:t>Key</a:t>
            </a:r>
            <a:r>
              <a:rPr lang="en-US" sz="1400" b="1" spc="-275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spc="-10" dirty="0">
                <a:solidFill>
                  <a:srgbClr val="272525"/>
                </a:solidFill>
                <a:latin typeface="Verdana"/>
                <a:cs typeface="Verdana"/>
              </a:rPr>
              <a:t>Takeaways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Both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banks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could</a:t>
            </a:r>
            <a:r>
              <a:rPr lang="en-US" sz="1400" spc="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benefit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from</a:t>
            </a:r>
            <a:r>
              <a:rPr lang="en-US" sz="1400" spc="2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investing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5" dirty="0">
                <a:solidFill>
                  <a:srgbClr val="272525"/>
                </a:solidFill>
                <a:latin typeface="Tahoma"/>
                <a:cs typeface="Tahoma"/>
              </a:rPr>
              <a:t>in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change</a:t>
            </a:r>
            <a:r>
              <a:rPr lang="en-US" sz="1400" spc="7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management</a:t>
            </a:r>
            <a:r>
              <a:rPr lang="en-US" sz="1400" spc="7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strategies</a:t>
            </a:r>
            <a:r>
              <a:rPr lang="en-US" sz="1400" spc="7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5" dirty="0">
                <a:solidFill>
                  <a:srgbClr val="272525"/>
                </a:solidFill>
                <a:latin typeface="Tahoma"/>
                <a:cs typeface="Tahoma"/>
              </a:rPr>
              <a:t>to</a:t>
            </a:r>
            <a:r>
              <a:rPr lang="en-US" sz="1400" spc="5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overcome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resistance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to</a:t>
            </a:r>
            <a:r>
              <a:rPr lang="en-US" sz="14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new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80" dirty="0">
                <a:solidFill>
                  <a:srgbClr val="272525"/>
                </a:solidFill>
                <a:latin typeface="Tahoma"/>
                <a:cs typeface="Tahoma"/>
              </a:rPr>
              <a:t>HRM</a:t>
            </a:r>
            <a:r>
              <a:rPr lang="en-US" sz="1400" spc="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practices.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of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lang="en-US" sz="1400" spc="4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could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further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prioritize</a:t>
            </a:r>
            <a:r>
              <a:rPr lang="en-US" sz="1400" spc="5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work-life</a:t>
            </a: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balance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while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Barclays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30" dirty="0">
                <a:solidFill>
                  <a:srgbClr val="272525"/>
                </a:solidFill>
                <a:latin typeface="Tahoma"/>
                <a:cs typeface="Tahoma"/>
              </a:rPr>
              <a:t>could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prioritize</a:t>
            </a:r>
            <a:r>
              <a:rPr lang="en-US" sz="1400" spc="7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employee</a:t>
            </a:r>
            <a:r>
              <a:rPr lang="en-US" sz="1400" spc="7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development</a:t>
            </a:r>
            <a:r>
              <a:rPr lang="en-US" sz="1400" spc="8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5" dirty="0">
                <a:solidFill>
                  <a:srgbClr val="272525"/>
                </a:solidFill>
                <a:latin typeface="Tahoma"/>
                <a:cs typeface="Tahoma"/>
              </a:rPr>
              <a:t>and 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succession</a:t>
            </a:r>
            <a:r>
              <a:rPr lang="en-US" sz="1400" spc="-7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planning.</a:t>
            </a:r>
            <a:endParaRPr lang="en-US" sz="14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11397361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FB67F-37C2-54B2-8D7F-71A2F4A53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spc="-80" dirty="0"/>
              <a:t>Challenges</a:t>
            </a:r>
            <a:r>
              <a:rPr lang="en-US" b="1" spc="-505" dirty="0"/>
              <a:t> </a:t>
            </a:r>
            <a:r>
              <a:rPr lang="en-US" b="1" spc="-55" dirty="0"/>
              <a:t>Faced </a:t>
            </a:r>
            <a:r>
              <a:rPr lang="en-US" b="1" spc="-85" dirty="0"/>
              <a:t>by</a:t>
            </a:r>
            <a:r>
              <a:rPr lang="en-US" b="1" spc="-555" dirty="0"/>
              <a:t> </a:t>
            </a:r>
            <a:r>
              <a:rPr lang="en-US" b="1" spc="-105" dirty="0"/>
              <a:t>Both</a:t>
            </a:r>
            <a:r>
              <a:rPr lang="en-US" b="1" spc="-555" dirty="0"/>
              <a:t> </a:t>
            </a:r>
            <a:r>
              <a:rPr lang="en-US" b="1" spc="-20" dirty="0"/>
              <a:t>Banks</a:t>
            </a:r>
            <a:endParaRPr lang="en-IN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B81DD1-AC6D-1387-4524-FF13DE850D2A}"/>
              </a:ext>
            </a:extLst>
          </p:cNvPr>
          <p:cNvSpPr txBox="1"/>
          <p:nvPr/>
        </p:nvSpPr>
        <p:spPr>
          <a:xfrm>
            <a:off x="1554482" y="2499418"/>
            <a:ext cx="3281900" cy="1329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75" dirty="0">
                <a:solidFill>
                  <a:srgbClr val="272525"/>
                </a:solidFill>
                <a:latin typeface="Verdana"/>
                <a:cs typeface="Verdana"/>
              </a:rPr>
              <a:t>Bank</a:t>
            </a:r>
            <a:r>
              <a:rPr lang="en-US" sz="1400" b="1" spc="-270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dirty="0">
                <a:solidFill>
                  <a:srgbClr val="272525"/>
                </a:solidFill>
                <a:latin typeface="Verdana"/>
                <a:cs typeface="Verdana"/>
              </a:rPr>
              <a:t>of</a:t>
            </a:r>
            <a:r>
              <a:rPr lang="en-US" sz="1400" b="1" spc="-270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spc="-10" dirty="0">
                <a:solidFill>
                  <a:srgbClr val="272525"/>
                </a:solidFill>
                <a:latin typeface="Verdana"/>
                <a:cs typeface="Verdana"/>
              </a:rPr>
              <a:t>England: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810"/>
              </a:spcBef>
            </a:pP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Facing</a:t>
            </a:r>
            <a:r>
              <a:rPr lang="en-US" sz="1400" spc="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internal</a:t>
            </a:r>
            <a:r>
              <a:rPr lang="en-US" sz="1400" spc="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resistance</a:t>
            </a:r>
            <a:r>
              <a:rPr lang="en-US" sz="1400" spc="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5" dirty="0">
                <a:solidFill>
                  <a:srgbClr val="272525"/>
                </a:solidFill>
                <a:latin typeface="Tahoma"/>
                <a:cs typeface="Tahoma"/>
              </a:rPr>
              <a:t>to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adopting</a:t>
            </a:r>
            <a:r>
              <a:rPr lang="en-US" sz="1400" spc="-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new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80" dirty="0">
                <a:solidFill>
                  <a:srgbClr val="272525"/>
                </a:solidFill>
                <a:latin typeface="Tahoma"/>
                <a:cs typeface="Tahoma"/>
              </a:rPr>
              <a:t>HRM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practices,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particularly</a:t>
            </a:r>
            <a:r>
              <a:rPr lang="en-US" sz="1400" spc="9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around</a:t>
            </a:r>
            <a:r>
              <a:rPr lang="en-US" sz="1400" spc="9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flexible</a:t>
            </a:r>
            <a:r>
              <a:rPr lang="en-US" sz="1400" spc="9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0" dirty="0">
                <a:solidFill>
                  <a:srgbClr val="272525"/>
                </a:solidFill>
                <a:latin typeface="Tahoma"/>
                <a:cs typeface="Tahoma"/>
              </a:rPr>
              <a:t>work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arrangements.</a:t>
            </a:r>
            <a:endParaRPr lang="en-US" sz="1400" dirty="0">
              <a:latin typeface="Tahoma"/>
              <a:cs typeface="Tahom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F3004B-7B24-04A5-0A9E-E289EF540F2B}"/>
              </a:ext>
            </a:extLst>
          </p:cNvPr>
          <p:cNvSpPr txBox="1"/>
          <p:nvPr/>
        </p:nvSpPr>
        <p:spPr>
          <a:xfrm>
            <a:off x="7355620" y="2499418"/>
            <a:ext cx="3383942" cy="1329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60" dirty="0">
                <a:solidFill>
                  <a:srgbClr val="272525"/>
                </a:solidFill>
                <a:latin typeface="Verdana"/>
                <a:cs typeface="Verdana"/>
              </a:rPr>
              <a:t>Barclays</a:t>
            </a:r>
            <a:r>
              <a:rPr lang="en-US" sz="1400" b="1" spc="-225" dirty="0">
                <a:solidFill>
                  <a:srgbClr val="272525"/>
                </a:solidFill>
                <a:latin typeface="Verdana"/>
                <a:cs typeface="Verdana"/>
              </a:rPr>
              <a:t> </a:t>
            </a:r>
            <a:r>
              <a:rPr lang="en-US" sz="1400" b="1" spc="-20" dirty="0">
                <a:solidFill>
                  <a:srgbClr val="272525"/>
                </a:solidFill>
                <a:latin typeface="Verdana"/>
                <a:cs typeface="Verdana"/>
              </a:rPr>
              <a:t>Bank: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Struggling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with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10" dirty="0">
                <a:solidFill>
                  <a:srgbClr val="272525"/>
                </a:solidFill>
                <a:latin typeface="Tahoma"/>
                <a:cs typeface="Tahoma"/>
              </a:rPr>
              <a:t>high</a:t>
            </a:r>
            <a:r>
              <a:rPr lang="en-US" sz="1400" spc="4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employee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turnover</a:t>
            </a:r>
            <a:r>
              <a:rPr lang="en-US" sz="1400" spc="9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rates</a:t>
            </a:r>
            <a:r>
              <a:rPr lang="en-US" sz="1400" spc="9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and</a:t>
            </a:r>
            <a:r>
              <a:rPr lang="en-US" sz="1400" spc="9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cultural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resistance</a:t>
            </a: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to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innovation.</a:t>
            </a:r>
            <a:endParaRPr lang="en-US" sz="1400" dirty="0">
              <a:latin typeface="Tahoma"/>
              <a:cs typeface="Tahom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0ADD99-6B76-F9A7-8B3A-DDE8BF99D098}"/>
              </a:ext>
            </a:extLst>
          </p:cNvPr>
          <p:cNvSpPr txBox="1"/>
          <p:nvPr/>
        </p:nvSpPr>
        <p:spPr>
          <a:xfrm>
            <a:off x="4634950" y="4115054"/>
            <a:ext cx="3281900" cy="16509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10" dirty="0">
                <a:solidFill>
                  <a:srgbClr val="272525"/>
                </a:solidFill>
                <a:latin typeface="Verdana"/>
                <a:cs typeface="Verdana"/>
              </a:rPr>
              <a:t>Recommendations:</a:t>
            </a:r>
            <a:endParaRPr lang="en-US" sz="1400" b="1" dirty="0">
              <a:latin typeface="Verdana"/>
              <a:cs typeface="Verdana"/>
            </a:endParaRPr>
          </a:p>
          <a:p>
            <a:pPr marL="12700" marR="5080">
              <a:lnSpc>
                <a:spcPct val="149300"/>
              </a:lnSpc>
              <a:spcBef>
                <a:spcPts val="780"/>
              </a:spcBef>
            </a:pP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Both</a:t>
            </a:r>
            <a:r>
              <a:rPr lang="en-US" sz="1400" spc="-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banks</a:t>
            </a:r>
            <a:r>
              <a:rPr lang="en-US" sz="1400" spc="-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0" dirty="0">
                <a:solidFill>
                  <a:srgbClr val="272525"/>
                </a:solidFill>
                <a:latin typeface="Tahoma"/>
                <a:cs typeface="Tahoma"/>
              </a:rPr>
              <a:t>could</a:t>
            </a:r>
            <a:r>
              <a:rPr lang="en-US" sz="1400" spc="-1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benefit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0" dirty="0">
                <a:solidFill>
                  <a:srgbClr val="272525"/>
                </a:solidFill>
                <a:latin typeface="Tahoma"/>
                <a:cs typeface="Tahoma"/>
              </a:rPr>
              <a:t>from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investing</a:t>
            </a:r>
            <a:r>
              <a:rPr lang="en-US" sz="1400" spc="8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further</a:t>
            </a:r>
            <a:r>
              <a:rPr lang="en-US" sz="1400" spc="8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dirty="0">
                <a:solidFill>
                  <a:srgbClr val="272525"/>
                </a:solidFill>
                <a:latin typeface="Tahoma"/>
                <a:cs typeface="Tahoma"/>
              </a:rPr>
              <a:t>in</a:t>
            </a:r>
            <a:r>
              <a:rPr lang="en-US" sz="1400" spc="8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change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management</a:t>
            </a:r>
            <a:r>
              <a:rPr lang="en-US" sz="14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strategies</a:t>
            </a:r>
            <a:r>
              <a:rPr lang="en-US" sz="1400" spc="1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-25" dirty="0">
                <a:solidFill>
                  <a:srgbClr val="272525"/>
                </a:solidFill>
                <a:latin typeface="Tahoma"/>
                <a:cs typeface="Tahoma"/>
              </a:rPr>
              <a:t>to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overcome</a:t>
            </a:r>
            <a:r>
              <a:rPr lang="en-US" sz="14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resistance</a:t>
            </a:r>
            <a:r>
              <a:rPr lang="en-US" sz="1400" spc="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20" dirty="0">
                <a:solidFill>
                  <a:srgbClr val="272525"/>
                </a:solidFill>
                <a:latin typeface="Tahoma"/>
                <a:cs typeface="Tahoma"/>
              </a:rPr>
              <a:t>to</a:t>
            </a:r>
            <a:r>
              <a:rPr lang="en-US" sz="1400" spc="3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60" dirty="0">
                <a:solidFill>
                  <a:srgbClr val="272525"/>
                </a:solidFill>
                <a:latin typeface="Tahoma"/>
                <a:cs typeface="Tahoma"/>
              </a:rPr>
              <a:t>new</a:t>
            </a:r>
            <a:r>
              <a:rPr lang="en-US" sz="1400" spc="3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US" sz="1400" spc="55" dirty="0">
                <a:solidFill>
                  <a:srgbClr val="272525"/>
                </a:solidFill>
                <a:latin typeface="Tahoma"/>
                <a:cs typeface="Tahoma"/>
              </a:rPr>
              <a:t>HRM </a:t>
            </a:r>
            <a:r>
              <a:rPr lang="en-US" sz="1400" spc="-10" dirty="0">
                <a:solidFill>
                  <a:srgbClr val="272525"/>
                </a:solidFill>
                <a:latin typeface="Tahoma"/>
                <a:cs typeface="Tahoma"/>
              </a:rPr>
              <a:t>practices.</a:t>
            </a:r>
            <a:endParaRPr lang="en-US" sz="14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57943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F210A-105F-17CA-0AD8-ABA607BD4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IN" b="1" spc="-90" dirty="0"/>
              <a:t>Reference</a:t>
            </a:r>
            <a:endParaRPr lang="en-IN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AE4C4-01B0-3CB8-A2E7-59D61E02D0B3}"/>
              </a:ext>
            </a:extLst>
          </p:cNvPr>
          <p:cNvSpPr txBox="1"/>
          <p:nvPr/>
        </p:nvSpPr>
        <p:spPr>
          <a:xfrm>
            <a:off x="1568396" y="2670545"/>
            <a:ext cx="97854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lang="en-IN" sz="180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IN" sz="1800" spc="55" dirty="0">
                <a:solidFill>
                  <a:srgbClr val="272525"/>
                </a:solidFill>
                <a:latin typeface="Tahoma"/>
                <a:cs typeface="Tahoma"/>
              </a:rPr>
              <a:t> of </a:t>
            </a:r>
            <a:r>
              <a:rPr lang="en-IN" sz="1800" dirty="0">
                <a:solidFill>
                  <a:srgbClr val="272525"/>
                </a:solidFill>
                <a:latin typeface="Tahoma"/>
                <a:cs typeface="Tahoma"/>
              </a:rPr>
              <a:t>England</a:t>
            </a:r>
            <a:r>
              <a:rPr lang="en-IN" sz="1800" spc="55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IN" sz="1800" spc="-10" dirty="0">
                <a:solidFill>
                  <a:srgbClr val="272525"/>
                </a:solidFill>
                <a:latin typeface="Tahoma"/>
                <a:cs typeface="Tahoma"/>
              </a:rPr>
              <a:t>Website -                         https://www.bankofengland.co.uk/</a:t>
            </a:r>
            <a:endParaRPr lang="en-IN" sz="1800" dirty="0">
              <a:latin typeface="Tahoma"/>
              <a:cs typeface="Tahom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9AD4D1-6E95-1BAE-078F-BD6BB11D79A8}"/>
              </a:ext>
            </a:extLst>
          </p:cNvPr>
          <p:cNvSpPr txBox="1"/>
          <p:nvPr/>
        </p:nvSpPr>
        <p:spPr>
          <a:xfrm>
            <a:off x="1568396" y="3462592"/>
            <a:ext cx="97854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lang="en-IN" sz="1800" spc="10" dirty="0">
                <a:solidFill>
                  <a:srgbClr val="272525"/>
                </a:solidFill>
                <a:latin typeface="Tahoma"/>
                <a:cs typeface="Tahoma"/>
              </a:rPr>
              <a:t>Barclays</a:t>
            </a:r>
            <a:r>
              <a:rPr lang="en-IN" sz="1800" spc="1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IN" sz="1800" spc="10" dirty="0">
                <a:solidFill>
                  <a:srgbClr val="272525"/>
                </a:solidFill>
                <a:latin typeface="Tahoma"/>
                <a:cs typeface="Tahoma"/>
              </a:rPr>
              <a:t>Bank</a:t>
            </a:r>
            <a:r>
              <a:rPr lang="en-IN" sz="1800" spc="12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IN" sz="1800" spc="-10" dirty="0">
                <a:solidFill>
                  <a:srgbClr val="272525"/>
                </a:solidFill>
                <a:latin typeface="Tahoma"/>
                <a:cs typeface="Tahoma"/>
              </a:rPr>
              <a:t>Website -                             https://www.home.barclays/</a:t>
            </a:r>
            <a:endParaRPr lang="en-IN" sz="1800" dirty="0">
              <a:latin typeface="Tahoma"/>
              <a:cs typeface="Tahoma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750100D-9AD1-DB87-444F-B5488F38FD47}"/>
              </a:ext>
            </a:extLst>
          </p:cNvPr>
          <p:cNvSpPr txBox="1"/>
          <p:nvPr/>
        </p:nvSpPr>
        <p:spPr>
          <a:xfrm>
            <a:off x="1568396" y="4308022"/>
            <a:ext cx="98655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lang="en-IN" sz="1800" spc="20" dirty="0">
                <a:solidFill>
                  <a:srgbClr val="272525"/>
                </a:solidFill>
                <a:latin typeface="Tahoma"/>
                <a:cs typeface="Tahoma"/>
              </a:rPr>
              <a:t>Human</a:t>
            </a:r>
            <a:r>
              <a:rPr lang="en-IN" sz="1800" spc="45" dirty="0">
                <a:solidFill>
                  <a:srgbClr val="272525"/>
                </a:solidFill>
                <a:latin typeface="Tahoma"/>
                <a:cs typeface="Tahoma"/>
              </a:rPr>
              <a:t> Resource </a:t>
            </a:r>
            <a:r>
              <a:rPr lang="en-IN" sz="1800" spc="20" dirty="0">
                <a:solidFill>
                  <a:srgbClr val="272525"/>
                </a:solidFill>
                <a:latin typeface="Tahoma"/>
                <a:cs typeface="Tahoma"/>
              </a:rPr>
              <a:t>Management</a:t>
            </a:r>
            <a:r>
              <a:rPr lang="en-IN" sz="1800" spc="50" dirty="0">
                <a:solidFill>
                  <a:srgbClr val="272525"/>
                </a:solidFill>
                <a:latin typeface="Tahoma"/>
                <a:cs typeface="Tahoma"/>
              </a:rPr>
              <a:t> </a:t>
            </a:r>
            <a:r>
              <a:rPr lang="en-IN" sz="1800" spc="-10" dirty="0">
                <a:solidFill>
                  <a:srgbClr val="272525"/>
                </a:solidFill>
                <a:latin typeface="Tahoma"/>
                <a:cs typeface="Tahoma"/>
              </a:rPr>
              <a:t>Journal -      https://onlinelibrary.wiley.com/journal/17487143</a:t>
            </a:r>
            <a:endParaRPr lang="en-IN" sz="1800" dirty="0">
              <a:latin typeface="Tahoma"/>
              <a:cs typeface="Tahoma"/>
            </a:endParaRPr>
          </a:p>
        </p:txBody>
      </p:sp>
    </p:spTree>
    <p:extLst>
      <p:ext uri="{BB962C8B-B14F-4D97-AF65-F5344CB8AC3E}">
        <p14:creationId xmlns:p14="http://schemas.microsoft.com/office/powerpoint/2010/main" val="3316632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115</TotalTime>
  <Words>625</Words>
  <Application>Microsoft Office PowerPoint</Application>
  <PresentationFormat>Widescreen</PresentationFormat>
  <Paragraphs>60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Garamond</vt:lpstr>
      <vt:lpstr>Tahoma</vt:lpstr>
      <vt:lpstr>Verdana</vt:lpstr>
      <vt:lpstr>Organic</vt:lpstr>
      <vt:lpstr>PowerPoint Presentation</vt:lpstr>
      <vt:lpstr>Introduction : Bank Of England and Barclays Bank</vt:lpstr>
      <vt:lpstr>Overview         of  HRM Strategies</vt:lpstr>
      <vt:lpstr>Employee Retention Policies at Bank of England</vt:lpstr>
      <vt:lpstr>Strategies</vt:lpstr>
      <vt:lpstr>PowerPoint Presentation</vt:lpstr>
      <vt:lpstr>Conclusion and Key Takeaways</vt:lpstr>
      <vt:lpstr>Challenges Faced by Both Banks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Vrushali Jani</dc:creator>
  <cp:lastModifiedBy>Vrushali Jani</cp:lastModifiedBy>
  <cp:revision>1</cp:revision>
  <dcterms:created xsi:type="dcterms:W3CDTF">2023-07-10T20:31:30Z</dcterms:created>
  <dcterms:modified xsi:type="dcterms:W3CDTF">2023-07-10T22:27:33Z</dcterms:modified>
</cp:coreProperties>
</file>