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 autoCompressPictures="0">
  <p:sldMasterIdLst>
    <p:sldMasterId id="2147483736" r:id="rId4"/>
  </p:sldMasterIdLst>
  <p:notesMasterIdLst>
    <p:notesMasterId r:id="rId21"/>
  </p:notesMasterIdLst>
  <p:handoutMasterIdLst>
    <p:handoutMasterId r:id="rId22"/>
  </p:handoutMasterIdLst>
  <p:sldIdLst>
    <p:sldId id="2524" r:id="rId5"/>
    <p:sldId id="2614" r:id="rId6"/>
    <p:sldId id="2542" r:id="rId7"/>
    <p:sldId id="2545" r:id="rId8"/>
    <p:sldId id="2616" r:id="rId9"/>
    <p:sldId id="2617" r:id="rId10"/>
    <p:sldId id="2606" r:id="rId11"/>
    <p:sldId id="2607" r:id="rId12"/>
    <p:sldId id="2608" r:id="rId13"/>
    <p:sldId id="2609" r:id="rId14"/>
    <p:sldId id="2618" r:id="rId15"/>
    <p:sldId id="2552" r:id="rId16"/>
    <p:sldId id="2596" r:id="rId17"/>
    <p:sldId id="2576" r:id="rId18"/>
    <p:sldId id="2613" r:id="rId19"/>
    <p:sldId id="2598" r:id="rId2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A424BC1F-A00E-40F1-863C-EB7431DED4F3}">
          <p14:sldIdLst>
            <p14:sldId id="2524"/>
            <p14:sldId id="2614"/>
            <p14:sldId id="2542"/>
            <p14:sldId id="2545"/>
            <p14:sldId id="2616"/>
            <p14:sldId id="2617"/>
            <p14:sldId id="2606"/>
            <p14:sldId id="2607"/>
            <p14:sldId id="2608"/>
            <p14:sldId id="2609"/>
            <p14:sldId id="2618"/>
          </p14:sldIdLst>
        </p14:section>
        <p14:section name="Untitled Section" id="{98D2D728-912E-4934-9D05-92C43E36C282}">
          <p14:sldIdLst>
            <p14:sldId id="2552"/>
            <p14:sldId id="2596"/>
            <p14:sldId id="2576"/>
            <p14:sldId id="2613"/>
            <p14:sldId id="2598"/>
          </p14:sldIdLst>
        </p14:section>
      </p14:sectionLst>
    </p:ext>
    <p:ext uri="{EFAFB233-063F-42B5-8137-9DF3F51BA10A}">
      <p15:sldGuideLst xmlns:p15="http://schemas.microsoft.com/office/powerpoint/2012/main">
        <p15:guide id="2" pos="3840" userDrawn="1">
          <p15:clr>
            <a:srgbClr val="A4A3A4"/>
          </p15:clr>
        </p15:guide>
        <p15:guide id="3" orient="horz" pos="216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hor" initials="A" lastIdx="0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2F8D6"/>
    <a:srgbClr val="DFE3E9"/>
    <a:srgbClr val="F5DCC3"/>
    <a:srgbClr val="AAD3D6"/>
    <a:srgbClr val="5DAAB0"/>
    <a:srgbClr val="1F1F26"/>
    <a:srgbClr val="418287"/>
    <a:srgbClr val="E2A2A2"/>
    <a:srgbClr val="C5A2CC"/>
    <a:srgbClr val="3B757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284E427A-3D55-4303-BF80-6455036E1DE7}" styleName="Themed Style 1 - Accent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AF606853-7671-496A-8E4F-DF71F8EC918B}" styleName="Dark Style 1 - Accent 6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wholeTbl>
    <a:band1H>
      <a:tcStyle>
        <a:tcBdr/>
        <a:fill>
          <a:solidFill>
            <a:schemeClr val="accent6">
              <a:shade val="60000"/>
            </a:schemeClr>
          </a:solidFill>
        </a:fill>
      </a:tcStyle>
    </a:band1H>
    <a:band1V>
      <a:tcStyle>
        <a:tcBdr/>
        <a:fill>
          <a:solidFill>
            <a:schemeClr val="accent6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6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6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6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08FB837D-C827-4EFA-A057-4D05807E0F7C}" styleName="Themed Style 1 - Accent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011" autoAdjust="0"/>
    <p:restoredTop sz="93342" autoAdjust="0"/>
  </p:normalViewPr>
  <p:slideViewPr>
    <p:cSldViewPr snapToGrid="0" snapToObjects="1" showGuides="1">
      <p:cViewPr varScale="1">
        <p:scale>
          <a:sx n="74" d="100"/>
          <a:sy n="74" d="100"/>
        </p:scale>
        <p:origin x="922" y="58"/>
      </p:cViewPr>
      <p:guideLst>
        <p:guide pos="3840"/>
        <p:guide orient="horz" pos="2160"/>
      </p:guideLst>
    </p:cSldViewPr>
  </p:slideViewPr>
  <p:outlineViewPr>
    <p:cViewPr>
      <p:scale>
        <a:sx n="33" d="100"/>
        <a:sy n="33" d="100"/>
      </p:scale>
      <p:origin x="0" y="-274"/>
    </p:cViewPr>
  </p:outlineViewPr>
  <p:notesTextViewPr>
    <p:cViewPr>
      <p:scale>
        <a:sx n="1" d="1"/>
        <a:sy n="1" d="1"/>
      </p:scale>
      <p:origin x="0" y="-67"/>
    </p:cViewPr>
  </p:notesTextViewPr>
  <p:sorterViewPr>
    <p:cViewPr>
      <p:scale>
        <a:sx n="66" d="100"/>
        <a:sy n="66" d="100"/>
      </p:scale>
      <p:origin x="0" y="-5136"/>
    </p:cViewPr>
  </p:sorterViewPr>
  <p:notesViewPr>
    <p:cSldViewPr snapToGrid="0" snapToObjects="1">
      <p:cViewPr varScale="1">
        <p:scale>
          <a:sx n="60" d="100"/>
          <a:sy n="60" d="100"/>
        </p:scale>
        <p:origin x="3187" y="48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commentAuthors" Target="commentAuthor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handoutMaster" Target="handoutMasters/handoutMaster1.xml"/><Relationship Id="rId27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5B29E48-F1FC-44FA-9EA8-6F3EBCB8BA81}" type="doc">
      <dgm:prSet loTypeId="urn:microsoft.com/office/officeart/2008/layout/VerticalCurvedList" loCatId="list" qsTypeId="urn:microsoft.com/office/officeart/2005/8/quickstyle/3d3" qsCatId="3D" csTypeId="urn:microsoft.com/office/officeart/2005/8/colors/accent1_1" csCatId="accent1" phldr="1"/>
      <dgm:spPr/>
      <dgm:t>
        <a:bodyPr/>
        <a:lstStyle/>
        <a:p>
          <a:endParaRPr lang="en-US"/>
        </a:p>
      </dgm:t>
    </dgm:pt>
    <dgm:pt modelId="{1F2A142D-57D3-4E6E-8407-32D76AA5F8DE}">
      <dgm:prSet custT="1"/>
      <dgm:spPr>
        <a:solidFill>
          <a:srgbClr val="DFE3E9"/>
        </a:solidFill>
      </dgm:spPr>
      <dgm:t>
        <a:bodyPr/>
        <a:lstStyle/>
        <a:p>
          <a:pPr algn="just" rtl="0"/>
          <a:r>
            <a:rPr lang="en-US" sz="2000" b="1" i="0" dirty="0">
              <a:latin typeface="Times New Roman" panose="02020603050405020304" pitchFamily="18" charset="0"/>
              <a:cs typeface="Times New Roman" panose="02020603050405020304" pitchFamily="18" charset="0"/>
            </a:rPr>
            <a:t>A business leader is a person who has a prominent role in a company or an industry and has the authority, perspective, and influence to set the strategic direction and achievements of the business </a:t>
          </a:r>
          <a:r>
            <a:rPr lang="en-US" sz="2000" b="1" dirty="0">
              <a:latin typeface="Times New Roman" panose="02020603050405020304" pitchFamily="18" charset="0"/>
              <a:cs typeface="Times New Roman" panose="02020603050405020304" pitchFamily="18" charset="0"/>
            </a:rPr>
            <a:t>(Ciulla, 2020)</a:t>
          </a:r>
          <a:r>
            <a:rPr lang="en-US" sz="2000" b="1" i="0" dirty="0">
              <a:latin typeface="Times New Roman" panose="02020603050405020304" pitchFamily="18" charset="0"/>
              <a:cs typeface="Times New Roman" panose="02020603050405020304" pitchFamily="18" charset="0"/>
            </a:rPr>
            <a:t>. </a:t>
          </a:r>
          <a:endParaRPr lang="en-US" sz="2000" b="1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3871198-AB42-4544-B4EC-71CC0A2C4794}" type="parTrans" cxnId="{928CD2EF-F6A4-4E35-AA4D-94976C234150}">
      <dgm:prSet/>
      <dgm:spPr/>
      <dgm:t>
        <a:bodyPr/>
        <a:lstStyle/>
        <a:p>
          <a:pPr algn="ctr"/>
          <a:endParaRPr lang="en-US">
            <a:latin typeface="+mj-lt"/>
          </a:endParaRPr>
        </a:p>
      </dgm:t>
    </dgm:pt>
    <dgm:pt modelId="{43903CC8-5D81-4BD5-9819-6030F641B8BF}" type="sibTrans" cxnId="{928CD2EF-F6A4-4E35-AA4D-94976C234150}">
      <dgm:prSet/>
      <dgm:spPr/>
      <dgm:t>
        <a:bodyPr/>
        <a:lstStyle/>
        <a:p>
          <a:pPr algn="ctr"/>
          <a:endParaRPr lang="en-US">
            <a:latin typeface="+mj-lt"/>
          </a:endParaRPr>
        </a:p>
      </dgm:t>
    </dgm:pt>
    <dgm:pt modelId="{A57E786B-C4BA-4A85-9971-851AF83620F9}">
      <dgm:prSet custT="1"/>
      <dgm:spPr>
        <a:solidFill>
          <a:schemeClr val="accent6">
            <a:lumMod val="20000"/>
            <a:lumOff val="80000"/>
          </a:schemeClr>
        </a:solidFill>
      </dgm:spPr>
      <dgm:t>
        <a:bodyPr/>
        <a:lstStyle/>
        <a:p>
          <a:pPr algn="just" rtl="0"/>
          <a:r>
            <a:rPr lang="en-US" sz="2000" b="1" i="0" dirty="0">
              <a:latin typeface="Times New Roman" panose="02020603050405020304" pitchFamily="18" charset="0"/>
              <a:cs typeface="Times New Roman" panose="02020603050405020304" pitchFamily="18" charset="0"/>
            </a:rPr>
            <a:t>The global business world in the 20th and 21st centuries has witnessed a series of modifications, driven by innovation, globalisation, economic fluctuations, and changing consumer habits.</a:t>
          </a:r>
          <a:endParaRPr lang="en-US" sz="2000" b="1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39AD10DF-60BC-48B8-AB2E-092A17C03683}" type="parTrans" cxnId="{D9BD816F-D6C9-4B04-B8CF-26F5C9C8AE9F}">
      <dgm:prSet/>
      <dgm:spPr/>
      <dgm:t>
        <a:bodyPr/>
        <a:lstStyle/>
        <a:p>
          <a:pPr algn="ctr"/>
          <a:endParaRPr lang="en-US">
            <a:latin typeface="+mj-lt"/>
          </a:endParaRPr>
        </a:p>
      </dgm:t>
    </dgm:pt>
    <dgm:pt modelId="{2291497D-68CD-441A-9369-79B9439C7A39}" type="sibTrans" cxnId="{D9BD816F-D6C9-4B04-B8CF-26F5C9C8AE9F}">
      <dgm:prSet/>
      <dgm:spPr/>
      <dgm:t>
        <a:bodyPr/>
        <a:lstStyle/>
        <a:p>
          <a:pPr algn="ctr"/>
          <a:endParaRPr lang="en-US">
            <a:latin typeface="+mj-lt"/>
          </a:endParaRPr>
        </a:p>
      </dgm:t>
    </dgm:pt>
    <dgm:pt modelId="{30F46273-8205-4945-A532-05F800CFB6B4}">
      <dgm:prSet custT="1"/>
      <dgm:spPr>
        <a:solidFill>
          <a:schemeClr val="accent6">
            <a:lumMod val="20000"/>
            <a:lumOff val="80000"/>
          </a:schemeClr>
        </a:solidFill>
      </dgm:spPr>
      <dgm:t>
        <a:bodyPr/>
        <a:lstStyle/>
        <a:p>
          <a:pPr algn="just" rtl="0"/>
          <a:r>
            <a:rPr lang="en-US" sz="2000" b="1" i="0" dirty="0">
              <a:latin typeface="Times New Roman" panose="02020603050405020304" pitchFamily="18" charset="0"/>
              <a:cs typeface="Times New Roman" panose="02020603050405020304" pitchFamily="18" charset="0"/>
            </a:rPr>
            <a:t>The main features, leadership styles, and achievements of 20</a:t>
          </a:r>
          <a:r>
            <a:rPr lang="en-US" sz="2000" b="1" i="0" baseline="30000" dirty="0">
              <a:latin typeface="Times New Roman" panose="02020603050405020304" pitchFamily="18" charset="0"/>
              <a:cs typeface="Times New Roman" panose="02020603050405020304" pitchFamily="18" charset="0"/>
            </a:rPr>
            <a:t>th</a:t>
          </a:r>
          <a:r>
            <a:rPr lang="en-US" sz="2000" b="1" i="0" dirty="0">
              <a:latin typeface="Times New Roman" panose="02020603050405020304" pitchFamily="18" charset="0"/>
              <a:cs typeface="Times New Roman" panose="02020603050405020304" pitchFamily="18" charset="0"/>
            </a:rPr>
            <a:t>-century business leaders Steve Jobs and Henry Ford</a:t>
          </a:r>
          <a:r>
            <a:rPr lang="en-GB" sz="2000" b="1" i="0" dirty="0">
              <a:latin typeface="Times New Roman" panose="02020603050405020304" pitchFamily="18" charset="0"/>
              <a:cs typeface="Times New Roman" panose="02020603050405020304" pitchFamily="18" charset="0"/>
            </a:rPr>
            <a:t>, as well as 21st-century business leaders,</a:t>
          </a:r>
          <a:r>
            <a:rPr lang="en-US" sz="2000" b="1" i="0" dirty="0">
              <a:latin typeface="Times New Roman" panose="02020603050405020304" pitchFamily="18" charset="0"/>
              <a:cs typeface="Times New Roman" panose="02020603050405020304" pitchFamily="18" charset="0"/>
            </a:rPr>
            <a:t> will be analysed in this presentation to highlight the similarities and differences in their management of innovation, risk-taking, and disruption of the industries</a:t>
          </a:r>
          <a:r>
            <a:rPr lang="en-US" sz="2000" b="0" i="0" dirty="0">
              <a:latin typeface="Times New Roman" panose="02020603050405020304" pitchFamily="18" charset="0"/>
              <a:cs typeface="Times New Roman" panose="02020603050405020304" pitchFamily="18" charset="0"/>
            </a:rPr>
            <a:t>.</a:t>
          </a:r>
          <a:endParaRPr lang="en-US" sz="20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19934DF2-ECFF-495B-9232-8C2F32FFAAD8}" type="parTrans" cxnId="{73A9B267-A6CE-4308-94E7-3277FB961BC9}">
      <dgm:prSet/>
      <dgm:spPr/>
      <dgm:t>
        <a:bodyPr/>
        <a:lstStyle/>
        <a:p>
          <a:pPr algn="ctr"/>
          <a:endParaRPr lang="en-US">
            <a:latin typeface="+mj-lt"/>
          </a:endParaRPr>
        </a:p>
      </dgm:t>
    </dgm:pt>
    <dgm:pt modelId="{43969F6D-271D-48AB-852D-31022E5F6578}" type="sibTrans" cxnId="{73A9B267-A6CE-4308-94E7-3277FB961BC9}">
      <dgm:prSet/>
      <dgm:spPr/>
      <dgm:t>
        <a:bodyPr/>
        <a:lstStyle/>
        <a:p>
          <a:pPr algn="ctr"/>
          <a:endParaRPr lang="en-US">
            <a:latin typeface="+mj-lt"/>
          </a:endParaRPr>
        </a:p>
      </dgm:t>
    </dgm:pt>
    <dgm:pt modelId="{047459DE-3A8E-41E6-8904-2273913C428D}" type="pres">
      <dgm:prSet presAssocID="{95B29E48-F1FC-44FA-9EA8-6F3EBCB8BA81}" presName="Name0" presStyleCnt="0">
        <dgm:presLayoutVars>
          <dgm:chMax val="7"/>
          <dgm:chPref val="7"/>
          <dgm:dir/>
        </dgm:presLayoutVars>
      </dgm:prSet>
      <dgm:spPr/>
    </dgm:pt>
    <dgm:pt modelId="{A0FC95B6-6DE2-4515-99A7-E5F066ADBAAB}" type="pres">
      <dgm:prSet presAssocID="{95B29E48-F1FC-44FA-9EA8-6F3EBCB8BA81}" presName="Name1" presStyleCnt="0"/>
      <dgm:spPr/>
    </dgm:pt>
    <dgm:pt modelId="{BEA11D33-6A97-4CD1-97B0-6F17F495989E}" type="pres">
      <dgm:prSet presAssocID="{95B29E48-F1FC-44FA-9EA8-6F3EBCB8BA81}" presName="cycle" presStyleCnt="0"/>
      <dgm:spPr/>
    </dgm:pt>
    <dgm:pt modelId="{4883AD66-057F-4405-857C-4A29BB437581}" type="pres">
      <dgm:prSet presAssocID="{95B29E48-F1FC-44FA-9EA8-6F3EBCB8BA81}" presName="srcNode" presStyleLbl="node1" presStyleIdx="0" presStyleCnt="3"/>
      <dgm:spPr/>
    </dgm:pt>
    <dgm:pt modelId="{6BB449DD-531E-4C9B-8171-2D67047B8501}" type="pres">
      <dgm:prSet presAssocID="{95B29E48-F1FC-44FA-9EA8-6F3EBCB8BA81}" presName="conn" presStyleLbl="parChTrans1D2" presStyleIdx="0" presStyleCnt="1"/>
      <dgm:spPr/>
    </dgm:pt>
    <dgm:pt modelId="{58F2AC9C-0C11-4D05-AC72-05771164A476}" type="pres">
      <dgm:prSet presAssocID="{95B29E48-F1FC-44FA-9EA8-6F3EBCB8BA81}" presName="extraNode" presStyleLbl="node1" presStyleIdx="0" presStyleCnt="3"/>
      <dgm:spPr/>
    </dgm:pt>
    <dgm:pt modelId="{4D7C70BC-6BBA-4335-AEDA-0D78A74537C0}" type="pres">
      <dgm:prSet presAssocID="{95B29E48-F1FC-44FA-9EA8-6F3EBCB8BA81}" presName="dstNode" presStyleLbl="node1" presStyleIdx="0" presStyleCnt="3"/>
      <dgm:spPr/>
    </dgm:pt>
    <dgm:pt modelId="{FC446143-8D65-4E8B-93E7-7847053F855B}" type="pres">
      <dgm:prSet presAssocID="{1F2A142D-57D3-4E6E-8407-32D76AA5F8DE}" presName="text_1" presStyleLbl="node1" presStyleIdx="0" presStyleCnt="3" custScaleX="85858" custScaleY="133236" custLinFactNeighborX="718" custLinFactNeighborY="-28316">
        <dgm:presLayoutVars>
          <dgm:bulletEnabled val="1"/>
        </dgm:presLayoutVars>
      </dgm:prSet>
      <dgm:spPr/>
    </dgm:pt>
    <dgm:pt modelId="{1B7A6872-48CE-4912-909F-0B61DB2CD89C}" type="pres">
      <dgm:prSet presAssocID="{1F2A142D-57D3-4E6E-8407-32D76AA5F8DE}" presName="accent_1" presStyleCnt="0"/>
      <dgm:spPr/>
    </dgm:pt>
    <dgm:pt modelId="{F7AEC883-9B89-4273-A82F-AFB3D43A4FAE}" type="pres">
      <dgm:prSet presAssocID="{1F2A142D-57D3-4E6E-8407-32D76AA5F8DE}" presName="accentRepeatNode" presStyleLbl="solidFgAcc1" presStyleIdx="0" presStyleCnt="3"/>
      <dgm:spPr>
        <a:solidFill>
          <a:schemeClr val="accent6">
            <a:lumMod val="60000"/>
            <a:lumOff val="40000"/>
          </a:schemeClr>
        </a:solidFill>
      </dgm:spPr>
    </dgm:pt>
    <dgm:pt modelId="{54AC445C-F0F2-4F76-AE46-50275E6CFAF9}" type="pres">
      <dgm:prSet presAssocID="{A57E786B-C4BA-4A85-9971-851AF83620F9}" presName="text_2" presStyleLbl="node1" presStyleIdx="1" presStyleCnt="3" custScaleX="86916" custScaleY="129222" custLinFactNeighborX="3418" custLinFactNeighborY="-33760">
        <dgm:presLayoutVars>
          <dgm:bulletEnabled val="1"/>
        </dgm:presLayoutVars>
      </dgm:prSet>
      <dgm:spPr/>
    </dgm:pt>
    <dgm:pt modelId="{5427D393-ACAB-4C74-B244-303A807B837A}" type="pres">
      <dgm:prSet presAssocID="{A57E786B-C4BA-4A85-9971-851AF83620F9}" presName="accent_2" presStyleCnt="0"/>
      <dgm:spPr/>
    </dgm:pt>
    <dgm:pt modelId="{49571474-6CC0-4936-AD81-F96277827614}" type="pres">
      <dgm:prSet presAssocID="{A57E786B-C4BA-4A85-9971-851AF83620F9}" presName="accentRepeatNode" presStyleLbl="solidFgAcc1" presStyleIdx="1" presStyleCnt="3" custLinFactNeighborX="-1626" custLinFactNeighborY="-4878"/>
      <dgm:spPr>
        <a:solidFill>
          <a:schemeClr val="accent6">
            <a:lumMod val="40000"/>
            <a:lumOff val="60000"/>
          </a:schemeClr>
        </a:solidFill>
      </dgm:spPr>
    </dgm:pt>
    <dgm:pt modelId="{1BD5295A-C54B-491F-85DA-6A0CB118BF38}" type="pres">
      <dgm:prSet presAssocID="{30F46273-8205-4945-A532-05F800CFB6B4}" presName="text_3" presStyleLbl="node1" presStyleIdx="2" presStyleCnt="3" custScaleX="86394" custScaleY="155770" custLinFactNeighborX="-112" custLinFactNeighborY="-23202">
        <dgm:presLayoutVars>
          <dgm:bulletEnabled val="1"/>
        </dgm:presLayoutVars>
      </dgm:prSet>
      <dgm:spPr/>
    </dgm:pt>
    <dgm:pt modelId="{1E23CB7D-C5D4-4FC9-8ADF-B5F484A5B758}" type="pres">
      <dgm:prSet presAssocID="{30F46273-8205-4945-A532-05F800CFB6B4}" presName="accent_3" presStyleCnt="0"/>
      <dgm:spPr/>
    </dgm:pt>
    <dgm:pt modelId="{69670E4D-6F77-453A-B49C-E69B4F43A5A9}" type="pres">
      <dgm:prSet presAssocID="{30F46273-8205-4945-A532-05F800CFB6B4}" presName="accentRepeatNode" presStyleLbl="solidFgAcc1" presStyleIdx="2" presStyleCnt="3" custLinFactNeighborX="2439"/>
      <dgm:spPr>
        <a:solidFill>
          <a:srgbClr val="DFE3E9"/>
        </a:solidFill>
      </dgm:spPr>
    </dgm:pt>
  </dgm:ptLst>
  <dgm:cxnLst>
    <dgm:cxn modelId="{3EE74E18-2243-4EE9-B98A-AD02EB2D9BBB}" type="presOf" srcId="{95B29E48-F1FC-44FA-9EA8-6F3EBCB8BA81}" destId="{047459DE-3A8E-41E6-8904-2273913C428D}" srcOrd="0" destOrd="0" presId="urn:microsoft.com/office/officeart/2008/layout/VerticalCurvedList"/>
    <dgm:cxn modelId="{50331233-2702-472E-874F-905F4E3B6B4F}" type="presOf" srcId="{A57E786B-C4BA-4A85-9971-851AF83620F9}" destId="{54AC445C-F0F2-4F76-AE46-50275E6CFAF9}" srcOrd="0" destOrd="0" presId="urn:microsoft.com/office/officeart/2008/layout/VerticalCurvedList"/>
    <dgm:cxn modelId="{73A9B267-A6CE-4308-94E7-3277FB961BC9}" srcId="{95B29E48-F1FC-44FA-9EA8-6F3EBCB8BA81}" destId="{30F46273-8205-4945-A532-05F800CFB6B4}" srcOrd="2" destOrd="0" parTransId="{19934DF2-ECFF-495B-9232-8C2F32FFAAD8}" sibTransId="{43969F6D-271D-48AB-852D-31022E5F6578}"/>
    <dgm:cxn modelId="{D9BD816F-D6C9-4B04-B8CF-26F5C9C8AE9F}" srcId="{95B29E48-F1FC-44FA-9EA8-6F3EBCB8BA81}" destId="{A57E786B-C4BA-4A85-9971-851AF83620F9}" srcOrd="1" destOrd="0" parTransId="{39AD10DF-60BC-48B8-AB2E-092A17C03683}" sibTransId="{2291497D-68CD-441A-9369-79B9439C7A39}"/>
    <dgm:cxn modelId="{A7850773-2295-4F74-9452-6B570B5FFCA0}" type="presOf" srcId="{30F46273-8205-4945-A532-05F800CFB6B4}" destId="{1BD5295A-C54B-491F-85DA-6A0CB118BF38}" srcOrd="0" destOrd="0" presId="urn:microsoft.com/office/officeart/2008/layout/VerticalCurvedList"/>
    <dgm:cxn modelId="{CE13F081-2903-4F0F-BD7B-641B9F6F5ACC}" type="presOf" srcId="{1F2A142D-57D3-4E6E-8407-32D76AA5F8DE}" destId="{FC446143-8D65-4E8B-93E7-7847053F855B}" srcOrd="0" destOrd="0" presId="urn:microsoft.com/office/officeart/2008/layout/VerticalCurvedList"/>
    <dgm:cxn modelId="{91BBEECC-CFFB-480B-BD72-FDDDCE66543C}" type="presOf" srcId="{43903CC8-5D81-4BD5-9819-6030F641B8BF}" destId="{6BB449DD-531E-4C9B-8171-2D67047B8501}" srcOrd="0" destOrd="0" presId="urn:microsoft.com/office/officeart/2008/layout/VerticalCurvedList"/>
    <dgm:cxn modelId="{928CD2EF-F6A4-4E35-AA4D-94976C234150}" srcId="{95B29E48-F1FC-44FA-9EA8-6F3EBCB8BA81}" destId="{1F2A142D-57D3-4E6E-8407-32D76AA5F8DE}" srcOrd="0" destOrd="0" parTransId="{03871198-AB42-4544-B4EC-71CC0A2C4794}" sibTransId="{43903CC8-5D81-4BD5-9819-6030F641B8BF}"/>
    <dgm:cxn modelId="{0244BB21-4E6A-4802-AA83-6910DAF9C3FA}" type="presParOf" srcId="{047459DE-3A8E-41E6-8904-2273913C428D}" destId="{A0FC95B6-6DE2-4515-99A7-E5F066ADBAAB}" srcOrd="0" destOrd="0" presId="urn:microsoft.com/office/officeart/2008/layout/VerticalCurvedList"/>
    <dgm:cxn modelId="{4E8E3DBE-24CB-41D5-A500-9C350F46081E}" type="presParOf" srcId="{A0FC95B6-6DE2-4515-99A7-E5F066ADBAAB}" destId="{BEA11D33-6A97-4CD1-97B0-6F17F495989E}" srcOrd="0" destOrd="0" presId="urn:microsoft.com/office/officeart/2008/layout/VerticalCurvedList"/>
    <dgm:cxn modelId="{C02C4634-32EF-4199-88DC-C90AD700128C}" type="presParOf" srcId="{BEA11D33-6A97-4CD1-97B0-6F17F495989E}" destId="{4883AD66-057F-4405-857C-4A29BB437581}" srcOrd="0" destOrd="0" presId="urn:microsoft.com/office/officeart/2008/layout/VerticalCurvedList"/>
    <dgm:cxn modelId="{90BB96A6-38B4-4E39-8DC3-3A8526F29980}" type="presParOf" srcId="{BEA11D33-6A97-4CD1-97B0-6F17F495989E}" destId="{6BB449DD-531E-4C9B-8171-2D67047B8501}" srcOrd="1" destOrd="0" presId="urn:microsoft.com/office/officeart/2008/layout/VerticalCurvedList"/>
    <dgm:cxn modelId="{B7A60ACB-A9DB-4102-BE03-F55055F70583}" type="presParOf" srcId="{BEA11D33-6A97-4CD1-97B0-6F17F495989E}" destId="{58F2AC9C-0C11-4D05-AC72-05771164A476}" srcOrd="2" destOrd="0" presId="urn:microsoft.com/office/officeart/2008/layout/VerticalCurvedList"/>
    <dgm:cxn modelId="{FBD843E2-9E3E-4B22-9397-BB7E2AE59750}" type="presParOf" srcId="{BEA11D33-6A97-4CD1-97B0-6F17F495989E}" destId="{4D7C70BC-6BBA-4335-AEDA-0D78A74537C0}" srcOrd="3" destOrd="0" presId="urn:microsoft.com/office/officeart/2008/layout/VerticalCurvedList"/>
    <dgm:cxn modelId="{CD23C994-1362-459F-9125-901B32AFFC03}" type="presParOf" srcId="{A0FC95B6-6DE2-4515-99A7-E5F066ADBAAB}" destId="{FC446143-8D65-4E8B-93E7-7847053F855B}" srcOrd="1" destOrd="0" presId="urn:microsoft.com/office/officeart/2008/layout/VerticalCurvedList"/>
    <dgm:cxn modelId="{FF6E7811-6DDF-4F3B-ACF3-BE01F8754B52}" type="presParOf" srcId="{A0FC95B6-6DE2-4515-99A7-E5F066ADBAAB}" destId="{1B7A6872-48CE-4912-909F-0B61DB2CD89C}" srcOrd="2" destOrd="0" presId="urn:microsoft.com/office/officeart/2008/layout/VerticalCurvedList"/>
    <dgm:cxn modelId="{28FB55CA-D1F9-4CD6-928C-4491BDD3287A}" type="presParOf" srcId="{1B7A6872-48CE-4912-909F-0B61DB2CD89C}" destId="{F7AEC883-9B89-4273-A82F-AFB3D43A4FAE}" srcOrd="0" destOrd="0" presId="urn:microsoft.com/office/officeart/2008/layout/VerticalCurvedList"/>
    <dgm:cxn modelId="{93AE66D1-CDA9-4F96-9D7A-5D41ABF575C8}" type="presParOf" srcId="{A0FC95B6-6DE2-4515-99A7-E5F066ADBAAB}" destId="{54AC445C-F0F2-4F76-AE46-50275E6CFAF9}" srcOrd="3" destOrd="0" presId="urn:microsoft.com/office/officeart/2008/layout/VerticalCurvedList"/>
    <dgm:cxn modelId="{764DA914-DFC7-40C8-856B-9E91D01352F8}" type="presParOf" srcId="{A0FC95B6-6DE2-4515-99A7-E5F066ADBAAB}" destId="{5427D393-ACAB-4C74-B244-303A807B837A}" srcOrd="4" destOrd="0" presId="urn:microsoft.com/office/officeart/2008/layout/VerticalCurvedList"/>
    <dgm:cxn modelId="{8027BA9B-F63C-4846-8ACD-689022435222}" type="presParOf" srcId="{5427D393-ACAB-4C74-B244-303A807B837A}" destId="{49571474-6CC0-4936-AD81-F96277827614}" srcOrd="0" destOrd="0" presId="urn:microsoft.com/office/officeart/2008/layout/VerticalCurvedList"/>
    <dgm:cxn modelId="{C410AC23-C581-4C7D-8DD5-453C5411ADE0}" type="presParOf" srcId="{A0FC95B6-6DE2-4515-99A7-E5F066ADBAAB}" destId="{1BD5295A-C54B-491F-85DA-6A0CB118BF38}" srcOrd="5" destOrd="0" presId="urn:microsoft.com/office/officeart/2008/layout/VerticalCurvedList"/>
    <dgm:cxn modelId="{9A5BD019-5404-4CA1-B282-8787BB9B4E5D}" type="presParOf" srcId="{A0FC95B6-6DE2-4515-99A7-E5F066ADBAAB}" destId="{1E23CB7D-C5D4-4FC9-8ADF-B5F484A5B758}" srcOrd="6" destOrd="0" presId="urn:microsoft.com/office/officeart/2008/layout/VerticalCurvedList"/>
    <dgm:cxn modelId="{6A57D6F3-D7BA-4463-8B9B-2945510B9257}" type="presParOf" srcId="{1E23CB7D-C5D4-4FC9-8ADF-B5F484A5B758}" destId="{69670E4D-6F77-453A-B49C-E69B4F43A5A9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BB449DD-531E-4C9B-8171-2D67047B8501}">
      <dsp:nvSpPr>
        <dsp:cNvPr id="0" name=""/>
        <dsp:cNvSpPr/>
      </dsp:nvSpPr>
      <dsp:spPr>
        <a:xfrm>
          <a:off x="-4856232" y="-795050"/>
          <a:ext cx="6181091" cy="6181091"/>
        </a:xfrm>
        <a:prstGeom prst="blockArc">
          <a:avLst>
            <a:gd name="adj1" fmla="val 18900000"/>
            <a:gd name="adj2" fmla="val 2700000"/>
            <a:gd name="adj3" fmla="val 349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C446143-8D65-4E8B-93E7-7847053F855B}">
      <dsp:nvSpPr>
        <dsp:cNvPr id="0" name=""/>
        <dsp:cNvSpPr/>
      </dsp:nvSpPr>
      <dsp:spPr>
        <a:xfrm>
          <a:off x="1793155" y="46515"/>
          <a:ext cx="9058122" cy="1223370"/>
        </a:xfrm>
        <a:prstGeom prst="rect">
          <a:avLst/>
        </a:prstGeom>
        <a:solidFill>
          <a:srgbClr val="DFE3E9"/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8820" tIns="50800" rIns="50800" bIns="50800" numCol="1" spcCol="1270" anchor="ctr" anchorCtr="0">
          <a:noAutofit/>
        </a:bodyPr>
        <a:lstStyle/>
        <a:p>
          <a:pPr marL="0" lvl="0" indent="0" algn="just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i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A business leader is a person who has a prominent role in a company or an industry and has the authority, perspective, and influence to set the strategic direction and achievements of the business </a:t>
          </a:r>
          <a:r>
            <a:rPr lang="en-US" sz="20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(Ciulla, 2020)</a:t>
          </a:r>
          <a:r>
            <a:rPr lang="en-US" sz="2000" b="1" i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. </a:t>
          </a:r>
          <a:endParaRPr lang="en-US" sz="2000" b="1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1793155" y="46515"/>
        <a:ext cx="9058122" cy="1223370"/>
      </dsp:txXfrm>
    </dsp:sp>
    <dsp:sp modelId="{F7AEC883-9B89-4273-A82F-AFB3D43A4FAE}">
      <dsp:nvSpPr>
        <dsp:cNvPr id="0" name=""/>
        <dsp:cNvSpPr/>
      </dsp:nvSpPr>
      <dsp:spPr>
        <a:xfrm>
          <a:off x="397532" y="344324"/>
          <a:ext cx="1147747" cy="1147747"/>
        </a:xfrm>
        <a:prstGeom prst="ellipse">
          <a:avLst/>
        </a:prstGeom>
        <a:solidFill>
          <a:schemeClr val="accent6">
            <a:lumMod val="60000"/>
            <a:lumOff val="4000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2700" prstMaterial="flat">
          <a:bevelT w="177800" h="254000"/>
          <a:bevelB w="1524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4AC445C-F0F2-4F76-AE46-50275E6CFAF9}">
      <dsp:nvSpPr>
        <dsp:cNvPr id="0" name=""/>
        <dsp:cNvSpPr/>
      </dsp:nvSpPr>
      <dsp:spPr>
        <a:xfrm>
          <a:off x="2322720" y="1392254"/>
          <a:ext cx="8879647" cy="1186514"/>
        </a:xfrm>
        <a:prstGeom prst="rect">
          <a:avLst/>
        </a:prstGeom>
        <a:solidFill>
          <a:schemeClr val="accent6">
            <a:lumMod val="20000"/>
            <a:lumOff val="8000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8820" tIns="50800" rIns="50800" bIns="50800" numCol="1" spcCol="1270" anchor="ctr" anchorCtr="0">
          <a:noAutofit/>
        </a:bodyPr>
        <a:lstStyle/>
        <a:p>
          <a:pPr marL="0" lvl="0" indent="0" algn="just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i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The global business world in the 20th and 21st centuries has witnessed a series of modifications, driven by innovation, globalisation, economic fluctuations, and changing consumer habits.</a:t>
          </a:r>
          <a:endParaRPr lang="en-US" sz="2000" b="1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2322720" y="1392254"/>
        <a:ext cx="8879647" cy="1186514"/>
      </dsp:txXfrm>
    </dsp:sp>
    <dsp:sp modelId="{49571474-6CC0-4936-AD81-F96277827614}">
      <dsp:nvSpPr>
        <dsp:cNvPr id="0" name=""/>
        <dsp:cNvSpPr/>
      </dsp:nvSpPr>
      <dsp:spPr>
        <a:xfrm>
          <a:off x="712635" y="1665634"/>
          <a:ext cx="1147747" cy="1147747"/>
        </a:xfrm>
        <a:prstGeom prst="ellipse">
          <a:avLst/>
        </a:prstGeom>
        <a:solidFill>
          <a:schemeClr val="accent6">
            <a:lumMod val="40000"/>
            <a:lumOff val="6000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2700" prstMaterial="flat">
          <a:bevelT w="177800" h="254000"/>
          <a:bevelB w="1524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BD5295A-C54B-491F-85DA-6A0CB118BF38}">
      <dsp:nvSpPr>
        <dsp:cNvPr id="0" name=""/>
        <dsp:cNvSpPr/>
      </dsp:nvSpPr>
      <dsp:spPr>
        <a:xfrm>
          <a:off x="1677315" y="2744613"/>
          <a:ext cx="9114671" cy="1430277"/>
        </a:xfrm>
        <a:prstGeom prst="rect">
          <a:avLst/>
        </a:prstGeom>
        <a:solidFill>
          <a:schemeClr val="accent6">
            <a:lumMod val="20000"/>
            <a:lumOff val="8000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8820" tIns="50800" rIns="50800" bIns="50800" numCol="1" spcCol="1270" anchor="ctr" anchorCtr="0">
          <a:noAutofit/>
        </a:bodyPr>
        <a:lstStyle/>
        <a:p>
          <a:pPr marL="0" lvl="0" indent="0" algn="just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i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The main features, leadership styles, and achievements of 20</a:t>
          </a:r>
          <a:r>
            <a:rPr lang="en-US" sz="2000" b="1" i="0" kern="1200" baseline="30000" dirty="0">
              <a:latin typeface="Times New Roman" panose="02020603050405020304" pitchFamily="18" charset="0"/>
              <a:cs typeface="Times New Roman" panose="02020603050405020304" pitchFamily="18" charset="0"/>
            </a:rPr>
            <a:t>th</a:t>
          </a:r>
          <a:r>
            <a:rPr lang="en-US" sz="2000" b="1" i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-century business leaders Steve Jobs and Henry Ford</a:t>
          </a:r>
          <a:r>
            <a:rPr lang="en-GB" sz="2000" b="1" i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, as well as 21st-century business leaders,</a:t>
          </a:r>
          <a:r>
            <a:rPr lang="en-US" sz="2000" b="1" i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will be analysed in this presentation to highlight the similarities and differences in their management of innovation, risk-taking, and disruption of the industries</a:t>
          </a:r>
          <a:r>
            <a:rPr lang="en-US" sz="2000" b="0" i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.</a:t>
          </a:r>
          <a:endParaRPr lang="en-US" sz="20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1677315" y="2744613"/>
        <a:ext cx="9114671" cy="1430277"/>
      </dsp:txXfrm>
    </dsp:sp>
    <dsp:sp modelId="{69670E4D-6F77-453A-B49C-E69B4F43A5A9}">
      <dsp:nvSpPr>
        <dsp:cNvPr id="0" name=""/>
        <dsp:cNvSpPr/>
      </dsp:nvSpPr>
      <dsp:spPr>
        <a:xfrm>
          <a:off x="425526" y="3098918"/>
          <a:ext cx="1147747" cy="1147747"/>
        </a:xfrm>
        <a:prstGeom prst="ellipse">
          <a:avLst/>
        </a:prstGeom>
        <a:solidFill>
          <a:srgbClr val="DFE3E9"/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2700" prstMaterial="flat">
          <a:bevelT w="177800" h="254000"/>
          <a:bevelB w="1524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92018837-64B5-4E20-83A5-89B993CB3C9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9C2A4FB-A56B-4413-A08B-0E9894B98B41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248B25D-8766-427E-8C9E-4845048D8DFC}" type="datetimeFigureOut">
              <a:rPr lang="en-US" smtClean="0"/>
              <a:t>4/2/2024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3977F36-950D-4655-BC4A-F80BE1DBF79A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6C246FD-229D-4B04-9855-212AD8D784A9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DA8A28B-0568-4092-BB1A-13C9B073E3A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40525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6F439B-391B-4B41-826A-951FCF412C34}" type="datetimeFigureOut">
              <a:rPr lang="en-US" smtClean="0"/>
              <a:t>4/2/2024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CFA0038-7055-434C-B6C4-B8C69565C60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08641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4966473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dirty="0"/>
              <a:t> Velicu Balasa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CFA0038-7055-434C-B6C4-B8C69565C600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8220538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Alexandra L Creanga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CFA0038-7055-434C-B6C4-B8C69565C600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574606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Cristina Anton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CFA0038-7055-434C-B6C4-B8C69565C600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3136634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Velicu Balasa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CFA0038-7055-434C-B6C4-B8C69565C600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0514576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Alexandra L Creanga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CFA0038-7055-434C-B6C4-B8C69565C600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048120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US" dirty="0"/>
          </a:p>
          <a:p>
            <a:pPr algn="just"/>
            <a:r>
              <a:rPr lang="en-US" b="1" dirty="0"/>
              <a:t>Alexandra Lenuta Creanga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CFA0038-7055-434C-B6C4-B8C69565C600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3327830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algn="just"/>
            <a:r>
              <a:rPr lang="en-US" dirty="0"/>
              <a:t> </a:t>
            </a:r>
            <a:r>
              <a:rPr lang="en-US" b="1" dirty="0"/>
              <a:t>Alexandra L Creanga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CFA0038-7055-434C-B6C4-B8C69565C600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8601981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US" dirty="0"/>
          </a:p>
          <a:p>
            <a:pPr algn="just"/>
            <a:r>
              <a:rPr lang="en-US" b="1" dirty="0"/>
              <a:t>Alexandra L Creanga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CFA0038-7055-434C-B6C4-B8C69565C600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5431137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Velicu Balasa-Leadership Style</a:t>
            </a:r>
          </a:p>
          <a:p>
            <a:r>
              <a:rPr lang="en-GB" b="1" dirty="0"/>
              <a:t>Cristina Anton- Leadership Behaviour and Followers’ Appeal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CFA0038-7055-434C-B6C4-B8C69565C600}" type="slidenum">
              <a:rPr lang="en-US" smtClean="0"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654060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dirty="0"/>
              <a:t>Velicu Balasa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CFA0038-7055-434C-B6C4-B8C69565C600}" type="slidenum">
              <a:rPr lang="en-US" smtClean="0"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904495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dirty="0"/>
              <a:t>Alexandra L Creanga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CFA0038-7055-434C-B6C4-B8C69565C600}" type="slidenum">
              <a:rPr lang="en-US" smtClean="0"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704520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dirty="0"/>
              <a:t>Cristina Anton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CFA0038-7055-434C-B6C4-B8C69565C600}" type="slidenum">
              <a:rPr lang="en-US" smtClean="0"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680011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Velicu Balasa</a:t>
            </a:r>
          </a:p>
          <a:p>
            <a:r>
              <a:rPr lang="en-GB" b="1" dirty="0"/>
              <a:t>Alexandra L Creanga</a:t>
            </a:r>
          </a:p>
          <a:p>
            <a:r>
              <a:rPr lang="en-GB" b="1" dirty="0"/>
              <a:t>Cristina Anton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CFA0038-7055-434C-B6C4-B8C69565C600}" type="slidenum">
              <a:rPr lang="en-US" smtClean="0"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43314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4/2/2024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841478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4/2/2024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91284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4/2/2024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285627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4/2/2024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19218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4/2/2024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92694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4/2/2024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315272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4/2/2024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45676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4/2/2024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723609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48A87A34-81AB-432B-8DAE-1953F412C126}" type="datetimeFigureOut">
              <a:rPr lang="en-US" dirty="0"/>
              <a:pPr/>
              <a:t>4/2/2024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667176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4/2/2024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139310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4/2/2024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5183881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 with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AA99C074-A230-B944-8FEA-870A76765C6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199" y="2002421"/>
            <a:ext cx="7252505" cy="891250"/>
          </a:xfrm>
        </p:spPr>
        <p:txBody>
          <a:bodyPr anchor="t">
            <a:noAutofit/>
          </a:bodyPr>
          <a:lstStyle>
            <a:lvl1pPr>
              <a:defRPr sz="5000" b="1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1221857D-ECFA-4D4D-91DF-E36500791501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38200" y="3090444"/>
            <a:ext cx="7252504" cy="338549"/>
          </a:xfrm>
        </p:spPr>
        <p:txBody>
          <a:bodyPr>
            <a:normAutofit/>
          </a:bodyPr>
          <a:lstStyle>
            <a:lvl1pPr marL="0" indent="0">
              <a:buNone/>
              <a:defRPr sz="1600" spc="3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SUBTITLE GOES HERE</a:t>
            </a:r>
          </a:p>
        </p:txBody>
      </p:sp>
    </p:spTree>
    <p:extLst>
      <p:ext uri="{BB962C8B-B14F-4D97-AF65-F5344CB8AC3E}">
        <p14:creationId xmlns:p14="http://schemas.microsoft.com/office/powerpoint/2010/main" val="22206502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8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Picture Placeholder 28">
            <a:extLst>
              <a:ext uri="{FF2B5EF4-FFF2-40B4-BE49-F238E27FC236}">
                <a16:creationId xmlns:a16="http://schemas.microsoft.com/office/drawing/2014/main" id="{AA648B5A-E380-4E42-882E-71EBF6838E22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3778137" y="2225040"/>
            <a:ext cx="3557587" cy="3668025"/>
          </a:xfrm>
        </p:spPr>
        <p:txBody>
          <a:bodyPr/>
          <a:lstStyle>
            <a:lvl1pPr>
              <a:defRPr>
                <a:latin typeface="+mn-lt"/>
              </a:defRPr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32" name="Text Placeholder 30">
            <a:extLst>
              <a:ext uri="{FF2B5EF4-FFF2-40B4-BE49-F238E27FC236}">
                <a16:creationId xmlns:a16="http://schemas.microsoft.com/office/drawing/2014/main" id="{A0A47E85-3BCA-460F-8AB1-52D89AC152B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7559432" y="2055335"/>
            <a:ext cx="4294206" cy="755650"/>
          </a:xfrm>
        </p:spPr>
        <p:txBody>
          <a:bodyPr anchor="ctr">
            <a:normAutofit/>
          </a:bodyPr>
          <a:lstStyle>
            <a:lvl1pPr marL="0" indent="0">
              <a:buNone/>
              <a:defRPr sz="1400">
                <a:solidFill>
                  <a:schemeClr val="tx2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buNone/>
              <a:defRPr/>
            </a:lvl2pPr>
          </a:lstStyle>
          <a:p>
            <a:pPr lvl="0"/>
            <a:r>
              <a:rPr lang="en-US" dirty="0"/>
              <a:t>Click to edit Master </a:t>
            </a:r>
            <a:br>
              <a:rPr lang="en-US" dirty="0"/>
            </a:br>
            <a:r>
              <a:rPr lang="en-US" dirty="0"/>
              <a:t>text styles</a:t>
            </a:r>
          </a:p>
        </p:txBody>
      </p:sp>
      <p:sp>
        <p:nvSpPr>
          <p:cNvPr id="33" name="Text Placeholder 30">
            <a:extLst>
              <a:ext uri="{FF2B5EF4-FFF2-40B4-BE49-F238E27FC236}">
                <a16:creationId xmlns:a16="http://schemas.microsoft.com/office/drawing/2014/main" id="{D357C748-EEC9-489A-BCC6-CA3A91E3F2AD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7559432" y="2782449"/>
            <a:ext cx="4294206" cy="755650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1400">
                <a:solidFill>
                  <a:schemeClr val="tx2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buNone/>
              <a:defRPr/>
            </a:lvl2pPr>
          </a:lstStyle>
          <a:p>
            <a:pPr lvl="0"/>
            <a:r>
              <a:rPr lang="en-US" dirty="0"/>
              <a:t>Click to edit Master </a:t>
            </a:r>
            <a:br>
              <a:rPr lang="en-US" dirty="0"/>
            </a:br>
            <a:r>
              <a:rPr lang="en-US" dirty="0"/>
              <a:t>text styles</a:t>
            </a:r>
          </a:p>
        </p:txBody>
      </p:sp>
      <p:sp>
        <p:nvSpPr>
          <p:cNvPr id="34" name="Text Placeholder 30">
            <a:extLst>
              <a:ext uri="{FF2B5EF4-FFF2-40B4-BE49-F238E27FC236}">
                <a16:creationId xmlns:a16="http://schemas.microsoft.com/office/drawing/2014/main" id="{59136E3C-98E8-457D-ABD1-BA278DBB491B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7559432" y="4352427"/>
            <a:ext cx="4294206" cy="755650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1400">
                <a:solidFill>
                  <a:schemeClr val="tx2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buNone/>
              <a:defRPr/>
            </a:lvl2pPr>
          </a:lstStyle>
          <a:p>
            <a:pPr lvl="0"/>
            <a:r>
              <a:rPr lang="en-US" dirty="0"/>
              <a:t>Click to edit Master </a:t>
            </a:r>
            <a:br>
              <a:rPr lang="en-US" dirty="0"/>
            </a:br>
            <a:r>
              <a:rPr lang="en-US" dirty="0"/>
              <a:t>text styles</a:t>
            </a:r>
          </a:p>
        </p:txBody>
      </p:sp>
      <p:sp>
        <p:nvSpPr>
          <p:cNvPr id="35" name="Text Placeholder 30">
            <a:extLst>
              <a:ext uri="{FF2B5EF4-FFF2-40B4-BE49-F238E27FC236}">
                <a16:creationId xmlns:a16="http://schemas.microsoft.com/office/drawing/2014/main" id="{3F9938E0-7CFD-4C1C-88B0-388D25B8B1B8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7559432" y="3567438"/>
            <a:ext cx="4294206" cy="755650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1400">
                <a:solidFill>
                  <a:schemeClr val="tx2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buNone/>
              <a:defRPr/>
            </a:lvl2pPr>
          </a:lstStyle>
          <a:p>
            <a:pPr lvl="0"/>
            <a:r>
              <a:rPr lang="en-US" dirty="0"/>
              <a:t>Click to edit Master </a:t>
            </a:r>
            <a:br>
              <a:rPr lang="en-US" dirty="0"/>
            </a:br>
            <a:r>
              <a:rPr lang="en-US" dirty="0"/>
              <a:t>text styles</a:t>
            </a:r>
          </a:p>
        </p:txBody>
      </p:sp>
      <p:sp>
        <p:nvSpPr>
          <p:cNvPr id="36" name="Text Placeholder 30">
            <a:extLst>
              <a:ext uri="{FF2B5EF4-FFF2-40B4-BE49-F238E27FC236}">
                <a16:creationId xmlns:a16="http://schemas.microsoft.com/office/drawing/2014/main" id="{D274E9A2-3272-442A-A247-A383255C45F7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7559432" y="5137415"/>
            <a:ext cx="4294206" cy="755650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1400">
                <a:solidFill>
                  <a:schemeClr val="tx2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buNone/>
              <a:defRPr/>
            </a:lvl2pPr>
          </a:lstStyle>
          <a:p>
            <a:pPr lvl="0"/>
            <a:r>
              <a:rPr lang="en-US" dirty="0"/>
              <a:t>Click to edit Master </a:t>
            </a:r>
            <a:br>
              <a:rPr lang="en-US" dirty="0"/>
            </a:br>
            <a:r>
              <a:rPr lang="en-US" dirty="0"/>
              <a:t>text styles</a:t>
            </a:r>
          </a:p>
        </p:txBody>
      </p:sp>
    </p:spTree>
    <p:extLst>
      <p:ext uri="{BB962C8B-B14F-4D97-AF65-F5344CB8AC3E}">
        <p14:creationId xmlns:p14="http://schemas.microsoft.com/office/powerpoint/2010/main" val="305878184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0731EC-67BA-493B-B1C7-6258DD2B60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4948" y="1193765"/>
            <a:ext cx="4385841" cy="1325563"/>
          </a:xfrm>
        </p:spPr>
        <p:txBody>
          <a:bodyPr anchor="b">
            <a:normAutofit/>
          </a:bodyPr>
          <a:lstStyle>
            <a:lvl1pPr algn="r">
              <a:defRPr sz="4000"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BE84B7CE-D997-4F92-BD9D-3F9DE2782EF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844947" y="2632337"/>
            <a:ext cx="4385841" cy="3357563"/>
          </a:xfrm>
        </p:spPr>
        <p:txBody>
          <a:bodyPr/>
          <a:lstStyle>
            <a:lvl1pPr>
              <a:defRPr>
                <a:latin typeface="+mn-lt"/>
              </a:defRPr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8" name="Text Placeholder 6">
            <a:extLst>
              <a:ext uri="{FF2B5EF4-FFF2-40B4-BE49-F238E27FC236}">
                <a16:creationId xmlns:a16="http://schemas.microsoft.com/office/drawing/2014/main" id="{75D558A5-D3BF-4DB7-928F-A20868F3C37D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5470816" y="2540529"/>
            <a:ext cx="3046302" cy="382749"/>
          </a:xfrm>
        </p:spPr>
        <p:txBody>
          <a:bodyPr lIns="0" anchor="b">
            <a:normAutofit/>
          </a:bodyPr>
          <a:lstStyle>
            <a:lvl1pPr marL="0" indent="0">
              <a:buNone/>
              <a:defRPr sz="1600" b="1">
                <a:latin typeface="+mn-lt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Click to add title here</a:t>
            </a:r>
          </a:p>
        </p:txBody>
      </p:sp>
      <p:sp>
        <p:nvSpPr>
          <p:cNvPr id="9" name="Text Placeholder 6">
            <a:extLst>
              <a:ext uri="{FF2B5EF4-FFF2-40B4-BE49-F238E27FC236}">
                <a16:creationId xmlns:a16="http://schemas.microsoft.com/office/drawing/2014/main" id="{92EBEB66-5E12-4FD8-AC09-10C992CA7CFE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769606" y="2540529"/>
            <a:ext cx="3023149" cy="382749"/>
          </a:xfrm>
        </p:spPr>
        <p:txBody>
          <a:bodyPr vert="horz" lIns="0" tIns="45720" rIns="91440" bIns="45720" rtlCol="0" anchor="b">
            <a:normAutofit/>
          </a:bodyPr>
          <a:lstStyle>
            <a:lvl1pPr>
              <a:defRPr lang="en-US" sz="1600" b="1" dirty="0">
                <a:latin typeface="+mn-lt"/>
              </a:defRPr>
            </a:lvl1pPr>
          </a:lstStyle>
          <a:p>
            <a:pPr marL="0" lvl="0" indent="0">
              <a:buNone/>
            </a:pPr>
            <a:r>
              <a:rPr lang="en-US" dirty="0"/>
              <a:t>Click to add title here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B53E20B-DD70-4AFB-9D9B-17969F880C06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5470525" y="2944813"/>
            <a:ext cx="3046413" cy="3044825"/>
          </a:xfrm>
        </p:spPr>
        <p:txBody>
          <a:bodyPr lIns="0" tIns="72000">
            <a:normAutofit/>
          </a:bodyPr>
          <a:lstStyle>
            <a:lvl1pPr>
              <a:defRPr sz="1400">
                <a:latin typeface="+mn-lt"/>
              </a:defRPr>
            </a:lvl1pPr>
            <a:lvl2pPr>
              <a:defRPr sz="1200">
                <a:latin typeface="+mn-lt"/>
              </a:defRPr>
            </a:lvl2pPr>
            <a:lvl3pPr>
              <a:defRPr sz="1100">
                <a:latin typeface="+mn-lt"/>
              </a:defRPr>
            </a:lvl3pPr>
            <a:lvl4pPr>
              <a:defRPr sz="1050">
                <a:latin typeface="+mn-lt"/>
              </a:defRPr>
            </a:lvl4pPr>
            <a:lvl5pPr>
              <a:defRPr sz="1050">
                <a:latin typeface="+mn-lt"/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37EBF543-63D2-4169-AB73-3F4BD242FA61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8769606" y="2944813"/>
            <a:ext cx="3023149" cy="3044825"/>
          </a:xfrm>
        </p:spPr>
        <p:txBody>
          <a:bodyPr lIns="0" tIns="72000">
            <a:normAutofit/>
          </a:bodyPr>
          <a:lstStyle>
            <a:lvl1pPr>
              <a:defRPr sz="1400">
                <a:latin typeface="+mn-lt"/>
              </a:defRPr>
            </a:lvl1pPr>
            <a:lvl2pPr>
              <a:defRPr sz="1200">
                <a:latin typeface="+mn-lt"/>
              </a:defRPr>
            </a:lvl2pPr>
            <a:lvl3pPr>
              <a:defRPr sz="1100">
                <a:latin typeface="+mn-lt"/>
              </a:defRPr>
            </a:lvl3pPr>
            <a:lvl4pPr>
              <a:defRPr sz="1050">
                <a:latin typeface="+mn-lt"/>
              </a:defRPr>
            </a:lvl4pPr>
            <a:lvl5pPr>
              <a:defRPr sz="1050">
                <a:latin typeface="+mn-lt"/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0896053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0731EC-67BA-493B-B1C7-6258DD2B60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12643" y="1691472"/>
            <a:ext cx="4385841" cy="1325563"/>
          </a:xfrm>
        </p:spPr>
        <p:txBody>
          <a:bodyPr anchor="b"/>
          <a:lstStyle>
            <a:lvl1pPr algn="r">
              <a:defRPr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BE84B7CE-D997-4F92-BD9D-3F9DE2782EF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3500437"/>
            <a:ext cx="12192000" cy="3357563"/>
          </a:xfrm>
        </p:spPr>
        <p:txBody>
          <a:bodyPr/>
          <a:lstStyle>
            <a:lvl1pPr>
              <a:defRPr>
                <a:latin typeface="+mn-lt"/>
              </a:defRPr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233D39E2-2188-4621-B115-A912A057E8AC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7569843" y="1690688"/>
            <a:ext cx="4155432" cy="1325562"/>
          </a:xfr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latin typeface="+mn-lt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6">
            <a:extLst>
              <a:ext uri="{FF2B5EF4-FFF2-40B4-BE49-F238E27FC236}">
                <a16:creationId xmlns:a16="http://schemas.microsoft.com/office/drawing/2014/main" id="{75D558A5-D3BF-4DB7-928F-A20868F3C37D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7569843" y="1227698"/>
            <a:ext cx="4155432" cy="382749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n-lt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077311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C2A57E-453E-4CB0-8392-79C88345290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365125"/>
            <a:ext cx="7634288" cy="1325563"/>
          </a:xfrm>
        </p:spPr>
        <p:txBody>
          <a:bodyPr>
            <a:normAutofit/>
          </a:bodyPr>
          <a:lstStyle>
            <a:lvl1pPr>
              <a:defRPr sz="6000" b="1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Section Header</a:t>
            </a:r>
          </a:p>
        </p:txBody>
      </p:sp>
    </p:spTree>
    <p:extLst>
      <p:ext uri="{BB962C8B-B14F-4D97-AF65-F5344CB8AC3E}">
        <p14:creationId xmlns:p14="http://schemas.microsoft.com/office/powerpoint/2010/main" val="373888570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Blank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>
            <a:extLst>
              <a:ext uri="{FF2B5EF4-FFF2-40B4-BE49-F238E27FC236}">
                <a16:creationId xmlns:a16="http://schemas.microsoft.com/office/drawing/2014/main" id="{8F6D2B1F-21AB-FC4C-ADF6-BC4463A62DC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790780" y="839972"/>
            <a:ext cx="4767262" cy="1342045"/>
          </a:xfrm>
        </p:spPr>
        <p:txBody>
          <a:bodyPr lIns="0" anchor="b">
            <a:normAutofit/>
          </a:bodyPr>
          <a:lstStyle>
            <a:lvl1pPr>
              <a:defRPr sz="4000">
                <a:latin typeface="+mj-lt"/>
              </a:defRPr>
            </a:lvl1pPr>
          </a:lstStyle>
          <a:p>
            <a:r>
              <a:rPr lang="en-US" noProof="0"/>
              <a:t>Click to Add </a:t>
            </a:r>
            <a:br>
              <a:rPr lang="en-US" noProof="0"/>
            </a:br>
            <a:r>
              <a:rPr lang="en-US" noProof="0"/>
              <a:t>Slide Title Here</a:t>
            </a:r>
          </a:p>
        </p:txBody>
      </p:sp>
      <p:sp>
        <p:nvSpPr>
          <p:cNvPr id="13" name="Text Placeholder 11">
            <a:extLst>
              <a:ext uri="{FF2B5EF4-FFF2-40B4-BE49-F238E27FC236}">
                <a16:creationId xmlns:a16="http://schemas.microsoft.com/office/drawing/2014/main" id="{F1372009-C299-3A49-80B3-22EAC70160E8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6790780" y="2635242"/>
            <a:ext cx="4767262" cy="3483263"/>
          </a:xfrm>
        </p:spPr>
        <p:txBody>
          <a:bodyPr lIns="0">
            <a:normAutofit/>
          </a:bodyPr>
          <a:lstStyle>
            <a:lvl1pPr marL="0" indent="0">
              <a:lnSpc>
                <a:spcPct val="100000"/>
              </a:lnSpc>
              <a:buNone/>
              <a:defRPr sz="1400" spc="0">
                <a:solidFill>
                  <a:schemeClr val="tx2"/>
                </a:solidFill>
              </a:defRPr>
            </a:lvl1pPr>
            <a:lvl2pPr marL="457200" indent="0">
              <a:lnSpc>
                <a:spcPct val="100000"/>
              </a:lnSpc>
              <a:buNone/>
              <a:defRPr sz="1100" spc="0">
                <a:solidFill>
                  <a:schemeClr val="tx2"/>
                </a:solidFill>
              </a:defRPr>
            </a:lvl2pPr>
            <a:lvl3pPr marL="914400" indent="0">
              <a:lnSpc>
                <a:spcPct val="100000"/>
              </a:lnSpc>
              <a:buNone/>
              <a:defRPr sz="1050" spc="0">
                <a:solidFill>
                  <a:schemeClr val="tx2"/>
                </a:solidFill>
              </a:defRPr>
            </a:lvl3pPr>
            <a:lvl4pPr marL="1371600" indent="0">
              <a:lnSpc>
                <a:spcPct val="100000"/>
              </a:lnSpc>
              <a:buNone/>
              <a:defRPr sz="1000" spc="0">
                <a:solidFill>
                  <a:schemeClr val="tx2"/>
                </a:solidFill>
              </a:defRPr>
            </a:lvl4pPr>
            <a:lvl5pPr marL="1828800" indent="0">
              <a:lnSpc>
                <a:spcPct val="100000"/>
              </a:lnSpc>
              <a:buNone/>
              <a:defRPr sz="1000" spc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14" name="Text Placeholder 11">
            <a:extLst>
              <a:ext uri="{FF2B5EF4-FFF2-40B4-BE49-F238E27FC236}">
                <a16:creationId xmlns:a16="http://schemas.microsoft.com/office/drawing/2014/main" id="{BC005EA5-AC3E-B248-B6E7-9CA2F3092AAD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6790780" y="2247679"/>
            <a:ext cx="4767262" cy="321901"/>
          </a:xfrm>
        </p:spPr>
        <p:txBody>
          <a:bodyPr lIns="0" anchor="t">
            <a:normAutofit/>
          </a:bodyPr>
          <a:lstStyle>
            <a:lvl1pPr marL="0" indent="0">
              <a:buNone/>
              <a:defRPr sz="1400" spc="300">
                <a:solidFill>
                  <a:schemeClr val="tx2"/>
                </a:solidFill>
              </a:defRPr>
            </a:lvl1pPr>
            <a:lvl2pPr>
              <a:defRPr sz="1100">
                <a:solidFill>
                  <a:schemeClr val="tx2"/>
                </a:solidFill>
              </a:defRPr>
            </a:lvl2pPr>
            <a:lvl3pPr>
              <a:defRPr sz="1050">
                <a:solidFill>
                  <a:schemeClr val="tx2"/>
                </a:solidFill>
              </a:defRPr>
            </a:lvl3pPr>
            <a:lvl4pPr>
              <a:defRPr sz="1000">
                <a:solidFill>
                  <a:schemeClr val="tx2"/>
                </a:solidFill>
              </a:defRPr>
            </a:lvl4pPr>
            <a:lvl5pPr>
              <a:defRPr sz="100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noProof="0"/>
              <a:t>SUBTITLE HERE</a:t>
            </a:r>
          </a:p>
        </p:txBody>
      </p:sp>
      <p:sp>
        <p:nvSpPr>
          <p:cNvPr id="3" name="Chart Placeholder 2">
            <a:extLst>
              <a:ext uri="{FF2B5EF4-FFF2-40B4-BE49-F238E27FC236}">
                <a16:creationId xmlns:a16="http://schemas.microsoft.com/office/drawing/2014/main" id="{D352E4A8-F531-4E6C-BD45-CE540EDB1D48}"/>
              </a:ext>
            </a:extLst>
          </p:cNvPr>
          <p:cNvSpPr>
            <a:spLocks noGrp="1"/>
          </p:cNvSpPr>
          <p:nvPr>
            <p:ph type="chart" sz="quarter" idx="13"/>
          </p:nvPr>
        </p:nvSpPr>
        <p:spPr>
          <a:xfrm>
            <a:off x="838200" y="2247900"/>
            <a:ext cx="5620473" cy="3870325"/>
          </a:xfrm>
        </p:spPr>
        <p:txBody>
          <a:bodyPr/>
          <a:lstStyle/>
          <a:p>
            <a:r>
              <a:rPr lang="en-US" noProof="0" dirty="0"/>
              <a:t>Click icon to add chart</a:t>
            </a:r>
          </a:p>
        </p:txBody>
      </p:sp>
    </p:spTree>
    <p:extLst>
      <p:ext uri="{BB962C8B-B14F-4D97-AF65-F5344CB8AC3E}">
        <p14:creationId xmlns:p14="http://schemas.microsoft.com/office/powerpoint/2010/main" val="241154921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674535-13A9-914D-A6BC-97AFF288301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47700" y="289560"/>
            <a:ext cx="10896600" cy="893218"/>
          </a:xfrm>
        </p:spPr>
        <p:txBody>
          <a:bodyPr anchor="b"/>
          <a:lstStyle>
            <a:lvl1pPr algn="ctr">
              <a:defRPr>
                <a:latin typeface="+mj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1" name="Text Placeholder 11">
            <a:extLst>
              <a:ext uri="{FF2B5EF4-FFF2-40B4-BE49-F238E27FC236}">
                <a16:creationId xmlns:a16="http://schemas.microsoft.com/office/drawing/2014/main" id="{43A40995-514F-A74C-B120-F2ADB492062F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647700" y="1097363"/>
            <a:ext cx="10896600" cy="602887"/>
          </a:xfrm>
        </p:spPr>
        <p:txBody>
          <a:bodyPr anchor="ctr">
            <a:normAutofit/>
          </a:bodyPr>
          <a:lstStyle>
            <a:lvl1pPr marL="0" indent="0" algn="ctr">
              <a:buNone/>
              <a:defRPr sz="1400" spc="300">
                <a:solidFill>
                  <a:schemeClr val="tx2"/>
                </a:solidFill>
              </a:defRPr>
            </a:lvl1pPr>
            <a:lvl2pPr>
              <a:defRPr sz="1100">
                <a:solidFill>
                  <a:schemeClr val="tx2"/>
                </a:solidFill>
              </a:defRPr>
            </a:lvl2pPr>
            <a:lvl3pPr>
              <a:defRPr sz="1050">
                <a:solidFill>
                  <a:schemeClr val="tx2"/>
                </a:solidFill>
              </a:defRPr>
            </a:lvl3pPr>
            <a:lvl4pPr>
              <a:defRPr sz="1000">
                <a:solidFill>
                  <a:schemeClr val="tx2"/>
                </a:solidFill>
              </a:defRPr>
            </a:lvl4pPr>
            <a:lvl5pPr>
              <a:defRPr sz="100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dirty="0"/>
              <a:t>SUBTITLE HERE</a:t>
            </a:r>
          </a:p>
        </p:txBody>
      </p:sp>
      <p:sp>
        <p:nvSpPr>
          <p:cNvPr id="4" name="Table Placeholder 3">
            <a:extLst>
              <a:ext uri="{FF2B5EF4-FFF2-40B4-BE49-F238E27FC236}">
                <a16:creationId xmlns:a16="http://schemas.microsoft.com/office/drawing/2014/main" id="{EC1740A4-BBA1-4296-9738-ADD3B80B2439}"/>
              </a:ext>
            </a:extLst>
          </p:cNvPr>
          <p:cNvSpPr>
            <a:spLocks noGrp="1"/>
          </p:cNvSpPr>
          <p:nvPr>
            <p:ph type="tbl" sz="quarter" idx="13"/>
          </p:nvPr>
        </p:nvSpPr>
        <p:spPr>
          <a:xfrm>
            <a:off x="647700" y="1806575"/>
            <a:ext cx="10896600" cy="4578350"/>
          </a:xfrm>
        </p:spPr>
        <p:txBody>
          <a:bodyPr/>
          <a:lstStyle/>
          <a:p>
            <a:r>
              <a:rPr lang="en-US" dirty="0"/>
              <a:t>Click icon to add table</a:t>
            </a:r>
          </a:p>
        </p:txBody>
      </p:sp>
    </p:spTree>
    <p:extLst>
      <p:ext uri="{BB962C8B-B14F-4D97-AF65-F5344CB8AC3E}">
        <p14:creationId xmlns:p14="http://schemas.microsoft.com/office/powerpoint/2010/main" val="411229465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 yo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8CBA09E-664D-42AC-81A8-E6756A655750}"/>
              </a:ext>
            </a:extLst>
          </p:cNvPr>
          <p:cNvSpPr/>
          <p:nvPr userDrawn="1"/>
        </p:nvSpPr>
        <p:spPr>
          <a:xfrm>
            <a:off x="-1" y="1539432"/>
            <a:ext cx="8866207" cy="531856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82CAE461-C0B1-40CE-96C7-BF817A2EA315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0" y="0"/>
            <a:ext cx="12191995" cy="6857999"/>
          </a:xfrm>
          <a:custGeom>
            <a:avLst/>
            <a:gdLst>
              <a:gd name="connsiteX0" fmla="*/ 0 w 12191995"/>
              <a:gd name="connsiteY0" fmla="*/ 0 h 6857999"/>
              <a:gd name="connsiteX1" fmla="*/ 12191995 w 12191995"/>
              <a:gd name="connsiteY1" fmla="*/ 0 h 6857999"/>
              <a:gd name="connsiteX2" fmla="*/ 12191995 w 12191995"/>
              <a:gd name="connsiteY2" fmla="*/ 6857999 h 6857999"/>
              <a:gd name="connsiteX3" fmla="*/ 8866207 w 12191995"/>
              <a:gd name="connsiteY3" fmla="*/ 6857999 h 6857999"/>
              <a:gd name="connsiteX4" fmla="*/ 8866207 w 12191995"/>
              <a:gd name="connsiteY4" fmla="*/ 1539432 h 6857999"/>
              <a:gd name="connsiteX5" fmla="*/ 0 w 12191995"/>
              <a:gd name="connsiteY5" fmla="*/ 1539432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2191995" h="6857999">
                <a:moveTo>
                  <a:pt x="0" y="0"/>
                </a:moveTo>
                <a:lnTo>
                  <a:pt x="12191995" y="0"/>
                </a:lnTo>
                <a:lnTo>
                  <a:pt x="12191995" y="6857999"/>
                </a:lnTo>
                <a:lnTo>
                  <a:pt x="8866207" y="6857999"/>
                </a:lnTo>
                <a:lnTo>
                  <a:pt x="8866207" y="1539432"/>
                </a:lnTo>
                <a:lnTo>
                  <a:pt x="0" y="1539432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>
            <a:noAutofit/>
          </a:bodyPr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AA99C074-A230-B944-8FEA-870A76765C6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199" y="2002421"/>
            <a:ext cx="7252505" cy="891250"/>
          </a:xfrm>
        </p:spPr>
        <p:txBody>
          <a:bodyPr anchor="t">
            <a:noAutofit/>
          </a:bodyPr>
          <a:lstStyle>
            <a:lvl1pPr>
              <a:defRPr sz="5000" b="1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THANK YOU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1221857D-ECFA-4D4D-91DF-E36500791501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38200" y="3090444"/>
            <a:ext cx="7252504" cy="338549"/>
          </a:xfrm>
        </p:spPr>
        <p:txBody>
          <a:bodyPr>
            <a:normAutofit/>
          </a:bodyPr>
          <a:lstStyle>
            <a:lvl1pPr marL="0" indent="0">
              <a:buNone/>
              <a:defRPr sz="1600" spc="3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WWW.WEBSITENAME.COM</a:t>
            </a:r>
          </a:p>
        </p:txBody>
      </p:sp>
      <p:sp>
        <p:nvSpPr>
          <p:cNvPr id="5" name="Shape 62">
            <a:extLst>
              <a:ext uri="{FF2B5EF4-FFF2-40B4-BE49-F238E27FC236}">
                <a16:creationId xmlns:a16="http://schemas.microsoft.com/office/drawing/2014/main" id="{E1A23DB6-E067-4A30-8C4B-98B452428518}"/>
              </a:ext>
            </a:extLst>
          </p:cNvPr>
          <p:cNvSpPr/>
          <p:nvPr userDrawn="1"/>
        </p:nvSpPr>
        <p:spPr>
          <a:xfrm rot="16200000" flipV="1">
            <a:off x="1094402" y="1819845"/>
            <a:ext cx="1" cy="2188805"/>
          </a:xfrm>
          <a:prstGeom prst="line">
            <a:avLst/>
          </a:prstGeom>
          <a:ln w="25400">
            <a:solidFill>
              <a:schemeClr val="bg1"/>
            </a:solidFill>
            <a:miter lim="400000"/>
          </a:ln>
        </p:spPr>
        <p:txBody>
          <a:bodyPr lIns="19050" tIns="19050" rIns="19050" bIns="19050" anchor="ctr"/>
          <a:lstStyle/>
          <a:p>
            <a:pPr algn="ctr">
              <a:defRPr sz="3000">
                <a:solidFill>
                  <a:srgbClr val="000000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endParaRPr sz="1500" dirty="0"/>
          </a:p>
        </p:txBody>
      </p:sp>
    </p:spTree>
    <p:extLst>
      <p:ext uri="{BB962C8B-B14F-4D97-AF65-F5344CB8AC3E}">
        <p14:creationId xmlns:p14="http://schemas.microsoft.com/office/powerpoint/2010/main" val="309165835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Slide with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8CBA09E-664D-42AC-81A8-E6756A655750}"/>
              </a:ext>
            </a:extLst>
          </p:cNvPr>
          <p:cNvSpPr/>
          <p:nvPr userDrawn="1"/>
        </p:nvSpPr>
        <p:spPr>
          <a:xfrm>
            <a:off x="0" y="1539433"/>
            <a:ext cx="8866207" cy="531856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82CAE461-C0B1-40CE-96C7-BF817A2EA315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0" y="0"/>
            <a:ext cx="12191995" cy="6857999"/>
          </a:xfrm>
          <a:custGeom>
            <a:avLst/>
            <a:gdLst>
              <a:gd name="connsiteX0" fmla="*/ 0 w 12191995"/>
              <a:gd name="connsiteY0" fmla="*/ 0 h 6857999"/>
              <a:gd name="connsiteX1" fmla="*/ 12191995 w 12191995"/>
              <a:gd name="connsiteY1" fmla="*/ 0 h 6857999"/>
              <a:gd name="connsiteX2" fmla="*/ 12191995 w 12191995"/>
              <a:gd name="connsiteY2" fmla="*/ 6857999 h 6857999"/>
              <a:gd name="connsiteX3" fmla="*/ 8866207 w 12191995"/>
              <a:gd name="connsiteY3" fmla="*/ 6857999 h 6857999"/>
              <a:gd name="connsiteX4" fmla="*/ 8866207 w 12191995"/>
              <a:gd name="connsiteY4" fmla="*/ 1539432 h 6857999"/>
              <a:gd name="connsiteX5" fmla="*/ 0 w 12191995"/>
              <a:gd name="connsiteY5" fmla="*/ 1539432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2191995" h="6857999">
                <a:moveTo>
                  <a:pt x="0" y="0"/>
                </a:moveTo>
                <a:lnTo>
                  <a:pt x="12191995" y="0"/>
                </a:lnTo>
                <a:lnTo>
                  <a:pt x="12191995" y="6857999"/>
                </a:lnTo>
                <a:lnTo>
                  <a:pt x="8866207" y="6857999"/>
                </a:lnTo>
                <a:lnTo>
                  <a:pt x="8866207" y="1539432"/>
                </a:lnTo>
                <a:lnTo>
                  <a:pt x="0" y="1539432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>
            <a:noAutofit/>
          </a:bodyPr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AA99C074-A230-B944-8FEA-870A76765C6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199" y="2002421"/>
            <a:ext cx="7252505" cy="891250"/>
          </a:xfrm>
        </p:spPr>
        <p:txBody>
          <a:bodyPr anchor="t">
            <a:noAutofit/>
          </a:bodyPr>
          <a:lstStyle>
            <a:lvl1pPr>
              <a:defRPr sz="5000" b="1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1221857D-ECFA-4D4D-91DF-E36500791501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38200" y="3090444"/>
            <a:ext cx="7252504" cy="338549"/>
          </a:xfrm>
        </p:spPr>
        <p:txBody>
          <a:bodyPr>
            <a:normAutofit/>
          </a:bodyPr>
          <a:lstStyle>
            <a:lvl1pPr marL="0" indent="0">
              <a:buNone/>
              <a:defRPr sz="1600" spc="3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SUBTITLE GOES HERE</a:t>
            </a:r>
          </a:p>
        </p:txBody>
      </p:sp>
      <p:sp>
        <p:nvSpPr>
          <p:cNvPr id="5" name="Shape 62">
            <a:extLst>
              <a:ext uri="{FF2B5EF4-FFF2-40B4-BE49-F238E27FC236}">
                <a16:creationId xmlns:a16="http://schemas.microsoft.com/office/drawing/2014/main" id="{E1A23DB6-E067-4A30-8C4B-98B452428518}"/>
              </a:ext>
            </a:extLst>
          </p:cNvPr>
          <p:cNvSpPr/>
          <p:nvPr userDrawn="1"/>
        </p:nvSpPr>
        <p:spPr>
          <a:xfrm rot="16200000" flipV="1">
            <a:off x="1094402" y="1819845"/>
            <a:ext cx="1" cy="2188805"/>
          </a:xfrm>
          <a:prstGeom prst="line">
            <a:avLst/>
          </a:prstGeom>
          <a:ln w="25400">
            <a:solidFill>
              <a:schemeClr val="bg1"/>
            </a:solidFill>
            <a:miter lim="400000"/>
          </a:ln>
        </p:spPr>
        <p:txBody>
          <a:bodyPr lIns="19050" tIns="19050" rIns="19050" bIns="19050" anchor="ctr"/>
          <a:lstStyle/>
          <a:p>
            <a:pPr algn="ctr">
              <a:defRPr sz="3000">
                <a:solidFill>
                  <a:srgbClr val="000000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endParaRPr sz="1500" dirty="0"/>
          </a:p>
        </p:txBody>
      </p:sp>
    </p:spTree>
    <p:extLst>
      <p:ext uri="{BB962C8B-B14F-4D97-AF65-F5344CB8AC3E}">
        <p14:creationId xmlns:p14="http://schemas.microsoft.com/office/powerpoint/2010/main" val="155885000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lide with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AA99C074-A230-B944-8FEA-870A76765C6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199" y="578736"/>
            <a:ext cx="7252505" cy="891250"/>
          </a:xfrm>
        </p:spPr>
        <p:txBody>
          <a:bodyPr anchor="t">
            <a:noAutofit/>
          </a:bodyPr>
          <a:lstStyle>
            <a:lvl1pPr>
              <a:defRPr sz="5000" b="1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1221857D-ECFA-4D4D-91DF-E36500791501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38200" y="1666759"/>
            <a:ext cx="7252504" cy="338549"/>
          </a:xfrm>
        </p:spPr>
        <p:txBody>
          <a:bodyPr>
            <a:normAutofit/>
          </a:bodyPr>
          <a:lstStyle>
            <a:lvl1pPr marL="0" indent="0">
              <a:buNone/>
              <a:defRPr sz="1600" spc="3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SUBTITLE GOES HERE</a:t>
            </a:r>
          </a:p>
        </p:txBody>
      </p:sp>
      <p:sp>
        <p:nvSpPr>
          <p:cNvPr id="5" name="Shape 62">
            <a:extLst>
              <a:ext uri="{FF2B5EF4-FFF2-40B4-BE49-F238E27FC236}">
                <a16:creationId xmlns:a16="http://schemas.microsoft.com/office/drawing/2014/main" id="{E1A23DB6-E067-4A30-8C4B-98B452428518}"/>
              </a:ext>
            </a:extLst>
          </p:cNvPr>
          <p:cNvSpPr/>
          <p:nvPr userDrawn="1"/>
        </p:nvSpPr>
        <p:spPr>
          <a:xfrm rot="16200000" flipV="1">
            <a:off x="1094402" y="396160"/>
            <a:ext cx="1" cy="2188805"/>
          </a:xfrm>
          <a:prstGeom prst="line">
            <a:avLst/>
          </a:prstGeom>
          <a:ln w="25400">
            <a:solidFill>
              <a:schemeClr val="bg1"/>
            </a:solidFill>
            <a:miter lim="400000"/>
          </a:ln>
        </p:spPr>
        <p:txBody>
          <a:bodyPr lIns="19050" tIns="19050" rIns="19050" bIns="19050" anchor="ctr"/>
          <a:lstStyle/>
          <a:p>
            <a:pPr algn="ctr">
              <a:defRPr sz="3000">
                <a:solidFill>
                  <a:srgbClr val="000000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endParaRPr sz="1500" dirty="0"/>
          </a:p>
        </p:txBody>
      </p:sp>
      <p:sp>
        <p:nvSpPr>
          <p:cNvPr id="20" name="Picture Placeholder 4">
            <a:extLst>
              <a:ext uri="{FF2B5EF4-FFF2-40B4-BE49-F238E27FC236}">
                <a16:creationId xmlns:a16="http://schemas.microsoft.com/office/drawing/2014/main" id="{99E7C9A1-D1C2-4923-B0AE-127044646A05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8866207" y="0"/>
            <a:ext cx="3325792" cy="6858000"/>
          </a:xfrm>
          <a:solidFill>
            <a:schemeClr val="bg1"/>
          </a:solidFill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85332850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lide Divider with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0E919B9B-5D3F-4FF0-A499-8925E9560B9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199" y="2708475"/>
            <a:ext cx="7252505" cy="891250"/>
          </a:xfrm>
        </p:spPr>
        <p:txBody>
          <a:bodyPr anchor="t">
            <a:noAutofit/>
          </a:bodyPr>
          <a:lstStyle>
            <a:lvl1pPr>
              <a:defRPr sz="5000" b="1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9" name="Text Placeholder 12">
            <a:extLst>
              <a:ext uri="{FF2B5EF4-FFF2-40B4-BE49-F238E27FC236}">
                <a16:creationId xmlns:a16="http://schemas.microsoft.com/office/drawing/2014/main" id="{89A80859-BDA6-44AA-A750-4E06108B9B2B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38200" y="3796498"/>
            <a:ext cx="7252504" cy="338549"/>
          </a:xfrm>
        </p:spPr>
        <p:txBody>
          <a:bodyPr>
            <a:normAutofit/>
          </a:bodyPr>
          <a:lstStyle>
            <a:lvl1pPr marL="0" indent="0">
              <a:buNone/>
              <a:defRPr sz="1600" spc="3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SUBTITLE GOES HERE</a:t>
            </a:r>
          </a:p>
        </p:txBody>
      </p:sp>
      <p:sp>
        <p:nvSpPr>
          <p:cNvPr id="10" name="Shape 62">
            <a:extLst>
              <a:ext uri="{FF2B5EF4-FFF2-40B4-BE49-F238E27FC236}">
                <a16:creationId xmlns:a16="http://schemas.microsoft.com/office/drawing/2014/main" id="{171AB7B1-2963-43C8-84A5-2FCF188ACF42}"/>
              </a:ext>
            </a:extLst>
          </p:cNvPr>
          <p:cNvSpPr/>
          <p:nvPr userDrawn="1"/>
        </p:nvSpPr>
        <p:spPr>
          <a:xfrm rot="16200000" flipV="1">
            <a:off x="1094402" y="2525899"/>
            <a:ext cx="1" cy="2188805"/>
          </a:xfrm>
          <a:prstGeom prst="line">
            <a:avLst/>
          </a:prstGeom>
          <a:ln w="25400">
            <a:solidFill>
              <a:schemeClr val="bg1"/>
            </a:solidFill>
            <a:miter lim="400000"/>
          </a:ln>
        </p:spPr>
        <p:txBody>
          <a:bodyPr lIns="19050" tIns="19050" rIns="19050" bIns="19050" anchor="ctr"/>
          <a:lstStyle/>
          <a:p>
            <a:pPr algn="ctr">
              <a:defRPr sz="3000">
                <a:solidFill>
                  <a:srgbClr val="000000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endParaRPr sz="1500" dirty="0"/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DAA0C5BA-C2D3-4A68-8EDE-1831408789D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1999" cy="6858000"/>
          </a:xfrm>
          <a:custGeom>
            <a:avLst/>
            <a:gdLst>
              <a:gd name="connsiteX0" fmla="*/ 0 w 11933381"/>
              <a:gd name="connsiteY0" fmla="*/ 0 h 6858000"/>
              <a:gd name="connsiteX1" fmla="*/ 11933381 w 11933381"/>
              <a:gd name="connsiteY1" fmla="*/ 0 h 6858000"/>
              <a:gd name="connsiteX2" fmla="*/ 11933381 w 11933381"/>
              <a:gd name="connsiteY2" fmla="*/ 6858000 h 6858000"/>
              <a:gd name="connsiteX3" fmla="*/ 0 w 11933381"/>
              <a:gd name="connsiteY3" fmla="*/ 6858000 h 6858000"/>
              <a:gd name="connsiteX4" fmla="*/ 0 w 11933381"/>
              <a:gd name="connsiteY4" fmla="*/ 5854361 h 6858000"/>
              <a:gd name="connsiteX5" fmla="*/ 8109878 w 11933381"/>
              <a:gd name="connsiteY5" fmla="*/ 5854361 h 6858000"/>
              <a:gd name="connsiteX6" fmla="*/ 8109878 w 11933381"/>
              <a:gd name="connsiteY6" fmla="*/ 1949923 h 6858000"/>
              <a:gd name="connsiteX7" fmla="*/ 0 w 11933381"/>
              <a:gd name="connsiteY7" fmla="*/ 194992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933381" h="6858000">
                <a:moveTo>
                  <a:pt x="0" y="0"/>
                </a:moveTo>
                <a:lnTo>
                  <a:pt x="11933381" y="0"/>
                </a:lnTo>
                <a:lnTo>
                  <a:pt x="11933381" y="6858000"/>
                </a:lnTo>
                <a:lnTo>
                  <a:pt x="0" y="6858000"/>
                </a:lnTo>
                <a:lnTo>
                  <a:pt x="0" y="5854361"/>
                </a:lnTo>
                <a:lnTo>
                  <a:pt x="8109878" y="5854361"/>
                </a:lnTo>
                <a:lnTo>
                  <a:pt x="8109878" y="1949923"/>
                </a:lnTo>
                <a:lnTo>
                  <a:pt x="0" y="1949923"/>
                </a:lnTo>
                <a:close/>
              </a:path>
            </a:pathLst>
          </a:custGeom>
          <a:solidFill>
            <a:schemeClr val="bg1"/>
          </a:solidFill>
        </p:spPr>
        <p:txBody>
          <a:bodyPr wrap="square">
            <a:noAutofit/>
          </a:bodyPr>
          <a:lstStyle/>
          <a:p>
            <a:r>
              <a:rPr lang="en-US" dirty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113273724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Slide Divider with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D373C762-8092-4F49-BC46-91BCA0557F23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1999" cy="6858000"/>
          </a:xfrm>
          <a:custGeom>
            <a:avLst/>
            <a:gdLst>
              <a:gd name="connsiteX0" fmla="*/ 0 w 12191999"/>
              <a:gd name="connsiteY0" fmla="*/ 0 h 6858000"/>
              <a:gd name="connsiteX1" fmla="*/ 12191999 w 12191999"/>
              <a:gd name="connsiteY1" fmla="*/ 0 h 6858000"/>
              <a:gd name="connsiteX2" fmla="*/ 12191999 w 12191999"/>
              <a:gd name="connsiteY2" fmla="*/ 2430682 h 6858000"/>
              <a:gd name="connsiteX3" fmla="*/ 3823504 w 12191999"/>
              <a:gd name="connsiteY3" fmla="*/ 2430682 h 6858000"/>
              <a:gd name="connsiteX4" fmla="*/ 3823504 w 12191999"/>
              <a:gd name="connsiteY4" fmla="*/ 6335120 h 6858000"/>
              <a:gd name="connsiteX5" fmla="*/ 12191999 w 12191999"/>
              <a:gd name="connsiteY5" fmla="*/ 6335120 h 6858000"/>
              <a:gd name="connsiteX6" fmla="*/ 12191999 w 12191999"/>
              <a:gd name="connsiteY6" fmla="*/ 6858000 h 6858000"/>
              <a:gd name="connsiteX7" fmla="*/ 0 w 12191999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1999" h="6858000">
                <a:moveTo>
                  <a:pt x="0" y="0"/>
                </a:moveTo>
                <a:lnTo>
                  <a:pt x="12191999" y="0"/>
                </a:lnTo>
                <a:lnTo>
                  <a:pt x="12191999" y="2430682"/>
                </a:lnTo>
                <a:lnTo>
                  <a:pt x="3823504" y="2430682"/>
                </a:lnTo>
                <a:lnTo>
                  <a:pt x="3823504" y="6335120"/>
                </a:lnTo>
                <a:lnTo>
                  <a:pt x="12191999" y="6335120"/>
                </a:lnTo>
                <a:lnTo>
                  <a:pt x="12191999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</p:spPr>
        <p:txBody>
          <a:bodyPr wrap="square">
            <a:noAutofit/>
          </a:bodyPr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0E919B9B-5D3F-4FF0-A499-8925E9560B9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403208" y="2870519"/>
            <a:ext cx="7252505" cy="891250"/>
          </a:xfrm>
        </p:spPr>
        <p:txBody>
          <a:bodyPr anchor="t">
            <a:noAutofit/>
          </a:bodyPr>
          <a:lstStyle>
            <a:lvl1pPr>
              <a:defRPr sz="5000" b="1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9" name="Text Placeholder 12">
            <a:extLst>
              <a:ext uri="{FF2B5EF4-FFF2-40B4-BE49-F238E27FC236}">
                <a16:creationId xmlns:a16="http://schemas.microsoft.com/office/drawing/2014/main" id="{89A80859-BDA6-44AA-A750-4E06108B9B2B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403209" y="3958542"/>
            <a:ext cx="7252504" cy="338549"/>
          </a:xfrm>
        </p:spPr>
        <p:txBody>
          <a:bodyPr>
            <a:normAutofit/>
          </a:bodyPr>
          <a:lstStyle>
            <a:lvl1pPr marL="0" indent="0">
              <a:buNone/>
              <a:defRPr sz="1600" spc="3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SUBTITLE GOES HERE</a:t>
            </a:r>
          </a:p>
        </p:txBody>
      </p:sp>
      <p:sp>
        <p:nvSpPr>
          <p:cNvPr id="10" name="Shape 62">
            <a:extLst>
              <a:ext uri="{FF2B5EF4-FFF2-40B4-BE49-F238E27FC236}">
                <a16:creationId xmlns:a16="http://schemas.microsoft.com/office/drawing/2014/main" id="{171AB7B1-2963-43C8-84A5-2FCF188ACF42}"/>
              </a:ext>
            </a:extLst>
          </p:cNvPr>
          <p:cNvSpPr/>
          <p:nvPr userDrawn="1"/>
        </p:nvSpPr>
        <p:spPr>
          <a:xfrm rot="16200000" flipV="1">
            <a:off x="4788658" y="2817190"/>
            <a:ext cx="0" cy="1930310"/>
          </a:xfrm>
          <a:prstGeom prst="line">
            <a:avLst/>
          </a:prstGeom>
          <a:ln w="25400">
            <a:solidFill>
              <a:schemeClr val="bg1"/>
            </a:solidFill>
            <a:miter lim="400000"/>
          </a:ln>
        </p:spPr>
        <p:txBody>
          <a:bodyPr lIns="19050" tIns="19050" rIns="19050" bIns="19050" anchor="ctr"/>
          <a:lstStyle/>
          <a:p>
            <a:pPr algn="ctr">
              <a:defRPr sz="3000">
                <a:solidFill>
                  <a:srgbClr val="000000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endParaRPr sz="1500" dirty="0"/>
          </a:p>
        </p:txBody>
      </p:sp>
    </p:spTree>
    <p:extLst>
      <p:ext uri="{BB962C8B-B14F-4D97-AF65-F5344CB8AC3E}">
        <p14:creationId xmlns:p14="http://schemas.microsoft.com/office/powerpoint/2010/main" val="423565040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lide Divider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B652B907-27B2-46E0-B157-E5617EF0413D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1999" cy="6858000"/>
          </a:xfrm>
          <a:custGeom>
            <a:avLst/>
            <a:gdLst>
              <a:gd name="connsiteX0" fmla="*/ 0 w 12191999"/>
              <a:gd name="connsiteY0" fmla="*/ 0 h 6553196"/>
              <a:gd name="connsiteX1" fmla="*/ 12191999 w 12191999"/>
              <a:gd name="connsiteY1" fmla="*/ 0 h 6553196"/>
              <a:gd name="connsiteX2" fmla="*/ 12191999 w 12191999"/>
              <a:gd name="connsiteY2" fmla="*/ 6553196 h 6553196"/>
              <a:gd name="connsiteX3" fmla="*/ 9099630 w 12191999"/>
              <a:gd name="connsiteY3" fmla="*/ 6553196 h 6553196"/>
              <a:gd name="connsiteX4" fmla="*/ 9099630 w 12191999"/>
              <a:gd name="connsiteY4" fmla="*/ 2953562 h 6553196"/>
              <a:gd name="connsiteX5" fmla="*/ 731134 w 12191999"/>
              <a:gd name="connsiteY5" fmla="*/ 2953562 h 6553196"/>
              <a:gd name="connsiteX6" fmla="*/ 731134 w 12191999"/>
              <a:gd name="connsiteY6" fmla="*/ 6553196 h 6553196"/>
              <a:gd name="connsiteX7" fmla="*/ 0 w 12191999"/>
              <a:gd name="connsiteY7" fmla="*/ 6553196 h 65531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1999" h="6553196">
                <a:moveTo>
                  <a:pt x="0" y="0"/>
                </a:moveTo>
                <a:lnTo>
                  <a:pt x="12191999" y="0"/>
                </a:lnTo>
                <a:lnTo>
                  <a:pt x="12191999" y="6553196"/>
                </a:lnTo>
                <a:lnTo>
                  <a:pt x="9099630" y="6553196"/>
                </a:lnTo>
                <a:lnTo>
                  <a:pt x="9099630" y="2953562"/>
                </a:lnTo>
                <a:lnTo>
                  <a:pt x="731134" y="2953562"/>
                </a:lnTo>
                <a:lnTo>
                  <a:pt x="731134" y="6553196"/>
                </a:lnTo>
                <a:lnTo>
                  <a:pt x="0" y="6553196"/>
                </a:lnTo>
                <a:close/>
              </a:path>
            </a:pathLst>
          </a:custGeom>
          <a:solidFill>
            <a:schemeClr val="bg1"/>
          </a:solidFill>
        </p:spPr>
        <p:txBody>
          <a:bodyPr wrap="square">
            <a:noAutofit/>
          </a:bodyPr>
          <a:lstStyle>
            <a:lvl1pPr>
              <a:defRPr>
                <a:latin typeface="+mn-lt"/>
              </a:defRPr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81AEE170-55AC-411A-B257-BD682DE716D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220164" y="3379810"/>
            <a:ext cx="7252505" cy="891250"/>
          </a:xfrm>
        </p:spPr>
        <p:txBody>
          <a:bodyPr anchor="t">
            <a:noAutofit/>
          </a:bodyPr>
          <a:lstStyle>
            <a:lvl1pPr algn="l">
              <a:defRPr sz="5000" b="1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8" name="Text Placeholder 12">
            <a:extLst>
              <a:ext uri="{FF2B5EF4-FFF2-40B4-BE49-F238E27FC236}">
                <a16:creationId xmlns:a16="http://schemas.microsoft.com/office/drawing/2014/main" id="{92D701DC-3803-4D06-BFB3-A9F78E4022EF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220165" y="4467833"/>
            <a:ext cx="7252504" cy="338549"/>
          </a:xfrm>
        </p:spPr>
        <p:txBody>
          <a:bodyPr>
            <a:normAutofit/>
          </a:bodyPr>
          <a:lstStyle>
            <a:lvl1pPr marL="0" indent="0" algn="l">
              <a:buNone/>
              <a:defRPr sz="1600" spc="3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SUBTITLE GOES HERE</a:t>
            </a:r>
          </a:p>
        </p:txBody>
      </p:sp>
      <p:sp>
        <p:nvSpPr>
          <p:cNvPr id="9" name="Shape 62">
            <a:extLst>
              <a:ext uri="{FF2B5EF4-FFF2-40B4-BE49-F238E27FC236}">
                <a16:creationId xmlns:a16="http://schemas.microsoft.com/office/drawing/2014/main" id="{71FB5177-8D30-4482-99E2-8BFEB1D37D9E}"/>
              </a:ext>
            </a:extLst>
          </p:cNvPr>
          <p:cNvSpPr/>
          <p:nvPr userDrawn="1"/>
        </p:nvSpPr>
        <p:spPr>
          <a:xfrm rot="16200000" flipV="1">
            <a:off x="1285385" y="3006251"/>
            <a:ext cx="0" cy="2570770"/>
          </a:xfrm>
          <a:prstGeom prst="line">
            <a:avLst/>
          </a:prstGeom>
          <a:ln w="25400">
            <a:solidFill>
              <a:schemeClr val="bg1"/>
            </a:solidFill>
            <a:miter lim="400000"/>
          </a:ln>
        </p:spPr>
        <p:txBody>
          <a:bodyPr lIns="19050" tIns="19050" rIns="19050" bIns="19050" anchor="ctr"/>
          <a:lstStyle/>
          <a:p>
            <a:pPr algn="l">
              <a:defRPr sz="3000">
                <a:solidFill>
                  <a:srgbClr val="000000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endParaRPr sz="1500" dirty="0"/>
          </a:p>
        </p:txBody>
      </p:sp>
    </p:spTree>
    <p:extLst>
      <p:ext uri="{BB962C8B-B14F-4D97-AF65-F5344CB8AC3E}">
        <p14:creationId xmlns:p14="http://schemas.microsoft.com/office/powerpoint/2010/main" val="93417881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8AC775-D0E4-4AE8-B104-8AF0CC99549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26626" y="4867539"/>
            <a:ext cx="2275389" cy="1025525"/>
          </a:xfrm>
          <a:noFill/>
        </p:spPr>
        <p:txBody>
          <a:bodyPr vert="horz" lIns="0" tIns="45720" rIns="91440" bIns="0" rtlCol="0" anchor="b">
            <a:noAutofit/>
          </a:bodyPr>
          <a:lstStyle>
            <a:lvl1pPr>
              <a:defRPr lang="en-US" sz="5000" b="1">
                <a:solidFill>
                  <a:schemeClr val="tx2"/>
                </a:solidFill>
                <a:latin typeface="+mj-lt"/>
              </a:defRPr>
            </a:lvl1pPr>
          </a:lstStyle>
          <a:p>
            <a:pPr marL="0" lvl="0"/>
            <a:r>
              <a:rPr lang="en-US" dirty="0"/>
              <a:t>Agenda</a:t>
            </a:r>
          </a:p>
        </p:txBody>
      </p:sp>
      <p:sp>
        <p:nvSpPr>
          <p:cNvPr id="29" name="Picture Placeholder 28">
            <a:extLst>
              <a:ext uri="{FF2B5EF4-FFF2-40B4-BE49-F238E27FC236}">
                <a16:creationId xmlns:a16="http://schemas.microsoft.com/office/drawing/2014/main" id="{AA648B5A-E380-4E42-882E-71EBF6838E22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8634413" y="812800"/>
            <a:ext cx="3557587" cy="5232400"/>
          </a:xfrm>
        </p:spPr>
        <p:txBody>
          <a:bodyPr/>
          <a:lstStyle>
            <a:lvl1pPr>
              <a:defRPr>
                <a:latin typeface="+mn-lt"/>
              </a:defRPr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32" name="Text Placeholder 30">
            <a:extLst>
              <a:ext uri="{FF2B5EF4-FFF2-40B4-BE49-F238E27FC236}">
                <a16:creationId xmlns:a16="http://schemas.microsoft.com/office/drawing/2014/main" id="{A0A47E85-3BCA-460F-8AB1-52D89AC152B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4155313" y="879710"/>
            <a:ext cx="4294206" cy="755650"/>
          </a:xfrm>
        </p:spPr>
        <p:txBody>
          <a:bodyPr anchor="ctr">
            <a:normAutofit/>
          </a:bodyPr>
          <a:lstStyle>
            <a:lvl1pPr marL="0" indent="0">
              <a:buNone/>
              <a:defRPr sz="1600">
                <a:solidFill>
                  <a:schemeClr val="tx2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buNone/>
              <a:defRPr/>
            </a:lvl2pPr>
          </a:lstStyle>
          <a:p>
            <a:pPr lvl="0"/>
            <a:r>
              <a:rPr lang="en-US" dirty="0"/>
              <a:t>Click to edit Master </a:t>
            </a:r>
            <a:br>
              <a:rPr lang="en-US" dirty="0"/>
            </a:br>
            <a:r>
              <a:rPr lang="en-US" dirty="0"/>
              <a:t>text styles</a:t>
            </a:r>
          </a:p>
        </p:txBody>
      </p:sp>
      <p:sp>
        <p:nvSpPr>
          <p:cNvPr id="33" name="Text Placeholder 30">
            <a:extLst>
              <a:ext uri="{FF2B5EF4-FFF2-40B4-BE49-F238E27FC236}">
                <a16:creationId xmlns:a16="http://schemas.microsoft.com/office/drawing/2014/main" id="{D357C748-EEC9-489A-BCC6-CA3A91E3F2AD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155313" y="1956155"/>
            <a:ext cx="4294206" cy="755650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1600">
                <a:solidFill>
                  <a:schemeClr val="tx2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buNone/>
              <a:defRPr/>
            </a:lvl2pPr>
          </a:lstStyle>
          <a:p>
            <a:pPr lvl="0"/>
            <a:r>
              <a:rPr lang="en-US" dirty="0"/>
              <a:t>Click to edit Master </a:t>
            </a:r>
            <a:br>
              <a:rPr lang="en-US" dirty="0"/>
            </a:br>
            <a:r>
              <a:rPr lang="en-US" dirty="0"/>
              <a:t>text styles</a:t>
            </a:r>
          </a:p>
        </p:txBody>
      </p:sp>
      <p:sp>
        <p:nvSpPr>
          <p:cNvPr id="34" name="Text Placeholder 30">
            <a:extLst>
              <a:ext uri="{FF2B5EF4-FFF2-40B4-BE49-F238E27FC236}">
                <a16:creationId xmlns:a16="http://schemas.microsoft.com/office/drawing/2014/main" id="{59136E3C-98E8-457D-ABD1-BA278DBB491B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155313" y="3032600"/>
            <a:ext cx="4294206" cy="755650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1600">
                <a:solidFill>
                  <a:schemeClr val="tx2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buNone/>
              <a:defRPr/>
            </a:lvl2pPr>
          </a:lstStyle>
          <a:p>
            <a:pPr lvl="0"/>
            <a:r>
              <a:rPr lang="en-US" dirty="0"/>
              <a:t>Click to edit Master </a:t>
            </a:r>
            <a:br>
              <a:rPr lang="en-US" dirty="0"/>
            </a:br>
            <a:r>
              <a:rPr lang="en-US" dirty="0"/>
              <a:t>text styles</a:t>
            </a:r>
          </a:p>
        </p:txBody>
      </p:sp>
      <p:sp>
        <p:nvSpPr>
          <p:cNvPr id="35" name="Text Placeholder 30">
            <a:extLst>
              <a:ext uri="{FF2B5EF4-FFF2-40B4-BE49-F238E27FC236}">
                <a16:creationId xmlns:a16="http://schemas.microsoft.com/office/drawing/2014/main" id="{3F9938E0-7CFD-4C1C-88B0-388D25B8B1B8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4155313" y="4109045"/>
            <a:ext cx="4294206" cy="755650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1600">
                <a:solidFill>
                  <a:schemeClr val="tx2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buNone/>
              <a:defRPr/>
            </a:lvl2pPr>
          </a:lstStyle>
          <a:p>
            <a:pPr lvl="0"/>
            <a:r>
              <a:rPr lang="en-US" dirty="0"/>
              <a:t>Click to edit Master </a:t>
            </a:r>
            <a:br>
              <a:rPr lang="en-US" dirty="0"/>
            </a:br>
            <a:r>
              <a:rPr lang="en-US" dirty="0"/>
              <a:t>text styles</a:t>
            </a:r>
          </a:p>
        </p:txBody>
      </p:sp>
      <p:sp>
        <p:nvSpPr>
          <p:cNvPr id="36" name="Text Placeholder 30">
            <a:extLst>
              <a:ext uri="{FF2B5EF4-FFF2-40B4-BE49-F238E27FC236}">
                <a16:creationId xmlns:a16="http://schemas.microsoft.com/office/drawing/2014/main" id="{D274E9A2-3272-442A-A247-A383255C45F7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155313" y="5185490"/>
            <a:ext cx="4294206" cy="755650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1600">
                <a:solidFill>
                  <a:schemeClr val="tx2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buNone/>
              <a:defRPr/>
            </a:lvl2pPr>
          </a:lstStyle>
          <a:p>
            <a:pPr lvl="0"/>
            <a:r>
              <a:rPr lang="en-US" dirty="0"/>
              <a:t>Click to edit Master </a:t>
            </a:r>
            <a:br>
              <a:rPr lang="en-US" dirty="0"/>
            </a:br>
            <a:r>
              <a:rPr lang="en-US" dirty="0"/>
              <a:t>text styles</a:t>
            </a:r>
          </a:p>
        </p:txBody>
      </p:sp>
      <p:sp>
        <p:nvSpPr>
          <p:cNvPr id="42" name="Shape 62">
            <a:extLst>
              <a:ext uri="{FF2B5EF4-FFF2-40B4-BE49-F238E27FC236}">
                <a16:creationId xmlns:a16="http://schemas.microsoft.com/office/drawing/2014/main" id="{2683CBB0-468F-4DD2-853B-FBFFA91B662E}"/>
              </a:ext>
            </a:extLst>
          </p:cNvPr>
          <p:cNvSpPr/>
          <p:nvPr userDrawn="1"/>
        </p:nvSpPr>
        <p:spPr>
          <a:xfrm rot="16200000" flipV="1">
            <a:off x="965155" y="3899540"/>
            <a:ext cx="0" cy="1930310"/>
          </a:xfrm>
          <a:prstGeom prst="line">
            <a:avLst/>
          </a:prstGeom>
          <a:ln w="19050">
            <a:solidFill>
              <a:schemeClr val="tx2"/>
            </a:solidFill>
            <a:miter lim="400000"/>
          </a:ln>
        </p:spPr>
        <p:txBody>
          <a:bodyPr lIns="19050" tIns="19050" rIns="19050" bIns="19050" anchor="ctr"/>
          <a:lstStyle/>
          <a:p>
            <a:pPr algn="ctr">
              <a:defRPr sz="3000">
                <a:solidFill>
                  <a:srgbClr val="000000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endParaRPr sz="1500" dirty="0"/>
          </a:p>
        </p:txBody>
      </p:sp>
    </p:spTree>
    <p:extLst>
      <p:ext uri="{BB962C8B-B14F-4D97-AF65-F5344CB8AC3E}">
        <p14:creationId xmlns:p14="http://schemas.microsoft.com/office/powerpoint/2010/main" val="122606040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8AC775-D0E4-4AE8-B104-8AF0CC99549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26626" y="4867539"/>
            <a:ext cx="2239803" cy="1025525"/>
          </a:xfrm>
          <a:noFill/>
        </p:spPr>
        <p:txBody>
          <a:bodyPr vert="horz" lIns="0" tIns="45720" rIns="91440" bIns="0" rtlCol="0" anchor="b">
            <a:noAutofit/>
          </a:bodyPr>
          <a:lstStyle>
            <a:lvl1pPr>
              <a:defRPr lang="en-US" sz="5000" b="1">
                <a:solidFill>
                  <a:schemeClr val="tx2"/>
                </a:solidFill>
                <a:latin typeface="+mj-lt"/>
              </a:defRPr>
            </a:lvl1pPr>
          </a:lstStyle>
          <a:p>
            <a:pPr marL="0" lvl="0"/>
            <a:r>
              <a:rPr lang="en-US" noProof="0"/>
              <a:t>Agenda</a:t>
            </a:r>
          </a:p>
        </p:txBody>
      </p:sp>
      <p:sp>
        <p:nvSpPr>
          <p:cNvPr id="29" name="Picture Placeholder 28">
            <a:extLst>
              <a:ext uri="{FF2B5EF4-FFF2-40B4-BE49-F238E27FC236}">
                <a16:creationId xmlns:a16="http://schemas.microsoft.com/office/drawing/2014/main" id="{AA648B5A-E380-4E42-882E-71EBF6838E22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8634413" y="812800"/>
            <a:ext cx="3557587" cy="5232400"/>
          </a:xfrm>
        </p:spPr>
        <p:txBody>
          <a:bodyPr/>
          <a:lstStyle>
            <a:lvl1pPr>
              <a:defRPr>
                <a:latin typeface="+mn-lt"/>
              </a:defRPr>
            </a:lvl1pPr>
          </a:lstStyle>
          <a:p>
            <a:r>
              <a:rPr lang="en-US" noProof="0" dirty="0"/>
              <a:t>Click icon to add picture</a:t>
            </a:r>
          </a:p>
        </p:txBody>
      </p:sp>
      <p:sp>
        <p:nvSpPr>
          <p:cNvPr id="32" name="Text Placeholder 30">
            <a:extLst>
              <a:ext uri="{FF2B5EF4-FFF2-40B4-BE49-F238E27FC236}">
                <a16:creationId xmlns:a16="http://schemas.microsoft.com/office/drawing/2014/main" id="{A0A47E85-3BCA-460F-8AB1-52D89AC152B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4476854" y="879710"/>
            <a:ext cx="3983858" cy="755650"/>
          </a:xfrm>
        </p:spPr>
        <p:txBody>
          <a:bodyPr anchor="ctr">
            <a:normAutofit/>
          </a:bodyPr>
          <a:lstStyle>
            <a:lvl1pPr marL="0" indent="0">
              <a:buNone/>
              <a:defRPr sz="1600">
                <a:solidFill>
                  <a:schemeClr val="tx2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buNone/>
              <a:defRPr/>
            </a:lvl2pPr>
          </a:lstStyle>
          <a:p>
            <a:pPr lvl="0"/>
            <a:r>
              <a:rPr lang="en-US" noProof="0"/>
              <a:t>Click to edit Master </a:t>
            </a:r>
            <a:br>
              <a:rPr lang="en-US" noProof="0"/>
            </a:br>
            <a:r>
              <a:rPr lang="en-US" noProof="0"/>
              <a:t>text styles</a:t>
            </a:r>
          </a:p>
        </p:txBody>
      </p:sp>
      <p:sp>
        <p:nvSpPr>
          <p:cNvPr id="33" name="Text Placeholder 30">
            <a:extLst>
              <a:ext uri="{FF2B5EF4-FFF2-40B4-BE49-F238E27FC236}">
                <a16:creationId xmlns:a16="http://schemas.microsoft.com/office/drawing/2014/main" id="{D357C748-EEC9-489A-BCC6-CA3A91E3F2AD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476854" y="1956155"/>
            <a:ext cx="3983858" cy="755650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1600">
                <a:solidFill>
                  <a:schemeClr val="tx2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buNone/>
              <a:defRPr/>
            </a:lvl2pPr>
          </a:lstStyle>
          <a:p>
            <a:pPr lvl="0"/>
            <a:r>
              <a:rPr lang="en-US" noProof="0"/>
              <a:t>Click to edit Master </a:t>
            </a:r>
            <a:br>
              <a:rPr lang="en-US" noProof="0"/>
            </a:br>
            <a:r>
              <a:rPr lang="en-US" noProof="0"/>
              <a:t>text styles</a:t>
            </a:r>
          </a:p>
        </p:txBody>
      </p:sp>
      <p:sp>
        <p:nvSpPr>
          <p:cNvPr id="34" name="Text Placeholder 30">
            <a:extLst>
              <a:ext uri="{FF2B5EF4-FFF2-40B4-BE49-F238E27FC236}">
                <a16:creationId xmlns:a16="http://schemas.microsoft.com/office/drawing/2014/main" id="{59136E3C-98E8-457D-ABD1-BA278DBB491B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476854" y="3032600"/>
            <a:ext cx="3983858" cy="755650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1600">
                <a:solidFill>
                  <a:schemeClr val="tx2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buNone/>
              <a:defRPr/>
            </a:lvl2pPr>
          </a:lstStyle>
          <a:p>
            <a:pPr lvl="0"/>
            <a:r>
              <a:rPr lang="en-US" noProof="0"/>
              <a:t>Click to edit Master </a:t>
            </a:r>
            <a:br>
              <a:rPr lang="en-US" noProof="0"/>
            </a:br>
            <a:r>
              <a:rPr lang="en-US" noProof="0"/>
              <a:t>text styles</a:t>
            </a:r>
          </a:p>
        </p:txBody>
      </p:sp>
      <p:sp>
        <p:nvSpPr>
          <p:cNvPr id="35" name="Text Placeholder 30">
            <a:extLst>
              <a:ext uri="{FF2B5EF4-FFF2-40B4-BE49-F238E27FC236}">
                <a16:creationId xmlns:a16="http://schemas.microsoft.com/office/drawing/2014/main" id="{3F9938E0-7CFD-4C1C-88B0-388D25B8B1B8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4476854" y="4109045"/>
            <a:ext cx="3983858" cy="755650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1600">
                <a:solidFill>
                  <a:schemeClr val="tx2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buNone/>
              <a:defRPr/>
            </a:lvl2pPr>
          </a:lstStyle>
          <a:p>
            <a:pPr lvl="0"/>
            <a:r>
              <a:rPr lang="en-US" noProof="0"/>
              <a:t>Click to edit Master </a:t>
            </a:r>
            <a:br>
              <a:rPr lang="en-US" noProof="0"/>
            </a:br>
            <a:r>
              <a:rPr lang="en-US" noProof="0"/>
              <a:t>text styles</a:t>
            </a:r>
          </a:p>
        </p:txBody>
      </p:sp>
      <p:sp>
        <p:nvSpPr>
          <p:cNvPr id="36" name="Text Placeholder 30">
            <a:extLst>
              <a:ext uri="{FF2B5EF4-FFF2-40B4-BE49-F238E27FC236}">
                <a16:creationId xmlns:a16="http://schemas.microsoft.com/office/drawing/2014/main" id="{D274E9A2-3272-442A-A247-A383255C45F7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476854" y="5185490"/>
            <a:ext cx="3983858" cy="755650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1600">
                <a:solidFill>
                  <a:schemeClr val="tx2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buNone/>
              <a:defRPr/>
            </a:lvl2pPr>
          </a:lstStyle>
          <a:p>
            <a:pPr lvl="0"/>
            <a:r>
              <a:rPr lang="en-US" noProof="0"/>
              <a:t>Click to edit Master </a:t>
            </a:r>
            <a:br>
              <a:rPr lang="en-US" noProof="0"/>
            </a:br>
            <a:r>
              <a:rPr lang="en-US" noProof="0"/>
              <a:t>text styles</a:t>
            </a:r>
          </a:p>
        </p:txBody>
      </p:sp>
      <p:sp>
        <p:nvSpPr>
          <p:cNvPr id="37" name="Text Placeholder 30">
            <a:extLst>
              <a:ext uri="{FF2B5EF4-FFF2-40B4-BE49-F238E27FC236}">
                <a16:creationId xmlns:a16="http://schemas.microsoft.com/office/drawing/2014/main" id="{2D435A30-7C8E-4847-B027-91CBFA159229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3527730" y="879710"/>
            <a:ext cx="741082" cy="755650"/>
          </a:xfrm>
        </p:spPr>
        <p:txBody>
          <a:bodyPr rIns="0" anchor="ctr">
            <a:noAutofit/>
          </a:bodyPr>
          <a:lstStyle>
            <a:lvl1pPr marL="0" indent="0" algn="r">
              <a:buNone/>
              <a:defRPr sz="6000">
                <a:solidFill>
                  <a:schemeClr val="accent2"/>
                </a:solidFill>
                <a:latin typeface="+mj-lt"/>
                <a:cs typeface="Arial" panose="020B0604020202020204" pitchFamily="34" charset="0"/>
              </a:defRPr>
            </a:lvl1pPr>
            <a:lvl2pPr marL="457200" indent="0">
              <a:buNone/>
              <a:defRPr/>
            </a:lvl2pPr>
          </a:lstStyle>
          <a:p>
            <a:pPr lvl="0"/>
            <a:r>
              <a:rPr lang="en-US" noProof="0"/>
              <a:t>1</a:t>
            </a:r>
          </a:p>
        </p:txBody>
      </p:sp>
      <p:sp>
        <p:nvSpPr>
          <p:cNvPr id="38" name="Text Placeholder 30">
            <a:extLst>
              <a:ext uri="{FF2B5EF4-FFF2-40B4-BE49-F238E27FC236}">
                <a16:creationId xmlns:a16="http://schemas.microsoft.com/office/drawing/2014/main" id="{819BB324-34C6-4FF7-8780-D294AC6EC5AC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3527730" y="1956155"/>
            <a:ext cx="741082" cy="755650"/>
          </a:xfrm>
        </p:spPr>
        <p:txBody>
          <a:bodyPr rIns="0" anchor="ctr">
            <a:noAutofit/>
          </a:bodyPr>
          <a:lstStyle>
            <a:lvl1pPr marL="0" indent="0" algn="r">
              <a:buNone/>
              <a:defRPr sz="6000">
                <a:solidFill>
                  <a:schemeClr val="accent2"/>
                </a:solidFill>
                <a:latin typeface="+mj-lt"/>
                <a:cs typeface="Arial" panose="020B0604020202020204" pitchFamily="34" charset="0"/>
              </a:defRPr>
            </a:lvl1pPr>
            <a:lvl2pPr marL="457200" indent="0">
              <a:buNone/>
              <a:defRPr/>
            </a:lvl2pPr>
          </a:lstStyle>
          <a:p>
            <a:pPr lvl="0"/>
            <a:r>
              <a:rPr lang="en-US" noProof="0"/>
              <a:t>2</a:t>
            </a:r>
          </a:p>
        </p:txBody>
      </p:sp>
      <p:sp>
        <p:nvSpPr>
          <p:cNvPr id="39" name="Text Placeholder 30">
            <a:extLst>
              <a:ext uri="{FF2B5EF4-FFF2-40B4-BE49-F238E27FC236}">
                <a16:creationId xmlns:a16="http://schemas.microsoft.com/office/drawing/2014/main" id="{43B3C496-FB0A-4924-A341-696D17E2D9C5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3527730" y="3032600"/>
            <a:ext cx="741082" cy="755650"/>
          </a:xfrm>
        </p:spPr>
        <p:txBody>
          <a:bodyPr rIns="0" anchor="ctr">
            <a:noAutofit/>
          </a:bodyPr>
          <a:lstStyle>
            <a:lvl1pPr marL="0" indent="0" algn="r">
              <a:buNone/>
              <a:defRPr sz="6000">
                <a:solidFill>
                  <a:schemeClr val="accent2"/>
                </a:solidFill>
                <a:latin typeface="+mj-lt"/>
                <a:cs typeface="Arial" panose="020B0604020202020204" pitchFamily="34" charset="0"/>
              </a:defRPr>
            </a:lvl1pPr>
            <a:lvl2pPr marL="457200" indent="0">
              <a:buNone/>
              <a:defRPr/>
            </a:lvl2pPr>
          </a:lstStyle>
          <a:p>
            <a:pPr lvl="0"/>
            <a:r>
              <a:rPr lang="en-US" noProof="0"/>
              <a:t>3</a:t>
            </a:r>
          </a:p>
        </p:txBody>
      </p:sp>
      <p:sp>
        <p:nvSpPr>
          <p:cNvPr id="40" name="Text Placeholder 30">
            <a:extLst>
              <a:ext uri="{FF2B5EF4-FFF2-40B4-BE49-F238E27FC236}">
                <a16:creationId xmlns:a16="http://schemas.microsoft.com/office/drawing/2014/main" id="{FEACD5FF-800E-4BB0-82F3-2E0AEF1215D5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3527730" y="4109045"/>
            <a:ext cx="741082" cy="755650"/>
          </a:xfrm>
        </p:spPr>
        <p:txBody>
          <a:bodyPr rIns="0" anchor="ctr">
            <a:noAutofit/>
          </a:bodyPr>
          <a:lstStyle>
            <a:lvl1pPr marL="0" indent="0" algn="r">
              <a:buNone/>
              <a:defRPr sz="6000">
                <a:solidFill>
                  <a:schemeClr val="accent2"/>
                </a:solidFill>
                <a:latin typeface="+mj-lt"/>
                <a:cs typeface="Arial" panose="020B0604020202020204" pitchFamily="34" charset="0"/>
              </a:defRPr>
            </a:lvl1pPr>
            <a:lvl2pPr marL="457200" indent="0">
              <a:buNone/>
              <a:defRPr/>
            </a:lvl2pPr>
          </a:lstStyle>
          <a:p>
            <a:pPr lvl="0"/>
            <a:r>
              <a:rPr lang="en-US" noProof="0"/>
              <a:t>4</a:t>
            </a:r>
          </a:p>
        </p:txBody>
      </p:sp>
      <p:sp>
        <p:nvSpPr>
          <p:cNvPr id="41" name="Text Placeholder 30">
            <a:extLst>
              <a:ext uri="{FF2B5EF4-FFF2-40B4-BE49-F238E27FC236}">
                <a16:creationId xmlns:a16="http://schemas.microsoft.com/office/drawing/2014/main" id="{58B97284-E1BE-4DCD-9CC1-C441D1A8573A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3527730" y="5185490"/>
            <a:ext cx="741082" cy="755650"/>
          </a:xfrm>
        </p:spPr>
        <p:txBody>
          <a:bodyPr rIns="0" anchor="ctr">
            <a:noAutofit/>
          </a:bodyPr>
          <a:lstStyle>
            <a:lvl1pPr marL="0" indent="0" algn="r">
              <a:buNone/>
              <a:defRPr sz="6000">
                <a:solidFill>
                  <a:schemeClr val="accent2"/>
                </a:solidFill>
                <a:latin typeface="+mj-lt"/>
                <a:cs typeface="Arial" panose="020B0604020202020204" pitchFamily="34" charset="0"/>
              </a:defRPr>
            </a:lvl1pPr>
            <a:lvl2pPr marL="457200" indent="0">
              <a:buNone/>
              <a:defRPr/>
            </a:lvl2pPr>
          </a:lstStyle>
          <a:p>
            <a:pPr lvl="0"/>
            <a:r>
              <a:rPr lang="en-US" noProof="0"/>
              <a:t>5</a:t>
            </a:r>
          </a:p>
        </p:txBody>
      </p:sp>
      <p:sp>
        <p:nvSpPr>
          <p:cNvPr id="42" name="Shape 62">
            <a:extLst>
              <a:ext uri="{FF2B5EF4-FFF2-40B4-BE49-F238E27FC236}">
                <a16:creationId xmlns:a16="http://schemas.microsoft.com/office/drawing/2014/main" id="{79517603-8FAC-41C9-B5BE-3F8BA7D93CE6}"/>
              </a:ext>
            </a:extLst>
          </p:cNvPr>
          <p:cNvSpPr/>
          <p:nvPr userDrawn="1"/>
        </p:nvSpPr>
        <p:spPr>
          <a:xfrm rot="16200000" flipV="1">
            <a:off x="965155" y="3899540"/>
            <a:ext cx="0" cy="1930310"/>
          </a:xfrm>
          <a:prstGeom prst="line">
            <a:avLst/>
          </a:prstGeom>
          <a:ln w="19050">
            <a:solidFill>
              <a:schemeClr val="tx2"/>
            </a:solidFill>
            <a:miter lim="400000"/>
          </a:ln>
        </p:spPr>
        <p:txBody>
          <a:bodyPr lIns="19050" tIns="19050" rIns="19050" bIns="19050" anchor="ctr"/>
          <a:lstStyle/>
          <a:p>
            <a:pPr algn="ctr">
              <a:defRPr sz="3000">
                <a:solidFill>
                  <a:srgbClr val="000000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endParaRPr lang="en-US" sz="1500" noProof="0" dirty="0"/>
          </a:p>
        </p:txBody>
      </p:sp>
    </p:spTree>
    <p:extLst>
      <p:ext uri="{BB962C8B-B14F-4D97-AF65-F5344CB8AC3E}">
        <p14:creationId xmlns:p14="http://schemas.microsoft.com/office/powerpoint/2010/main" val="428314580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0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0731EC-67BA-493B-B1C7-6258DD2B60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70525" y="1193765"/>
            <a:ext cx="6322230" cy="1325563"/>
          </a:xfrm>
        </p:spPr>
        <p:txBody>
          <a:bodyPr lIns="0" anchor="b">
            <a:normAutofit/>
          </a:bodyPr>
          <a:lstStyle>
            <a:lvl1pPr algn="l">
              <a:defRPr sz="4000"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BE84B7CE-D997-4F92-BD9D-3F9DE2782EF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" y="1193765"/>
            <a:ext cx="5230788" cy="4796135"/>
          </a:xfrm>
        </p:spPr>
        <p:txBody>
          <a:bodyPr/>
          <a:lstStyle>
            <a:lvl1pPr>
              <a:defRPr>
                <a:latin typeface="+mn-lt"/>
              </a:defRPr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8" name="Text Placeholder 6">
            <a:extLst>
              <a:ext uri="{FF2B5EF4-FFF2-40B4-BE49-F238E27FC236}">
                <a16:creationId xmlns:a16="http://schemas.microsoft.com/office/drawing/2014/main" id="{75D558A5-D3BF-4DB7-928F-A20868F3C37D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5470816" y="2540529"/>
            <a:ext cx="3046302" cy="382749"/>
          </a:xfrm>
        </p:spPr>
        <p:txBody>
          <a:bodyPr lIns="0" anchor="b">
            <a:normAutofit/>
          </a:bodyPr>
          <a:lstStyle>
            <a:lvl1pPr marL="0" indent="0">
              <a:buNone/>
              <a:defRPr sz="1600" b="1">
                <a:latin typeface="+mn-lt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Click to add title here</a:t>
            </a:r>
          </a:p>
        </p:txBody>
      </p:sp>
      <p:sp>
        <p:nvSpPr>
          <p:cNvPr id="9" name="Text Placeholder 6">
            <a:extLst>
              <a:ext uri="{FF2B5EF4-FFF2-40B4-BE49-F238E27FC236}">
                <a16:creationId xmlns:a16="http://schemas.microsoft.com/office/drawing/2014/main" id="{92EBEB66-5E12-4FD8-AC09-10C992CA7CFE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769606" y="2540529"/>
            <a:ext cx="3023149" cy="382749"/>
          </a:xfrm>
        </p:spPr>
        <p:txBody>
          <a:bodyPr vert="horz" lIns="0" tIns="45720" rIns="91440" bIns="45720" rtlCol="0" anchor="b">
            <a:normAutofit/>
          </a:bodyPr>
          <a:lstStyle>
            <a:lvl1pPr>
              <a:defRPr lang="en-US" sz="1600" b="1" dirty="0">
                <a:latin typeface="+mn-lt"/>
              </a:defRPr>
            </a:lvl1pPr>
          </a:lstStyle>
          <a:p>
            <a:pPr marL="0" lvl="0" indent="0">
              <a:buNone/>
            </a:pPr>
            <a:r>
              <a:rPr lang="en-US" dirty="0"/>
              <a:t>Click to add title here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B53E20B-DD70-4AFB-9D9B-17969F880C06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5470525" y="2944813"/>
            <a:ext cx="3046413" cy="3044825"/>
          </a:xfrm>
        </p:spPr>
        <p:txBody>
          <a:bodyPr lIns="0" tIns="72000">
            <a:normAutofit/>
          </a:bodyPr>
          <a:lstStyle>
            <a:lvl1pPr>
              <a:defRPr sz="1400">
                <a:latin typeface="+mn-lt"/>
              </a:defRPr>
            </a:lvl1pPr>
            <a:lvl2pPr>
              <a:defRPr sz="1200">
                <a:latin typeface="+mn-lt"/>
              </a:defRPr>
            </a:lvl2pPr>
            <a:lvl3pPr>
              <a:defRPr sz="1100">
                <a:latin typeface="+mn-lt"/>
              </a:defRPr>
            </a:lvl3pPr>
            <a:lvl4pPr>
              <a:defRPr sz="1050">
                <a:latin typeface="+mn-lt"/>
              </a:defRPr>
            </a:lvl4pPr>
            <a:lvl5pPr>
              <a:defRPr sz="1050">
                <a:latin typeface="+mn-lt"/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37EBF543-63D2-4169-AB73-3F4BD242FA61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8769606" y="2944813"/>
            <a:ext cx="3023149" cy="3044825"/>
          </a:xfrm>
        </p:spPr>
        <p:txBody>
          <a:bodyPr lIns="0" tIns="72000">
            <a:normAutofit/>
          </a:bodyPr>
          <a:lstStyle>
            <a:lvl1pPr>
              <a:defRPr sz="1400">
                <a:latin typeface="+mn-lt"/>
              </a:defRPr>
            </a:lvl1pPr>
            <a:lvl2pPr>
              <a:defRPr sz="1200">
                <a:latin typeface="+mn-lt"/>
              </a:defRPr>
            </a:lvl2pPr>
            <a:lvl3pPr>
              <a:defRPr sz="1100">
                <a:latin typeface="+mn-lt"/>
              </a:defRPr>
            </a:lvl3pPr>
            <a:lvl4pPr>
              <a:defRPr sz="1050">
                <a:latin typeface="+mn-lt"/>
              </a:defRPr>
            </a:lvl4pPr>
            <a:lvl5pPr>
              <a:defRPr sz="1050">
                <a:latin typeface="+mn-lt"/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1660340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0731EC-67BA-493B-B1C7-6258DD2B60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809009"/>
            <a:ext cx="3416928" cy="2884911"/>
          </a:xfrm>
        </p:spPr>
        <p:txBody>
          <a:bodyPr lIns="0" anchor="t">
            <a:normAutofit/>
          </a:bodyPr>
          <a:lstStyle>
            <a:lvl1pPr algn="r">
              <a:defRPr sz="4000">
                <a:solidFill>
                  <a:schemeClr val="accent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6">
            <a:extLst>
              <a:ext uri="{FF2B5EF4-FFF2-40B4-BE49-F238E27FC236}">
                <a16:creationId xmlns:a16="http://schemas.microsoft.com/office/drawing/2014/main" id="{75D558A5-D3BF-4DB7-928F-A20868F3C37D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4510875" y="1809009"/>
            <a:ext cx="3686025" cy="382749"/>
          </a:xfrm>
        </p:spPr>
        <p:txBody>
          <a:bodyPr lIns="0" anchor="b">
            <a:normAutofit/>
          </a:bodyPr>
          <a:lstStyle>
            <a:lvl1pPr marL="0" indent="0">
              <a:buNone/>
              <a:defRPr sz="1600" b="1">
                <a:latin typeface="+mn-lt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Click to add title here</a:t>
            </a:r>
          </a:p>
        </p:txBody>
      </p:sp>
      <p:sp>
        <p:nvSpPr>
          <p:cNvPr id="9" name="Text Placeholder 6">
            <a:extLst>
              <a:ext uri="{FF2B5EF4-FFF2-40B4-BE49-F238E27FC236}">
                <a16:creationId xmlns:a16="http://schemas.microsoft.com/office/drawing/2014/main" id="{92EBEB66-5E12-4FD8-AC09-10C992CA7CFE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452175" y="1809009"/>
            <a:ext cx="3658010" cy="382749"/>
          </a:xfrm>
        </p:spPr>
        <p:txBody>
          <a:bodyPr vert="horz" lIns="0" tIns="45720" rIns="91440" bIns="45720" rtlCol="0" anchor="b">
            <a:normAutofit/>
          </a:bodyPr>
          <a:lstStyle>
            <a:lvl1pPr>
              <a:defRPr lang="en-US" sz="1600" b="1" dirty="0">
                <a:latin typeface="+mn-lt"/>
              </a:defRPr>
            </a:lvl1pPr>
          </a:lstStyle>
          <a:p>
            <a:pPr marL="0" lvl="0" indent="0">
              <a:buNone/>
            </a:pPr>
            <a:r>
              <a:rPr lang="en-US" dirty="0"/>
              <a:t>Click to add title here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B53E20B-DD70-4AFB-9D9B-17969F880C06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4510572" y="2213293"/>
            <a:ext cx="3686159" cy="3044825"/>
          </a:xfrm>
        </p:spPr>
        <p:txBody>
          <a:bodyPr lIns="0" tIns="72000">
            <a:normAutofit/>
          </a:bodyPr>
          <a:lstStyle>
            <a:lvl1pPr>
              <a:defRPr sz="1400">
                <a:latin typeface="+mn-lt"/>
              </a:defRPr>
            </a:lvl1pPr>
            <a:lvl2pPr>
              <a:defRPr sz="1200">
                <a:latin typeface="+mn-lt"/>
              </a:defRPr>
            </a:lvl2pPr>
            <a:lvl3pPr>
              <a:defRPr sz="1100">
                <a:latin typeface="+mn-lt"/>
              </a:defRPr>
            </a:lvl3pPr>
            <a:lvl4pPr>
              <a:defRPr sz="1050">
                <a:latin typeface="+mn-lt"/>
              </a:defRPr>
            </a:lvl4pPr>
            <a:lvl5pPr>
              <a:defRPr sz="1050">
                <a:latin typeface="+mn-lt"/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37EBF543-63D2-4169-AB73-3F4BD242FA61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8452175" y="2213293"/>
            <a:ext cx="3658010" cy="3044825"/>
          </a:xfrm>
        </p:spPr>
        <p:txBody>
          <a:bodyPr lIns="0" tIns="72000">
            <a:normAutofit/>
          </a:bodyPr>
          <a:lstStyle>
            <a:lvl1pPr>
              <a:defRPr sz="1400">
                <a:latin typeface="+mn-lt"/>
              </a:defRPr>
            </a:lvl1pPr>
            <a:lvl2pPr>
              <a:defRPr sz="1200">
                <a:latin typeface="+mn-lt"/>
              </a:defRPr>
            </a:lvl2pPr>
            <a:lvl3pPr>
              <a:defRPr sz="1100">
                <a:latin typeface="+mn-lt"/>
              </a:defRPr>
            </a:lvl3pPr>
            <a:lvl4pPr>
              <a:defRPr sz="1050">
                <a:latin typeface="+mn-lt"/>
              </a:defRPr>
            </a:lvl4pPr>
            <a:lvl5pPr>
              <a:defRPr sz="1050">
                <a:latin typeface="+mn-lt"/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5064344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0731EC-67BA-493B-B1C7-6258DD2B604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0" y="1687089"/>
            <a:ext cx="4297212" cy="3449109"/>
          </a:xfrm>
          <a:solidFill>
            <a:schemeClr val="accent2"/>
          </a:solidFill>
        </p:spPr>
        <p:txBody>
          <a:bodyPr vert="horz" lIns="0" tIns="45720" rIns="324000" bIns="45720" rtlCol="0" anchor="ctr">
            <a:normAutofit/>
          </a:bodyPr>
          <a:lstStyle>
            <a:lvl1pPr>
              <a:defRPr lang="en-US" sz="4000" dirty="0">
                <a:latin typeface="+mj-lt"/>
              </a:defRPr>
            </a:lvl1pPr>
          </a:lstStyle>
          <a:p>
            <a:pPr marL="0" lvl="0" algn="r"/>
            <a:r>
              <a:rPr lang="en-US" dirty="0"/>
              <a:t>Click to edit Master title </a:t>
            </a:r>
            <a:br>
              <a:rPr lang="en-US" dirty="0"/>
            </a:br>
            <a:r>
              <a:rPr lang="en-US" dirty="0"/>
              <a:t>style</a:t>
            </a:r>
          </a:p>
        </p:txBody>
      </p:sp>
      <p:sp>
        <p:nvSpPr>
          <p:cNvPr id="8" name="Text Placeholder 6">
            <a:extLst>
              <a:ext uri="{FF2B5EF4-FFF2-40B4-BE49-F238E27FC236}">
                <a16:creationId xmlns:a16="http://schemas.microsoft.com/office/drawing/2014/main" id="{75D558A5-D3BF-4DB7-928F-A20868F3C37D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4568750" y="1687089"/>
            <a:ext cx="3686025" cy="382749"/>
          </a:xfrm>
        </p:spPr>
        <p:txBody>
          <a:bodyPr lIns="0" anchor="b">
            <a:normAutofit/>
          </a:bodyPr>
          <a:lstStyle>
            <a:lvl1pPr marL="0" indent="0">
              <a:buNone/>
              <a:defRPr sz="1600" b="1">
                <a:latin typeface="+mn-lt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Click to add title here</a:t>
            </a:r>
          </a:p>
        </p:txBody>
      </p:sp>
      <p:sp>
        <p:nvSpPr>
          <p:cNvPr id="9" name="Text Placeholder 6">
            <a:extLst>
              <a:ext uri="{FF2B5EF4-FFF2-40B4-BE49-F238E27FC236}">
                <a16:creationId xmlns:a16="http://schemas.microsoft.com/office/drawing/2014/main" id="{92EBEB66-5E12-4FD8-AC09-10C992CA7CFE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452175" y="1687089"/>
            <a:ext cx="3658010" cy="382749"/>
          </a:xfrm>
        </p:spPr>
        <p:txBody>
          <a:bodyPr vert="horz" lIns="0" tIns="45720" rIns="91440" bIns="45720" rtlCol="0" anchor="b">
            <a:normAutofit/>
          </a:bodyPr>
          <a:lstStyle>
            <a:lvl1pPr marL="0" indent="0">
              <a:buNone/>
              <a:defRPr lang="en-US" sz="1600" b="1" dirty="0">
                <a:latin typeface="+mn-lt"/>
              </a:defRPr>
            </a:lvl1pPr>
          </a:lstStyle>
          <a:p>
            <a:pPr marL="228600" lvl="0" indent="-228600"/>
            <a:r>
              <a:rPr lang="en-US" dirty="0"/>
              <a:t>Click to add title here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B53E20B-DD70-4AFB-9D9B-17969F880C06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4568447" y="2091373"/>
            <a:ext cx="3686159" cy="3044825"/>
          </a:xfrm>
        </p:spPr>
        <p:txBody>
          <a:bodyPr lIns="0" tIns="72000">
            <a:normAutofit/>
          </a:bodyPr>
          <a:lstStyle>
            <a:lvl1pPr>
              <a:defRPr sz="1400">
                <a:latin typeface="+mn-lt"/>
              </a:defRPr>
            </a:lvl1pPr>
            <a:lvl2pPr>
              <a:defRPr sz="1200">
                <a:latin typeface="+mn-lt"/>
              </a:defRPr>
            </a:lvl2pPr>
            <a:lvl3pPr>
              <a:defRPr sz="1100">
                <a:latin typeface="+mn-lt"/>
              </a:defRPr>
            </a:lvl3pPr>
            <a:lvl4pPr>
              <a:defRPr sz="1050">
                <a:latin typeface="+mn-lt"/>
              </a:defRPr>
            </a:lvl4pPr>
            <a:lvl5pPr>
              <a:defRPr sz="1050">
                <a:latin typeface="+mn-lt"/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37EBF543-63D2-4169-AB73-3F4BD242FA61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8452175" y="2091373"/>
            <a:ext cx="3658010" cy="3044825"/>
          </a:xfrm>
        </p:spPr>
        <p:txBody>
          <a:bodyPr lIns="0" tIns="72000">
            <a:normAutofit/>
          </a:bodyPr>
          <a:lstStyle>
            <a:lvl1pPr>
              <a:defRPr sz="1400">
                <a:latin typeface="+mn-lt"/>
              </a:defRPr>
            </a:lvl1pPr>
            <a:lvl2pPr>
              <a:defRPr sz="1200">
                <a:latin typeface="+mn-lt"/>
              </a:defRPr>
            </a:lvl2pPr>
            <a:lvl3pPr>
              <a:defRPr sz="1100">
                <a:latin typeface="+mn-lt"/>
              </a:defRPr>
            </a:lvl3pPr>
            <a:lvl4pPr>
              <a:defRPr sz="1050">
                <a:latin typeface="+mn-lt"/>
              </a:defRPr>
            </a:lvl4pPr>
            <a:lvl5pPr>
              <a:defRPr sz="1050">
                <a:latin typeface="+mn-lt"/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Shape 62">
            <a:extLst>
              <a:ext uri="{FF2B5EF4-FFF2-40B4-BE49-F238E27FC236}">
                <a16:creationId xmlns:a16="http://schemas.microsoft.com/office/drawing/2014/main" id="{22325F4A-8191-45D3-B031-5847B1E4B3AA}"/>
              </a:ext>
            </a:extLst>
          </p:cNvPr>
          <p:cNvSpPr/>
          <p:nvPr userDrawn="1"/>
        </p:nvSpPr>
        <p:spPr>
          <a:xfrm rot="16200000" flipV="1">
            <a:off x="3332057" y="1331831"/>
            <a:ext cx="0" cy="1930310"/>
          </a:xfrm>
          <a:prstGeom prst="line">
            <a:avLst/>
          </a:prstGeom>
          <a:ln w="19050">
            <a:solidFill>
              <a:schemeClr val="tx2"/>
            </a:solidFill>
            <a:miter lim="400000"/>
          </a:ln>
        </p:spPr>
        <p:txBody>
          <a:bodyPr lIns="19050" tIns="19050" rIns="19050" bIns="19050" anchor="ctr"/>
          <a:lstStyle/>
          <a:p>
            <a:pPr algn="ctr">
              <a:defRPr sz="3000">
                <a:solidFill>
                  <a:srgbClr val="000000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endParaRPr sz="1500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60EEF041-4EFF-410A-AFB4-25A65B462B2D}"/>
              </a:ext>
            </a:extLst>
          </p:cNvPr>
          <p:cNvSpPr/>
          <p:nvPr userDrawn="1"/>
        </p:nvSpPr>
        <p:spPr>
          <a:xfrm>
            <a:off x="12087828" y="1675514"/>
            <a:ext cx="115747" cy="344910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904490670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0731EC-67BA-493B-B1C7-6258DD2B604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" y="1687090"/>
            <a:ext cx="4568750" cy="1721802"/>
          </a:xfrm>
          <a:noFill/>
        </p:spPr>
        <p:txBody>
          <a:bodyPr lIns="0" rIns="324000" anchor="ctr">
            <a:normAutofit/>
          </a:bodyPr>
          <a:lstStyle>
            <a:lvl1pPr algn="r">
              <a:defRPr sz="4000">
                <a:latin typeface="+mj-lt"/>
              </a:defRPr>
            </a:lvl1pPr>
          </a:lstStyle>
          <a:p>
            <a:r>
              <a:rPr lang="en-US" dirty="0"/>
              <a:t>Click to edit </a:t>
            </a:r>
            <a:br>
              <a:rPr lang="en-US" dirty="0"/>
            </a:br>
            <a:r>
              <a:rPr lang="en-US" dirty="0"/>
              <a:t>Master title style</a:t>
            </a:r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FC8F08DC-8736-4BFE-8B72-8DD4184DEBE1}"/>
              </a:ext>
            </a:extLst>
          </p:cNvPr>
          <p:cNvSpPr txBox="1">
            <a:spLocks/>
          </p:cNvSpPr>
          <p:nvPr userDrawn="1"/>
        </p:nvSpPr>
        <p:spPr>
          <a:xfrm>
            <a:off x="-1" y="3408891"/>
            <a:ext cx="12203575" cy="3449109"/>
          </a:xfrm>
          <a:prstGeom prst="rect">
            <a:avLst/>
          </a:prstGeom>
          <a:solidFill>
            <a:schemeClr val="accent2"/>
          </a:solidFill>
        </p:spPr>
        <p:txBody>
          <a:bodyPr vert="horz" lIns="0" tIns="45720" rIns="324000" bIns="45720" rtlCol="0" anchor="ctr">
            <a:normAutofit/>
          </a:bodyPr>
          <a:lstStyle>
            <a:lvl1pPr algn="r">
              <a:lnSpc>
                <a:spcPct val="90000"/>
              </a:lnSpc>
              <a:spcBef>
                <a:spcPct val="0"/>
              </a:spcBef>
              <a:buNone/>
              <a:defRPr sz="4000" b="1" i="0" spc="-150">
                <a:solidFill>
                  <a:schemeClr val="tx2"/>
                </a:solidFill>
                <a:latin typeface="Constantia" panose="02030602050306030303" pitchFamily="18" charset="0"/>
                <a:ea typeface="+mj-ea"/>
                <a:cs typeface="Gill Sans" panose="020B0502020104020203" pitchFamily="34" charset="-79"/>
              </a:defRPr>
            </a:lvl1pPr>
          </a:lstStyle>
          <a:p>
            <a:pPr lvl="0"/>
            <a:endParaRPr lang="en-US" dirty="0">
              <a:latin typeface="+mn-lt"/>
            </a:endParaRPr>
          </a:p>
        </p:txBody>
      </p:sp>
      <p:sp>
        <p:nvSpPr>
          <p:cNvPr id="8" name="Text Placeholder 6">
            <a:extLst>
              <a:ext uri="{FF2B5EF4-FFF2-40B4-BE49-F238E27FC236}">
                <a16:creationId xmlns:a16="http://schemas.microsoft.com/office/drawing/2014/main" id="{75D558A5-D3BF-4DB7-928F-A20868F3C37D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4568750" y="3666354"/>
            <a:ext cx="3448800" cy="382749"/>
          </a:xfrm>
        </p:spPr>
        <p:txBody>
          <a:bodyPr lIns="0" anchor="b">
            <a:normAutofit/>
          </a:bodyPr>
          <a:lstStyle>
            <a:lvl1pPr marL="0" indent="0">
              <a:buNone/>
              <a:defRPr sz="1600" b="1">
                <a:latin typeface="+mn-lt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Click to add title here</a:t>
            </a:r>
          </a:p>
        </p:txBody>
      </p:sp>
      <p:sp>
        <p:nvSpPr>
          <p:cNvPr id="9" name="Text Placeholder 6">
            <a:extLst>
              <a:ext uri="{FF2B5EF4-FFF2-40B4-BE49-F238E27FC236}">
                <a16:creationId xmlns:a16="http://schemas.microsoft.com/office/drawing/2014/main" id="{92EBEB66-5E12-4FD8-AC09-10C992CA7CFE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254055" y="3666354"/>
            <a:ext cx="3450265" cy="382749"/>
          </a:xfrm>
        </p:spPr>
        <p:txBody>
          <a:bodyPr vert="horz" lIns="0" tIns="45720" rIns="91440" bIns="45720" rtlCol="0" anchor="b">
            <a:normAutofit/>
          </a:bodyPr>
          <a:lstStyle>
            <a:lvl1pPr marL="0" indent="0">
              <a:buNone/>
              <a:defRPr lang="en-US" sz="1600" b="1" dirty="0">
                <a:latin typeface="+mn-lt"/>
              </a:defRPr>
            </a:lvl1pPr>
          </a:lstStyle>
          <a:p>
            <a:pPr marL="228600" lvl="0" indent="-228600"/>
            <a:r>
              <a:rPr lang="en-US" dirty="0"/>
              <a:t>Click to add title here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B53E20B-DD70-4AFB-9D9B-17969F880C06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4568447" y="4070639"/>
            <a:ext cx="3448800" cy="2253961"/>
          </a:xfrm>
        </p:spPr>
        <p:txBody>
          <a:bodyPr lIns="0" tIns="72000">
            <a:normAutofit/>
          </a:bodyPr>
          <a:lstStyle>
            <a:lvl1pPr>
              <a:defRPr sz="1400">
                <a:latin typeface="+mn-lt"/>
              </a:defRPr>
            </a:lvl1pPr>
            <a:lvl2pPr>
              <a:defRPr sz="1200">
                <a:latin typeface="+mn-lt"/>
              </a:defRPr>
            </a:lvl2pPr>
            <a:lvl3pPr>
              <a:defRPr sz="1100">
                <a:latin typeface="+mn-lt"/>
              </a:defRPr>
            </a:lvl3pPr>
            <a:lvl4pPr>
              <a:defRPr sz="1050">
                <a:latin typeface="+mn-lt"/>
              </a:defRPr>
            </a:lvl4pPr>
            <a:lvl5pPr>
              <a:defRPr sz="1050">
                <a:latin typeface="+mn-lt"/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37EBF543-63D2-4169-AB73-3F4BD242FA61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8254055" y="4070639"/>
            <a:ext cx="3450265" cy="2253961"/>
          </a:xfrm>
        </p:spPr>
        <p:txBody>
          <a:bodyPr lIns="0" tIns="72000">
            <a:normAutofit/>
          </a:bodyPr>
          <a:lstStyle>
            <a:lvl1pPr>
              <a:defRPr sz="1400">
                <a:latin typeface="+mn-lt"/>
              </a:defRPr>
            </a:lvl1pPr>
            <a:lvl2pPr>
              <a:defRPr sz="1200">
                <a:latin typeface="+mn-lt"/>
              </a:defRPr>
            </a:lvl2pPr>
            <a:lvl3pPr>
              <a:defRPr sz="1100">
                <a:latin typeface="+mn-lt"/>
              </a:defRPr>
            </a:lvl3pPr>
            <a:lvl4pPr>
              <a:defRPr sz="1050">
                <a:latin typeface="+mn-lt"/>
              </a:defRPr>
            </a:lvl4pPr>
            <a:lvl5pPr>
              <a:defRPr sz="1050">
                <a:latin typeface="+mn-lt"/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2" name="Shape 62">
            <a:extLst>
              <a:ext uri="{FF2B5EF4-FFF2-40B4-BE49-F238E27FC236}">
                <a16:creationId xmlns:a16="http://schemas.microsoft.com/office/drawing/2014/main" id="{DADD8B14-6C18-4FC5-89FD-62D525A444DB}"/>
              </a:ext>
            </a:extLst>
          </p:cNvPr>
          <p:cNvSpPr/>
          <p:nvPr userDrawn="1"/>
        </p:nvSpPr>
        <p:spPr>
          <a:xfrm rot="16200000" flipV="1">
            <a:off x="3332057" y="729943"/>
            <a:ext cx="0" cy="1930310"/>
          </a:xfrm>
          <a:prstGeom prst="line">
            <a:avLst/>
          </a:prstGeom>
          <a:ln w="19050">
            <a:solidFill>
              <a:schemeClr val="tx2"/>
            </a:solidFill>
            <a:miter lim="400000"/>
          </a:ln>
        </p:spPr>
        <p:txBody>
          <a:bodyPr lIns="19050" tIns="19050" rIns="19050" bIns="19050" anchor="ctr"/>
          <a:lstStyle/>
          <a:p>
            <a:pPr algn="ctr">
              <a:defRPr sz="3000">
                <a:solidFill>
                  <a:srgbClr val="000000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endParaRPr sz="1500" dirty="0"/>
          </a:p>
        </p:txBody>
      </p: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09156155-C47D-47A0-A08D-DCAC4D742D3F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2214412" y="3805254"/>
            <a:ext cx="1935925" cy="1854770"/>
          </a:xfrm>
        </p:spPr>
        <p:txBody>
          <a:bodyPr/>
          <a:lstStyle>
            <a:lvl1pPr>
              <a:defRPr>
                <a:latin typeface="+mn-lt"/>
              </a:defRPr>
            </a:lvl1pPr>
          </a:lstStyle>
          <a:p>
            <a:r>
              <a:rPr lang="en-US" dirty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1007210472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0731EC-67BA-493B-B1C7-6258DD2B60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4948" y="1193765"/>
            <a:ext cx="4385841" cy="1325563"/>
          </a:xfrm>
        </p:spPr>
        <p:txBody>
          <a:bodyPr anchor="b">
            <a:normAutofit/>
          </a:bodyPr>
          <a:lstStyle>
            <a:lvl1pPr algn="r">
              <a:defRPr sz="4000"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BE84B7CE-D997-4F92-BD9D-3F9DE2782EF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844947" y="2632337"/>
            <a:ext cx="4385841" cy="3357563"/>
          </a:xfrm>
        </p:spPr>
        <p:txBody>
          <a:bodyPr/>
          <a:lstStyle>
            <a:lvl1pPr>
              <a:defRPr>
                <a:latin typeface="+mn-lt"/>
              </a:defRPr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233D39E2-2188-4621-B115-A912A057E8AC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5470816" y="2944854"/>
            <a:ext cx="3046302" cy="3045045"/>
          </a:xfrm>
        </p:spPr>
        <p:txBody>
          <a:bodyPr lIns="0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latin typeface="+mn-lt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6">
            <a:extLst>
              <a:ext uri="{FF2B5EF4-FFF2-40B4-BE49-F238E27FC236}">
                <a16:creationId xmlns:a16="http://schemas.microsoft.com/office/drawing/2014/main" id="{75D558A5-D3BF-4DB7-928F-A20868F3C37D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5470816" y="2540529"/>
            <a:ext cx="3046302" cy="382749"/>
          </a:xfrm>
        </p:spPr>
        <p:txBody>
          <a:bodyPr lIns="0" anchor="b">
            <a:noAutofit/>
          </a:bodyPr>
          <a:lstStyle>
            <a:lvl1pPr marL="0" indent="0">
              <a:buNone/>
              <a:defRPr sz="1600" b="1">
                <a:latin typeface="+mn-lt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Click to add title here</a:t>
            </a:r>
          </a:p>
        </p:txBody>
      </p:sp>
      <p:sp>
        <p:nvSpPr>
          <p:cNvPr id="6" name="Text Placeholder 6">
            <a:extLst>
              <a:ext uri="{FF2B5EF4-FFF2-40B4-BE49-F238E27FC236}">
                <a16:creationId xmlns:a16="http://schemas.microsoft.com/office/drawing/2014/main" id="{B2C5FA2F-DD81-4A72-AB26-A4C663724F42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769607" y="2944854"/>
            <a:ext cx="3046302" cy="3045045"/>
          </a:xfrm>
        </p:spPr>
        <p:txBody>
          <a:bodyPr lIns="0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latin typeface="+mn-lt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6">
            <a:extLst>
              <a:ext uri="{FF2B5EF4-FFF2-40B4-BE49-F238E27FC236}">
                <a16:creationId xmlns:a16="http://schemas.microsoft.com/office/drawing/2014/main" id="{92EBEB66-5E12-4FD8-AC09-10C992CA7CFE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769606" y="2540529"/>
            <a:ext cx="3023149" cy="382749"/>
          </a:xfrm>
        </p:spPr>
        <p:txBody>
          <a:bodyPr lIns="0" anchor="b">
            <a:noAutofit/>
          </a:bodyPr>
          <a:lstStyle>
            <a:lvl1pPr marL="0" indent="0">
              <a:buNone/>
              <a:defRPr sz="1600" b="1">
                <a:latin typeface="+mn-lt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Click to add title here</a:t>
            </a:r>
          </a:p>
        </p:txBody>
      </p:sp>
    </p:spTree>
    <p:extLst>
      <p:ext uri="{BB962C8B-B14F-4D97-AF65-F5344CB8AC3E}">
        <p14:creationId xmlns:p14="http://schemas.microsoft.com/office/powerpoint/2010/main" val="3970810597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BE84B7CE-D997-4F92-BD9D-3F9DE2782EF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7928658" y="836271"/>
            <a:ext cx="4263342" cy="5185458"/>
          </a:xfrm>
        </p:spPr>
        <p:txBody>
          <a:bodyPr/>
          <a:lstStyle>
            <a:lvl1pPr>
              <a:defRPr>
                <a:latin typeface="+mn-lt"/>
              </a:defRPr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233D39E2-2188-4621-B115-A912A057E8AC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3657597" y="836271"/>
            <a:ext cx="4262400" cy="5185458"/>
          </a:xfrm>
          <a:solidFill>
            <a:schemeClr val="accent2"/>
          </a:solidFill>
        </p:spPr>
        <p:txBody>
          <a:bodyPr lIns="252000" tIns="144000" rIns="144000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tx2"/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0731EC-67BA-493B-B1C7-6258DD2B604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25033" y="1659770"/>
            <a:ext cx="2558005" cy="1325563"/>
          </a:xfrm>
        </p:spPr>
        <p:txBody>
          <a:bodyPr anchor="t"/>
          <a:lstStyle>
            <a:lvl1pPr algn="r">
              <a:defRPr>
                <a:latin typeface="+mj-lt"/>
              </a:defRPr>
            </a:lvl1pPr>
          </a:lstStyle>
          <a:p>
            <a:r>
              <a:rPr lang="en-US" dirty="0"/>
              <a:t>Click to </a:t>
            </a:r>
            <a:br>
              <a:rPr lang="en-US" dirty="0"/>
            </a:br>
            <a:r>
              <a:rPr lang="en-US" dirty="0"/>
              <a:t>Add Title</a:t>
            </a:r>
          </a:p>
        </p:txBody>
      </p:sp>
      <p:sp>
        <p:nvSpPr>
          <p:cNvPr id="6" name="Shape 62">
            <a:extLst>
              <a:ext uri="{FF2B5EF4-FFF2-40B4-BE49-F238E27FC236}">
                <a16:creationId xmlns:a16="http://schemas.microsoft.com/office/drawing/2014/main" id="{9EDA533D-03E6-4B64-A81C-A6F9E3301AB5}"/>
              </a:ext>
            </a:extLst>
          </p:cNvPr>
          <p:cNvSpPr/>
          <p:nvPr userDrawn="1"/>
        </p:nvSpPr>
        <p:spPr>
          <a:xfrm rot="16200000" flipV="1">
            <a:off x="965155" y="434980"/>
            <a:ext cx="0" cy="1930310"/>
          </a:xfrm>
          <a:prstGeom prst="line">
            <a:avLst/>
          </a:prstGeom>
          <a:ln w="19050">
            <a:solidFill>
              <a:schemeClr val="tx2"/>
            </a:solidFill>
            <a:miter lim="400000"/>
          </a:ln>
        </p:spPr>
        <p:txBody>
          <a:bodyPr lIns="19050" tIns="19050" rIns="19050" bIns="19050" anchor="ctr"/>
          <a:lstStyle/>
          <a:p>
            <a:pPr algn="ctr">
              <a:defRPr sz="3000">
                <a:solidFill>
                  <a:srgbClr val="000000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endParaRPr sz="1500" dirty="0"/>
          </a:p>
        </p:txBody>
      </p:sp>
    </p:spTree>
    <p:extLst>
      <p:ext uri="{BB962C8B-B14F-4D97-AF65-F5344CB8AC3E}">
        <p14:creationId xmlns:p14="http://schemas.microsoft.com/office/powerpoint/2010/main" val="321740742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233D39E2-2188-4621-B115-A912A057E8AC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0" y="3206186"/>
            <a:ext cx="12192000" cy="3651813"/>
          </a:xfrm>
          <a:solidFill>
            <a:schemeClr val="accent2"/>
          </a:solidFill>
        </p:spPr>
        <p:txBody>
          <a:bodyPr lIns="5400000" tIns="216000" rIns="1800000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tx2"/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0731EC-67BA-493B-B1C7-6258DD2B604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278053" y="1775520"/>
            <a:ext cx="6435524" cy="1325563"/>
          </a:xfrm>
        </p:spPr>
        <p:txBody>
          <a:bodyPr anchor="b"/>
          <a:lstStyle>
            <a:lvl1pPr algn="l">
              <a:defRPr>
                <a:latin typeface="+mj-lt"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BE84B7CE-D997-4F92-BD9D-3F9DE2782EF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971836" y="836271"/>
            <a:ext cx="3523423" cy="5185458"/>
          </a:xfrm>
          <a:solidFill>
            <a:schemeClr val="bg1">
              <a:lumMod val="95000"/>
            </a:schemeClr>
          </a:solidFill>
        </p:spPr>
        <p:txBody>
          <a:bodyPr/>
          <a:lstStyle>
            <a:lvl1pPr>
              <a:defRPr>
                <a:latin typeface="+mn-lt"/>
              </a:defRPr>
            </a:lvl1pPr>
          </a:lstStyle>
          <a:p>
            <a:r>
              <a:rPr lang="en-US" dirty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997227147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233D39E2-2188-4621-B115-A912A057E8AC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5278052" y="3206186"/>
            <a:ext cx="6435525" cy="2815543"/>
          </a:xfrm>
          <a:noFill/>
          <a:ln>
            <a:noFill/>
          </a:ln>
        </p:spPr>
        <p:txBody>
          <a:bodyPr lIns="0" tIns="216000" rIns="1800000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latin typeface="+mn-lt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0731EC-67BA-493B-B1C7-6258DD2B604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278053" y="1775520"/>
            <a:ext cx="6435524" cy="1325563"/>
          </a:xfrm>
        </p:spPr>
        <p:txBody>
          <a:bodyPr lIns="0" anchor="b"/>
          <a:lstStyle>
            <a:lvl1pPr algn="l">
              <a:defRPr>
                <a:latin typeface="+mj-lt"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BE84B7CE-D997-4F92-BD9D-3F9DE2782EF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838200" y="836271"/>
            <a:ext cx="3657059" cy="5185458"/>
          </a:xfrm>
          <a:solidFill>
            <a:schemeClr val="bg1">
              <a:lumMod val="95000"/>
            </a:schemeClr>
          </a:solidFill>
        </p:spPr>
        <p:txBody>
          <a:bodyPr/>
          <a:lstStyle>
            <a:lvl1pPr>
              <a:defRPr>
                <a:latin typeface="+mn-lt"/>
              </a:defRPr>
            </a:lvl1pPr>
          </a:lstStyle>
          <a:p>
            <a:r>
              <a:rPr lang="en-US" dirty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583128200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BE84B7CE-D997-4F92-BD9D-3F9DE2782EF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4745620" y="3428990"/>
            <a:ext cx="7446380" cy="3429009"/>
          </a:xfrm>
        </p:spPr>
        <p:txBody>
          <a:bodyPr/>
          <a:lstStyle>
            <a:lvl1pPr>
              <a:defRPr>
                <a:latin typeface="+mn-lt"/>
              </a:defRPr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0731EC-67BA-493B-B1C7-6258DD2B604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1659770"/>
            <a:ext cx="3085618" cy="1325563"/>
          </a:xfrm>
        </p:spPr>
        <p:txBody>
          <a:bodyPr lIns="0" anchor="t"/>
          <a:lstStyle>
            <a:lvl1pPr algn="l">
              <a:defRPr>
                <a:latin typeface="+mj-lt"/>
              </a:defRPr>
            </a:lvl1pPr>
          </a:lstStyle>
          <a:p>
            <a:r>
              <a:rPr lang="en-US" dirty="0"/>
              <a:t>Click to </a:t>
            </a:r>
            <a:br>
              <a:rPr lang="en-US" dirty="0"/>
            </a:br>
            <a:r>
              <a:rPr lang="en-US" dirty="0"/>
              <a:t>Add Title</a:t>
            </a:r>
          </a:p>
        </p:txBody>
      </p:sp>
      <p:sp>
        <p:nvSpPr>
          <p:cNvPr id="6" name="Shape 62">
            <a:extLst>
              <a:ext uri="{FF2B5EF4-FFF2-40B4-BE49-F238E27FC236}">
                <a16:creationId xmlns:a16="http://schemas.microsoft.com/office/drawing/2014/main" id="{9EDA533D-03E6-4B64-A81C-A6F9E3301AB5}"/>
              </a:ext>
            </a:extLst>
          </p:cNvPr>
          <p:cNvSpPr/>
          <p:nvPr userDrawn="1"/>
        </p:nvSpPr>
        <p:spPr>
          <a:xfrm rot="16200000" flipV="1">
            <a:off x="965155" y="434980"/>
            <a:ext cx="0" cy="1930310"/>
          </a:xfrm>
          <a:prstGeom prst="line">
            <a:avLst/>
          </a:prstGeom>
          <a:ln w="19050">
            <a:solidFill>
              <a:schemeClr val="tx2"/>
            </a:solidFill>
            <a:miter lim="400000"/>
          </a:ln>
        </p:spPr>
        <p:txBody>
          <a:bodyPr lIns="19050" tIns="19050" rIns="19050" bIns="19050" anchor="ctr"/>
          <a:lstStyle/>
          <a:p>
            <a:pPr algn="ctr">
              <a:defRPr sz="3000">
                <a:solidFill>
                  <a:srgbClr val="000000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endParaRPr sz="1500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9DF8596F-E730-47C4-86C3-F4A9B3F78268}"/>
              </a:ext>
            </a:extLst>
          </p:cNvPr>
          <p:cNvSpPr/>
          <p:nvPr userDrawn="1"/>
        </p:nvSpPr>
        <p:spPr>
          <a:xfrm>
            <a:off x="4745620" y="0"/>
            <a:ext cx="7446380" cy="3428990"/>
          </a:xfrm>
          <a:prstGeom prst="rect">
            <a:avLst/>
          </a:prstGeom>
          <a:solidFill>
            <a:schemeClr val="accent2"/>
          </a:solidFill>
        </p:spPr>
        <p:txBody>
          <a:bodyPr vert="horz" lIns="252000" tIns="144000" rIns="144000" bIns="45720" rtlCol="0">
            <a:noAutofit/>
          </a:bodyPr>
          <a:lstStyle/>
          <a:p>
            <a:pPr lvl="0" indent="0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endParaRPr lang="en-US" sz="1400" b="0" i="0" dirty="0">
              <a:solidFill>
                <a:schemeClr val="tx2"/>
              </a:solidFill>
              <a:latin typeface="+mn-lt"/>
              <a:cs typeface="Arial" panose="020B0604020202020204" pitchFamily="34" charset="0"/>
            </a:endParaRPr>
          </a:p>
        </p:txBody>
      </p:sp>
      <p:sp>
        <p:nvSpPr>
          <p:cNvPr id="8" name="Text Placeholder 6">
            <a:extLst>
              <a:ext uri="{FF2B5EF4-FFF2-40B4-BE49-F238E27FC236}">
                <a16:creationId xmlns:a16="http://schemas.microsoft.com/office/drawing/2014/main" id="{2E0AB4DF-4264-4631-9A72-72B25F9BEED8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5359078" y="987207"/>
            <a:ext cx="2837822" cy="382749"/>
          </a:xfrm>
        </p:spPr>
        <p:txBody>
          <a:bodyPr lIns="0" tIns="0" anchor="t">
            <a:normAutofit/>
          </a:bodyPr>
          <a:lstStyle>
            <a:lvl1pPr marL="0" indent="0">
              <a:buNone/>
              <a:defRPr sz="1600" b="1">
                <a:solidFill>
                  <a:schemeClr val="tx2"/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Click to add title here</a:t>
            </a:r>
          </a:p>
        </p:txBody>
      </p:sp>
      <p:sp>
        <p:nvSpPr>
          <p:cNvPr id="9" name="Text Placeholder 3">
            <a:extLst>
              <a:ext uri="{FF2B5EF4-FFF2-40B4-BE49-F238E27FC236}">
                <a16:creationId xmlns:a16="http://schemas.microsoft.com/office/drawing/2014/main" id="{0E3F0CD0-D764-45BB-9798-E9046593B3AC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8351371" y="987208"/>
            <a:ext cx="3501106" cy="1397178"/>
          </a:xfrm>
        </p:spPr>
        <p:txBody>
          <a:bodyPr lIns="0" tIns="0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100"/>
            </a:lvl3pPr>
            <a:lvl4pPr>
              <a:defRPr sz="1050"/>
            </a:lvl4pPr>
            <a:lvl5pPr>
              <a:defRPr sz="1050"/>
            </a:lvl5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36362204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9B9B3BD2-24FF-4E30-B0DA-4DCD6E57D9FC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838200" y="0"/>
            <a:ext cx="11353800" cy="6858000"/>
          </a:xfrm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F92C0C-7E68-45AE-8824-6858C687476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4566452"/>
            <a:ext cx="5007015" cy="1440000"/>
          </a:xfrm>
          <a:solidFill>
            <a:schemeClr val="bg1"/>
          </a:solidFill>
        </p:spPr>
        <p:txBody>
          <a:bodyPr lIns="216000">
            <a:normAutofit/>
          </a:bodyPr>
          <a:lstStyle>
            <a:lvl1pPr>
              <a:defRPr sz="4000">
                <a:latin typeface="+mj-lt"/>
              </a:defRPr>
            </a:lvl1pPr>
          </a:lstStyle>
          <a:p>
            <a:r>
              <a:rPr lang="en-US" dirty="0"/>
              <a:t>Click to edit </a:t>
            </a:r>
            <a:br>
              <a:rPr lang="en-US" dirty="0"/>
            </a:br>
            <a:r>
              <a:rPr lang="en-US" dirty="0"/>
              <a:t>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953602389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9B9B3BD2-24FF-4E30-B0DA-4DCD6E57D9FC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838200" y="0"/>
            <a:ext cx="11353800" cy="6858000"/>
          </a:xfrm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49A10FA-D831-43AB-9DF1-EDB14480E3E1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0" y="-1478756"/>
            <a:ext cx="4572000" cy="1189037"/>
          </a:xfrm>
        </p:spPr>
        <p:txBody>
          <a:bodyPr anchor="b">
            <a:normAutofit/>
          </a:bodyPr>
          <a:lstStyle>
            <a:lvl1pPr marL="0" indent="0">
              <a:buNone/>
              <a:defRPr sz="2800">
                <a:solidFill>
                  <a:schemeClr val="bg1">
                    <a:lumMod val="85000"/>
                  </a:schemeClr>
                </a:solidFill>
              </a:defRPr>
            </a:lvl1pPr>
          </a:lstStyle>
          <a:p>
            <a:pPr lvl="0"/>
            <a:r>
              <a:rPr lang="en-US" dirty="0"/>
              <a:t>Slide Title</a:t>
            </a:r>
          </a:p>
        </p:txBody>
      </p:sp>
    </p:spTree>
    <p:extLst>
      <p:ext uri="{BB962C8B-B14F-4D97-AF65-F5344CB8AC3E}">
        <p14:creationId xmlns:p14="http://schemas.microsoft.com/office/powerpoint/2010/main" val="2632027135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4">
            <a:extLst>
              <a:ext uri="{FF2B5EF4-FFF2-40B4-BE49-F238E27FC236}">
                <a16:creationId xmlns:a16="http://schemas.microsoft.com/office/drawing/2014/main" id="{8DE1C71F-8DD3-4FFB-B233-CF08AE5260F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3" name="Title 4">
            <a:extLst>
              <a:ext uri="{FF2B5EF4-FFF2-40B4-BE49-F238E27FC236}">
                <a16:creationId xmlns:a16="http://schemas.microsoft.com/office/drawing/2014/main" id="{7FBD120B-8377-4641-9618-9DD682652C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4705635"/>
            <a:ext cx="5845215" cy="1440000"/>
          </a:xfrm>
          <a:solidFill>
            <a:schemeClr val="bg1"/>
          </a:solidFill>
        </p:spPr>
        <p:txBody>
          <a:bodyPr lIns="792000">
            <a:normAutofit/>
          </a:bodyPr>
          <a:lstStyle>
            <a:lvl1pPr>
              <a:defRPr sz="4000"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974026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9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4">
            <a:extLst>
              <a:ext uri="{FF2B5EF4-FFF2-40B4-BE49-F238E27FC236}">
                <a16:creationId xmlns:a16="http://schemas.microsoft.com/office/drawing/2014/main" id="{8DE1C71F-8DD3-4FFB-B233-CF08AE5260F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2955941731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0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4">
            <a:extLst>
              <a:ext uri="{FF2B5EF4-FFF2-40B4-BE49-F238E27FC236}">
                <a16:creationId xmlns:a16="http://schemas.microsoft.com/office/drawing/2014/main" id="{8DE1C71F-8DD3-4FFB-B233-CF08AE5260F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5497975"/>
          </a:xfrm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3" name="Title 4">
            <a:extLst>
              <a:ext uri="{FF2B5EF4-FFF2-40B4-BE49-F238E27FC236}">
                <a16:creationId xmlns:a16="http://schemas.microsoft.com/office/drawing/2014/main" id="{8DF09845-7890-4D10-A53B-2A4D053168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3440" y="5688402"/>
            <a:ext cx="8717280" cy="823070"/>
          </a:xfrm>
          <a:solidFill>
            <a:schemeClr val="bg1"/>
          </a:solidFill>
        </p:spPr>
        <p:txBody>
          <a:bodyPr lIns="0"/>
          <a:lstStyle>
            <a:lvl1pPr>
              <a:defRPr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6147277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0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4">
            <a:extLst>
              <a:ext uri="{FF2B5EF4-FFF2-40B4-BE49-F238E27FC236}">
                <a16:creationId xmlns:a16="http://schemas.microsoft.com/office/drawing/2014/main" id="{8DE1C71F-8DD3-4FFB-B233-CF08AE5260F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5497975"/>
          </a:xfrm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2125954109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4">
            <a:extLst>
              <a:ext uri="{FF2B5EF4-FFF2-40B4-BE49-F238E27FC236}">
                <a16:creationId xmlns:a16="http://schemas.microsoft.com/office/drawing/2014/main" id="{8DE1C71F-8DD3-4FFB-B233-CF08AE5260F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838200" y="1"/>
            <a:ext cx="11353800" cy="5547360"/>
          </a:xfrm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3" name="Title 4">
            <a:extLst>
              <a:ext uri="{FF2B5EF4-FFF2-40B4-BE49-F238E27FC236}">
                <a16:creationId xmlns:a16="http://schemas.microsoft.com/office/drawing/2014/main" id="{7EBB9618-FC05-4C85-8241-A1EFCE8127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3440" y="5688402"/>
            <a:ext cx="8717280" cy="823070"/>
          </a:xfrm>
          <a:solidFill>
            <a:schemeClr val="bg1"/>
          </a:solidFill>
        </p:spPr>
        <p:txBody>
          <a:bodyPr lIns="0"/>
          <a:lstStyle>
            <a:lvl1pPr>
              <a:defRPr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13661146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4">
            <a:extLst>
              <a:ext uri="{FF2B5EF4-FFF2-40B4-BE49-F238E27FC236}">
                <a16:creationId xmlns:a16="http://schemas.microsoft.com/office/drawing/2014/main" id="{8DE1C71F-8DD3-4FFB-B233-CF08AE5260F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838200" y="853441"/>
            <a:ext cx="11353800" cy="5151119"/>
          </a:xfrm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3908988418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4">
            <a:extLst>
              <a:ext uri="{FF2B5EF4-FFF2-40B4-BE49-F238E27FC236}">
                <a16:creationId xmlns:a16="http://schemas.microsoft.com/office/drawing/2014/main" id="{8DE1C71F-8DD3-4FFB-B233-CF08AE5260F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314209" y="1203769"/>
            <a:ext cx="9563582" cy="5060062"/>
          </a:xfrm>
          <a:solidFill>
            <a:schemeClr val="bg1"/>
          </a:solidFill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3" name="Title 4">
            <a:extLst>
              <a:ext uri="{FF2B5EF4-FFF2-40B4-BE49-F238E27FC236}">
                <a16:creationId xmlns:a16="http://schemas.microsoft.com/office/drawing/2014/main" id="{F595BB60-922F-4254-AD20-DEA3FA4B75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14208" y="339162"/>
            <a:ext cx="9563581" cy="823070"/>
          </a:xfrm>
          <a:noFill/>
        </p:spPr>
        <p:txBody>
          <a:bodyPr lIns="0">
            <a:normAutofit/>
          </a:bodyPr>
          <a:lstStyle>
            <a:lvl1pPr>
              <a:defRPr sz="4000"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23465704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4">
            <a:extLst>
              <a:ext uri="{FF2B5EF4-FFF2-40B4-BE49-F238E27FC236}">
                <a16:creationId xmlns:a16="http://schemas.microsoft.com/office/drawing/2014/main" id="{8DE1C71F-8DD3-4FFB-B233-CF08AE5260F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836030" y="747000"/>
            <a:ext cx="10519940" cy="5364000"/>
          </a:xfrm>
          <a:solidFill>
            <a:schemeClr val="bg1"/>
          </a:solidFill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2562267706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E0729B41-53A1-4BDC-BF75-A9E553C70D89}"/>
              </a:ext>
            </a:extLst>
          </p:cNvPr>
          <p:cNvSpPr/>
          <p:nvPr userDrawn="1"/>
        </p:nvSpPr>
        <p:spPr>
          <a:xfrm>
            <a:off x="5831840" y="0"/>
            <a:ext cx="5521959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C2A57E-453E-4CB0-8392-79C88345290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771525"/>
            <a:ext cx="4699000" cy="1694180"/>
          </a:xfrm>
        </p:spPr>
        <p:txBody>
          <a:bodyPr lIns="0" anchor="t">
            <a:noAutofit/>
          </a:bodyPr>
          <a:lstStyle>
            <a:lvl1pPr>
              <a:defRPr sz="6600" b="1">
                <a:solidFill>
                  <a:schemeClr val="tx2"/>
                </a:solidFill>
                <a:latin typeface="+mj-lt"/>
              </a:defRPr>
            </a:lvl1pPr>
          </a:lstStyle>
          <a:p>
            <a:r>
              <a:rPr lang="en-US" dirty="0"/>
              <a:t>Section </a:t>
            </a:r>
            <a:br>
              <a:rPr lang="en-US" dirty="0"/>
            </a:br>
            <a:r>
              <a:rPr lang="en-US" dirty="0"/>
              <a:t>Header</a:t>
            </a:r>
          </a:p>
        </p:txBody>
      </p:sp>
      <p:sp>
        <p:nvSpPr>
          <p:cNvPr id="18" name="Text Placeholder 3">
            <a:extLst>
              <a:ext uri="{FF2B5EF4-FFF2-40B4-BE49-F238E27FC236}">
                <a16:creationId xmlns:a16="http://schemas.microsoft.com/office/drawing/2014/main" id="{6E820AC0-D6D8-48F9-9D9F-A17400A404BB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8530361" y="4554447"/>
            <a:ext cx="2489200" cy="3124198"/>
          </a:xfrm>
        </p:spPr>
        <p:txBody>
          <a:bodyPr bIns="0" anchor="b">
            <a:noAutofit/>
          </a:bodyPr>
          <a:lstStyle>
            <a:lvl1pPr marL="0" indent="0" algn="r">
              <a:buNone/>
              <a:defRPr sz="25000">
                <a:solidFill>
                  <a:schemeClr val="bg1">
                    <a:alpha val="20000"/>
                  </a:schemeClr>
                </a:solidFill>
                <a:latin typeface="+mj-lt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2</a:t>
            </a:r>
          </a:p>
        </p:txBody>
      </p:sp>
    </p:spTree>
    <p:extLst>
      <p:ext uri="{BB962C8B-B14F-4D97-AF65-F5344CB8AC3E}">
        <p14:creationId xmlns:p14="http://schemas.microsoft.com/office/powerpoint/2010/main" val="117176887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7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E0729B41-53A1-4BDC-BF75-A9E553C70D89}"/>
              </a:ext>
            </a:extLst>
          </p:cNvPr>
          <p:cNvSpPr/>
          <p:nvPr userDrawn="1"/>
        </p:nvSpPr>
        <p:spPr>
          <a:xfrm>
            <a:off x="1" y="0"/>
            <a:ext cx="705612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C2A57E-453E-4CB0-8392-79C88345290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771525"/>
            <a:ext cx="5257800" cy="1694180"/>
          </a:xfrm>
        </p:spPr>
        <p:txBody>
          <a:bodyPr lIns="0" anchor="t">
            <a:normAutofit/>
          </a:bodyPr>
          <a:lstStyle>
            <a:lvl1pPr>
              <a:defRPr sz="6000" b="1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Section Header</a:t>
            </a:r>
          </a:p>
        </p:txBody>
      </p:sp>
      <p:sp>
        <p:nvSpPr>
          <p:cNvPr id="18" name="Text Placeholder 3">
            <a:extLst>
              <a:ext uri="{FF2B5EF4-FFF2-40B4-BE49-F238E27FC236}">
                <a16:creationId xmlns:a16="http://schemas.microsoft.com/office/drawing/2014/main" id="{88BD7D8D-4534-4674-90CD-5444E7502E2A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9502636" y="4463007"/>
            <a:ext cx="2489200" cy="3124198"/>
          </a:xfrm>
        </p:spPr>
        <p:txBody>
          <a:bodyPr bIns="0" anchor="b">
            <a:noAutofit/>
          </a:bodyPr>
          <a:lstStyle>
            <a:lvl1pPr marL="0" indent="0" algn="r">
              <a:buNone/>
              <a:defRPr sz="25000">
                <a:solidFill>
                  <a:schemeClr val="bg1">
                    <a:lumMod val="85000"/>
                    <a:alpha val="20000"/>
                  </a:schemeClr>
                </a:solidFill>
                <a:latin typeface="+mj-lt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#</a:t>
            </a:r>
          </a:p>
        </p:txBody>
      </p:sp>
    </p:spTree>
    <p:extLst>
      <p:ext uri="{BB962C8B-B14F-4D97-AF65-F5344CB8AC3E}">
        <p14:creationId xmlns:p14="http://schemas.microsoft.com/office/powerpoint/2010/main" val="4249687939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8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ext Placeholder 3">
            <a:extLst>
              <a:ext uri="{FF2B5EF4-FFF2-40B4-BE49-F238E27FC236}">
                <a16:creationId xmlns:a16="http://schemas.microsoft.com/office/drawing/2014/main" id="{FC75DEA4-0A76-480D-A95E-49B8E0DD9749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7335647" y="3145492"/>
            <a:ext cx="2489200" cy="3124198"/>
          </a:xfrm>
        </p:spPr>
        <p:txBody>
          <a:bodyPr bIns="0" anchor="b">
            <a:noAutofit/>
          </a:bodyPr>
          <a:lstStyle>
            <a:lvl1pPr marL="0" indent="0" algn="l">
              <a:buNone/>
              <a:defRPr sz="25000">
                <a:solidFill>
                  <a:srgbClr val="5DAAB0">
                    <a:alpha val="20000"/>
                  </a:srgbClr>
                </a:solidFill>
                <a:latin typeface="+mj-lt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#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E0729B41-53A1-4BDC-BF75-A9E553C70D89}"/>
              </a:ext>
            </a:extLst>
          </p:cNvPr>
          <p:cNvSpPr/>
          <p:nvPr userDrawn="1"/>
        </p:nvSpPr>
        <p:spPr>
          <a:xfrm>
            <a:off x="0" y="1394370"/>
            <a:ext cx="7056121" cy="406926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C2A57E-453E-4CB0-8392-79C88345290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22960" y="1934210"/>
            <a:ext cx="5273040" cy="1694180"/>
          </a:xfrm>
        </p:spPr>
        <p:txBody>
          <a:bodyPr lIns="0" anchor="t">
            <a:normAutofit/>
          </a:bodyPr>
          <a:lstStyle>
            <a:lvl1pPr>
              <a:defRPr sz="6000" b="1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Section Header</a:t>
            </a:r>
          </a:p>
        </p:txBody>
      </p:sp>
    </p:spTree>
    <p:extLst>
      <p:ext uri="{BB962C8B-B14F-4D97-AF65-F5344CB8AC3E}">
        <p14:creationId xmlns:p14="http://schemas.microsoft.com/office/powerpoint/2010/main" val="1793532110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9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E0729B41-53A1-4BDC-BF75-A9E553C70D89}"/>
              </a:ext>
            </a:extLst>
          </p:cNvPr>
          <p:cNvSpPr/>
          <p:nvPr userDrawn="1"/>
        </p:nvSpPr>
        <p:spPr>
          <a:xfrm>
            <a:off x="-16640" y="1"/>
            <a:ext cx="12208639" cy="490728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C2A57E-453E-4CB0-8392-79C88345290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22959" y="2691447"/>
            <a:ext cx="6272321" cy="1694180"/>
          </a:xfrm>
        </p:spPr>
        <p:txBody>
          <a:bodyPr lIns="0" anchor="b">
            <a:noAutofit/>
          </a:bodyPr>
          <a:lstStyle>
            <a:lvl1pPr algn="l">
              <a:defRPr sz="6600" b="1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Section Header</a:t>
            </a:r>
          </a:p>
        </p:txBody>
      </p:sp>
      <p:sp>
        <p:nvSpPr>
          <p:cNvPr id="19" name="Text Placeholder 3">
            <a:extLst>
              <a:ext uri="{FF2B5EF4-FFF2-40B4-BE49-F238E27FC236}">
                <a16:creationId xmlns:a16="http://schemas.microsoft.com/office/drawing/2014/main" id="{7A110188-91CF-42CE-9B0F-643DB15F9D8E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7591826" y="2613057"/>
            <a:ext cx="2489200" cy="3124198"/>
          </a:xfrm>
        </p:spPr>
        <p:txBody>
          <a:bodyPr bIns="0" anchor="b">
            <a:noAutofit/>
          </a:bodyPr>
          <a:lstStyle>
            <a:lvl1pPr marL="0" indent="0" algn="l">
              <a:buNone/>
              <a:defRPr sz="25000">
                <a:solidFill>
                  <a:srgbClr val="3B7579"/>
                </a:solidFill>
                <a:latin typeface="+mj-lt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#</a:t>
            </a:r>
          </a:p>
        </p:txBody>
      </p:sp>
    </p:spTree>
    <p:extLst>
      <p:ext uri="{BB962C8B-B14F-4D97-AF65-F5344CB8AC3E}">
        <p14:creationId xmlns:p14="http://schemas.microsoft.com/office/powerpoint/2010/main" val="3763052421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34979161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Imag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BC0DB138-926E-4EF2-BFC2-93D610E35703}"/>
              </a:ext>
            </a:extLst>
          </p:cNvPr>
          <p:cNvSpPr/>
          <p:nvPr userDrawn="1"/>
        </p:nvSpPr>
        <p:spPr>
          <a:xfrm>
            <a:off x="0" y="0"/>
            <a:ext cx="6057900" cy="6857995"/>
          </a:xfrm>
          <a:prstGeom prst="rect">
            <a:avLst/>
          </a:prstGeom>
          <a:solidFill>
            <a:schemeClr val="accent2"/>
          </a:solidFill>
        </p:spPr>
        <p:txBody>
          <a:bodyPr vert="horz" lIns="1296000" tIns="45720" rIns="432000" bIns="45720" rtlCol="0" anchor="ctr">
            <a:normAutofit/>
          </a:bodyPr>
          <a:lstStyle/>
          <a:p>
            <a:pPr lvl="0" indent="0">
              <a:lnSpc>
                <a:spcPct val="100000"/>
              </a:lnSpc>
              <a:spcBef>
                <a:spcPts val="1000"/>
              </a:spcBef>
              <a:buFontTx/>
              <a:buNone/>
            </a:pPr>
            <a:endParaRPr lang="en-US" sz="1400" b="0" i="0" spc="0" noProof="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95B2C2DA-ADF3-D44B-8824-9B44E01F747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41057" y="1100290"/>
            <a:ext cx="4008437" cy="1395208"/>
          </a:xfrm>
        </p:spPr>
        <p:txBody>
          <a:bodyPr lIns="0" anchor="b"/>
          <a:lstStyle>
            <a:lvl1pPr>
              <a:defRPr b="1">
                <a:latin typeface="+mj-lt"/>
              </a:defRPr>
            </a:lvl1pPr>
          </a:lstStyle>
          <a:p>
            <a:r>
              <a:rPr lang="en-US" noProof="0"/>
              <a:t>Click to Add Slide Title Here</a:t>
            </a:r>
          </a:p>
        </p:txBody>
      </p:sp>
      <p:sp>
        <p:nvSpPr>
          <p:cNvPr id="17" name="Text Placeholder 11">
            <a:extLst>
              <a:ext uri="{FF2B5EF4-FFF2-40B4-BE49-F238E27FC236}">
                <a16:creationId xmlns:a16="http://schemas.microsoft.com/office/drawing/2014/main" id="{6CAA743B-32D9-CE44-9E46-D38DB57EFACE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841058" y="2561159"/>
            <a:ext cx="4008437" cy="602887"/>
          </a:xfrm>
        </p:spPr>
        <p:txBody>
          <a:bodyPr lIns="0" anchor="t">
            <a:normAutofit/>
          </a:bodyPr>
          <a:lstStyle>
            <a:lvl1pPr marL="0" indent="0">
              <a:buNone/>
              <a:defRPr sz="1400" spc="300">
                <a:solidFill>
                  <a:schemeClr val="tx2"/>
                </a:solidFill>
              </a:defRPr>
            </a:lvl1pPr>
            <a:lvl2pPr>
              <a:defRPr sz="1100">
                <a:solidFill>
                  <a:schemeClr val="tx2"/>
                </a:solidFill>
              </a:defRPr>
            </a:lvl2pPr>
            <a:lvl3pPr>
              <a:defRPr sz="1050">
                <a:solidFill>
                  <a:schemeClr val="tx2"/>
                </a:solidFill>
              </a:defRPr>
            </a:lvl3pPr>
            <a:lvl4pPr>
              <a:defRPr sz="1000">
                <a:solidFill>
                  <a:schemeClr val="tx2"/>
                </a:solidFill>
              </a:defRPr>
            </a:lvl4pPr>
            <a:lvl5pPr>
              <a:defRPr sz="100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noProof="0"/>
              <a:t>SUBTITLE HERE</a:t>
            </a:r>
          </a:p>
        </p:txBody>
      </p:sp>
      <p:sp>
        <p:nvSpPr>
          <p:cNvPr id="5" name="Shape 62">
            <a:extLst>
              <a:ext uri="{FF2B5EF4-FFF2-40B4-BE49-F238E27FC236}">
                <a16:creationId xmlns:a16="http://schemas.microsoft.com/office/drawing/2014/main" id="{00B58E1E-3AD1-467A-94AA-6578BE4756A3}"/>
              </a:ext>
            </a:extLst>
          </p:cNvPr>
          <p:cNvSpPr/>
          <p:nvPr userDrawn="1"/>
        </p:nvSpPr>
        <p:spPr>
          <a:xfrm rot="16200000" flipV="1">
            <a:off x="965155" y="18291"/>
            <a:ext cx="0" cy="1930310"/>
          </a:xfrm>
          <a:prstGeom prst="line">
            <a:avLst/>
          </a:prstGeom>
          <a:ln w="19050">
            <a:solidFill>
              <a:schemeClr val="tx2"/>
            </a:solidFill>
            <a:miter lim="400000"/>
          </a:ln>
        </p:spPr>
        <p:txBody>
          <a:bodyPr lIns="19050" tIns="19050" rIns="19050" bIns="19050" anchor="ctr"/>
          <a:lstStyle/>
          <a:p>
            <a:pPr algn="ctr">
              <a:defRPr sz="3000">
                <a:solidFill>
                  <a:srgbClr val="000000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endParaRPr lang="en-US" sz="1500" noProof="0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A985C547-771F-4BD4-ADA8-B270DC50BDBC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7718323" y="1074809"/>
            <a:ext cx="3977648" cy="731694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16" name="Text Placeholder 8">
            <a:extLst>
              <a:ext uri="{FF2B5EF4-FFF2-40B4-BE49-F238E27FC236}">
                <a16:creationId xmlns:a16="http://schemas.microsoft.com/office/drawing/2014/main" id="{5726DA1D-D34F-4505-9722-98586A88D858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7718323" y="2365537"/>
            <a:ext cx="3977648" cy="731694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18" name="Text Placeholder 8">
            <a:extLst>
              <a:ext uri="{FF2B5EF4-FFF2-40B4-BE49-F238E27FC236}">
                <a16:creationId xmlns:a16="http://schemas.microsoft.com/office/drawing/2014/main" id="{DA05F0E8-C4BA-4839-9D3B-C830E7398021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7718323" y="3656265"/>
            <a:ext cx="3977648" cy="731694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19" name="Text Placeholder 8">
            <a:extLst>
              <a:ext uri="{FF2B5EF4-FFF2-40B4-BE49-F238E27FC236}">
                <a16:creationId xmlns:a16="http://schemas.microsoft.com/office/drawing/2014/main" id="{3BDE5625-360A-435B-8812-2FFD30C937B1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7718323" y="4946994"/>
            <a:ext cx="3977648" cy="731694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20" name="Text Placeholder 6">
            <a:extLst>
              <a:ext uri="{FF2B5EF4-FFF2-40B4-BE49-F238E27FC236}">
                <a16:creationId xmlns:a16="http://schemas.microsoft.com/office/drawing/2014/main" id="{A4E9B315-244E-41A8-B655-63FCC22CCF4C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838200" y="3278528"/>
            <a:ext cx="4008438" cy="2560899"/>
          </a:xfrm>
        </p:spPr>
        <p:txBody>
          <a:bodyPr lIns="0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latin typeface="+mn-lt"/>
                <a:cs typeface="Arial" panose="020B0604020202020204" pitchFamily="34" charset="0"/>
              </a:defRPr>
            </a:lvl1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15" name="Picture Placeholder 5">
            <a:extLst>
              <a:ext uri="{FF2B5EF4-FFF2-40B4-BE49-F238E27FC236}">
                <a16:creationId xmlns:a16="http://schemas.microsoft.com/office/drawing/2014/main" id="{EADDC907-00BA-437D-8631-DCDAA19616A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790155" y="1042384"/>
            <a:ext cx="804759" cy="804759"/>
          </a:xfrm>
          <a:prstGeom prst="ellipse">
            <a:avLst/>
          </a:prstGeom>
          <a:solidFill>
            <a:schemeClr val="bg1"/>
          </a:solidFill>
          <a:ln w="19050">
            <a:solidFill>
              <a:srgbClr val="1F1F26"/>
            </a:solidFill>
          </a:ln>
        </p:spPr>
        <p:txBody>
          <a:bodyPr>
            <a:normAutofit/>
          </a:bodyPr>
          <a:lstStyle>
            <a:lvl1pPr>
              <a:defRPr sz="800"/>
            </a:lvl1pPr>
          </a:lstStyle>
          <a:p>
            <a:r>
              <a:rPr lang="en-US" noProof="0" dirty="0"/>
              <a:t>Click icon to add picture</a:t>
            </a:r>
          </a:p>
        </p:txBody>
      </p:sp>
      <p:sp>
        <p:nvSpPr>
          <p:cNvPr id="21" name="Picture Placeholder 5">
            <a:extLst>
              <a:ext uri="{FF2B5EF4-FFF2-40B4-BE49-F238E27FC236}">
                <a16:creationId xmlns:a16="http://schemas.microsoft.com/office/drawing/2014/main" id="{44A0EDB5-B80A-4225-9741-99690ADBCE8D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790155" y="2331743"/>
            <a:ext cx="804759" cy="804759"/>
          </a:xfrm>
          <a:prstGeom prst="ellipse">
            <a:avLst/>
          </a:prstGeom>
          <a:solidFill>
            <a:schemeClr val="bg1"/>
          </a:solidFill>
          <a:ln w="19050">
            <a:solidFill>
              <a:srgbClr val="1F1F26"/>
            </a:solidFill>
          </a:ln>
        </p:spPr>
        <p:txBody>
          <a:bodyPr vert="horz" lIns="91440" tIns="45720" rIns="91440" bIns="45720" rtlCol="0">
            <a:normAutofit/>
          </a:bodyPr>
          <a:lstStyle>
            <a:lvl1pPr>
              <a:defRPr lang="en-US" sz="800" dirty="0"/>
            </a:lvl1pPr>
          </a:lstStyle>
          <a:p>
            <a:pPr lvl="0"/>
            <a:r>
              <a:rPr lang="en-US" noProof="0" dirty="0"/>
              <a:t>Click icon to add picture</a:t>
            </a:r>
          </a:p>
        </p:txBody>
      </p:sp>
      <p:sp>
        <p:nvSpPr>
          <p:cNvPr id="22" name="Picture Placeholder 5">
            <a:extLst>
              <a:ext uri="{FF2B5EF4-FFF2-40B4-BE49-F238E27FC236}">
                <a16:creationId xmlns:a16="http://schemas.microsoft.com/office/drawing/2014/main" id="{E5C18081-A6EE-421D-96AC-0A7FA46F744A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790155" y="3621102"/>
            <a:ext cx="804759" cy="804759"/>
          </a:xfrm>
          <a:prstGeom prst="ellipse">
            <a:avLst/>
          </a:prstGeom>
          <a:solidFill>
            <a:schemeClr val="bg1"/>
          </a:solidFill>
          <a:ln w="19050">
            <a:solidFill>
              <a:srgbClr val="1F1F26"/>
            </a:solidFill>
          </a:ln>
        </p:spPr>
        <p:txBody>
          <a:bodyPr vert="horz" lIns="91440" tIns="45720" rIns="91440" bIns="45720" rtlCol="0">
            <a:normAutofit/>
          </a:bodyPr>
          <a:lstStyle>
            <a:lvl1pPr>
              <a:defRPr lang="en-US" sz="800" dirty="0"/>
            </a:lvl1pPr>
          </a:lstStyle>
          <a:p>
            <a:pPr lvl="0"/>
            <a:r>
              <a:rPr lang="en-US" noProof="0" dirty="0"/>
              <a:t>Click icon to add picture</a:t>
            </a:r>
          </a:p>
        </p:txBody>
      </p:sp>
      <p:sp>
        <p:nvSpPr>
          <p:cNvPr id="23" name="Picture Placeholder 5">
            <a:extLst>
              <a:ext uri="{FF2B5EF4-FFF2-40B4-BE49-F238E27FC236}">
                <a16:creationId xmlns:a16="http://schemas.microsoft.com/office/drawing/2014/main" id="{1D21CB0A-3210-4B51-85A0-5111AEBA214F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6790155" y="4910461"/>
            <a:ext cx="804759" cy="804759"/>
          </a:xfrm>
          <a:prstGeom prst="ellipse">
            <a:avLst/>
          </a:prstGeom>
          <a:solidFill>
            <a:schemeClr val="bg1"/>
          </a:solidFill>
          <a:ln w="19050">
            <a:solidFill>
              <a:srgbClr val="1F1F26"/>
            </a:solidFill>
          </a:ln>
        </p:spPr>
        <p:txBody>
          <a:bodyPr vert="horz" lIns="91440" tIns="45720" rIns="91440" bIns="45720" rtlCol="0">
            <a:normAutofit/>
          </a:bodyPr>
          <a:lstStyle>
            <a:lvl1pPr>
              <a:defRPr lang="en-US" sz="800" dirty="0"/>
            </a:lvl1pPr>
          </a:lstStyle>
          <a:p>
            <a:pPr lvl="0"/>
            <a:r>
              <a:rPr lang="en-US" noProof="0" dirty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414442649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5382" userDrawn="1">
          <p15:clr>
            <a:srgbClr val="FBAE40"/>
          </p15:clr>
        </p15:guide>
      </p15:sldGuideLst>
    </p:ext>
  </p:extLst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Imag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834DECF-152F-4E39-AD49-1ADCE9F759DB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841375" y="3097232"/>
            <a:ext cx="4008120" cy="2742196"/>
          </a:xfrm>
        </p:spPr>
        <p:txBody>
          <a:bodyPr>
            <a:normAutofit/>
          </a:bodyPr>
          <a:lstStyle>
            <a:lvl1pPr>
              <a:defRPr sz="1200"/>
            </a:lvl1pPr>
          </a:lstStyle>
          <a:p>
            <a:r>
              <a:rPr lang="en-US" noProof="0" dirty="0"/>
              <a:t>Click icon to add picture</a:t>
            </a: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95B2C2DA-ADF3-D44B-8824-9B44E01F747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41057" y="1100290"/>
            <a:ext cx="4008437" cy="1395208"/>
          </a:xfrm>
        </p:spPr>
        <p:txBody>
          <a:bodyPr lIns="0" anchor="b">
            <a:normAutofit/>
          </a:bodyPr>
          <a:lstStyle>
            <a:lvl1pPr>
              <a:defRPr sz="4000" b="1">
                <a:latin typeface="+mj-lt"/>
              </a:defRPr>
            </a:lvl1pPr>
          </a:lstStyle>
          <a:p>
            <a:r>
              <a:rPr lang="en-US" noProof="0"/>
              <a:t>Click to Add </a:t>
            </a:r>
            <a:br>
              <a:rPr lang="en-US" noProof="0"/>
            </a:br>
            <a:r>
              <a:rPr lang="en-US" noProof="0"/>
              <a:t>Slide Title Here</a:t>
            </a:r>
          </a:p>
        </p:txBody>
      </p:sp>
      <p:sp>
        <p:nvSpPr>
          <p:cNvPr id="17" name="Text Placeholder 11">
            <a:extLst>
              <a:ext uri="{FF2B5EF4-FFF2-40B4-BE49-F238E27FC236}">
                <a16:creationId xmlns:a16="http://schemas.microsoft.com/office/drawing/2014/main" id="{6CAA743B-32D9-CE44-9E46-D38DB57EFACE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841058" y="2561159"/>
            <a:ext cx="4008437" cy="375081"/>
          </a:xfrm>
        </p:spPr>
        <p:txBody>
          <a:bodyPr lIns="0" anchor="t">
            <a:normAutofit/>
          </a:bodyPr>
          <a:lstStyle>
            <a:lvl1pPr marL="0" indent="0">
              <a:buNone/>
              <a:defRPr sz="1400" spc="300">
                <a:solidFill>
                  <a:schemeClr val="tx2"/>
                </a:solidFill>
              </a:defRPr>
            </a:lvl1pPr>
            <a:lvl2pPr>
              <a:defRPr sz="1100">
                <a:solidFill>
                  <a:schemeClr val="tx2"/>
                </a:solidFill>
              </a:defRPr>
            </a:lvl2pPr>
            <a:lvl3pPr>
              <a:defRPr sz="1050">
                <a:solidFill>
                  <a:schemeClr val="tx2"/>
                </a:solidFill>
              </a:defRPr>
            </a:lvl3pPr>
            <a:lvl4pPr>
              <a:defRPr sz="1000">
                <a:solidFill>
                  <a:schemeClr val="tx2"/>
                </a:solidFill>
              </a:defRPr>
            </a:lvl4pPr>
            <a:lvl5pPr>
              <a:defRPr sz="100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noProof="0"/>
              <a:t>SUBTITLE HERE</a:t>
            </a:r>
          </a:p>
        </p:txBody>
      </p:sp>
      <p:sp>
        <p:nvSpPr>
          <p:cNvPr id="5" name="Shape 62">
            <a:extLst>
              <a:ext uri="{FF2B5EF4-FFF2-40B4-BE49-F238E27FC236}">
                <a16:creationId xmlns:a16="http://schemas.microsoft.com/office/drawing/2014/main" id="{00B58E1E-3AD1-467A-94AA-6578BE4756A3}"/>
              </a:ext>
            </a:extLst>
          </p:cNvPr>
          <p:cNvSpPr/>
          <p:nvPr userDrawn="1"/>
        </p:nvSpPr>
        <p:spPr>
          <a:xfrm rot="16200000" flipV="1">
            <a:off x="965155" y="18291"/>
            <a:ext cx="0" cy="1930310"/>
          </a:xfrm>
          <a:prstGeom prst="line">
            <a:avLst/>
          </a:prstGeom>
          <a:ln w="19050">
            <a:solidFill>
              <a:schemeClr val="tx2"/>
            </a:solidFill>
            <a:miter lim="400000"/>
          </a:ln>
        </p:spPr>
        <p:txBody>
          <a:bodyPr lIns="19050" tIns="19050" rIns="19050" bIns="19050" anchor="ctr"/>
          <a:lstStyle/>
          <a:p>
            <a:pPr algn="ctr">
              <a:defRPr sz="3000">
                <a:solidFill>
                  <a:srgbClr val="000000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endParaRPr lang="en-US" sz="1500" noProof="0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A985C547-771F-4BD4-ADA8-B270DC50BDBC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7718323" y="1074809"/>
            <a:ext cx="3977648" cy="731694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16" name="Text Placeholder 8">
            <a:extLst>
              <a:ext uri="{FF2B5EF4-FFF2-40B4-BE49-F238E27FC236}">
                <a16:creationId xmlns:a16="http://schemas.microsoft.com/office/drawing/2014/main" id="{5726DA1D-D34F-4505-9722-98586A88D858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7718323" y="2365537"/>
            <a:ext cx="3977648" cy="731694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18" name="Text Placeholder 8">
            <a:extLst>
              <a:ext uri="{FF2B5EF4-FFF2-40B4-BE49-F238E27FC236}">
                <a16:creationId xmlns:a16="http://schemas.microsoft.com/office/drawing/2014/main" id="{DA05F0E8-C4BA-4839-9D3B-C830E7398021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7718323" y="3656265"/>
            <a:ext cx="3977648" cy="731694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19" name="Text Placeholder 8">
            <a:extLst>
              <a:ext uri="{FF2B5EF4-FFF2-40B4-BE49-F238E27FC236}">
                <a16:creationId xmlns:a16="http://schemas.microsoft.com/office/drawing/2014/main" id="{3BDE5625-360A-435B-8812-2FFD30C937B1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7718323" y="4946994"/>
            <a:ext cx="3977648" cy="731694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15" name="Picture Placeholder 5">
            <a:extLst>
              <a:ext uri="{FF2B5EF4-FFF2-40B4-BE49-F238E27FC236}">
                <a16:creationId xmlns:a16="http://schemas.microsoft.com/office/drawing/2014/main" id="{EADDC907-00BA-437D-8631-DCDAA19616A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790155" y="1042384"/>
            <a:ext cx="804759" cy="804759"/>
          </a:xfrm>
          <a:prstGeom prst="ellipse">
            <a:avLst/>
          </a:prstGeom>
          <a:solidFill>
            <a:schemeClr val="accent1"/>
          </a:solidFill>
          <a:ln w="19050">
            <a:noFill/>
          </a:ln>
        </p:spPr>
        <p:txBody>
          <a:bodyPr>
            <a:normAutofit/>
          </a:bodyPr>
          <a:lstStyle>
            <a:lvl1pPr>
              <a:defRPr sz="800"/>
            </a:lvl1pPr>
          </a:lstStyle>
          <a:p>
            <a:r>
              <a:rPr lang="en-US" noProof="0" dirty="0"/>
              <a:t>Click icon to add picture</a:t>
            </a:r>
          </a:p>
        </p:txBody>
      </p:sp>
      <p:sp>
        <p:nvSpPr>
          <p:cNvPr id="21" name="Picture Placeholder 5">
            <a:extLst>
              <a:ext uri="{FF2B5EF4-FFF2-40B4-BE49-F238E27FC236}">
                <a16:creationId xmlns:a16="http://schemas.microsoft.com/office/drawing/2014/main" id="{44A0EDB5-B80A-4225-9741-99690ADBCE8D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790155" y="2331743"/>
            <a:ext cx="804759" cy="804759"/>
          </a:xfrm>
          <a:prstGeom prst="ellipse">
            <a:avLst/>
          </a:prstGeom>
          <a:solidFill>
            <a:schemeClr val="accent1"/>
          </a:solidFill>
          <a:ln w="19050">
            <a:noFill/>
          </a:ln>
        </p:spPr>
        <p:txBody>
          <a:bodyPr vert="horz" lIns="91440" tIns="45720" rIns="91440" bIns="45720" rtlCol="0">
            <a:normAutofit/>
          </a:bodyPr>
          <a:lstStyle>
            <a:lvl1pPr>
              <a:defRPr lang="en-US" sz="800" dirty="0"/>
            </a:lvl1pPr>
          </a:lstStyle>
          <a:p>
            <a:pPr lvl="0"/>
            <a:r>
              <a:rPr lang="en-US" noProof="0" dirty="0"/>
              <a:t>Click icon to add picture</a:t>
            </a:r>
          </a:p>
        </p:txBody>
      </p:sp>
      <p:sp>
        <p:nvSpPr>
          <p:cNvPr id="22" name="Picture Placeholder 5">
            <a:extLst>
              <a:ext uri="{FF2B5EF4-FFF2-40B4-BE49-F238E27FC236}">
                <a16:creationId xmlns:a16="http://schemas.microsoft.com/office/drawing/2014/main" id="{E5C18081-A6EE-421D-96AC-0A7FA46F744A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790155" y="3621102"/>
            <a:ext cx="804759" cy="804759"/>
          </a:xfrm>
          <a:prstGeom prst="ellipse">
            <a:avLst/>
          </a:prstGeom>
          <a:solidFill>
            <a:schemeClr val="accent1"/>
          </a:solidFill>
          <a:ln w="19050">
            <a:noFill/>
          </a:ln>
        </p:spPr>
        <p:txBody>
          <a:bodyPr vert="horz" lIns="91440" tIns="45720" rIns="91440" bIns="45720" rtlCol="0">
            <a:normAutofit/>
          </a:bodyPr>
          <a:lstStyle>
            <a:lvl1pPr>
              <a:defRPr lang="en-US" sz="800" dirty="0"/>
            </a:lvl1pPr>
          </a:lstStyle>
          <a:p>
            <a:pPr lvl="0"/>
            <a:r>
              <a:rPr lang="en-US" noProof="0" dirty="0"/>
              <a:t>Click icon to add picture</a:t>
            </a:r>
          </a:p>
        </p:txBody>
      </p:sp>
      <p:sp>
        <p:nvSpPr>
          <p:cNvPr id="23" name="Picture Placeholder 5">
            <a:extLst>
              <a:ext uri="{FF2B5EF4-FFF2-40B4-BE49-F238E27FC236}">
                <a16:creationId xmlns:a16="http://schemas.microsoft.com/office/drawing/2014/main" id="{1D21CB0A-3210-4B51-85A0-5111AEBA214F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6790155" y="4910461"/>
            <a:ext cx="804759" cy="804759"/>
          </a:xfrm>
          <a:prstGeom prst="ellipse">
            <a:avLst/>
          </a:prstGeom>
          <a:solidFill>
            <a:schemeClr val="accent1"/>
          </a:solidFill>
          <a:ln w="19050">
            <a:noFill/>
          </a:ln>
        </p:spPr>
        <p:txBody>
          <a:bodyPr vert="horz" lIns="91440" tIns="45720" rIns="91440" bIns="45720" rtlCol="0">
            <a:normAutofit/>
          </a:bodyPr>
          <a:lstStyle>
            <a:lvl1pPr>
              <a:defRPr lang="en-US" sz="800" dirty="0"/>
            </a:lvl1pPr>
          </a:lstStyle>
          <a:p>
            <a:pPr lvl="0"/>
            <a:r>
              <a:rPr lang="en-US" noProof="0" dirty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221922510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63">
          <p15:clr>
            <a:srgbClr val="FBAE40"/>
          </p15:clr>
        </p15:guide>
      </p15:sldGuideLst>
    </p:ext>
  </p:extLst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Imag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BC0DB138-926E-4EF2-BFC2-93D610E35703}"/>
              </a:ext>
            </a:extLst>
          </p:cNvPr>
          <p:cNvSpPr/>
          <p:nvPr userDrawn="1"/>
        </p:nvSpPr>
        <p:spPr>
          <a:xfrm>
            <a:off x="0" y="3721472"/>
            <a:ext cx="12192000" cy="3136523"/>
          </a:xfrm>
          <a:prstGeom prst="rect">
            <a:avLst/>
          </a:prstGeom>
          <a:solidFill>
            <a:schemeClr val="accent2"/>
          </a:solidFill>
        </p:spPr>
        <p:txBody>
          <a:bodyPr vert="horz" lIns="1296000" tIns="45720" rIns="432000" bIns="45720" rtlCol="0" anchor="ctr">
            <a:normAutofit/>
          </a:bodyPr>
          <a:lstStyle/>
          <a:p>
            <a:pPr lvl="0" indent="0">
              <a:lnSpc>
                <a:spcPct val="100000"/>
              </a:lnSpc>
              <a:spcBef>
                <a:spcPts val="1000"/>
              </a:spcBef>
              <a:buFontTx/>
              <a:buNone/>
            </a:pPr>
            <a:endParaRPr lang="en-US" sz="1400" b="0" i="0" spc="0" noProof="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95B2C2DA-ADF3-D44B-8824-9B44E01F747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68543" y="358610"/>
            <a:ext cx="10854914" cy="804759"/>
          </a:xfrm>
        </p:spPr>
        <p:txBody>
          <a:bodyPr lIns="0" anchor="b">
            <a:normAutofit/>
          </a:bodyPr>
          <a:lstStyle>
            <a:lvl1pPr algn="ctr">
              <a:defRPr sz="4000" b="1">
                <a:latin typeface="+mj-lt"/>
              </a:defRPr>
            </a:lvl1pPr>
          </a:lstStyle>
          <a:p>
            <a:r>
              <a:rPr lang="en-US" noProof="0"/>
              <a:t>Click to Add Slide Title Here</a:t>
            </a:r>
          </a:p>
        </p:txBody>
      </p: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8C7AA169-6546-4620-BD7B-7B36553C28F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463303" y="2677210"/>
            <a:ext cx="804759" cy="804759"/>
          </a:xfrm>
          <a:prstGeom prst="ellipse">
            <a:avLst/>
          </a:prstGeom>
          <a:solidFill>
            <a:schemeClr val="bg1"/>
          </a:solidFill>
          <a:ln w="19050">
            <a:solidFill>
              <a:srgbClr val="1F1F26"/>
            </a:solidFill>
          </a:ln>
        </p:spPr>
        <p:txBody>
          <a:bodyPr>
            <a:normAutofit/>
          </a:bodyPr>
          <a:lstStyle>
            <a:lvl1pPr>
              <a:defRPr sz="800"/>
            </a:lvl1pPr>
          </a:lstStyle>
          <a:p>
            <a:r>
              <a:rPr lang="en-US" noProof="0" dirty="0"/>
              <a:t>Click icon to add picture</a:t>
            </a:r>
          </a:p>
        </p:txBody>
      </p:sp>
      <p:sp>
        <p:nvSpPr>
          <p:cNvPr id="11" name="Picture Placeholder 5">
            <a:extLst>
              <a:ext uri="{FF2B5EF4-FFF2-40B4-BE49-F238E27FC236}">
                <a16:creationId xmlns:a16="http://schemas.microsoft.com/office/drawing/2014/main" id="{CE9C16DA-A24B-4516-BCC8-C747730478D8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4310608" y="2677210"/>
            <a:ext cx="804759" cy="804759"/>
          </a:xfrm>
          <a:prstGeom prst="ellipse">
            <a:avLst/>
          </a:prstGeom>
          <a:solidFill>
            <a:schemeClr val="bg1"/>
          </a:solidFill>
          <a:ln w="19050">
            <a:solidFill>
              <a:srgbClr val="1F1F26"/>
            </a:solidFill>
          </a:ln>
        </p:spPr>
        <p:txBody>
          <a:bodyPr vert="horz" lIns="91440" tIns="45720" rIns="91440" bIns="45720" rtlCol="0">
            <a:normAutofit/>
          </a:bodyPr>
          <a:lstStyle>
            <a:lvl1pPr>
              <a:defRPr lang="en-US" sz="800" dirty="0"/>
            </a:lvl1pPr>
          </a:lstStyle>
          <a:p>
            <a:pPr lvl="0"/>
            <a:r>
              <a:rPr lang="en-US" noProof="0" dirty="0"/>
              <a:t>Click icon to add picture</a:t>
            </a:r>
          </a:p>
        </p:txBody>
      </p:sp>
      <p:sp>
        <p:nvSpPr>
          <p:cNvPr id="13" name="Picture Placeholder 5">
            <a:extLst>
              <a:ext uri="{FF2B5EF4-FFF2-40B4-BE49-F238E27FC236}">
                <a16:creationId xmlns:a16="http://schemas.microsoft.com/office/drawing/2014/main" id="{A498122E-BB6F-4765-B85E-6410B9CE17AC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7157913" y="2677210"/>
            <a:ext cx="804759" cy="804759"/>
          </a:xfrm>
          <a:prstGeom prst="ellipse">
            <a:avLst/>
          </a:prstGeom>
          <a:solidFill>
            <a:schemeClr val="bg1"/>
          </a:solidFill>
          <a:ln w="19050">
            <a:solidFill>
              <a:srgbClr val="1F1F26"/>
            </a:solidFill>
          </a:ln>
        </p:spPr>
        <p:txBody>
          <a:bodyPr vert="horz" lIns="91440" tIns="45720" rIns="91440" bIns="45720" rtlCol="0">
            <a:normAutofit/>
          </a:bodyPr>
          <a:lstStyle>
            <a:lvl1pPr>
              <a:defRPr lang="en-US" sz="800" dirty="0"/>
            </a:lvl1pPr>
          </a:lstStyle>
          <a:p>
            <a:pPr lvl="0"/>
            <a:r>
              <a:rPr lang="en-US" noProof="0" dirty="0"/>
              <a:t>Click icon to add picture</a:t>
            </a:r>
          </a:p>
        </p:txBody>
      </p:sp>
      <p:sp>
        <p:nvSpPr>
          <p:cNvPr id="14" name="Picture Placeholder 5">
            <a:extLst>
              <a:ext uri="{FF2B5EF4-FFF2-40B4-BE49-F238E27FC236}">
                <a16:creationId xmlns:a16="http://schemas.microsoft.com/office/drawing/2014/main" id="{D19B2F25-5E98-4166-8476-BE599D16121D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10005218" y="2677210"/>
            <a:ext cx="804759" cy="804759"/>
          </a:xfrm>
          <a:prstGeom prst="ellipse">
            <a:avLst/>
          </a:prstGeom>
          <a:solidFill>
            <a:schemeClr val="bg1"/>
          </a:solidFill>
          <a:ln w="19050">
            <a:solidFill>
              <a:srgbClr val="1F1F26"/>
            </a:solidFill>
          </a:ln>
        </p:spPr>
        <p:txBody>
          <a:bodyPr vert="horz" lIns="91440" tIns="45720" rIns="91440" bIns="45720" rtlCol="0">
            <a:normAutofit/>
          </a:bodyPr>
          <a:lstStyle>
            <a:lvl1pPr>
              <a:defRPr lang="en-US" sz="800" dirty="0"/>
            </a:lvl1pPr>
          </a:lstStyle>
          <a:p>
            <a:pPr lvl="0"/>
            <a:r>
              <a:rPr lang="en-US" noProof="0" dirty="0"/>
              <a:t>Click icon to add picture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A985C547-771F-4BD4-ADA8-B270DC50BDBC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630780" y="3920809"/>
            <a:ext cx="2469806" cy="731694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16" name="Text Placeholder 8">
            <a:extLst>
              <a:ext uri="{FF2B5EF4-FFF2-40B4-BE49-F238E27FC236}">
                <a16:creationId xmlns:a16="http://schemas.microsoft.com/office/drawing/2014/main" id="{5726DA1D-D34F-4505-9722-98586A88D858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3476825" y="3923752"/>
            <a:ext cx="2469806" cy="731694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18" name="Text Placeholder 8">
            <a:extLst>
              <a:ext uri="{FF2B5EF4-FFF2-40B4-BE49-F238E27FC236}">
                <a16:creationId xmlns:a16="http://schemas.microsoft.com/office/drawing/2014/main" id="{DA05F0E8-C4BA-4839-9D3B-C830E7398021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6322870" y="3920809"/>
            <a:ext cx="2469806" cy="731694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19" name="Text Placeholder 8">
            <a:extLst>
              <a:ext uri="{FF2B5EF4-FFF2-40B4-BE49-F238E27FC236}">
                <a16:creationId xmlns:a16="http://schemas.microsoft.com/office/drawing/2014/main" id="{3BDE5625-360A-435B-8812-2FFD30C937B1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9168916" y="3916626"/>
            <a:ext cx="2469806" cy="731694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20" name="Text Placeholder 6">
            <a:extLst>
              <a:ext uri="{FF2B5EF4-FFF2-40B4-BE49-F238E27FC236}">
                <a16:creationId xmlns:a16="http://schemas.microsoft.com/office/drawing/2014/main" id="{A4E9B315-244E-41A8-B655-63FCC22CCF4C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838200" y="1337302"/>
            <a:ext cx="10685257" cy="541483"/>
          </a:xfrm>
        </p:spPr>
        <p:txBody>
          <a:bodyPr lIns="0">
            <a:noAutofit/>
          </a:bodyPr>
          <a:lstStyle>
            <a:lvl1pPr marL="0" indent="0" algn="ctr">
              <a:lnSpc>
                <a:spcPct val="100000"/>
              </a:lnSpc>
              <a:buNone/>
              <a:defRPr sz="1400">
                <a:latin typeface="+mn-lt"/>
                <a:cs typeface="Arial" panose="020B0604020202020204" pitchFamily="34" charset="0"/>
              </a:defRPr>
            </a:lvl1pPr>
          </a:lstStyle>
          <a:p>
            <a:pPr lvl="0"/>
            <a:r>
              <a:rPr lang="en-US" noProof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3841028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64">
          <p15:clr>
            <a:srgbClr val="FBAE40"/>
          </p15:clr>
        </p15:guide>
      </p15:sldGuideLst>
    </p:ext>
  </p:extLst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Imag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95B2C2DA-ADF3-D44B-8824-9B44E01F747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68543" y="1039330"/>
            <a:ext cx="10854914" cy="804759"/>
          </a:xfrm>
        </p:spPr>
        <p:txBody>
          <a:bodyPr lIns="0" anchor="b">
            <a:normAutofit/>
          </a:bodyPr>
          <a:lstStyle>
            <a:lvl1pPr algn="ctr">
              <a:defRPr sz="4000" b="1">
                <a:latin typeface="+mj-lt"/>
              </a:defRPr>
            </a:lvl1pPr>
          </a:lstStyle>
          <a:p>
            <a:r>
              <a:rPr lang="en-US" noProof="0"/>
              <a:t>Click to Add Slide Title Here</a:t>
            </a:r>
          </a:p>
        </p:txBody>
      </p: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8C7AA169-6546-4620-BD7B-7B36553C28F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341120" y="3235748"/>
            <a:ext cx="1049126" cy="1049124"/>
          </a:xfrm>
          <a:prstGeom prst="ellipse">
            <a:avLst/>
          </a:prstGeom>
          <a:solidFill>
            <a:schemeClr val="accent1"/>
          </a:solidFill>
          <a:ln w="19050">
            <a:noFill/>
          </a:ln>
        </p:spPr>
        <p:txBody>
          <a:bodyPr>
            <a:normAutofit/>
          </a:bodyPr>
          <a:lstStyle>
            <a:lvl1pPr>
              <a:defRPr sz="800">
                <a:latin typeface="+mn-lt"/>
              </a:defRPr>
            </a:lvl1pPr>
          </a:lstStyle>
          <a:p>
            <a:r>
              <a:rPr lang="en-US" noProof="0" dirty="0"/>
              <a:t>Click icon to add picture</a:t>
            </a:r>
          </a:p>
        </p:txBody>
      </p:sp>
      <p:sp>
        <p:nvSpPr>
          <p:cNvPr id="11" name="Picture Placeholder 5">
            <a:extLst>
              <a:ext uri="{FF2B5EF4-FFF2-40B4-BE49-F238E27FC236}">
                <a16:creationId xmlns:a16="http://schemas.microsoft.com/office/drawing/2014/main" id="{CE9C16DA-A24B-4516-BCC8-C747730478D8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4188425" y="3235748"/>
            <a:ext cx="1049126" cy="1049124"/>
          </a:xfrm>
          <a:prstGeom prst="ellipse">
            <a:avLst/>
          </a:prstGeom>
          <a:solidFill>
            <a:schemeClr val="accent1"/>
          </a:solidFill>
          <a:ln w="19050">
            <a:noFill/>
          </a:ln>
        </p:spPr>
        <p:txBody>
          <a:bodyPr vert="horz" lIns="91440" tIns="45720" rIns="91440" bIns="45720" rtlCol="0">
            <a:normAutofit/>
          </a:bodyPr>
          <a:lstStyle>
            <a:lvl1pPr>
              <a:defRPr lang="en-US" sz="800" dirty="0">
                <a:latin typeface="+mn-lt"/>
              </a:defRPr>
            </a:lvl1pPr>
          </a:lstStyle>
          <a:p>
            <a:pPr lvl="0"/>
            <a:r>
              <a:rPr lang="en-US" noProof="0" dirty="0"/>
              <a:t>Click icon to add picture</a:t>
            </a:r>
          </a:p>
        </p:txBody>
      </p:sp>
      <p:sp>
        <p:nvSpPr>
          <p:cNvPr id="13" name="Picture Placeholder 5">
            <a:extLst>
              <a:ext uri="{FF2B5EF4-FFF2-40B4-BE49-F238E27FC236}">
                <a16:creationId xmlns:a16="http://schemas.microsoft.com/office/drawing/2014/main" id="{A498122E-BB6F-4765-B85E-6410B9CE17AC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7035730" y="3235748"/>
            <a:ext cx="1049126" cy="1049124"/>
          </a:xfrm>
          <a:prstGeom prst="ellipse">
            <a:avLst/>
          </a:prstGeom>
          <a:solidFill>
            <a:schemeClr val="accent1"/>
          </a:solidFill>
          <a:ln w="19050">
            <a:noFill/>
          </a:ln>
        </p:spPr>
        <p:txBody>
          <a:bodyPr vert="horz" lIns="91440" tIns="45720" rIns="91440" bIns="45720" rtlCol="0">
            <a:normAutofit/>
          </a:bodyPr>
          <a:lstStyle>
            <a:lvl1pPr>
              <a:defRPr lang="en-US" sz="800" dirty="0">
                <a:latin typeface="+mn-lt"/>
              </a:defRPr>
            </a:lvl1pPr>
          </a:lstStyle>
          <a:p>
            <a:pPr lvl="0"/>
            <a:r>
              <a:rPr lang="en-US" noProof="0" dirty="0"/>
              <a:t>Click icon to add picture</a:t>
            </a:r>
          </a:p>
        </p:txBody>
      </p:sp>
      <p:sp>
        <p:nvSpPr>
          <p:cNvPr id="14" name="Picture Placeholder 5">
            <a:extLst>
              <a:ext uri="{FF2B5EF4-FFF2-40B4-BE49-F238E27FC236}">
                <a16:creationId xmlns:a16="http://schemas.microsoft.com/office/drawing/2014/main" id="{D19B2F25-5E98-4166-8476-BE599D16121D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9883035" y="3235748"/>
            <a:ext cx="1049126" cy="1049124"/>
          </a:xfrm>
          <a:prstGeom prst="ellipse">
            <a:avLst/>
          </a:prstGeom>
          <a:solidFill>
            <a:schemeClr val="accent1"/>
          </a:solidFill>
          <a:ln w="19050">
            <a:noFill/>
          </a:ln>
        </p:spPr>
        <p:txBody>
          <a:bodyPr vert="horz" lIns="91440" tIns="45720" rIns="91440" bIns="45720" rtlCol="0">
            <a:normAutofit/>
          </a:bodyPr>
          <a:lstStyle>
            <a:lvl1pPr>
              <a:defRPr lang="en-US" sz="800" dirty="0">
                <a:latin typeface="+mn-lt"/>
              </a:defRPr>
            </a:lvl1pPr>
          </a:lstStyle>
          <a:p>
            <a:pPr lvl="0"/>
            <a:r>
              <a:rPr lang="en-US" noProof="0" dirty="0"/>
              <a:t>Click icon to add picture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A985C547-771F-4BD4-ADA8-B270DC50BDBC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630780" y="4601529"/>
            <a:ext cx="2469806" cy="731694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>
                <a:latin typeface="+mn-lt"/>
              </a:defRPr>
            </a:lvl1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16" name="Text Placeholder 8">
            <a:extLst>
              <a:ext uri="{FF2B5EF4-FFF2-40B4-BE49-F238E27FC236}">
                <a16:creationId xmlns:a16="http://schemas.microsoft.com/office/drawing/2014/main" id="{5726DA1D-D34F-4505-9722-98586A88D858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3476825" y="4604472"/>
            <a:ext cx="2469806" cy="731694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>
                <a:latin typeface="+mn-lt"/>
              </a:defRPr>
            </a:lvl1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18" name="Text Placeholder 8">
            <a:extLst>
              <a:ext uri="{FF2B5EF4-FFF2-40B4-BE49-F238E27FC236}">
                <a16:creationId xmlns:a16="http://schemas.microsoft.com/office/drawing/2014/main" id="{DA05F0E8-C4BA-4839-9D3B-C830E7398021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6322870" y="4601529"/>
            <a:ext cx="2469806" cy="731694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>
                <a:latin typeface="+mn-lt"/>
              </a:defRPr>
            </a:lvl1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19" name="Text Placeholder 8">
            <a:extLst>
              <a:ext uri="{FF2B5EF4-FFF2-40B4-BE49-F238E27FC236}">
                <a16:creationId xmlns:a16="http://schemas.microsoft.com/office/drawing/2014/main" id="{3BDE5625-360A-435B-8812-2FFD30C937B1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9168916" y="4597346"/>
            <a:ext cx="2469806" cy="731694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>
                <a:latin typeface="+mn-lt"/>
              </a:defRPr>
            </a:lvl1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20" name="Text Placeholder 6">
            <a:extLst>
              <a:ext uri="{FF2B5EF4-FFF2-40B4-BE49-F238E27FC236}">
                <a16:creationId xmlns:a16="http://schemas.microsoft.com/office/drawing/2014/main" id="{A4E9B315-244E-41A8-B655-63FCC22CCF4C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838200" y="2018022"/>
            <a:ext cx="10685257" cy="541483"/>
          </a:xfrm>
        </p:spPr>
        <p:txBody>
          <a:bodyPr lIns="0">
            <a:noAutofit/>
          </a:bodyPr>
          <a:lstStyle>
            <a:lvl1pPr marL="0" indent="0" algn="ctr">
              <a:lnSpc>
                <a:spcPct val="100000"/>
              </a:lnSpc>
              <a:buNone/>
              <a:defRPr sz="1400">
                <a:latin typeface="+mn-lt"/>
                <a:cs typeface="Arial" panose="020B0604020202020204" pitchFamily="34" charset="0"/>
              </a:defRPr>
            </a:lvl1pPr>
          </a:lstStyle>
          <a:p>
            <a:pPr lvl="0"/>
            <a:r>
              <a:rPr lang="en-US" noProof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62005503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64">
          <p15:clr>
            <a:srgbClr val="FBAE40"/>
          </p15:clr>
        </p15:guide>
      </p15:sldGuideLst>
    </p:ext>
  </p:extLst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mag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BC0DB138-926E-4EF2-BFC2-93D610E35703}"/>
              </a:ext>
            </a:extLst>
          </p:cNvPr>
          <p:cNvSpPr/>
          <p:nvPr userDrawn="1"/>
        </p:nvSpPr>
        <p:spPr>
          <a:xfrm>
            <a:off x="6134100" y="0"/>
            <a:ext cx="6057900" cy="6857995"/>
          </a:xfrm>
          <a:prstGeom prst="rect">
            <a:avLst/>
          </a:prstGeom>
          <a:solidFill>
            <a:srgbClr val="DFE3E9"/>
          </a:solidFill>
        </p:spPr>
        <p:txBody>
          <a:bodyPr vert="horz" lIns="1296000" tIns="45720" rIns="432000" bIns="45720" rtlCol="0" anchor="ctr">
            <a:normAutofit/>
          </a:bodyPr>
          <a:lstStyle/>
          <a:p>
            <a:pPr lvl="0" indent="0">
              <a:lnSpc>
                <a:spcPct val="100000"/>
              </a:lnSpc>
              <a:spcBef>
                <a:spcPts val="1000"/>
              </a:spcBef>
              <a:buFontTx/>
              <a:buNone/>
            </a:pPr>
            <a:endParaRPr lang="en-US" sz="1400" b="0" i="0" spc="0" noProof="0" dirty="0">
              <a:solidFill>
                <a:schemeClr val="tx2"/>
              </a:solidFill>
              <a:latin typeface="+mn-lt"/>
              <a:cs typeface="Arial" panose="020B0604020202020204" pitchFamily="34" charset="0"/>
            </a:endParaRP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95B2C2DA-ADF3-D44B-8824-9B44E01F747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41057" y="2234610"/>
            <a:ext cx="4008437" cy="1395208"/>
          </a:xfrm>
        </p:spPr>
        <p:txBody>
          <a:bodyPr lIns="0" anchor="b"/>
          <a:lstStyle>
            <a:lvl1pPr>
              <a:defRPr b="1">
                <a:latin typeface="+mj-lt"/>
              </a:defRPr>
            </a:lvl1pPr>
          </a:lstStyle>
          <a:p>
            <a:r>
              <a:rPr lang="en-US" noProof="0"/>
              <a:t>Click to Add Slide Title Here</a:t>
            </a:r>
          </a:p>
        </p:txBody>
      </p:sp>
      <p:sp>
        <p:nvSpPr>
          <p:cNvPr id="17" name="Text Placeholder 11">
            <a:extLst>
              <a:ext uri="{FF2B5EF4-FFF2-40B4-BE49-F238E27FC236}">
                <a16:creationId xmlns:a16="http://schemas.microsoft.com/office/drawing/2014/main" id="{6CAA743B-32D9-CE44-9E46-D38DB57EFACE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841058" y="3695479"/>
            <a:ext cx="4008437" cy="602887"/>
          </a:xfrm>
        </p:spPr>
        <p:txBody>
          <a:bodyPr lIns="0" anchor="t">
            <a:normAutofit/>
          </a:bodyPr>
          <a:lstStyle>
            <a:lvl1pPr marL="0" indent="0">
              <a:buNone/>
              <a:defRPr sz="1400" spc="300">
                <a:solidFill>
                  <a:schemeClr val="tx2"/>
                </a:solidFill>
                <a:latin typeface="+mn-lt"/>
              </a:defRPr>
            </a:lvl1pPr>
            <a:lvl2pPr>
              <a:defRPr sz="1100">
                <a:solidFill>
                  <a:schemeClr val="tx2"/>
                </a:solidFill>
              </a:defRPr>
            </a:lvl2pPr>
            <a:lvl3pPr>
              <a:defRPr sz="1050">
                <a:solidFill>
                  <a:schemeClr val="tx2"/>
                </a:solidFill>
              </a:defRPr>
            </a:lvl3pPr>
            <a:lvl4pPr>
              <a:defRPr sz="1000">
                <a:solidFill>
                  <a:schemeClr val="tx2"/>
                </a:solidFill>
              </a:defRPr>
            </a:lvl4pPr>
            <a:lvl5pPr>
              <a:defRPr sz="100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noProof="0"/>
              <a:t>SUBTITLE HERE</a:t>
            </a:r>
          </a:p>
        </p:txBody>
      </p:sp>
      <p:sp>
        <p:nvSpPr>
          <p:cNvPr id="5" name="Shape 62">
            <a:extLst>
              <a:ext uri="{FF2B5EF4-FFF2-40B4-BE49-F238E27FC236}">
                <a16:creationId xmlns:a16="http://schemas.microsoft.com/office/drawing/2014/main" id="{00B58E1E-3AD1-467A-94AA-6578BE4756A3}"/>
              </a:ext>
            </a:extLst>
          </p:cNvPr>
          <p:cNvSpPr/>
          <p:nvPr userDrawn="1"/>
        </p:nvSpPr>
        <p:spPr>
          <a:xfrm rot="16200000" flipV="1">
            <a:off x="965155" y="1152611"/>
            <a:ext cx="0" cy="1930310"/>
          </a:xfrm>
          <a:prstGeom prst="line">
            <a:avLst/>
          </a:prstGeom>
          <a:ln w="19050">
            <a:solidFill>
              <a:schemeClr val="tx2"/>
            </a:solidFill>
            <a:miter lim="400000"/>
          </a:ln>
        </p:spPr>
        <p:txBody>
          <a:bodyPr lIns="19050" tIns="19050" rIns="19050" bIns="19050" anchor="ctr"/>
          <a:lstStyle/>
          <a:p>
            <a:pPr algn="ctr">
              <a:defRPr sz="3000">
                <a:solidFill>
                  <a:srgbClr val="000000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endParaRPr lang="en-US" sz="1500" noProof="0" dirty="0"/>
          </a:p>
        </p:txBody>
      </p: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8C7AA169-6546-4620-BD7B-7B36553C28F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687422" y="1038724"/>
            <a:ext cx="804759" cy="804759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bg1"/>
            </a:solidFill>
          </a:ln>
        </p:spPr>
        <p:txBody>
          <a:bodyPr>
            <a:normAutofit/>
          </a:bodyPr>
          <a:lstStyle>
            <a:lvl1pPr>
              <a:defRPr sz="800">
                <a:latin typeface="+mn-lt"/>
              </a:defRPr>
            </a:lvl1pPr>
          </a:lstStyle>
          <a:p>
            <a:r>
              <a:rPr lang="en-US" noProof="0" dirty="0"/>
              <a:t>Click icon to add picture</a:t>
            </a:r>
          </a:p>
        </p:txBody>
      </p:sp>
      <p:sp>
        <p:nvSpPr>
          <p:cNvPr id="11" name="Picture Placeholder 5">
            <a:extLst>
              <a:ext uri="{FF2B5EF4-FFF2-40B4-BE49-F238E27FC236}">
                <a16:creationId xmlns:a16="http://schemas.microsoft.com/office/drawing/2014/main" id="{CE9C16DA-A24B-4516-BCC8-C747730478D8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687422" y="2330235"/>
            <a:ext cx="804759" cy="804759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bg1"/>
            </a:solidFill>
          </a:ln>
        </p:spPr>
        <p:txBody>
          <a:bodyPr vert="horz" lIns="91440" tIns="45720" rIns="91440" bIns="45720" rtlCol="0">
            <a:normAutofit/>
          </a:bodyPr>
          <a:lstStyle>
            <a:lvl1pPr>
              <a:defRPr lang="en-US" sz="800" dirty="0">
                <a:latin typeface="+mn-lt"/>
              </a:defRPr>
            </a:lvl1pPr>
          </a:lstStyle>
          <a:p>
            <a:pPr lvl="0"/>
            <a:r>
              <a:rPr lang="en-US" noProof="0" dirty="0"/>
              <a:t>Click icon to add picture</a:t>
            </a:r>
          </a:p>
        </p:txBody>
      </p:sp>
      <p:sp>
        <p:nvSpPr>
          <p:cNvPr id="13" name="Picture Placeholder 5">
            <a:extLst>
              <a:ext uri="{FF2B5EF4-FFF2-40B4-BE49-F238E27FC236}">
                <a16:creationId xmlns:a16="http://schemas.microsoft.com/office/drawing/2014/main" id="{A498122E-BB6F-4765-B85E-6410B9CE17AC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687422" y="3621746"/>
            <a:ext cx="804759" cy="804759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bg1"/>
            </a:solidFill>
          </a:ln>
        </p:spPr>
        <p:txBody>
          <a:bodyPr vert="horz" lIns="91440" tIns="45720" rIns="91440" bIns="45720" rtlCol="0">
            <a:normAutofit/>
          </a:bodyPr>
          <a:lstStyle>
            <a:lvl1pPr>
              <a:defRPr lang="en-US" sz="800" dirty="0">
                <a:latin typeface="+mn-lt"/>
              </a:defRPr>
            </a:lvl1pPr>
          </a:lstStyle>
          <a:p>
            <a:pPr lvl="0"/>
            <a:r>
              <a:rPr lang="en-US" noProof="0" dirty="0"/>
              <a:t>Click icon to add picture</a:t>
            </a:r>
          </a:p>
        </p:txBody>
      </p:sp>
      <p:sp>
        <p:nvSpPr>
          <p:cNvPr id="14" name="Picture Placeholder 5">
            <a:extLst>
              <a:ext uri="{FF2B5EF4-FFF2-40B4-BE49-F238E27FC236}">
                <a16:creationId xmlns:a16="http://schemas.microsoft.com/office/drawing/2014/main" id="{D19B2F25-5E98-4166-8476-BE599D16121D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6687422" y="4913257"/>
            <a:ext cx="804759" cy="804759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bg1"/>
            </a:solidFill>
          </a:ln>
        </p:spPr>
        <p:txBody>
          <a:bodyPr vert="horz" lIns="91440" tIns="45720" rIns="91440" bIns="45720" rtlCol="0">
            <a:normAutofit/>
          </a:bodyPr>
          <a:lstStyle>
            <a:lvl1pPr>
              <a:defRPr lang="en-US" sz="800" dirty="0">
                <a:latin typeface="+mn-lt"/>
              </a:defRPr>
            </a:lvl1pPr>
          </a:lstStyle>
          <a:p>
            <a:pPr lvl="0"/>
            <a:r>
              <a:rPr lang="en-US" noProof="0" dirty="0"/>
              <a:t>Click icon to add picture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A985C547-771F-4BD4-ADA8-B270DC50BDBC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7718323" y="1074809"/>
            <a:ext cx="3977648" cy="731694"/>
          </a:xfrm>
        </p:spPr>
        <p:txBody>
          <a:bodyPr anchor="ctr">
            <a:normAutofit/>
          </a:bodyPr>
          <a:lstStyle>
            <a:lvl1pPr marL="0" indent="0">
              <a:buNone/>
              <a:defRPr sz="1400">
                <a:latin typeface="+mn-lt"/>
              </a:defRPr>
            </a:lvl1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16" name="Text Placeholder 8">
            <a:extLst>
              <a:ext uri="{FF2B5EF4-FFF2-40B4-BE49-F238E27FC236}">
                <a16:creationId xmlns:a16="http://schemas.microsoft.com/office/drawing/2014/main" id="{5726DA1D-D34F-4505-9722-98586A88D858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7718323" y="2365537"/>
            <a:ext cx="3977648" cy="731694"/>
          </a:xfrm>
        </p:spPr>
        <p:txBody>
          <a:bodyPr anchor="ctr">
            <a:normAutofit/>
          </a:bodyPr>
          <a:lstStyle>
            <a:lvl1pPr marL="0" indent="0">
              <a:buNone/>
              <a:defRPr sz="1400">
                <a:latin typeface="+mn-lt"/>
              </a:defRPr>
            </a:lvl1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18" name="Text Placeholder 8">
            <a:extLst>
              <a:ext uri="{FF2B5EF4-FFF2-40B4-BE49-F238E27FC236}">
                <a16:creationId xmlns:a16="http://schemas.microsoft.com/office/drawing/2014/main" id="{DA05F0E8-C4BA-4839-9D3B-C830E7398021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7718323" y="3656265"/>
            <a:ext cx="3977648" cy="731694"/>
          </a:xfrm>
        </p:spPr>
        <p:txBody>
          <a:bodyPr anchor="ctr">
            <a:normAutofit/>
          </a:bodyPr>
          <a:lstStyle>
            <a:lvl1pPr marL="0" indent="0">
              <a:buNone/>
              <a:defRPr sz="1400">
                <a:latin typeface="+mn-lt"/>
              </a:defRPr>
            </a:lvl1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19" name="Text Placeholder 8">
            <a:extLst>
              <a:ext uri="{FF2B5EF4-FFF2-40B4-BE49-F238E27FC236}">
                <a16:creationId xmlns:a16="http://schemas.microsoft.com/office/drawing/2014/main" id="{3BDE5625-360A-435B-8812-2FFD30C937B1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7718323" y="4946994"/>
            <a:ext cx="3977648" cy="731694"/>
          </a:xfrm>
        </p:spPr>
        <p:txBody>
          <a:bodyPr anchor="ctr">
            <a:normAutofit/>
          </a:bodyPr>
          <a:lstStyle>
            <a:lvl1pPr marL="0" indent="0">
              <a:buNone/>
              <a:defRPr sz="1400">
                <a:latin typeface="+mn-lt"/>
              </a:defRPr>
            </a:lvl1pPr>
          </a:lstStyle>
          <a:p>
            <a:pPr lvl="0"/>
            <a:r>
              <a:rPr lang="en-US" noProof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9466795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64">
          <p15:clr>
            <a:srgbClr val="FBAE40"/>
          </p15:clr>
        </p15:guide>
      </p15:sldGuideLst>
    </p:ext>
  </p:extLst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7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FBBE79-9A2D-485C-A5FF-D6F6AFD2AF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682" y="971950"/>
            <a:ext cx="3537030" cy="2036100"/>
          </a:xfrm>
        </p:spPr>
        <p:txBody>
          <a:bodyPr lIns="0"/>
          <a:lstStyle>
            <a:lvl1pPr>
              <a:defRPr>
                <a:solidFill>
                  <a:srgbClr val="5DAAB0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0D8C8A61-C19F-4EF6-A991-5B6EFC5F7AF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076930" y="729827"/>
            <a:ext cx="1643384" cy="1643384"/>
          </a:xfrm>
          <a:prstGeom prst="ellipse">
            <a:avLst/>
          </a:prstGeom>
        </p:spPr>
        <p:txBody>
          <a:bodyPr/>
          <a:lstStyle>
            <a:lvl1pPr>
              <a:defRPr>
                <a:latin typeface="+mn-lt"/>
              </a:defRPr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6" name="Picture Placeholder 4">
            <a:extLst>
              <a:ext uri="{FF2B5EF4-FFF2-40B4-BE49-F238E27FC236}">
                <a16:creationId xmlns:a16="http://schemas.microsoft.com/office/drawing/2014/main" id="{FB28CC40-CBF3-4E1C-841D-45C7739F95EE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8970602" y="729827"/>
            <a:ext cx="1643384" cy="1643384"/>
          </a:xfrm>
          <a:prstGeom prst="ellipse">
            <a:avLst/>
          </a:prstGeom>
        </p:spPr>
        <p:txBody>
          <a:bodyPr/>
          <a:lstStyle>
            <a:lvl1pPr>
              <a:defRPr>
                <a:latin typeface="+mn-lt"/>
              </a:defRPr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7" name="Picture Placeholder 4">
            <a:extLst>
              <a:ext uri="{FF2B5EF4-FFF2-40B4-BE49-F238E27FC236}">
                <a16:creationId xmlns:a16="http://schemas.microsoft.com/office/drawing/2014/main" id="{12606688-9042-46BE-82EA-2A9034C21250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076930" y="3646649"/>
            <a:ext cx="1643384" cy="1643384"/>
          </a:xfrm>
          <a:prstGeom prst="ellipse">
            <a:avLst/>
          </a:prstGeom>
        </p:spPr>
        <p:txBody>
          <a:bodyPr/>
          <a:lstStyle>
            <a:lvl1pPr>
              <a:defRPr>
                <a:latin typeface="+mn-lt"/>
              </a:defRPr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8" name="Picture Placeholder 4">
            <a:extLst>
              <a:ext uri="{FF2B5EF4-FFF2-40B4-BE49-F238E27FC236}">
                <a16:creationId xmlns:a16="http://schemas.microsoft.com/office/drawing/2014/main" id="{94A72397-DF36-48ED-9888-0827D143B9BE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8970602" y="3646649"/>
            <a:ext cx="1643384" cy="1643384"/>
          </a:xfrm>
          <a:prstGeom prst="ellipse">
            <a:avLst/>
          </a:prstGeom>
        </p:spPr>
        <p:txBody>
          <a:bodyPr/>
          <a:lstStyle>
            <a:lvl1pPr>
              <a:defRPr>
                <a:latin typeface="+mn-lt"/>
              </a:defRPr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9" name="Text Placeholder 6">
            <a:extLst>
              <a:ext uri="{FF2B5EF4-FFF2-40B4-BE49-F238E27FC236}">
                <a16:creationId xmlns:a16="http://schemas.microsoft.com/office/drawing/2014/main" id="{DD736A8B-DD51-4DE5-A500-3F2E06CA9E12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5642770" y="2823837"/>
            <a:ext cx="2517605" cy="484146"/>
          </a:xfrm>
        </p:spPr>
        <p:txBody>
          <a:bodyPr lIns="0">
            <a:noAutofit/>
          </a:bodyPr>
          <a:lstStyle>
            <a:lvl1pPr marL="0" indent="0" algn="ctr">
              <a:buNone/>
              <a:defRPr sz="1400">
                <a:latin typeface="+mn-lt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6">
            <a:extLst>
              <a:ext uri="{FF2B5EF4-FFF2-40B4-BE49-F238E27FC236}">
                <a16:creationId xmlns:a16="http://schemas.microsoft.com/office/drawing/2014/main" id="{088F0D2C-15BE-4CDF-B390-80500DDD7436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642770" y="2419511"/>
            <a:ext cx="2517605" cy="382749"/>
          </a:xfrm>
        </p:spPr>
        <p:txBody>
          <a:bodyPr lIns="0" anchor="b">
            <a:noAutofit/>
          </a:bodyPr>
          <a:lstStyle>
            <a:lvl1pPr marL="0" indent="0" algn="ctr">
              <a:buNone/>
              <a:defRPr sz="1600" b="1">
                <a:latin typeface="+mn-lt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ADD NAME HERE</a:t>
            </a:r>
          </a:p>
        </p:txBody>
      </p:sp>
      <p:sp>
        <p:nvSpPr>
          <p:cNvPr id="11" name="Text Placeholder 6">
            <a:extLst>
              <a:ext uri="{FF2B5EF4-FFF2-40B4-BE49-F238E27FC236}">
                <a16:creationId xmlns:a16="http://schemas.microsoft.com/office/drawing/2014/main" id="{BC14EC5C-D80F-42F2-A5F0-D4F07AADAECE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8544956" y="2823837"/>
            <a:ext cx="2517605" cy="484146"/>
          </a:xfrm>
        </p:spPr>
        <p:txBody>
          <a:bodyPr lIns="0">
            <a:noAutofit/>
          </a:bodyPr>
          <a:lstStyle>
            <a:lvl1pPr marL="0" indent="0" algn="ctr">
              <a:buNone/>
              <a:defRPr sz="1400">
                <a:latin typeface="+mn-lt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6">
            <a:extLst>
              <a:ext uri="{FF2B5EF4-FFF2-40B4-BE49-F238E27FC236}">
                <a16:creationId xmlns:a16="http://schemas.microsoft.com/office/drawing/2014/main" id="{235DD3B7-76E7-45B9-B75B-30D7AFC8EE6C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8544956" y="2419511"/>
            <a:ext cx="2517605" cy="382749"/>
          </a:xfrm>
        </p:spPr>
        <p:txBody>
          <a:bodyPr lIns="0" anchor="b">
            <a:noAutofit/>
          </a:bodyPr>
          <a:lstStyle>
            <a:lvl1pPr marL="0" indent="0" algn="ctr">
              <a:buNone/>
              <a:defRPr sz="1600" b="1">
                <a:latin typeface="+mn-lt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ADD NAME HERE</a:t>
            </a:r>
          </a:p>
        </p:txBody>
      </p:sp>
      <p:sp>
        <p:nvSpPr>
          <p:cNvPr id="17" name="Text Placeholder 6">
            <a:extLst>
              <a:ext uri="{FF2B5EF4-FFF2-40B4-BE49-F238E27FC236}">
                <a16:creationId xmlns:a16="http://schemas.microsoft.com/office/drawing/2014/main" id="{5A499762-AEDB-43BC-89CC-CC0602BEAF73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5642770" y="5740657"/>
            <a:ext cx="2517605" cy="484146"/>
          </a:xfrm>
        </p:spPr>
        <p:txBody>
          <a:bodyPr lIns="0">
            <a:noAutofit/>
          </a:bodyPr>
          <a:lstStyle>
            <a:lvl1pPr marL="0" indent="0" algn="ctr">
              <a:buNone/>
              <a:defRPr sz="1400">
                <a:latin typeface="+mn-lt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8" name="Text Placeholder 6">
            <a:extLst>
              <a:ext uri="{FF2B5EF4-FFF2-40B4-BE49-F238E27FC236}">
                <a16:creationId xmlns:a16="http://schemas.microsoft.com/office/drawing/2014/main" id="{880EDD7E-326D-47DC-B58D-88ECE1D00F94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5642770" y="5336331"/>
            <a:ext cx="2517605" cy="382749"/>
          </a:xfrm>
        </p:spPr>
        <p:txBody>
          <a:bodyPr lIns="0" anchor="b">
            <a:noAutofit/>
          </a:bodyPr>
          <a:lstStyle>
            <a:lvl1pPr marL="0" indent="0" algn="ctr">
              <a:buNone/>
              <a:defRPr sz="1600" b="1">
                <a:latin typeface="+mn-lt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ADD NAME HERE</a:t>
            </a:r>
          </a:p>
        </p:txBody>
      </p:sp>
      <p:sp>
        <p:nvSpPr>
          <p:cNvPr id="19" name="Text Placeholder 6">
            <a:extLst>
              <a:ext uri="{FF2B5EF4-FFF2-40B4-BE49-F238E27FC236}">
                <a16:creationId xmlns:a16="http://schemas.microsoft.com/office/drawing/2014/main" id="{DB92C933-F978-486C-A305-0BAC73E0F152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8544956" y="5740657"/>
            <a:ext cx="2517605" cy="484146"/>
          </a:xfrm>
        </p:spPr>
        <p:txBody>
          <a:bodyPr lIns="0">
            <a:noAutofit/>
          </a:bodyPr>
          <a:lstStyle>
            <a:lvl1pPr marL="0" indent="0" algn="ctr">
              <a:buNone/>
              <a:defRPr sz="1400">
                <a:latin typeface="+mn-lt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Text Placeholder 6">
            <a:extLst>
              <a:ext uri="{FF2B5EF4-FFF2-40B4-BE49-F238E27FC236}">
                <a16:creationId xmlns:a16="http://schemas.microsoft.com/office/drawing/2014/main" id="{B18BFAE0-942E-42DB-BD07-596D50E07E37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8544956" y="5336331"/>
            <a:ext cx="2517605" cy="382749"/>
          </a:xfrm>
        </p:spPr>
        <p:txBody>
          <a:bodyPr lIns="0" anchor="b">
            <a:noAutofit/>
          </a:bodyPr>
          <a:lstStyle>
            <a:lvl1pPr marL="0" indent="0" algn="ctr">
              <a:buNone/>
              <a:defRPr sz="1600" b="1">
                <a:latin typeface="+mn-lt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ADD NAME HERE</a:t>
            </a:r>
          </a:p>
        </p:txBody>
      </p:sp>
      <p:sp>
        <p:nvSpPr>
          <p:cNvPr id="16" name="Shape 62">
            <a:extLst>
              <a:ext uri="{FF2B5EF4-FFF2-40B4-BE49-F238E27FC236}">
                <a16:creationId xmlns:a16="http://schemas.microsoft.com/office/drawing/2014/main" id="{E2A7A773-8673-42D6-B565-4013CBE76BBD}"/>
              </a:ext>
            </a:extLst>
          </p:cNvPr>
          <p:cNvSpPr/>
          <p:nvPr userDrawn="1"/>
        </p:nvSpPr>
        <p:spPr>
          <a:xfrm rot="16200000" flipV="1">
            <a:off x="965155" y="-184909"/>
            <a:ext cx="0" cy="1930310"/>
          </a:xfrm>
          <a:prstGeom prst="line">
            <a:avLst/>
          </a:prstGeom>
          <a:ln w="19050">
            <a:solidFill>
              <a:schemeClr val="tx2"/>
            </a:solidFill>
            <a:miter lim="400000"/>
          </a:ln>
        </p:spPr>
        <p:txBody>
          <a:bodyPr lIns="19050" tIns="19050" rIns="19050" bIns="19050" anchor="ctr"/>
          <a:lstStyle/>
          <a:p>
            <a:pPr algn="ctr">
              <a:defRPr sz="3000">
                <a:solidFill>
                  <a:srgbClr val="000000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endParaRPr sz="1500" dirty="0"/>
          </a:p>
        </p:txBody>
      </p:sp>
    </p:spTree>
    <p:extLst>
      <p:ext uri="{BB962C8B-B14F-4D97-AF65-F5344CB8AC3E}">
        <p14:creationId xmlns:p14="http://schemas.microsoft.com/office/powerpoint/2010/main" val="687764556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8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val 2">
            <a:extLst>
              <a:ext uri="{FF2B5EF4-FFF2-40B4-BE49-F238E27FC236}">
                <a16:creationId xmlns:a16="http://schemas.microsoft.com/office/drawing/2014/main" id="{EE8D18BE-27C3-4048-91A7-DD0F0F8D0861}"/>
              </a:ext>
            </a:extLst>
          </p:cNvPr>
          <p:cNvSpPr/>
          <p:nvPr userDrawn="1"/>
        </p:nvSpPr>
        <p:spPr>
          <a:xfrm>
            <a:off x="4190264" y="2280735"/>
            <a:ext cx="1874870" cy="1874870"/>
          </a:xfrm>
          <a:prstGeom prst="ellipse">
            <a:avLst/>
          </a:prstGeom>
          <a:noFill/>
          <a:ln>
            <a:solidFill>
              <a:srgbClr val="5DAAB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+mn-lt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8FBBE79-9A2D-485C-A5FF-D6F6AFD2AF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06887" y="616350"/>
            <a:ext cx="7978227" cy="1062602"/>
          </a:xfrm>
        </p:spPr>
        <p:txBody>
          <a:bodyPr lIns="0"/>
          <a:lstStyle>
            <a:lvl1pPr algn="ctr">
              <a:defRPr>
                <a:solidFill>
                  <a:schemeClr val="tx2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0D8C8A61-C19F-4EF6-A991-5B6EFC5F7AF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4306007" y="2385012"/>
            <a:ext cx="1643384" cy="1643384"/>
          </a:xfrm>
          <a:prstGeom prst="ellipse">
            <a:avLst/>
          </a:prstGeom>
        </p:spPr>
        <p:txBody>
          <a:bodyPr>
            <a:normAutofit/>
          </a:bodyPr>
          <a:lstStyle>
            <a:lvl1pPr algn="ctr">
              <a:defRPr sz="1600">
                <a:latin typeface="+mn-lt"/>
              </a:defRPr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6" name="Picture Placeholder 4">
            <a:extLst>
              <a:ext uri="{FF2B5EF4-FFF2-40B4-BE49-F238E27FC236}">
                <a16:creationId xmlns:a16="http://schemas.microsoft.com/office/drawing/2014/main" id="{FB28CC40-CBF3-4E1C-841D-45C7739F95EE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6273705" y="2385012"/>
            <a:ext cx="1643384" cy="1643384"/>
          </a:xfrm>
          <a:prstGeom prst="ellipse">
            <a:avLst/>
          </a:prstGeom>
        </p:spPr>
        <p:txBody>
          <a:bodyPr>
            <a:normAutofit/>
          </a:bodyPr>
          <a:lstStyle>
            <a:lvl1pPr algn="ctr">
              <a:defRPr sz="1600">
                <a:latin typeface="+mn-lt"/>
              </a:defRPr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7" name="Picture Placeholder 4">
            <a:extLst>
              <a:ext uri="{FF2B5EF4-FFF2-40B4-BE49-F238E27FC236}">
                <a16:creationId xmlns:a16="http://schemas.microsoft.com/office/drawing/2014/main" id="{12606688-9042-46BE-82EA-2A9034C21250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306007" y="4352707"/>
            <a:ext cx="1643384" cy="1643384"/>
          </a:xfrm>
          <a:prstGeom prst="ellipse">
            <a:avLst/>
          </a:prstGeom>
        </p:spPr>
        <p:txBody>
          <a:bodyPr>
            <a:normAutofit/>
          </a:bodyPr>
          <a:lstStyle>
            <a:lvl1pPr algn="ctr">
              <a:defRPr sz="1600">
                <a:latin typeface="+mn-lt"/>
              </a:defRPr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8" name="Picture Placeholder 4">
            <a:extLst>
              <a:ext uri="{FF2B5EF4-FFF2-40B4-BE49-F238E27FC236}">
                <a16:creationId xmlns:a16="http://schemas.microsoft.com/office/drawing/2014/main" id="{94A72397-DF36-48ED-9888-0827D143B9BE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273705" y="4352707"/>
            <a:ext cx="1643384" cy="1643384"/>
          </a:xfrm>
          <a:prstGeom prst="ellipse">
            <a:avLst/>
          </a:prstGeom>
        </p:spPr>
        <p:txBody>
          <a:bodyPr>
            <a:normAutofit/>
          </a:bodyPr>
          <a:lstStyle>
            <a:lvl1pPr algn="ctr">
              <a:defRPr sz="1600">
                <a:latin typeface="+mn-lt"/>
              </a:defRPr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9" name="Text Placeholder 6">
            <a:extLst>
              <a:ext uri="{FF2B5EF4-FFF2-40B4-BE49-F238E27FC236}">
                <a16:creationId xmlns:a16="http://schemas.microsoft.com/office/drawing/2014/main" id="{DD736A8B-DD51-4DE5-A500-3F2E06CA9E12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1504731" y="3168715"/>
            <a:ext cx="2517605" cy="484146"/>
          </a:xfrm>
        </p:spPr>
        <p:txBody>
          <a:bodyPr lIns="0">
            <a:noAutofit/>
          </a:bodyPr>
          <a:lstStyle>
            <a:lvl1pPr marL="0" indent="0" algn="r">
              <a:buNone/>
              <a:defRPr sz="1400">
                <a:latin typeface="+mn-lt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6">
            <a:extLst>
              <a:ext uri="{FF2B5EF4-FFF2-40B4-BE49-F238E27FC236}">
                <a16:creationId xmlns:a16="http://schemas.microsoft.com/office/drawing/2014/main" id="{088F0D2C-15BE-4CDF-B390-80500DDD7436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1504731" y="2764389"/>
            <a:ext cx="2517605" cy="382749"/>
          </a:xfrm>
        </p:spPr>
        <p:txBody>
          <a:bodyPr lIns="0" anchor="b">
            <a:noAutofit/>
          </a:bodyPr>
          <a:lstStyle>
            <a:lvl1pPr marL="0" indent="0" algn="r">
              <a:buNone/>
              <a:defRPr sz="1600" b="1">
                <a:latin typeface="+mn-lt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ADD NAME HERE</a:t>
            </a:r>
          </a:p>
        </p:txBody>
      </p:sp>
      <p:sp>
        <p:nvSpPr>
          <p:cNvPr id="11" name="Text Placeholder 6">
            <a:extLst>
              <a:ext uri="{FF2B5EF4-FFF2-40B4-BE49-F238E27FC236}">
                <a16:creationId xmlns:a16="http://schemas.microsoft.com/office/drawing/2014/main" id="{BC14EC5C-D80F-42F2-A5F0-D4F07AADAECE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8241403" y="3168715"/>
            <a:ext cx="2517605" cy="484146"/>
          </a:xfrm>
        </p:spPr>
        <p:txBody>
          <a:bodyPr lIns="0">
            <a:noAutofit/>
          </a:bodyPr>
          <a:lstStyle>
            <a:lvl1pPr marL="0" indent="0" algn="l">
              <a:buNone/>
              <a:defRPr sz="1400">
                <a:latin typeface="+mn-lt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6">
            <a:extLst>
              <a:ext uri="{FF2B5EF4-FFF2-40B4-BE49-F238E27FC236}">
                <a16:creationId xmlns:a16="http://schemas.microsoft.com/office/drawing/2014/main" id="{235DD3B7-76E7-45B9-B75B-30D7AFC8EE6C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8241403" y="2764389"/>
            <a:ext cx="2517605" cy="382749"/>
          </a:xfrm>
        </p:spPr>
        <p:txBody>
          <a:bodyPr lIns="0" anchor="b">
            <a:noAutofit/>
          </a:bodyPr>
          <a:lstStyle>
            <a:lvl1pPr marL="0" indent="0" algn="l">
              <a:buNone/>
              <a:defRPr sz="1600" b="1">
                <a:latin typeface="+mn-lt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ADD NAME HERE</a:t>
            </a:r>
          </a:p>
        </p:txBody>
      </p:sp>
      <p:sp>
        <p:nvSpPr>
          <p:cNvPr id="13" name="Text Placeholder 6">
            <a:extLst>
              <a:ext uri="{FF2B5EF4-FFF2-40B4-BE49-F238E27FC236}">
                <a16:creationId xmlns:a16="http://schemas.microsoft.com/office/drawing/2014/main" id="{3B9FAC90-EA8D-4C0E-A0D1-0D252B50A12F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1504731" y="5167572"/>
            <a:ext cx="2517605" cy="484146"/>
          </a:xfrm>
        </p:spPr>
        <p:txBody>
          <a:bodyPr lIns="0">
            <a:noAutofit/>
          </a:bodyPr>
          <a:lstStyle>
            <a:lvl1pPr marL="0" indent="0" algn="r">
              <a:buNone/>
              <a:defRPr sz="1400">
                <a:latin typeface="+mn-lt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6">
            <a:extLst>
              <a:ext uri="{FF2B5EF4-FFF2-40B4-BE49-F238E27FC236}">
                <a16:creationId xmlns:a16="http://schemas.microsoft.com/office/drawing/2014/main" id="{5556F808-0B84-4923-9C86-83F13CFABBB6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1504731" y="4763246"/>
            <a:ext cx="2517605" cy="382749"/>
          </a:xfrm>
        </p:spPr>
        <p:txBody>
          <a:bodyPr lIns="0" anchor="b">
            <a:noAutofit/>
          </a:bodyPr>
          <a:lstStyle>
            <a:lvl1pPr marL="0" indent="0" algn="r">
              <a:buNone/>
              <a:defRPr sz="1600" b="1">
                <a:latin typeface="+mn-lt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ADD NAME HERE</a:t>
            </a:r>
          </a:p>
        </p:txBody>
      </p:sp>
      <p:sp>
        <p:nvSpPr>
          <p:cNvPr id="15" name="Text Placeholder 6">
            <a:extLst>
              <a:ext uri="{FF2B5EF4-FFF2-40B4-BE49-F238E27FC236}">
                <a16:creationId xmlns:a16="http://schemas.microsoft.com/office/drawing/2014/main" id="{6D49870F-68D7-4CDC-8F2A-696151FA2B90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8241403" y="5167572"/>
            <a:ext cx="2517605" cy="484146"/>
          </a:xfrm>
        </p:spPr>
        <p:txBody>
          <a:bodyPr lIns="0">
            <a:noAutofit/>
          </a:bodyPr>
          <a:lstStyle>
            <a:lvl1pPr marL="0" indent="0" algn="l">
              <a:buNone/>
              <a:defRPr sz="1400">
                <a:latin typeface="+mn-lt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6" name="Text Placeholder 6">
            <a:extLst>
              <a:ext uri="{FF2B5EF4-FFF2-40B4-BE49-F238E27FC236}">
                <a16:creationId xmlns:a16="http://schemas.microsoft.com/office/drawing/2014/main" id="{530C251D-6B9A-485B-A02D-AAF34ECA7B5D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8241403" y="4763246"/>
            <a:ext cx="2517605" cy="382749"/>
          </a:xfrm>
        </p:spPr>
        <p:txBody>
          <a:bodyPr lIns="0" anchor="b">
            <a:noAutofit/>
          </a:bodyPr>
          <a:lstStyle>
            <a:lvl1pPr marL="0" indent="0" algn="l">
              <a:buNone/>
              <a:defRPr sz="1600" b="1">
                <a:latin typeface="+mn-lt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ADD NAME HERE</a:t>
            </a:r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EC623159-5A5F-49ED-8FE8-D17FB82C8BB9}"/>
              </a:ext>
            </a:extLst>
          </p:cNvPr>
          <p:cNvSpPr/>
          <p:nvPr userDrawn="1"/>
        </p:nvSpPr>
        <p:spPr>
          <a:xfrm>
            <a:off x="6157960" y="2280735"/>
            <a:ext cx="1874870" cy="1874870"/>
          </a:xfrm>
          <a:prstGeom prst="ellipse">
            <a:avLst/>
          </a:prstGeom>
          <a:noFill/>
          <a:ln>
            <a:solidFill>
              <a:srgbClr val="5DAAB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+mn-lt"/>
            </a:endParaRP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83F630FE-FEDE-4DCF-98BE-57FA329D971D}"/>
              </a:ext>
            </a:extLst>
          </p:cNvPr>
          <p:cNvSpPr/>
          <p:nvPr userDrawn="1"/>
        </p:nvSpPr>
        <p:spPr>
          <a:xfrm>
            <a:off x="4190264" y="4236857"/>
            <a:ext cx="1874870" cy="1874870"/>
          </a:xfrm>
          <a:prstGeom prst="ellipse">
            <a:avLst/>
          </a:prstGeom>
          <a:noFill/>
          <a:ln>
            <a:solidFill>
              <a:srgbClr val="5DAAB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+mn-lt"/>
            </a:endParaRPr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5CEE0F46-6DA2-40B8-B7F9-015FA8D24163}"/>
              </a:ext>
            </a:extLst>
          </p:cNvPr>
          <p:cNvSpPr/>
          <p:nvPr userDrawn="1"/>
        </p:nvSpPr>
        <p:spPr>
          <a:xfrm>
            <a:off x="6157960" y="4236857"/>
            <a:ext cx="1874870" cy="1874870"/>
          </a:xfrm>
          <a:prstGeom prst="ellipse">
            <a:avLst/>
          </a:prstGeom>
          <a:noFill/>
          <a:ln>
            <a:solidFill>
              <a:srgbClr val="5DAAB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331175097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Blank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>
            <a:extLst>
              <a:ext uri="{FF2B5EF4-FFF2-40B4-BE49-F238E27FC236}">
                <a16:creationId xmlns:a16="http://schemas.microsoft.com/office/drawing/2014/main" id="{8F6D2B1F-21AB-FC4C-ADF6-BC4463A62DC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47180" y="687572"/>
            <a:ext cx="4767262" cy="1342045"/>
          </a:xfrm>
        </p:spPr>
        <p:txBody>
          <a:bodyPr lIns="0" anchor="b">
            <a:normAutofit/>
          </a:bodyPr>
          <a:lstStyle>
            <a:lvl1pPr algn="r">
              <a:defRPr sz="4000">
                <a:latin typeface="+mj-lt"/>
              </a:defRPr>
            </a:lvl1pPr>
          </a:lstStyle>
          <a:p>
            <a:r>
              <a:rPr lang="en-US" noProof="0"/>
              <a:t>Click to Add </a:t>
            </a:r>
            <a:br>
              <a:rPr lang="en-US" noProof="0"/>
            </a:br>
            <a:r>
              <a:rPr lang="en-US" noProof="0"/>
              <a:t>Slide Title Here</a:t>
            </a:r>
          </a:p>
        </p:txBody>
      </p:sp>
      <p:sp>
        <p:nvSpPr>
          <p:cNvPr id="13" name="Text Placeholder 11">
            <a:extLst>
              <a:ext uri="{FF2B5EF4-FFF2-40B4-BE49-F238E27FC236}">
                <a16:creationId xmlns:a16="http://schemas.microsoft.com/office/drawing/2014/main" id="{F1372009-C299-3A49-80B3-22EAC70160E8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5815420" y="687573"/>
            <a:ext cx="5370740" cy="1342044"/>
          </a:xfrm>
        </p:spPr>
        <p:txBody>
          <a:bodyPr lIns="0">
            <a:normAutofit/>
          </a:bodyPr>
          <a:lstStyle>
            <a:lvl1pPr marL="0" indent="0">
              <a:lnSpc>
                <a:spcPct val="100000"/>
              </a:lnSpc>
              <a:buNone/>
              <a:defRPr sz="1400" spc="0">
                <a:solidFill>
                  <a:schemeClr val="tx2"/>
                </a:solidFill>
              </a:defRPr>
            </a:lvl1pPr>
            <a:lvl2pPr marL="457200" indent="0">
              <a:lnSpc>
                <a:spcPct val="100000"/>
              </a:lnSpc>
              <a:buNone/>
              <a:defRPr sz="1100" spc="0">
                <a:solidFill>
                  <a:schemeClr val="tx2"/>
                </a:solidFill>
              </a:defRPr>
            </a:lvl2pPr>
            <a:lvl3pPr marL="914400" indent="0">
              <a:lnSpc>
                <a:spcPct val="100000"/>
              </a:lnSpc>
              <a:buNone/>
              <a:defRPr sz="1050" spc="0">
                <a:solidFill>
                  <a:schemeClr val="tx2"/>
                </a:solidFill>
              </a:defRPr>
            </a:lvl3pPr>
            <a:lvl4pPr marL="1371600" indent="0">
              <a:lnSpc>
                <a:spcPct val="100000"/>
              </a:lnSpc>
              <a:buNone/>
              <a:defRPr sz="1000" spc="0">
                <a:solidFill>
                  <a:schemeClr val="tx2"/>
                </a:solidFill>
              </a:defRPr>
            </a:lvl4pPr>
            <a:lvl5pPr marL="1828800" indent="0">
              <a:lnSpc>
                <a:spcPct val="100000"/>
              </a:lnSpc>
              <a:buNone/>
              <a:defRPr sz="1000" spc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3" name="Chart Placeholder 2">
            <a:extLst>
              <a:ext uri="{FF2B5EF4-FFF2-40B4-BE49-F238E27FC236}">
                <a16:creationId xmlns:a16="http://schemas.microsoft.com/office/drawing/2014/main" id="{D352E4A8-F531-4E6C-BD45-CE540EDB1D48}"/>
              </a:ext>
            </a:extLst>
          </p:cNvPr>
          <p:cNvSpPr>
            <a:spLocks noGrp="1"/>
          </p:cNvSpPr>
          <p:nvPr>
            <p:ph type="chart" sz="quarter" idx="13"/>
          </p:nvPr>
        </p:nvSpPr>
        <p:spPr>
          <a:xfrm>
            <a:off x="838200" y="2392680"/>
            <a:ext cx="10719842" cy="4167505"/>
          </a:xfrm>
        </p:spPr>
        <p:txBody>
          <a:bodyPr/>
          <a:lstStyle/>
          <a:p>
            <a:r>
              <a:rPr lang="en-US" noProof="0" dirty="0"/>
              <a:t>Click icon to add chart</a:t>
            </a:r>
          </a:p>
        </p:txBody>
      </p:sp>
    </p:spTree>
    <p:extLst>
      <p:ext uri="{BB962C8B-B14F-4D97-AF65-F5344CB8AC3E}">
        <p14:creationId xmlns:p14="http://schemas.microsoft.com/office/powerpoint/2010/main" val="744560749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Blank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>
            <a:extLst>
              <a:ext uri="{FF2B5EF4-FFF2-40B4-BE49-F238E27FC236}">
                <a16:creationId xmlns:a16="http://schemas.microsoft.com/office/drawing/2014/main" id="{8F6D2B1F-21AB-FC4C-ADF6-BC4463A62DC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47180" y="687572"/>
            <a:ext cx="4767262" cy="1342045"/>
          </a:xfrm>
        </p:spPr>
        <p:txBody>
          <a:bodyPr lIns="0" anchor="b">
            <a:normAutofit/>
          </a:bodyPr>
          <a:lstStyle>
            <a:lvl1pPr algn="r">
              <a:defRPr sz="4000">
                <a:latin typeface="+mj-lt"/>
              </a:defRPr>
            </a:lvl1pPr>
          </a:lstStyle>
          <a:p>
            <a:r>
              <a:rPr lang="en-US" noProof="0"/>
              <a:t>Click to Add </a:t>
            </a:r>
            <a:br>
              <a:rPr lang="en-US" noProof="0"/>
            </a:br>
            <a:r>
              <a:rPr lang="en-US" noProof="0"/>
              <a:t>Slide Title Here</a:t>
            </a:r>
          </a:p>
        </p:txBody>
      </p:sp>
      <p:sp>
        <p:nvSpPr>
          <p:cNvPr id="13" name="Text Placeholder 11">
            <a:extLst>
              <a:ext uri="{FF2B5EF4-FFF2-40B4-BE49-F238E27FC236}">
                <a16:creationId xmlns:a16="http://schemas.microsoft.com/office/drawing/2014/main" id="{F1372009-C299-3A49-80B3-22EAC70160E8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5815420" y="687573"/>
            <a:ext cx="5370740" cy="1342044"/>
          </a:xfrm>
        </p:spPr>
        <p:txBody>
          <a:bodyPr lIns="0">
            <a:normAutofit/>
          </a:bodyPr>
          <a:lstStyle>
            <a:lvl1pPr marL="0" indent="0">
              <a:lnSpc>
                <a:spcPct val="100000"/>
              </a:lnSpc>
              <a:buNone/>
              <a:defRPr sz="1400" spc="0">
                <a:solidFill>
                  <a:schemeClr val="tx2"/>
                </a:solidFill>
              </a:defRPr>
            </a:lvl1pPr>
            <a:lvl2pPr marL="457200" indent="0">
              <a:lnSpc>
                <a:spcPct val="100000"/>
              </a:lnSpc>
              <a:buNone/>
              <a:defRPr sz="1100" spc="0">
                <a:solidFill>
                  <a:schemeClr val="tx2"/>
                </a:solidFill>
              </a:defRPr>
            </a:lvl2pPr>
            <a:lvl3pPr marL="914400" indent="0">
              <a:lnSpc>
                <a:spcPct val="100000"/>
              </a:lnSpc>
              <a:buNone/>
              <a:defRPr sz="1050" spc="0">
                <a:solidFill>
                  <a:schemeClr val="tx2"/>
                </a:solidFill>
              </a:defRPr>
            </a:lvl3pPr>
            <a:lvl4pPr marL="1371600" indent="0">
              <a:lnSpc>
                <a:spcPct val="100000"/>
              </a:lnSpc>
              <a:buNone/>
              <a:defRPr sz="1000" spc="0">
                <a:solidFill>
                  <a:schemeClr val="tx2"/>
                </a:solidFill>
              </a:defRPr>
            </a:lvl4pPr>
            <a:lvl5pPr marL="1828800" indent="0">
              <a:lnSpc>
                <a:spcPct val="100000"/>
              </a:lnSpc>
              <a:buNone/>
              <a:defRPr sz="1000" spc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3" name="Chart Placeholder 2">
            <a:extLst>
              <a:ext uri="{FF2B5EF4-FFF2-40B4-BE49-F238E27FC236}">
                <a16:creationId xmlns:a16="http://schemas.microsoft.com/office/drawing/2014/main" id="{D352E4A8-F531-4E6C-BD45-CE540EDB1D48}"/>
              </a:ext>
            </a:extLst>
          </p:cNvPr>
          <p:cNvSpPr>
            <a:spLocks noGrp="1"/>
          </p:cNvSpPr>
          <p:nvPr>
            <p:ph type="chart" sz="quarter" idx="13"/>
          </p:nvPr>
        </p:nvSpPr>
        <p:spPr>
          <a:xfrm>
            <a:off x="5815420" y="2392680"/>
            <a:ext cx="5742622" cy="4023995"/>
          </a:xfrm>
        </p:spPr>
        <p:txBody>
          <a:bodyPr/>
          <a:lstStyle/>
          <a:p>
            <a:r>
              <a:rPr lang="en-US" noProof="0" dirty="0"/>
              <a:t>Click icon to add chart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C9E9201F-1E54-4CE0-974D-2A45F04F48B9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838200" y="2392045"/>
            <a:ext cx="4776788" cy="4023995"/>
          </a:xfrm>
        </p:spPr>
        <p:txBody>
          <a:bodyPr/>
          <a:lstStyle/>
          <a:p>
            <a:r>
              <a:rPr lang="en-US" noProof="0" dirty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698514559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86972320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EAB4EF4F-0A84-4C50-B171-F044231527B2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4" name="Picture Placeholder 6">
            <a:extLst>
              <a:ext uri="{FF2B5EF4-FFF2-40B4-BE49-F238E27FC236}">
                <a16:creationId xmlns:a16="http://schemas.microsoft.com/office/drawing/2014/main" id="{18957288-25D1-4D25-BECD-5A2E6A88818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236595" y="260350"/>
            <a:ext cx="4492625" cy="6300788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 noProof="0" dirty="0"/>
              <a:t>Click icon to add picture</a:t>
            </a:r>
          </a:p>
        </p:txBody>
      </p:sp>
      <p:sp>
        <p:nvSpPr>
          <p:cNvPr id="6" name="Picture Placeholder 6">
            <a:extLst>
              <a:ext uri="{FF2B5EF4-FFF2-40B4-BE49-F238E27FC236}">
                <a16:creationId xmlns:a16="http://schemas.microsoft.com/office/drawing/2014/main" id="{3F6FD22A-5FDA-45EC-BE49-3C0E30A397B0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7839076" y="260350"/>
            <a:ext cx="4052888" cy="3803650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 noProof="0" dirty="0"/>
              <a:t>Click icon to add picture</a:t>
            </a:r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B64BDA74-9644-41EB-984D-939D27B60F3F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7839076" y="4165600"/>
            <a:ext cx="4052888" cy="2395538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 noProof="0" dirty="0"/>
              <a:t>Click icon to add picture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31D0563-B39F-46E6-AC0D-1CDBD9E8989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18160" y="524172"/>
            <a:ext cx="2578099" cy="2508588"/>
          </a:xfrm>
        </p:spPr>
        <p:txBody>
          <a:bodyPr lIns="0" anchor="t">
            <a:normAutofit/>
          </a:bodyPr>
          <a:lstStyle>
            <a:lvl1pPr algn="l">
              <a:defRPr sz="4000">
                <a:latin typeface="+mj-lt"/>
              </a:defRPr>
            </a:lvl1pPr>
          </a:lstStyle>
          <a:p>
            <a:r>
              <a:rPr lang="en-US" noProof="0"/>
              <a:t>Click to Add </a:t>
            </a:r>
            <a:br>
              <a:rPr lang="en-US" noProof="0"/>
            </a:br>
            <a:r>
              <a:rPr lang="en-US" noProof="0"/>
              <a:t>Slide Title Here</a:t>
            </a:r>
          </a:p>
        </p:txBody>
      </p:sp>
      <p:sp>
        <p:nvSpPr>
          <p:cNvPr id="9" name="Shape 62">
            <a:extLst>
              <a:ext uri="{FF2B5EF4-FFF2-40B4-BE49-F238E27FC236}">
                <a16:creationId xmlns:a16="http://schemas.microsoft.com/office/drawing/2014/main" id="{77A2F74A-3B1A-417B-8998-62F0E7EF0E74}"/>
              </a:ext>
            </a:extLst>
          </p:cNvPr>
          <p:cNvSpPr/>
          <p:nvPr userDrawn="1"/>
        </p:nvSpPr>
        <p:spPr>
          <a:xfrm rot="16200000" flipV="1">
            <a:off x="965155" y="-703069"/>
            <a:ext cx="0" cy="1930310"/>
          </a:xfrm>
          <a:prstGeom prst="line">
            <a:avLst/>
          </a:prstGeom>
          <a:ln w="19050">
            <a:solidFill>
              <a:schemeClr val="tx2"/>
            </a:solidFill>
            <a:miter lim="400000"/>
          </a:ln>
        </p:spPr>
        <p:txBody>
          <a:bodyPr lIns="19050" tIns="19050" rIns="19050" bIns="19050" anchor="ctr"/>
          <a:lstStyle/>
          <a:p>
            <a:pPr algn="ctr">
              <a:defRPr sz="3000">
                <a:solidFill>
                  <a:srgbClr val="000000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endParaRPr lang="en-US" sz="1500" noProof="0" dirty="0"/>
          </a:p>
        </p:txBody>
      </p:sp>
    </p:spTree>
    <p:extLst>
      <p:ext uri="{BB962C8B-B14F-4D97-AF65-F5344CB8AC3E}">
        <p14:creationId xmlns:p14="http://schemas.microsoft.com/office/powerpoint/2010/main" val="1252937798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4">
            <a:extLst>
              <a:ext uri="{FF2B5EF4-FFF2-40B4-BE49-F238E27FC236}">
                <a16:creationId xmlns:a16="http://schemas.microsoft.com/office/drawing/2014/main" id="{AC817481-FC70-46B9-B779-4E5C04778C8E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212725" y="198755"/>
            <a:ext cx="3856038" cy="4235450"/>
          </a:xfrm>
          <a:solidFill>
            <a:schemeClr val="bg1">
              <a:lumMod val="95000"/>
            </a:schemeClr>
          </a:solidFill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4" name="Picture Placeholder 4">
            <a:extLst>
              <a:ext uri="{FF2B5EF4-FFF2-40B4-BE49-F238E27FC236}">
                <a16:creationId xmlns:a16="http://schemas.microsoft.com/office/drawing/2014/main" id="{D653D0B5-B695-4544-91E9-B8223EA713FF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4312285" y="198755"/>
            <a:ext cx="7651115" cy="4235450"/>
          </a:xfrm>
          <a:solidFill>
            <a:schemeClr val="bg1">
              <a:lumMod val="95000"/>
            </a:schemeClr>
          </a:solidFill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00DB6AEA-811C-4554-97AF-7D4F2639BDC7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213361" y="4648200"/>
            <a:ext cx="7651116" cy="2011679"/>
          </a:xfrm>
          <a:solidFill>
            <a:schemeClr val="bg1">
              <a:lumMod val="95000"/>
            </a:schemeClr>
          </a:solidFill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6" name="Picture Placeholder 4">
            <a:extLst>
              <a:ext uri="{FF2B5EF4-FFF2-40B4-BE49-F238E27FC236}">
                <a16:creationId xmlns:a16="http://schemas.microsoft.com/office/drawing/2014/main" id="{75694821-2A94-40B8-8AAD-3E3762AFD38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122919" y="4648200"/>
            <a:ext cx="3855721" cy="2011679"/>
          </a:xfrm>
          <a:solidFill>
            <a:schemeClr val="bg1">
              <a:lumMod val="95000"/>
            </a:schemeClr>
          </a:solidFill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35322771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50" Type="http://schemas.openxmlformats.org/officeDocument/2006/relationships/slideLayout" Target="../slideLayouts/slideLayout50.xml"/><Relationship Id="rId55" Type="http://schemas.openxmlformats.org/officeDocument/2006/relationships/slideLayout" Target="../slideLayouts/slideLayout55.xml"/><Relationship Id="rId63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3" Type="http://schemas.openxmlformats.org/officeDocument/2006/relationships/slideLayout" Target="../slideLayouts/slideLayout53.xml"/><Relationship Id="rId58" Type="http://schemas.openxmlformats.org/officeDocument/2006/relationships/slideLayout" Target="../slideLayouts/slideLayout58.xml"/><Relationship Id="rId5" Type="http://schemas.openxmlformats.org/officeDocument/2006/relationships/slideLayout" Target="../slideLayouts/slideLayout5.xml"/><Relationship Id="rId61" Type="http://schemas.openxmlformats.org/officeDocument/2006/relationships/slideLayout" Target="../slideLayouts/slideLayout61.xml"/><Relationship Id="rId19" Type="http://schemas.openxmlformats.org/officeDocument/2006/relationships/slideLayout" Target="../slideLayouts/slideLayout1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56" Type="http://schemas.openxmlformats.org/officeDocument/2006/relationships/slideLayout" Target="../slideLayouts/slideLayout56.xml"/><Relationship Id="rId64" Type="http://schemas.openxmlformats.org/officeDocument/2006/relationships/image" Target="../media/image1.jpg"/><Relationship Id="rId8" Type="http://schemas.openxmlformats.org/officeDocument/2006/relationships/slideLayout" Target="../slideLayouts/slideLayout8.xml"/><Relationship Id="rId51" Type="http://schemas.openxmlformats.org/officeDocument/2006/relationships/slideLayout" Target="../slideLayouts/slideLayout51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59" Type="http://schemas.openxmlformats.org/officeDocument/2006/relationships/slideLayout" Target="../slideLayouts/slideLayout59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54" Type="http://schemas.openxmlformats.org/officeDocument/2006/relationships/slideLayout" Target="../slideLayouts/slideLayout54.xml"/><Relationship Id="rId62" Type="http://schemas.openxmlformats.org/officeDocument/2006/relationships/slideLayout" Target="../slideLayouts/slideLayout6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slideLayout" Target="../slideLayouts/slideLayout49.xml"/><Relationship Id="rId57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10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52" Type="http://schemas.openxmlformats.org/officeDocument/2006/relationships/slideLayout" Target="../slideLayouts/slideLayout52.xml"/><Relationship Id="rId60" Type="http://schemas.openxmlformats.org/officeDocument/2006/relationships/slideLayout" Target="../slideLayouts/slideLayout6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6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4/2/2024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583941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7" r:id="rId1"/>
    <p:sldLayoutId id="2147483738" r:id="rId2"/>
    <p:sldLayoutId id="2147483739" r:id="rId3"/>
    <p:sldLayoutId id="2147483740" r:id="rId4"/>
    <p:sldLayoutId id="2147483741" r:id="rId5"/>
    <p:sldLayoutId id="2147483742" r:id="rId6"/>
    <p:sldLayoutId id="2147483743" r:id="rId7"/>
    <p:sldLayoutId id="2147483744" r:id="rId8"/>
    <p:sldLayoutId id="2147483745" r:id="rId9"/>
    <p:sldLayoutId id="2147483746" r:id="rId10"/>
    <p:sldLayoutId id="2147483747" r:id="rId11"/>
    <p:sldLayoutId id="2147483748" r:id="rId12"/>
    <p:sldLayoutId id="2147483749" r:id="rId13"/>
    <p:sldLayoutId id="2147483750" r:id="rId14"/>
    <p:sldLayoutId id="2147483751" r:id="rId15"/>
    <p:sldLayoutId id="2147483752" r:id="rId16"/>
    <p:sldLayoutId id="2147483753" r:id="rId17"/>
    <p:sldLayoutId id="2147483754" r:id="rId18"/>
    <p:sldLayoutId id="2147483735" r:id="rId19"/>
    <p:sldLayoutId id="2147483689" r:id="rId20"/>
    <p:sldLayoutId id="2147483684" r:id="rId21"/>
    <p:sldLayoutId id="2147483651" r:id="rId22"/>
    <p:sldLayoutId id="2147483685" r:id="rId23"/>
    <p:sldLayoutId id="2147483674" r:id="rId24"/>
    <p:sldLayoutId id="2147483690" r:id="rId25"/>
    <p:sldLayoutId id="2147483693" r:id="rId26"/>
    <p:sldLayoutId id="2147483709" r:id="rId27"/>
    <p:sldLayoutId id="2147483710" r:id="rId28"/>
    <p:sldLayoutId id="2147483711" r:id="rId29"/>
    <p:sldLayoutId id="2147483712" r:id="rId30"/>
    <p:sldLayoutId id="2147483704" r:id="rId31"/>
    <p:sldLayoutId id="2147483702" r:id="rId32"/>
    <p:sldLayoutId id="2147483713" r:id="rId33"/>
    <p:sldLayoutId id="2147483714" r:id="rId34"/>
    <p:sldLayoutId id="2147483715" r:id="rId35"/>
    <p:sldLayoutId id="2147483695" r:id="rId36"/>
    <p:sldLayoutId id="2147483730" r:id="rId37"/>
    <p:sldLayoutId id="2147483698" r:id="rId38"/>
    <p:sldLayoutId id="2147483731" r:id="rId39"/>
    <p:sldLayoutId id="2147483699" r:id="rId40"/>
    <p:sldLayoutId id="2147483732" r:id="rId41"/>
    <p:sldLayoutId id="2147483700" r:id="rId42"/>
    <p:sldLayoutId id="2147483733" r:id="rId43"/>
    <p:sldLayoutId id="2147483701" r:id="rId44"/>
    <p:sldLayoutId id="2147483734" r:id="rId45"/>
    <p:sldLayoutId id="2147483705" r:id="rId46"/>
    <p:sldLayoutId id="2147483706" r:id="rId47"/>
    <p:sldLayoutId id="2147483707" r:id="rId48"/>
    <p:sldLayoutId id="2147483708" r:id="rId49"/>
    <p:sldLayoutId id="2147483687" r:id="rId50"/>
    <p:sldLayoutId id="2147483719" r:id="rId51"/>
    <p:sldLayoutId id="2147483720" r:id="rId52"/>
    <p:sldLayoutId id="2147483718" r:id="rId53"/>
    <p:sldLayoutId id="2147483721" r:id="rId54"/>
    <p:sldLayoutId id="2147483716" r:id="rId55"/>
    <p:sldLayoutId id="2147483722" r:id="rId56"/>
    <p:sldLayoutId id="2147483723" r:id="rId57"/>
    <p:sldLayoutId id="2147483725" r:id="rId58"/>
    <p:sldLayoutId id="2147483726" r:id="rId59"/>
    <p:sldLayoutId id="2147483677" r:id="rId60"/>
    <p:sldLayoutId id="2147483729" r:id="rId61"/>
    <p:sldLayoutId id="2147483728" r:id="rId6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528" userDrawn="1">
          <p15:clr>
            <a:srgbClr val="F26B43"/>
          </p15:clr>
        </p15:guide>
        <p15:guide id="2" orient="horz" pos="4042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4.jp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1.jpg"/><Relationship Id="rId7" Type="http://schemas.microsoft.com/office/2007/relationships/hdphoto" Target="../media/hdphoto2.wdp"/><Relationship Id="rId12" Type="http://schemas.openxmlformats.org/officeDocument/2006/relationships/image" Target="../media/image12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7.png"/><Relationship Id="rId11" Type="http://schemas.openxmlformats.org/officeDocument/2006/relationships/image" Target="../media/image11.png"/><Relationship Id="rId5" Type="http://schemas.openxmlformats.org/officeDocument/2006/relationships/image" Target="../media/image6.jpg"/><Relationship Id="rId10" Type="http://schemas.openxmlformats.org/officeDocument/2006/relationships/image" Target="../media/image10.png"/><Relationship Id="rId4" Type="http://schemas.openxmlformats.org/officeDocument/2006/relationships/image" Target="../media/image5.jpg"/><Relationship Id="rId9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23.jpeg"/><Relationship Id="rId5" Type="http://schemas.openxmlformats.org/officeDocument/2006/relationships/image" Target="../media/image22.png"/><Relationship Id="rId4" Type="http://schemas.openxmlformats.org/officeDocument/2006/relationships/image" Target="../media/image21.jpe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801ABD-7339-4C70-82A3-696BE8EF14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0968" y="307911"/>
            <a:ext cx="10359189" cy="1259632"/>
          </a:xfr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en-US" sz="2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LCBB6003</a:t>
            </a:r>
            <a:br>
              <a:rPr lang="en-US" sz="2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Leadership and Management Theory And Practice</a:t>
            </a:r>
            <a:br>
              <a:rPr lang="en-US" sz="2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Lecturer: Dr Olusoyi  Richard Ashaye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758F3328-B515-5BB2-CDA9-EDC4FFE12317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783771" y="1707501"/>
            <a:ext cx="10972800" cy="4255553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numCol="3">
            <a:normAutofit fontScale="25000" lnSpcReduction="20000"/>
          </a:bodyPr>
          <a:lstStyle/>
          <a:p>
            <a:r>
              <a:rPr lang="en-US" sz="6400" spc="0" dirty="0">
                <a:solidFill>
                  <a:schemeClr val="tx1"/>
                </a:solidFill>
                <a:latin typeface="Times New Roman" panose="02020603050405020304" pitchFamily="18" charset="0"/>
                <a:ea typeface="ADLaM Display" panose="020F0502020204030204" pitchFamily="2" charset="0"/>
                <a:cs typeface="Times New Roman" panose="02020603050405020304" pitchFamily="18" charset="0"/>
              </a:rPr>
              <a:t>STUDENTS:</a:t>
            </a:r>
          </a:p>
          <a:p>
            <a:r>
              <a:rPr lang="en-US" sz="7200" b="1" spc="0" dirty="0">
                <a:solidFill>
                  <a:schemeClr val="tx1"/>
                </a:solidFill>
                <a:latin typeface="Times New Roman" panose="02020603050405020304" pitchFamily="18" charset="0"/>
                <a:ea typeface="ADLaM Display" panose="020F0502020204030204" pitchFamily="2" charset="0"/>
                <a:cs typeface="Times New Roman" panose="02020603050405020304" pitchFamily="18" charset="0"/>
              </a:rPr>
              <a:t> Velicu  Balasa(2110947):</a:t>
            </a:r>
          </a:p>
          <a:p>
            <a:endParaRPr lang="en-US" sz="7200" b="1" spc="0" dirty="0">
              <a:solidFill>
                <a:schemeClr val="tx1"/>
              </a:solidFill>
              <a:latin typeface="Times New Roman" panose="02020603050405020304" pitchFamily="18" charset="0"/>
              <a:ea typeface="ADLaM Display" panose="020F0502020204030204" pitchFamily="2" charset="0"/>
              <a:cs typeface="Times New Roman" panose="02020603050405020304" pitchFamily="18" charset="0"/>
            </a:endParaRPr>
          </a:p>
          <a:p>
            <a:pPr marL="857250" indent="-857250">
              <a:buFont typeface="Arial" panose="020B0604020202020204" pitchFamily="34" charset="0"/>
              <a:buChar char="•"/>
            </a:pPr>
            <a:r>
              <a:rPr lang="en-US" sz="6400" b="1" spc="0" dirty="0">
                <a:solidFill>
                  <a:schemeClr val="tx1"/>
                </a:solidFill>
                <a:latin typeface="Times New Roman" panose="02020603050405020304" pitchFamily="18" charset="0"/>
                <a:ea typeface="ADLaM Display" panose="020F0502020204030204" pitchFamily="2" charset="0"/>
                <a:cs typeface="Times New Roman" panose="02020603050405020304" pitchFamily="18" charset="0"/>
              </a:rPr>
              <a:t> </a:t>
            </a:r>
            <a:r>
              <a:rPr lang="en-US" sz="6400" b="1" i="1" spc="0" dirty="0">
                <a:solidFill>
                  <a:schemeClr val="tx1"/>
                </a:solidFill>
                <a:latin typeface="Times New Roman" panose="02020603050405020304" pitchFamily="18" charset="0"/>
                <a:ea typeface="ADLaM Display" panose="020F0502020204030204" pitchFamily="2" charset="0"/>
                <a:cs typeface="Times New Roman" panose="02020603050405020304" pitchFamily="18" charset="0"/>
              </a:rPr>
              <a:t>Introduction </a:t>
            </a:r>
          </a:p>
          <a:p>
            <a:pPr marL="857250" indent="-857250">
              <a:buFont typeface="Arial" panose="020B0604020202020204" pitchFamily="34" charset="0"/>
              <a:buChar char="•"/>
            </a:pPr>
            <a:r>
              <a:rPr lang="en-US" sz="6400" b="1" i="1" spc="0" dirty="0">
                <a:solidFill>
                  <a:schemeClr val="tx1"/>
                </a:solidFill>
                <a:latin typeface="Times New Roman" panose="02020603050405020304" pitchFamily="18" charset="0"/>
                <a:ea typeface="ADLaM Display" panose="020F0502020204030204" pitchFamily="2" charset="0"/>
                <a:cs typeface="Times New Roman" panose="02020603050405020304" pitchFamily="18" charset="0"/>
              </a:rPr>
              <a:t>Leadership Style, B</a:t>
            </a:r>
            <a:r>
              <a:rPr lang="en-GB" sz="6400" b="1" i="1" spc="0" dirty="0">
                <a:solidFill>
                  <a:schemeClr val="tx1"/>
                </a:solidFill>
                <a:latin typeface="Times New Roman" panose="02020603050405020304" pitchFamily="18" charset="0"/>
                <a:ea typeface="ADLaM Display" panose="020F0502020204030204" pitchFamily="2" charset="0"/>
                <a:cs typeface="Times New Roman" panose="02020603050405020304" pitchFamily="18" charset="0"/>
              </a:rPr>
              <a:t>ehaviour and Followers Appeal</a:t>
            </a:r>
            <a:r>
              <a:rPr lang="en-US" sz="6400" b="1" i="1" spc="0" dirty="0">
                <a:solidFill>
                  <a:schemeClr val="tx1"/>
                </a:solidFill>
                <a:latin typeface="Times New Roman" panose="02020603050405020304" pitchFamily="18" charset="0"/>
                <a:ea typeface="ADLaM Display" panose="020F0502020204030204" pitchFamily="2" charset="0"/>
                <a:cs typeface="Times New Roman" panose="02020603050405020304" pitchFamily="18" charset="0"/>
              </a:rPr>
              <a:t> of HENRY FORD</a:t>
            </a:r>
          </a:p>
          <a:p>
            <a:pPr marL="857250" indent="-857250">
              <a:buFont typeface="Arial" panose="020B0604020202020204" pitchFamily="34" charset="0"/>
              <a:buChar char="•"/>
            </a:pPr>
            <a:r>
              <a:rPr lang="en-US" sz="6400" b="1" i="1" spc="0" dirty="0">
                <a:solidFill>
                  <a:schemeClr val="tx1"/>
                </a:solidFill>
                <a:latin typeface="Times New Roman" panose="02020603050405020304" pitchFamily="18" charset="0"/>
                <a:ea typeface="ADLaM Display" panose="020F0502020204030204" pitchFamily="2" charset="0"/>
                <a:cs typeface="Times New Roman" panose="02020603050405020304" pitchFamily="18" charset="0"/>
              </a:rPr>
              <a:t> Leadership style of  ELON MUSK</a:t>
            </a:r>
          </a:p>
          <a:p>
            <a:pPr marL="857250" indent="-857250">
              <a:buFont typeface="Arial" panose="020B0604020202020204" pitchFamily="34" charset="0"/>
              <a:buChar char="•"/>
            </a:pPr>
            <a:r>
              <a:rPr lang="en-US" sz="6400" b="1" i="1" spc="0" dirty="0">
                <a:solidFill>
                  <a:schemeClr val="tx1"/>
                </a:solidFill>
                <a:latin typeface="Times New Roman" panose="02020603050405020304" pitchFamily="18" charset="0"/>
                <a:ea typeface="ADLaM Display" panose="020F0502020204030204" pitchFamily="2" charset="0"/>
                <a:cs typeface="Times New Roman" panose="02020603050405020304" pitchFamily="18" charset="0"/>
              </a:rPr>
              <a:t> </a:t>
            </a:r>
            <a:r>
              <a:rPr lang="en-GB" sz="6400" b="1" i="1" spc="0" dirty="0">
                <a:solidFill>
                  <a:schemeClr val="tx1"/>
                </a:solidFill>
                <a:latin typeface="Times New Roman" panose="02020603050405020304" pitchFamily="18" charset="0"/>
                <a:ea typeface="ADLaM Display" panose="020F0502020204030204" pitchFamily="2" charset="0"/>
                <a:cs typeface="Times New Roman" panose="02020603050405020304" pitchFamily="18" charset="0"/>
              </a:rPr>
              <a:t>Similarities between the 20</a:t>
            </a:r>
            <a:r>
              <a:rPr lang="en-GB" sz="6400" b="1" i="1" spc="0" baseline="30000" dirty="0">
                <a:solidFill>
                  <a:schemeClr val="tx1"/>
                </a:solidFill>
                <a:latin typeface="Times New Roman" panose="02020603050405020304" pitchFamily="18" charset="0"/>
                <a:ea typeface="ADLaM Display" panose="020F0502020204030204" pitchFamily="2" charset="0"/>
                <a:cs typeface="Times New Roman" panose="02020603050405020304" pitchFamily="18" charset="0"/>
              </a:rPr>
              <a:t>th</a:t>
            </a:r>
            <a:r>
              <a:rPr lang="en-GB" sz="6400" b="1" i="1" spc="0" dirty="0">
                <a:solidFill>
                  <a:schemeClr val="tx1"/>
                </a:solidFill>
                <a:latin typeface="Times New Roman" panose="02020603050405020304" pitchFamily="18" charset="0"/>
                <a:ea typeface="ADLaM Display" panose="020F0502020204030204" pitchFamily="2" charset="0"/>
                <a:cs typeface="Times New Roman" panose="02020603050405020304" pitchFamily="18" charset="0"/>
              </a:rPr>
              <a:t> and 21</a:t>
            </a:r>
            <a:r>
              <a:rPr lang="en-GB" sz="6400" b="1" i="1" spc="0" baseline="30000" dirty="0">
                <a:solidFill>
                  <a:schemeClr val="tx1"/>
                </a:solidFill>
                <a:latin typeface="Times New Roman" panose="02020603050405020304" pitchFamily="18" charset="0"/>
                <a:ea typeface="ADLaM Display" panose="020F0502020204030204" pitchFamily="2" charset="0"/>
                <a:cs typeface="Times New Roman" panose="02020603050405020304" pitchFamily="18" charset="0"/>
              </a:rPr>
              <a:t>st</a:t>
            </a:r>
            <a:r>
              <a:rPr lang="en-GB" sz="6400" b="1" i="1" spc="0" dirty="0">
                <a:solidFill>
                  <a:schemeClr val="tx1"/>
                </a:solidFill>
                <a:latin typeface="Times New Roman" panose="02020603050405020304" pitchFamily="18" charset="0"/>
                <a:ea typeface="ADLaM Display" panose="020F0502020204030204" pitchFamily="2" charset="0"/>
                <a:cs typeface="Times New Roman" panose="02020603050405020304" pitchFamily="18" charset="0"/>
              </a:rPr>
              <a:t> Centuries Business Leaders </a:t>
            </a:r>
            <a:endParaRPr lang="en-US" sz="6400" b="1" i="1" spc="0" dirty="0">
              <a:solidFill>
                <a:schemeClr val="tx1"/>
              </a:solidFill>
              <a:latin typeface="Times New Roman" panose="02020603050405020304" pitchFamily="18" charset="0"/>
              <a:ea typeface="ADLaM Display" panose="020F0502020204030204" pitchFamily="2" charset="0"/>
              <a:cs typeface="Times New Roman" panose="02020603050405020304" pitchFamily="18" charset="0"/>
            </a:endParaRPr>
          </a:p>
          <a:p>
            <a:r>
              <a:rPr lang="en-US" sz="8000" b="1" spc="0" dirty="0">
                <a:solidFill>
                  <a:schemeClr val="tx1"/>
                </a:solidFill>
                <a:latin typeface="Times New Roman" panose="02020603050405020304" pitchFamily="18" charset="0"/>
                <a:ea typeface="ADLaM Display" panose="020F0502020204030204" pitchFamily="2" charset="0"/>
                <a:cs typeface="Times New Roman" panose="02020603050405020304" pitchFamily="18" charset="0"/>
              </a:rPr>
              <a:t>  </a:t>
            </a:r>
          </a:p>
          <a:p>
            <a:pPr algn="ctr"/>
            <a:r>
              <a:rPr lang="en-US" sz="7200" b="1" spc="0" dirty="0">
                <a:solidFill>
                  <a:schemeClr val="tx1"/>
                </a:solidFill>
                <a:latin typeface="Times New Roman" panose="02020603050405020304" pitchFamily="18" charset="0"/>
                <a:ea typeface="ADLaM Display" panose="020F0502020204030204" pitchFamily="2" charset="0"/>
                <a:cs typeface="Times New Roman" panose="02020603050405020304" pitchFamily="18" charset="0"/>
              </a:rPr>
              <a:t>Alexandra Lenuta Creanga (2113195):  </a:t>
            </a:r>
          </a:p>
          <a:p>
            <a:pPr marL="857250" indent="-857250">
              <a:buFont typeface="Arial" panose="020B0604020202020204" pitchFamily="34" charset="0"/>
              <a:buChar char="•"/>
            </a:pPr>
            <a:r>
              <a:rPr lang="en-US" sz="6400" b="1" i="1" spc="0" dirty="0">
                <a:solidFill>
                  <a:schemeClr val="tx1"/>
                </a:solidFill>
                <a:latin typeface="Times New Roman" panose="02020603050405020304" pitchFamily="18" charset="0"/>
                <a:ea typeface="ADLaM Display" panose="020F0502020204030204" pitchFamily="2" charset="0"/>
                <a:cs typeface="Times New Roman" panose="02020603050405020304" pitchFamily="18" charset="0"/>
              </a:rPr>
              <a:t>Business Profiles for 2oth Century Leaders STEVE JOBS and HENRY FORD</a:t>
            </a:r>
          </a:p>
          <a:p>
            <a:pPr marL="857250" indent="-857250">
              <a:buFont typeface="Arial" panose="020B0604020202020204" pitchFamily="34" charset="0"/>
              <a:buChar char="•"/>
            </a:pPr>
            <a:r>
              <a:rPr lang="en-US" sz="6400" b="1" i="1" spc="0" dirty="0">
                <a:solidFill>
                  <a:schemeClr val="tx1"/>
                </a:solidFill>
                <a:latin typeface="Times New Roman" panose="02020603050405020304" pitchFamily="18" charset="0"/>
                <a:ea typeface="ADLaM Display" panose="020F0502020204030204" pitchFamily="2" charset="0"/>
                <a:cs typeface="Times New Roman" panose="02020603050405020304" pitchFamily="18" charset="0"/>
              </a:rPr>
              <a:t>Business Profiles for 21</a:t>
            </a:r>
            <a:r>
              <a:rPr lang="en-US" sz="6400" b="1" i="1" spc="0" baseline="30000" dirty="0">
                <a:solidFill>
                  <a:schemeClr val="tx1"/>
                </a:solidFill>
                <a:latin typeface="Times New Roman" panose="02020603050405020304" pitchFamily="18" charset="0"/>
                <a:ea typeface="ADLaM Display" panose="020F0502020204030204" pitchFamily="2" charset="0"/>
                <a:cs typeface="Times New Roman" panose="02020603050405020304" pitchFamily="18" charset="0"/>
              </a:rPr>
              <a:t>st</a:t>
            </a:r>
            <a:r>
              <a:rPr lang="en-US" sz="6400" b="1" i="1" spc="0" dirty="0">
                <a:solidFill>
                  <a:schemeClr val="tx1"/>
                </a:solidFill>
                <a:latin typeface="Times New Roman" panose="02020603050405020304" pitchFamily="18" charset="0"/>
                <a:ea typeface="ADLaM Display" panose="020F0502020204030204" pitchFamily="2" charset="0"/>
                <a:cs typeface="Times New Roman" panose="02020603050405020304" pitchFamily="18" charset="0"/>
              </a:rPr>
              <a:t> Century Leaders JEFF BEZOS and ELON MUSK </a:t>
            </a:r>
          </a:p>
          <a:p>
            <a:pPr marL="857250" indent="-857250">
              <a:buFont typeface="Arial" panose="020B0604020202020204" pitchFamily="34" charset="0"/>
              <a:buChar char="•"/>
            </a:pPr>
            <a:r>
              <a:rPr lang="en-US" sz="6400" b="1" i="1" spc="0" dirty="0">
                <a:solidFill>
                  <a:schemeClr val="tx1"/>
                </a:solidFill>
                <a:latin typeface="Times New Roman" panose="02020603050405020304" pitchFamily="18" charset="0"/>
                <a:ea typeface="ADLaM Display" panose="020F0502020204030204" pitchFamily="2" charset="0"/>
                <a:cs typeface="Times New Roman" panose="02020603050405020304" pitchFamily="18" charset="0"/>
              </a:rPr>
              <a:t>Differences </a:t>
            </a:r>
            <a:r>
              <a:rPr lang="en-GB" sz="6400" b="1" i="1" spc="0" dirty="0">
                <a:solidFill>
                  <a:schemeClr val="tx1"/>
                </a:solidFill>
                <a:latin typeface="Times New Roman" panose="02020603050405020304" pitchFamily="18" charset="0"/>
                <a:ea typeface="ADLaM Display" panose="020F0502020204030204" pitchFamily="2" charset="0"/>
                <a:cs typeface="Times New Roman" panose="02020603050405020304" pitchFamily="18" charset="0"/>
              </a:rPr>
              <a:t>between the 20</a:t>
            </a:r>
            <a:r>
              <a:rPr lang="en-GB" sz="6400" b="1" i="1" spc="0" baseline="30000" dirty="0">
                <a:solidFill>
                  <a:schemeClr val="tx1"/>
                </a:solidFill>
                <a:latin typeface="Times New Roman" panose="02020603050405020304" pitchFamily="18" charset="0"/>
                <a:ea typeface="ADLaM Display" panose="020F0502020204030204" pitchFamily="2" charset="0"/>
                <a:cs typeface="Times New Roman" panose="02020603050405020304" pitchFamily="18" charset="0"/>
              </a:rPr>
              <a:t>th</a:t>
            </a:r>
            <a:r>
              <a:rPr lang="en-GB" sz="6400" b="1" i="1" spc="0" dirty="0">
                <a:solidFill>
                  <a:schemeClr val="tx1"/>
                </a:solidFill>
                <a:latin typeface="Times New Roman" panose="02020603050405020304" pitchFamily="18" charset="0"/>
                <a:ea typeface="ADLaM Display" panose="020F0502020204030204" pitchFamily="2" charset="0"/>
                <a:cs typeface="Times New Roman" panose="02020603050405020304" pitchFamily="18" charset="0"/>
              </a:rPr>
              <a:t> and 21</a:t>
            </a:r>
            <a:r>
              <a:rPr lang="en-GB" sz="6400" b="1" i="1" spc="0" baseline="30000" dirty="0">
                <a:solidFill>
                  <a:schemeClr val="tx1"/>
                </a:solidFill>
                <a:latin typeface="Times New Roman" panose="02020603050405020304" pitchFamily="18" charset="0"/>
                <a:ea typeface="ADLaM Display" panose="020F0502020204030204" pitchFamily="2" charset="0"/>
                <a:cs typeface="Times New Roman" panose="02020603050405020304" pitchFamily="18" charset="0"/>
              </a:rPr>
              <a:t>st</a:t>
            </a:r>
            <a:r>
              <a:rPr lang="en-GB" sz="6400" b="1" i="1" spc="0" dirty="0">
                <a:solidFill>
                  <a:schemeClr val="tx1"/>
                </a:solidFill>
                <a:latin typeface="Times New Roman" panose="02020603050405020304" pitchFamily="18" charset="0"/>
                <a:ea typeface="ADLaM Display" panose="020F0502020204030204" pitchFamily="2" charset="0"/>
                <a:cs typeface="Times New Roman" panose="02020603050405020304" pitchFamily="18" charset="0"/>
              </a:rPr>
              <a:t> centuries Business Leaders </a:t>
            </a:r>
            <a:endParaRPr lang="en-US" sz="6400" b="1" i="1" spc="0" dirty="0">
              <a:solidFill>
                <a:schemeClr val="tx1"/>
              </a:solidFill>
              <a:latin typeface="Times New Roman" panose="02020603050405020304" pitchFamily="18" charset="0"/>
              <a:ea typeface="ADLaM Display" panose="020F0502020204030204" pitchFamily="2" charset="0"/>
              <a:cs typeface="Times New Roman" panose="02020603050405020304" pitchFamily="18" charset="0"/>
            </a:endParaRPr>
          </a:p>
          <a:p>
            <a:endParaRPr lang="en-US" sz="7200" b="1" i="1" spc="0" dirty="0">
              <a:solidFill>
                <a:schemeClr val="tx1"/>
              </a:solidFill>
              <a:latin typeface="Times New Roman" panose="02020603050405020304" pitchFamily="18" charset="0"/>
              <a:ea typeface="ADLaM Display" panose="020F0502020204030204" pitchFamily="2" charset="0"/>
              <a:cs typeface="Times New Roman" panose="02020603050405020304" pitchFamily="18" charset="0"/>
            </a:endParaRPr>
          </a:p>
          <a:p>
            <a:endParaRPr lang="en-US" sz="7200" b="1" i="1" spc="0" dirty="0">
              <a:solidFill>
                <a:schemeClr val="tx1"/>
              </a:solidFill>
              <a:latin typeface="Times New Roman" panose="02020603050405020304" pitchFamily="18" charset="0"/>
              <a:ea typeface="ADLaM Display" panose="020F0502020204030204" pitchFamily="2" charset="0"/>
              <a:cs typeface="Times New Roman" panose="02020603050405020304" pitchFamily="18" charset="0"/>
            </a:endParaRPr>
          </a:p>
          <a:p>
            <a:r>
              <a:rPr lang="en-US" sz="7200" b="1" i="1" spc="0" dirty="0">
                <a:solidFill>
                  <a:schemeClr val="tx1"/>
                </a:solidFill>
                <a:latin typeface="Times New Roman" panose="02020603050405020304" pitchFamily="18" charset="0"/>
                <a:ea typeface="ADLaM Display" panose="020F0502020204030204" pitchFamily="2" charset="0"/>
                <a:cs typeface="Times New Roman" panose="02020603050405020304" pitchFamily="18" charset="0"/>
              </a:rPr>
              <a:t>   </a:t>
            </a:r>
            <a:r>
              <a:rPr lang="en-US" sz="8000" b="1" i="1" spc="0" dirty="0">
                <a:solidFill>
                  <a:schemeClr val="tx1"/>
                </a:solidFill>
                <a:latin typeface="Times New Roman" panose="02020603050405020304" pitchFamily="18" charset="0"/>
                <a:ea typeface="ADLaM Display" panose="020F0502020204030204" pitchFamily="2" charset="0"/>
                <a:cs typeface="Times New Roman" panose="02020603050405020304" pitchFamily="18" charset="0"/>
              </a:rPr>
              <a:t>       </a:t>
            </a:r>
            <a:r>
              <a:rPr lang="en-US" sz="7200" b="1" spc="0" dirty="0">
                <a:solidFill>
                  <a:schemeClr val="tx1"/>
                </a:solidFill>
                <a:latin typeface="Times New Roman" panose="02020603050405020304" pitchFamily="18" charset="0"/>
                <a:ea typeface="ADLaM Display" panose="020F0502020204030204" pitchFamily="2" charset="0"/>
                <a:cs typeface="Times New Roman" panose="02020603050405020304" pitchFamily="18" charset="0"/>
              </a:rPr>
              <a:t>Cristina Anton (2112679):</a:t>
            </a:r>
          </a:p>
          <a:p>
            <a:endParaRPr lang="en-US" sz="7200" b="1" spc="0" dirty="0">
              <a:solidFill>
                <a:schemeClr val="tx1"/>
              </a:solidFill>
              <a:latin typeface="Times New Roman" panose="02020603050405020304" pitchFamily="18" charset="0"/>
              <a:ea typeface="ADLaM Display" panose="020F0502020204030204" pitchFamily="2" charset="0"/>
              <a:cs typeface="Times New Roman" panose="02020603050405020304" pitchFamily="18" charset="0"/>
            </a:endParaRPr>
          </a:p>
          <a:p>
            <a:pPr marL="857250" indent="-857250">
              <a:buFont typeface="Arial" panose="020B0604020202020204" pitchFamily="34" charset="0"/>
              <a:buChar char="•"/>
            </a:pPr>
            <a:r>
              <a:rPr lang="en-US" sz="6400" b="1" i="1" spc="0" dirty="0">
                <a:solidFill>
                  <a:schemeClr val="tx1"/>
                </a:solidFill>
                <a:latin typeface="Times New Roman" panose="02020603050405020304" pitchFamily="18" charset="0"/>
                <a:ea typeface="ADLaM Display" panose="020F0502020204030204" pitchFamily="2" charset="0"/>
                <a:cs typeface="Times New Roman" panose="02020603050405020304" pitchFamily="18" charset="0"/>
              </a:rPr>
              <a:t>Leadership Style, </a:t>
            </a:r>
            <a:r>
              <a:rPr lang="en-GB" sz="6400" b="1" i="1" spc="0" dirty="0">
                <a:solidFill>
                  <a:schemeClr val="tx1"/>
                </a:solidFill>
                <a:latin typeface="Times New Roman" panose="02020603050405020304" pitchFamily="18" charset="0"/>
                <a:ea typeface="ADLaM Display" panose="020F0502020204030204" pitchFamily="2" charset="0"/>
                <a:cs typeface="Times New Roman" panose="02020603050405020304" pitchFamily="18" charset="0"/>
              </a:rPr>
              <a:t>Behaviour and Followers Appeal of  STEVE JOBS</a:t>
            </a:r>
          </a:p>
          <a:p>
            <a:pPr marL="857250" indent="-857250">
              <a:buFont typeface="Arial" panose="020B0604020202020204" pitchFamily="34" charset="0"/>
              <a:buChar char="•"/>
            </a:pPr>
            <a:r>
              <a:rPr lang="en-US" sz="6400" b="1" i="1" spc="0" dirty="0">
                <a:solidFill>
                  <a:schemeClr val="tx1"/>
                </a:solidFill>
                <a:latin typeface="Times New Roman" panose="02020603050405020304" pitchFamily="18" charset="0"/>
                <a:ea typeface="ADLaM Display" panose="020F0502020204030204" pitchFamily="2" charset="0"/>
                <a:cs typeface="Times New Roman" panose="02020603050405020304" pitchFamily="18" charset="0"/>
              </a:rPr>
              <a:t>Leadership B</a:t>
            </a:r>
            <a:r>
              <a:rPr lang="en-GB" sz="6400" b="1" i="1" spc="0" dirty="0">
                <a:solidFill>
                  <a:schemeClr val="tx1"/>
                </a:solidFill>
                <a:latin typeface="Times New Roman" panose="02020603050405020304" pitchFamily="18" charset="0"/>
                <a:ea typeface="ADLaM Display" panose="020F0502020204030204" pitchFamily="2" charset="0"/>
                <a:cs typeface="Times New Roman" panose="02020603050405020304" pitchFamily="18" charset="0"/>
              </a:rPr>
              <a:t>ehaviour and Followers  Appeal for ELON MUSK</a:t>
            </a:r>
          </a:p>
          <a:p>
            <a:pPr marL="857250" indent="-857250">
              <a:buFont typeface="Arial" panose="020B0604020202020204" pitchFamily="34" charset="0"/>
              <a:buChar char="•"/>
            </a:pPr>
            <a:r>
              <a:rPr lang="en-GB" sz="6400" b="1" i="1" spc="0" dirty="0">
                <a:solidFill>
                  <a:schemeClr val="tx1"/>
                </a:solidFill>
                <a:latin typeface="Times New Roman" panose="02020603050405020304" pitchFamily="18" charset="0"/>
                <a:ea typeface="ADLaM Display" panose="020F0502020204030204" pitchFamily="2" charset="0"/>
                <a:cs typeface="Times New Roman" panose="02020603050405020304" pitchFamily="18" charset="0"/>
              </a:rPr>
              <a:t>Conclusion</a:t>
            </a:r>
            <a:endParaRPr lang="en-US" sz="6400" b="1" i="1" spc="0" dirty="0">
              <a:solidFill>
                <a:schemeClr val="tx1"/>
              </a:solidFill>
              <a:latin typeface="Times New Roman" panose="02020603050405020304" pitchFamily="18" charset="0"/>
              <a:ea typeface="ADLaM Display" panose="020F0502020204030204" pitchFamily="2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9656135"/>
      </p:ext>
    </p:extLst>
  </p:cSld>
  <p:clrMapOvr>
    <a:masterClrMapping/>
  </p:clrMapOvr>
  <p:transition spd="slow">
    <p:push dir="u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E17D5C-180F-8CED-5774-4F45C35652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2639" y="131099"/>
            <a:ext cx="5622587" cy="542197"/>
          </a:xfr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/>
          <a:lstStyle/>
          <a:p>
            <a:r>
              <a:rPr lang="en-GB" sz="3200" b="0" cap="none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TABLE OF CONTENTS: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986D70B-CD49-A645-4329-FEC103D40704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83811" y="851337"/>
            <a:ext cx="4960244" cy="5801992"/>
          </a:xfrm>
          <a:solidFill>
            <a:schemeClr val="accent5">
              <a:lumMod val="20000"/>
              <a:lumOff val="80000"/>
            </a:schemeClr>
          </a:solidFill>
        </p:spPr>
        <p:txBody>
          <a:bodyPr>
            <a:normAutofit fontScale="25000" lnSpcReduction="20000"/>
          </a:bodyPr>
          <a:lstStyle/>
          <a:p>
            <a:pPr marL="342900" indent="-342900" algn="just">
              <a:lnSpc>
                <a:spcPct val="100000"/>
              </a:lnSpc>
              <a:buAutoNum type="arabicPeriod"/>
            </a:pPr>
            <a:endParaRPr lang="en-GB" sz="5200" b="1" spc="0" dirty="0">
              <a:solidFill>
                <a:schemeClr val="tx1">
                  <a:lumMod val="95000"/>
                  <a:lumOff val="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just">
              <a:lnSpc>
                <a:spcPct val="100000"/>
              </a:lnSpc>
              <a:buAutoNum type="arabicPeriod"/>
            </a:pPr>
            <a:r>
              <a:rPr lang="en-GB" sz="5200" b="1" spc="0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Introduction </a:t>
            </a:r>
          </a:p>
          <a:p>
            <a:pPr marL="342900" indent="-342900" algn="just">
              <a:lnSpc>
                <a:spcPct val="100000"/>
              </a:lnSpc>
              <a:buAutoNum type="arabicPeriod"/>
            </a:pPr>
            <a:r>
              <a:rPr lang="en-GB" sz="5200" b="1" spc="0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20</a:t>
            </a:r>
            <a:r>
              <a:rPr lang="en-GB" sz="5200" b="1" spc="0" baseline="30000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5200" b="1" spc="0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Century Business Leaders:</a:t>
            </a:r>
          </a:p>
          <a:p>
            <a:pPr algn="just">
              <a:lnSpc>
                <a:spcPct val="100000"/>
              </a:lnSpc>
            </a:pPr>
            <a:r>
              <a:rPr lang="en-GB" sz="5200" b="1" spc="0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</a:t>
            </a:r>
            <a:r>
              <a:rPr lang="en-GB" sz="5200" b="1" spc="0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2.1</a:t>
            </a:r>
            <a:r>
              <a:rPr lang="en-GB" sz="5200" b="1" spc="0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Steve Jobs &amp; Henry Ford Business Profiles</a:t>
            </a:r>
          </a:p>
          <a:p>
            <a:pPr algn="just">
              <a:lnSpc>
                <a:spcPct val="100000"/>
              </a:lnSpc>
            </a:pPr>
            <a:r>
              <a:rPr lang="en-GB" sz="5200" b="1" spc="0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</a:t>
            </a:r>
            <a:r>
              <a:rPr lang="en-GB" sz="5200" b="1" spc="0" dirty="0">
                <a:solidFill>
                  <a:schemeClr val="accent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2.2</a:t>
            </a:r>
            <a:r>
              <a:rPr lang="en-GB" sz="5200" b="1" spc="0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Steve Jobs:</a:t>
            </a:r>
          </a:p>
          <a:p>
            <a:pPr marL="1028700" lvl="1" indent="-342900" algn="just">
              <a:lnSpc>
                <a:spcPct val="100000"/>
              </a:lnSpc>
              <a:buFont typeface="+mj-lt"/>
              <a:buAutoNum type="alphaLcPeriod"/>
            </a:pPr>
            <a:r>
              <a:rPr lang="en-GB" sz="5200" b="1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Leadership Style, Behaviour and Followers Appeal</a:t>
            </a:r>
            <a:endParaRPr lang="en-GB" sz="5200" b="1" spc="0" dirty="0">
              <a:solidFill>
                <a:schemeClr val="tx1">
                  <a:lumMod val="95000"/>
                  <a:lumOff val="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00000"/>
              </a:lnSpc>
            </a:pPr>
            <a:r>
              <a:rPr lang="en-GB" sz="5200" b="1" spc="0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</a:t>
            </a:r>
            <a:r>
              <a:rPr lang="en-GB" sz="5200" b="1" spc="0" dirty="0">
                <a:solidFill>
                  <a:schemeClr val="accent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2.3</a:t>
            </a:r>
            <a:r>
              <a:rPr lang="en-GB" sz="5200" b="1" spc="0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Henry Ford:</a:t>
            </a:r>
          </a:p>
          <a:p>
            <a:pPr marL="1028700" lvl="1" indent="-342900" algn="just">
              <a:lnSpc>
                <a:spcPct val="100000"/>
              </a:lnSpc>
              <a:buFont typeface="+mj-lt"/>
              <a:buAutoNum type="alphaLcPeriod"/>
            </a:pPr>
            <a:r>
              <a:rPr lang="en-GB" sz="5200" b="1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Leadership Style, Behaviour and Followers Appeal</a:t>
            </a:r>
          </a:p>
          <a:p>
            <a:pPr algn="just">
              <a:lnSpc>
                <a:spcPct val="100000"/>
              </a:lnSpc>
            </a:pPr>
            <a:r>
              <a:rPr lang="en-GB" sz="5200" b="1" spc="0" dirty="0">
                <a:solidFill>
                  <a:schemeClr val="accent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3.</a:t>
            </a:r>
            <a:r>
              <a:rPr lang="en-GB" sz="5200" b="1" spc="0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21st Century Business Leaders:</a:t>
            </a:r>
          </a:p>
          <a:p>
            <a:pPr algn="just">
              <a:lnSpc>
                <a:spcPct val="100000"/>
              </a:lnSpc>
            </a:pPr>
            <a:r>
              <a:rPr lang="en-GB" sz="5200" b="1" spc="0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</a:t>
            </a:r>
            <a:r>
              <a:rPr lang="en-GB" sz="5200" b="1" spc="0" dirty="0">
                <a:solidFill>
                  <a:schemeClr val="accent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3.1</a:t>
            </a:r>
            <a:r>
              <a:rPr lang="en-GB" sz="5200" b="1" spc="0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Jeff Bezos &amp; Elon Musk Business Profiles</a:t>
            </a:r>
          </a:p>
          <a:p>
            <a:pPr algn="just">
              <a:lnSpc>
                <a:spcPct val="100000"/>
              </a:lnSpc>
            </a:pPr>
            <a:r>
              <a:rPr lang="en-GB" sz="5200" b="1" spc="0" dirty="0">
                <a:solidFill>
                  <a:schemeClr val="accent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3.2  </a:t>
            </a:r>
            <a:r>
              <a:rPr lang="en-GB" sz="5200" b="1" spc="0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Jeff Bezos:</a:t>
            </a:r>
          </a:p>
          <a:p>
            <a:pPr marL="1028700" lvl="1" indent="-342900" algn="just">
              <a:lnSpc>
                <a:spcPct val="100000"/>
              </a:lnSpc>
              <a:buFont typeface="+mj-lt"/>
              <a:buAutoNum type="alphaLcPeriod"/>
            </a:pPr>
            <a:r>
              <a:rPr lang="en-GB" sz="5200" b="1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Leadership Style.</a:t>
            </a:r>
          </a:p>
          <a:p>
            <a:pPr marL="1028700" lvl="1" indent="-342900" algn="just">
              <a:lnSpc>
                <a:spcPct val="100000"/>
              </a:lnSpc>
              <a:buFont typeface="+mj-lt"/>
              <a:buAutoNum type="alphaLcPeriod"/>
            </a:pPr>
            <a:r>
              <a:rPr lang="en-GB" sz="5200" b="1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Leadership Behaviour.</a:t>
            </a:r>
          </a:p>
          <a:p>
            <a:pPr marL="1028700" lvl="1" indent="-342900" algn="just">
              <a:lnSpc>
                <a:spcPct val="100000"/>
              </a:lnSpc>
              <a:buFont typeface="+mj-lt"/>
              <a:buAutoNum type="alphaLcPeriod"/>
            </a:pPr>
            <a:r>
              <a:rPr lang="en-GB" sz="5200" b="1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Followers Appeal.</a:t>
            </a:r>
          </a:p>
          <a:p>
            <a:pPr lvl="1" indent="0" algn="just">
              <a:lnSpc>
                <a:spcPct val="100000"/>
              </a:lnSpc>
              <a:buNone/>
            </a:pPr>
            <a:endParaRPr lang="en-GB" sz="5200" b="1" spc="0" dirty="0">
              <a:solidFill>
                <a:schemeClr val="tx1">
                  <a:lumMod val="95000"/>
                  <a:lumOff val="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00000"/>
              </a:lnSpc>
            </a:pPr>
            <a:r>
              <a:rPr lang="en-US" sz="5200" b="1" spc="0" dirty="0">
                <a:solidFill>
                  <a:schemeClr val="accent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3.3 </a:t>
            </a:r>
            <a:r>
              <a:rPr lang="en-US" sz="5200" b="1" spc="0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Elon Musk</a:t>
            </a:r>
          </a:p>
          <a:p>
            <a:pPr algn="just">
              <a:lnSpc>
                <a:spcPct val="100000"/>
              </a:lnSpc>
            </a:pPr>
            <a:r>
              <a:rPr lang="en-US" sz="5200" b="1" spc="0" dirty="0">
                <a:solidFill>
                  <a:schemeClr val="accent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a</a:t>
            </a:r>
            <a:r>
              <a:rPr lang="en-US" sz="5200" b="1" spc="0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    Leadership style, Behaviour and followers Appeal</a:t>
            </a:r>
          </a:p>
          <a:p>
            <a:pPr algn="just">
              <a:lnSpc>
                <a:spcPct val="100000"/>
              </a:lnSpc>
            </a:pPr>
            <a:r>
              <a:rPr lang="en-US" sz="5200" b="1" spc="0" dirty="0">
                <a:solidFill>
                  <a:schemeClr val="accent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4.         </a:t>
            </a:r>
            <a:r>
              <a:rPr lang="en-US" sz="5200" b="1" spc="0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Similarities Between Leaders’ Characteristics</a:t>
            </a:r>
          </a:p>
          <a:p>
            <a:pPr algn="just">
              <a:lnSpc>
                <a:spcPct val="100000"/>
              </a:lnSpc>
            </a:pPr>
            <a:r>
              <a:rPr lang="en-US" sz="5200" b="1" spc="0" dirty="0">
                <a:solidFill>
                  <a:schemeClr val="accent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5</a:t>
            </a:r>
            <a:r>
              <a:rPr lang="en-US" sz="5200" b="1" spc="0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        Differences  In Leaders’ Characteristics</a:t>
            </a:r>
          </a:p>
          <a:p>
            <a:pPr algn="just">
              <a:lnSpc>
                <a:spcPct val="100000"/>
              </a:lnSpc>
            </a:pPr>
            <a:r>
              <a:rPr lang="en-GB" sz="5200" b="1" spc="0" dirty="0">
                <a:solidFill>
                  <a:schemeClr val="accent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6</a:t>
            </a:r>
            <a:r>
              <a:rPr lang="en-GB" sz="5200" b="1" spc="0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        Conclusion</a:t>
            </a:r>
          </a:p>
          <a:p>
            <a:pPr algn="just">
              <a:lnSpc>
                <a:spcPct val="100000"/>
              </a:lnSpc>
            </a:pPr>
            <a:r>
              <a:rPr lang="en-GB" sz="5200" b="1" spc="0" dirty="0">
                <a:solidFill>
                  <a:schemeClr val="accent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7.</a:t>
            </a:r>
            <a:r>
              <a:rPr lang="en-GB" sz="5200" b="1" spc="0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References</a:t>
            </a:r>
          </a:p>
          <a:p>
            <a:pPr marL="1028700" lvl="1" indent="-342900" algn="just">
              <a:buFont typeface="+mj-lt"/>
              <a:buAutoNum type="alphaLcPeriod"/>
            </a:pPr>
            <a:endParaRPr lang="en-GB" sz="4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 indent="0" algn="just">
              <a:buNone/>
            </a:pPr>
            <a:endParaRPr lang="en-GB" sz="1600" dirty="0"/>
          </a:p>
        </p:txBody>
      </p:sp>
      <p:pic>
        <p:nvPicPr>
          <p:cNvPr id="5" name="Picture 4" descr="A group of people sitting at a table&#10;&#10;Description automatically generated">
            <a:extLst>
              <a:ext uri="{FF2B5EF4-FFF2-40B4-BE49-F238E27FC236}">
                <a16:creationId xmlns:a16="http://schemas.microsoft.com/office/drawing/2014/main" id="{BEE1AE0E-716F-2B9E-44EF-18830ED1B0D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Marker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7577958" y="1348510"/>
            <a:ext cx="4004442" cy="2277917"/>
          </a:xfrm>
          <a:prstGeom prst="rect">
            <a:avLst/>
          </a:prstGeom>
          <a:effectLst/>
          <a:scene3d>
            <a:camera prst="orthographicFront"/>
            <a:lightRig rig="threePt" dir="t"/>
          </a:scene3d>
          <a:sp3d contourW="88900">
            <a:contourClr>
              <a:srgbClr val="F2F8D6"/>
            </a:contourClr>
          </a:sp3d>
        </p:spPr>
      </p:pic>
      <p:pic>
        <p:nvPicPr>
          <p:cNvPr id="2050" name="Picture 2">
            <a:extLst>
              <a:ext uri="{FF2B5EF4-FFF2-40B4-BE49-F238E27FC236}">
                <a16:creationId xmlns:a16="http://schemas.microsoft.com/office/drawing/2014/main" id="{58B44C2C-DA20-C914-EE46-F57EA6306FA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7958" y="3820993"/>
            <a:ext cx="4004442" cy="2127861"/>
          </a:xfrm>
          <a:prstGeom prst="rect">
            <a:avLst/>
          </a:prstGeom>
          <a:noFill/>
          <a:scene3d>
            <a:camera prst="orthographicFront"/>
            <a:lightRig rig="threePt" dir="t"/>
          </a:scene3d>
          <a:sp3d contourW="95250">
            <a:contourClr>
              <a:srgbClr val="F2F8D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71869449"/>
      </p:ext>
    </p:extLst>
  </p:cSld>
  <p:clrMapOvr>
    <a:masterClrMapping/>
  </p:clrMapOvr>
  <p:transition spd="slow">
    <p:wip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Placeholder 7"/>
          <p:cNvPicPr>
            <a:picLocks noGrp="1" noChangeAspect="1"/>
          </p:cNvPicPr>
          <p:nvPr>
            <p:ph type="pic" sz="quarter" idx="1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733" r="24733"/>
          <a:stretch>
            <a:fillRect/>
          </a:stretch>
        </p:blipFill>
        <p:spPr>
          <a:xfrm>
            <a:off x="205272" y="195943"/>
            <a:ext cx="2024743" cy="1500257"/>
          </a:xfrm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CC12AB6B-2397-478A-BF32-BF0AFF5D84DB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2836507" y="482600"/>
            <a:ext cx="9355494" cy="966788"/>
          </a:xfrm>
          <a:solidFill>
            <a:schemeClr val="accent1">
              <a:lumMod val="60000"/>
              <a:lumOff val="40000"/>
            </a:schemeClr>
          </a:solidFill>
          <a:ln>
            <a:solidFill>
              <a:schemeClr val="accent1"/>
            </a:solidFill>
          </a:ln>
        </p:spPr>
        <p:txBody>
          <a:bodyPr/>
          <a:lstStyle/>
          <a:p>
            <a:pPr algn="ctr"/>
            <a:r>
              <a:rPr lang="en-US" sz="6000" dirty="0">
                <a:latin typeface="Amasis MT Pro Medium" panose="02040604050005020304" pitchFamily="18" charset="0"/>
                <a:cs typeface="Aharoni" panose="02010803020104030203" pitchFamily="2" charset="-79"/>
              </a:rPr>
              <a:t>INTRODUCTION</a:t>
            </a:r>
          </a:p>
        </p:txBody>
      </p:sp>
      <p:graphicFrame>
        <p:nvGraphicFramePr>
          <p:cNvPr id="16" name="Diagram 15"/>
          <p:cNvGraphicFramePr/>
          <p:nvPr>
            <p:extLst>
              <p:ext uri="{D42A27DB-BD31-4B8C-83A1-F6EECF244321}">
                <p14:modId xmlns:p14="http://schemas.microsoft.com/office/powerpoint/2010/main" val="545419721"/>
              </p:ext>
            </p:extLst>
          </p:nvPr>
        </p:nvGraphicFramePr>
        <p:xfrm>
          <a:off x="618565" y="1622612"/>
          <a:ext cx="11250706" cy="459099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0739527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17424F32-2789-4FF9-8E8A-1252284BF6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D708C46E-BB60-4B97-8327-D3A475C008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8042755C-F24C-4D08-8E4C-E646382C3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63E94A00-1A92-47F4-9E2D-E51DFF9016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1B6FE1E6-1155-46CD-9113-BC03DDD53D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F80DFCE9-814C-46CF-8B54-3DF7C405D5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 dirty="0"/>
          </a:p>
        </p:txBody>
      </p:sp>
      <p:sp>
        <p:nvSpPr>
          <p:cNvPr id="14" name="Title 13">
            <a:extLst>
              <a:ext uri="{FF2B5EF4-FFF2-40B4-BE49-F238E27FC236}">
                <a16:creationId xmlns:a16="http://schemas.microsoft.com/office/drawing/2014/main" id="{5A981189-9280-48E8-90AE-7F25E741B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11473" y="5430152"/>
            <a:ext cx="7324928" cy="1003905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20</a:t>
            </a:r>
            <a:r>
              <a:rPr lang="en-US" sz="3200" b="1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CENTURY BUSINESS LEADERS</a:t>
            </a:r>
          </a:p>
        </p:txBody>
      </p: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34EA8DE4-CCC2-431B-8C80-EA90145DB8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1579" y="4826256"/>
            <a:ext cx="960327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37" name="Picture 36">
            <a:extLst>
              <a:ext uri="{FF2B5EF4-FFF2-40B4-BE49-F238E27FC236}">
                <a16:creationId xmlns:a16="http://schemas.microsoft.com/office/drawing/2014/main" id="{4CB4C886-8576-4974-AB93-DE953D2439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15050"/>
            <a:ext cx="12192000" cy="742950"/>
          </a:xfrm>
          <a:prstGeom prst="rect">
            <a:avLst/>
          </a:prstGeom>
        </p:spPr>
      </p:pic>
      <p:cxnSp>
        <p:nvCxnSpPr>
          <p:cNvPr id="39" name="Straight Connector 38">
            <a:extLst>
              <a:ext uri="{FF2B5EF4-FFF2-40B4-BE49-F238E27FC236}">
                <a16:creationId xmlns:a16="http://schemas.microsoft.com/office/drawing/2014/main" id="{9F386762-7F04-4308-9C63-5F9B6DD515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 Placeholder 16">
            <a:extLst>
              <a:ext uri="{FF2B5EF4-FFF2-40B4-BE49-F238E27FC236}">
                <a16:creationId xmlns:a16="http://schemas.microsoft.com/office/drawing/2014/main" id="{98B9CB9E-1380-488B-88F1-B99F12EFA776}"/>
              </a:ext>
            </a:extLst>
          </p:cNvPr>
          <p:cNvSpPr>
            <a:spLocks/>
          </p:cNvSpPr>
          <p:nvPr/>
        </p:nvSpPr>
        <p:spPr>
          <a:xfrm>
            <a:off x="3282109" y="175384"/>
            <a:ext cx="2070427" cy="435089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algn="ctr" defTabSz="320040">
              <a:spcAft>
                <a:spcPts val="600"/>
              </a:spcAft>
            </a:pPr>
            <a:r>
              <a:rPr lang="en-US" sz="2400" b="1" kern="1200" dirty="0">
                <a:solidFill>
                  <a:schemeClr val="dk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STEVE</a:t>
            </a:r>
            <a:r>
              <a:rPr lang="en-US" sz="1680" b="1" kern="1200" dirty="0">
                <a:solidFill>
                  <a:schemeClr val="dk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2400" b="1" kern="1200" dirty="0">
                <a:solidFill>
                  <a:schemeClr val="dk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JOBS</a:t>
            </a:r>
            <a:endParaRPr lang="en-US" sz="2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5E9ED32E-028C-428E-97AF-168C8D6F92A9}"/>
              </a:ext>
            </a:extLst>
          </p:cNvPr>
          <p:cNvSpPr>
            <a:spLocks/>
          </p:cNvSpPr>
          <p:nvPr/>
        </p:nvSpPr>
        <p:spPr>
          <a:xfrm>
            <a:off x="2024743" y="1481389"/>
            <a:ext cx="3657600" cy="3780109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>
            <a:noAutofit/>
          </a:bodyPr>
          <a:lstStyle/>
          <a:p>
            <a:pPr marL="285750" indent="-285750" defTabSz="32004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1" kern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Creator of Apple Inc. and its former CEO.</a:t>
            </a:r>
          </a:p>
          <a:p>
            <a:pPr marL="285750" indent="-285750" defTabSz="32004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1" kern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He is famous for changing many industries with product lines including iPhone, iPad, and Macintosh computers (Isaacson, 2021).</a:t>
            </a:r>
          </a:p>
          <a:p>
            <a:pPr marL="285750" indent="-285750" defTabSz="32004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1" kern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This focus on design, innovation, and user experience introduced a new benchmark in the technology.</a:t>
            </a:r>
          </a:p>
          <a:p>
            <a:pPr marL="285750" indent="-285750" defTabSz="32004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1" kern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Under his leadership, Apple came back from the edge of bankruptcy to become one of the most successful worldwide companies.</a:t>
            </a:r>
            <a:endParaRPr lang="en-US" sz="1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8" name="Text Placeholder 17">
            <a:extLst>
              <a:ext uri="{FF2B5EF4-FFF2-40B4-BE49-F238E27FC236}">
                <a16:creationId xmlns:a16="http://schemas.microsoft.com/office/drawing/2014/main" id="{94D72ABF-5D1D-4141-8DFE-03D197B7C1E3}"/>
              </a:ext>
            </a:extLst>
          </p:cNvPr>
          <p:cNvSpPr>
            <a:spLocks/>
          </p:cNvSpPr>
          <p:nvPr/>
        </p:nvSpPr>
        <p:spPr>
          <a:xfrm>
            <a:off x="6050390" y="1456066"/>
            <a:ext cx="3657601" cy="3856353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pPr marL="285750" indent="-285750" algn="just" defTabSz="32004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1" kern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founder of Ford Motor Company, the man who first developed the modern assembly line.</a:t>
            </a:r>
          </a:p>
          <a:p>
            <a:pPr marL="285750" indent="-285750" algn="just" defTabSz="32004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1" kern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Introduced these techniques with mass production which shaped the automobile industry.</a:t>
            </a:r>
          </a:p>
          <a:p>
            <a:pPr marL="285750" indent="-285750" algn="just" defTabSz="32004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1" kern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introduction of the Model T, made cars accessible to the general public, changing the way of transportation completely (Bongomin et al., 2020).</a:t>
            </a:r>
          </a:p>
          <a:p>
            <a:pPr marL="285750" indent="-285750" algn="just" defTabSz="32004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1" kern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Paid only $5 per workday, wages increased radically, and this generated a shift in labor practices.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4480" y="129224"/>
            <a:ext cx="1093987" cy="1213976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80922" y="129224"/>
            <a:ext cx="1240972" cy="1087621"/>
          </a:xfrm>
          <a:prstGeom prst="rect">
            <a:avLst/>
          </a:prstGeom>
        </p:spPr>
      </p:pic>
      <p:sp>
        <p:nvSpPr>
          <p:cNvPr id="2" name="Down Arrow 1"/>
          <p:cNvSpPr/>
          <p:nvPr/>
        </p:nvSpPr>
        <p:spPr>
          <a:xfrm>
            <a:off x="3995316" y="808468"/>
            <a:ext cx="385270" cy="603379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1" name="Text Placeholder 16">
            <a:extLst>
              <a:ext uri="{FF2B5EF4-FFF2-40B4-BE49-F238E27FC236}">
                <a16:creationId xmlns:a16="http://schemas.microsoft.com/office/drawing/2014/main" id="{98B9CB9E-1380-488B-88F1-B99F12EFA776}"/>
              </a:ext>
            </a:extLst>
          </p:cNvPr>
          <p:cNvSpPr txBox="1">
            <a:spLocks/>
          </p:cNvSpPr>
          <p:nvPr/>
        </p:nvSpPr>
        <p:spPr>
          <a:xfrm>
            <a:off x="7632413" y="175384"/>
            <a:ext cx="2239376" cy="43509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vert="horz" lIns="0" tIns="45720" rIns="91440" bIns="45720" rtlCol="0" anchor="b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600" b="1" i="0" kern="1200">
                <a:solidFill>
                  <a:schemeClr val="dk1"/>
                </a:solidFill>
                <a:latin typeface="+mn-lt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b="0" i="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b="0" i="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b="0" i="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640080">
              <a:spcBef>
                <a:spcPts val="700"/>
              </a:spcBef>
            </a:pPr>
            <a:r>
              <a:rPr lang="en-US" sz="2400" b="1" i="0" kern="1200" dirty="0">
                <a:solidFill>
                  <a:schemeClr val="dk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HENRY FORD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Down Arrow 12"/>
          <p:cNvSpPr/>
          <p:nvPr/>
        </p:nvSpPr>
        <p:spPr>
          <a:xfrm>
            <a:off x="8500224" y="766493"/>
            <a:ext cx="385270" cy="603379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5" name="Picture 4" descr="A diagram of a triangle&#10;&#10;Description automatically generated">
            <a:extLst>
              <a:ext uri="{FF2B5EF4-FFF2-40B4-BE49-F238E27FC236}">
                <a16:creationId xmlns:a16="http://schemas.microsoft.com/office/drawing/2014/main" id="{19620C69-2264-6673-689A-5A3B6D352DA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724" b="98966" l="400" r="99600">
                        <a14:foregroundMark x1="1000" y1="96207" x2="15600" y2="96207"/>
                        <a14:foregroundMark x1="79000" y1="97931" x2="99600" y2="97931"/>
                        <a14:foregroundMark x1="80600" y1="97241" x2="97400" y2="96552"/>
                        <a14:foregroundMark x1="97400" y1="96552" x2="98400" y2="96552"/>
                        <a14:foregroundMark x1="79800" y1="95862" x2="91400" y2="94483"/>
                        <a14:foregroundMark x1="91400" y1="94483" x2="99000" y2="94483"/>
                        <a14:foregroundMark x1="1600" y1="93103" x2="17800" y2="95517"/>
                        <a14:foregroundMark x1="17800" y1="95517" x2="16200" y2="98621"/>
                        <a14:foregroundMark x1="400" y1="96552" x2="5200" y2="99655"/>
                        <a14:foregroundMark x1="41600" y1="6207" x2="58400" y2="3448"/>
                        <a14:foregroundMark x1="58400" y1="3448" x2="58400" y2="3448"/>
                        <a14:foregroundMark x1="39600" y1="2414" x2="58200" y2="1724"/>
                        <a14:foregroundMark x1="58200" y1="1724" x2="62400" y2="2414"/>
                        <a14:foregroundMark x1="61800" y1="6207" x2="50000" y2="3793"/>
                        <a14:foregroundMark x1="44400" y1="5517" x2="55400" y2="5517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74645" y="578499"/>
            <a:ext cx="1859226" cy="152992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165C450-E719-AD39-CED8-2F2E910E2C04}"/>
              </a:ext>
            </a:extLst>
          </p:cNvPr>
          <p:cNvSpPr txBox="1"/>
          <p:nvPr/>
        </p:nvSpPr>
        <p:spPr>
          <a:xfrm>
            <a:off x="214604" y="2212789"/>
            <a:ext cx="1644625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Figure 1. Distributed leadership framework </a:t>
            </a: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(adapted from Mullick, Sharma, and Deppeler </a:t>
            </a:r>
            <a:r>
              <a:rPr lang="en-GB" sz="800" u="sng" dirty="0">
                <a:solidFill>
                  <a:srgbClr val="10147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20130</a:t>
            </a:r>
            <a:r>
              <a:rPr kumimoji="0" lang="en-GB" sz="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)</a:t>
            </a:r>
            <a:endParaRPr kumimoji="0" lang="en-GB" sz="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pic>
        <p:nvPicPr>
          <p:cNvPr id="8" name="Picture 4">
            <a:extLst>
              <a:ext uri="{FF2B5EF4-FFF2-40B4-BE49-F238E27FC236}">
                <a16:creationId xmlns:a16="http://schemas.microsoft.com/office/drawing/2014/main" id="{C8D6B6AB-B287-F931-66FF-D79AF825445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3799" y="3619908"/>
            <a:ext cx="1484563" cy="12220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4286FCAD-7126-7CAA-650F-5869CA11CC8A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1976" y="5207272"/>
            <a:ext cx="1671895" cy="1396930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0595EC83-5CA2-2A4E-EA24-48B7471EB28B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024102" y="843552"/>
            <a:ext cx="2021633" cy="136784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BAC6CC44-BFD3-4533-2C6A-DD77B08E4F18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0190368" y="3520368"/>
            <a:ext cx="1729274" cy="1367840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CF538A05-7BEF-857A-5533-C730F909989F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71789" y="5330212"/>
            <a:ext cx="1879224" cy="1273991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3298998420"/>
      </p:ext>
    </p:extLst>
  </p:cSld>
  <p:clrMapOvr>
    <a:masterClrMapping/>
  </p:clrMapOvr>
  <p:transition spd="med">
    <p:pull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B32397D-1C04-419B-7360-FB28DE1223A7}"/>
              </a:ext>
            </a:extLst>
          </p:cNvPr>
          <p:cNvSpPr txBox="1"/>
          <p:nvPr/>
        </p:nvSpPr>
        <p:spPr>
          <a:xfrm>
            <a:off x="550505" y="298581"/>
            <a:ext cx="11168743" cy="646331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LEADER 1 – STEVE JOBS [20</a:t>
            </a:r>
            <a:r>
              <a:rPr kumimoji="0" lang="en-US" sz="3600" b="1" i="0" u="none" strike="noStrike" kern="1200" cap="none" spc="0" normalizeH="0" baseline="30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 Century]</a:t>
            </a:r>
            <a:endParaRPr kumimoji="0" lang="en-US" sz="3600" b="1" i="0" u="none" strike="noStrike" kern="1200" cap="none" spc="0" normalizeH="0" baseline="0" noProof="0" dirty="0">
              <a:ln>
                <a:noFill/>
              </a:ln>
              <a:solidFill>
                <a:srgbClr val="5DAAB0"/>
              </a:solidFill>
              <a:effectLst/>
              <a:uLnTx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65BE974-CB80-55D2-E97B-F4DFBF6C1F93}"/>
              </a:ext>
            </a:extLst>
          </p:cNvPr>
          <p:cNvSpPr txBox="1"/>
          <p:nvPr/>
        </p:nvSpPr>
        <p:spPr>
          <a:xfrm>
            <a:off x="174172" y="1091681"/>
            <a:ext cx="3442995" cy="769441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kumimoji="0" lang="en-US" sz="2200" b="1" i="0" u="none" strike="noStrike" kern="1200" cap="all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a)Leadership Style of Steve Jobs</a:t>
            </a:r>
            <a:endParaRPr lang="en-GB" sz="22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706D3FD-4450-F4F6-9EE0-C739D4A2338E}"/>
              </a:ext>
            </a:extLst>
          </p:cNvPr>
          <p:cNvSpPr txBox="1"/>
          <p:nvPr/>
        </p:nvSpPr>
        <p:spPr>
          <a:xfrm>
            <a:off x="3833327" y="1091682"/>
            <a:ext cx="4142791" cy="769441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kumimoji="0" lang="en-US" sz="2200" b="1" i="0" u="none" strike="noStrike" kern="1200" cap="all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b) Leadership Behaviour of Steve Jobs</a:t>
            </a:r>
            <a:endParaRPr lang="en-GB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CD7D32C-4060-ADC2-DE3C-6DEB29BE5F18}"/>
              </a:ext>
            </a:extLst>
          </p:cNvPr>
          <p:cNvSpPr txBox="1"/>
          <p:nvPr/>
        </p:nvSpPr>
        <p:spPr>
          <a:xfrm>
            <a:off x="8192278" y="1091682"/>
            <a:ext cx="3872204" cy="769441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kumimoji="0" lang="en-US" sz="2200" b="1" i="0" u="none" strike="noStrike" kern="1200" cap="all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c) Followers Appeal  of Steve Jobs</a:t>
            </a:r>
            <a:endParaRPr lang="en-GB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486A52EF-0443-B3F1-CE68-7894090C1B1D}"/>
              </a:ext>
            </a:extLst>
          </p:cNvPr>
          <p:cNvSpPr/>
          <p:nvPr/>
        </p:nvSpPr>
        <p:spPr>
          <a:xfrm>
            <a:off x="127519" y="2052735"/>
            <a:ext cx="3536302" cy="4674636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b="1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Transformational Leadership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6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personality of Steve Jobs was accounted for by transformational leadership, which was based on inspiring and motivating his team.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6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He created a powerful image for Apple</a:t>
            </a:r>
            <a:r>
              <a:rPr lang="en-GB" sz="16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keeping it at the forefront of innovation (O'Reilly and Chatman, 2020).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6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His down-to-earth, steadfast character made him appealing to his supporters.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6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Jobs' management style influenced Apple's growth and technology sector </a:t>
            </a:r>
            <a:r>
              <a:rPr lang="en-GB" sz="1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revolution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EAF5518C-60CE-91ED-9228-CCEE2C029490}"/>
              </a:ext>
            </a:extLst>
          </p:cNvPr>
          <p:cNvSpPr/>
          <p:nvPr/>
        </p:nvSpPr>
        <p:spPr>
          <a:xfrm>
            <a:off x="3909527" y="2007893"/>
            <a:ext cx="4002831" cy="4719478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  <a:ln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marR="0" lvl="0" indent="-285750" algn="just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Precision in Details </a:t>
            </a: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- Steve Jobs was incredibly committed to Apple's products and made sure they matched his high standards.</a:t>
            </a:r>
          </a:p>
          <a:p>
            <a:pPr marL="285750" marR="0" lvl="0" indent="-285750" algn="just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6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GB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Inspirational Communication </a:t>
            </a: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- Steve Jobs was a great speaker and practitioner, with a unique art of speaking and conducting demonstrations (Niebuhr et al., 2020).</a:t>
            </a:r>
          </a:p>
          <a:p>
            <a:pPr marL="285750" marR="0" lvl="0" indent="-285750" algn="just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Perfectionism </a:t>
            </a:r>
            <a:r>
              <a:rPr kumimoji="0" lang="en-GB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-</a:t>
            </a: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Job was known for his perfectionism, aiming for both himself and the team's success.</a:t>
            </a:r>
          </a:p>
          <a:p>
            <a:pPr marL="285750" marR="0" lvl="0" indent="-285750" algn="just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Unconventional Thinking </a:t>
            </a: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- Jobs encouraged innovative thinking and risk-taking at Apple.</a:t>
            </a:r>
            <a:endParaRPr kumimoji="0" lang="en-US" sz="16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A6C6F221-C0E1-89F7-EE22-27274ED1C404}"/>
              </a:ext>
            </a:extLst>
          </p:cNvPr>
          <p:cNvSpPr/>
          <p:nvPr/>
        </p:nvSpPr>
        <p:spPr>
          <a:xfrm>
            <a:off x="8126963" y="2007893"/>
            <a:ext cx="3937519" cy="4719478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just"/>
            <a:r>
              <a:rPr lang="en-GB" sz="16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• </a:t>
            </a:r>
            <a:r>
              <a:rPr lang="en-GB" b="1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Visionary Leadership</a:t>
            </a:r>
            <a:r>
              <a:rPr lang="en-GB" sz="16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  articulated a compelling vision for technology's future.</a:t>
            </a:r>
          </a:p>
          <a:p>
            <a:pPr lvl="0" algn="just"/>
            <a:r>
              <a:rPr lang="en-GB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• </a:t>
            </a:r>
            <a:r>
              <a:rPr lang="en-GB" b="1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Authenticity</a:t>
            </a:r>
            <a:r>
              <a:rPr lang="en-GB" sz="1600" b="1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en-GB" sz="16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Resonated with followers, remained true to vision despite challenges.</a:t>
            </a:r>
          </a:p>
          <a:p>
            <a:pPr lvl="0" algn="just"/>
            <a:r>
              <a:rPr lang="en-GB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• </a:t>
            </a:r>
            <a:r>
              <a:rPr lang="en-GB" b="1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Empowerment:</a:t>
            </a:r>
            <a:r>
              <a:rPr lang="en-GB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6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Fostered a culture of creativity and risk-taking at Apple.</a:t>
            </a:r>
          </a:p>
          <a:p>
            <a:pPr lvl="0" algn="just"/>
            <a:r>
              <a:rPr lang="en-GB" b="1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• Inspirational Communication:</a:t>
            </a:r>
            <a:r>
              <a:rPr lang="en-GB" sz="1600" b="1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6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Captivated audiences during product launches and keynote presentations.</a:t>
            </a:r>
          </a:p>
          <a:p>
            <a:pPr lvl="0" algn="just"/>
            <a:r>
              <a:rPr lang="en-GB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• </a:t>
            </a:r>
            <a:r>
              <a:rPr lang="en-GB" b="1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Support and Recognition: </a:t>
            </a:r>
            <a:r>
              <a:rPr lang="en-GB" sz="16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Provided support and recognition to employees demonstrating exceptional talent and dedication.</a:t>
            </a:r>
            <a:endParaRPr lang="en-US" sz="16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4864050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1507DE50-BD0C-6FD3-42CB-95C417312FB6}"/>
              </a:ext>
            </a:extLst>
          </p:cNvPr>
          <p:cNvSpPr txBox="1"/>
          <p:nvPr/>
        </p:nvSpPr>
        <p:spPr>
          <a:xfrm>
            <a:off x="660918" y="59172"/>
            <a:ext cx="10870163" cy="646331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LEADER 2 – HENRY FORD[20</a:t>
            </a:r>
            <a:r>
              <a:rPr lang="en-US" sz="3600" b="1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Century]</a:t>
            </a:r>
            <a:endParaRPr lang="en-US" sz="3600" b="1" dirty="0">
              <a:solidFill>
                <a:srgbClr val="5DAAB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08B87F1-49D6-DEF2-656F-9B509CB1D71D}"/>
              </a:ext>
            </a:extLst>
          </p:cNvPr>
          <p:cNvSpPr txBox="1"/>
          <p:nvPr/>
        </p:nvSpPr>
        <p:spPr>
          <a:xfrm>
            <a:off x="-65315" y="816497"/>
            <a:ext cx="3470989" cy="769441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kumimoji="0" lang="en-US" sz="2200" b="1" i="0" u="none" strike="noStrike" kern="1200" cap="all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a) Leadership Style of Henry Ford</a:t>
            </a:r>
            <a:endParaRPr lang="en-GB" sz="2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D4C53C5-99F4-B160-2813-BEF004559D4C}"/>
              </a:ext>
            </a:extLst>
          </p:cNvPr>
          <p:cNvSpPr txBox="1"/>
          <p:nvPr/>
        </p:nvSpPr>
        <p:spPr>
          <a:xfrm>
            <a:off x="7840495" y="847275"/>
            <a:ext cx="4114800" cy="707886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C) FOLLOWERS APPEAL FOR HENRY FORD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1791897-0CBD-091A-E36F-EEA93DA6D05E}"/>
              </a:ext>
            </a:extLst>
          </p:cNvPr>
          <p:cNvSpPr txBox="1"/>
          <p:nvPr/>
        </p:nvSpPr>
        <p:spPr>
          <a:xfrm>
            <a:off x="3607837" y="890168"/>
            <a:ext cx="4114799" cy="646331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en-GB" sz="2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B) LEADERSHIP BEHAVIOUR </a:t>
            </a:r>
            <a:r>
              <a:rPr lang="en-GB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OF HENRY FORD</a:t>
            </a:r>
          </a:p>
        </p:txBody>
      </p:sp>
      <p:sp>
        <p:nvSpPr>
          <p:cNvPr id="13" name="Flowchart: Delay 12">
            <a:extLst>
              <a:ext uri="{FF2B5EF4-FFF2-40B4-BE49-F238E27FC236}">
                <a16:creationId xmlns:a16="http://schemas.microsoft.com/office/drawing/2014/main" id="{05C96D95-08FC-6B8D-7488-5CD63BB0C753}"/>
              </a:ext>
            </a:extLst>
          </p:cNvPr>
          <p:cNvSpPr/>
          <p:nvPr/>
        </p:nvSpPr>
        <p:spPr>
          <a:xfrm>
            <a:off x="7722637" y="1696933"/>
            <a:ext cx="4372949" cy="5101895"/>
          </a:xfrm>
          <a:prstGeom prst="flowChartDelay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R="0" lvl="0" algn="just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tabLst/>
              <a:defRPr/>
            </a:pPr>
            <a:r>
              <a:rPr kumimoji="0" lang="en-US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1.  Affordable Automobiles – </a:t>
            </a:r>
          </a:p>
          <a:p>
            <a:pPr marR="0" lvl="0" algn="just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Henry Ford's introduction of the </a:t>
            </a:r>
          </a:p>
          <a:p>
            <a:pPr marR="0" lvl="0" algn="just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Model T made automobiles accessible to the masses.</a:t>
            </a:r>
          </a:p>
          <a:p>
            <a:pPr marR="0" lvl="0" algn="just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tabLst/>
              <a:defRPr/>
            </a:pPr>
            <a:r>
              <a:rPr lang="en-US" sz="1600" b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2. </a:t>
            </a:r>
            <a:r>
              <a:rPr kumimoji="0" lang="en-US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Innovation in Manufacturing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- </a:t>
            </a: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Ford's implementation of the assembly line </a:t>
            </a:r>
            <a:r>
              <a:rPr kumimoji="0" lang="en-GB" sz="1600" b="1" i="0" u="none" strike="noStrike" kern="0" cap="none" spc="0" normalizeH="0" baseline="0" noProof="0" dirty="0">
                <a:ln>
                  <a:noFill/>
                </a:ln>
                <a:solidFill>
                  <a:srgbClr val="0D0D0D"/>
                </a:solidFill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r</a:t>
            </a:r>
            <a:r>
              <a:rPr lang="en-GB" sz="1600" b="1" kern="0" dirty="0">
                <a:solidFill>
                  <a:srgbClr val="0D0D0D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educed production costs and car prices.</a:t>
            </a:r>
            <a:endParaRPr kumimoji="0" lang="en-US" sz="16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3. </a:t>
            </a:r>
            <a:r>
              <a:rPr kumimoji="0" lang="en-US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Economic Empowerment- His low-cost cars</a:t>
            </a: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,</a:t>
            </a:r>
            <a:r>
              <a:rPr kumimoji="0" lang="en-GB" sz="1600" b="1" i="0" u="none" strike="noStrike" kern="0" cap="none" spc="0" normalizeH="0" baseline="0" noProof="0" dirty="0">
                <a:ln>
                  <a:noFill/>
                </a:ln>
                <a:solidFill>
                  <a:srgbClr val="0D0D0D"/>
                </a:solidFill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 e</a:t>
            </a:r>
            <a:r>
              <a:rPr lang="en-GB" sz="1600" b="1" kern="0" dirty="0">
                <a:solidFill>
                  <a:srgbClr val="0D0D0D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nabled efficient travel for individuals.</a:t>
            </a: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</a:p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None/>
              <a:tabLst/>
              <a:defRPr/>
            </a:pPr>
            <a:r>
              <a:rPr lang="en-US" sz="1600" b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4. </a:t>
            </a:r>
            <a:r>
              <a:rPr kumimoji="0" lang="en-US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Job Creation- </a:t>
            </a: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Ford's mass production c</a:t>
            </a: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reated numerous job opportunities in manufacturing.</a:t>
            </a:r>
          </a:p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5. Cultural Impact- Ford's influence  reshaped American culture and</a:t>
            </a:r>
          </a:p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lifestyle.</a:t>
            </a:r>
          </a:p>
        </p:txBody>
      </p:sp>
      <p:sp>
        <p:nvSpPr>
          <p:cNvPr id="14" name="Flowchart: Delay 13">
            <a:extLst>
              <a:ext uri="{FF2B5EF4-FFF2-40B4-BE49-F238E27FC236}">
                <a16:creationId xmlns:a16="http://schemas.microsoft.com/office/drawing/2014/main" id="{1BB52CA1-D2DB-C912-6FFB-454419225648}"/>
              </a:ext>
            </a:extLst>
          </p:cNvPr>
          <p:cNvSpPr/>
          <p:nvPr/>
        </p:nvSpPr>
        <p:spPr>
          <a:xfrm>
            <a:off x="96414" y="1696932"/>
            <a:ext cx="3511423" cy="5101895"/>
          </a:xfrm>
          <a:prstGeom prst="flowChartDelay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just" defTabSz="914400" rtl="0" eaLnBrk="1" fontAlgn="auto" latinLnBrk="0" hangingPunct="1"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None/>
              <a:tabLst/>
              <a:defRPr/>
            </a:pPr>
            <a:r>
              <a:rPr kumimoji="0" lang="en-GB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Ford's Autocratic</a:t>
            </a:r>
          </a:p>
          <a:p>
            <a:pPr marL="0" marR="0" lvl="0" indent="0" algn="just" defTabSz="914400" rtl="0" eaLnBrk="1" fontAlgn="auto" latinLnBrk="0" hangingPunct="1"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None/>
              <a:tabLst/>
              <a:defRPr/>
            </a:pPr>
            <a:r>
              <a:rPr kumimoji="0" lang="en-GB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Leadership Style</a:t>
            </a:r>
          </a:p>
          <a:p>
            <a:pPr marL="0" marR="0" lvl="0" indent="0" algn="just" defTabSz="914400" rtl="0" eaLnBrk="1" fontAlgn="auto" latinLnBrk="0" hangingPunct="1"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•  His leadership style used centralized decision-making with strict control over production process.</a:t>
            </a:r>
          </a:p>
          <a:p>
            <a:pPr marL="0" marR="0" lvl="0" indent="0" algn="just" defTabSz="914400" rtl="0" eaLnBrk="1" fontAlgn="auto" latinLnBrk="0" hangingPunct="1"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• He focused on efficiency, standardisation, and discipline, dictating tasks and procedures to employees.</a:t>
            </a:r>
          </a:p>
          <a:p>
            <a:pPr marL="0" marR="0" lvl="0" indent="0" algn="just" defTabSz="914400" rtl="0" eaLnBrk="1" fontAlgn="auto" latinLnBrk="0" hangingPunct="1"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• Believed in hierarchical structure for order and stability.</a:t>
            </a:r>
          </a:p>
          <a:p>
            <a:pPr marL="0" marR="0" lvl="0" indent="0" algn="just" defTabSz="914400" rtl="0" eaLnBrk="1" fontAlgn="auto" latinLnBrk="0" hangingPunct="1"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• Despite criticisms, </a:t>
            </a:r>
            <a:r>
              <a:rPr lang="en-GB" sz="1600" b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his leadership </a:t>
            </a: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contributed to significant advancements in manufacturing and </a:t>
            </a:r>
          </a:p>
          <a:p>
            <a:pPr marL="0" marR="0" lvl="0" indent="0" algn="just" defTabSz="914400" rtl="0" eaLnBrk="1" fontAlgn="auto" latinLnBrk="0" hangingPunct="1"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mass production.</a:t>
            </a:r>
            <a:endParaRPr kumimoji="0" lang="en-US" sz="16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EF95A51D-D7C6-7383-A7B0-6DF8EC3BBDD0}"/>
              </a:ext>
            </a:extLst>
          </p:cNvPr>
          <p:cNvSpPr/>
          <p:nvPr/>
        </p:nvSpPr>
        <p:spPr>
          <a:xfrm>
            <a:off x="3677055" y="1721165"/>
            <a:ext cx="3936725" cy="5077662"/>
          </a:xfrm>
          <a:prstGeom prst="roundRect">
            <a:avLst/>
          </a:prstGeom>
          <a:solidFill>
            <a:srgbClr val="F5DCC3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just" defTabSz="914400" rtl="0" eaLnBrk="1" fontAlgn="auto" latinLnBrk="0" hangingPunct="1"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None/>
              <a:tabLst/>
              <a:defRPr/>
            </a:pPr>
            <a:r>
              <a:rPr kumimoji="0" lang="en-US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1. Innovation and Risk-Taking </a:t>
            </a: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- </a:t>
            </a: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Ford demonstrated a willingness to take risks and innovate, often pushing the boundaries of conventional wisdom.</a:t>
            </a:r>
          </a:p>
          <a:p>
            <a:pPr marL="0" marR="0" lvl="0" indent="0" algn="just" defTabSz="914400" rtl="0" eaLnBrk="1" fontAlgn="auto" latinLnBrk="0" hangingPunct="1"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None/>
              <a:tabLst/>
              <a:defRPr/>
            </a:pPr>
            <a:r>
              <a:rPr kumimoji="0" lang="en-US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2. Employee Relations -</a:t>
            </a: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While Ford was authoritarian in his leadership approach, he also implemented progressive employee policies (Brush et al., 2022).</a:t>
            </a:r>
          </a:p>
          <a:p>
            <a:pPr marL="0" marR="0" lvl="0" indent="0" algn="just" defTabSz="914400" rtl="0" eaLnBrk="1" fontAlgn="auto" latinLnBrk="0" hangingPunct="1"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None/>
              <a:tabLst/>
              <a:defRPr/>
            </a:pPr>
            <a:r>
              <a:rPr kumimoji="0" lang="en-US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3. Focus on Efficiency </a:t>
            </a: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- Efficiency was a core principle of Ford's leadership philosophy.</a:t>
            </a:r>
          </a:p>
          <a:p>
            <a:pPr marL="0" marR="0" lvl="0" indent="0" algn="just" defTabSz="914400" rtl="0" eaLnBrk="1" fontAlgn="auto" latinLnBrk="0" hangingPunct="1"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None/>
              <a:tabLst/>
              <a:defRPr/>
            </a:pPr>
            <a:r>
              <a:rPr kumimoji="0" lang="en-US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4. Visionary Leadership </a:t>
            </a: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- Above all, Henry Ford exhibited visionary leadership, challenging the status quo and envisioning a future beyond existing limitations.</a:t>
            </a:r>
          </a:p>
        </p:txBody>
      </p:sp>
    </p:spTree>
    <p:extLst>
      <p:ext uri="{BB962C8B-B14F-4D97-AF65-F5344CB8AC3E}">
        <p14:creationId xmlns:p14="http://schemas.microsoft.com/office/powerpoint/2010/main" val="42653925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3">
            <a:extLst>
              <a:ext uri="{FF2B5EF4-FFF2-40B4-BE49-F238E27FC236}">
                <a16:creationId xmlns:a16="http://schemas.microsoft.com/office/drawing/2014/main" id="{5A981189-9280-48E8-90AE-7F25E741B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5614" y="174301"/>
            <a:ext cx="8831995" cy="632692"/>
          </a:xfrm>
          <a:solidFill>
            <a:srgbClr val="E2A2A2"/>
          </a:solidFill>
        </p:spPr>
        <p:txBody>
          <a:bodyPr>
            <a:noAutofit/>
          </a:bodyPr>
          <a:lstStyle/>
          <a:p>
            <a:pPr algn="ctr"/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21</a:t>
            </a:r>
            <a:r>
              <a:rPr lang="en-US" sz="3600" b="1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</a:t>
            </a:r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CENTURY BUSINESS LEADERS</a:t>
            </a:r>
            <a:endParaRPr lang="en-US" sz="3600" b="1" dirty="0">
              <a:solidFill>
                <a:srgbClr val="5DAAB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7" name="Text Placeholder 16">
            <a:extLst>
              <a:ext uri="{FF2B5EF4-FFF2-40B4-BE49-F238E27FC236}">
                <a16:creationId xmlns:a16="http://schemas.microsoft.com/office/drawing/2014/main" id="{98B9CB9E-1380-488B-88F1-B99F12EFA776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2421008" y="927426"/>
            <a:ext cx="2806045" cy="550507"/>
          </a:xfrm>
          <a:solidFill>
            <a:schemeClr val="accent5">
              <a:lumMod val="10000"/>
              <a:lumOff val="90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algn="ctr"/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JEFF BEZOS</a:t>
            </a:r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5E9ED32E-028C-428E-97AF-168C8D6F92A9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031133" y="2665379"/>
            <a:ext cx="4455267" cy="3832699"/>
          </a:xfrm>
          <a:solidFill>
            <a:schemeClr val="accent6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>
            <a:normAutofit fontScale="85000" lnSpcReduction="10000"/>
          </a:bodyPr>
          <a:lstStyle/>
          <a:p>
            <a:pPr algn="just"/>
            <a:r>
              <a:rPr lang="en-US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Founder and former CEO of Amazon, one of the world's largest and most influential companies (Stone, 2022).</a:t>
            </a:r>
          </a:p>
          <a:p>
            <a:pPr algn="just"/>
            <a:r>
              <a:rPr lang="en-US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Pioneered e-commerce and transformed retail with innovations like one-click purchasing and Prime membership.</a:t>
            </a:r>
          </a:p>
          <a:p>
            <a:pPr algn="just"/>
            <a:r>
              <a:rPr lang="en-US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Expanded Amazon's reach into diverse sectors including cloud computing (Amazon Web Services) and entertainment (Amazon Studios).</a:t>
            </a:r>
          </a:p>
          <a:p>
            <a:pPr algn="just"/>
            <a:r>
              <a:rPr lang="en-US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Bezos' leadership and vision have reshaped not just retail but also the broader landscape of technology and business.</a:t>
            </a:r>
          </a:p>
        </p:txBody>
      </p:sp>
      <p:sp>
        <p:nvSpPr>
          <p:cNvPr id="18" name="Text Placeholder 17">
            <a:extLst>
              <a:ext uri="{FF2B5EF4-FFF2-40B4-BE49-F238E27FC236}">
                <a16:creationId xmlns:a16="http://schemas.microsoft.com/office/drawing/2014/main" id="{94D72ABF-5D1D-4141-8DFE-03D197B7C1E3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5817140" y="2665379"/>
            <a:ext cx="3910520" cy="3832699"/>
          </a:xfrm>
          <a:solidFill>
            <a:schemeClr val="accent6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>
            <a:normAutofit fontScale="77500" lnSpcReduction="20000"/>
          </a:bodyPr>
          <a:lstStyle/>
          <a:p>
            <a:r>
              <a:rPr lang="en-US" sz="19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Co-founder and CEO of Tesla, SpaceX, Neuralink, and The Boring Company, among others.</a:t>
            </a:r>
          </a:p>
          <a:p>
            <a:r>
              <a:rPr lang="en-US" sz="19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Revolutionised the automotive industry with electric vehicles and sustainable energy solutions.</a:t>
            </a:r>
          </a:p>
          <a:p>
            <a:r>
              <a:rPr lang="en-US" sz="19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SpaceX has disrupted the aerospace industry with its reusable rocket technology and ambitious plans for Mars colonization (Archwell and Mason, 2021).</a:t>
            </a:r>
          </a:p>
          <a:p>
            <a:r>
              <a:rPr lang="en-US" sz="19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Musk's ventures into AI (Neuralink) and transportation infrastructure (The Boring Company) demonstrate his wide-ranging influence.</a:t>
            </a:r>
          </a:p>
          <a:p>
            <a:endParaRPr lang="en-US" sz="1600" dirty="0">
              <a:latin typeface="+mj-lt"/>
            </a:endParaRPr>
          </a:p>
          <a:p>
            <a:pPr algn="just"/>
            <a:endParaRPr lang="en-US" sz="1600" dirty="0">
              <a:latin typeface="+mj-lt"/>
            </a:endParaRPr>
          </a:p>
        </p:txBody>
      </p:sp>
      <p:sp>
        <p:nvSpPr>
          <p:cNvPr id="2" name="Down Arrow 1"/>
          <p:cNvSpPr/>
          <p:nvPr/>
        </p:nvSpPr>
        <p:spPr>
          <a:xfrm>
            <a:off x="3296106" y="1516599"/>
            <a:ext cx="546652" cy="85612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1" name="Text Placeholder 16">
            <a:extLst>
              <a:ext uri="{FF2B5EF4-FFF2-40B4-BE49-F238E27FC236}">
                <a16:creationId xmlns:a16="http://schemas.microsoft.com/office/drawing/2014/main" id="{98B9CB9E-1380-488B-88F1-B99F12EFA776}"/>
              </a:ext>
            </a:extLst>
          </p:cNvPr>
          <p:cNvSpPr txBox="1">
            <a:spLocks/>
          </p:cNvSpPr>
          <p:nvPr/>
        </p:nvSpPr>
        <p:spPr>
          <a:xfrm>
            <a:off x="6314640" y="914400"/>
            <a:ext cx="2362829" cy="550506"/>
          </a:xfrm>
          <a:prstGeom prst="rect">
            <a:avLst/>
          </a:prstGeom>
          <a:solidFill>
            <a:schemeClr val="accent5">
              <a:lumMod val="10000"/>
              <a:lumOff val="90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vert="horz" lIns="0" tIns="45720" rIns="91440" bIns="45720" rtlCol="0" anchor="b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600" b="1" i="0" kern="1200">
                <a:solidFill>
                  <a:schemeClr val="dk1"/>
                </a:solidFill>
                <a:latin typeface="+mn-lt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b="0" i="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b="0" i="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b="0" i="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ELON MUSK</a:t>
            </a:r>
          </a:p>
        </p:txBody>
      </p:sp>
      <p:sp>
        <p:nvSpPr>
          <p:cNvPr id="13" name="Down Arrow 12"/>
          <p:cNvSpPr/>
          <p:nvPr/>
        </p:nvSpPr>
        <p:spPr>
          <a:xfrm>
            <a:off x="7222728" y="1516599"/>
            <a:ext cx="546652" cy="85612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316" b="12620"/>
          <a:stretch/>
        </p:blipFill>
        <p:spPr>
          <a:xfrm>
            <a:off x="700391" y="914401"/>
            <a:ext cx="1468877" cy="1458320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15" name="Picture 14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912"/>
          <a:stretch/>
        </p:blipFill>
        <p:spPr>
          <a:xfrm>
            <a:off x="8929209" y="914400"/>
            <a:ext cx="1443453" cy="1595335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EE1D83FD-8027-B65E-94DD-B8A66D6D299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854118" y="2665378"/>
            <a:ext cx="2198452" cy="1585609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E6D566EF-EC85-DBDE-C84E-CBA48018D50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854117" y="4494180"/>
            <a:ext cx="1443453" cy="10797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7577021"/>
      </p:ext>
    </p:extLst>
  </p:cSld>
  <p:clrMapOvr>
    <a:masterClrMapping/>
  </p:clrMapOvr>
  <p:transition spd="slow">
    <p:push dir="u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5249062A-D4B8-4980-B15D-2F0CF58BB5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7910" y="839755"/>
            <a:ext cx="5439747" cy="1026004"/>
          </a:xfrm>
          <a:solidFill>
            <a:schemeClr val="accent4">
              <a:lumMod val="40000"/>
              <a:lumOff val="60000"/>
            </a:schemeClr>
          </a:solidFill>
        </p:spPr>
        <p:txBody>
          <a:bodyPr>
            <a:noAutofit/>
          </a:bodyPr>
          <a:lstStyle/>
          <a:p>
            <a:pPr algn="ctr"/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a) Leadership Style of Jeff Bezos</a:t>
            </a:r>
            <a:endParaRPr lang="en-US" sz="2800" b="1" dirty="0">
              <a:solidFill>
                <a:srgbClr val="5DAAB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B59FCEF3-B015-47B8-8D8F-7C0C90D275EB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124018" y="1972866"/>
            <a:ext cx="7368464" cy="4045380"/>
          </a:xfrm>
          <a:solidFill>
            <a:schemeClr val="bg1">
              <a:lumMod val="95000"/>
            </a:schemeClr>
          </a:solidFill>
          <a:ln>
            <a:solidFill>
              <a:schemeClr val="accent1"/>
            </a:solidFill>
          </a:ln>
        </p:spPr>
        <p:txBody>
          <a:bodyPr>
            <a:noAutofit/>
          </a:bodyPr>
          <a:lstStyle/>
          <a:p>
            <a:pPr algn="just"/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Transformational Leadership</a:t>
            </a:r>
          </a:p>
          <a:p>
            <a:pPr algn="just"/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 </a:t>
            </a:r>
            <a:r>
              <a:rPr lang="en-US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Jeff Bezos, as the founder and former CEO of Amazon, exemplifies transformational leadership (Adigwe, 2024).</a:t>
            </a:r>
          </a:p>
          <a:p>
            <a:pPr algn="just"/>
            <a:r>
              <a:rPr lang="en-US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 He inspires and motivates employees through a compelling vision of the future, emphasizing innovation and growth.</a:t>
            </a:r>
          </a:p>
          <a:p>
            <a:pPr algn="just"/>
            <a:r>
              <a:rPr lang="en-US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 Bezos encourages risk-taking and experimentation, fostering a culture of creativity and invention within Amazon.</a:t>
            </a:r>
          </a:p>
          <a:p>
            <a:pPr algn="just"/>
            <a:r>
              <a:rPr lang="en-US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 His hands-on approach and willingness to challenge conventional wisdom empower employees to think big and drive change.</a:t>
            </a:r>
          </a:p>
          <a:p>
            <a:pPr algn="just"/>
            <a:r>
              <a:rPr lang="en-US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 Bezos's leadership style prioritises long-term goals and customer-centric strategies, driving continuous evolution and adaptation</a:t>
            </a:r>
          </a:p>
          <a:p>
            <a:pPr algn="just">
              <a:lnSpc>
                <a:spcPct val="200000"/>
              </a:lnSpc>
            </a:pPr>
            <a:endParaRPr lang="en-US" sz="1800" dirty="0">
              <a:latin typeface="+mj-lt"/>
            </a:endParaRPr>
          </a:p>
        </p:txBody>
      </p:sp>
      <p:sp>
        <p:nvSpPr>
          <p:cNvPr id="6" name="Title 13">
            <a:extLst>
              <a:ext uri="{FF2B5EF4-FFF2-40B4-BE49-F238E27FC236}">
                <a16:creationId xmlns:a16="http://schemas.microsoft.com/office/drawing/2014/main" id="{5A981189-9280-48E8-90AE-7F25E741BE94}"/>
              </a:ext>
            </a:extLst>
          </p:cNvPr>
          <p:cNvSpPr txBox="1">
            <a:spLocks/>
          </p:cNvSpPr>
          <p:nvPr/>
        </p:nvSpPr>
        <p:spPr>
          <a:xfrm>
            <a:off x="6096001" y="150577"/>
            <a:ext cx="5946912" cy="1640901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vert="horz" lIns="91440" tIns="45720" rIns="91440" bIns="45720" rtlCol="0" anchor="b">
            <a:normAutofit/>
          </a:bodyPr>
          <a:lstStyle>
            <a:lvl1pPr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1" i="0" kern="1200" spc="-150">
                <a:solidFill>
                  <a:schemeClr val="tx2"/>
                </a:solidFill>
                <a:latin typeface="+mj-lt"/>
                <a:ea typeface="+mj-ea"/>
                <a:cs typeface="Gill Sans" panose="020B0502020104020203" pitchFamily="34" charset="-79"/>
              </a:defRPr>
            </a:lvl1pPr>
          </a:lstStyle>
          <a:p>
            <a:pPr algn="ctr"/>
            <a:r>
              <a:rPr lang="en-US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LEADER 1 </a:t>
            </a:r>
          </a:p>
          <a:p>
            <a:pPr algn="ctr"/>
            <a:r>
              <a:rPr lang="en-US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JEFF BEZOS </a:t>
            </a:r>
          </a:p>
          <a:p>
            <a:pPr algn="ctr"/>
            <a:r>
              <a:rPr lang="en-US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[21</a:t>
            </a:r>
            <a:r>
              <a:rPr lang="en-US" sz="36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</a:t>
            </a:r>
            <a:r>
              <a:rPr lang="en-US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Century]</a:t>
            </a:r>
            <a:endParaRPr lang="en-US" sz="3600" dirty="0">
              <a:solidFill>
                <a:srgbClr val="5DAAB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3"/>
          <a:srcRect l="4839" t="3948" b="2174"/>
          <a:stretch/>
        </p:blipFill>
        <p:spPr>
          <a:xfrm>
            <a:off x="7970606" y="2103692"/>
            <a:ext cx="3851940" cy="36159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9352114"/>
      </p:ext>
    </p:extLst>
  </p:cSld>
  <p:clrMapOvr>
    <a:masterClrMapping/>
  </p:clrMapOvr>
  <p:transition spd="slow">
    <p:push dir="u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5249062A-D4B8-4980-B15D-2F0CF58BB5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52932" y="369203"/>
            <a:ext cx="5828522" cy="1277930"/>
          </a:xfrm>
          <a:solidFill>
            <a:schemeClr val="accent4">
              <a:lumMod val="40000"/>
              <a:lumOff val="60000"/>
            </a:schemeClr>
          </a:solidFill>
        </p:spPr>
        <p:txBody>
          <a:bodyPr>
            <a:noAutofit/>
          </a:bodyPr>
          <a:lstStyle/>
          <a:p>
            <a:pPr algn="ctr"/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b) Leadership Behaviour of</a:t>
            </a:r>
            <a:b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Jeff Bezos</a:t>
            </a:r>
            <a:endParaRPr lang="en-US" sz="2800" b="1" dirty="0">
              <a:solidFill>
                <a:srgbClr val="5DAAB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B59FCEF3-B015-47B8-8D8F-7C0C90D275EB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4581332" y="1925782"/>
            <a:ext cx="7380514" cy="4083132"/>
          </a:xfrm>
          <a:solidFill>
            <a:schemeClr val="bg1">
              <a:lumMod val="95000"/>
            </a:schemeClr>
          </a:solidFill>
          <a:ln>
            <a:solidFill>
              <a:schemeClr val="accent1"/>
            </a:solidFill>
          </a:ln>
        </p:spPr>
        <p:txBody>
          <a:bodyPr>
            <a:noAutofit/>
          </a:bodyPr>
          <a:lstStyle/>
          <a:p>
            <a:pPr algn="just"/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1. </a:t>
            </a:r>
            <a:r>
              <a:rPr lang="en-US" sz="2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Customer-Centric Approach - </a:t>
            </a:r>
            <a:r>
              <a:rPr lang="en-US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Bezos prioritizes customer satisfaction above all else, emphasizing the importance of long-term relationships and delivering exceptional value (</a:t>
            </a:r>
            <a:r>
              <a:rPr lang="en-GB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Baboolal</a:t>
            </a:r>
            <a:r>
              <a:rPr lang="en-US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-Frank, 2021).</a:t>
            </a:r>
          </a:p>
          <a:p>
            <a:pPr algn="just"/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2. </a:t>
            </a:r>
            <a:r>
              <a:rPr lang="en-US" sz="2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Leadership - </a:t>
            </a:r>
            <a:r>
              <a:rPr lang="en-US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Bezos demonstrates adaptive leadership by constantly evolving Amazon's business model to stay ahead in a rapidly changing market.</a:t>
            </a:r>
          </a:p>
          <a:p>
            <a:pPr algn="just"/>
            <a:r>
              <a:rPr lang="en-US" sz="2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3</a:t>
            </a:r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en-US" sz="2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Decisive Decision-Making - </a:t>
            </a:r>
            <a:r>
              <a:rPr lang="en-US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Bezos is known for his decisive decision-making style, often making bold moves that shape the future of the company and the industry.</a:t>
            </a:r>
          </a:p>
          <a:p>
            <a:pPr algn="just"/>
            <a:r>
              <a:rPr lang="en-US" sz="2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4. Data-Driven Leadership - </a:t>
            </a:r>
            <a:r>
              <a:rPr lang="en-US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Bezos utilizes data-driven insights to inform strategic decisions, leveraging technology and analytics to drive innovation and efficiency.</a:t>
            </a:r>
          </a:p>
          <a:p>
            <a:pPr algn="just"/>
            <a:endParaRPr lang="en-US" sz="1800" dirty="0">
              <a:latin typeface="+mj-lt"/>
            </a:endParaRPr>
          </a:p>
          <a:p>
            <a:pPr algn="just">
              <a:lnSpc>
                <a:spcPct val="200000"/>
              </a:lnSpc>
            </a:pPr>
            <a:endParaRPr lang="en-US" sz="1800" dirty="0">
              <a:latin typeface="+mj-lt"/>
            </a:endParaRPr>
          </a:p>
        </p:txBody>
      </p:sp>
      <p:sp>
        <p:nvSpPr>
          <p:cNvPr id="6" name="Title 13">
            <a:extLst>
              <a:ext uri="{FF2B5EF4-FFF2-40B4-BE49-F238E27FC236}">
                <a16:creationId xmlns:a16="http://schemas.microsoft.com/office/drawing/2014/main" id="{5A981189-9280-48E8-90AE-7F25E741BE94}"/>
              </a:ext>
            </a:extLst>
          </p:cNvPr>
          <p:cNvSpPr txBox="1">
            <a:spLocks/>
          </p:cNvSpPr>
          <p:nvPr/>
        </p:nvSpPr>
        <p:spPr>
          <a:xfrm>
            <a:off x="410547" y="150577"/>
            <a:ext cx="5163598" cy="1090394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vert="horz" lIns="91440" tIns="45720" rIns="91440" bIns="45720" rtlCol="0" anchor="b">
            <a:normAutofit/>
          </a:bodyPr>
          <a:lstStyle>
            <a:lvl1pPr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1" i="0" kern="1200" spc="-150">
                <a:solidFill>
                  <a:schemeClr val="tx2"/>
                </a:solidFill>
                <a:latin typeface="+mj-lt"/>
                <a:ea typeface="+mj-ea"/>
                <a:cs typeface="Gill Sans" panose="020B0502020104020203" pitchFamily="34" charset="-79"/>
              </a:defRPr>
            </a:lvl1pPr>
          </a:lstStyle>
          <a:p>
            <a:pPr algn="ctr"/>
            <a:r>
              <a:rPr lang="en-US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LEADER 1 - JEFF BEZOS</a:t>
            </a:r>
          </a:p>
          <a:p>
            <a:pPr algn="ctr"/>
            <a:r>
              <a:rPr lang="en-US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[21</a:t>
            </a:r>
            <a:r>
              <a:rPr lang="en-US" sz="36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</a:t>
            </a:r>
            <a:r>
              <a:rPr lang="en-US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Century]</a:t>
            </a:r>
            <a:endParaRPr lang="en-US" sz="3600" dirty="0">
              <a:solidFill>
                <a:srgbClr val="5DAAB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/>
          <a:srcRect l="2947" t="6054" r="5899" b="4308"/>
          <a:stretch/>
        </p:blipFill>
        <p:spPr>
          <a:xfrm>
            <a:off x="447493" y="2183363"/>
            <a:ext cx="3909903" cy="34336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1412118"/>
      </p:ext>
    </p:extLst>
  </p:cSld>
  <p:clrMapOvr>
    <a:masterClrMapping/>
  </p:clrMapOvr>
  <p:transition spd="slow">
    <p:push dir="u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5249062A-D4B8-4980-B15D-2F0CF58BB5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5273" y="391886"/>
            <a:ext cx="5299788" cy="886408"/>
          </a:xfrm>
          <a:solidFill>
            <a:schemeClr val="accent4">
              <a:lumMod val="40000"/>
              <a:lumOff val="60000"/>
            </a:schemeClr>
          </a:solidFill>
        </p:spPr>
        <p:txBody>
          <a:bodyPr>
            <a:noAutofit/>
          </a:bodyPr>
          <a:lstStyle/>
          <a:p>
            <a:pPr algn="ctr"/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c) Followers Appeal of Jeff Bezos</a:t>
            </a:r>
            <a:endParaRPr lang="en-US" sz="2800" b="1" dirty="0">
              <a:solidFill>
                <a:srgbClr val="5DAAB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B59FCEF3-B015-47B8-8D8F-7C0C90D275EB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205273" y="1464906"/>
            <a:ext cx="7707086" cy="5094514"/>
          </a:xfrm>
          <a:solidFill>
            <a:schemeClr val="bg1">
              <a:lumMod val="95000"/>
            </a:schemeClr>
          </a:solidFill>
          <a:ln>
            <a:solidFill>
              <a:schemeClr val="accent1"/>
            </a:solidFill>
          </a:ln>
        </p:spPr>
        <p:txBody>
          <a:bodyPr>
            <a:noAutofit/>
          </a:bodyPr>
          <a:lstStyle/>
          <a:p>
            <a:pPr algn="just"/>
            <a:r>
              <a:rPr lang="en-US" sz="2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1. Visionary Leadership </a:t>
            </a:r>
            <a:r>
              <a:rPr lang="en-US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- Jeff Bezos, as the founder and former CEO of Amazon, embodies visionary leadership, consistently pushing boundaries and redefining industries.</a:t>
            </a:r>
          </a:p>
          <a:p>
            <a:pPr algn="just"/>
            <a:r>
              <a:rPr lang="en-US" sz="2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2. Customer-Centric Approach </a:t>
            </a:r>
            <a:r>
              <a:rPr lang="en-US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- Bezos prioritizes customer satisfaction above all else, fostering a culture of customer obsession within Amazon.</a:t>
            </a:r>
          </a:p>
          <a:p>
            <a:pPr algn="just"/>
            <a:r>
              <a:rPr lang="en-US" sz="2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3. Disruptive Innovation </a:t>
            </a:r>
            <a:r>
              <a:rPr lang="en-US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- Under Bezos' leadership, Amazon has disrupted traditional retail models, pioneered e-commerce, and set new standards for convenience and efficiency.</a:t>
            </a:r>
          </a:p>
          <a:p>
            <a:pPr algn="just"/>
            <a:r>
              <a:rPr lang="en-US" sz="2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4. Entrepreneurial Spirit </a:t>
            </a:r>
            <a:r>
              <a:rPr lang="en-US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- Bezos' entrepreneurial spirit is contagious, inspiring followers to pursue ambitious goals and pursue their visions with determination.</a:t>
            </a:r>
          </a:p>
          <a:p>
            <a:pPr algn="just"/>
            <a:r>
              <a:rPr lang="en-US" sz="2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5. Impact on Society </a:t>
            </a:r>
            <a:r>
              <a:rPr lang="en-US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- Bezos' vision extends beyond business success; he actively seeks to address societal challenges through initiatives like sustainability and space exploration.</a:t>
            </a:r>
          </a:p>
          <a:p>
            <a:pPr algn="just"/>
            <a:endParaRPr lang="en-US" sz="2000" dirty="0">
              <a:latin typeface="+mj-lt"/>
            </a:endParaRPr>
          </a:p>
          <a:p>
            <a:pPr algn="just"/>
            <a:endParaRPr lang="en-US" sz="2000" dirty="0">
              <a:latin typeface="+mj-lt"/>
            </a:endParaRPr>
          </a:p>
          <a:p>
            <a:pPr algn="just">
              <a:lnSpc>
                <a:spcPct val="200000"/>
              </a:lnSpc>
            </a:pPr>
            <a:endParaRPr lang="en-US" sz="2000" dirty="0">
              <a:latin typeface="+mj-lt"/>
            </a:endParaRPr>
          </a:p>
        </p:txBody>
      </p:sp>
      <p:sp>
        <p:nvSpPr>
          <p:cNvPr id="6" name="Title 13">
            <a:extLst>
              <a:ext uri="{FF2B5EF4-FFF2-40B4-BE49-F238E27FC236}">
                <a16:creationId xmlns:a16="http://schemas.microsoft.com/office/drawing/2014/main" id="{5A981189-9280-48E8-90AE-7F25E741BE94}"/>
              </a:ext>
            </a:extLst>
          </p:cNvPr>
          <p:cNvSpPr txBox="1">
            <a:spLocks/>
          </p:cNvSpPr>
          <p:nvPr/>
        </p:nvSpPr>
        <p:spPr>
          <a:xfrm>
            <a:off x="5934269" y="150576"/>
            <a:ext cx="5635690" cy="124901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vert="horz" lIns="91440" tIns="45720" rIns="91440" bIns="45720" rtlCol="0" anchor="b">
            <a:noAutofit/>
          </a:bodyPr>
          <a:lstStyle>
            <a:lvl1pPr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1" i="0" kern="1200" spc="-150">
                <a:solidFill>
                  <a:schemeClr val="tx2"/>
                </a:solidFill>
                <a:latin typeface="+mj-lt"/>
                <a:ea typeface="+mj-ea"/>
                <a:cs typeface="Gill Sans" panose="020B0502020104020203" pitchFamily="34" charset="-79"/>
              </a:defRPr>
            </a:lvl1pPr>
          </a:lstStyle>
          <a:p>
            <a:pPr algn="ctr"/>
            <a:r>
              <a:rPr lang="en-US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LEADER 1 - JEFF BEZOS</a:t>
            </a:r>
          </a:p>
          <a:p>
            <a:pPr algn="ctr"/>
            <a:r>
              <a:rPr lang="en-US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[21</a:t>
            </a:r>
            <a:r>
              <a:rPr lang="en-US" sz="36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</a:t>
            </a:r>
            <a:r>
              <a:rPr lang="en-US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Century]</a:t>
            </a:r>
            <a:endParaRPr lang="en-US" sz="3600" dirty="0">
              <a:solidFill>
                <a:srgbClr val="5DAAB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3C59896F-C2CD-ED8B-852D-2412E3A27E3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26963" y="2043405"/>
            <a:ext cx="3666931" cy="34150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39725803"/>
      </p:ext>
    </p:extLst>
  </p:cSld>
  <p:clrMapOvr>
    <a:masterClrMapping/>
  </p:clrMapOvr>
  <p:transition spd="slow">
    <p:cover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25C4B52-F25E-2015-E650-E651837E856B}"/>
              </a:ext>
            </a:extLst>
          </p:cNvPr>
          <p:cNvSpPr txBox="1"/>
          <p:nvPr/>
        </p:nvSpPr>
        <p:spPr>
          <a:xfrm>
            <a:off x="119379" y="926378"/>
            <a:ext cx="3876901" cy="707886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kumimoji="0" lang="en-US" sz="2000" b="1" i="0" u="none" strike="noStrike" kern="1200" cap="all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a) Leadership Style of Elon Musk </a:t>
            </a:r>
            <a:endParaRPr lang="en-GB" sz="20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B2704E0-2CF3-7EF1-B009-6A4F8624FCF8}"/>
              </a:ext>
            </a:extLst>
          </p:cNvPr>
          <p:cNvSpPr txBox="1"/>
          <p:nvPr/>
        </p:nvSpPr>
        <p:spPr>
          <a:xfrm>
            <a:off x="680936" y="145915"/>
            <a:ext cx="10817158" cy="64633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LEADER 2 - ELON MUSK [21</a:t>
            </a:r>
            <a:r>
              <a:rPr lang="en-US" sz="3600" b="1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</a:t>
            </a:r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Century]</a:t>
            </a:r>
            <a:endParaRPr lang="en-US" sz="3600" b="1" dirty="0">
              <a:solidFill>
                <a:srgbClr val="5DAAB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D18A1A5-CDD8-AF8A-D1FD-15A310CF4D50}"/>
              </a:ext>
            </a:extLst>
          </p:cNvPr>
          <p:cNvSpPr txBox="1"/>
          <p:nvPr/>
        </p:nvSpPr>
        <p:spPr>
          <a:xfrm>
            <a:off x="8338654" y="926378"/>
            <a:ext cx="3733967" cy="707886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kumimoji="0" lang="en-US" sz="2000" b="1" i="0" u="none" strike="noStrike" kern="1200" cap="all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c) Followers Appeal for Elon Musk </a:t>
            </a:r>
            <a:endParaRPr lang="en-GB" sz="20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C760A4F-4D32-DEEC-C647-7821A391E5C9}"/>
              </a:ext>
            </a:extLst>
          </p:cNvPr>
          <p:cNvSpPr txBox="1"/>
          <p:nvPr/>
        </p:nvSpPr>
        <p:spPr>
          <a:xfrm>
            <a:off x="4152519" y="926380"/>
            <a:ext cx="4029897" cy="707886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en-US" sz="2000" b="1" cap="all" dirty="0">
                <a:solidFill>
                  <a:prstClr val="black"/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B</a:t>
            </a:r>
            <a:r>
              <a:rPr kumimoji="0" lang="en-US" sz="2000" b="1" i="0" u="none" strike="noStrike" kern="1200" cap="all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) Leadership Behaviour of Elon Musk </a:t>
            </a:r>
            <a:endParaRPr lang="en-GB" sz="2000" dirty="0"/>
          </a:p>
        </p:txBody>
      </p:sp>
      <p:sp>
        <p:nvSpPr>
          <p:cNvPr id="7" name="Rectangle: Top Corners Snipped 6">
            <a:extLst>
              <a:ext uri="{FF2B5EF4-FFF2-40B4-BE49-F238E27FC236}">
                <a16:creationId xmlns:a16="http://schemas.microsoft.com/office/drawing/2014/main" id="{EDDA2F22-D5FC-4FA2-4E8A-4CFFD8DF9DA7}"/>
              </a:ext>
            </a:extLst>
          </p:cNvPr>
          <p:cNvSpPr/>
          <p:nvPr/>
        </p:nvSpPr>
        <p:spPr>
          <a:xfrm>
            <a:off x="4152519" y="1782986"/>
            <a:ext cx="3699324" cy="4929097"/>
          </a:xfrm>
          <a:prstGeom prst="snip2Same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1. Visionary Thinking </a:t>
            </a:r>
            <a:r>
              <a:rPr lang="en-GB" sz="16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 Elon Musk demonstrates visionary leadership by setting audacious goals and pursuing innovative solutions to complex problems (Khan, 2021).</a:t>
            </a:r>
          </a:p>
          <a:p>
            <a:pPr algn="ctr"/>
            <a:r>
              <a:rPr lang="en-GB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2. Hands-On Involvement </a:t>
            </a:r>
            <a:r>
              <a:rPr lang="en-GB" sz="16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 Musk is known for his hands-on approach to leadership, actively participating in the development and execution of projects within his companies.</a:t>
            </a:r>
          </a:p>
          <a:p>
            <a:pPr algn="ctr"/>
            <a:r>
              <a:rPr lang="en-GB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3. Risk-Taking </a:t>
            </a:r>
            <a:r>
              <a:rPr lang="en-GB" sz="16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 Musk is unafraid of taking risks and pushing the boundaries of what is possible.</a:t>
            </a:r>
          </a:p>
        </p:txBody>
      </p:sp>
      <p:sp>
        <p:nvSpPr>
          <p:cNvPr id="9" name="Rectangle: Top Corners Snipped 8">
            <a:extLst>
              <a:ext uri="{FF2B5EF4-FFF2-40B4-BE49-F238E27FC236}">
                <a16:creationId xmlns:a16="http://schemas.microsoft.com/office/drawing/2014/main" id="{63B1DD1D-412A-C822-339A-4D48D2F99735}"/>
              </a:ext>
            </a:extLst>
          </p:cNvPr>
          <p:cNvSpPr/>
          <p:nvPr/>
        </p:nvSpPr>
        <p:spPr>
          <a:xfrm>
            <a:off x="156072" y="1782986"/>
            <a:ext cx="3803514" cy="4929097"/>
          </a:xfrm>
          <a:prstGeom prst="snip2SameRect">
            <a:avLst/>
          </a:prstGeom>
          <a:solidFill>
            <a:srgbClr val="DFE3E9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1.</a:t>
            </a:r>
            <a:r>
              <a:rPr lang="en-GB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Transformational Leadership</a:t>
            </a:r>
            <a:r>
              <a:rPr lang="en-GB" sz="16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 Musk inspires followers with bold visions and audacious goals.</a:t>
            </a:r>
          </a:p>
          <a:p>
            <a:pPr algn="ctr"/>
            <a:r>
              <a:rPr lang="en-GB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2.Charismatic Visionary</a:t>
            </a:r>
            <a:r>
              <a:rPr lang="en-GB" sz="16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 His charismatic personality rallies others behind his compelling vision.</a:t>
            </a:r>
          </a:p>
          <a:p>
            <a:pPr algn="ctr"/>
            <a:r>
              <a:rPr lang="en-GB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3.Innovative Boundaries: </a:t>
            </a:r>
            <a:r>
              <a:rPr lang="en-GB" sz="16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Constantly pushes technological and industrial boundaries.</a:t>
            </a:r>
          </a:p>
          <a:p>
            <a:pPr algn="ctr"/>
            <a:r>
              <a:rPr lang="en-GB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4.Risk-Taking Resilience</a:t>
            </a:r>
            <a:r>
              <a:rPr lang="en-GB" sz="16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 Willingness to take risks and resilience in setbacks.</a:t>
            </a:r>
          </a:p>
          <a:p>
            <a:pPr algn="ctr"/>
            <a:r>
              <a:rPr lang="en-GB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5.Futuristic Vision: </a:t>
            </a:r>
            <a:r>
              <a:rPr lang="en-GB" sz="16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Driven by a futuristic vision, especially in space exploration and sustainable energy.</a:t>
            </a:r>
          </a:p>
        </p:txBody>
      </p:sp>
      <p:sp>
        <p:nvSpPr>
          <p:cNvPr id="10" name="Rectangle: Top Corners Snipped 9">
            <a:extLst>
              <a:ext uri="{FF2B5EF4-FFF2-40B4-BE49-F238E27FC236}">
                <a16:creationId xmlns:a16="http://schemas.microsoft.com/office/drawing/2014/main" id="{FCA2B556-3BF2-9458-9B57-14D9F7711995}"/>
              </a:ext>
            </a:extLst>
          </p:cNvPr>
          <p:cNvSpPr/>
          <p:nvPr/>
        </p:nvSpPr>
        <p:spPr>
          <a:xfrm>
            <a:off x="8082063" y="1768396"/>
            <a:ext cx="4029897" cy="4943687"/>
          </a:xfrm>
          <a:prstGeom prst="snip2Same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 algn="ctr">
              <a:buAutoNum type="arabicPeriod"/>
            </a:pPr>
            <a:r>
              <a:rPr lang="en-GB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Visionary Leader </a:t>
            </a:r>
            <a:r>
              <a:rPr lang="en-GB" sz="16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– </a:t>
            </a:r>
          </a:p>
          <a:p>
            <a:pPr algn="ctr"/>
            <a:r>
              <a:rPr lang="en-GB" sz="16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Elon Musk’s his bold vision and audacious goals captivate and inspire followers.</a:t>
            </a:r>
          </a:p>
          <a:p>
            <a:pPr algn="ctr"/>
            <a:r>
              <a:rPr lang="en-GB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2. Technological Innovation </a:t>
            </a:r>
            <a:r>
              <a:rPr lang="en-GB" sz="14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 </a:t>
            </a:r>
            <a:r>
              <a:rPr lang="en-GB" sz="16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Musk's ventures, including Tesla, SpaceX, and Neuralink push technological boundaries and driving innovation.</a:t>
            </a:r>
          </a:p>
          <a:p>
            <a:pPr algn="ctr"/>
            <a:r>
              <a:rPr lang="en-GB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3. Disruptive Leadership </a:t>
            </a:r>
            <a:r>
              <a:rPr lang="en-GB" sz="16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 Musk challenges conventional wisdom and encourages followers to embrace risk-taking and unconventional thinking.</a:t>
            </a:r>
          </a:p>
          <a:p>
            <a:pPr algn="ctr"/>
            <a:r>
              <a:rPr lang="en-GB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4. Entrepreneurial Spirit </a:t>
            </a:r>
            <a:r>
              <a:rPr lang="en-GB" sz="16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 Musk's entrepreneurial spirit and resilience inspire followers to pursue their entrepreneurial ambitions.</a:t>
            </a:r>
          </a:p>
        </p:txBody>
      </p:sp>
    </p:spTree>
    <p:extLst>
      <p:ext uri="{BB962C8B-B14F-4D97-AF65-F5344CB8AC3E}">
        <p14:creationId xmlns:p14="http://schemas.microsoft.com/office/powerpoint/2010/main" val="357361668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10000"/>
            <a:lumOff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F73D75BE-E7AD-49A1-A453-D007D958AC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9239" y="69246"/>
            <a:ext cx="11173521" cy="707502"/>
          </a:xfrm>
          <a:solidFill>
            <a:schemeClr val="accent1">
              <a:lumMod val="40000"/>
              <a:lumOff val="60000"/>
            </a:schemeClr>
          </a:solidFill>
        </p:spPr>
        <p:txBody>
          <a:bodyPr>
            <a:noAutofit/>
          </a:bodyPr>
          <a:lstStyle/>
          <a:p>
            <a:pPr algn="ctr"/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Similarities Between Leaders’ Characteristics 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D47FBB8-2A87-4FDD-8742-D0C12871A3DD}"/>
              </a:ext>
            </a:extLst>
          </p:cNvPr>
          <p:cNvSpPr>
            <a:spLocks noGrp="1"/>
          </p:cNvSpPr>
          <p:nvPr>
            <p:ph type="body" sz="quarter" idx="4294967295"/>
          </p:nvPr>
        </p:nvSpPr>
        <p:spPr>
          <a:xfrm>
            <a:off x="9702800" y="4719638"/>
            <a:ext cx="2489200" cy="3124200"/>
          </a:xfrm>
        </p:spPr>
        <p:txBody>
          <a:bodyPr/>
          <a:lstStyle/>
          <a:p>
            <a:r>
              <a:rPr lang="en-US" dirty="0"/>
              <a:t>1</a:t>
            </a:r>
          </a:p>
        </p:txBody>
      </p:sp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51897639"/>
              </p:ext>
            </p:extLst>
          </p:nvPr>
        </p:nvGraphicFramePr>
        <p:xfrm>
          <a:off x="196645" y="875071"/>
          <a:ext cx="11739715" cy="5832495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1907458">
                  <a:extLst>
                    <a:ext uri="{9D8B030D-6E8A-4147-A177-3AD203B41FA5}">
                      <a16:colId xmlns:a16="http://schemas.microsoft.com/office/drawing/2014/main" val="671960017"/>
                    </a:ext>
                  </a:extLst>
                </a:gridCol>
                <a:gridCol w="1543665">
                  <a:extLst>
                    <a:ext uri="{9D8B030D-6E8A-4147-A177-3AD203B41FA5}">
                      <a16:colId xmlns:a16="http://schemas.microsoft.com/office/drawing/2014/main" val="3178009061"/>
                    </a:ext>
                  </a:extLst>
                </a:gridCol>
                <a:gridCol w="8288592">
                  <a:extLst>
                    <a:ext uri="{9D8B030D-6E8A-4147-A177-3AD203B41FA5}">
                      <a16:colId xmlns:a16="http://schemas.microsoft.com/office/drawing/2014/main" val="3706139652"/>
                    </a:ext>
                  </a:extLst>
                </a:gridCol>
              </a:tblGrid>
              <a:tr h="511277"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Characteristics</a:t>
                      </a:r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en-US" sz="2000" b="1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Similarities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01960766"/>
                  </a:ext>
                </a:extLst>
              </a:tr>
              <a:tr h="609600">
                <a:tc rowSpan="2">
                  <a:txBody>
                    <a:bodyPr/>
                    <a:lstStyle/>
                    <a:p>
                      <a:pPr algn="ctr"/>
                      <a:endParaRPr lang="en-US" sz="2000" b="1" i="1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algn="ctr"/>
                      <a:r>
                        <a:rPr lang="en-US" sz="2000" b="1" i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Visionary</a:t>
                      </a:r>
                    </a:p>
                    <a:p>
                      <a:pPr algn="ctr"/>
                      <a:r>
                        <a:rPr lang="en-US" sz="2000" b="1" i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Leadership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1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20</a:t>
                      </a:r>
                      <a:r>
                        <a:rPr lang="en-US" sz="1600" b="1" baseline="3000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th</a:t>
                      </a:r>
                      <a:r>
                        <a:rPr lang="en-US" sz="1600" b="1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Century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6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Jobs and Ford possessed transformative visions, challenging the status quo with innovative ideas and influencing society and technology.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19823908"/>
                  </a:ext>
                </a:extLst>
              </a:tr>
              <a:tr h="599768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1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21</a:t>
                      </a:r>
                      <a:r>
                        <a:rPr lang="en-US" sz="1600" b="1" baseline="3000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st</a:t>
                      </a:r>
                      <a:r>
                        <a:rPr lang="en-US" sz="1600" b="1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Century</a:t>
                      </a:r>
                    </a:p>
                    <a:p>
                      <a:pPr algn="ctr"/>
                      <a:endParaRPr lang="en-US" sz="1600" b="1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6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Transformational CEOs like Jeff Bezos and Elon Musk prioritise innovation and risk-taking to achieve goals.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64018846"/>
                  </a:ext>
                </a:extLst>
              </a:tr>
              <a:tr h="639096">
                <a:tc rowSpan="2">
                  <a:txBody>
                    <a:bodyPr/>
                    <a:lstStyle/>
                    <a:p>
                      <a:pPr algn="ctr"/>
                      <a:r>
                        <a:rPr lang="en-US" sz="2000" b="1" i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Innovation</a:t>
                      </a:r>
                    </a:p>
                    <a:p>
                      <a:pPr algn="ctr"/>
                      <a:r>
                        <a:rPr lang="en-US" sz="2000" b="1" i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and Disruption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1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20</a:t>
                      </a:r>
                      <a:r>
                        <a:rPr lang="en-US" sz="1600" b="1" baseline="3000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th</a:t>
                      </a:r>
                      <a:r>
                        <a:rPr lang="en-US" sz="1600" b="1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Century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marR="0" lvl="0" indent="-28575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1600" b="1" kern="1200" dirty="0">
                          <a:solidFill>
                            <a:schemeClr val="dk1"/>
                          </a:solidFill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Jobs created new products in technology</a:t>
                      </a:r>
                    </a:p>
                    <a:p>
                      <a:pPr marL="285750" marR="0" lvl="0" indent="-28575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1600" b="1" kern="1200" dirty="0">
                          <a:solidFill>
                            <a:schemeClr val="dk1"/>
                          </a:solidFill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Ford changed the manufacturing process with the assembly line.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38032540"/>
                  </a:ext>
                </a:extLst>
              </a:tr>
              <a:tr h="668594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1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21</a:t>
                      </a:r>
                      <a:r>
                        <a:rPr lang="en-US" sz="1600" b="1" baseline="3000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st</a:t>
                      </a:r>
                      <a:r>
                        <a:rPr lang="en-US" sz="1600" b="1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Century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just">
                        <a:buFont typeface="Arial" panose="020B0604020202020204" pitchFamily="34" charset="0"/>
                        <a:buChar char="•"/>
                      </a:pPr>
                      <a:r>
                        <a:rPr lang="en-GB" sz="16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Bezos revolutionised retail through e-commerce.</a:t>
                      </a:r>
                    </a:p>
                    <a:p>
                      <a:pPr marL="285750" indent="-285750" algn="just">
                        <a:buFont typeface="Arial" panose="020B0604020202020204" pitchFamily="34" charset="0"/>
                        <a:buChar char="•"/>
                      </a:pPr>
                      <a:r>
                        <a:rPr lang="en-GB" sz="16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Musk disrupted the automotive and space industries by introducing pioneering ideas.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44362329"/>
                  </a:ext>
                </a:extLst>
              </a:tr>
              <a:tr h="198120">
                <a:tc rowSpan="2">
                  <a:txBody>
                    <a:bodyPr/>
                    <a:lstStyle/>
                    <a:p>
                      <a:pPr algn="ctr"/>
                      <a:r>
                        <a:rPr lang="en-US" sz="2000" b="1" i="1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Commitment</a:t>
                      </a:r>
                    </a:p>
                    <a:p>
                      <a:pPr algn="ctr"/>
                      <a:r>
                        <a:rPr lang="en-US" sz="2000" b="1" i="1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to </a:t>
                      </a:r>
                    </a:p>
                    <a:p>
                      <a:pPr algn="ctr"/>
                      <a:r>
                        <a:rPr lang="en-US" sz="2000" b="1" i="1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Impact</a:t>
                      </a:r>
                      <a:endParaRPr lang="en-US" sz="2000" b="1" i="1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6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20</a:t>
                      </a:r>
                      <a:r>
                        <a:rPr kumimoji="0" lang="en-US" sz="1600" b="1" i="0" u="none" strike="noStrike" kern="1200" cap="none" spc="0" normalizeH="0" baseline="3000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th</a:t>
                      </a:r>
                      <a:r>
                        <a:rPr kumimoji="0" lang="en-US" sz="16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Century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b="1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6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Jobs' iPhone and Apple changed communication and technology.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6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Ford's mass production transformed transportation and economic growth.</a:t>
                      </a:r>
                      <a:endParaRPr lang="en-US" sz="1600" b="1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08688696"/>
                  </a:ext>
                </a:extLst>
              </a:tr>
              <a:tr h="198120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1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21</a:t>
                      </a:r>
                      <a:r>
                        <a:rPr lang="en-US" sz="1600" b="1" baseline="3000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st</a:t>
                      </a:r>
                      <a:r>
                        <a:rPr lang="en-US" sz="1600" b="1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Century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b="1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r>
                        <a:rPr lang="en-GB" sz="16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Musk and Bezos prioritised sustainable practices and long-term social responsibility. The expansion of space exploration with SpaceX and Blue Origin and the retail sector were advanced by them.</a:t>
                      </a:r>
                      <a:endParaRPr lang="en-US" sz="1600" b="1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46603311"/>
                  </a:ext>
                </a:extLst>
              </a:tr>
              <a:tr h="0">
                <a:tc rowSpan="2">
                  <a:txBody>
                    <a:bodyPr/>
                    <a:lstStyle/>
                    <a:p>
                      <a:pPr algn="ctr"/>
                      <a:r>
                        <a:rPr lang="en-US" sz="2000" b="1" i="1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Entrepreneurial </a:t>
                      </a:r>
                    </a:p>
                    <a:p>
                      <a:pPr algn="ctr"/>
                      <a:r>
                        <a:rPr lang="en-US" sz="2000" b="1" i="1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Spirit</a:t>
                      </a:r>
                    </a:p>
                    <a:p>
                      <a:pPr algn="ctr"/>
                      <a:endParaRPr lang="en-US" sz="2000" b="1" i="1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6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20</a:t>
                      </a:r>
                      <a:r>
                        <a:rPr kumimoji="0" lang="en-US" sz="1600" b="1" i="0" u="none" strike="noStrike" kern="1200" cap="none" spc="0" normalizeH="0" baseline="3000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th</a:t>
                      </a:r>
                      <a:r>
                        <a:rPr kumimoji="0" lang="en-US" sz="16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Century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b="1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r>
                        <a:rPr lang="en-US" sz="1600" b="1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Both leaders, Jobs and Ford</a:t>
                      </a:r>
                      <a:r>
                        <a:rPr lang="en-GB" sz="16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6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Pursued ambitious visions and experimented with new ideas. </a:t>
                      </a:r>
                      <a:br>
                        <a:rPr lang="en-GB" sz="16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</a:br>
                      <a:r>
                        <a:rPr lang="en-GB" sz="16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They demonstrated resilience by taking risks in new ventures.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21764304"/>
                  </a:ext>
                </a:extLst>
              </a:tr>
              <a:tr h="54906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6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21</a:t>
                      </a:r>
                      <a:r>
                        <a:rPr kumimoji="0" lang="en-US" sz="1600" b="1" i="0" u="none" strike="noStrike" kern="1200" cap="none" spc="0" normalizeH="0" baseline="3000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st</a:t>
                      </a:r>
                      <a:r>
                        <a:rPr kumimoji="0" lang="en-US" sz="16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Century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b="1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r>
                        <a:rPr lang="en-GB" sz="16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Musk and Bezos are driven by relentless innovation and industry disruption by introducing groundbreaking technologies and business models.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endParaRPr lang="en-US" sz="1600" b="1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6064905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543338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Rectangle 46">
            <a:extLst>
              <a:ext uri="{FF2B5EF4-FFF2-40B4-BE49-F238E27FC236}">
                <a16:creationId xmlns:a16="http://schemas.microsoft.com/office/drawing/2014/main" id="{0CABCAE3-64FC-4149-819F-2C1812824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pic>
        <p:nvPicPr>
          <p:cNvPr id="48" name="Picture 47">
            <a:extLst>
              <a:ext uri="{FF2B5EF4-FFF2-40B4-BE49-F238E27FC236}">
                <a16:creationId xmlns:a16="http://schemas.microsoft.com/office/drawing/2014/main" id="{012FDCFE-9AD2-4D8A-8CBF-B3AA37EBF6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49" name="Straight Connector 48">
            <a:extLst>
              <a:ext uri="{FF2B5EF4-FFF2-40B4-BE49-F238E27FC236}">
                <a16:creationId xmlns:a16="http://schemas.microsoft.com/office/drawing/2014/main" id="{FBD463FC-4CA8-4FF4-85A3-AF9F4B98D2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Straight Connector 49">
            <a:extLst>
              <a:ext uri="{FF2B5EF4-FFF2-40B4-BE49-F238E27FC236}">
                <a16:creationId xmlns:a16="http://schemas.microsoft.com/office/drawing/2014/main" id="{BECF35C3-8B44-4F4B-BD25-4C01823DB2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51" name="Rectangle 50">
            <a:extLst>
              <a:ext uri="{FF2B5EF4-FFF2-40B4-BE49-F238E27FC236}">
                <a16:creationId xmlns:a16="http://schemas.microsoft.com/office/drawing/2014/main" id="{11587617-1CD9-4BB4-8FDB-02547523FB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B2359BEA-F467-446B-9ED2-7DE4AE3940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9651" y="120691"/>
            <a:ext cx="11303539" cy="800554"/>
          </a:xfrm>
          <a:solidFill>
            <a:schemeClr val="accent1">
              <a:lumMod val="60000"/>
              <a:lumOff val="40000"/>
            </a:schemeClr>
          </a:solidFill>
        </p:spPr>
        <p:txBody>
          <a:bodyPr vert="horz" lIns="91440" tIns="45720" rIns="91440" bIns="0" rtlCol="0" anchor="b">
            <a:normAutofit/>
          </a:bodyPr>
          <a:lstStyle/>
          <a:p>
            <a:pPr algn="ctr"/>
            <a:r>
              <a:rPr lang="en-US" sz="3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Differences  In Leaders’ Characteristics</a:t>
            </a:r>
            <a:br>
              <a:rPr lang="en-US" sz="1700" b="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sz="1700" b="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53" name="Straight Connector 52">
            <a:extLst>
              <a:ext uri="{FF2B5EF4-FFF2-40B4-BE49-F238E27FC236}">
                <a16:creationId xmlns:a16="http://schemas.microsoft.com/office/drawing/2014/main" id="{07C4A58F-EDCB-42E6-BB21-2D410EF078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776728" y="5027185"/>
            <a:ext cx="864301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54" name="Picture 53">
            <a:extLst>
              <a:ext uri="{FF2B5EF4-FFF2-40B4-BE49-F238E27FC236}">
                <a16:creationId xmlns:a16="http://schemas.microsoft.com/office/drawing/2014/main" id="{CEF18BD6-B169-4CEE-BB3D-71DFD6A833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0C253CD2-F713-407C-B979-22CDBA5319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5390122"/>
              </p:ext>
            </p:extLst>
          </p:nvPr>
        </p:nvGraphicFramePr>
        <p:xfrm>
          <a:off x="139876" y="1041937"/>
          <a:ext cx="11825145" cy="5695372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2494816">
                  <a:extLst>
                    <a:ext uri="{9D8B030D-6E8A-4147-A177-3AD203B41FA5}">
                      <a16:colId xmlns:a16="http://schemas.microsoft.com/office/drawing/2014/main" val="920721825"/>
                    </a:ext>
                  </a:extLst>
                </a:gridCol>
                <a:gridCol w="1875615">
                  <a:extLst>
                    <a:ext uri="{9D8B030D-6E8A-4147-A177-3AD203B41FA5}">
                      <a16:colId xmlns:a16="http://schemas.microsoft.com/office/drawing/2014/main" val="894345148"/>
                    </a:ext>
                  </a:extLst>
                </a:gridCol>
                <a:gridCol w="7454714">
                  <a:extLst>
                    <a:ext uri="{9D8B030D-6E8A-4147-A177-3AD203B41FA5}">
                      <a16:colId xmlns:a16="http://schemas.microsoft.com/office/drawing/2014/main" val="1859403095"/>
                    </a:ext>
                  </a:extLst>
                </a:gridCol>
              </a:tblGrid>
              <a:tr h="412735">
                <a:tc>
                  <a:txBody>
                    <a:bodyPr/>
                    <a:lstStyle/>
                    <a:p>
                      <a:pPr algn="ctr"/>
                      <a:r>
                        <a:rPr lang="en-US" sz="220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Characteristics</a:t>
                      </a:r>
                    </a:p>
                  </a:txBody>
                  <a:tcPr marL="63187" marR="63187" marT="31594" marB="31594"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en-US" sz="220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Differences</a:t>
                      </a:r>
                    </a:p>
                  </a:txBody>
                  <a:tcPr marL="63187" marR="63187" marT="31594" marB="31594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33390004"/>
                  </a:ext>
                </a:extLst>
              </a:tr>
              <a:tr h="1075733">
                <a:tc rowSpan="2">
                  <a:txBody>
                    <a:bodyPr/>
                    <a:lstStyle/>
                    <a:p>
                      <a:pPr algn="ctr"/>
                      <a:endParaRPr lang="en-US" sz="2000" b="1" i="1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algn="ctr"/>
                      <a:endParaRPr lang="en-US" sz="2000" b="1" i="1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algn="ctr"/>
                      <a:r>
                        <a:rPr lang="en-US" sz="2000" b="1" i="1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Leadership</a:t>
                      </a:r>
                    </a:p>
                    <a:p>
                      <a:pPr algn="ctr"/>
                      <a:r>
                        <a:rPr lang="en-US" sz="2000" b="1" i="1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Style</a:t>
                      </a:r>
                    </a:p>
                  </a:txBody>
                  <a:tcPr marL="63187" marR="63187" marT="31594" marB="31594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200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 </a:t>
                      </a:r>
                    </a:p>
                    <a:p>
                      <a:pPr algn="ctr"/>
                      <a:r>
                        <a:rPr lang="en-US" sz="2000" b="1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20</a:t>
                      </a:r>
                      <a:r>
                        <a:rPr lang="en-US" sz="2000" b="1" baseline="3000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th</a:t>
                      </a:r>
                      <a:r>
                        <a:rPr lang="en-US" sz="2000" b="1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Century</a:t>
                      </a:r>
                    </a:p>
                  </a:txBody>
                  <a:tcPr marL="63187" marR="63187" marT="31594" marB="31594"/>
                </a:tc>
                <a:tc>
                  <a:txBody>
                    <a:bodyPr/>
                    <a:lstStyle/>
                    <a:p>
                      <a:pPr marL="342900" marR="0" lvl="0" indent="-34290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1600" b="1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Jobs</a:t>
                      </a:r>
                      <a:r>
                        <a:rPr lang="en-GB" sz="1600" b="1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was c</a:t>
                      </a:r>
                      <a:r>
                        <a:rPr lang="en-GB" sz="16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harismatic, inspirational, visionary and a perfectionist deeply involved in product development.</a:t>
                      </a:r>
                    </a:p>
                    <a:p>
                      <a:pPr marL="342900" marR="0" lvl="0" indent="-34290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1600" b="1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Ford: </a:t>
                      </a:r>
                      <a:r>
                        <a:rPr lang="en-GB" sz="16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Practical, results-driven, authoritarian, and hierarchical, revolutionised the automotive industry with mass production methods.</a:t>
                      </a:r>
                      <a:endParaRPr lang="en-US" sz="1600" b="1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3187" marR="63187" marT="31594" marB="31594"/>
                </a:tc>
                <a:extLst>
                  <a:ext uri="{0D108BD9-81ED-4DB2-BD59-A6C34878D82A}">
                    <a16:rowId xmlns:a16="http://schemas.microsoft.com/office/drawing/2014/main" val="1933583631"/>
                  </a:ext>
                </a:extLst>
              </a:tr>
              <a:tr h="724827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21</a:t>
                      </a:r>
                      <a:r>
                        <a:rPr lang="en-US" sz="2000" b="1" baseline="3000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st</a:t>
                      </a:r>
                      <a:r>
                        <a:rPr lang="en-US" sz="2000" b="1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Century</a:t>
                      </a:r>
                    </a:p>
                  </a:txBody>
                  <a:tcPr marL="63187" marR="63187" marT="31594" marB="31594"/>
                </a:tc>
                <a:tc>
                  <a:txBody>
                    <a:bodyPr/>
                    <a:lstStyle/>
                    <a:p>
                      <a:pPr marL="342900" indent="-342900" algn="just">
                        <a:buFont typeface="Arial" panose="020B0604020202020204" pitchFamily="34" charset="0"/>
                        <a:buChar char="•"/>
                      </a:pPr>
                      <a:r>
                        <a:rPr lang="en-GB" sz="16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Bezos: Analytical, data-driven, customer-oriented, long-term visionary.</a:t>
                      </a:r>
                    </a:p>
                    <a:p>
                      <a:pPr marL="342900" indent="-342900" algn="just">
                        <a:buFont typeface="Arial" panose="020B0604020202020204" pitchFamily="34" charset="0"/>
                        <a:buChar char="•"/>
                      </a:pPr>
                      <a:r>
                        <a:rPr lang="en-GB" sz="16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Musk: Visionary, innovative, hands-on, detail-oriented, risk-taking.</a:t>
                      </a:r>
                      <a:endParaRPr lang="en-US" sz="1600" b="1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3187" marR="63187" marT="31594" marB="31594"/>
                </a:tc>
                <a:extLst>
                  <a:ext uri="{0D108BD9-81ED-4DB2-BD59-A6C34878D82A}">
                    <a16:rowId xmlns:a16="http://schemas.microsoft.com/office/drawing/2014/main" val="2053286452"/>
                  </a:ext>
                </a:extLst>
              </a:tr>
              <a:tr h="1012590">
                <a:tc rowSpan="2">
                  <a:txBody>
                    <a:bodyPr/>
                    <a:lstStyle/>
                    <a:p>
                      <a:pPr algn="ctr"/>
                      <a:r>
                        <a:rPr lang="en-US" sz="2000" b="1" i="1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Risk </a:t>
                      </a:r>
                    </a:p>
                    <a:p>
                      <a:pPr algn="ctr"/>
                      <a:r>
                        <a:rPr lang="en-US" sz="2000" b="1" i="1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Appetite</a:t>
                      </a:r>
                    </a:p>
                  </a:txBody>
                  <a:tcPr marL="63187" marR="63187" marT="31594" marB="31594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2000" b="1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b="1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20</a:t>
                      </a:r>
                      <a:r>
                        <a:rPr lang="en-US" sz="2000" b="1" baseline="3000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th</a:t>
                      </a:r>
                      <a:r>
                        <a:rPr lang="en-US" sz="2000" b="1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Century</a:t>
                      </a:r>
                    </a:p>
                    <a:p>
                      <a:pPr algn="ctr"/>
                      <a:endParaRPr lang="en-US" sz="2000" b="1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3187" marR="63187" marT="31594" marB="31594"/>
                </a:tc>
                <a:tc>
                  <a:txBody>
                    <a:bodyPr/>
                    <a:lstStyle/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6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Jobs' risk-taking led to groundbreaking revolutionary devices and product designs.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6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Ford's focus was on manufacturing efficiency and automation.</a:t>
                      </a:r>
                      <a:endParaRPr lang="en-US" sz="1600" b="1" kern="1200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3187" marR="63187" marT="31594" marB="31594"/>
                </a:tc>
                <a:extLst>
                  <a:ext uri="{0D108BD9-81ED-4DB2-BD59-A6C34878D82A}">
                    <a16:rowId xmlns:a16="http://schemas.microsoft.com/office/drawing/2014/main" val="2865741607"/>
                  </a:ext>
                </a:extLst>
              </a:tr>
              <a:tr h="1075733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2000" b="1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b="1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21</a:t>
                      </a:r>
                      <a:r>
                        <a:rPr lang="en-US" sz="2000" b="1" baseline="3000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st</a:t>
                      </a:r>
                      <a:r>
                        <a:rPr lang="en-US" sz="2000" b="1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Century</a:t>
                      </a:r>
                    </a:p>
                    <a:p>
                      <a:pPr algn="ctr"/>
                      <a:endParaRPr lang="en-US" sz="2000" b="1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3187" marR="63187" marT="31594" marB="31594"/>
                </a:tc>
                <a:tc>
                  <a:txBody>
                    <a:bodyPr/>
                    <a:lstStyle/>
                    <a:p>
                      <a:pPr marL="0" lvl="0" indent="0">
                        <a:buFont typeface="Arial" panose="020B0604020202020204" pitchFamily="34" charset="0"/>
                        <a:buNone/>
                      </a:pPr>
                      <a:r>
                        <a:rPr lang="en-GB" sz="16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•     Musk’s risk tolerance is higher with investment diversification on  SpaceX and Hyperloop.</a:t>
                      </a:r>
                      <a:br>
                        <a:rPr lang="en-GB" sz="16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</a:br>
                      <a:r>
                        <a:rPr lang="en-GB" sz="16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•      Bezos balances risk and potential for long-term profitability in the e-commerce and technology sectors.</a:t>
                      </a:r>
                      <a:r>
                        <a:rPr lang="en-US" sz="1600" b="1" kern="120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(Stone, 2022). </a:t>
                      </a:r>
                      <a:endParaRPr lang="en-GB" sz="1600" b="1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3187" marR="63187" marT="31594" marB="31594"/>
                </a:tc>
                <a:extLst>
                  <a:ext uri="{0D108BD9-81ED-4DB2-BD59-A6C34878D82A}">
                    <a16:rowId xmlns:a16="http://schemas.microsoft.com/office/drawing/2014/main" val="3660170619"/>
                  </a:ext>
                </a:extLst>
              </a:tr>
              <a:tr h="696877">
                <a:tc rowSpan="2">
                  <a:txBody>
                    <a:bodyPr/>
                    <a:lstStyle/>
                    <a:p>
                      <a:pPr algn="ctr"/>
                      <a:r>
                        <a:rPr lang="en-US" sz="2000" b="1" i="1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Industry Focus</a:t>
                      </a:r>
                    </a:p>
                  </a:txBody>
                  <a:tcPr marL="63187" marR="63187" marT="31594" marB="31594"/>
                </a:tc>
                <a:tc>
                  <a:txBody>
                    <a:bodyPr/>
                    <a:lstStyle/>
                    <a:p>
                      <a:pPr algn="ctr"/>
                      <a:endParaRPr lang="en-US" sz="2000" b="1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b="1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20</a:t>
                      </a:r>
                      <a:r>
                        <a:rPr lang="en-US" sz="2000" b="1" baseline="3000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th</a:t>
                      </a:r>
                      <a:r>
                        <a:rPr lang="en-US" sz="2000" b="1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Century</a:t>
                      </a:r>
                    </a:p>
                  </a:txBody>
                  <a:tcPr marL="63187" marR="63187" marT="31594" marB="31594"/>
                </a:tc>
                <a:tc>
                  <a:txBody>
                    <a:bodyPr/>
                    <a:lstStyle/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US" sz="1600" b="1" kern="120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Job's core business was consumer electronics and software. 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US" sz="1600" b="1" kern="120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Ford focused on automotive manufacturing. </a:t>
                      </a:r>
                    </a:p>
                  </a:txBody>
                  <a:tcPr marL="63187" marR="63187" marT="31594" marB="31594"/>
                </a:tc>
                <a:extLst>
                  <a:ext uri="{0D108BD9-81ED-4DB2-BD59-A6C34878D82A}">
                    <a16:rowId xmlns:a16="http://schemas.microsoft.com/office/drawing/2014/main" val="3793460906"/>
                  </a:ext>
                </a:extLst>
              </a:tr>
              <a:tr h="696877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b="1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21</a:t>
                      </a:r>
                      <a:r>
                        <a:rPr lang="en-US" sz="2000" b="1" baseline="3000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st</a:t>
                      </a:r>
                      <a:r>
                        <a:rPr lang="en-US" sz="2000" b="1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Century</a:t>
                      </a:r>
                    </a:p>
                    <a:p>
                      <a:pPr algn="ctr"/>
                      <a:endParaRPr lang="en-US" sz="2000" b="1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3187" marR="63187" marT="31594" marB="31594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600" b="1" kern="120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Bezos had the e-commerce and technology industry with Amazon.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600" b="1" kern="120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Musk covers automotive, aerospace and energy.</a:t>
                      </a:r>
                      <a:endParaRPr lang="en-GB" sz="16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3187" marR="63187" marT="31594" marB="31594"/>
                </a:tc>
                <a:extLst>
                  <a:ext uri="{0D108BD9-81ED-4DB2-BD59-A6C34878D82A}">
                    <a16:rowId xmlns:a16="http://schemas.microsoft.com/office/drawing/2014/main" val="312503112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1618788"/>
      </p:ext>
    </p:extLst>
  </p:cSld>
  <p:clrMapOvr>
    <a:masterClrMapping/>
  </p:clrMapOvr>
  <p:transition spd="slow">
    <p:wipe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AB58A585-52FA-4A45-B2D0-660EC2D22B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61904" y="202798"/>
            <a:ext cx="4074970" cy="479140"/>
          </a:xfrm>
          <a:solidFill>
            <a:schemeClr val="accent1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CONCLUSION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76C3E0A7-1C3E-0A40-AC21-1EAD4086CBB7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391886" y="826827"/>
            <a:ext cx="11047445" cy="1308915"/>
          </a:xfrm>
          <a:solidFill>
            <a:srgbClr val="5DAAB0"/>
          </a:solidFill>
          <a:ln>
            <a:solidFill>
              <a:schemeClr val="accent1"/>
            </a:solidFill>
          </a:ln>
        </p:spPr>
        <p:txBody>
          <a:bodyPr>
            <a:normAutofit fontScale="70000" lnSpcReduction="20000"/>
          </a:bodyPr>
          <a:lstStyle/>
          <a:p>
            <a:pPr lvl="0" algn="just">
              <a:lnSpc>
                <a:spcPct val="170000"/>
              </a:lnSpc>
            </a:pPr>
            <a:r>
              <a:rPr 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 conclusion, Henry Ford, Steve Jobs, Elon Musk and Jeff Bezos have similar attributes and unique leadership skills which led to impact positively the business environment.</a:t>
            </a:r>
          </a:p>
          <a:p>
            <a:pPr lvl="0" algn="ctr">
              <a:lnSpc>
                <a:spcPct val="150000"/>
              </a:lnSpc>
            </a:pPr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algn="ctr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</a:pPr>
            <a:endParaRPr lang="en-US" sz="2000" dirty="0">
              <a:latin typeface="+mj-lt"/>
            </a:endParaRPr>
          </a:p>
        </p:txBody>
      </p:sp>
      <p:sp>
        <p:nvSpPr>
          <p:cNvPr id="32" name="Text Placeholder 31">
            <a:extLst>
              <a:ext uri="{FF2B5EF4-FFF2-40B4-BE49-F238E27FC236}">
                <a16:creationId xmlns:a16="http://schemas.microsoft.com/office/drawing/2014/main" id="{C277B2FA-806D-1A39-9E2A-8BD7C0D5540C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7144328" y="2156070"/>
            <a:ext cx="3411216" cy="443435"/>
          </a:xfrm>
        </p:spPr>
        <p:txBody>
          <a:bodyPr/>
          <a:lstStyle/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Differences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FC23BB9B-4B47-0285-FA6A-A0DBDA3A365F}"/>
              </a:ext>
            </a:extLst>
          </p:cNvPr>
          <p:cNvSpPr/>
          <p:nvPr/>
        </p:nvSpPr>
        <p:spPr>
          <a:xfrm>
            <a:off x="228600" y="2485249"/>
            <a:ext cx="2009775" cy="914400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Visionary Leadership</a:t>
            </a: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CD0BB421-A93B-586E-EDAD-23147D585B34}"/>
              </a:ext>
            </a:extLst>
          </p:cNvPr>
          <p:cNvSpPr/>
          <p:nvPr/>
        </p:nvSpPr>
        <p:spPr>
          <a:xfrm>
            <a:off x="4581572" y="2467840"/>
            <a:ext cx="2104979" cy="961160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Commitment to Impact</a:t>
            </a: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53BAB152-B934-243E-0B34-797069F90496}"/>
              </a:ext>
            </a:extLst>
          </p:cNvPr>
          <p:cNvSpPr/>
          <p:nvPr/>
        </p:nvSpPr>
        <p:spPr>
          <a:xfrm>
            <a:off x="2514166" y="2750048"/>
            <a:ext cx="1895474" cy="914400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Innovation</a:t>
            </a:r>
          </a:p>
        </p:txBody>
      </p:sp>
      <p:sp>
        <p:nvSpPr>
          <p:cNvPr id="22" name="Diamond 21">
            <a:extLst>
              <a:ext uri="{FF2B5EF4-FFF2-40B4-BE49-F238E27FC236}">
                <a16:creationId xmlns:a16="http://schemas.microsoft.com/office/drawing/2014/main" id="{ECBCFE5E-AB9D-D05B-083D-8CA3CA7CA166}"/>
              </a:ext>
            </a:extLst>
          </p:cNvPr>
          <p:cNvSpPr/>
          <p:nvPr/>
        </p:nvSpPr>
        <p:spPr>
          <a:xfrm>
            <a:off x="6752836" y="3168999"/>
            <a:ext cx="2745821" cy="1312561"/>
          </a:xfrm>
          <a:prstGeom prst="diamond">
            <a:avLst/>
          </a:prstGeom>
          <a:solidFill>
            <a:srgbClr val="AAD3D6"/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Leadership Style</a:t>
            </a:r>
          </a:p>
        </p:txBody>
      </p:sp>
      <p:sp>
        <p:nvSpPr>
          <p:cNvPr id="25" name="Diamond 24">
            <a:extLst>
              <a:ext uri="{FF2B5EF4-FFF2-40B4-BE49-F238E27FC236}">
                <a16:creationId xmlns:a16="http://schemas.microsoft.com/office/drawing/2014/main" id="{FED9594D-DC10-6AB9-F4D5-4FF0D0B6312E}"/>
              </a:ext>
            </a:extLst>
          </p:cNvPr>
          <p:cNvSpPr/>
          <p:nvPr/>
        </p:nvSpPr>
        <p:spPr>
          <a:xfrm>
            <a:off x="7639501" y="4394773"/>
            <a:ext cx="2743688" cy="1312561"/>
          </a:xfrm>
          <a:prstGeom prst="diamond">
            <a:avLst/>
          </a:prstGeom>
          <a:solidFill>
            <a:srgbClr val="AAD3D6"/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Legacy</a:t>
            </a:r>
          </a:p>
        </p:txBody>
      </p:sp>
      <p:sp>
        <p:nvSpPr>
          <p:cNvPr id="26" name="Diamond 25">
            <a:extLst>
              <a:ext uri="{FF2B5EF4-FFF2-40B4-BE49-F238E27FC236}">
                <a16:creationId xmlns:a16="http://schemas.microsoft.com/office/drawing/2014/main" id="{A628B0C9-61A5-DD60-F40F-2D43BEAADAAD}"/>
              </a:ext>
            </a:extLst>
          </p:cNvPr>
          <p:cNvSpPr/>
          <p:nvPr/>
        </p:nvSpPr>
        <p:spPr>
          <a:xfrm>
            <a:off x="9349273" y="3619635"/>
            <a:ext cx="2652419" cy="1199287"/>
          </a:xfrm>
          <a:prstGeom prst="diamond">
            <a:avLst/>
          </a:prstGeom>
          <a:solidFill>
            <a:srgbClr val="AAD3D6"/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Innovation method</a:t>
            </a:r>
          </a:p>
        </p:txBody>
      </p:sp>
      <p:sp>
        <p:nvSpPr>
          <p:cNvPr id="27" name="Diamond 26">
            <a:extLst>
              <a:ext uri="{FF2B5EF4-FFF2-40B4-BE49-F238E27FC236}">
                <a16:creationId xmlns:a16="http://schemas.microsoft.com/office/drawing/2014/main" id="{F505626E-8436-0994-7CDE-FF6B8C95D61F}"/>
              </a:ext>
            </a:extLst>
          </p:cNvPr>
          <p:cNvSpPr/>
          <p:nvPr/>
        </p:nvSpPr>
        <p:spPr>
          <a:xfrm>
            <a:off x="8471800" y="2520201"/>
            <a:ext cx="2743688" cy="1172439"/>
          </a:xfrm>
          <a:prstGeom prst="diamond">
            <a:avLst/>
          </a:prstGeom>
          <a:solidFill>
            <a:srgbClr val="AAD3D6"/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Risk Appetite</a:t>
            </a:r>
          </a:p>
        </p:txBody>
      </p:sp>
      <p:sp>
        <p:nvSpPr>
          <p:cNvPr id="36" name="Rectangle 5">
            <a:extLst>
              <a:ext uri="{FF2B5EF4-FFF2-40B4-BE49-F238E27FC236}">
                <a16:creationId xmlns:a16="http://schemas.microsoft.com/office/drawing/2014/main" id="{2A6FF5F3-8F53-841D-E050-A6ECFEB8DE08}"/>
              </a:ext>
            </a:extLst>
          </p:cNvPr>
          <p:cNvSpPr>
            <a:spLocks noGrp="1" noChangeArrowheads="1"/>
          </p:cNvSpPr>
          <p:nvPr>
            <p:ph type="body" sz="quarter" idx="13"/>
          </p:nvPr>
        </p:nvSpPr>
        <p:spPr bwMode="auto">
          <a:xfrm>
            <a:off x="190309" y="3776452"/>
            <a:ext cx="6496242" cy="2123658"/>
          </a:xfrm>
          <a:prstGeom prst="rect">
            <a:avLst/>
          </a:prstGeom>
          <a:solidFill>
            <a:srgbClr val="5DAAB0"/>
          </a:solidFill>
          <a:ln>
            <a:noFill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2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Considering these contrasts, their exceptional achievements indicate various paths to corporate success.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altLang="en-US" sz="2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emphasis lays on the importance of adaptability, resilience, and market awareness in achieving excellence.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1AD2D2AF-BCC6-E2F8-AC64-261C11B7D4E0}"/>
              </a:ext>
            </a:extLst>
          </p:cNvPr>
          <p:cNvSpPr txBox="1"/>
          <p:nvPr/>
        </p:nvSpPr>
        <p:spPr>
          <a:xfrm>
            <a:off x="2045351" y="2070807"/>
            <a:ext cx="2621901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</a:t>
            </a:r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Similarities</a:t>
            </a:r>
          </a:p>
        </p:txBody>
      </p:sp>
    </p:spTree>
    <p:extLst>
      <p:ext uri="{BB962C8B-B14F-4D97-AF65-F5344CB8AC3E}">
        <p14:creationId xmlns:p14="http://schemas.microsoft.com/office/powerpoint/2010/main" val="389446795"/>
      </p:ext>
    </p:extLst>
  </p:cSld>
  <p:clrMapOvr>
    <a:masterClrMapping/>
  </p:clrMapOvr>
  <p:transition spd="slow">
    <p:wipe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7" name="Rectangle 1136">
            <a:extLst>
              <a:ext uri="{FF2B5EF4-FFF2-40B4-BE49-F238E27FC236}">
                <a16:creationId xmlns:a16="http://schemas.microsoft.com/office/drawing/2014/main" id="{905CFAD9-EABE-4F83-B098-604752164E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pic>
        <p:nvPicPr>
          <p:cNvPr id="1138" name="Picture 1137">
            <a:extLst>
              <a:ext uri="{FF2B5EF4-FFF2-40B4-BE49-F238E27FC236}">
                <a16:creationId xmlns:a16="http://schemas.microsoft.com/office/drawing/2014/main" id="{C99610E4-6194-4817-B152-498995E771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139" name="Straight Connector 1138">
            <a:extLst>
              <a:ext uri="{FF2B5EF4-FFF2-40B4-BE49-F238E27FC236}">
                <a16:creationId xmlns:a16="http://schemas.microsoft.com/office/drawing/2014/main" id="{D885E9F4-7DB6-4B77-B1FF-80BFCE8127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40" name="Straight Connector 1139">
            <a:extLst>
              <a:ext uri="{FF2B5EF4-FFF2-40B4-BE49-F238E27FC236}">
                <a16:creationId xmlns:a16="http://schemas.microsoft.com/office/drawing/2014/main" id="{DB639A2B-C30C-4F6F-B847-6960F3CF8A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1141" name="Rectangle 1140">
            <a:extLst>
              <a:ext uri="{FF2B5EF4-FFF2-40B4-BE49-F238E27FC236}">
                <a16:creationId xmlns:a16="http://schemas.microsoft.com/office/drawing/2014/main" id="{C92F0448-E3EB-43E2-A7BE-0767BBFAC7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42" name="Rectangle 1141">
            <a:extLst>
              <a:ext uri="{FF2B5EF4-FFF2-40B4-BE49-F238E27FC236}">
                <a16:creationId xmlns:a16="http://schemas.microsoft.com/office/drawing/2014/main" id="{BC450B77-9635-4D12-A13F-BD687A0782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75886F7-AA87-384D-BB9D-C1347AE012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02478" y="637526"/>
            <a:ext cx="3355540" cy="2704158"/>
          </a:xfrm>
        </p:spPr>
        <p:txBody>
          <a:bodyPr vert="horz" lIns="91440" tIns="45720" rIns="91440" bIns="0" rtlCol="0" anchor="b">
            <a:normAutofit/>
          </a:bodyPr>
          <a:lstStyle/>
          <a:p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Any Questions?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DCD0E47-F677-9EDB-2658-2ADF47343355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8671407" y="3529160"/>
            <a:ext cx="2848300" cy="1613537"/>
          </a:xfrm>
        </p:spPr>
        <p:txBody>
          <a:bodyPr vert="horz" lIns="91440" tIns="91440" rIns="91440" bIns="91440" rtlCol="0">
            <a:noAutofit/>
          </a:bodyPr>
          <a:lstStyle/>
          <a:p>
            <a:pPr algn="ctr">
              <a:lnSpc>
                <a:spcPct val="120000"/>
              </a:lnSpc>
            </a:pPr>
            <a:r>
              <a:rPr lang="en-US" sz="2400" b="1" cap="all" dirty="0">
                <a:solidFill>
                  <a:schemeClr val="tx1"/>
                </a:solidFill>
                <a:highlight>
                  <a:srgbClr val="E2A2A2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Thank you </a:t>
            </a:r>
          </a:p>
          <a:p>
            <a:pPr algn="ctr">
              <a:lnSpc>
                <a:spcPct val="120000"/>
              </a:lnSpc>
            </a:pPr>
            <a:r>
              <a:rPr lang="en-US" sz="2400" b="1" cap="all" dirty="0">
                <a:solidFill>
                  <a:schemeClr val="tx1"/>
                </a:solidFill>
                <a:highlight>
                  <a:srgbClr val="E2A2A2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for </a:t>
            </a:r>
          </a:p>
          <a:p>
            <a:pPr algn="ctr">
              <a:lnSpc>
                <a:spcPct val="120000"/>
              </a:lnSpc>
            </a:pPr>
            <a:r>
              <a:rPr lang="en-US" sz="2400" b="1" cap="all" dirty="0">
                <a:solidFill>
                  <a:schemeClr val="tx1"/>
                </a:solidFill>
                <a:highlight>
                  <a:srgbClr val="E2A2A2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your audience.</a:t>
            </a:r>
          </a:p>
        </p:txBody>
      </p:sp>
      <p:grpSp>
        <p:nvGrpSpPr>
          <p:cNvPr id="1143" name="Group 1142">
            <a:extLst>
              <a:ext uri="{FF2B5EF4-FFF2-40B4-BE49-F238E27FC236}">
                <a16:creationId xmlns:a16="http://schemas.microsoft.com/office/drawing/2014/main" id="{3AAEC439-0F1D-4A17-BFD6-D1B5C0D0BC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49418" y="477854"/>
            <a:ext cx="3690924" cy="1899398"/>
            <a:chOff x="7807230" y="2012810"/>
            <a:chExt cx="3251252" cy="3459865"/>
          </a:xfrm>
        </p:grpSpPr>
        <p:sp>
          <p:nvSpPr>
            <p:cNvPr id="1091" name="Rectangle 1090">
              <a:extLst>
                <a:ext uri="{FF2B5EF4-FFF2-40B4-BE49-F238E27FC236}">
                  <a16:creationId xmlns:a16="http://schemas.microsoft.com/office/drawing/2014/main" id="{1E6FCC67-2214-4BE2-9F21-F49F4C2364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07230" y="2012810"/>
              <a:ext cx="3251252" cy="3459865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1905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092" name="Rectangle 1091">
              <a:extLst>
                <a:ext uri="{FF2B5EF4-FFF2-40B4-BE49-F238E27FC236}">
                  <a16:creationId xmlns:a16="http://schemas.microsoft.com/office/drawing/2014/main" id="{06CE4255-9F6B-41BF-9501-B899244CBF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07231" y="2026142"/>
              <a:ext cx="3251250" cy="3440203"/>
            </a:xfrm>
            <a:prstGeom prst="rect">
              <a:avLst/>
            </a:prstGeom>
            <a:solidFill>
              <a:srgbClr val="FFFFFE"/>
            </a:solidFill>
            <a:ln w="762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w="38100" h="38100"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1028" name="Picture 4">
            <a:extLst>
              <a:ext uri="{FF2B5EF4-FFF2-40B4-BE49-F238E27FC236}">
                <a16:creationId xmlns:a16="http://schemas.microsoft.com/office/drawing/2014/main" id="{A441D8FE-2883-1AD0-CA2B-63D973349D0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306662" y="637525"/>
            <a:ext cx="2364485" cy="15782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144" name="Straight Connector 1143">
            <a:extLst>
              <a:ext uri="{FF2B5EF4-FFF2-40B4-BE49-F238E27FC236}">
                <a16:creationId xmlns:a16="http://schemas.microsoft.com/office/drawing/2014/main" id="{F113F62F-D278-402A-8D44-9436FBDDEF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80960" y="3526496"/>
            <a:ext cx="284442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145" name="Rectangle 1144">
            <a:extLst>
              <a:ext uri="{FF2B5EF4-FFF2-40B4-BE49-F238E27FC236}">
                <a16:creationId xmlns:a16="http://schemas.microsoft.com/office/drawing/2014/main" id="{2D14D26D-FA2C-4871-965F-AF84BF27DA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5132" y="5447610"/>
            <a:ext cx="163726" cy="164592"/>
          </a:xfrm>
          <a:prstGeom prst="rect">
            <a:avLst/>
          </a:prstGeom>
          <a:solidFill>
            <a:srgbClr val="FF265A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146" name="Group 1145">
            <a:extLst>
              <a:ext uri="{FF2B5EF4-FFF2-40B4-BE49-F238E27FC236}">
                <a16:creationId xmlns:a16="http://schemas.microsoft.com/office/drawing/2014/main" id="{B87C1468-C83E-4DF0-AFC4-12F245CDEB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9509" y="2542318"/>
            <a:ext cx="3690924" cy="3074978"/>
            <a:chOff x="7807230" y="2012810"/>
            <a:chExt cx="3251252" cy="3459865"/>
          </a:xfrm>
        </p:grpSpPr>
        <p:sp>
          <p:nvSpPr>
            <p:cNvPr id="1099" name="Rectangle 1098">
              <a:extLst>
                <a:ext uri="{FF2B5EF4-FFF2-40B4-BE49-F238E27FC236}">
                  <a16:creationId xmlns:a16="http://schemas.microsoft.com/office/drawing/2014/main" id="{FBE08E73-922F-4869-89A7-AC072C1D16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07230" y="2012810"/>
              <a:ext cx="3251252" cy="3459865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1905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100" name="Rectangle 1099">
              <a:extLst>
                <a:ext uri="{FF2B5EF4-FFF2-40B4-BE49-F238E27FC236}">
                  <a16:creationId xmlns:a16="http://schemas.microsoft.com/office/drawing/2014/main" id="{826C6EE4-1C42-4228-BF45-D59469A7B0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07231" y="2026142"/>
              <a:ext cx="3251250" cy="3440203"/>
            </a:xfrm>
            <a:prstGeom prst="rect">
              <a:avLst/>
            </a:prstGeom>
            <a:solidFill>
              <a:srgbClr val="FFFFFE"/>
            </a:solidFill>
            <a:ln w="762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w="38100" h="38100"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1026" name="Picture 2">
            <a:extLst>
              <a:ext uri="{FF2B5EF4-FFF2-40B4-BE49-F238E27FC236}">
                <a16:creationId xmlns:a16="http://schemas.microsoft.com/office/drawing/2014/main" id="{B383BA91-E6B9-3CA4-C210-3C48406C0F1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728" t="9276" r="8377" b="-4"/>
          <a:stretch/>
        </p:blipFill>
        <p:spPr bwMode="auto">
          <a:xfrm>
            <a:off x="1313537" y="2738661"/>
            <a:ext cx="2390212" cy="2646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147" name="Group 1146">
            <a:extLst>
              <a:ext uri="{FF2B5EF4-FFF2-40B4-BE49-F238E27FC236}">
                <a16:creationId xmlns:a16="http://schemas.microsoft.com/office/drawing/2014/main" id="{3D4A2946-485C-49BF-94BB-D9D9FBC48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501429" y="472933"/>
            <a:ext cx="3690924" cy="3074978"/>
            <a:chOff x="7807230" y="2012810"/>
            <a:chExt cx="3251252" cy="3459865"/>
          </a:xfrm>
        </p:grpSpPr>
        <p:sp>
          <p:nvSpPr>
            <p:cNvPr id="1103" name="Rectangle 1102">
              <a:extLst>
                <a:ext uri="{FF2B5EF4-FFF2-40B4-BE49-F238E27FC236}">
                  <a16:creationId xmlns:a16="http://schemas.microsoft.com/office/drawing/2014/main" id="{EB6FEC13-B4A8-4F3B-A04B-D374B62F9E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07230" y="2012810"/>
              <a:ext cx="3251252" cy="3459865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1905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104" name="Rectangle 1103">
              <a:extLst>
                <a:ext uri="{FF2B5EF4-FFF2-40B4-BE49-F238E27FC236}">
                  <a16:creationId xmlns:a16="http://schemas.microsoft.com/office/drawing/2014/main" id="{697E0C27-BECF-43D8-97F1-F118ED9015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07231" y="2026142"/>
              <a:ext cx="3251250" cy="3440203"/>
            </a:xfrm>
            <a:prstGeom prst="rect">
              <a:avLst/>
            </a:prstGeom>
            <a:solidFill>
              <a:srgbClr val="FFFFFE"/>
            </a:solidFill>
            <a:ln w="762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w="38100" h="38100"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148" name="Group 1147">
            <a:extLst>
              <a:ext uri="{FF2B5EF4-FFF2-40B4-BE49-F238E27FC236}">
                <a16:creationId xmlns:a16="http://schemas.microsoft.com/office/drawing/2014/main" id="{D0B9AD04-3903-4A8C-8ADF-1C5565AD92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496017" y="3709644"/>
            <a:ext cx="3690924" cy="1899398"/>
            <a:chOff x="7807230" y="2012810"/>
            <a:chExt cx="3251252" cy="3459865"/>
          </a:xfrm>
        </p:grpSpPr>
        <p:sp>
          <p:nvSpPr>
            <p:cNvPr id="1107" name="Rectangle 1106">
              <a:extLst>
                <a:ext uri="{FF2B5EF4-FFF2-40B4-BE49-F238E27FC236}">
                  <a16:creationId xmlns:a16="http://schemas.microsoft.com/office/drawing/2014/main" id="{FE2944F0-51D4-4652-A3C2-49992A6B3B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07230" y="2012810"/>
              <a:ext cx="3251252" cy="3459865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1905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108" name="Rectangle 1107">
              <a:extLst>
                <a:ext uri="{FF2B5EF4-FFF2-40B4-BE49-F238E27FC236}">
                  <a16:creationId xmlns:a16="http://schemas.microsoft.com/office/drawing/2014/main" id="{63F763EE-62BD-49BF-B944-5AC2E130E7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07231" y="2026142"/>
              <a:ext cx="3251250" cy="3440203"/>
            </a:xfrm>
            <a:prstGeom prst="rect">
              <a:avLst/>
            </a:prstGeom>
            <a:solidFill>
              <a:srgbClr val="FFFFFE"/>
            </a:solidFill>
            <a:ln w="762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w="38100" h="38100"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1149" name="Picture 1148">
            <a:extLst>
              <a:ext uri="{FF2B5EF4-FFF2-40B4-BE49-F238E27FC236}">
                <a16:creationId xmlns:a16="http://schemas.microsoft.com/office/drawing/2014/main" id="{97D4C8B4-0BAB-48B7-9D89-C26EAAAEF0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150" name="Straight Connector 1149">
            <a:extLst>
              <a:ext uri="{FF2B5EF4-FFF2-40B4-BE49-F238E27FC236}">
                <a16:creationId xmlns:a16="http://schemas.microsoft.com/office/drawing/2014/main" id="{747D456C-D333-4F88-931F-EC1EB7648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32" name="Picture 8">
            <a:extLst>
              <a:ext uri="{FF2B5EF4-FFF2-40B4-BE49-F238E27FC236}">
                <a16:creationId xmlns:a16="http://schemas.microsoft.com/office/drawing/2014/main" id="{7F1DEE25-B4F3-856E-ADA7-89827299AF0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2351"/>
          <a:stretch/>
        </p:blipFill>
        <p:spPr bwMode="auto">
          <a:xfrm>
            <a:off x="4810256" y="928345"/>
            <a:ext cx="3080115" cy="21594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>
            <a:extLst>
              <a:ext uri="{FF2B5EF4-FFF2-40B4-BE49-F238E27FC236}">
                <a16:creationId xmlns:a16="http://schemas.microsoft.com/office/drawing/2014/main" id="{8D5FE551-EEE7-48E3-F265-DE4A9CB582D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1967" b="15873"/>
          <a:stretch/>
        </p:blipFill>
        <p:spPr bwMode="auto">
          <a:xfrm>
            <a:off x="4809486" y="3989172"/>
            <a:ext cx="3080885" cy="13962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848848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9695" y="205069"/>
            <a:ext cx="9027268" cy="744773"/>
          </a:xfrm>
          <a:solidFill>
            <a:schemeClr val="accent1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en-US" b="1" dirty="0"/>
              <a:t>REFeRENCES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43344" y="1037594"/>
            <a:ext cx="11333019" cy="4870564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342900" indent="-342900" algn="just">
              <a:buFont typeface="+mj-lt"/>
              <a:buAutoNum type="arabicPeriod"/>
            </a:pPr>
            <a:r>
              <a:rPr lang="en-US" sz="11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Adigwe, C.S. (2024) ‘Transformational Leadership: A Comparative Exploration of the Leadership Prowess of Jeff Bezos and Steve Jobs’, Asian Journal of Economics, Business and Accounting, 24(3), pp.68–89.</a:t>
            </a:r>
            <a:r>
              <a:rPr kumimoji="0" lang="en-US" sz="1150" b="0" i="0" u="none" strike="noStrike" kern="1200" cap="none" spc="0" normalizeH="0" baseline="0" noProof="0" dirty="0">
                <a:ln>
                  <a:noFill/>
                </a:ln>
                <a:solidFill>
                  <a:srgbClr val="3F3F3F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 Available at:</a:t>
            </a:r>
            <a:r>
              <a:rPr lang="en-US" sz="11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doi:https://doi.org/10.9734/ajeba/2024/v24i31242.</a:t>
            </a:r>
            <a:r>
              <a:rPr kumimoji="0" lang="en-US" sz="1150" b="0" i="0" u="none" strike="noStrike" kern="1200" cap="none" spc="0" normalizeH="0" baseline="0" noProof="0" dirty="0">
                <a:ln>
                  <a:noFill/>
                </a:ln>
                <a:solidFill>
                  <a:srgbClr val="3F3F3F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 [Accessed 11 Mar. 2024].</a:t>
            </a:r>
            <a:endParaRPr lang="en-US" sz="11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just">
              <a:buFont typeface="+mj-lt"/>
              <a:buAutoNum type="arabicPeriod"/>
            </a:pPr>
            <a:r>
              <a:rPr kumimoji="0" lang="en-GB" sz="1150" b="0" i="0" u="none" strike="noStrike" kern="1200" cap="none" spc="0" normalizeH="0" baseline="0" noProof="0" dirty="0">
                <a:ln>
                  <a:noFill/>
                </a:ln>
                <a:solidFill>
                  <a:srgbClr val="3F3F3F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 Archwell , D. and Mason , J. (2021) “EVALUATING CORPORATE LEADERSHIP IN THE UNITED STATES: A REVIEW OF ELON MUSK LEADERSHIP”, African Journal of Emerging Issues, 3(2), pp. 1 - 10. Available at: https://ajoeijournals.org/sys/index.php/ajoei/article/view/170 [Accessed: </a:t>
            </a:r>
            <a:r>
              <a:rPr lang="en-GB" sz="1150" dirty="0">
                <a:solidFill>
                  <a:srgbClr val="3F3F3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01</a:t>
            </a:r>
            <a:r>
              <a:rPr kumimoji="0" lang="en-GB" sz="1150" b="0" i="0" u="none" strike="noStrike" kern="1200" cap="none" spc="0" normalizeH="0" baseline="0" noProof="0" dirty="0">
                <a:ln>
                  <a:noFill/>
                </a:ln>
                <a:solidFill>
                  <a:srgbClr val="3F3F3F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April2024].</a:t>
            </a:r>
            <a:endParaRPr lang="en-US" sz="11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just">
              <a:buFont typeface="+mj-lt"/>
              <a:buAutoNum type="arabicPeriod"/>
            </a:pPr>
            <a:r>
              <a:rPr lang="en-US" sz="11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Baboolal-Frank, R. (2021). Analysis of Amazon : customer centric approach. repository.up.ac.za, [online] 20(2). Available at: https://repository.up.ac.za/handle/2263/86089 [Accessed 15 Mar. 2024].</a:t>
            </a:r>
          </a:p>
          <a:p>
            <a:pPr marL="342900" indent="-342900" algn="just">
              <a:buFont typeface="+mj-lt"/>
              <a:buAutoNum type="arabicPeriod"/>
            </a:pPr>
            <a:r>
              <a:rPr lang="en-US" sz="11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Beckongho, N.A. (2023) ‘Effective leadership and impact on investment and employees’ performance : Case Superlife network marketing in Cameroon’, www.theseus.fi. Available at: https://www.theseus.fi/handle/10024/802713 [Accessed 11 Mar. 2024].</a:t>
            </a:r>
          </a:p>
          <a:p>
            <a:pPr marL="342900" indent="-342900" algn="just">
              <a:buFont typeface="+mj-lt"/>
              <a:buAutoNum type="arabicPeriod"/>
            </a:pPr>
            <a:r>
              <a:rPr lang="en-US" sz="11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Bongomin, O., Nganyi, E.O., Abswaidi, M.R., Hitiyise, E. and Tumusiime, G. (2020) ‘Sustainable and Dynamic Competitiveness towards Technological Leadership of Industry 4.0: Implications for East African Community’, Journal of Engineering, 2020, pp.1–22.</a:t>
            </a:r>
            <a:r>
              <a:rPr kumimoji="0" lang="en-US" sz="1150" b="0" i="0" u="none" strike="noStrike" kern="1200" cap="none" spc="0" normalizeH="0" baseline="0" noProof="0" dirty="0">
                <a:ln>
                  <a:noFill/>
                </a:ln>
                <a:solidFill>
                  <a:srgbClr val="3F3F3F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 Available at:</a:t>
            </a:r>
            <a:r>
              <a:rPr lang="en-US" sz="11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doi:https://doi.org/10.1155/2020/8545281.</a:t>
            </a:r>
            <a:r>
              <a:rPr kumimoji="0" lang="en-US" sz="1150" b="0" i="0" u="none" strike="noStrike" kern="1200" cap="none" spc="0" normalizeH="0" baseline="0" noProof="0" dirty="0">
                <a:ln>
                  <a:noFill/>
                </a:ln>
                <a:solidFill>
                  <a:srgbClr val="3F3F3F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 [Accessed 21 Mar. 2024].</a:t>
            </a:r>
            <a:endParaRPr lang="en-US" sz="11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lang="en-US" sz="11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Brush, C.G., Eddleston, K.A., Edelman, L.F., Manolova, T.S., McAdam, M. and Rossi‐Lamastra, C. (2022) ‘Catalyzing change: Innovation in women’s entrepreneurship’, Strategic Entrepreneurship Journal, 16(2), pp.243–254.</a:t>
            </a:r>
            <a:r>
              <a:rPr kumimoji="0" lang="en-US" sz="1150" b="0" i="0" u="none" strike="noStrike" kern="1200" cap="none" spc="0" normalizeH="0" baseline="0" noProof="0" dirty="0">
                <a:ln>
                  <a:noFill/>
                </a:ln>
                <a:solidFill>
                  <a:srgbClr val="3F3F3F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 Available at:</a:t>
            </a:r>
            <a:r>
              <a:rPr lang="en-US" sz="11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doi:https://doi.org/10.1002/sej.1435.</a:t>
            </a:r>
            <a:r>
              <a:rPr kumimoji="0" lang="en-US" sz="1150" b="0" i="0" u="none" strike="noStrike" kern="1200" cap="none" spc="0" normalizeH="0" baseline="0" noProof="0" dirty="0">
                <a:ln>
                  <a:noFill/>
                </a:ln>
                <a:solidFill>
                  <a:srgbClr val="3F3F3F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 [Accessed 31 Mar. 2024].</a:t>
            </a:r>
            <a:endParaRPr lang="en-US" sz="11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just">
              <a:buFont typeface="+mj-lt"/>
              <a:buAutoNum type="arabicPeriod"/>
            </a:pPr>
            <a:r>
              <a:rPr lang="en-US" sz="11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Ciulla, J.B. (2020) ‘The Importance of Leadership in Shaping Business Values’, The Search for Ethics in Leadership, Business, and Beyond, [online] 50(1), pp.153–163.</a:t>
            </a:r>
            <a:r>
              <a:rPr kumimoji="0" lang="en-US" sz="1150" b="0" i="0" u="none" strike="noStrike" kern="1200" cap="none" spc="0" normalizeH="0" baseline="0" noProof="0" dirty="0">
                <a:ln>
                  <a:noFill/>
                </a:ln>
                <a:solidFill>
                  <a:srgbClr val="3F3F3F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 Available at:</a:t>
            </a:r>
            <a:r>
              <a:rPr lang="en-US" sz="11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doi:https://doi.org/10.1007/978-3-030-38463-0_10. [Accessed 11 Mar. 2024].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US" sz="1150" b="0" i="0" u="none" strike="noStrike" kern="1200" cap="none" spc="0" normalizeH="0" baseline="0" noProof="0" dirty="0">
                <a:ln>
                  <a:noFill/>
                </a:ln>
                <a:solidFill>
                  <a:srgbClr val="3F3F3F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Horiuchi, S., Nasser, J.S. and Chung, K.C. (2022) ‘The Art of a Scientific Presentation: Tips from Steve Jobs’, </a:t>
            </a:r>
            <a:r>
              <a:rPr kumimoji="0" lang="en-US" sz="1150" b="0" i="1" u="none" strike="noStrike" kern="1200" cap="none" spc="0" normalizeH="0" baseline="0" noProof="0" dirty="0">
                <a:ln>
                  <a:noFill/>
                </a:ln>
                <a:solidFill>
                  <a:srgbClr val="3F3F3F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Plastic &amp; Reconstructive Surgery</a:t>
            </a:r>
            <a:r>
              <a:rPr kumimoji="0" lang="en-US" sz="1150" b="0" i="0" u="none" strike="noStrike" kern="1200" cap="none" spc="0" normalizeH="0" baseline="0" noProof="0" dirty="0">
                <a:ln>
                  <a:noFill/>
                </a:ln>
                <a:solidFill>
                  <a:srgbClr val="3F3F3F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, 149(3), pp.533–540. Available at: doi:https://doi.org/10.1097/prs.0000000000008849. [Accessed 15 Mar. 2024].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US" sz="1150" b="0" i="0" u="none" strike="noStrike" kern="1200" cap="none" spc="0" normalizeH="0" baseline="0" noProof="0" dirty="0">
                <a:ln>
                  <a:noFill/>
                </a:ln>
                <a:solidFill>
                  <a:srgbClr val="3F3F3F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Isaacson, W. (2021) ‘</a:t>
            </a:r>
            <a:r>
              <a:rPr kumimoji="0" lang="en-US" sz="1150" b="0" i="1" u="none" strike="noStrike" kern="1200" cap="none" spc="0" normalizeH="0" baseline="0" noProof="0" dirty="0">
                <a:ln>
                  <a:noFill/>
                </a:ln>
                <a:solidFill>
                  <a:srgbClr val="3F3F3F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Steve Jobs</a:t>
            </a:r>
            <a:r>
              <a:rPr kumimoji="0" lang="en-US" sz="1150" b="0" i="0" u="none" strike="noStrike" kern="1200" cap="none" spc="0" normalizeH="0" baseline="0" noProof="0" dirty="0">
                <a:ln>
                  <a:noFill/>
                </a:ln>
                <a:solidFill>
                  <a:srgbClr val="3F3F3F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’, </a:t>
            </a:r>
            <a:r>
              <a:rPr kumimoji="0" lang="en-US" sz="1150" b="0" i="1" u="none" strike="noStrike" kern="1200" cap="none" spc="0" normalizeH="0" baseline="0" noProof="0" dirty="0">
                <a:ln>
                  <a:noFill/>
                </a:ln>
                <a:solidFill>
                  <a:srgbClr val="3F3F3F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Google Books</a:t>
            </a:r>
            <a:r>
              <a:rPr kumimoji="0" lang="en-US" sz="1150" b="0" i="0" u="none" strike="noStrike" kern="1200" cap="none" spc="0" normalizeH="0" baseline="0" noProof="0" dirty="0">
                <a:ln>
                  <a:noFill/>
                </a:ln>
                <a:solidFill>
                  <a:srgbClr val="3F3F3F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. Simon and Schuster. Available at: https://books.google.com/books?hl=en&amp;lr=&amp;id=zIZGEAAAQBAJ&amp;oi=fnd&amp;pg=PA17&amp;dq=Steve+Jobs&amp;ots=ZWrfypAvqU&amp;sig=Zsenr5w7ohWqL2H1ZfwTNVaniDM [Accessed 11 Mar. 2024].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US" sz="1150" b="0" i="0" u="none" strike="noStrike" kern="1200" cap="none" spc="0" normalizeH="0" baseline="0" noProof="0" dirty="0">
                <a:ln>
                  <a:noFill/>
                </a:ln>
                <a:solidFill>
                  <a:srgbClr val="3F3F3F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Khan, R. (2021) ‘A critical analysis of Elon Musk’s leadership in Tesla motors’, </a:t>
            </a:r>
            <a:r>
              <a:rPr kumimoji="0" lang="en-US" sz="1150" b="0" i="1" u="none" strike="noStrike" kern="1200" cap="none" spc="0" normalizeH="0" baseline="0" noProof="0" dirty="0">
                <a:ln>
                  <a:noFill/>
                </a:ln>
                <a:solidFill>
                  <a:srgbClr val="3F3F3F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Journal of Global Entrepreneurship Research</a:t>
            </a:r>
            <a:r>
              <a:rPr kumimoji="0" lang="en-US" sz="1150" b="0" i="0" u="none" strike="noStrike" kern="1200" cap="none" spc="0" normalizeH="0" baseline="0" noProof="0" dirty="0">
                <a:ln>
                  <a:noFill/>
                </a:ln>
                <a:solidFill>
                  <a:srgbClr val="3F3F3F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,1(1). doi:https://doi.org/10.1007/s40497-021-00284-z.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US" sz="1150" b="0" i="0" u="none" strike="noStrike" kern="1200" cap="none" spc="0" normalizeH="0" baseline="0" noProof="0" dirty="0">
                <a:ln>
                  <a:noFill/>
                </a:ln>
                <a:solidFill>
                  <a:srgbClr val="3F3F3F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Niebuhr, O., Brem, A., Michalsky, J. and Neitsch, J. (2020)’ What Makes Business Speakers Sound Charismatic?, </a:t>
            </a:r>
            <a:r>
              <a:rPr kumimoji="0" lang="en-US" sz="1150" b="0" i="1" u="none" strike="noStrike" kern="1200" cap="none" spc="0" normalizeH="0" baseline="0" noProof="0" dirty="0">
                <a:ln>
                  <a:noFill/>
                </a:ln>
                <a:solidFill>
                  <a:srgbClr val="3F3F3F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Cadernos de Linguística</a:t>
            </a:r>
            <a:r>
              <a:rPr kumimoji="0" lang="en-US" sz="1150" b="0" i="0" u="none" strike="noStrike" kern="1200" cap="none" spc="0" normalizeH="0" baseline="0" noProof="0" dirty="0">
                <a:ln>
                  <a:noFill/>
                </a:ln>
                <a:solidFill>
                  <a:srgbClr val="3F3F3F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, 1(1), pp.01-40. Available at: doi:https://doi.org/10.25189/2675-4916.2020.v1.n1.id272. [Accessed 29 Mar. 2024].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US" sz="1150" b="0" i="0" u="none" strike="noStrike" kern="1200" cap="none" spc="0" normalizeH="0" baseline="0" noProof="0" dirty="0">
                <a:ln>
                  <a:noFill/>
                </a:ln>
                <a:solidFill>
                  <a:srgbClr val="3F3F3F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O’Reilly, C.A. and Chatman, J.A. (2020) ‘Transformational leader or narcissist? How grandiose narcissists can create and destroy organizations and institutions’, </a:t>
            </a:r>
            <a:r>
              <a:rPr kumimoji="0" lang="en-US" sz="1150" b="0" i="1" u="none" strike="noStrike" kern="1200" cap="none" spc="0" normalizeH="0" baseline="0" noProof="0" dirty="0">
                <a:ln>
                  <a:noFill/>
                </a:ln>
                <a:solidFill>
                  <a:srgbClr val="3F3F3F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California Management Review</a:t>
            </a:r>
            <a:r>
              <a:rPr kumimoji="0" lang="en-US" sz="1150" b="0" i="0" u="none" strike="noStrike" kern="1200" cap="none" spc="0" normalizeH="0" baseline="0" noProof="0" dirty="0">
                <a:ln>
                  <a:noFill/>
                </a:ln>
                <a:solidFill>
                  <a:srgbClr val="3F3F3F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, 62(3), pp.5–27. Available at: doi:https://doi.org/10.1177/0008125620914989. [Accessed 15 Mar. 2024].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US" sz="1150" b="0" i="0" u="none" strike="noStrike" kern="1200" cap="none" spc="0" normalizeH="0" baseline="0" noProof="0" dirty="0">
                <a:ln>
                  <a:noFill/>
                </a:ln>
                <a:solidFill>
                  <a:srgbClr val="3F3F3F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Stone, B. (2022) ‘</a:t>
            </a:r>
            <a:r>
              <a:rPr kumimoji="0" lang="en-US" sz="1150" i="1" u="none" strike="noStrike" kern="1200" cap="none" spc="0" normalizeH="0" baseline="0" noProof="0" dirty="0">
                <a:ln>
                  <a:noFill/>
                </a:ln>
                <a:solidFill>
                  <a:srgbClr val="3F3F3F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Amazon Unbound: Jeff Bezos and the Invention of a Global Empire</a:t>
            </a:r>
            <a:r>
              <a:rPr kumimoji="0" lang="en-US" sz="1150" b="1" i="0" u="none" strike="noStrike" kern="1200" cap="none" spc="0" normalizeH="0" baseline="0" noProof="0" dirty="0">
                <a:ln>
                  <a:noFill/>
                </a:ln>
                <a:solidFill>
                  <a:srgbClr val="3F3F3F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’</a:t>
            </a:r>
            <a:r>
              <a:rPr kumimoji="0" lang="en-US" sz="1150" b="0" i="0" u="none" strike="noStrike" kern="1200" cap="none" spc="0" normalizeH="0" baseline="0" noProof="0" dirty="0">
                <a:ln>
                  <a:noFill/>
                </a:ln>
                <a:solidFill>
                  <a:srgbClr val="3F3F3F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kumimoji="0" lang="en-US" sz="1150" b="0" i="1" u="none" strike="noStrike" kern="1200" cap="none" spc="0" normalizeH="0" baseline="0" noProof="0" dirty="0">
                <a:ln>
                  <a:noFill/>
                </a:ln>
                <a:solidFill>
                  <a:srgbClr val="3F3F3F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Google Books</a:t>
            </a:r>
            <a:r>
              <a:rPr kumimoji="0" lang="en-US" sz="1150" b="0" i="0" u="none" strike="noStrike" kern="1200" cap="none" spc="0" normalizeH="0" baseline="0" noProof="0" dirty="0">
                <a:ln>
                  <a:noFill/>
                </a:ln>
                <a:solidFill>
                  <a:srgbClr val="3F3F3F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. Simon and Schuster. Available at: https://books.google.com/books?hl=en&amp;lr=&amp;id=gi9qEAAAQBAJ&amp;oi=fnd&amp;pg=PA1&amp;dq=1.%09Jeff+Bezos&amp;ots=_ACOlmnyTy&amp;sig=23rdy-hAL6TlWc9_QkyYgJ1Y-Mo [Accessed 31 Mar. 2024].</a:t>
            </a:r>
          </a:p>
        </p:txBody>
      </p:sp>
    </p:spTree>
    <p:extLst>
      <p:ext uri="{BB962C8B-B14F-4D97-AF65-F5344CB8AC3E}">
        <p14:creationId xmlns:p14="http://schemas.microsoft.com/office/powerpoint/2010/main" val="29030405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f9fc9171bb41dc08635275f351de8590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29387215989a890c06011de04edfe97d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A9939C09-71F4-4DB5-98B9-16EE71B9221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36B0937C-037C-43B5-9747-8DC51D76BF30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71af3243-3dd4-4a8d-8c0d-dd76da1f02a5"/>
    <ds:schemaRef ds:uri="16c05727-aa75-4e4a-9b5f-8a80a1165891"/>
    <ds:schemaRef ds:uri="http://schemas.microsoft.com/office/2006/metadata/properties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51C06DBF-33CB-4803-A705-9F1375E3968E}">
  <ds:schemaRefs>
    <ds:schemaRef ds:uri="http://schemas.microsoft.com/office/2006/metadata/properties"/>
    <ds:schemaRef ds:uri="http://www.w3.org/2000/xmlns/"/>
    <ds:schemaRef ds:uri="71af3243-3dd4-4a8d-8c0d-dd76da1f02a5"/>
    <ds:schemaRef ds:uri="http://www.w3.org/2001/XMLSchema-instance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0</TotalTime>
  <Words>3213</Words>
  <Application>Microsoft Office PowerPoint</Application>
  <PresentationFormat>Widescreen</PresentationFormat>
  <Paragraphs>287</Paragraphs>
  <Slides>16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3" baseType="lpstr">
      <vt:lpstr>Amasis MT Pro Medium</vt:lpstr>
      <vt:lpstr>Arial</vt:lpstr>
      <vt:lpstr>Calibri</vt:lpstr>
      <vt:lpstr>Gill Sans MT</vt:lpstr>
      <vt:lpstr>Times New Roman</vt:lpstr>
      <vt:lpstr>Wingdings</vt:lpstr>
      <vt:lpstr>Gallery</vt:lpstr>
      <vt:lpstr>LCBB6003 Leadership and Management Theory And Practice Lecturer: Dr Olusoyi  Richard Ashaye</vt:lpstr>
      <vt:lpstr>TABLE OF CONTENTS:</vt:lpstr>
      <vt:lpstr>INTRODUCTION</vt:lpstr>
      <vt:lpstr>20th CENTURY BUSINESS LEADERS</vt:lpstr>
      <vt:lpstr>PowerPoint Presentation</vt:lpstr>
      <vt:lpstr>PowerPoint Presentation</vt:lpstr>
      <vt:lpstr>21st CENTURY BUSINESS LEADERS</vt:lpstr>
      <vt:lpstr>a) Leadership Style of Jeff Bezos</vt:lpstr>
      <vt:lpstr>b) Leadership Behaviour of  Jeff Bezos</vt:lpstr>
      <vt:lpstr>c) Followers Appeal of Jeff Bezos</vt:lpstr>
      <vt:lpstr>PowerPoint Presentation</vt:lpstr>
      <vt:lpstr>Similarities Between Leaders’ Characteristics </vt:lpstr>
      <vt:lpstr>Differences  In Leaders’ Characteristics </vt:lpstr>
      <vt:lpstr>CONCLUSION</vt:lpstr>
      <vt:lpstr>Any Questions?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TASK 1   Group Task-PRESENTATION</dc:title>
  <dc:creator/>
  <cp:lastModifiedBy/>
  <cp:revision>2</cp:revision>
  <dcterms:created xsi:type="dcterms:W3CDTF">2024-03-11T10:23:33Z</dcterms:created>
  <dcterms:modified xsi:type="dcterms:W3CDTF">2024-04-04T22:03:19Z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