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modernComment_101_875C0126.xml" ContentType="application/vnd.ms-powerpoint.comment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comments/modernComment_103_A4FD7C02.xml" ContentType="application/vnd.ms-powerpoint.comment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comments/modernComment_109_99F15947.xml" ContentType="application/vnd.ms-powerpoint.comments+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comments/modernComment_105_8DC50471.xml" ContentType="application/vnd.ms-powerpoint.comments+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1" r:id="rId1"/>
  </p:sldMasterIdLst>
  <p:notesMasterIdLst>
    <p:notesMasterId r:id="rId12"/>
  </p:notesMasterIdLst>
  <p:sldIdLst>
    <p:sldId id="256" r:id="rId2"/>
    <p:sldId id="257" r:id="rId3"/>
    <p:sldId id="264" r:id="rId4"/>
    <p:sldId id="259" r:id="rId5"/>
    <p:sldId id="265" r:id="rId6"/>
    <p:sldId id="260" r:id="rId7"/>
    <p:sldId id="261" r:id="rId8"/>
    <p:sldId id="262" r:id="rId9"/>
    <p:sldId id="263" r:id="rId10"/>
    <p:sldId id="266"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72C1B1D-B632-7E7E-C467-662E16CE18F0}" name="Shabana Akhtar (2120355)" initials="S(" userId="S::2120355@student.uwtsd.ac.uk::eae4869f-699c-47b5-b7e9-a1e2f9f13411" providerId="AD"/>
  <p188:author id="{38F0AE6F-85A9-827B-167D-685FC02DAE28}" name="Amina Begum (2118505)" initials="A(" userId="S::2118505@student.uwtsd.ac.uk::7b144117-71f8-4060-97ef-f28069bed0fc" providerId="AD"/>
  <p188:author id="{5285A98B-E8B6-B374-6CBA-27A114E3A895}" name="Jameel Abd-L-Muhimin (2123156)" initials="J(" userId="S::2123156@student.uwtsd.ac.uk::53d6c55c-2eff-47a1-94eb-6a22940e6793"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79844"/>
  </p:normalViewPr>
  <p:slideViewPr>
    <p:cSldViewPr snapToGrid="0">
      <p:cViewPr varScale="1">
        <p:scale>
          <a:sx n="82" d="100"/>
          <a:sy n="82" d="100"/>
        </p:scale>
        <p:origin x="1600"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8/10/relationships/authors" Targe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omments/modernComment_101_875C0126.xml><?xml version="1.0" encoding="utf-8"?>
<p188:cmLst xmlns:a="http://schemas.openxmlformats.org/drawingml/2006/main" xmlns:r="http://schemas.openxmlformats.org/officeDocument/2006/relationships" xmlns:p188="http://schemas.microsoft.com/office/powerpoint/2018/8/main">
  <p188:cm id="{6D127E3C-C8BF-4CB0-948F-1CDCA468E0B8}" authorId="{38F0AE6F-85A9-827B-167D-685FC02DAE28}" created="2022-02-22T11:06:45.105">
    <pc:sldMkLst xmlns:pc="http://schemas.microsoft.com/office/powerpoint/2013/main/command">
      <pc:docMk/>
      <pc:sldMk cId="2270953766" sldId="257"/>
    </pc:sldMkLst>
    <p188:replyLst>
      <p188:reply id="{CB6456DE-C554-4D79-A9F4-8D3E10A049F4}" authorId="{5285A98B-E8B6-B374-6CBA-27A114E3A895}" created="2022-02-22T12:34:48.171">
        <p188:txBody>
          <a:bodyPr/>
          <a:lstStyle/>
          <a:p>
            <a:r>
              <a:rPr lang="en-GB"/>
              <a:t>am I suppose to talk about the result of the research aswell</a:t>
            </a:r>
          </a:p>
        </p188:txBody>
      </p188:reply>
      <p188:reply id="{7F8B70B1-BB57-407D-9478-B020848D7184}" authorId="{5285A98B-E8B6-B374-6CBA-27A114E3A895}" created="2022-02-22T12:36:21.970">
        <p188:txBody>
          <a:bodyPr/>
          <a:lstStyle/>
          <a:p>
            <a:r>
              <a:rPr lang="en-GB"/>
              <a:t>[@Amina Begum (2118505)] </a:t>
            </a:r>
          </a:p>
        </p188:txBody>
      </p188:reply>
      <p188:reply id="{BB628E73-E445-4AB9-8C30-F8E9B0C4FB65}" authorId="{38F0AE6F-85A9-827B-167D-685FC02DAE28}" created="2022-02-22T12:44:27.006">
        <p188:txBody>
          <a:bodyPr/>
          <a:lstStyle/>
          <a:p>
            <a:r>
              <a:rPr lang="en-GB"/>
              <a:t>shall i shorten some of it for you
but you can read from notes?</a:t>
            </a:r>
          </a:p>
        </p188:txBody>
      </p188:reply>
      <p188:reply id="{DDAD29BF-412B-4498-97E9-3D9C0A17AFE3}" authorId="{5285A98B-E8B6-B374-6CBA-27A114E3A895}" created="2022-02-22T12:49:13.069">
        <p188:txBody>
          <a:bodyPr/>
          <a:lstStyle/>
          <a:p>
            <a:r>
              <a:rPr lang="en-GB"/>
              <a:t>I'm going off the notes</a:t>
            </a:r>
          </a:p>
        </p188:txBody>
      </p188:reply>
      <p188:reply id="{C4078945-7E02-42E7-8EAA-798849A8A0A9}" authorId="{38F0AE6F-85A9-827B-167D-685FC02DAE28}" created="2022-02-22T12:51:23.704">
        <p188:txBody>
          <a:bodyPr/>
          <a:lstStyle/>
          <a:p>
            <a:r>
              <a:rPr lang="en-GB"/>
              <a:t>you dont have to talk about results here</a:t>
            </a:r>
          </a:p>
        </p188:txBody>
      </p188:reply>
    </p188:replyLst>
    <p188:txBody>
      <a:bodyPr/>
      <a:lstStyle/>
      <a:p>
        <a:r>
          <a:rPr lang="en-GB"/>
          <a:t>for these points, do we need to refer to literature?</a:t>
        </a:r>
      </a:p>
    </p188:txBody>
  </p188:cm>
</p188:cmLst>
</file>

<file path=ppt/comments/modernComment_103_A4FD7C02.xml><?xml version="1.0" encoding="utf-8"?>
<p188:cmLst xmlns:a="http://schemas.openxmlformats.org/drawingml/2006/main" xmlns:r="http://schemas.openxmlformats.org/officeDocument/2006/relationships" xmlns:p188="http://schemas.microsoft.com/office/powerpoint/2018/8/main">
  <p188:cm id="{C49AB52C-4956-4C90-AE97-3D43DE0E3B7D}" authorId="{38F0AE6F-85A9-827B-167D-685FC02DAE28}" created="2022-02-22T11:50:57.173">
    <pc:sldMkLst xmlns:pc="http://schemas.microsoft.com/office/powerpoint/2013/main/command">
      <pc:docMk/>
      <pc:sldMk cId="2768075778" sldId="259"/>
    </pc:sldMkLst>
    <p188:replyLst>
      <p188:reply id="{8B43A07B-478C-4620-BB4A-47A050652D3E}" authorId="{38F0AE6F-85A9-827B-167D-685FC02DAE28}" created="2022-02-22T12:53:05.472">
        <p188:txBody>
          <a:bodyPr/>
          <a:lstStyle/>
          <a:p>
            <a:r>
              <a:rPr lang="en-GB"/>
              <a:t>hi who will take this s;ide?</a:t>
            </a:r>
          </a:p>
        </p188:txBody>
      </p188:reply>
    </p188:replyLst>
    <p188:txBody>
      <a:bodyPr/>
      <a:lstStyle/>
      <a:p>
        <a:r>
          <a:rPr lang="en-GB"/>
          <a:t>sidi can you join the teams shabana has sent</a:t>
        </a:r>
      </a:p>
    </p188:txBody>
  </p188:cm>
</p188:cmLst>
</file>

<file path=ppt/comments/modernComment_105_8DC50471.xml><?xml version="1.0" encoding="utf-8"?>
<p188:cmLst xmlns:a="http://schemas.openxmlformats.org/drawingml/2006/main" xmlns:r="http://schemas.openxmlformats.org/officeDocument/2006/relationships" xmlns:p188="http://schemas.microsoft.com/office/powerpoint/2018/8/main">
  <p188:cm id="{455EAFEC-1891-411B-884D-04FBAE6DC38A}" authorId="{38F0AE6F-85A9-827B-167D-685FC02DAE28}" created="2022-02-22T10:36:34.622">
    <pc:sldMkLst xmlns:pc="http://schemas.microsoft.com/office/powerpoint/2013/main/command">
      <pc:docMk/>
      <pc:sldMk cId="2378499185" sldId="261"/>
    </pc:sldMkLst>
    <p188:replyLst>
      <p188:reply id="{E61B2B77-39D8-4A75-8E58-85A901345E5C}" authorId="{D72C1B1D-B632-7E7E-C467-662E16CE18F0}" created="2022-02-22T10:52:50.699">
        <p188:txBody>
          <a:bodyPr/>
          <a:lstStyle/>
          <a:p>
            <a:r>
              <a:rPr lang="en-GB"/>
              <a:t>I have added what I think, please add/amend if you need to</a:t>
            </a:r>
          </a:p>
        </p188:txBody>
      </p188:reply>
      <p188:reply id="{C6641AA1-B85B-4B81-BCC5-CD78643EF7B5}" authorId="{D72C1B1D-B632-7E7E-C467-662E16CE18F0}" created="2022-02-22T10:55:21.937">
        <p188:txBody>
          <a:bodyPr/>
          <a:lstStyle/>
          <a:p>
            <a:r>
              <a:rPr lang="en-GB"/>
              <a:t>Just not sure if week 7 is group work</a:t>
            </a:r>
          </a:p>
        </p188:txBody>
      </p188:reply>
      <p188:reply id="{12BDC78B-0FE1-4D1E-A432-22E4E5636D40}" authorId="{38F0AE6F-85A9-827B-167D-685FC02DAE28}" created="2022-02-22T12:15:12.695">
        <p188:txBody>
          <a:bodyPr/>
          <a:lstStyle/>
          <a:p>
            <a:r>
              <a:rPr lang="en-GB"/>
              <a:t>on the notes here, its a conclusion that can be refereed to in hypothesis</a:t>
            </a:r>
          </a:p>
        </p188:txBody>
      </p188:reply>
      <p188:reply id="{4B4AB355-7BDB-4462-A079-A8C187837F05}" authorId="{D72C1B1D-B632-7E7E-C467-662E16CE18F0}" created="2022-02-22T12:19:52.245">
        <p188:txBody>
          <a:bodyPr/>
          <a:lstStyle/>
          <a:p>
            <a:r>
              <a:rPr lang="en-GB"/>
              <a:t>im going to move the notes to the hypothesis</a:t>
            </a:r>
          </a:p>
        </p188:txBody>
      </p188:reply>
      <p188:reply id="{F9E585E6-5EEE-460B-95AB-38A792B15A64}" authorId="{D72C1B1D-B632-7E7E-C467-662E16CE18F0}" created="2022-02-22T13:55:31.232">
        <p188:txBody>
          <a:bodyPr/>
          <a:lstStyle/>
          <a:p>
            <a:r>
              <a:rPr lang="en-GB"/>
              <a:t>Do we need to explain this slide or can it just be presented? i was writing in the notes but its pretty self explanatory?</a:t>
            </a:r>
          </a:p>
        </p188:txBody>
      </p188:reply>
    </p188:replyLst>
    <p188:txBody>
      <a:bodyPr/>
      <a:lstStyle/>
      <a:p>
        <a:r>
          <a:rPr lang="en-GB"/>
          <a:t>do we add what we will be doing in those weeks in terms of research?</a:t>
        </a:r>
      </a:p>
    </p188:txBody>
  </p188:cm>
</p188:cmLst>
</file>

<file path=ppt/comments/modernComment_109_99F15947.xml><?xml version="1.0" encoding="utf-8"?>
<p188:cmLst xmlns:a="http://schemas.openxmlformats.org/drawingml/2006/main" xmlns:r="http://schemas.openxmlformats.org/officeDocument/2006/relationships" xmlns:p188="http://schemas.microsoft.com/office/powerpoint/2018/8/main">
  <p188:cm id="{F6203D50-4A97-4B55-8B9E-8321B3446BB8}" authorId="{38F0AE6F-85A9-827B-167D-685FC02DAE28}" created="2022-02-22T12:18:01.090">
    <pc:sldMkLst xmlns:pc="http://schemas.microsoft.com/office/powerpoint/2013/main/command">
      <pc:docMk/>
      <pc:sldMk cId="2582731079" sldId="265"/>
    </pc:sldMkLst>
    <p188:replyLst>
      <p188:reply id="{AB553D02-31C3-45FF-BC6C-76173898D5B8}" authorId="{D72C1B1D-B632-7E7E-C467-662E16CE18F0}" created="2022-02-22T12:21:06.390">
        <p188:txBody>
          <a:bodyPr/>
          <a:lstStyle/>
          <a:p>
            <a:r>
              <a:rPr lang="en-GB"/>
              <a:t>I have the form saved and the question have been amended to what we will ask</a:t>
            </a:r>
          </a:p>
        </p188:txBody>
      </p188:reply>
      <p188:reply id="{00784C5B-4AD7-4705-944A-DC8D9AF9B840}" authorId="{38F0AE6F-85A9-827B-167D-685FC02DAE28}" created="2022-02-22T12:29:19.607">
        <p188:txBody>
          <a:bodyPr/>
          <a:lstStyle/>
          <a:p>
            <a:r>
              <a:rPr lang="en-GB"/>
              <a:t>ok, i just want to be able to explain the type of questionnaire we will ask</a:t>
            </a:r>
          </a:p>
        </p188:txBody>
      </p188:reply>
      <p188:reply id="{7C1E2714-DBF1-4524-A513-5C04F2196DCF}" authorId="{D72C1B1D-B632-7E7E-C467-662E16CE18F0}" created="2022-02-22T14:14:41.073">
        <p188:txBody>
          <a:bodyPr/>
          <a:lstStyle/>
          <a:p>
            <a:r>
              <a:rPr lang="en-GB"/>
              <a:t>I have emailed the form to you</a:t>
            </a:r>
          </a:p>
        </p188:txBody>
      </p188:reply>
    </p188:replyLst>
    <p188:txBody>
      <a:bodyPr/>
      <a:lstStyle/>
      <a:p>
        <a:r>
          <a:rPr lang="en-GB"/>
          <a:t>does anyone remember the type of questions we did for each?</a:t>
        </a:r>
      </a:p>
    </p188:txBody>
  </p188:cm>
</p188:cmLst>
</file>

<file path=ppt/diagrams/_rels/data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image" Target="../media/image2.png"/></Relationships>
</file>

<file path=ppt/diagrams/_rels/drawing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image" Target="../media/image2.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3CD702-8778-4B78-A018-F69500436642}"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4DAAA9EE-C1CA-4DA7-B00F-78E595E6195B}">
      <dgm:prSet phldr="0"/>
      <dgm:spPr/>
      <dgm:t>
        <a:bodyPr/>
        <a:lstStyle/>
        <a:p>
          <a:pPr>
            <a:lnSpc>
              <a:spcPct val="100000"/>
            </a:lnSpc>
          </a:pPr>
          <a:r>
            <a:rPr lang="en-GB" dirty="0">
              <a:solidFill>
                <a:srgbClr val="FF0000"/>
              </a:solidFill>
            </a:rPr>
            <a:t>Technology is constantly </a:t>
          </a:r>
          <a:r>
            <a:rPr lang="en-GB" dirty="0">
              <a:solidFill>
                <a:srgbClr val="FF0000"/>
              </a:solidFill>
              <a:latin typeface="Trebuchet MS" panose="020B0603020202020204"/>
            </a:rPr>
            <a:t>changing</a:t>
          </a:r>
        </a:p>
      </dgm:t>
    </dgm:pt>
    <dgm:pt modelId="{8CDD450A-00E4-436D-A16D-E3F0479B3196}" type="parTrans" cxnId="{417CD5B6-18E5-47D8-8E02-885D061FD5FF}">
      <dgm:prSet/>
      <dgm:spPr/>
    </dgm:pt>
    <dgm:pt modelId="{E1D62B8F-4959-4CBE-9A87-DF7FC3AB2ED8}" type="sibTrans" cxnId="{417CD5B6-18E5-47D8-8E02-885D061FD5FF}">
      <dgm:prSet/>
      <dgm:spPr/>
    </dgm:pt>
    <dgm:pt modelId="{8F2DB6CD-FDA1-4CA3-8004-196A77F2080E}">
      <dgm:prSet phldr="0"/>
      <dgm:spPr/>
      <dgm:t>
        <a:bodyPr/>
        <a:lstStyle/>
        <a:p>
          <a:pPr>
            <a:lnSpc>
              <a:spcPct val="100000"/>
            </a:lnSpc>
          </a:pPr>
          <a:r>
            <a:rPr lang="en-GB" dirty="0">
              <a:solidFill>
                <a:srgbClr val="FF0000"/>
              </a:solidFill>
            </a:rPr>
            <a:t>Many students are new to education or returning after many years</a:t>
          </a:r>
          <a:endParaRPr lang="en-US" dirty="0">
            <a:solidFill>
              <a:srgbClr val="FF0000"/>
            </a:solidFill>
          </a:endParaRPr>
        </a:p>
      </dgm:t>
    </dgm:pt>
    <dgm:pt modelId="{15139F18-3047-46A9-8AEB-356E134D0104}" type="parTrans" cxnId="{7A36583E-E6D2-463E-BBC2-764341C8C171}">
      <dgm:prSet/>
      <dgm:spPr/>
    </dgm:pt>
    <dgm:pt modelId="{65701966-818B-4454-9363-F5B736685BE9}" type="sibTrans" cxnId="{7A36583E-E6D2-463E-BBC2-764341C8C171}">
      <dgm:prSet/>
      <dgm:spPr/>
    </dgm:pt>
    <dgm:pt modelId="{3337E184-2867-433E-A8B3-5458AC5148C5}">
      <dgm:prSet phldr="0"/>
      <dgm:spPr/>
      <dgm:t>
        <a:bodyPr/>
        <a:lstStyle/>
        <a:p>
          <a:pPr>
            <a:lnSpc>
              <a:spcPct val="100000"/>
            </a:lnSpc>
          </a:pPr>
          <a:r>
            <a:rPr lang="en-GB" dirty="0">
              <a:solidFill>
                <a:srgbClr val="FF0000"/>
              </a:solidFill>
            </a:rPr>
            <a:t> Lack of knowledge of how to use </a:t>
          </a:r>
          <a:r>
            <a:rPr lang="en-GB" dirty="0">
              <a:solidFill>
                <a:srgbClr val="FF0000"/>
              </a:solidFill>
              <a:latin typeface="Trebuchet MS" panose="020B0603020202020204"/>
            </a:rPr>
            <a:t>technology</a:t>
          </a:r>
        </a:p>
      </dgm:t>
    </dgm:pt>
    <dgm:pt modelId="{74D8F574-E7E9-448F-8CA1-FA97ADABFE82}" type="parTrans" cxnId="{161DF247-D368-42A6-960C-2E9C6279BAE3}">
      <dgm:prSet/>
      <dgm:spPr/>
    </dgm:pt>
    <dgm:pt modelId="{370C1FFD-9392-4BFC-966F-06331B7DB7C7}" type="sibTrans" cxnId="{161DF247-D368-42A6-960C-2E9C6279BAE3}">
      <dgm:prSet/>
      <dgm:spPr/>
    </dgm:pt>
    <dgm:pt modelId="{963C881C-6EF2-485A-9BB2-B14D010EF599}">
      <dgm:prSet phldr="0"/>
      <dgm:spPr/>
      <dgm:t>
        <a:bodyPr/>
        <a:lstStyle/>
        <a:p>
          <a:pPr>
            <a:lnSpc>
              <a:spcPct val="100000"/>
            </a:lnSpc>
          </a:pPr>
          <a:r>
            <a:rPr lang="en-GB" dirty="0">
              <a:solidFill>
                <a:srgbClr val="FF0000"/>
              </a:solidFill>
              <a:latin typeface="Trebuchet MS" panose="020B0603020202020204"/>
            </a:rPr>
            <a:t>Using technology confidently is crucial</a:t>
          </a:r>
          <a:endParaRPr lang="en-GB" dirty="0"/>
        </a:p>
      </dgm:t>
    </dgm:pt>
    <dgm:pt modelId="{3D3AC197-A509-423D-A303-73B344B9E473}" type="parTrans" cxnId="{4FFD307F-DD59-4F49-BE79-05AA2F5F406E}">
      <dgm:prSet/>
      <dgm:spPr/>
    </dgm:pt>
    <dgm:pt modelId="{8DF7C7F8-B8E4-4CE2-8148-BD4CF6F909F3}" type="sibTrans" cxnId="{4FFD307F-DD59-4F49-BE79-05AA2F5F406E}">
      <dgm:prSet/>
      <dgm:spPr/>
    </dgm:pt>
    <dgm:pt modelId="{D6F2356E-5004-4BD5-B307-D241248D2DF1}" type="pres">
      <dgm:prSet presAssocID="{0B3CD702-8778-4B78-A018-F69500436642}" presName="root" presStyleCnt="0">
        <dgm:presLayoutVars>
          <dgm:dir/>
          <dgm:resizeHandles val="exact"/>
        </dgm:presLayoutVars>
      </dgm:prSet>
      <dgm:spPr/>
    </dgm:pt>
    <dgm:pt modelId="{11F20FD9-5572-435E-8B1C-AAFFB88CF3B0}" type="pres">
      <dgm:prSet presAssocID="{8F2DB6CD-FDA1-4CA3-8004-196A77F2080E}" presName="compNode" presStyleCnt="0"/>
      <dgm:spPr/>
    </dgm:pt>
    <dgm:pt modelId="{E91DB10D-1BA9-4140-B5BE-1A691709F82C}" type="pres">
      <dgm:prSet presAssocID="{8F2DB6CD-FDA1-4CA3-8004-196A77F2080E}" presName="bgRect" presStyleLbl="bgShp" presStyleIdx="0" presStyleCnt="4"/>
      <dgm:spPr/>
    </dgm:pt>
    <dgm:pt modelId="{6AF0FD9B-3171-4633-AF61-341A7ECE6B85}" type="pres">
      <dgm:prSet presAssocID="{8F2DB6CD-FDA1-4CA3-8004-196A77F2080E}" presName="iconRect" presStyleLbl="node1" presStyleIdx="0" presStyleCnt="4"/>
      <dgm:spPr/>
    </dgm:pt>
    <dgm:pt modelId="{5F71FF05-91D4-4621-8974-BE151D5E6507}" type="pres">
      <dgm:prSet presAssocID="{8F2DB6CD-FDA1-4CA3-8004-196A77F2080E}" presName="spaceRect" presStyleCnt="0"/>
      <dgm:spPr/>
    </dgm:pt>
    <dgm:pt modelId="{B1B729C2-C0BC-41B4-B41C-F9BF88D416C6}" type="pres">
      <dgm:prSet presAssocID="{8F2DB6CD-FDA1-4CA3-8004-196A77F2080E}" presName="parTx" presStyleLbl="revTx" presStyleIdx="0" presStyleCnt="4">
        <dgm:presLayoutVars>
          <dgm:chMax val="0"/>
          <dgm:chPref val="0"/>
        </dgm:presLayoutVars>
      </dgm:prSet>
      <dgm:spPr/>
    </dgm:pt>
    <dgm:pt modelId="{62B0B99D-15C7-4ABC-943C-D6E815B28151}" type="pres">
      <dgm:prSet presAssocID="{65701966-818B-4454-9363-F5B736685BE9}" presName="sibTrans" presStyleCnt="0"/>
      <dgm:spPr/>
    </dgm:pt>
    <dgm:pt modelId="{9652AA8C-09B3-4F38-BEC1-D46DEC35BFD3}" type="pres">
      <dgm:prSet presAssocID="{4DAAA9EE-C1CA-4DA7-B00F-78E595E6195B}" presName="compNode" presStyleCnt="0"/>
      <dgm:spPr/>
    </dgm:pt>
    <dgm:pt modelId="{D5B51247-A59B-4123-AD0D-18C801637BD1}" type="pres">
      <dgm:prSet presAssocID="{4DAAA9EE-C1CA-4DA7-B00F-78E595E6195B}" presName="bgRect" presStyleLbl="bgShp" presStyleIdx="1" presStyleCnt="4"/>
      <dgm:spPr/>
    </dgm:pt>
    <dgm:pt modelId="{BF8FD785-F05F-4614-B1F8-2FBE91108A9D}" type="pres">
      <dgm:prSet presAssocID="{4DAAA9EE-C1CA-4DA7-B00F-78E595E6195B}" presName="iconRect" presStyleLbl="node1" presStyleIdx="1"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ead with Gears"/>
        </a:ext>
      </dgm:extLst>
    </dgm:pt>
    <dgm:pt modelId="{606BA1E4-7278-4AD1-97AC-E3BBEEC93385}" type="pres">
      <dgm:prSet presAssocID="{4DAAA9EE-C1CA-4DA7-B00F-78E595E6195B}" presName="spaceRect" presStyleCnt="0"/>
      <dgm:spPr/>
    </dgm:pt>
    <dgm:pt modelId="{C0FF05F1-9B96-4BC2-B343-63D8579BD1AA}" type="pres">
      <dgm:prSet presAssocID="{4DAAA9EE-C1CA-4DA7-B00F-78E595E6195B}" presName="parTx" presStyleLbl="revTx" presStyleIdx="1" presStyleCnt="4">
        <dgm:presLayoutVars>
          <dgm:chMax val="0"/>
          <dgm:chPref val="0"/>
        </dgm:presLayoutVars>
      </dgm:prSet>
      <dgm:spPr/>
    </dgm:pt>
    <dgm:pt modelId="{FBC55F33-BE2F-4731-A573-F6B8788C41A9}" type="pres">
      <dgm:prSet presAssocID="{E1D62B8F-4959-4CBE-9A87-DF7FC3AB2ED8}" presName="sibTrans" presStyleCnt="0"/>
      <dgm:spPr/>
    </dgm:pt>
    <dgm:pt modelId="{CF3141F9-DFED-468A-8204-4732ADD4605E}" type="pres">
      <dgm:prSet presAssocID="{3337E184-2867-433E-A8B3-5458AC5148C5}" presName="compNode" presStyleCnt="0"/>
      <dgm:spPr/>
    </dgm:pt>
    <dgm:pt modelId="{343AD790-0B23-496C-9E32-039D1B314A02}" type="pres">
      <dgm:prSet presAssocID="{3337E184-2867-433E-A8B3-5458AC5148C5}" presName="bgRect" presStyleLbl="bgShp" presStyleIdx="2" presStyleCnt="4"/>
      <dgm:spPr/>
    </dgm:pt>
    <dgm:pt modelId="{F12ADDB0-0657-4232-87CD-5AF861EB5773}" type="pres">
      <dgm:prSet presAssocID="{3337E184-2867-433E-A8B3-5458AC5148C5}" presName="iconRect" presStyleLbl="node1" presStyleIdx="2" presStyleCnt="4"/>
      <dgm:spPr/>
    </dgm:pt>
    <dgm:pt modelId="{BB46B9AE-3E50-4E86-BD39-E19DA69F6725}" type="pres">
      <dgm:prSet presAssocID="{3337E184-2867-433E-A8B3-5458AC5148C5}" presName="spaceRect" presStyleCnt="0"/>
      <dgm:spPr/>
    </dgm:pt>
    <dgm:pt modelId="{1F75FAA2-75CB-4DCD-9803-5CB212EF6C17}" type="pres">
      <dgm:prSet presAssocID="{3337E184-2867-433E-A8B3-5458AC5148C5}" presName="parTx" presStyleLbl="revTx" presStyleIdx="2" presStyleCnt="4">
        <dgm:presLayoutVars>
          <dgm:chMax val="0"/>
          <dgm:chPref val="0"/>
        </dgm:presLayoutVars>
      </dgm:prSet>
      <dgm:spPr/>
    </dgm:pt>
    <dgm:pt modelId="{557B64D7-51B0-485E-9D4B-D5AC511A5557}" type="pres">
      <dgm:prSet presAssocID="{370C1FFD-9392-4BFC-966F-06331B7DB7C7}" presName="sibTrans" presStyleCnt="0"/>
      <dgm:spPr/>
    </dgm:pt>
    <dgm:pt modelId="{6522F932-A92A-42D4-82B1-B65FF2F35519}" type="pres">
      <dgm:prSet presAssocID="{963C881C-6EF2-485A-9BB2-B14D010EF599}" presName="compNode" presStyleCnt="0"/>
      <dgm:spPr/>
    </dgm:pt>
    <dgm:pt modelId="{53FC9DFD-CAA2-40EB-BBF9-B7D647048CD5}" type="pres">
      <dgm:prSet presAssocID="{963C881C-6EF2-485A-9BB2-B14D010EF599}" presName="bgRect" presStyleLbl="bgShp" presStyleIdx="3" presStyleCnt="4"/>
      <dgm:spPr/>
    </dgm:pt>
    <dgm:pt modelId="{BB985335-3CE5-4A8A-9066-2D2E36DC0FEA}" type="pres">
      <dgm:prSet presAssocID="{963C881C-6EF2-485A-9BB2-B14D010EF599}" presName="iconRect" presStyleLbl="node1" presStyleIdx="3" presStyleCnt="4"/>
      <dgm:spPr/>
    </dgm:pt>
    <dgm:pt modelId="{FBC54AE5-3490-4C3B-BB13-436B13CD5127}" type="pres">
      <dgm:prSet presAssocID="{963C881C-6EF2-485A-9BB2-B14D010EF599}" presName="spaceRect" presStyleCnt="0"/>
      <dgm:spPr/>
    </dgm:pt>
    <dgm:pt modelId="{3D7AA3BD-A8BB-4189-994B-A88EDF75C9F9}" type="pres">
      <dgm:prSet presAssocID="{963C881C-6EF2-485A-9BB2-B14D010EF599}" presName="parTx" presStyleLbl="revTx" presStyleIdx="3" presStyleCnt="4">
        <dgm:presLayoutVars>
          <dgm:chMax val="0"/>
          <dgm:chPref val="0"/>
        </dgm:presLayoutVars>
      </dgm:prSet>
      <dgm:spPr/>
    </dgm:pt>
  </dgm:ptLst>
  <dgm:cxnLst>
    <dgm:cxn modelId="{76B8E936-61E8-431A-9E19-5771D8A11AB1}" type="presOf" srcId="{0B3CD702-8778-4B78-A018-F69500436642}" destId="{D6F2356E-5004-4BD5-B307-D241248D2DF1}" srcOrd="0" destOrd="0" presId="urn:microsoft.com/office/officeart/2018/2/layout/IconVerticalSolidList"/>
    <dgm:cxn modelId="{7A36583E-E6D2-463E-BBC2-764341C8C171}" srcId="{0B3CD702-8778-4B78-A018-F69500436642}" destId="{8F2DB6CD-FDA1-4CA3-8004-196A77F2080E}" srcOrd="0" destOrd="0" parTransId="{15139F18-3047-46A9-8AEB-356E134D0104}" sibTransId="{65701966-818B-4454-9363-F5B736685BE9}"/>
    <dgm:cxn modelId="{161DF247-D368-42A6-960C-2E9C6279BAE3}" srcId="{0B3CD702-8778-4B78-A018-F69500436642}" destId="{3337E184-2867-433E-A8B3-5458AC5148C5}" srcOrd="2" destOrd="0" parTransId="{74D8F574-E7E9-448F-8CA1-FA97ADABFE82}" sibTransId="{370C1FFD-9392-4BFC-966F-06331B7DB7C7}"/>
    <dgm:cxn modelId="{4FFD307F-DD59-4F49-BE79-05AA2F5F406E}" srcId="{0B3CD702-8778-4B78-A018-F69500436642}" destId="{963C881C-6EF2-485A-9BB2-B14D010EF599}" srcOrd="3" destOrd="0" parTransId="{3D3AC197-A509-423D-A303-73B344B9E473}" sibTransId="{8DF7C7F8-B8E4-4CE2-8148-BD4CF6F909F3}"/>
    <dgm:cxn modelId="{B4A0FB95-8616-41FC-B578-2E295256D55C}" type="presOf" srcId="{8F2DB6CD-FDA1-4CA3-8004-196A77F2080E}" destId="{B1B729C2-C0BC-41B4-B41C-F9BF88D416C6}" srcOrd="0" destOrd="0" presId="urn:microsoft.com/office/officeart/2018/2/layout/IconVerticalSolidList"/>
    <dgm:cxn modelId="{417CD5B6-18E5-47D8-8E02-885D061FD5FF}" srcId="{0B3CD702-8778-4B78-A018-F69500436642}" destId="{4DAAA9EE-C1CA-4DA7-B00F-78E595E6195B}" srcOrd="1" destOrd="0" parTransId="{8CDD450A-00E4-436D-A16D-E3F0479B3196}" sibTransId="{E1D62B8F-4959-4CBE-9A87-DF7FC3AB2ED8}"/>
    <dgm:cxn modelId="{5A5B78CF-F830-48CB-88DE-65A8E589875E}" type="presOf" srcId="{963C881C-6EF2-485A-9BB2-B14D010EF599}" destId="{3D7AA3BD-A8BB-4189-994B-A88EDF75C9F9}" srcOrd="0" destOrd="0" presId="urn:microsoft.com/office/officeart/2018/2/layout/IconVerticalSolidList"/>
    <dgm:cxn modelId="{70CF97D1-868D-4840-B5E0-D269F0619A27}" type="presOf" srcId="{4DAAA9EE-C1CA-4DA7-B00F-78E595E6195B}" destId="{C0FF05F1-9B96-4BC2-B343-63D8579BD1AA}" srcOrd="0" destOrd="0" presId="urn:microsoft.com/office/officeart/2018/2/layout/IconVerticalSolidList"/>
    <dgm:cxn modelId="{0FA41CD4-433C-4925-B87B-B7FE8743221F}" type="presOf" srcId="{3337E184-2867-433E-A8B3-5458AC5148C5}" destId="{1F75FAA2-75CB-4DCD-9803-5CB212EF6C17}" srcOrd="0" destOrd="0" presId="urn:microsoft.com/office/officeart/2018/2/layout/IconVerticalSolidList"/>
    <dgm:cxn modelId="{0CC51B6F-CD5D-459C-9C6B-D555D759B8D4}" type="presParOf" srcId="{D6F2356E-5004-4BD5-B307-D241248D2DF1}" destId="{11F20FD9-5572-435E-8B1C-AAFFB88CF3B0}" srcOrd="0" destOrd="0" presId="urn:microsoft.com/office/officeart/2018/2/layout/IconVerticalSolidList"/>
    <dgm:cxn modelId="{EB52BA2A-ADAF-41E7-9AD8-43E320D45572}" type="presParOf" srcId="{11F20FD9-5572-435E-8B1C-AAFFB88CF3B0}" destId="{E91DB10D-1BA9-4140-B5BE-1A691709F82C}" srcOrd="0" destOrd="0" presId="urn:microsoft.com/office/officeart/2018/2/layout/IconVerticalSolidList"/>
    <dgm:cxn modelId="{AF765923-B828-4B02-9A5E-0E96EBFE6BD3}" type="presParOf" srcId="{11F20FD9-5572-435E-8B1C-AAFFB88CF3B0}" destId="{6AF0FD9B-3171-4633-AF61-341A7ECE6B85}" srcOrd="1" destOrd="0" presId="urn:microsoft.com/office/officeart/2018/2/layout/IconVerticalSolidList"/>
    <dgm:cxn modelId="{4B7FBABC-F800-4BD7-AF3C-A97A3EE98DD2}" type="presParOf" srcId="{11F20FD9-5572-435E-8B1C-AAFFB88CF3B0}" destId="{5F71FF05-91D4-4621-8974-BE151D5E6507}" srcOrd="2" destOrd="0" presId="urn:microsoft.com/office/officeart/2018/2/layout/IconVerticalSolidList"/>
    <dgm:cxn modelId="{381D1D5D-7DA7-4075-A398-C0A2CFF97D02}" type="presParOf" srcId="{11F20FD9-5572-435E-8B1C-AAFFB88CF3B0}" destId="{B1B729C2-C0BC-41B4-B41C-F9BF88D416C6}" srcOrd="3" destOrd="0" presId="urn:microsoft.com/office/officeart/2018/2/layout/IconVerticalSolidList"/>
    <dgm:cxn modelId="{3DD53FF7-EF0E-47DB-A577-917C95FD9C4A}" type="presParOf" srcId="{D6F2356E-5004-4BD5-B307-D241248D2DF1}" destId="{62B0B99D-15C7-4ABC-943C-D6E815B28151}" srcOrd="1" destOrd="0" presId="urn:microsoft.com/office/officeart/2018/2/layout/IconVerticalSolidList"/>
    <dgm:cxn modelId="{F397E306-FC1A-4B85-AAD6-AA2A65181C5E}" type="presParOf" srcId="{D6F2356E-5004-4BD5-B307-D241248D2DF1}" destId="{9652AA8C-09B3-4F38-BEC1-D46DEC35BFD3}" srcOrd="2" destOrd="0" presId="urn:microsoft.com/office/officeart/2018/2/layout/IconVerticalSolidList"/>
    <dgm:cxn modelId="{85C7EF06-FA68-49C7-A78D-0AF45EAA83D6}" type="presParOf" srcId="{9652AA8C-09B3-4F38-BEC1-D46DEC35BFD3}" destId="{D5B51247-A59B-4123-AD0D-18C801637BD1}" srcOrd="0" destOrd="0" presId="urn:microsoft.com/office/officeart/2018/2/layout/IconVerticalSolidList"/>
    <dgm:cxn modelId="{FC95EB95-BD30-467C-A6D5-5EB3F8EFB21F}" type="presParOf" srcId="{9652AA8C-09B3-4F38-BEC1-D46DEC35BFD3}" destId="{BF8FD785-F05F-4614-B1F8-2FBE91108A9D}" srcOrd="1" destOrd="0" presId="urn:microsoft.com/office/officeart/2018/2/layout/IconVerticalSolidList"/>
    <dgm:cxn modelId="{E5A99A5B-F565-4BE6-B45F-9C70D10B697B}" type="presParOf" srcId="{9652AA8C-09B3-4F38-BEC1-D46DEC35BFD3}" destId="{606BA1E4-7278-4AD1-97AC-E3BBEEC93385}" srcOrd="2" destOrd="0" presId="urn:microsoft.com/office/officeart/2018/2/layout/IconVerticalSolidList"/>
    <dgm:cxn modelId="{29056C98-A308-4649-8C24-6B851D67BD13}" type="presParOf" srcId="{9652AA8C-09B3-4F38-BEC1-D46DEC35BFD3}" destId="{C0FF05F1-9B96-4BC2-B343-63D8579BD1AA}" srcOrd="3" destOrd="0" presId="urn:microsoft.com/office/officeart/2018/2/layout/IconVerticalSolidList"/>
    <dgm:cxn modelId="{7D6ABE21-4CF9-4147-8F18-847591B1C838}" type="presParOf" srcId="{D6F2356E-5004-4BD5-B307-D241248D2DF1}" destId="{FBC55F33-BE2F-4731-A573-F6B8788C41A9}" srcOrd="3" destOrd="0" presId="urn:microsoft.com/office/officeart/2018/2/layout/IconVerticalSolidList"/>
    <dgm:cxn modelId="{A5C70A37-6BE1-489D-B388-04BB060F85A9}" type="presParOf" srcId="{D6F2356E-5004-4BD5-B307-D241248D2DF1}" destId="{CF3141F9-DFED-468A-8204-4732ADD4605E}" srcOrd="4" destOrd="0" presId="urn:microsoft.com/office/officeart/2018/2/layout/IconVerticalSolidList"/>
    <dgm:cxn modelId="{5363E148-E3DD-4CF1-904A-F0F7815F24AA}" type="presParOf" srcId="{CF3141F9-DFED-468A-8204-4732ADD4605E}" destId="{343AD790-0B23-496C-9E32-039D1B314A02}" srcOrd="0" destOrd="0" presId="urn:microsoft.com/office/officeart/2018/2/layout/IconVerticalSolidList"/>
    <dgm:cxn modelId="{CA3A5814-5FE3-4A6E-A008-86801AE05CAB}" type="presParOf" srcId="{CF3141F9-DFED-468A-8204-4732ADD4605E}" destId="{F12ADDB0-0657-4232-87CD-5AF861EB5773}" srcOrd="1" destOrd="0" presId="urn:microsoft.com/office/officeart/2018/2/layout/IconVerticalSolidList"/>
    <dgm:cxn modelId="{383DBA93-EBB0-4AD3-9F42-9D46651804B2}" type="presParOf" srcId="{CF3141F9-DFED-468A-8204-4732ADD4605E}" destId="{BB46B9AE-3E50-4E86-BD39-E19DA69F6725}" srcOrd="2" destOrd="0" presId="urn:microsoft.com/office/officeart/2018/2/layout/IconVerticalSolidList"/>
    <dgm:cxn modelId="{6D863EEB-3CC4-4340-AFD0-9AE1338B825F}" type="presParOf" srcId="{CF3141F9-DFED-468A-8204-4732ADD4605E}" destId="{1F75FAA2-75CB-4DCD-9803-5CB212EF6C17}" srcOrd="3" destOrd="0" presId="urn:microsoft.com/office/officeart/2018/2/layout/IconVerticalSolidList"/>
    <dgm:cxn modelId="{951AB012-5C85-4A73-BCDC-AB0F53CF64C1}" type="presParOf" srcId="{D6F2356E-5004-4BD5-B307-D241248D2DF1}" destId="{557B64D7-51B0-485E-9D4B-D5AC511A5557}" srcOrd="5" destOrd="0" presId="urn:microsoft.com/office/officeart/2018/2/layout/IconVerticalSolidList"/>
    <dgm:cxn modelId="{6ACAEA65-B991-4403-BFDD-2F7A43DAD1B5}" type="presParOf" srcId="{D6F2356E-5004-4BD5-B307-D241248D2DF1}" destId="{6522F932-A92A-42D4-82B1-B65FF2F35519}" srcOrd="6" destOrd="0" presId="urn:microsoft.com/office/officeart/2018/2/layout/IconVerticalSolidList"/>
    <dgm:cxn modelId="{59D53DCB-7808-41D3-956A-A70F683314BB}" type="presParOf" srcId="{6522F932-A92A-42D4-82B1-B65FF2F35519}" destId="{53FC9DFD-CAA2-40EB-BBF9-B7D647048CD5}" srcOrd="0" destOrd="0" presId="urn:microsoft.com/office/officeart/2018/2/layout/IconVerticalSolidList"/>
    <dgm:cxn modelId="{47F50EE9-3ABC-47CF-98E9-60DF8372BB18}" type="presParOf" srcId="{6522F932-A92A-42D4-82B1-B65FF2F35519}" destId="{BB985335-3CE5-4A8A-9066-2D2E36DC0FEA}" srcOrd="1" destOrd="0" presId="urn:microsoft.com/office/officeart/2018/2/layout/IconVerticalSolidList"/>
    <dgm:cxn modelId="{9EC75F21-0DCD-43AE-A5E1-5ED668795CBC}" type="presParOf" srcId="{6522F932-A92A-42D4-82B1-B65FF2F35519}" destId="{FBC54AE5-3490-4C3B-BB13-436B13CD5127}" srcOrd="2" destOrd="0" presId="urn:microsoft.com/office/officeart/2018/2/layout/IconVerticalSolidList"/>
    <dgm:cxn modelId="{A9908C43-11CD-4D2A-898F-2DBD0D2D702C}" type="presParOf" srcId="{6522F932-A92A-42D4-82B1-B65FF2F35519}" destId="{3D7AA3BD-A8BB-4189-994B-A88EDF75C9F9}" srcOrd="3" destOrd="0" presId="urn:microsoft.com/office/officeart/2018/2/layout/IconVerticalSoli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F434E02-4D13-4149-9C28-7E417C65BDA7}"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2BC03AB5-54EA-4E0B-8DED-FB6E7FDE1F82}">
      <dgm:prSet/>
      <dgm:spPr/>
      <dgm:t>
        <a:bodyPr/>
        <a:lstStyle/>
        <a:p>
          <a:pPr rtl="0"/>
          <a:r>
            <a:rPr lang="en-US">
              <a:latin typeface="Trebuchet MS" panose="020B0603020202020204"/>
            </a:rPr>
            <a:t>It</a:t>
          </a:r>
          <a:r>
            <a:rPr lang="en-US"/>
            <a:t> is necessary to design appropriate trainings for students. (Kopp1</a:t>
          </a:r>
          <a:r>
            <a:rPr lang="en-US">
              <a:latin typeface="Trebuchet MS" panose="020B0603020202020204"/>
            </a:rPr>
            <a:t> et al </a:t>
          </a:r>
          <a:r>
            <a:rPr lang="en-US"/>
            <a:t>2019) </a:t>
          </a:r>
        </a:p>
      </dgm:t>
    </dgm:pt>
    <dgm:pt modelId="{2656C025-EAE3-412E-A14E-52CFABD6F049}" type="parTrans" cxnId="{48212163-CAD6-4634-8B54-13690F7144D4}">
      <dgm:prSet/>
      <dgm:spPr/>
      <dgm:t>
        <a:bodyPr/>
        <a:lstStyle/>
        <a:p>
          <a:endParaRPr lang="en-US"/>
        </a:p>
      </dgm:t>
    </dgm:pt>
    <dgm:pt modelId="{27C6354C-9BBD-42E7-880D-BC2AF9E47E2B}" type="sibTrans" cxnId="{48212163-CAD6-4634-8B54-13690F7144D4}">
      <dgm:prSet/>
      <dgm:spPr/>
      <dgm:t>
        <a:bodyPr/>
        <a:lstStyle/>
        <a:p>
          <a:endParaRPr lang="en-US"/>
        </a:p>
      </dgm:t>
    </dgm:pt>
    <dgm:pt modelId="{0C96A510-45D7-4BF7-8272-ECAF74B1C3AC}">
      <dgm:prSet/>
      <dgm:spPr/>
      <dgm:t>
        <a:bodyPr/>
        <a:lstStyle/>
        <a:p>
          <a:r>
            <a:rPr lang="en-GB"/>
            <a:t>The focus on digital competence continues to grow in popularity in higher education,(Zhao, 2021)</a:t>
          </a:r>
          <a:endParaRPr lang="en-US"/>
        </a:p>
      </dgm:t>
    </dgm:pt>
    <dgm:pt modelId="{FE9A162A-EBEC-4628-8FA5-AD642E6A1CF5}" type="parTrans" cxnId="{C3B0ADC6-0899-45A1-A04B-85FB42FAB1CD}">
      <dgm:prSet/>
      <dgm:spPr/>
      <dgm:t>
        <a:bodyPr/>
        <a:lstStyle/>
        <a:p>
          <a:endParaRPr lang="en-US"/>
        </a:p>
      </dgm:t>
    </dgm:pt>
    <dgm:pt modelId="{25320F5F-F693-4302-B701-E421FA8EEBC3}" type="sibTrans" cxnId="{C3B0ADC6-0899-45A1-A04B-85FB42FAB1CD}">
      <dgm:prSet/>
      <dgm:spPr/>
      <dgm:t>
        <a:bodyPr/>
        <a:lstStyle/>
        <a:p>
          <a:endParaRPr lang="en-US"/>
        </a:p>
      </dgm:t>
    </dgm:pt>
    <dgm:pt modelId="{87E42368-97CE-45A9-AA0E-091009193676}">
      <dgm:prSet phldr="0"/>
      <dgm:spPr/>
      <dgm:t>
        <a:bodyPr/>
        <a:lstStyle/>
        <a:p>
          <a:pPr rtl="0"/>
          <a:r>
            <a:rPr lang="en-GB">
              <a:latin typeface="Trebuchet MS" panose="020B0603020202020204"/>
            </a:rPr>
            <a:t>Pandemic of covid has given rise to online learning which has continued in UWTSD.  Effective integration of technology by staff required (Ali, 2020).</a:t>
          </a:r>
        </a:p>
      </dgm:t>
    </dgm:pt>
    <dgm:pt modelId="{C1357326-A30A-4A4B-B086-2C0844394657}" type="parTrans" cxnId="{553E143E-35DF-496F-933B-50B93C1F828D}">
      <dgm:prSet/>
      <dgm:spPr/>
    </dgm:pt>
    <dgm:pt modelId="{7DF5EF04-6789-4D2E-A658-23E05BBC3B33}" type="sibTrans" cxnId="{553E143E-35DF-496F-933B-50B93C1F828D}">
      <dgm:prSet/>
      <dgm:spPr/>
    </dgm:pt>
    <dgm:pt modelId="{F5FD6FC0-9DDD-4026-A943-B94D5D08BE1B}">
      <dgm:prSet phldr="0"/>
      <dgm:spPr/>
      <dgm:t>
        <a:bodyPr/>
        <a:lstStyle/>
        <a:p>
          <a:pPr rtl="0"/>
          <a:r>
            <a:rPr lang="en-GB">
              <a:latin typeface="Trebuchet MS" panose="020B0603020202020204"/>
            </a:rPr>
            <a:t>Study found a significant need for training to develop more in-depth knowledge of applications (Kvavik, 2022).</a:t>
          </a:r>
        </a:p>
      </dgm:t>
    </dgm:pt>
    <dgm:pt modelId="{3D88D16D-F2F3-449F-82D4-2571CD06CB55}" type="parTrans" cxnId="{FFB78F94-58F3-48BE-9C3A-7E956F4150ED}">
      <dgm:prSet/>
      <dgm:spPr/>
    </dgm:pt>
    <dgm:pt modelId="{5020D133-0455-4CA9-89FC-C538BDB55B97}" type="sibTrans" cxnId="{FFB78F94-58F3-48BE-9C3A-7E956F4150ED}">
      <dgm:prSet/>
      <dgm:spPr/>
    </dgm:pt>
    <dgm:pt modelId="{97DF639C-D78A-4818-BDB9-A79A3A9D231A}" type="pres">
      <dgm:prSet presAssocID="{4F434E02-4D13-4149-9C28-7E417C65BDA7}" presName="linear" presStyleCnt="0">
        <dgm:presLayoutVars>
          <dgm:animLvl val="lvl"/>
          <dgm:resizeHandles val="exact"/>
        </dgm:presLayoutVars>
      </dgm:prSet>
      <dgm:spPr/>
    </dgm:pt>
    <dgm:pt modelId="{4A31D490-3197-49B3-93CC-7E6F869DE994}" type="pres">
      <dgm:prSet presAssocID="{2BC03AB5-54EA-4E0B-8DED-FB6E7FDE1F82}" presName="parentText" presStyleLbl="node1" presStyleIdx="0" presStyleCnt="4">
        <dgm:presLayoutVars>
          <dgm:chMax val="0"/>
          <dgm:bulletEnabled val="1"/>
        </dgm:presLayoutVars>
      </dgm:prSet>
      <dgm:spPr/>
    </dgm:pt>
    <dgm:pt modelId="{C208B891-518C-4235-BACC-0AAB2FC2C2D7}" type="pres">
      <dgm:prSet presAssocID="{27C6354C-9BBD-42E7-880D-BC2AF9E47E2B}" presName="spacer" presStyleCnt="0"/>
      <dgm:spPr/>
    </dgm:pt>
    <dgm:pt modelId="{AF2E0E65-8841-409E-9711-619DA3F91927}" type="pres">
      <dgm:prSet presAssocID="{0C96A510-45D7-4BF7-8272-ECAF74B1C3AC}" presName="parentText" presStyleLbl="node1" presStyleIdx="1" presStyleCnt="4">
        <dgm:presLayoutVars>
          <dgm:chMax val="0"/>
          <dgm:bulletEnabled val="1"/>
        </dgm:presLayoutVars>
      </dgm:prSet>
      <dgm:spPr/>
    </dgm:pt>
    <dgm:pt modelId="{3E68D969-F111-43F1-91F5-CA33F9233958}" type="pres">
      <dgm:prSet presAssocID="{25320F5F-F693-4302-B701-E421FA8EEBC3}" presName="spacer" presStyleCnt="0"/>
      <dgm:spPr/>
    </dgm:pt>
    <dgm:pt modelId="{9112CC95-61D0-4EFB-AB6A-B38211CFDF62}" type="pres">
      <dgm:prSet presAssocID="{F5FD6FC0-9DDD-4026-A943-B94D5D08BE1B}" presName="parentText" presStyleLbl="node1" presStyleIdx="2" presStyleCnt="4">
        <dgm:presLayoutVars>
          <dgm:chMax val="0"/>
          <dgm:bulletEnabled val="1"/>
        </dgm:presLayoutVars>
      </dgm:prSet>
      <dgm:spPr/>
    </dgm:pt>
    <dgm:pt modelId="{7BCBDF7F-1F7B-402B-8352-A36F8917232D}" type="pres">
      <dgm:prSet presAssocID="{5020D133-0455-4CA9-89FC-C538BDB55B97}" presName="spacer" presStyleCnt="0"/>
      <dgm:spPr/>
    </dgm:pt>
    <dgm:pt modelId="{19D328FA-444E-4931-AF8B-151F09E01942}" type="pres">
      <dgm:prSet presAssocID="{87E42368-97CE-45A9-AA0E-091009193676}" presName="parentText" presStyleLbl="node1" presStyleIdx="3" presStyleCnt="4">
        <dgm:presLayoutVars>
          <dgm:chMax val="0"/>
          <dgm:bulletEnabled val="1"/>
        </dgm:presLayoutVars>
      </dgm:prSet>
      <dgm:spPr/>
    </dgm:pt>
  </dgm:ptLst>
  <dgm:cxnLst>
    <dgm:cxn modelId="{C3F9163D-842F-4030-ACD3-687265885C7C}" type="presOf" srcId="{87E42368-97CE-45A9-AA0E-091009193676}" destId="{19D328FA-444E-4931-AF8B-151F09E01942}" srcOrd="0" destOrd="0" presId="urn:microsoft.com/office/officeart/2005/8/layout/vList2"/>
    <dgm:cxn modelId="{553E143E-35DF-496F-933B-50B93C1F828D}" srcId="{4F434E02-4D13-4149-9C28-7E417C65BDA7}" destId="{87E42368-97CE-45A9-AA0E-091009193676}" srcOrd="3" destOrd="0" parTransId="{C1357326-A30A-4A4B-B086-2C0844394657}" sibTransId="{7DF5EF04-6789-4D2E-A658-23E05BBC3B33}"/>
    <dgm:cxn modelId="{AE077545-24DC-4809-879D-89B2C0291FEB}" type="presOf" srcId="{4F434E02-4D13-4149-9C28-7E417C65BDA7}" destId="{97DF639C-D78A-4818-BDB9-A79A3A9D231A}" srcOrd="0" destOrd="0" presId="urn:microsoft.com/office/officeart/2005/8/layout/vList2"/>
    <dgm:cxn modelId="{CC109D4E-C308-4C1B-87C7-10B10C271E70}" type="presOf" srcId="{F5FD6FC0-9DDD-4026-A943-B94D5D08BE1B}" destId="{9112CC95-61D0-4EFB-AB6A-B38211CFDF62}" srcOrd="0" destOrd="0" presId="urn:microsoft.com/office/officeart/2005/8/layout/vList2"/>
    <dgm:cxn modelId="{15A52257-F2B5-47F4-859C-7B031E06B0E9}" type="presOf" srcId="{0C96A510-45D7-4BF7-8272-ECAF74B1C3AC}" destId="{AF2E0E65-8841-409E-9711-619DA3F91927}" srcOrd="0" destOrd="0" presId="urn:microsoft.com/office/officeart/2005/8/layout/vList2"/>
    <dgm:cxn modelId="{99F47D62-51CC-4A6D-99AA-6AAA731A849E}" type="presOf" srcId="{2BC03AB5-54EA-4E0B-8DED-FB6E7FDE1F82}" destId="{4A31D490-3197-49B3-93CC-7E6F869DE994}" srcOrd="0" destOrd="0" presId="urn:microsoft.com/office/officeart/2005/8/layout/vList2"/>
    <dgm:cxn modelId="{48212163-CAD6-4634-8B54-13690F7144D4}" srcId="{4F434E02-4D13-4149-9C28-7E417C65BDA7}" destId="{2BC03AB5-54EA-4E0B-8DED-FB6E7FDE1F82}" srcOrd="0" destOrd="0" parTransId="{2656C025-EAE3-412E-A14E-52CFABD6F049}" sibTransId="{27C6354C-9BBD-42E7-880D-BC2AF9E47E2B}"/>
    <dgm:cxn modelId="{FFB78F94-58F3-48BE-9C3A-7E956F4150ED}" srcId="{4F434E02-4D13-4149-9C28-7E417C65BDA7}" destId="{F5FD6FC0-9DDD-4026-A943-B94D5D08BE1B}" srcOrd="2" destOrd="0" parTransId="{3D88D16D-F2F3-449F-82D4-2571CD06CB55}" sibTransId="{5020D133-0455-4CA9-89FC-C538BDB55B97}"/>
    <dgm:cxn modelId="{C3B0ADC6-0899-45A1-A04B-85FB42FAB1CD}" srcId="{4F434E02-4D13-4149-9C28-7E417C65BDA7}" destId="{0C96A510-45D7-4BF7-8272-ECAF74B1C3AC}" srcOrd="1" destOrd="0" parTransId="{FE9A162A-EBEC-4628-8FA5-AD642E6A1CF5}" sibTransId="{25320F5F-F693-4302-B701-E421FA8EEBC3}"/>
    <dgm:cxn modelId="{264FBFE4-5A2C-45C3-92EF-3E94E8F18A08}" type="presParOf" srcId="{97DF639C-D78A-4818-BDB9-A79A3A9D231A}" destId="{4A31D490-3197-49B3-93CC-7E6F869DE994}" srcOrd="0" destOrd="0" presId="urn:microsoft.com/office/officeart/2005/8/layout/vList2"/>
    <dgm:cxn modelId="{3831C9F7-69CF-47FB-8B42-49E0C0862952}" type="presParOf" srcId="{97DF639C-D78A-4818-BDB9-A79A3A9D231A}" destId="{C208B891-518C-4235-BACC-0AAB2FC2C2D7}" srcOrd="1" destOrd="0" presId="urn:microsoft.com/office/officeart/2005/8/layout/vList2"/>
    <dgm:cxn modelId="{A0CDD144-37D5-4C8E-A059-C0DA8E9DD1B9}" type="presParOf" srcId="{97DF639C-D78A-4818-BDB9-A79A3A9D231A}" destId="{AF2E0E65-8841-409E-9711-619DA3F91927}" srcOrd="2" destOrd="0" presId="urn:microsoft.com/office/officeart/2005/8/layout/vList2"/>
    <dgm:cxn modelId="{7439EE7F-4B55-42C7-BECF-15EE9E99871C}" type="presParOf" srcId="{97DF639C-D78A-4818-BDB9-A79A3A9D231A}" destId="{3E68D969-F111-43F1-91F5-CA33F9233958}" srcOrd="3" destOrd="0" presId="urn:microsoft.com/office/officeart/2005/8/layout/vList2"/>
    <dgm:cxn modelId="{C42230F0-5880-438D-AAF4-CD7C199923B1}" type="presParOf" srcId="{97DF639C-D78A-4818-BDB9-A79A3A9D231A}" destId="{9112CC95-61D0-4EFB-AB6A-B38211CFDF62}" srcOrd="4" destOrd="0" presId="urn:microsoft.com/office/officeart/2005/8/layout/vList2"/>
    <dgm:cxn modelId="{B91E82C0-90E4-472D-B215-0666C06F7A97}" type="presParOf" srcId="{97DF639C-D78A-4818-BDB9-A79A3A9D231A}" destId="{7BCBDF7F-1F7B-402B-8352-A36F8917232D}" srcOrd="5" destOrd="0" presId="urn:microsoft.com/office/officeart/2005/8/layout/vList2"/>
    <dgm:cxn modelId="{33769538-BA00-4BA0-B8F7-DFAF84EFBE7A}" type="presParOf" srcId="{97DF639C-D78A-4818-BDB9-A79A3A9D231A}" destId="{19D328FA-444E-4931-AF8B-151F09E01942}"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8CA772F-D856-4E3A-896E-B1F9A27FEA6B}" type="doc">
      <dgm:prSet loTypeId="urn:microsoft.com/office/officeart/2005/8/layout/process2" loCatId="process" qsTypeId="urn:microsoft.com/office/officeart/2005/8/quickstyle/simple1" qsCatId="simple" csTypeId="urn:microsoft.com/office/officeart/2005/8/colors/colorful2" csCatId="colorful" phldr="1"/>
      <dgm:spPr/>
    </dgm:pt>
    <dgm:pt modelId="{D4886AF2-40C9-4015-B7F7-78873F588839}">
      <dgm:prSet phldrT="[Text]" phldr="0"/>
      <dgm:spPr/>
      <dgm:t>
        <a:bodyPr/>
        <a:lstStyle/>
        <a:p>
          <a:pPr rtl="0"/>
          <a:r>
            <a:rPr lang="en-GB">
              <a:latin typeface="Trebuchet MS" panose="020B0603020202020204"/>
            </a:rPr>
            <a:t>Quantitative Research</a:t>
          </a:r>
          <a:endParaRPr lang="en-GB"/>
        </a:p>
      </dgm:t>
    </dgm:pt>
    <dgm:pt modelId="{C8DDAEF2-751E-49F5-8D7B-3499FF4CBB02}" type="parTrans" cxnId="{065E28B9-9828-46D1-96FE-D006A0E7305B}">
      <dgm:prSet/>
      <dgm:spPr/>
      <dgm:t>
        <a:bodyPr/>
        <a:lstStyle/>
        <a:p>
          <a:endParaRPr lang="en-GB"/>
        </a:p>
      </dgm:t>
    </dgm:pt>
    <dgm:pt modelId="{5AFD53E2-5BC3-4795-AEB4-3E48F76CC44C}" type="sibTrans" cxnId="{065E28B9-9828-46D1-96FE-D006A0E7305B}">
      <dgm:prSet/>
      <dgm:spPr/>
      <dgm:t>
        <a:bodyPr/>
        <a:lstStyle/>
        <a:p>
          <a:endParaRPr lang="en-GB"/>
        </a:p>
      </dgm:t>
    </dgm:pt>
    <dgm:pt modelId="{0F5B6820-7C8F-47D5-9374-4DB4F0394038}">
      <dgm:prSet phldrT="[Text]" phldr="0"/>
      <dgm:spPr/>
      <dgm:t>
        <a:bodyPr/>
        <a:lstStyle/>
        <a:p>
          <a:pPr rtl="0"/>
          <a:r>
            <a:rPr lang="en-GB">
              <a:latin typeface="Trebuchet MS" panose="020B0603020202020204"/>
            </a:rPr>
            <a:t>Males and Females over 18</a:t>
          </a:r>
          <a:endParaRPr lang="en-GB"/>
        </a:p>
      </dgm:t>
    </dgm:pt>
    <dgm:pt modelId="{F400F757-ADB4-4620-A655-AF71759204C8}" type="parTrans" cxnId="{09C51A24-740B-48C3-B47F-66F84FB0449A}">
      <dgm:prSet/>
      <dgm:spPr/>
      <dgm:t>
        <a:bodyPr/>
        <a:lstStyle/>
        <a:p>
          <a:endParaRPr lang="en-GB"/>
        </a:p>
      </dgm:t>
    </dgm:pt>
    <dgm:pt modelId="{0649EC8E-35D5-4AE2-B85C-49D1B706213A}" type="sibTrans" cxnId="{09C51A24-740B-48C3-B47F-66F84FB0449A}">
      <dgm:prSet/>
      <dgm:spPr/>
      <dgm:t>
        <a:bodyPr/>
        <a:lstStyle/>
        <a:p>
          <a:endParaRPr lang="en-GB"/>
        </a:p>
      </dgm:t>
    </dgm:pt>
    <dgm:pt modelId="{C926CE41-49FE-42A9-AD3F-258C6D8B2A21}">
      <dgm:prSet phldrT="[Text]" phldr="0"/>
      <dgm:spPr/>
      <dgm:t>
        <a:bodyPr/>
        <a:lstStyle/>
        <a:p>
          <a:pPr rtl="0"/>
          <a:r>
            <a:rPr lang="en-GB">
              <a:latin typeface="Trebuchet MS" panose="020B0603020202020204"/>
            </a:rPr>
            <a:t>MS Forms</a:t>
          </a:r>
          <a:endParaRPr lang="en-GB"/>
        </a:p>
      </dgm:t>
    </dgm:pt>
    <dgm:pt modelId="{8AB95807-FF87-488D-8E5C-E79D87793082}" type="parTrans" cxnId="{2100318C-5C88-4B81-9869-8797488ABBEC}">
      <dgm:prSet/>
      <dgm:spPr/>
      <dgm:t>
        <a:bodyPr/>
        <a:lstStyle/>
        <a:p>
          <a:endParaRPr lang="en-GB"/>
        </a:p>
      </dgm:t>
    </dgm:pt>
    <dgm:pt modelId="{C989C11E-3F38-49EC-AE2D-665ABBA1B4B1}" type="sibTrans" cxnId="{2100318C-5C88-4B81-9869-8797488ABBEC}">
      <dgm:prSet/>
      <dgm:spPr/>
      <dgm:t>
        <a:bodyPr/>
        <a:lstStyle/>
        <a:p>
          <a:endParaRPr lang="en-GB"/>
        </a:p>
      </dgm:t>
    </dgm:pt>
    <dgm:pt modelId="{99F36FB5-4527-4D33-B86A-6B5E60B83009}">
      <dgm:prSet phldr="0"/>
      <dgm:spPr/>
      <dgm:t>
        <a:bodyPr/>
        <a:lstStyle/>
        <a:p>
          <a:pPr rtl="0"/>
          <a:r>
            <a:rPr lang="en-GB">
              <a:latin typeface="Trebuchet MS" panose="020B0603020202020204"/>
            </a:rPr>
            <a:t>Email to students</a:t>
          </a:r>
        </a:p>
      </dgm:t>
    </dgm:pt>
    <dgm:pt modelId="{72743B3E-03BA-45E2-963A-3F6B40C92E74}" type="parTrans" cxnId="{8A8256DD-753D-4420-B87F-4E8434C75CB0}">
      <dgm:prSet/>
      <dgm:spPr/>
      <dgm:t>
        <a:bodyPr/>
        <a:lstStyle/>
        <a:p>
          <a:endParaRPr lang="en-GB"/>
        </a:p>
      </dgm:t>
    </dgm:pt>
    <dgm:pt modelId="{64C12953-A4DB-45BF-994C-C227AB117B1E}" type="sibTrans" cxnId="{8A8256DD-753D-4420-B87F-4E8434C75CB0}">
      <dgm:prSet/>
      <dgm:spPr/>
      <dgm:t>
        <a:bodyPr/>
        <a:lstStyle/>
        <a:p>
          <a:endParaRPr lang="en-GB"/>
        </a:p>
      </dgm:t>
    </dgm:pt>
    <dgm:pt modelId="{D998A27F-2401-4B6D-873F-69AAEFD2D284}">
      <dgm:prSet phldr="0"/>
      <dgm:spPr/>
      <dgm:t>
        <a:bodyPr/>
        <a:lstStyle/>
        <a:p>
          <a:r>
            <a:rPr lang="en-GB">
              <a:latin typeface="Trebuchet MS" panose="020B0603020202020204"/>
            </a:rPr>
            <a:t>Analyze</a:t>
          </a:r>
        </a:p>
      </dgm:t>
    </dgm:pt>
    <dgm:pt modelId="{6D15E623-B3CA-4D35-88DB-4C040B385444}" type="parTrans" cxnId="{5CCCD082-DCA6-41DF-AF88-204FE03BE7D3}">
      <dgm:prSet/>
      <dgm:spPr/>
      <dgm:t>
        <a:bodyPr/>
        <a:lstStyle/>
        <a:p>
          <a:endParaRPr lang="en-GB"/>
        </a:p>
      </dgm:t>
    </dgm:pt>
    <dgm:pt modelId="{0D7CD4E9-1936-4559-94FC-1C7A95377943}" type="sibTrans" cxnId="{5CCCD082-DCA6-41DF-AF88-204FE03BE7D3}">
      <dgm:prSet/>
      <dgm:spPr/>
      <dgm:t>
        <a:bodyPr/>
        <a:lstStyle/>
        <a:p>
          <a:endParaRPr lang="en-GB"/>
        </a:p>
      </dgm:t>
    </dgm:pt>
    <dgm:pt modelId="{23B7480E-3DAC-4408-B27D-EA2E7A82E631}" type="pres">
      <dgm:prSet presAssocID="{18CA772F-D856-4E3A-896E-B1F9A27FEA6B}" presName="linearFlow" presStyleCnt="0">
        <dgm:presLayoutVars>
          <dgm:resizeHandles val="exact"/>
        </dgm:presLayoutVars>
      </dgm:prSet>
      <dgm:spPr/>
    </dgm:pt>
    <dgm:pt modelId="{8422FB08-8DFE-4586-B027-B92ACC4E6E1B}" type="pres">
      <dgm:prSet presAssocID="{D4886AF2-40C9-4015-B7F7-78873F588839}" presName="node" presStyleLbl="node1" presStyleIdx="0" presStyleCnt="5">
        <dgm:presLayoutVars>
          <dgm:bulletEnabled val="1"/>
        </dgm:presLayoutVars>
      </dgm:prSet>
      <dgm:spPr/>
    </dgm:pt>
    <dgm:pt modelId="{D45296EC-278B-4848-8146-8D21263408D9}" type="pres">
      <dgm:prSet presAssocID="{5AFD53E2-5BC3-4795-AEB4-3E48F76CC44C}" presName="sibTrans" presStyleLbl="sibTrans2D1" presStyleIdx="0" presStyleCnt="4"/>
      <dgm:spPr/>
    </dgm:pt>
    <dgm:pt modelId="{5D04101B-A47E-40A4-8882-1870DBFA7C59}" type="pres">
      <dgm:prSet presAssocID="{5AFD53E2-5BC3-4795-AEB4-3E48F76CC44C}" presName="connectorText" presStyleLbl="sibTrans2D1" presStyleIdx="0" presStyleCnt="4"/>
      <dgm:spPr/>
    </dgm:pt>
    <dgm:pt modelId="{4493400E-8DAB-46EA-B28D-B93C2A3AEEE3}" type="pres">
      <dgm:prSet presAssocID="{0F5B6820-7C8F-47D5-9374-4DB4F0394038}" presName="node" presStyleLbl="node1" presStyleIdx="1" presStyleCnt="5">
        <dgm:presLayoutVars>
          <dgm:bulletEnabled val="1"/>
        </dgm:presLayoutVars>
      </dgm:prSet>
      <dgm:spPr/>
    </dgm:pt>
    <dgm:pt modelId="{722FD0B3-FB2A-4B2D-916F-D0CD5A58C1DD}" type="pres">
      <dgm:prSet presAssocID="{0649EC8E-35D5-4AE2-B85C-49D1B706213A}" presName="sibTrans" presStyleLbl="sibTrans2D1" presStyleIdx="1" presStyleCnt="4"/>
      <dgm:spPr/>
    </dgm:pt>
    <dgm:pt modelId="{D4E29722-471B-48EF-998E-B66F69255988}" type="pres">
      <dgm:prSet presAssocID="{0649EC8E-35D5-4AE2-B85C-49D1B706213A}" presName="connectorText" presStyleLbl="sibTrans2D1" presStyleIdx="1" presStyleCnt="4"/>
      <dgm:spPr/>
    </dgm:pt>
    <dgm:pt modelId="{C17E37FE-24F0-4025-8F52-331DB60ABD97}" type="pres">
      <dgm:prSet presAssocID="{C926CE41-49FE-42A9-AD3F-258C6D8B2A21}" presName="node" presStyleLbl="node1" presStyleIdx="2" presStyleCnt="5">
        <dgm:presLayoutVars>
          <dgm:bulletEnabled val="1"/>
        </dgm:presLayoutVars>
      </dgm:prSet>
      <dgm:spPr/>
    </dgm:pt>
    <dgm:pt modelId="{614C41A1-9848-4D59-99CD-8903D35EE628}" type="pres">
      <dgm:prSet presAssocID="{C989C11E-3F38-49EC-AE2D-665ABBA1B4B1}" presName="sibTrans" presStyleLbl="sibTrans2D1" presStyleIdx="2" presStyleCnt="4"/>
      <dgm:spPr/>
    </dgm:pt>
    <dgm:pt modelId="{2C737618-30D2-42B5-AF5E-006DD2D372C1}" type="pres">
      <dgm:prSet presAssocID="{C989C11E-3F38-49EC-AE2D-665ABBA1B4B1}" presName="connectorText" presStyleLbl="sibTrans2D1" presStyleIdx="2" presStyleCnt="4"/>
      <dgm:spPr/>
    </dgm:pt>
    <dgm:pt modelId="{0E49EB86-9518-4C61-86D6-087EF42CEF0E}" type="pres">
      <dgm:prSet presAssocID="{99F36FB5-4527-4D33-B86A-6B5E60B83009}" presName="node" presStyleLbl="node1" presStyleIdx="3" presStyleCnt="5">
        <dgm:presLayoutVars>
          <dgm:bulletEnabled val="1"/>
        </dgm:presLayoutVars>
      </dgm:prSet>
      <dgm:spPr/>
    </dgm:pt>
    <dgm:pt modelId="{675E3924-E292-4437-ABBD-F3633F35D4EC}" type="pres">
      <dgm:prSet presAssocID="{64C12953-A4DB-45BF-994C-C227AB117B1E}" presName="sibTrans" presStyleLbl="sibTrans2D1" presStyleIdx="3" presStyleCnt="4"/>
      <dgm:spPr/>
    </dgm:pt>
    <dgm:pt modelId="{C3E23FDF-4070-4377-98FA-0C3689410D03}" type="pres">
      <dgm:prSet presAssocID="{64C12953-A4DB-45BF-994C-C227AB117B1E}" presName="connectorText" presStyleLbl="sibTrans2D1" presStyleIdx="3" presStyleCnt="4"/>
      <dgm:spPr/>
    </dgm:pt>
    <dgm:pt modelId="{EE4BFB25-4FAF-48A0-A6B0-D62A479E9E69}" type="pres">
      <dgm:prSet presAssocID="{D998A27F-2401-4B6D-873F-69AAEFD2D284}" presName="node" presStyleLbl="node1" presStyleIdx="4" presStyleCnt="5">
        <dgm:presLayoutVars>
          <dgm:bulletEnabled val="1"/>
        </dgm:presLayoutVars>
      </dgm:prSet>
      <dgm:spPr/>
    </dgm:pt>
  </dgm:ptLst>
  <dgm:cxnLst>
    <dgm:cxn modelId="{9C352004-ED69-43A5-A460-7293424A639E}" type="presOf" srcId="{64C12953-A4DB-45BF-994C-C227AB117B1E}" destId="{C3E23FDF-4070-4377-98FA-0C3689410D03}" srcOrd="1" destOrd="0" presId="urn:microsoft.com/office/officeart/2005/8/layout/process2"/>
    <dgm:cxn modelId="{21A8E419-8CFB-4647-9427-5D2A4B0A986F}" type="presOf" srcId="{18CA772F-D856-4E3A-896E-B1F9A27FEA6B}" destId="{23B7480E-3DAC-4408-B27D-EA2E7A82E631}" srcOrd="0" destOrd="0" presId="urn:microsoft.com/office/officeart/2005/8/layout/process2"/>
    <dgm:cxn modelId="{09C51A24-740B-48C3-B47F-66F84FB0449A}" srcId="{18CA772F-D856-4E3A-896E-B1F9A27FEA6B}" destId="{0F5B6820-7C8F-47D5-9374-4DB4F0394038}" srcOrd="1" destOrd="0" parTransId="{F400F757-ADB4-4620-A655-AF71759204C8}" sibTransId="{0649EC8E-35D5-4AE2-B85C-49D1B706213A}"/>
    <dgm:cxn modelId="{F817BD2C-C759-48FB-836E-04050EACDA8C}" type="presOf" srcId="{C926CE41-49FE-42A9-AD3F-258C6D8B2A21}" destId="{C17E37FE-24F0-4025-8F52-331DB60ABD97}" srcOrd="0" destOrd="0" presId="urn:microsoft.com/office/officeart/2005/8/layout/process2"/>
    <dgm:cxn modelId="{D4EE2D31-BFC6-440C-84A5-A35DB98233A8}" type="presOf" srcId="{99F36FB5-4527-4D33-B86A-6B5E60B83009}" destId="{0E49EB86-9518-4C61-86D6-087EF42CEF0E}" srcOrd="0" destOrd="0" presId="urn:microsoft.com/office/officeart/2005/8/layout/process2"/>
    <dgm:cxn modelId="{A749533E-BC15-498C-92AB-7D04D65AF39C}" type="presOf" srcId="{C989C11E-3F38-49EC-AE2D-665ABBA1B4B1}" destId="{614C41A1-9848-4D59-99CD-8903D35EE628}" srcOrd="0" destOrd="0" presId="urn:microsoft.com/office/officeart/2005/8/layout/process2"/>
    <dgm:cxn modelId="{65A76464-3754-41CB-9E1F-6DECC7B882FA}" type="presOf" srcId="{0F5B6820-7C8F-47D5-9374-4DB4F0394038}" destId="{4493400E-8DAB-46EA-B28D-B93C2A3AEEE3}" srcOrd="0" destOrd="0" presId="urn:microsoft.com/office/officeart/2005/8/layout/process2"/>
    <dgm:cxn modelId="{DC958269-B285-44A0-B4C0-496D26887C76}" type="presOf" srcId="{0649EC8E-35D5-4AE2-B85C-49D1B706213A}" destId="{D4E29722-471B-48EF-998E-B66F69255988}" srcOrd="1" destOrd="0" presId="urn:microsoft.com/office/officeart/2005/8/layout/process2"/>
    <dgm:cxn modelId="{67ADEF80-7407-436C-917C-EDC8167381D6}" type="presOf" srcId="{D998A27F-2401-4B6D-873F-69AAEFD2D284}" destId="{EE4BFB25-4FAF-48A0-A6B0-D62A479E9E69}" srcOrd="0" destOrd="0" presId="urn:microsoft.com/office/officeart/2005/8/layout/process2"/>
    <dgm:cxn modelId="{02981781-96E0-428A-B9FA-67D15EFE8A1C}" type="presOf" srcId="{C989C11E-3F38-49EC-AE2D-665ABBA1B4B1}" destId="{2C737618-30D2-42B5-AF5E-006DD2D372C1}" srcOrd="1" destOrd="0" presId="urn:microsoft.com/office/officeart/2005/8/layout/process2"/>
    <dgm:cxn modelId="{5CCCD082-DCA6-41DF-AF88-204FE03BE7D3}" srcId="{18CA772F-D856-4E3A-896E-B1F9A27FEA6B}" destId="{D998A27F-2401-4B6D-873F-69AAEFD2D284}" srcOrd="4" destOrd="0" parTransId="{6D15E623-B3CA-4D35-88DB-4C040B385444}" sibTransId="{0D7CD4E9-1936-4559-94FC-1C7A95377943}"/>
    <dgm:cxn modelId="{2100318C-5C88-4B81-9869-8797488ABBEC}" srcId="{18CA772F-D856-4E3A-896E-B1F9A27FEA6B}" destId="{C926CE41-49FE-42A9-AD3F-258C6D8B2A21}" srcOrd="2" destOrd="0" parTransId="{8AB95807-FF87-488D-8E5C-E79D87793082}" sibTransId="{C989C11E-3F38-49EC-AE2D-665ABBA1B4B1}"/>
    <dgm:cxn modelId="{7874CDB2-EF12-4B22-AC2A-352D8E0435DD}" type="presOf" srcId="{5AFD53E2-5BC3-4795-AEB4-3E48F76CC44C}" destId="{5D04101B-A47E-40A4-8882-1870DBFA7C59}" srcOrd="1" destOrd="0" presId="urn:microsoft.com/office/officeart/2005/8/layout/process2"/>
    <dgm:cxn modelId="{F00854B4-F2A1-4E11-A6E2-3AD59CCBBDA7}" type="presOf" srcId="{0649EC8E-35D5-4AE2-B85C-49D1B706213A}" destId="{722FD0B3-FB2A-4B2D-916F-D0CD5A58C1DD}" srcOrd="0" destOrd="0" presId="urn:microsoft.com/office/officeart/2005/8/layout/process2"/>
    <dgm:cxn modelId="{065E28B9-9828-46D1-96FE-D006A0E7305B}" srcId="{18CA772F-D856-4E3A-896E-B1F9A27FEA6B}" destId="{D4886AF2-40C9-4015-B7F7-78873F588839}" srcOrd="0" destOrd="0" parTransId="{C8DDAEF2-751E-49F5-8D7B-3499FF4CBB02}" sibTransId="{5AFD53E2-5BC3-4795-AEB4-3E48F76CC44C}"/>
    <dgm:cxn modelId="{170296CC-AADD-481F-A2FD-BCBF68FCFCBA}" type="presOf" srcId="{64C12953-A4DB-45BF-994C-C227AB117B1E}" destId="{675E3924-E292-4437-ABBD-F3633F35D4EC}" srcOrd="0" destOrd="0" presId="urn:microsoft.com/office/officeart/2005/8/layout/process2"/>
    <dgm:cxn modelId="{8A8256DD-753D-4420-B87F-4E8434C75CB0}" srcId="{18CA772F-D856-4E3A-896E-B1F9A27FEA6B}" destId="{99F36FB5-4527-4D33-B86A-6B5E60B83009}" srcOrd="3" destOrd="0" parTransId="{72743B3E-03BA-45E2-963A-3F6B40C92E74}" sibTransId="{64C12953-A4DB-45BF-994C-C227AB117B1E}"/>
    <dgm:cxn modelId="{5E6EA1F1-49F0-420C-BA32-83DE2E18CE0F}" type="presOf" srcId="{5AFD53E2-5BC3-4795-AEB4-3E48F76CC44C}" destId="{D45296EC-278B-4848-8146-8D21263408D9}" srcOrd="0" destOrd="0" presId="urn:microsoft.com/office/officeart/2005/8/layout/process2"/>
    <dgm:cxn modelId="{D86652FA-FAB9-4116-8F5F-EF0AD4556BA0}" type="presOf" srcId="{D4886AF2-40C9-4015-B7F7-78873F588839}" destId="{8422FB08-8DFE-4586-B027-B92ACC4E6E1B}" srcOrd="0" destOrd="0" presId="urn:microsoft.com/office/officeart/2005/8/layout/process2"/>
    <dgm:cxn modelId="{4B96F446-2B79-4035-A437-B20F7B29364B}" type="presParOf" srcId="{23B7480E-3DAC-4408-B27D-EA2E7A82E631}" destId="{8422FB08-8DFE-4586-B027-B92ACC4E6E1B}" srcOrd="0" destOrd="0" presId="urn:microsoft.com/office/officeart/2005/8/layout/process2"/>
    <dgm:cxn modelId="{92DF2425-F746-4E24-BA8A-408F14813AE7}" type="presParOf" srcId="{23B7480E-3DAC-4408-B27D-EA2E7A82E631}" destId="{D45296EC-278B-4848-8146-8D21263408D9}" srcOrd="1" destOrd="0" presId="urn:microsoft.com/office/officeart/2005/8/layout/process2"/>
    <dgm:cxn modelId="{DE3FD166-9DA1-4B1A-AF35-0E862D21B9DD}" type="presParOf" srcId="{D45296EC-278B-4848-8146-8D21263408D9}" destId="{5D04101B-A47E-40A4-8882-1870DBFA7C59}" srcOrd="0" destOrd="0" presId="urn:microsoft.com/office/officeart/2005/8/layout/process2"/>
    <dgm:cxn modelId="{58B780E8-AB51-4B12-AFD9-B97931CE3B58}" type="presParOf" srcId="{23B7480E-3DAC-4408-B27D-EA2E7A82E631}" destId="{4493400E-8DAB-46EA-B28D-B93C2A3AEEE3}" srcOrd="2" destOrd="0" presId="urn:microsoft.com/office/officeart/2005/8/layout/process2"/>
    <dgm:cxn modelId="{A1D4698E-035A-4228-AD07-3415F1C462F3}" type="presParOf" srcId="{23B7480E-3DAC-4408-B27D-EA2E7A82E631}" destId="{722FD0B3-FB2A-4B2D-916F-D0CD5A58C1DD}" srcOrd="3" destOrd="0" presId="urn:microsoft.com/office/officeart/2005/8/layout/process2"/>
    <dgm:cxn modelId="{D9FF6AAF-148E-41F6-85FB-CA7BFF3802A5}" type="presParOf" srcId="{722FD0B3-FB2A-4B2D-916F-D0CD5A58C1DD}" destId="{D4E29722-471B-48EF-998E-B66F69255988}" srcOrd="0" destOrd="0" presId="urn:microsoft.com/office/officeart/2005/8/layout/process2"/>
    <dgm:cxn modelId="{65A695FA-958F-44C9-B6B4-88380DE522DD}" type="presParOf" srcId="{23B7480E-3DAC-4408-B27D-EA2E7A82E631}" destId="{C17E37FE-24F0-4025-8F52-331DB60ABD97}" srcOrd="4" destOrd="0" presId="urn:microsoft.com/office/officeart/2005/8/layout/process2"/>
    <dgm:cxn modelId="{9AD3F824-D67E-4873-A8A6-F7E852ECDA53}" type="presParOf" srcId="{23B7480E-3DAC-4408-B27D-EA2E7A82E631}" destId="{614C41A1-9848-4D59-99CD-8903D35EE628}" srcOrd="5" destOrd="0" presId="urn:microsoft.com/office/officeart/2005/8/layout/process2"/>
    <dgm:cxn modelId="{7ACAB508-E1A3-48CA-A0C3-FB47E73F074C}" type="presParOf" srcId="{614C41A1-9848-4D59-99CD-8903D35EE628}" destId="{2C737618-30D2-42B5-AF5E-006DD2D372C1}" srcOrd="0" destOrd="0" presId="urn:microsoft.com/office/officeart/2005/8/layout/process2"/>
    <dgm:cxn modelId="{8137D59E-E8FD-4A63-9BAD-B7809D6E162C}" type="presParOf" srcId="{23B7480E-3DAC-4408-B27D-EA2E7A82E631}" destId="{0E49EB86-9518-4C61-86D6-087EF42CEF0E}" srcOrd="6" destOrd="0" presId="urn:microsoft.com/office/officeart/2005/8/layout/process2"/>
    <dgm:cxn modelId="{E9698F3B-743A-4E46-B51E-93D63AA7392F}" type="presParOf" srcId="{23B7480E-3DAC-4408-B27D-EA2E7A82E631}" destId="{675E3924-E292-4437-ABBD-F3633F35D4EC}" srcOrd="7" destOrd="0" presId="urn:microsoft.com/office/officeart/2005/8/layout/process2"/>
    <dgm:cxn modelId="{A686EAA4-3C6A-448A-9E53-25817A51E753}" type="presParOf" srcId="{675E3924-E292-4437-ABBD-F3633F35D4EC}" destId="{C3E23FDF-4070-4377-98FA-0C3689410D03}" srcOrd="0" destOrd="0" presId="urn:microsoft.com/office/officeart/2005/8/layout/process2"/>
    <dgm:cxn modelId="{4EBFC3AC-DEDE-4D9F-9CCB-54F1EF6C8159}" type="presParOf" srcId="{23B7480E-3DAC-4408-B27D-EA2E7A82E631}" destId="{EE4BFB25-4FAF-48A0-A6B0-D62A479E9E69}" srcOrd="8"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937161F-E1B0-4988-BA62-3B92563D7A68}"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BD65A9B3-B733-431E-8641-6FE5C800343C}">
      <dgm:prSet/>
      <dgm:spPr/>
      <dgm:t>
        <a:bodyPr/>
        <a:lstStyle/>
        <a:p>
          <a:r>
            <a:rPr lang="en-GB">
              <a:latin typeface="Trebuchet MS" panose="020B0603020202020204"/>
            </a:rPr>
            <a:t>Purpose</a:t>
          </a:r>
          <a:r>
            <a:rPr lang="en-GB"/>
            <a:t> of the research</a:t>
          </a:r>
          <a:endParaRPr lang="en-US"/>
        </a:p>
      </dgm:t>
    </dgm:pt>
    <dgm:pt modelId="{37E845AA-91BC-4E5D-95F9-26B97FE54ADB}" type="parTrans" cxnId="{F0E0E785-7CDD-4675-9A49-9B135D63BD51}">
      <dgm:prSet/>
      <dgm:spPr/>
      <dgm:t>
        <a:bodyPr/>
        <a:lstStyle/>
        <a:p>
          <a:endParaRPr lang="en-US"/>
        </a:p>
      </dgm:t>
    </dgm:pt>
    <dgm:pt modelId="{AF9833E0-6291-4954-934A-0DCBB9A98FFF}" type="sibTrans" cxnId="{F0E0E785-7CDD-4675-9A49-9B135D63BD51}">
      <dgm:prSet/>
      <dgm:spPr/>
      <dgm:t>
        <a:bodyPr/>
        <a:lstStyle/>
        <a:p>
          <a:endParaRPr lang="en-US"/>
        </a:p>
      </dgm:t>
    </dgm:pt>
    <dgm:pt modelId="{01E83E22-F1A0-4328-A5FB-88710A44123B}">
      <dgm:prSet/>
      <dgm:spPr/>
      <dgm:t>
        <a:bodyPr/>
        <a:lstStyle/>
        <a:p>
          <a:r>
            <a:rPr lang="en-GB">
              <a:latin typeface="Trebuchet MS" panose="020B0603020202020204"/>
            </a:rPr>
            <a:t>Permission</a:t>
          </a:r>
          <a:endParaRPr lang="en-US"/>
        </a:p>
      </dgm:t>
    </dgm:pt>
    <dgm:pt modelId="{75472A40-6339-48B9-B814-B284FFB61EDF}" type="parTrans" cxnId="{8813E149-0CFE-4BAB-BE6C-C1A1853E3A6C}">
      <dgm:prSet/>
      <dgm:spPr/>
      <dgm:t>
        <a:bodyPr/>
        <a:lstStyle/>
        <a:p>
          <a:endParaRPr lang="en-US"/>
        </a:p>
      </dgm:t>
    </dgm:pt>
    <dgm:pt modelId="{B7627F8D-D463-4778-8B48-F79786385582}" type="sibTrans" cxnId="{8813E149-0CFE-4BAB-BE6C-C1A1853E3A6C}">
      <dgm:prSet/>
      <dgm:spPr/>
      <dgm:t>
        <a:bodyPr/>
        <a:lstStyle/>
        <a:p>
          <a:endParaRPr lang="en-US"/>
        </a:p>
      </dgm:t>
    </dgm:pt>
    <dgm:pt modelId="{568A7CE2-444B-4391-B965-CE0C6794F8CE}">
      <dgm:prSet phldr="0"/>
      <dgm:spPr/>
      <dgm:t>
        <a:bodyPr/>
        <a:lstStyle/>
        <a:p>
          <a:r>
            <a:rPr lang="en-GB">
              <a:latin typeface="Trebuchet MS" panose="020B0603020202020204"/>
            </a:rPr>
            <a:t>Consent</a:t>
          </a:r>
          <a:endParaRPr lang="en-GB"/>
        </a:p>
      </dgm:t>
    </dgm:pt>
    <dgm:pt modelId="{976F41D1-4D95-4994-9EF3-AAC156AB20D6}" type="parTrans" cxnId="{819654D4-EA72-4FF2-979C-552F9DB4544A}">
      <dgm:prSet/>
      <dgm:spPr/>
      <dgm:t>
        <a:bodyPr/>
        <a:lstStyle/>
        <a:p>
          <a:endParaRPr lang="en-US"/>
        </a:p>
      </dgm:t>
    </dgm:pt>
    <dgm:pt modelId="{99499D98-B342-4EBB-9854-8FC5045EDCF1}" type="sibTrans" cxnId="{819654D4-EA72-4FF2-979C-552F9DB4544A}">
      <dgm:prSet/>
      <dgm:spPr/>
      <dgm:t>
        <a:bodyPr/>
        <a:lstStyle/>
        <a:p>
          <a:endParaRPr lang="en-US"/>
        </a:p>
      </dgm:t>
    </dgm:pt>
    <dgm:pt modelId="{69E785FD-2059-4A2C-972D-C711A7E86920}">
      <dgm:prSet/>
      <dgm:spPr/>
      <dgm:t>
        <a:bodyPr/>
        <a:lstStyle/>
        <a:p>
          <a:r>
            <a:rPr lang="en-GB"/>
            <a:t>Right to withdraw</a:t>
          </a:r>
          <a:endParaRPr lang="en-US"/>
        </a:p>
      </dgm:t>
    </dgm:pt>
    <dgm:pt modelId="{DFAA0BAE-3EC9-4B74-8FBB-32654309D5FD}" type="parTrans" cxnId="{ECF693DD-54B2-44FC-867A-54DF9961F0AC}">
      <dgm:prSet/>
      <dgm:spPr/>
      <dgm:t>
        <a:bodyPr/>
        <a:lstStyle/>
        <a:p>
          <a:endParaRPr lang="en-US"/>
        </a:p>
      </dgm:t>
    </dgm:pt>
    <dgm:pt modelId="{07FF1E77-A3BD-42DB-8203-61F9E6D4CB1C}" type="sibTrans" cxnId="{ECF693DD-54B2-44FC-867A-54DF9961F0AC}">
      <dgm:prSet/>
      <dgm:spPr/>
      <dgm:t>
        <a:bodyPr/>
        <a:lstStyle/>
        <a:p>
          <a:endParaRPr lang="en-US"/>
        </a:p>
      </dgm:t>
    </dgm:pt>
    <dgm:pt modelId="{8AC43067-A5A5-4338-9F91-A0E7F5DB2688}">
      <dgm:prSet/>
      <dgm:spPr/>
      <dgm:t>
        <a:bodyPr/>
        <a:lstStyle/>
        <a:p>
          <a:r>
            <a:rPr lang="en-GB"/>
            <a:t>Private and confidential</a:t>
          </a:r>
          <a:endParaRPr lang="en-US"/>
        </a:p>
      </dgm:t>
    </dgm:pt>
    <dgm:pt modelId="{76D8FDA9-07E8-46D5-AA7F-393ADECD4430}" type="parTrans" cxnId="{AF99FEDE-DED1-407D-8A18-056F6AA0DECA}">
      <dgm:prSet/>
      <dgm:spPr/>
      <dgm:t>
        <a:bodyPr/>
        <a:lstStyle/>
        <a:p>
          <a:endParaRPr lang="en-US"/>
        </a:p>
      </dgm:t>
    </dgm:pt>
    <dgm:pt modelId="{D40AF33B-F0E0-44B5-AA6A-8356D4FE17A6}" type="sibTrans" cxnId="{AF99FEDE-DED1-407D-8A18-056F6AA0DECA}">
      <dgm:prSet/>
      <dgm:spPr/>
      <dgm:t>
        <a:bodyPr/>
        <a:lstStyle/>
        <a:p>
          <a:endParaRPr lang="en-US"/>
        </a:p>
      </dgm:t>
    </dgm:pt>
    <dgm:pt modelId="{4A17213B-66A5-4C36-BD7D-EEC9F8686981}">
      <dgm:prSet phldr="0"/>
      <dgm:spPr/>
      <dgm:t>
        <a:bodyPr/>
        <a:lstStyle/>
        <a:p>
          <a:pPr rtl="0"/>
          <a:r>
            <a:rPr lang="en-GB">
              <a:latin typeface="Trebuchet MS" panose="020B0603020202020204"/>
            </a:rPr>
            <a:t>Over 18</a:t>
          </a:r>
        </a:p>
      </dgm:t>
    </dgm:pt>
    <dgm:pt modelId="{80BFEC14-AAFC-4CC5-891B-7B9685DCB3C2}" type="parTrans" cxnId="{FECC0231-7012-4180-8E87-F7725F079758}">
      <dgm:prSet/>
      <dgm:spPr/>
    </dgm:pt>
    <dgm:pt modelId="{07764C3E-B4F0-4813-813E-CF4A89ACFD3C}" type="sibTrans" cxnId="{FECC0231-7012-4180-8E87-F7725F079758}">
      <dgm:prSet/>
      <dgm:spPr/>
    </dgm:pt>
    <dgm:pt modelId="{D0D44DB3-EC0E-4E34-AEBA-7C2FFE93C95B}" type="pres">
      <dgm:prSet presAssocID="{8937161F-E1B0-4988-BA62-3B92563D7A68}" presName="linear" presStyleCnt="0">
        <dgm:presLayoutVars>
          <dgm:animLvl val="lvl"/>
          <dgm:resizeHandles val="exact"/>
        </dgm:presLayoutVars>
      </dgm:prSet>
      <dgm:spPr/>
    </dgm:pt>
    <dgm:pt modelId="{DA41EA2B-C803-4778-9394-B1F769B2E027}" type="pres">
      <dgm:prSet presAssocID="{BD65A9B3-B733-431E-8641-6FE5C800343C}" presName="parentText" presStyleLbl="node1" presStyleIdx="0" presStyleCnt="6">
        <dgm:presLayoutVars>
          <dgm:chMax val="0"/>
          <dgm:bulletEnabled val="1"/>
        </dgm:presLayoutVars>
      </dgm:prSet>
      <dgm:spPr/>
    </dgm:pt>
    <dgm:pt modelId="{64FD3030-B82F-409C-B5EA-8E894FCD330F}" type="pres">
      <dgm:prSet presAssocID="{AF9833E0-6291-4954-934A-0DCBB9A98FFF}" presName="spacer" presStyleCnt="0"/>
      <dgm:spPr/>
    </dgm:pt>
    <dgm:pt modelId="{1ADBFFA7-2832-4325-A1C9-BEF3BFFDDC45}" type="pres">
      <dgm:prSet presAssocID="{01E83E22-F1A0-4328-A5FB-88710A44123B}" presName="parentText" presStyleLbl="node1" presStyleIdx="1" presStyleCnt="6">
        <dgm:presLayoutVars>
          <dgm:chMax val="0"/>
          <dgm:bulletEnabled val="1"/>
        </dgm:presLayoutVars>
      </dgm:prSet>
      <dgm:spPr/>
    </dgm:pt>
    <dgm:pt modelId="{25A5A507-161A-4BB2-BB0E-02F89A0CE756}" type="pres">
      <dgm:prSet presAssocID="{B7627F8D-D463-4778-8B48-F79786385582}" presName="spacer" presStyleCnt="0"/>
      <dgm:spPr/>
    </dgm:pt>
    <dgm:pt modelId="{F4221004-FE45-47E1-8BFD-7A847EFF3F8A}" type="pres">
      <dgm:prSet presAssocID="{568A7CE2-444B-4391-B965-CE0C6794F8CE}" presName="parentText" presStyleLbl="node1" presStyleIdx="2" presStyleCnt="6">
        <dgm:presLayoutVars>
          <dgm:chMax val="0"/>
          <dgm:bulletEnabled val="1"/>
        </dgm:presLayoutVars>
      </dgm:prSet>
      <dgm:spPr/>
    </dgm:pt>
    <dgm:pt modelId="{A40285A5-3CBD-414A-976A-F5BCAFD3EDAC}" type="pres">
      <dgm:prSet presAssocID="{99499D98-B342-4EBB-9854-8FC5045EDCF1}" presName="spacer" presStyleCnt="0"/>
      <dgm:spPr/>
    </dgm:pt>
    <dgm:pt modelId="{D3CDF1B2-29D2-4F6A-93DF-D1234A256093}" type="pres">
      <dgm:prSet presAssocID="{69E785FD-2059-4A2C-972D-C711A7E86920}" presName="parentText" presStyleLbl="node1" presStyleIdx="3" presStyleCnt="6">
        <dgm:presLayoutVars>
          <dgm:chMax val="0"/>
          <dgm:bulletEnabled val="1"/>
        </dgm:presLayoutVars>
      </dgm:prSet>
      <dgm:spPr/>
    </dgm:pt>
    <dgm:pt modelId="{5810D1DF-F7DF-4A8B-95B6-2FA8747FD5D1}" type="pres">
      <dgm:prSet presAssocID="{07FF1E77-A3BD-42DB-8203-61F9E6D4CB1C}" presName="spacer" presStyleCnt="0"/>
      <dgm:spPr/>
    </dgm:pt>
    <dgm:pt modelId="{BA550869-5B39-4ED4-920F-9A9A187ECA65}" type="pres">
      <dgm:prSet presAssocID="{8AC43067-A5A5-4338-9F91-A0E7F5DB2688}" presName="parentText" presStyleLbl="node1" presStyleIdx="4" presStyleCnt="6">
        <dgm:presLayoutVars>
          <dgm:chMax val="0"/>
          <dgm:bulletEnabled val="1"/>
        </dgm:presLayoutVars>
      </dgm:prSet>
      <dgm:spPr/>
    </dgm:pt>
    <dgm:pt modelId="{8B6002D3-8C8F-4E31-96FD-390F4518DE29}" type="pres">
      <dgm:prSet presAssocID="{D40AF33B-F0E0-44B5-AA6A-8356D4FE17A6}" presName="spacer" presStyleCnt="0"/>
      <dgm:spPr/>
    </dgm:pt>
    <dgm:pt modelId="{479607B7-17B3-4E5C-AAC8-AB8C3AB56962}" type="pres">
      <dgm:prSet presAssocID="{4A17213B-66A5-4C36-BD7D-EEC9F8686981}" presName="parentText" presStyleLbl="node1" presStyleIdx="5" presStyleCnt="6">
        <dgm:presLayoutVars>
          <dgm:chMax val="0"/>
          <dgm:bulletEnabled val="1"/>
        </dgm:presLayoutVars>
      </dgm:prSet>
      <dgm:spPr/>
    </dgm:pt>
  </dgm:ptLst>
  <dgm:cxnLst>
    <dgm:cxn modelId="{381D5409-0536-4A3E-A7E8-31120F7A6920}" type="presOf" srcId="{BD65A9B3-B733-431E-8641-6FE5C800343C}" destId="{DA41EA2B-C803-4778-9394-B1F769B2E027}" srcOrd="0" destOrd="0" presId="urn:microsoft.com/office/officeart/2005/8/layout/vList2"/>
    <dgm:cxn modelId="{FECC0231-7012-4180-8E87-F7725F079758}" srcId="{8937161F-E1B0-4988-BA62-3B92563D7A68}" destId="{4A17213B-66A5-4C36-BD7D-EEC9F8686981}" srcOrd="5" destOrd="0" parTransId="{80BFEC14-AAFC-4CC5-891B-7B9685DCB3C2}" sibTransId="{07764C3E-B4F0-4813-813E-CF4A89ACFD3C}"/>
    <dgm:cxn modelId="{8813E149-0CFE-4BAB-BE6C-C1A1853E3A6C}" srcId="{8937161F-E1B0-4988-BA62-3B92563D7A68}" destId="{01E83E22-F1A0-4328-A5FB-88710A44123B}" srcOrd="1" destOrd="0" parTransId="{75472A40-6339-48B9-B814-B284FFB61EDF}" sibTransId="{B7627F8D-D463-4778-8B48-F79786385582}"/>
    <dgm:cxn modelId="{4E1B445A-20A0-4D0D-A1E3-D45BAD543F82}" type="presOf" srcId="{8AC43067-A5A5-4338-9F91-A0E7F5DB2688}" destId="{BA550869-5B39-4ED4-920F-9A9A187ECA65}" srcOrd="0" destOrd="0" presId="urn:microsoft.com/office/officeart/2005/8/layout/vList2"/>
    <dgm:cxn modelId="{0D18445F-1A61-468E-95D9-0805820CE875}" type="presOf" srcId="{01E83E22-F1A0-4328-A5FB-88710A44123B}" destId="{1ADBFFA7-2832-4325-A1C9-BEF3BFFDDC45}" srcOrd="0" destOrd="0" presId="urn:microsoft.com/office/officeart/2005/8/layout/vList2"/>
    <dgm:cxn modelId="{F0E0E785-7CDD-4675-9A49-9B135D63BD51}" srcId="{8937161F-E1B0-4988-BA62-3B92563D7A68}" destId="{BD65A9B3-B733-431E-8641-6FE5C800343C}" srcOrd="0" destOrd="0" parTransId="{37E845AA-91BC-4E5D-95F9-26B97FE54ADB}" sibTransId="{AF9833E0-6291-4954-934A-0DCBB9A98FFF}"/>
    <dgm:cxn modelId="{554412AB-2192-4086-B4C6-A0D51A73E5EB}" type="presOf" srcId="{8937161F-E1B0-4988-BA62-3B92563D7A68}" destId="{D0D44DB3-EC0E-4E34-AEBA-7C2FFE93C95B}" srcOrd="0" destOrd="0" presId="urn:microsoft.com/office/officeart/2005/8/layout/vList2"/>
    <dgm:cxn modelId="{F980ACBE-36C0-4A29-BEF2-60C5C9AC0F77}" type="presOf" srcId="{69E785FD-2059-4A2C-972D-C711A7E86920}" destId="{D3CDF1B2-29D2-4F6A-93DF-D1234A256093}" srcOrd="0" destOrd="0" presId="urn:microsoft.com/office/officeart/2005/8/layout/vList2"/>
    <dgm:cxn modelId="{B81C30C5-8698-47C9-9C08-2093D841F45A}" type="presOf" srcId="{568A7CE2-444B-4391-B965-CE0C6794F8CE}" destId="{F4221004-FE45-47E1-8BFD-7A847EFF3F8A}" srcOrd="0" destOrd="0" presId="urn:microsoft.com/office/officeart/2005/8/layout/vList2"/>
    <dgm:cxn modelId="{819654D4-EA72-4FF2-979C-552F9DB4544A}" srcId="{8937161F-E1B0-4988-BA62-3B92563D7A68}" destId="{568A7CE2-444B-4391-B965-CE0C6794F8CE}" srcOrd="2" destOrd="0" parTransId="{976F41D1-4D95-4994-9EF3-AAC156AB20D6}" sibTransId="{99499D98-B342-4EBB-9854-8FC5045EDCF1}"/>
    <dgm:cxn modelId="{ECF693DD-54B2-44FC-867A-54DF9961F0AC}" srcId="{8937161F-E1B0-4988-BA62-3B92563D7A68}" destId="{69E785FD-2059-4A2C-972D-C711A7E86920}" srcOrd="3" destOrd="0" parTransId="{DFAA0BAE-3EC9-4B74-8FBB-32654309D5FD}" sibTransId="{07FF1E77-A3BD-42DB-8203-61F9E6D4CB1C}"/>
    <dgm:cxn modelId="{AF99FEDE-DED1-407D-8A18-056F6AA0DECA}" srcId="{8937161F-E1B0-4988-BA62-3B92563D7A68}" destId="{8AC43067-A5A5-4338-9F91-A0E7F5DB2688}" srcOrd="4" destOrd="0" parTransId="{76D8FDA9-07E8-46D5-AA7F-393ADECD4430}" sibTransId="{D40AF33B-F0E0-44B5-AA6A-8356D4FE17A6}"/>
    <dgm:cxn modelId="{7BAA07FA-8C8D-4EF4-B29A-FBFFB12C2893}" type="presOf" srcId="{4A17213B-66A5-4C36-BD7D-EEC9F8686981}" destId="{479607B7-17B3-4E5C-AAC8-AB8C3AB56962}" srcOrd="0" destOrd="0" presId="urn:microsoft.com/office/officeart/2005/8/layout/vList2"/>
    <dgm:cxn modelId="{4228E1F3-E8D9-402F-A689-253C4E4EE32D}" type="presParOf" srcId="{D0D44DB3-EC0E-4E34-AEBA-7C2FFE93C95B}" destId="{DA41EA2B-C803-4778-9394-B1F769B2E027}" srcOrd="0" destOrd="0" presId="urn:microsoft.com/office/officeart/2005/8/layout/vList2"/>
    <dgm:cxn modelId="{AE6E637E-03EF-44CF-94AF-D1EEC47008B9}" type="presParOf" srcId="{D0D44DB3-EC0E-4E34-AEBA-7C2FFE93C95B}" destId="{64FD3030-B82F-409C-B5EA-8E894FCD330F}" srcOrd="1" destOrd="0" presId="urn:microsoft.com/office/officeart/2005/8/layout/vList2"/>
    <dgm:cxn modelId="{F4AAA8A7-56CF-4FC9-BFE4-DC6D00E91836}" type="presParOf" srcId="{D0D44DB3-EC0E-4E34-AEBA-7C2FFE93C95B}" destId="{1ADBFFA7-2832-4325-A1C9-BEF3BFFDDC45}" srcOrd="2" destOrd="0" presId="urn:microsoft.com/office/officeart/2005/8/layout/vList2"/>
    <dgm:cxn modelId="{C1F25EAC-FB11-4EE1-8FED-76F378886755}" type="presParOf" srcId="{D0D44DB3-EC0E-4E34-AEBA-7C2FFE93C95B}" destId="{25A5A507-161A-4BB2-BB0E-02F89A0CE756}" srcOrd="3" destOrd="0" presId="urn:microsoft.com/office/officeart/2005/8/layout/vList2"/>
    <dgm:cxn modelId="{821065E8-10EE-4146-BD19-8BD18F4440B6}" type="presParOf" srcId="{D0D44DB3-EC0E-4E34-AEBA-7C2FFE93C95B}" destId="{F4221004-FE45-47E1-8BFD-7A847EFF3F8A}" srcOrd="4" destOrd="0" presId="urn:microsoft.com/office/officeart/2005/8/layout/vList2"/>
    <dgm:cxn modelId="{3AAD5166-019B-4BC9-BC4A-CC33AAE2B3D8}" type="presParOf" srcId="{D0D44DB3-EC0E-4E34-AEBA-7C2FFE93C95B}" destId="{A40285A5-3CBD-414A-976A-F5BCAFD3EDAC}" srcOrd="5" destOrd="0" presId="urn:microsoft.com/office/officeart/2005/8/layout/vList2"/>
    <dgm:cxn modelId="{36C12399-32C7-4656-99D6-7E5860011018}" type="presParOf" srcId="{D0D44DB3-EC0E-4E34-AEBA-7C2FFE93C95B}" destId="{D3CDF1B2-29D2-4F6A-93DF-D1234A256093}" srcOrd="6" destOrd="0" presId="urn:microsoft.com/office/officeart/2005/8/layout/vList2"/>
    <dgm:cxn modelId="{2B1ECF45-B0B6-40D7-B0BF-FC6F6265876E}" type="presParOf" srcId="{D0D44DB3-EC0E-4E34-AEBA-7C2FFE93C95B}" destId="{5810D1DF-F7DF-4A8B-95B6-2FA8747FD5D1}" srcOrd="7" destOrd="0" presId="urn:microsoft.com/office/officeart/2005/8/layout/vList2"/>
    <dgm:cxn modelId="{B43593AF-31D5-4FA2-A255-9E71162C8738}" type="presParOf" srcId="{D0D44DB3-EC0E-4E34-AEBA-7C2FFE93C95B}" destId="{BA550869-5B39-4ED4-920F-9A9A187ECA65}" srcOrd="8" destOrd="0" presId="urn:microsoft.com/office/officeart/2005/8/layout/vList2"/>
    <dgm:cxn modelId="{20C61C6E-72A9-4FC9-96B8-68F011FCBEE7}" type="presParOf" srcId="{D0D44DB3-EC0E-4E34-AEBA-7C2FFE93C95B}" destId="{8B6002D3-8C8F-4E31-96FD-390F4518DE29}" srcOrd="9" destOrd="0" presId="urn:microsoft.com/office/officeart/2005/8/layout/vList2"/>
    <dgm:cxn modelId="{90720295-D006-4D2C-96AA-E0DBAFE21769}" type="presParOf" srcId="{D0D44DB3-EC0E-4E34-AEBA-7C2FFE93C95B}" destId="{479607B7-17B3-4E5C-AAC8-AB8C3AB56962}"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0EDB033-6FF0-4082-9F15-DE6E39987C39}"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6BF3AFE1-A856-4F34-BD73-95AA5FE8A384}">
      <dgm:prSet/>
      <dgm:spPr/>
      <dgm:t>
        <a:bodyPr/>
        <a:lstStyle/>
        <a:p>
          <a:r>
            <a:rPr lang="en-GB"/>
            <a:t>Week </a:t>
          </a:r>
          <a:r>
            <a:rPr lang="en-GB">
              <a:latin typeface="Trebuchet MS" panose="020B0603020202020204"/>
            </a:rPr>
            <a:t>6-Create Microsoft Forms Questionnaire and send to participants.</a:t>
          </a:r>
          <a:endParaRPr lang="en-US"/>
        </a:p>
      </dgm:t>
    </dgm:pt>
    <dgm:pt modelId="{D616F800-3330-44BB-8C6D-4D1A5E5F1287}" type="parTrans" cxnId="{9E3C1B93-8EA8-4A99-9A56-26EC28E55F5D}">
      <dgm:prSet/>
      <dgm:spPr/>
      <dgm:t>
        <a:bodyPr/>
        <a:lstStyle/>
        <a:p>
          <a:endParaRPr lang="en-US"/>
        </a:p>
      </dgm:t>
    </dgm:pt>
    <dgm:pt modelId="{09A8450B-00AC-4137-93F0-19D4314896B1}" type="sibTrans" cxnId="{9E3C1B93-8EA8-4A99-9A56-26EC28E55F5D}">
      <dgm:prSet/>
      <dgm:spPr/>
      <dgm:t>
        <a:bodyPr/>
        <a:lstStyle/>
        <a:p>
          <a:endParaRPr lang="en-US"/>
        </a:p>
      </dgm:t>
    </dgm:pt>
    <dgm:pt modelId="{A72D2F2E-9F3A-496D-B9F3-28231B2B68E9}">
      <dgm:prSet/>
      <dgm:spPr/>
      <dgm:t>
        <a:bodyPr/>
        <a:lstStyle/>
        <a:p>
          <a:pPr rtl="0"/>
          <a:r>
            <a:rPr lang="en-GB"/>
            <a:t>Week </a:t>
          </a:r>
          <a:r>
            <a:rPr lang="en-GB">
              <a:latin typeface="Trebuchet MS" panose="020B0603020202020204"/>
            </a:rPr>
            <a:t>7-Analyse the returned results.</a:t>
          </a:r>
          <a:r>
            <a:rPr lang="en-GB">
              <a:solidFill>
                <a:srgbClr val="FF0000"/>
              </a:solidFill>
              <a:latin typeface="Trebuchet MS" panose="020B0603020202020204"/>
            </a:rPr>
            <a:t> </a:t>
          </a:r>
          <a:endParaRPr lang="en-GB">
            <a:solidFill>
              <a:srgbClr val="FF0000"/>
            </a:solidFill>
          </a:endParaRPr>
        </a:p>
      </dgm:t>
    </dgm:pt>
    <dgm:pt modelId="{29198CA0-00F7-4189-9E3A-B0AB6B688D45}" type="parTrans" cxnId="{6E139ADB-D4B1-43D9-AC13-D7816742C736}">
      <dgm:prSet/>
      <dgm:spPr/>
      <dgm:t>
        <a:bodyPr/>
        <a:lstStyle/>
        <a:p>
          <a:endParaRPr lang="en-US"/>
        </a:p>
      </dgm:t>
    </dgm:pt>
    <dgm:pt modelId="{55964404-D4C2-495F-9B7C-1C2F8E77F2A9}" type="sibTrans" cxnId="{6E139ADB-D4B1-43D9-AC13-D7816742C736}">
      <dgm:prSet/>
      <dgm:spPr/>
      <dgm:t>
        <a:bodyPr/>
        <a:lstStyle/>
        <a:p>
          <a:endParaRPr lang="en-US"/>
        </a:p>
      </dgm:t>
    </dgm:pt>
    <dgm:pt modelId="{F8BB906C-6991-486A-AC82-0F9514546A67}">
      <dgm:prSet/>
      <dgm:spPr/>
      <dgm:t>
        <a:bodyPr/>
        <a:lstStyle/>
        <a:p>
          <a:pPr rtl="0"/>
          <a:r>
            <a:rPr lang="en-GB"/>
            <a:t>Week </a:t>
          </a:r>
          <a:r>
            <a:rPr lang="en-GB">
              <a:latin typeface="Trebuchet MS" panose="020B0603020202020204"/>
            </a:rPr>
            <a:t>8-Start writing the final report. </a:t>
          </a:r>
        </a:p>
      </dgm:t>
    </dgm:pt>
    <dgm:pt modelId="{B7F0902B-C557-485D-B06C-10BCD5504116}" type="parTrans" cxnId="{9112DBF0-1533-4292-8FFC-58C69616034C}">
      <dgm:prSet/>
      <dgm:spPr/>
      <dgm:t>
        <a:bodyPr/>
        <a:lstStyle/>
        <a:p>
          <a:endParaRPr lang="en-US"/>
        </a:p>
      </dgm:t>
    </dgm:pt>
    <dgm:pt modelId="{E7A5C4E7-B145-4644-AC4A-EAA923FE2F62}" type="sibTrans" cxnId="{9112DBF0-1533-4292-8FFC-58C69616034C}">
      <dgm:prSet/>
      <dgm:spPr/>
      <dgm:t>
        <a:bodyPr/>
        <a:lstStyle/>
        <a:p>
          <a:endParaRPr lang="en-US"/>
        </a:p>
      </dgm:t>
    </dgm:pt>
    <dgm:pt modelId="{AA83FC50-2E25-48D7-890D-59515552D33C}">
      <dgm:prSet/>
      <dgm:spPr/>
      <dgm:t>
        <a:bodyPr/>
        <a:lstStyle/>
        <a:p>
          <a:pPr rtl="0"/>
          <a:r>
            <a:rPr lang="en-GB"/>
            <a:t>Week </a:t>
          </a:r>
          <a:r>
            <a:rPr lang="en-GB">
              <a:latin typeface="Trebuchet MS" panose="020B0603020202020204"/>
            </a:rPr>
            <a:t>9- Complete report and  review. </a:t>
          </a:r>
          <a:endParaRPr lang="en-GB"/>
        </a:p>
      </dgm:t>
    </dgm:pt>
    <dgm:pt modelId="{CF3D3BC9-99DC-4524-B0AA-62631E380036}" type="parTrans" cxnId="{DFE1F23D-730E-4B90-8613-52F971E7F404}">
      <dgm:prSet/>
      <dgm:spPr/>
      <dgm:t>
        <a:bodyPr/>
        <a:lstStyle/>
        <a:p>
          <a:endParaRPr lang="en-US"/>
        </a:p>
      </dgm:t>
    </dgm:pt>
    <dgm:pt modelId="{29706B27-A188-41A6-B0C4-040F55134FFA}" type="sibTrans" cxnId="{DFE1F23D-730E-4B90-8613-52F971E7F404}">
      <dgm:prSet/>
      <dgm:spPr/>
      <dgm:t>
        <a:bodyPr/>
        <a:lstStyle/>
        <a:p>
          <a:endParaRPr lang="en-US"/>
        </a:p>
      </dgm:t>
    </dgm:pt>
    <dgm:pt modelId="{2495A9D2-3C8D-47AA-BE50-8EE0C4FF4C72}">
      <dgm:prSet phldr="0"/>
      <dgm:spPr/>
      <dgm:t>
        <a:bodyPr/>
        <a:lstStyle/>
        <a:p>
          <a:pPr rtl="0"/>
          <a:r>
            <a:rPr lang="en-US">
              <a:latin typeface="Trebuchet MS" panose="020B0603020202020204"/>
            </a:rPr>
            <a:t>Week 10- Submit Report</a:t>
          </a:r>
          <a:endParaRPr lang="en-GB">
            <a:latin typeface="Trebuchet MS" panose="020B0603020202020204"/>
          </a:endParaRPr>
        </a:p>
      </dgm:t>
    </dgm:pt>
    <dgm:pt modelId="{EEF9FA67-B20E-42D2-A36D-87935C3CE3F8}" type="parTrans" cxnId="{75C899AE-7E1F-497E-AEA5-D0882FD63BB9}">
      <dgm:prSet/>
      <dgm:spPr/>
    </dgm:pt>
    <dgm:pt modelId="{93278CCD-11C7-4F0B-A562-B1D5BEE82890}" type="sibTrans" cxnId="{75C899AE-7E1F-497E-AEA5-D0882FD63BB9}">
      <dgm:prSet/>
      <dgm:spPr/>
    </dgm:pt>
    <dgm:pt modelId="{F6C2412F-DEFA-42F4-B167-C1448E9FDB66}">
      <dgm:prSet phldr="0"/>
      <dgm:spPr/>
      <dgm:t>
        <a:bodyPr/>
        <a:lstStyle/>
        <a:p>
          <a:pPr rtl="0"/>
          <a:r>
            <a:rPr lang="en-GB">
              <a:latin typeface="Trebuchet MS" panose="020B0603020202020204"/>
            </a:rPr>
            <a:t>Week 3- Identify research question</a:t>
          </a:r>
        </a:p>
      </dgm:t>
    </dgm:pt>
    <dgm:pt modelId="{7231D72E-C1B0-47B9-B58F-92BD81C23EC5}" type="parTrans" cxnId="{38F7BFFF-3A91-465C-8D2A-EE3CCBFACDDE}">
      <dgm:prSet/>
      <dgm:spPr/>
    </dgm:pt>
    <dgm:pt modelId="{C0D6DC92-3143-48BC-A5FD-A9B7FCC02B1B}" type="sibTrans" cxnId="{38F7BFFF-3A91-465C-8D2A-EE3CCBFACDDE}">
      <dgm:prSet/>
      <dgm:spPr/>
    </dgm:pt>
    <dgm:pt modelId="{53B602F7-679C-4897-963E-01BC02EF97FB}">
      <dgm:prSet phldr="0"/>
      <dgm:spPr/>
      <dgm:t>
        <a:bodyPr/>
        <a:lstStyle/>
        <a:p>
          <a:pPr rtl="0"/>
          <a:r>
            <a:rPr lang="en-GB">
              <a:latin typeface="Trebuchet MS" panose="020B0603020202020204"/>
            </a:rPr>
            <a:t>Week 4- Plan how research will be conducted, look and review existing literature</a:t>
          </a:r>
        </a:p>
      </dgm:t>
    </dgm:pt>
    <dgm:pt modelId="{6410C87E-C4D9-42DC-A09D-5F8DCBF16B2F}" type="parTrans" cxnId="{B68D2B31-5E1A-414D-9B7B-49062437B65B}">
      <dgm:prSet/>
      <dgm:spPr/>
    </dgm:pt>
    <dgm:pt modelId="{F9E46148-D845-4D99-BDA3-F9018F422FEC}" type="sibTrans" cxnId="{B68D2B31-5E1A-414D-9B7B-49062437B65B}">
      <dgm:prSet/>
      <dgm:spPr/>
    </dgm:pt>
    <dgm:pt modelId="{DA9D82A9-FF90-4B9C-85C5-3BAEBC87DCD1}">
      <dgm:prSet phldr="0"/>
      <dgm:spPr/>
      <dgm:t>
        <a:bodyPr/>
        <a:lstStyle/>
        <a:p>
          <a:pPr rtl="0"/>
          <a:r>
            <a:rPr lang="en-GB">
              <a:latin typeface="Trebuchet MS" panose="020B0603020202020204"/>
            </a:rPr>
            <a:t>Week 5-Plan our proposal</a:t>
          </a:r>
        </a:p>
      </dgm:t>
    </dgm:pt>
    <dgm:pt modelId="{3A987F9F-4F7B-492B-A8E3-33B750B3B758}" type="parTrans" cxnId="{48329EE0-3745-4BFC-A258-CF05A63C97EB}">
      <dgm:prSet/>
      <dgm:spPr/>
    </dgm:pt>
    <dgm:pt modelId="{A7C905DF-4BFD-41F0-B0A3-3AB2B3CD2F7F}" type="sibTrans" cxnId="{48329EE0-3745-4BFC-A258-CF05A63C97EB}">
      <dgm:prSet/>
      <dgm:spPr/>
    </dgm:pt>
    <dgm:pt modelId="{98986366-6831-42BB-A62E-416E56F7B01F}" type="pres">
      <dgm:prSet presAssocID="{20EDB033-6FF0-4082-9F15-DE6E39987C39}" presName="linear" presStyleCnt="0">
        <dgm:presLayoutVars>
          <dgm:animLvl val="lvl"/>
          <dgm:resizeHandles val="exact"/>
        </dgm:presLayoutVars>
      </dgm:prSet>
      <dgm:spPr/>
    </dgm:pt>
    <dgm:pt modelId="{E6035EDF-08D1-4BE7-BDA8-14B2E148E0E1}" type="pres">
      <dgm:prSet presAssocID="{F6C2412F-DEFA-42F4-B167-C1448E9FDB66}" presName="parentText" presStyleLbl="node1" presStyleIdx="0" presStyleCnt="8">
        <dgm:presLayoutVars>
          <dgm:chMax val="0"/>
          <dgm:bulletEnabled val="1"/>
        </dgm:presLayoutVars>
      </dgm:prSet>
      <dgm:spPr/>
    </dgm:pt>
    <dgm:pt modelId="{32C9B84F-A7F6-4920-BC7A-CFC348A97C5F}" type="pres">
      <dgm:prSet presAssocID="{C0D6DC92-3143-48BC-A5FD-A9B7FCC02B1B}" presName="spacer" presStyleCnt="0"/>
      <dgm:spPr/>
    </dgm:pt>
    <dgm:pt modelId="{4507D922-0FA1-467E-9842-EDF293DB8BD1}" type="pres">
      <dgm:prSet presAssocID="{53B602F7-679C-4897-963E-01BC02EF97FB}" presName="parentText" presStyleLbl="node1" presStyleIdx="1" presStyleCnt="8">
        <dgm:presLayoutVars>
          <dgm:chMax val="0"/>
          <dgm:bulletEnabled val="1"/>
        </dgm:presLayoutVars>
      </dgm:prSet>
      <dgm:spPr/>
    </dgm:pt>
    <dgm:pt modelId="{31BFBE60-7929-4F4B-AA2E-17EAC69EDBC1}" type="pres">
      <dgm:prSet presAssocID="{F9E46148-D845-4D99-BDA3-F9018F422FEC}" presName="spacer" presStyleCnt="0"/>
      <dgm:spPr/>
    </dgm:pt>
    <dgm:pt modelId="{2A7366DE-E3A7-468D-8531-55DC2ED146FF}" type="pres">
      <dgm:prSet presAssocID="{DA9D82A9-FF90-4B9C-85C5-3BAEBC87DCD1}" presName="parentText" presStyleLbl="node1" presStyleIdx="2" presStyleCnt="8">
        <dgm:presLayoutVars>
          <dgm:chMax val="0"/>
          <dgm:bulletEnabled val="1"/>
        </dgm:presLayoutVars>
      </dgm:prSet>
      <dgm:spPr/>
    </dgm:pt>
    <dgm:pt modelId="{6AB59AE5-FBCA-4F5C-BC4B-63A657D27585}" type="pres">
      <dgm:prSet presAssocID="{A7C905DF-4BFD-41F0-B0A3-3AB2B3CD2F7F}" presName="spacer" presStyleCnt="0"/>
      <dgm:spPr/>
    </dgm:pt>
    <dgm:pt modelId="{CD1AFA81-9ABB-4A3E-BE3F-6B723C66EF2D}" type="pres">
      <dgm:prSet presAssocID="{6BF3AFE1-A856-4F34-BD73-95AA5FE8A384}" presName="parentText" presStyleLbl="node1" presStyleIdx="3" presStyleCnt="8">
        <dgm:presLayoutVars>
          <dgm:chMax val="0"/>
          <dgm:bulletEnabled val="1"/>
        </dgm:presLayoutVars>
      </dgm:prSet>
      <dgm:spPr/>
    </dgm:pt>
    <dgm:pt modelId="{92C9A66D-4BE3-4FD5-ADA8-911D0F5F7360}" type="pres">
      <dgm:prSet presAssocID="{09A8450B-00AC-4137-93F0-19D4314896B1}" presName="spacer" presStyleCnt="0"/>
      <dgm:spPr/>
    </dgm:pt>
    <dgm:pt modelId="{B918B9FC-5204-4D9C-BF35-C4761578C593}" type="pres">
      <dgm:prSet presAssocID="{A72D2F2E-9F3A-496D-B9F3-28231B2B68E9}" presName="parentText" presStyleLbl="node1" presStyleIdx="4" presStyleCnt="8">
        <dgm:presLayoutVars>
          <dgm:chMax val="0"/>
          <dgm:bulletEnabled val="1"/>
        </dgm:presLayoutVars>
      </dgm:prSet>
      <dgm:spPr/>
    </dgm:pt>
    <dgm:pt modelId="{830C3630-6C12-456F-85FA-293E927CEB4E}" type="pres">
      <dgm:prSet presAssocID="{55964404-D4C2-495F-9B7C-1C2F8E77F2A9}" presName="spacer" presStyleCnt="0"/>
      <dgm:spPr/>
    </dgm:pt>
    <dgm:pt modelId="{FE3E5CA7-6B9B-4DE8-8290-551F722BE429}" type="pres">
      <dgm:prSet presAssocID="{F8BB906C-6991-486A-AC82-0F9514546A67}" presName="parentText" presStyleLbl="node1" presStyleIdx="5" presStyleCnt="8">
        <dgm:presLayoutVars>
          <dgm:chMax val="0"/>
          <dgm:bulletEnabled val="1"/>
        </dgm:presLayoutVars>
      </dgm:prSet>
      <dgm:spPr/>
    </dgm:pt>
    <dgm:pt modelId="{D65EB8B0-C030-49C7-A6E5-717296B3AB9A}" type="pres">
      <dgm:prSet presAssocID="{E7A5C4E7-B145-4644-AC4A-EAA923FE2F62}" presName="spacer" presStyleCnt="0"/>
      <dgm:spPr/>
    </dgm:pt>
    <dgm:pt modelId="{4FF81227-8DBC-426E-9179-2719FDD2638B}" type="pres">
      <dgm:prSet presAssocID="{AA83FC50-2E25-48D7-890D-59515552D33C}" presName="parentText" presStyleLbl="node1" presStyleIdx="6" presStyleCnt="8">
        <dgm:presLayoutVars>
          <dgm:chMax val="0"/>
          <dgm:bulletEnabled val="1"/>
        </dgm:presLayoutVars>
      </dgm:prSet>
      <dgm:spPr/>
    </dgm:pt>
    <dgm:pt modelId="{71541F47-30A3-4C39-9EB6-74733898A471}" type="pres">
      <dgm:prSet presAssocID="{29706B27-A188-41A6-B0C4-040F55134FFA}" presName="spacer" presStyleCnt="0"/>
      <dgm:spPr/>
    </dgm:pt>
    <dgm:pt modelId="{C8D81D39-045B-44A8-B722-70CCBFEDCBB1}" type="pres">
      <dgm:prSet presAssocID="{2495A9D2-3C8D-47AA-BE50-8EE0C4FF4C72}" presName="parentText" presStyleLbl="node1" presStyleIdx="7" presStyleCnt="8">
        <dgm:presLayoutVars>
          <dgm:chMax val="0"/>
          <dgm:bulletEnabled val="1"/>
        </dgm:presLayoutVars>
      </dgm:prSet>
      <dgm:spPr/>
    </dgm:pt>
  </dgm:ptLst>
  <dgm:cxnLst>
    <dgm:cxn modelId="{2F85150E-26D0-4CD1-9B9E-ED822108524B}" type="presOf" srcId="{2495A9D2-3C8D-47AA-BE50-8EE0C4FF4C72}" destId="{C8D81D39-045B-44A8-B722-70CCBFEDCBB1}" srcOrd="0" destOrd="0" presId="urn:microsoft.com/office/officeart/2005/8/layout/vList2"/>
    <dgm:cxn modelId="{25C65129-93EF-40C0-927B-EEFAA7F2DCEF}" type="presOf" srcId="{A72D2F2E-9F3A-496D-B9F3-28231B2B68E9}" destId="{B918B9FC-5204-4D9C-BF35-C4761578C593}" srcOrd="0" destOrd="0" presId="urn:microsoft.com/office/officeart/2005/8/layout/vList2"/>
    <dgm:cxn modelId="{81CEBA2D-BF92-4778-8D38-8B7061C98A8B}" type="presOf" srcId="{F8BB906C-6991-486A-AC82-0F9514546A67}" destId="{FE3E5CA7-6B9B-4DE8-8290-551F722BE429}" srcOrd="0" destOrd="0" presId="urn:microsoft.com/office/officeart/2005/8/layout/vList2"/>
    <dgm:cxn modelId="{B68D2B31-5E1A-414D-9B7B-49062437B65B}" srcId="{20EDB033-6FF0-4082-9F15-DE6E39987C39}" destId="{53B602F7-679C-4897-963E-01BC02EF97FB}" srcOrd="1" destOrd="0" parTransId="{6410C87E-C4D9-42DC-A09D-5F8DCBF16B2F}" sibTransId="{F9E46148-D845-4D99-BDA3-F9018F422FEC}"/>
    <dgm:cxn modelId="{DFE1F23D-730E-4B90-8613-52F971E7F404}" srcId="{20EDB033-6FF0-4082-9F15-DE6E39987C39}" destId="{AA83FC50-2E25-48D7-890D-59515552D33C}" srcOrd="6" destOrd="0" parTransId="{CF3D3BC9-99DC-4524-B0AA-62631E380036}" sibTransId="{29706B27-A188-41A6-B0C4-040F55134FFA}"/>
    <dgm:cxn modelId="{EC37EB4C-3E65-4A7A-BFB7-7F9EA0AD550A}" type="presOf" srcId="{6BF3AFE1-A856-4F34-BD73-95AA5FE8A384}" destId="{CD1AFA81-9ABB-4A3E-BE3F-6B723C66EF2D}" srcOrd="0" destOrd="0" presId="urn:microsoft.com/office/officeart/2005/8/layout/vList2"/>
    <dgm:cxn modelId="{1AFF1B51-B9AD-40BD-910C-D87D54082290}" type="presOf" srcId="{AA83FC50-2E25-48D7-890D-59515552D33C}" destId="{4FF81227-8DBC-426E-9179-2719FDD2638B}" srcOrd="0" destOrd="0" presId="urn:microsoft.com/office/officeart/2005/8/layout/vList2"/>
    <dgm:cxn modelId="{3004DA72-406E-4A69-9B1F-80014F357685}" type="presOf" srcId="{DA9D82A9-FF90-4B9C-85C5-3BAEBC87DCD1}" destId="{2A7366DE-E3A7-468D-8531-55DC2ED146FF}" srcOrd="0" destOrd="0" presId="urn:microsoft.com/office/officeart/2005/8/layout/vList2"/>
    <dgm:cxn modelId="{39369087-FD78-413C-804A-2D707973FA53}" type="presOf" srcId="{F6C2412F-DEFA-42F4-B167-C1448E9FDB66}" destId="{E6035EDF-08D1-4BE7-BDA8-14B2E148E0E1}" srcOrd="0" destOrd="0" presId="urn:microsoft.com/office/officeart/2005/8/layout/vList2"/>
    <dgm:cxn modelId="{9E3C1B93-8EA8-4A99-9A56-26EC28E55F5D}" srcId="{20EDB033-6FF0-4082-9F15-DE6E39987C39}" destId="{6BF3AFE1-A856-4F34-BD73-95AA5FE8A384}" srcOrd="3" destOrd="0" parTransId="{D616F800-3330-44BB-8C6D-4D1A5E5F1287}" sibTransId="{09A8450B-00AC-4137-93F0-19D4314896B1}"/>
    <dgm:cxn modelId="{75C899AE-7E1F-497E-AEA5-D0882FD63BB9}" srcId="{20EDB033-6FF0-4082-9F15-DE6E39987C39}" destId="{2495A9D2-3C8D-47AA-BE50-8EE0C4FF4C72}" srcOrd="7" destOrd="0" parTransId="{EEF9FA67-B20E-42D2-A36D-87935C3CE3F8}" sibTransId="{93278CCD-11C7-4F0B-A562-B1D5BEE82890}"/>
    <dgm:cxn modelId="{1A9534C4-D4E2-46DB-B9C9-164C32FF845A}" type="presOf" srcId="{53B602F7-679C-4897-963E-01BC02EF97FB}" destId="{4507D922-0FA1-467E-9842-EDF293DB8BD1}" srcOrd="0" destOrd="0" presId="urn:microsoft.com/office/officeart/2005/8/layout/vList2"/>
    <dgm:cxn modelId="{6E139ADB-D4B1-43D9-AC13-D7816742C736}" srcId="{20EDB033-6FF0-4082-9F15-DE6E39987C39}" destId="{A72D2F2E-9F3A-496D-B9F3-28231B2B68E9}" srcOrd="4" destOrd="0" parTransId="{29198CA0-00F7-4189-9E3A-B0AB6B688D45}" sibTransId="{55964404-D4C2-495F-9B7C-1C2F8E77F2A9}"/>
    <dgm:cxn modelId="{48329EE0-3745-4BFC-A258-CF05A63C97EB}" srcId="{20EDB033-6FF0-4082-9F15-DE6E39987C39}" destId="{DA9D82A9-FF90-4B9C-85C5-3BAEBC87DCD1}" srcOrd="2" destOrd="0" parTransId="{3A987F9F-4F7B-492B-A8E3-33B750B3B758}" sibTransId="{A7C905DF-4BFD-41F0-B0A3-3AB2B3CD2F7F}"/>
    <dgm:cxn modelId="{9112DBF0-1533-4292-8FFC-58C69616034C}" srcId="{20EDB033-6FF0-4082-9F15-DE6E39987C39}" destId="{F8BB906C-6991-486A-AC82-0F9514546A67}" srcOrd="5" destOrd="0" parTransId="{B7F0902B-C557-485D-B06C-10BCD5504116}" sibTransId="{E7A5C4E7-B145-4644-AC4A-EAA923FE2F62}"/>
    <dgm:cxn modelId="{38F7BFFF-3A91-465C-8D2A-EE3CCBFACDDE}" srcId="{20EDB033-6FF0-4082-9F15-DE6E39987C39}" destId="{F6C2412F-DEFA-42F4-B167-C1448E9FDB66}" srcOrd="0" destOrd="0" parTransId="{7231D72E-C1B0-47B9-B58F-92BD81C23EC5}" sibTransId="{C0D6DC92-3143-48BC-A5FD-A9B7FCC02B1B}"/>
    <dgm:cxn modelId="{8A3DE1FF-6F9C-45F2-B08D-D1ED55BF6796}" type="presOf" srcId="{20EDB033-6FF0-4082-9F15-DE6E39987C39}" destId="{98986366-6831-42BB-A62E-416E56F7B01F}" srcOrd="0" destOrd="0" presId="urn:microsoft.com/office/officeart/2005/8/layout/vList2"/>
    <dgm:cxn modelId="{460E871C-768E-418D-B926-BB469CA836FF}" type="presParOf" srcId="{98986366-6831-42BB-A62E-416E56F7B01F}" destId="{E6035EDF-08D1-4BE7-BDA8-14B2E148E0E1}" srcOrd="0" destOrd="0" presId="urn:microsoft.com/office/officeart/2005/8/layout/vList2"/>
    <dgm:cxn modelId="{1F0A9986-517A-4311-808D-C39E0ED42977}" type="presParOf" srcId="{98986366-6831-42BB-A62E-416E56F7B01F}" destId="{32C9B84F-A7F6-4920-BC7A-CFC348A97C5F}" srcOrd="1" destOrd="0" presId="urn:microsoft.com/office/officeart/2005/8/layout/vList2"/>
    <dgm:cxn modelId="{CC78D2D2-1E94-4FE8-8505-EAD52B51F26B}" type="presParOf" srcId="{98986366-6831-42BB-A62E-416E56F7B01F}" destId="{4507D922-0FA1-467E-9842-EDF293DB8BD1}" srcOrd="2" destOrd="0" presId="urn:microsoft.com/office/officeart/2005/8/layout/vList2"/>
    <dgm:cxn modelId="{4888E94F-B150-4EDA-B71C-D31BBE74D86D}" type="presParOf" srcId="{98986366-6831-42BB-A62E-416E56F7B01F}" destId="{31BFBE60-7929-4F4B-AA2E-17EAC69EDBC1}" srcOrd="3" destOrd="0" presId="urn:microsoft.com/office/officeart/2005/8/layout/vList2"/>
    <dgm:cxn modelId="{9D766489-EBF0-4CFF-B534-0412936122DD}" type="presParOf" srcId="{98986366-6831-42BB-A62E-416E56F7B01F}" destId="{2A7366DE-E3A7-468D-8531-55DC2ED146FF}" srcOrd="4" destOrd="0" presId="urn:microsoft.com/office/officeart/2005/8/layout/vList2"/>
    <dgm:cxn modelId="{510CC4B9-45E2-487E-A921-BF44A30432F7}" type="presParOf" srcId="{98986366-6831-42BB-A62E-416E56F7B01F}" destId="{6AB59AE5-FBCA-4F5C-BC4B-63A657D27585}" srcOrd="5" destOrd="0" presId="urn:microsoft.com/office/officeart/2005/8/layout/vList2"/>
    <dgm:cxn modelId="{0F4A2634-5076-426B-8EB5-F40F4BBA4652}" type="presParOf" srcId="{98986366-6831-42BB-A62E-416E56F7B01F}" destId="{CD1AFA81-9ABB-4A3E-BE3F-6B723C66EF2D}" srcOrd="6" destOrd="0" presId="urn:microsoft.com/office/officeart/2005/8/layout/vList2"/>
    <dgm:cxn modelId="{E2929523-4CCD-4DDA-8F55-8E24CA2543E9}" type="presParOf" srcId="{98986366-6831-42BB-A62E-416E56F7B01F}" destId="{92C9A66D-4BE3-4FD5-ADA8-911D0F5F7360}" srcOrd="7" destOrd="0" presId="urn:microsoft.com/office/officeart/2005/8/layout/vList2"/>
    <dgm:cxn modelId="{96BAFC5F-CAE9-4FB8-B9C4-E09080190B65}" type="presParOf" srcId="{98986366-6831-42BB-A62E-416E56F7B01F}" destId="{B918B9FC-5204-4D9C-BF35-C4761578C593}" srcOrd="8" destOrd="0" presId="urn:microsoft.com/office/officeart/2005/8/layout/vList2"/>
    <dgm:cxn modelId="{AC4C118F-5269-499C-BD27-60491689BCA2}" type="presParOf" srcId="{98986366-6831-42BB-A62E-416E56F7B01F}" destId="{830C3630-6C12-456F-85FA-293E927CEB4E}" srcOrd="9" destOrd="0" presId="urn:microsoft.com/office/officeart/2005/8/layout/vList2"/>
    <dgm:cxn modelId="{E647DB13-A094-410B-832B-085A1172751F}" type="presParOf" srcId="{98986366-6831-42BB-A62E-416E56F7B01F}" destId="{FE3E5CA7-6B9B-4DE8-8290-551F722BE429}" srcOrd="10" destOrd="0" presId="urn:microsoft.com/office/officeart/2005/8/layout/vList2"/>
    <dgm:cxn modelId="{CB44B1A2-4744-4607-B2A4-FE22931D36C3}" type="presParOf" srcId="{98986366-6831-42BB-A62E-416E56F7B01F}" destId="{D65EB8B0-C030-49C7-A6E5-717296B3AB9A}" srcOrd="11" destOrd="0" presId="urn:microsoft.com/office/officeart/2005/8/layout/vList2"/>
    <dgm:cxn modelId="{F941EE9D-590C-46A6-A4F5-EFFABCB39DF3}" type="presParOf" srcId="{98986366-6831-42BB-A62E-416E56F7B01F}" destId="{4FF81227-8DBC-426E-9179-2719FDD2638B}" srcOrd="12" destOrd="0" presId="urn:microsoft.com/office/officeart/2005/8/layout/vList2"/>
    <dgm:cxn modelId="{7F91EA2D-7B70-4B52-8BA3-8548BF993AAB}" type="presParOf" srcId="{98986366-6831-42BB-A62E-416E56F7B01F}" destId="{71541F47-30A3-4C39-9EB6-74733898A471}" srcOrd="13" destOrd="0" presId="urn:microsoft.com/office/officeart/2005/8/layout/vList2"/>
    <dgm:cxn modelId="{FB4D6E15-7B53-4EBC-B59B-3DF1685CF1CE}" type="presParOf" srcId="{98986366-6831-42BB-A62E-416E56F7B01F}" destId="{C8D81D39-045B-44A8-B722-70CCBFEDCBB1}" srcOrd="1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1DB10D-1BA9-4140-B5BE-1A691709F82C}">
      <dsp:nvSpPr>
        <dsp:cNvPr id="0" name=""/>
        <dsp:cNvSpPr/>
      </dsp:nvSpPr>
      <dsp:spPr>
        <a:xfrm>
          <a:off x="0" y="1362"/>
          <a:ext cx="9441982" cy="69066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F0FD9B-3171-4633-AF61-341A7ECE6B85}">
      <dsp:nvSpPr>
        <dsp:cNvPr id="0" name=""/>
        <dsp:cNvSpPr/>
      </dsp:nvSpPr>
      <dsp:spPr>
        <a:xfrm>
          <a:off x="208926" y="156762"/>
          <a:ext cx="379866" cy="37986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B729C2-C0BC-41B4-B41C-F9BF88D416C6}">
      <dsp:nvSpPr>
        <dsp:cNvPr id="0" name=""/>
        <dsp:cNvSpPr/>
      </dsp:nvSpPr>
      <dsp:spPr>
        <a:xfrm>
          <a:off x="797719" y="1362"/>
          <a:ext cx="8644263" cy="6906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095" tIns="73095" rIns="73095" bIns="73095" numCol="1" spcCol="1270" anchor="ctr" anchorCtr="0">
          <a:noAutofit/>
        </a:bodyPr>
        <a:lstStyle/>
        <a:p>
          <a:pPr marL="0" lvl="0" indent="0" algn="l" defTabSz="977900">
            <a:lnSpc>
              <a:spcPct val="100000"/>
            </a:lnSpc>
            <a:spcBef>
              <a:spcPct val="0"/>
            </a:spcBef>
            <a:spcAft>
              <a:spcPct val="35000"/>
            </a:spcAft>
            <a:buNone/>
          </a:pPr>
          <a:r>
            <a:rPr lang="en-GB" sz="2200" kern="1200" dirty="0">
              <a:solidFill>
                <a:srgbClr val="FF0000"/>
              </a:solidFill>
            </a:rPr>
            <a:t>Many students are new to education or returning after many years</a:t>
          </a:r>
          <a:endParaRPr lang="en-US" sz="2200" kern="1200" dirty="0">
            <a:solidFill>
              <a:srgbClr val="FF0000"/>
            </a:solidFill>
          </a:endParaRPr>
        </a:p>
      </dsp:txBody>
      <dsp:txXfrm>
        <a:off x="797719" y="1362"/>
        <a:ext cx="8644263" cy="690666"/>
      </dsp:txXfrm>
    </dsp:sp>
    <dsp:sp modelId="{D5B51247-A59B-4123-AD0D-18C801637BD1}">
      <dsp:nvSpPr>
        <dsp:cNvPr id="0" name=""/>
        <dsp:cNvSpPr/>
      </dsp:nvSpPr>
      <dsp:spPr>
        <a:xfrm>
          <a:off x="0" y="864695"/>
          <a:ext cx="9441982" cy="69066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8FD785-F05F-4614-B1F8-2FBE91108A9D}">
      <dsp:nvSpPr>
        <dsp:cNvPr id="0" name=""/>
        <dsp:cNvSpPr/>
      </dsp:nvSpPr>
      <dsp:spPr>
        <a:xfrm>
          <a:off x="208926" y="1020095"/>
          <a:ext cx="379866" cy="37986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0FF05F1-9B96-4BC2-B343-63D8579BD1AA}">
      <dsp:nvSpPr>
        <dsp:cNvPr id="0" name=""/>
        <dsp:cNvSpPr/>
      </dsp:nvSpPr>
      <dsp:spPr>
        <a:xfrm>
          <a:off x="797719" y="864695"/>
          <a:ext cx="8644263" cy="6906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095" tIns="73095" rIns="73095" bIns="73095" numCol="1" spcCol="1270" anchor="ctr" anchorCtr="0">
          <a:noAutofit/>
        </a:bodyPr>
        <a:lstStyle/>
        <a:p>
          <a:pPr marL="0" lvl="0" indent="0" algn="l" defTabSz="977900">
            <a:lnSpc>
              <a:spcPct val="100000"/>
            </a:lnSpc>
            <a:spcBef>
              <a:spcPct val="0"/>
            </a:spcBef>
            <a:spcAft>
              <a:spcPct val="35000"/>
            </a:spcAft>
            <a:buNone/>
          </a:pPr>
          <a:r>
            <a:rPr lang="en-GB" sz="2200" kern="1200" dirty="0">
              <a:solidFill>
                <a:srgbClr val="FF0000"/>
              </a:solidFill>
            </a:rPr>
            <a:t>Technology is constantly </a:t>
          </a:r>
          <a:r>
            <a:rPr lang="en-GB" sz="2200" kern="1200" dirty="0">
              <a:solidFill>
                <a:srgbClr val="FF0000"/>
              </a:solidFill>
              <a:latin typeface="Trebuchet MS" panose="020B0603020202020204"/>
            </a:rPr>
            <a:t>changing</a:t>
          </a:r>
        </a:p>
      </dsp:txBody>
      <dsp:txXfrm>
        <a:off x="797719" y="864695"/>
        <a:ext cx="8644263" cy="690666"/>
      </dsp:txXfrm>
    </dsp:sp>
    <dsp:sp modelId="{343AD790-0B23-496C-9E32-039D1B314A02}">
      <dsp:nvSpPr>
        <dsp:cNvPr id="0" name=""/>
        <dsp:cNvSpPr/>
      </dsp:nvSpPr>
      <dsp:spPr>
        <a:xfrm>
          <a:off x="0" y="1728027"/>
          <a:ext cx="9441982" cy="69066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2ADDB0-0657-4232-87CD-5AF861EB5773}">
      <dsp:nvSpPr>
        <dsp:cNvPr id="0" name=""/>
        <dsp:cNvSpPr/>
      </dsp:nvSpPr>
      <dsp:spPr>
        <a:xfrm>
          <a:off x="208926" y="1883427"/>
          <a:ext cx="379866" cy="37986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F75FAA2-75CB-4DCD-9803-5CB212EF6C17}">
      <dsp:nvSpPr>
        <dsp:cNvPr id="0" name=""/>
        <dsp:cNvSpPr/>
      </dsp:nvSpPr>
      <dsp:spPr>
        <a:xfrm>
          <a:off x="797719" y="1728027"/>
          <a:ext cx="8644263" cy="6906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095" tIns="73095" rIns="73095" bIns="73095" numCol="1" spcCol="1270" anchor="ctr" anchorCtr="0">
          <a:noAutofit/>
        </a:bodyPr>
        <a:lstStyle/>
        <a:p>
          <a:pPr marL="0" lvl="0" indent="0" algn="l" defTabSz="977900">
            <a:lnSpc>
              <a:spcPct val="100000"/>
            </a:lnSpc>
            <a:spcBef>
              <a:spcPct val="0"/>
            </a:spcBef>
            <a:spcAft>
              <a:spcPct val="35000"/>
            </a:spcAft>
            <a:buNone/>
          </a:pPr>
          <a:r>
            <a:rPr lang="en-GB" sz="2200" kern="1200" dirty="0">
              <a:solidFill>
                <a:srgbClr val="FF0000"/>
              </a:solidFill>
            </a:rPr>
            <a:t> Lack of knowledge of how to use </a:t>
          </a:r>
          <a:r>
            <a:rPr lang="en-GB" sz="2200" kern="1200" dirty="0">
              <a:solidFill>
                <a:srgbClr val="FF0000"/>
              </a:solidFill>
              <a:latin typeface="Trebuchet MS" panose="020B0603020202020204"/>
            </a:rPr>
            <a:t>technology</a:t>
          </a:r>
        </a:p>
      </dsp:txBody>
      <dsp:txXfrm>
        <a:off x="797719" y="1728027"/>
        <a:ext cx="8644263" cy="690666"/>
      </dsp:txXfrm>
    </dsp:sp>
    <dsp:sp modelId="{53FC9DFD-CAA2-40EB-BBF9-B7D647048CD5}">
      <dsp:nvSpPr>
        <dsp:cNvPr id="0" name=""/>
        <dsp:cNvSpPr/>
      </dsp:nvSpPr>
      <dsp:spPr>
        <a:xfrm>
          <a:off x="0" y="2591360"/>
          <a:ext cx="9441982" cy="69066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985335-3CE5-4A8A-9066-2D2E36DC0FEA}">
      <dsp:nvSpPr>
        <dsp:cNvPr id="0" name=""/>
        <dsp:cNvSpPr/>
      </dsp:nvSpPr>
      <dsp:spPr>
        <a:xfrm>
          <a:off x="208926" y="2746760"/>
          <a:ext cx="379866" cy="379866"/>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D7AA3BD-A8BB-4189-994B-A88EDF75C9F9}">
      <dsp:nvSpPr>
        <dsp:cNvPr id="0" name=""/>
        <dsp:cNvSpPr/>
      </dsp:nvSpPr>
      <dsp:spPr>
        <a:xfrm>
          <a:off x="797719" y="2591360"/>
          <a:ext cx="8644263" cy="6906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095" tIns="73095" rIns="73095" bIns="73095" numCol="1" spcCol="1270" anchor="ctr" anchorCtr="0">
          <a:noAutofit/>
        </a:bodyPr>
        <a:lstStyle/>
        <a:p>
          <a:pPr marL="0" lvl="0" indent="0" algn="l" defTabSz="977900">
            <a:lnSpc>
              <a:spcPct val="100000"/>
            </a:lnSpc>
            <a:spcBef>
              <a:spcPct val="0"/>
            </a:spcBef>
            <a:spcAft>
              <a:spcPct val="35000"/>
            </a:spcAft>
            <a:buNone/>
          </a:pPr>
          <a:r>
            <a:rPr lang="en-GB" sz="2200" kern="1200" dirty="0">
              <a:solidFill>
                <a:srgbClr val="FF0000"/>
              </a:solidFill>
              <a:latin typeface="Trebuchet MS" panose="020B0603020202020204"/>
            </a:rPr>
            <a:t>Using technology confidently is crucial</a:t>
          </a:r>
          <a:endParaRPr lang="en-GB" sz="2200" kern="1200" dirty="0"/>
        </a:p>
      </dsp:txBody>
      <dsp:txXfrm>
        <a:off x="797719" y="2591360"/>
        <a:ext cx="8644263" cy="6906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31D490-3197-49B3-93CC-7E6F869DE994}">
      <dsp:nvSpPr>
        <dsp:cNvPr id="0" name=""/>
        <dsp:cNvSpPr/>
      </dsp:nvSpPr>
      <dsp:spPr>
        <a:xfrm>
          <a:off x="0" y="35662"/>
          <a:ext cx="10906125" cy="760500"/>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US" sz="2000" kern="1200">
              <a:latin typeface="Trebuchet MS" panose="020B0603020202020204"/>
            </a:rPr>
            <a:t>It</a:t>
          </a:r>
          <a:r>
            <a:rPr lang="en-US" sz="2000" kern="1200"/>
            <a:t> is necessary to design appropriate trainings for students. (Kopp1</a:t>
          </a:r>
          <a:r>
            <a:rPr lang="en-US" sz="2000" kern="1200">
              <a:latin typeface="Trebuchet MS" panose="020B0603020202020204"/>
            </a:rPr>
            <a:t> et al </a:t>
          </a:r>
          <a:r>
            <a:rPr lang="en-US" sz="2000" kern="1200"/>
            <a:t>2019) </a:t>
          </a:r>
        </a:p>
      </dsp:txBody>
      <dsp:txXfrm>
        <a:off x="37125" y="72787"/>
        <a:ext cx="10831875" cy="686250"/>
      </dsp:txXfrm>
    </dsp:sp>
    <dsp:sp modelId="{AF2E0E65-8841-409E-9711-619DA3F91927}">
      <dsp:nvSpPr>
        <dsp:cNvPr id="0" name=""/>
        <dsp:cNvSpPr/>
      </dsp:nvSpPr>
      <dsp:spPr>
        <a:xfrm>
          <a:off x="0" y="853762"/>
          <a:ext cx="10906125" cy="760500"/>
        </a:xfrm>
        <a:prstGeom prst="roundRect">
          <a:avLst/>
        </a:prstGeom>
        <a:solidFill>
          <a:schemeClr val="accent2">
            <a:hueOff val="-988095"/>
            <a:satOff val="4733"/>
            <a:lumOff val="437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The focus on digital competence continues to grow in popularity in higher education,(Zhao, 2021)</a:t>
          </a:r>
          <a:endParaRPr lang="en-US" sz="2000" kern="1200"/>
        </a:p>
      </dsp:txBody>
      <dsp:txXfrm>
        <a:off x="37125" y="890887"/>
        <a:ext cx="10831875" cy="686250"/>
      </dsp:txXfrm>
    </dsp:sp>
    <dsp:sp modelId="{9112CC95-61D0-4EFB-AB6A-B38211CFDF62}">
      <dsp:nvSpPr>
        <dsp:cNvPr id="0" name=""/>
        <dsp:cNvSpPr/>
      </dsp:nvSpPr>
      <dsp:spPr>
        <a:xfrm>
          <a:off x="0" y="1671862"/>
          <a:ext cx="10906125" cy="760500"/>
        </a:xfrm>
        <a:prstGeom prst="roundRect">
          <a:avLst/>
        </a:prstGeom>
        <a:solidFill>
          <a:schemeClr val="accent2">
            <a:hueOff val="-1976191"/>
            <a:satOff val="9467"/>
            <a:lumOff val="875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GB" sz="2000" kern="1200">
              <a:latin typeface="Trebuchet MS" panose="020B0603020202020204"/>
            </a:rPr>
            <a:t>Study found a significant need for training to develop more in-depth knowledge of applications (Kvavik, 2022).</a:t>
          </a:r>
        </a:p>
      </dsp:txBody>
      <dsp:txXfrm>
        <a:off x="37125" y="1708987"/>
        <a:ext cx="10831875" cy="686250"/>
      </dsp:txXfrm>
    </dsp:sp>
    <dsp:sp modelId="{19D328FA-444E-4931-AF8B-151F09E01942}">
      <dsp:nvSpPr>
        <dsp:cNvPr id="0" name=""/>
        <dsp:cNvSpPr/>
      </dsp:nvSpPr>
      <dsp:spPr>
        <a:xfrm>
          <a:off x="0" y="2489962"/>
          <a:ext cx="10906125" cy="760500"/>
        </a:xfrm>
        <a:prstGeom prst="roundRect">
          <a:avLst/>
        </a:prstGeom>
        <a:solidFill>
          <a:schemeClr val="accent2">
            <a:hueOff val="-2964286"/>
            <a:satOff val="14200"/>
            <a:lumOff val="1313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GB" sz="2000" kern="1200">
              <a:latin typeface="Trebuchet MS" panose="020B0603020202020204"/>
            </a:rPr>
            <a:t>Pandemic of covid has given rise to online learning which has continued in UWTSD.  Effective integration of technology by staff required (Ali, 2020).</a:t>
          </a:r>
        </a:p>
      </dsp:txBody>
      <dsp:txXfrm>
        <a:off x="37125" y="2527087"/>
        <a:ext cx="10831875" cy="6862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22FB08-8DFE-4586-B027-B92ACC4E6E1B}">
      <dsp:nvSpPr>
        <dsp:cNvPr id="0" name=""/>
        <dsp:cNvSpPr/>
      </dsp:nvSpPr>
      <dsp:spPr>
        <a:xfrm>
          <a:off x="5279876" y="775"/>
          <a:ext cx="1632247" cy="906804"/>
        </a:xfrm>
        <a:prstGeom prst="roundRect">
          <a:avLst>
            <a:gd name="adj" fmla="val 1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Trebuchet MS" panose="020B0603020202020204"/>
            </a:rPr>
            <a:t>Quantitative Research</a:t>
          </a:r>
          <a:endParaRPr lang="en-GB" sz="1800" kern="1200"/>
        </a:p>
      </dsp:txBody>
      <dsp:txXfrm>
        <a:off x="5306435" y="27334"/>
        <a:ext cx="1579129" cy="853686"/>
      </dsp:txXfrm>
    </dsp:sp>
    <dsp:sp modelId="{D45296EC-278B-4848-8146-8D21263408D9}">
      <dsp:nvSpPr>
        <dsp:cNvPr id="0" name=""/>
        <dsp:cNvSpPr/>
      </dsp:nvSpPr>
      <dsp:spPr>
        <a:xfrm rot="5400000">
          <a:off x="5925974" y="930249"/>
          <a:ext cx="340051" cy="408061"/>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rot="-5400000">
        <a:off x="5973582" y="964254"/>
        <a:ext cx="244837" cy="238036"/>
      </dsp:txXfrm>
    </dsp:sp>
    <dsp:sp modelId="{4493400E-8DAB-46EA-B28D-B93C2A3AEEE3}">
      <dsp:nvSpPr>
        <dsp:cNvPr id="0" name=""/>
        <dsp:cNvSpPr/>
      </dsp:nvSpPr>
      <dsp:spPr>
        <a:xfrm>
          <a:off x="5279876" y="1360981"/>
          <a:ext cx="1632247" cy="906804"/>
        </a:xfrm>
        <a:prstGeom prst="roundRect">
          <a:avLst>
            <a:gd name="adj" fmla="val 10000"/>
          </a:avLst>
        </a:prstGeom>
        <a:solidFill>
          <a:schemeClr val="accent2">
            <a:hueOff val="-741071"/>
            <a:satOff val="3550"/>
            <a:lumOff val="328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Trebuchet MS" panose="020B0603020202020204"/>
            </a:rPr>
            <a:t>Males and Females over 18</a:t>
          </a:r>
          <a:endParaRPr lang="en-GB" sz="1800" kern="1200"/>
        </a:p>
      </dsp:txBody>
      <dsp:txXfrm>
        <a:off x="5306435" y="1387540"/>
        <a:ext cx="1579129" cy="853686"/>
      </dsp:txXfrm>
    </dsp:sp>
    <dsp:sp modelId="{722FD0B3-FB2A-4B2D-916F-D0CD5A58C1DD}">
      <dsp:nvSpPr>
        <dsp:cNvPr id="0" name=""/>
        <dsp:cNvSpPr/>
      </dsp:nvSpPr>
      <dsp:spPr>
        <a:xfrm rot="5400000">
          <a:off x="5925974" y="2290455"/>
          <a:ext cx="340051" cy="408061"/>
        </a:xfrm>
        <a:prstGeom prst="rightArrow">
          <a:avLst>
            <a:gd name="adj1" fmla="val 60000"/>
            <a:gd name="adj2" fmla="val 50000"/>
          </a:avLst>
        </a:prstGeom>
        <a:solidFill>
          <a:schemeClr val="accent2">
            <a:hueOff val="-988095"/>
            <a:satOff val="4733"/>
            <a:lumOff val="437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rot="-5400000">
        <a:off x="5973582" y="2324460"/>
        <a:ext cx="244837" cy="238036"/>
      </dsp:txXfrm>
    </dsp:sp>
    <dsp:sp modelId="{C17E37FE-24F0-4025-8F52-331DB60ABD97}">
      <dsp:nvSpPr>
        <dsp:cNvPr id="0" name=""/>
        <dsp:cNvSpPr/>
      </dsp:nvSpPr>
      <dsp:spPr>
        <a:xfrm>
          <a:off x="5279876" y="2721187"/>
          <a:ext cx="1632247" cy="906804"/>
        </a:xfrm>
        <a:prstGeom prst="roundRect">
          <a:avLst>
            <a:gd name="adj" fmla="val 10000"/>
          </a:avLst>
        </a:prstGeom>
        <a:solidFill>
          <a:schemeClr val="accent2">
            <a:hueOff val="-1482143"/>
            <a:satOff val="7100"/>
            <a:lumOff val="656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Trebuchet MS" panose="020B0603020202020204"/>
            </a:rPr>
            <a:t>MS Forms</a:t>
          </a:r>
          <a:endParaRPr lang="en-GB" sz="1800" kern="1200"/>
        </a:p>
      </dsp:txBody>
      <dsp:txXfrm>
        <a:off x="5306435" y="2747746"/>
        <a:ext cx="1579129" cy="853686"/>
      </dsp:txXfrm>
    </dsp:sp>
    <dsp:sp modelId="{614C41A1-9848-4D59-99CD-8903D35EE628}">
      <dsp:nvSpPr>
        <dsp:cNvPr id="0" name=""/>
        <dsp:cNvSpPr/>
      </dsp:nvSpPr>
      <dsp:spPr>
        <a:xfrm rot="5400000">
          <a:off x="5925974" y="3650662"/>
          <a:ext cx="340051" cy="408061"/>
        </a:xfrm>
        <a:prstGeom prst="rightArrow">
          <a:avLst>
            <a:gd name="adj1" fmla="val 60000"/>
            <a:gd name="adj2" fmla="val 50000"/>
          </a:avLst>
        </a:prstGeom>
        <a:solidFill>
          <a:schemeClr val="accent2">
            <a:hueOff val="-1976191"/>
            <a:satOff val="9467"/>
            <a:lumOff val="875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rot="-5400000">
        <a:off x="5973582" y="3684667"/>
        <a:ext cx="244837" cy="238036"/>
      </dsp:txXfrm>
    </dsp:sp>
    <dsp:sp modelId="{0E49EB86-9518-4C61-86D6-087EF42CEF0E}">
      <dsp:nvSpPr>
        <dsp:cNvPr id="0" name=""/>
        <dsp:cNvSpPr/>
      </dsp:nvSpPr>
      <dsp:spPr>
        <a:xfrm>
          <a:off x="5279876" y="4081394"/>
          <a:ext cx="1632247" cy="906804"/>
        </a:xfrm>
        <a:prstGeom prst="roundRect">
          <a:avLst>
            <a:gd name="adj" fmla="val 10000"/>
          </a:avLst>
        </a:prstGeom>
        <a:solidFill>
          <a:schemeClr val="accent2">
            <a:hueOff val="-2223214"/>
            <a:satOff val="10650"/>
            <a:lumOff val="9853"/>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Trebuchet MS" panose="020B0603020202020204"/>
            </a:rPr>
            <a:t>Email to students</a:t>
          </a:r>
        </a:p>
      </dsp:txBody>
      <dsp:txXfrm>
        <a:off x="5306435" y="4107953"/>
        <a:ext cx="1579129" cy="853686"/>
      </dsp:txXfrm>
    </dsp:sp>
    <dsp:sp modelId="{675E3924-E292-4437-ABBD-F3633F35D4EC}">
      <dsp:nvSpPr>
        <dsp:cNvPr id="0" name=""/>
        <dsp:cNvSpPr/>
      </dsp:nvSpPr>
      <dsp:spPr>
        <a:xfrm rot="5400000">
          <a:off x="5925974" y="5010868"/>
          <a:ext cx="340051" cy="408061"/>
        </a:xfrm>
        <a:prstGeom prst="rightArrow">
          <a:avLst>
            <a:gd name="adj1" fmla="val 60000"/>
            <a:gd name="adj2" fmla="val 50000"/>
          </a:avLst>
        </a:prstGeom>
        <a:solidFill>
          <a:schemeClr val="accent2">
            <a:hueOff val="-2964286"/>
            <a:satOff val="14200"/>
            <a:lumOff val="1313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rot="-5400000">
        <a:off x="5973582" y="5044873"/>
        <a:ext cx="244837" cy="238036"/>
      </dsp:txXfrm>
    </dsp:sp>
    <dsp:sp modelId="{EE4BFB25-4FAF-48A0-A6B0-D62A479E9E69}">
      <dsp:nvSpPr>
        <dsp:cNvPr id="0" name=""/>
        <dsp:cNvSpPr/>
      </dsp:nvSpPr>
      <dsp:spPr>
        <a:xfrm>
          <a:off x="5279876" y="5441600"/>
          <a:ext cx="1632247" cy="906804"/>
        </a:xfrm>
        <a:prstGeom prst="roundRect">
          <a:avLst>
            <a:gd name="adj" fmla="val 10000"/>
          </a:avLst>
        </a:prstGeom>
        <a:solidFill>
          <a:schemeClr val="accent2">
            <a:hueOff val="-2964286"/>
            <a:satOff val="14200"/>
            <a:lumOff val="1313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Trebuchet MS" panose="020B0603020202020204"/>
            </a:rPr>
            <a:t>Analyze</a:t>
          </a:r>
        </a:p>
      </dsp:txBody>
      <dsp:txXfrm>
        <a:off x="5306435" y="5468159"/>
        <a:ext cx="1579129" cy="85368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41EA2B-C803-4778-9394-B1F769B2E027}">
      <dsp:nvSpPr>
        <dsp:cNvPr id="0" name=""/>
        <dsp:cNvSpPr/>
      </dsp:nvSpPr>
      <dsp:spPr>
        <a:xfrm>
          <a:off x="0" y="34340"/>
          <a:ext cx="9618133" cy="608400"/>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latin typeface="Trebuchet MS" panose="020B0603020202020204"/>
            </a:rPr>
            <a:t>Purpose</a:t>
          </a:r>
          <a:r>
            <a:rPr lang="en-GB" sz="2600" kern="1200"/>
            <a:t> of the research</a:t>
          </a:r>
          <a:endParaRPr lang="en-US" sz="2600" kern="1200"/>
        </a:p>
      </dsp:txBody>
      <dsp:txXfrm>
        <a:off x="29700" y="64040"/>
        <a:ext cx="9558733" cy="549000"/>
      </dsp:txXfrm>
    </dsp:sp>
    <dsp:sp modelId="{1ADBFFA7-2832-4325-A1C9-BEF3BFFDDC45}">
      <dsp:nvSpPr>
        <dsp:cNvPr id="0" name=""/>
        <dsp:cNvSpPr/>
      </dsp:nvSpPr>
      <dsp:spPr>
        <a:xfrm>
          <a:off x="0" y="717620"/>
          <a:ext cx="9618133" cy="608400"/>
        </a:xfrm>
        <a:prstGeom prst="roundRect">
          <a:avLst/>
        </a:prstGeom>
        <a:solidFill>
          <a:schemeClr val="accent2">
            <a:hueOff val="-592857"/>
            <a:satOff val="2840"/>
            <a:lumOff val="262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latin typeface="Trebuchet MS" panose="020B0603020202020204"/>
            </a:rPr>
            <a:t>Permission</a:t>
          </a:r>
          <a:endParaRPr lang="en-US" sz="2600" kern="1200"/>
        </a:p>
      </dsp:txBody>
      <dsp:txXfrm>
        <a:off x="29700" y="747320"/>
        <a:ext cx="9558733" cy="549000"/>
      </dsp:txXfrm>
    </dsp:sp>
    <dsp:sp modelId="{F4221004-FE45-47E1-8BFD-7A847EFF3F8A}">
      <dsp:nvSpPr>
        <dsp:cNvPr id="0" name=""/>
        <dsp:cNvSpPr/>
      </dsp:nvSpPr>
      <dsp:spPr>
        <a:xfrm>
          <a:off x="0" y="1400901"/>
          <a:ext cx="9618133" cy="608400"/>
        </a:xfrm>
        <a:prstGeom prst="roundRect">
          <a:avLst/>
        </a:prstGeom>
        <a:solidFill>
          <a:schemeClr val="accent2">
            <a:hueOff val="-1185714"/>
            <a:satOff val="5680"/>
            <a:lumOff val="525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latin typeface="Trebuchet MS" panose="020B0603020202020204"/>
            </a:rPr>
            <a:t>Consent</a:t>
          </a:r>
          <a:endParaRPr lang="en-GB" sz="2600" kern="1200"/>
        </a:p>
      </dsp:txBody>
      <dsp:txXfrm>
        <a:off x="29700" y="1430601"/>
        <a:ext cx="9558733" cy="549000"/>
      </dsp:txXfrm>
    </dsp:sp>
    <dsp:sp modelId="{D3CDF1B2-29D2-4F6A-93DF-D1234A256093}">
      <dsp:nvSpPr>
        <dsp:cNvPr id="0" name=""/>
        <dsp:cNvSpPr/>
      </dsp:nvSpPr>
      <dsp:spPr>
        <a:xfrm>
          <a:off x="0" y="2084181"/>
          <a:ext cx="9618133" cy="608400"/>
        </a:xfrm>
        <a:prstGeom prst="roundRect">
          <a:avLst/>
        </a:prstGeom>
        <a:solidFill>
          <a:schemeClr val="accent2">
            <a:hueOff val="-1778572"/>
            <a:satOff val="8520"/>
            <a:lumOff val="7882"/>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Right to withdraw</a:t>
          </a:r>
          <a:endParaRPr lang="en-US" sz="2600" kern="1200"/>
        </a:p>
      </dsp:txBody>
      <dsp:txXfrm>
        <a:off x="29700" y="2113881"/>
        <a:ext cx="9558733" cy="549000"/>
      </dsp:txXfrm>
    </dsp:sp>
    <dsp:sp modelId="{BA550869-5B39-4ED4-920F-9A9A187ECA65}">
      <dsp:nvSpPr>
        <dsp:cNvPr id="0" name=""/>
        <dsp:cNvSpPr/>
      </dsp:nvSpPr>
      <dsp:spPr>
        <a:xfrm>
          <a:off x="0" y="2767461"/>
          <a:ext cx="9618133" cy="608400"/>
        </a:xfrm>
        <a:prstGeom prst="roundRect">
          <a:avLst/>
        </a:prstGeom>
        <a:solidFill>
          <a:schemeClr val="accent2">
            <a:hueOff val="-2371429"/>
            <a:satOff val="11360"/>
            <a:lumOff val="1051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Private and confidential</a:t>
          </a:r>
          <a:endParaRPr lang="en-US" sz="2600" kern="1200"/>
        </a:p>
      </dsp:txBody>
      <dsp:txXfrm>
        <a:off x="29700" y="2797161"/>
        <a:ext cx="9558733" cy="549000"/>
      </dsp:txXfrm>
    </dsp:sp>
    <dsp:sp modelId="{479607B7-17B3-4E5C-AAC8-AB8C3AB56962}">
      <dsp:nvSpPr>
        <dsp:cNvPr id="0" name=""/>
        <dsp:cNvSpPr/>
      </dsp:nvSpPr>
      <dsp:spPr>
        <a:xfrm>
          <a:off x="0" y="3450741"/>
          <a:ext cx="9618133" cy="608400"/>
        </a:xfrm>
        <a:prstGeom prst="roundRect">
          <a:avLst/>
        </a:prstGeom>
        <a:solidFill>
          <a:schemeClr val="accent2">
            <a:hueOff val="-2964286"/>
            <a:satOff val="14200"/>
            <a:lumOff val="1313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n-GB" sz="2600" kern="1200">
              <a:latin typeface="Trebuchet MS" panose="020B0603020202020204"/>
            </a:rPr>
            <a:t>Over 18</a:t>
          </a:r>
        </a:p>
      </dsp:txBody>
      <dsp:txXfrm>
        <a:off x="29700" y="3480441"/>
        <a:ext cx="9558733" cy="549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035EDF-08D1-4BE7-BDA8-14B2E148E0E1}">
      <dsp:nvSpPr>
        <dsp:cNvPr id="0" name=""/>
        <dsp:cNvSpPr/>
      </dsp:nvSpPr>
      <dsp:spPr>
        <a:xfrm>
          <a:off x="0" y="57090"/>
          <a:ext cx="6628804" cy="570375"/>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GB" sz="1500" kern="1200">
              <a:latin typeface="Trebuchet MS" panose="020B0603020202020204"/>
            </a:rPr>
            <a:t>Week 3- Identify research question</a:t>
          </a:r>
        </a:p>
      </dsp:txBody>
      <dsp:txXfrm>
        <a:off x="27843" y="84933"/>
        <a:ext cx="6573118" cy="514689"/>
      </dsp:txXfrm>
    </dsp:sp>
    <dsp:sp modelId="{4507D922-0FA1-467E-9842-EDF293DB8BD1}">
      <dsp:nvSpPr>
        <dsp:cNvPr id="0" name=""/>
        <dsp:cNvSpPr/>
      </dsp:nvSpPr>
      <dsp:spPr>
        <a:xfrm>
          <a:off x="0" y="670665"/>
          <a:ext cx="6628804" cy="570375"/>
        </a:xfrm>
        <a:prstGeom prst="roundRect">
          <a:avLst/>
        </a:prstGeom>
        <a:gradFill rotWithShape="0">
          <a:gsLst>
            <a:gs pos="0">
              <a:schemeClr val="accent2">
                <a:hueOff val="-423469"/>
                <a:satOff val="2029"/>
                <a:lumOff val="1877"/>
                <a:alphaOff val="0"/>
                <a:tint val="96000"/>
                <a:lumMod val="100000"/>
              </a:schemeClr>
            </a:gs>
            <a:gs pos="78000">
              <a:schemeClr val="accent2">
                <a:hueOff val="-423469"/>
                <a:satOff val="2029"/>
                <a:lumOff val="1877"/>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GB" sz="1500" kern="1200">
              <a:latin typeface="Trebuchet MS" panose="020B0603020202020204"/>
            </a:rPr>
            <a:t>Week 4- Plan how research will be conducted, look and review existing literature</a:t>
          </a:r>
        </a:p>
      </dsp:txBody>
      <dsp:txXfrm>
        <a:off x="27843" y="698508"/>
        <a:ext cx="6573118" cy="514689"/>
      </dsp:txXfrm>
    </dsp:sp>
    <dsp:sp modelId="{2A7366DE-E3A7-468D-8531-55DC2ED146FF}">
      <dsp:nvSpPr>
        <dsp:cNvPr id="0" name=""/>
        <dsp:cNvSpPr/>
      </dsp:nvSpPr>
      <dsp:spPr>
        <a:xfrm>
          <a:off x="0" y="1284240"/>
          <a:ext cx="6628804" cy="570375"/>
        </a:xfrm>
        <a:prstGeom prst="roundRect">
          <a:avLst/>
        </a:prstGeom>
        <a:gradFill rotWithShape="0">
          <a:gsLst>
            <a:gs pos="0">
              <a:schemeClr val="accent2">
                <a:hueOff val="-846939"/>
                <a:satOff val="4057"/>
                <a:lumOff val="3753"/>
                <a:alphaOff val="0"/>
                <a:tint val="96000"/>
                <a:lumMod val="100000"/>
              </a:schemeClr>
            </a:gs>
            <a:gs pos="78000">
              <a:schemeClr val="accent2">
                <a:hueOff val="-846939"/>
                <a:satOff val="4057"/>
                <a:lumOff val="3753"/>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GB" sz="1500" kern="1200">
              <a:latin typeface="Trebuchet MS" panose="020B0603020202020204"/>
            </a:rPr>
            <a:t>Week 5-Plan our proposal</a:t>
          </a:r>
        </a:p>
      </dsp:txBody>
      <dsp:txXfrm>
        <a:off x="27843" y="1312083"/>
        <a:ext cx="6573118" cy="514689"/>
      </dsp:txXfrm>
    </dsp:sp>
    <dsp:sp modelId="{CD1AFA81-9ABB-4A3E-BE3F-6B723C66EF2D}">
      <dsp:nvSpPr>
        <dsp:cNvPr id="0" name=""/>
        <dsp:cNvSpPr/>
      </dsp:nvSpPr>
      <dsp:spPr>
        <a:xfrm>
          <a:off x="0" y="1897815"/>
          <a:ext cx="6628804" cy="570375"/>
        </a:xfrm>
        <a:prstGeom prst="roundRect">
          <a:avLst/>
        </a:prstGeom>
        <a:gradFill rotWithShape="0">
          <a:gsLst>
            <a:gs pos="0">
              <a:schemeClr val="accent2">
                <a:hueOff val="-1270408"/>
                <a:satOff val="6086"/>
                <a:lumOff val="5630"/>
                <a:alphaOff val="0"/>
                <a:tint val="96000"/>
                <a:lumMod val="100000"/>
              </a:schemeClr>
            </a:gs>
            <a:gs pos="78000">
              <a:schemeClr val="accent2">
                <a:hueOff val="-1270408"/>
                <a:satOff val="6086"/>
                <a:lumOff val="563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Week </a:t>
          </a:r>
          <a:r>
            <a:rPr lang="en-GB" sz="1500" kern="1200">
              <a:latin typeface="Trebuchet MS" panose="020B0603020202020204"/>
            </a:rPr>
            <a:t>6-Create Microsoft Forms Questionnaire and send to participants.</a:t>
          </a:r>
          <a:endParaRPr lang="en-US" sz="1500" kern="1200"/>
        </a:p>
      </dsp:txBody>
      <dsp:txXfrm>
        <a:off x="27843" y="1925658"/>
        <a:ext cx="6573118" cy="514689"/>
      </dsp:txXfrm>
    </dsp:sp>
    <dsp:sp modelId="{B918B9FC-5204-4D9C-BF35-C4761578C593}">
      <dsp:nvSpPr>
        <dsp:cNvPr id="0" name=""/>
        <dsp:cNvSpPr/>
      </dsp:nvSpPr>
      <dsp:spPr>
        <a:xfrm>
          <a:off x="0" y="2511390"/>
          <a:ext cx="6628804" cy="570375"/>
        </a:xfrm>
        <a:prstGeom prst="roundRect">
          <a:avLst/>
        </a:prstGeom>
        <a:gradFill rotWithShape="0">
          <a:gsLst>
            <a:gs pos="0">
              <a:schemeClr val="accent2">
                <a:hueOff val="-1693878"/>
                <a:satOff val="8114"/>
                <a:lumOff val="7507"/>
                <a:alphaOff val="0"/>
                <a:tint val="96000"/>
                <a:lumMod val="100000"/>
              </a:schemeClr>
            </a:gs>
            <a:gs pos="78000">
              <a:schemeClr val="accent2">
                <a:hueOff val="-1693878"/>
                <a:satOff val="8114"/>
                <a:lumOff val="7507"/>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GB" sz="1500" kern="1200"/>
            <a:t>Week </a:t>
          </a:r>
          <a:r>
            <a:rPr lang="en-GB" sz="1500" kern="1200">
              <a:latin typeface="Trebuchet MS" panose="020B0603020202020204"/>
            </a:rPr>
            <a:t>7-Analyse the returned results.</a:t>
          </a:r>
          <a:r>
            <a:rPr lang="en-GB" sz="1500" kern="1200">
              <a:solidFill>
                <a:srgbClr val="FF0000"/>
              </a:solidFill>
              <a:latin typeface="Trebuchet MS" panose="020B0603020202020204"/>
            </a:rPr>
            <a:t> </a:t>
          </a:r>
          <a:endParaRPr lang="en-GB" sz="1500" kern="1200">
            <a:solidFill>
              <a:srgbClr val="FF0000"/>
            </a:solidFill>
          </a:endParaRPr>
        </a:p>
      </dsp:txBody>
      <dsp:txXfrm>
        <a:off x="27843" y="2539233"/>
        <a:ext cx="6573118" cy="514689"/>
      </dsp:txXfrm>
    </dsp:sp>
    <dsp:sp modelId="{FE3E5CA7-6B9B-4DE8-8290-551F722BE429}">
      <dsp:nvSpPr>
        <dsp:cNvPr id="0" name=""/>
        <dsp:cNvSpPr/>
      </dsp:nvSpPr>
      <dsp:spPr>
        <a:xfrm>
          <a:off x="0" y="3124965"/>
          <a:ext cx="6628804" cy="570375"/>
        </a:xfrm>
        <a:prstGeom prst="roundRect">
          <a:avLst/>
        </a:prstGeom>
        <a:gradFill rotWithShape="0">
          <a:gsLst>
            <a:gs pos="0">
              <a:schemeClr val="accent2">
                <a:hueOff val="-2117347"/>
                <a:satOff val="10143"/>
                <a:lumOff val="9384"/>
                <a:alphaOff val="0"/>
                <a:tint val="96000"/>
                <a:lumMod val="100000"/>
              </a:schemeClr>
            </a:gs>
            <a:gs pos="78000">
              <a:schemeClr val="accent2">
                <a:hueOff val="-2117347"/>
                <a:satOff val="10143"/>
                <a:lumOff val="9384"/>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GB" sz="1500" kern="1200"/>
            <a:t>Week </a:t>
          </a:r>
          <a:r>
            <a:rPr lang="en-GB" sz="1500" kern="1200">
              <a:latin typeface="Trebuchet MS" panose="020B0603020202020204"/>
            </a:rPr>
            <a:t>8-Start writing the final report. </a:t>
          </a:r>
        </a:p>
      </dsp:txBody>
      <dsp:txXfrm>
        <a:off x="27843" y="3152808"/>
        <a:ext cx="6573118" cy="514689"/>
      </dsp:txXfrm>
    </dsp:sp>
    <dsp:sp modelId="{4FF81227-8DBC-426E-9179-2719FDD2638B}">
      <dsp:nvSpPr>
        <dsp:cNvPr id="0" name=""/>
        <dsp:cNvSpPr/>
      </dsp:nvSpPr>
      <dsp:spPr>
        <a:xfrm>
          <a:off x="0" y="3738540"/>
          <a:ext cx="6628804" cy="570375"/>
        </a:xfrm>
        <a:prstGeom prst="roundRect">
          <a:avLst/>
        </a:prstGeom>
        <a:gradFill rotWithShape="0">
          <a:gsLst>
            <a:gs pos="0">
              <a:schemeClr val="accent2">
                <a:hueOff val="-2540817"/>
                <a:satOff val="12171"/>
                <a:lumOff val="11260"/>
                <a:alphaOff val="0"/>
                <a:tint val="96000"/>
                <a:lumMod val="100000"/>
              </a:schemeClr>
            </a:gs>
            <a:gs pos="78000">
              <a:schemeClr val="accent2">
                <a:hueOff val="-2540817"/>
                <a:satOff val="12171"/>
                <a:lumOff val="1126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GB" sz="1500" kern="1200"/>
            <a:t>Week </a:t>
          </a:r>
          <a:r>
            <a:rPr lang="en-GB" sz="1500" kern="1200">
              <a:latin typeface="Trebuchet MS" panose="020B0603020202020204"/>
            </a:rPr>
            <a:t>9- Complete report and  review. </a:t>
          </a:r>
          <a:endParaRPr lang="en-GB" sz="1500" kern="1200"/>
        </a:p>
      </dsp:txBody>
      <dsp:txXfrm>
        <a:off x="27843" y="3766383"/>
        <a:ext cx="6573118" cy="514689"/>
      </dsp:txXfrm>
    </dsp:sp>
    <dsp:sp modelId="{C8D81D39-045B-44A8-B722-70CCBFEDCBB1}">
      <dsp:nvSpPr>
        <dsp:cNvPr id="0" name=""/>
        <dsp:cNvSpPr/>
      </dsp:nvSpPr>
      <dsp:spPr>
        <a:xfrm>
          <a:off x="0" y="4352115"/>
          <a:ext cx="6628804" cy="570375"/>
        </a:xfrm>
        <a:prstGeom prst="roundRect">
          <a:avLst/>
        </a:prstGeom>
        <a:gradFill rotWithShape="0">
          <a:gsLst>
            <a:gs pos="0">
              <a:schemeClr val="accent2">
                <a:hueOff val="-2964286"/>
                <a:satOff val="14200"/>
                <a:lumOff val="13137"/>
                <a:alphaOff val="0"/>
                <a:tint val="96000"/>
                <a:lumMod val="100000"/>
              </a:schemeClr>
            </a:gs>
            <a:gs pos="78000">
              <a:schemeClr val="accent2">
                <a:hueOff val="-2964286"/>
                <a:satOff val="14200"/>
                <a:lumOff val="13137"/>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US" sz="1500" kern="1200">
              <a:latin typeface="Trebuchet MS" panose="020B0603020202020204"/>
            </a:rPr>
            <a:t>Week 10- Submit Report</a:t>
          </a:r>
          <a:endParaRPr lang="en-GB" sz="1500" kern="1200">
            <a:latin typeface="Trebuchet MS" panose="020B0603020202020204"/>
          </a:endParaRPr>
        </a:p>
      </dsp:txBody>
      <dsp:txXfrm>
        <a:off x="27843" y="4379958"/>
        <a:ext cx="6573118" cy="5146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621833-B385-4E1B-8AC4-39CE87FBAF25}" type="datetimeFigureOut">
              <a:t>11/28/22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653049-FF0D-44FC-A953-DAA007F4C1CA}" type="slidenum">
              <a:t>‹#›</a:t>
            </a:fld>
            <a:endParaRPr lang="en-GB"/>
          </a:p>
        </p:txBody>
      </p:sp>
    </p:spTree>
    <p:extLst>
      <p:ext uri="{BB962C8B-B14F-4D97-AF65-F5344CB8AC3E}">
        <p14:creationId xmlns:p14="http://schemas.microsoft.com/office/powerpoint/2010/main" val="32724943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Many students at UWTSD are new to education or coming back after many years.  Technology is moving so fast. </a:t>
            </a:r>
          </a:p>
          <a:p>
            <a:r>
              <a:rPr lang="en-GB" dirty="0"/>
              <a:t>The lack of knowledge of how to use digital devices and technology is detrimental to the overall standard of work produced and speed it is completed at.</a:t>
            </a:r>
            <a:endParaRPr lang="en-US" dirty="0">
              <a:cs typeface="Calibri"/>
            </a:endParaRPr>
          </a:p>
          <a:p>
            <a:r>
              <a:rPr lang="en-GB" dirty="0"/>
              <a:t>, The understanding of how to confidently use technology is a crucial factor in a student being able to complete a course at UWTSD</a:t>
            </a:r>
            <a:endParaRPr lang="en-US" dirty="0">
              <a:cs typeface="Calibri"/>
            </a:endParaRPr>
          </a:p>
          <a:p>
            <a:r>
              <a:rPr lang="en-GB" dirty="0"/>
              <a:t> If required students would benefit from training on technological resources to adequately complete the course. </a:t>
            </a:r>
            <a:endParaRPr lang="en-US" dirty="0">
              <a:cs typeface="Calibri" panose="020F0502020204030204"/>
            </a:endParaRPr>
          </a:p>
          <a:p>
            <a:r>
              <a:rPr lang="en-GB" dirty="0"/>
              <a:t>we would like to conduct research to find out whether these students feel confident in using the technology systems for their course and if they could benefit with further training.</a:t>
            </a:r>
            <a:endParaRPr lang="en-GB" dirty="0">
              <a:cs typeface="Calibri"/>
            </a:endParaRPr>
          </a:p>
          <a:p>
            <a:r>
              <a:rPr lang="en-GB" dirty="0"/>
              <a:t>We chose this question as it is relatable to ourselves and feel there is not enough research around this here in Birmingham</a:t>
            </a:r>
            <a:endParaRPr lang="en-GB" dirty="0">
              <a:cs typeface="Calibri" panose="020F0502020204030204"/>
            </a:endParaRPr>
          </a:p>
          <a:p>
            <a:r>
              <a:rPr lang="en-GB" dirty="0"/>
              <a:t>The research will give a clear answer to the question in regard to students currently enrolled onto a course at UWSTD. </a:t>
            </a:r>
            <a:endParaRPr lang="en-GB" dirty="0">
              <a:cs typeface="Calibri" panose="020F0502020204030204"/>
            </a:endParaRPr>
          </a:p>
          <a:p>
            <a:endParaRPr lang="en-GB">
              <a:cs typeface="Calibri" panose="020F0502020204030204"/>
            </a:endParaRPr>
          </a:p>
          <a:p>
            <a:endParaRPr lang="en-GB"/>
          </a:p>
          <a:p>
            <a:endParaRPr lang="en-GB">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5F653049-FF0D-44FC-A953-DAA007F4C1CA}" type="slidenum">
              <a:t>2</a:t>
            </a:fld>
            <a:endParaRPr lang="en-GB"/>
          </a:p>
        </p:txBody>
      </p:sp>
    </p:spTree>
    <p:extLst>
      <p:ext uri="{BB962C8B-B14F-4D97-AF65-F5344CB8AC3E}">
        <p14:creationId xmlns:p14="http://schemas.microsoft.com/office/powerpoint/2010/main" val="41842538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UWTSD students can access Student HWB which provides many technological tools and information to fully support their studies. Students have access to Moodle, Teams, Outlook, One drive and many other supportive apps and resources. The benefits of this vast pool of support can only be unlocked if the student has sufficient skills to utilize what has been provided. The reason for conducting this research is to understand how confident students feel accessing and using HWB and any other technology required to be used during the course. Identifying what the students needs and digital capabilities are will aid students and UWTSD to plan a course of action if required. This will put students in a better position to </a:t>
            </a:r>
            <a:r>
              <a:rPr lang="en-US" dirty="0" err="1"/>
              <a:t>succesfully</a:t>
            </a:r>
            <a:r>
              <a:rPr lang="en-US" dirty="0"/>
              <a:t> complete the course. We have looked through existing research and found articles to support the fact students could benefit from extra training in HE to support them digitally.</a:t>
            </a:r>
          </a:p>
          <a:p>
            <a:r>
              <a:rPr lang="en-US" dirty="0">
                <a:cs typeface="Calibri"/>
              </a:rPr>
              <a:t>Ali (2020) studying has been hybrid last 2 years and </a:t>
            </a:r>
            <a:r>
              <a:rPr lang="en-US" dirty="0" err="1">
                <a:cs typeface="Calibri"/>
              </a:rPr>
              <a:t>theres</a:t>
            </a:r>
            <a:r>
              <a:rPr lang="en-US" dirty="0">
                <a:cs typeface="Calibri"/>
              </a:rPr>
              <a:t> still uncertainty out there in terms of teaching</a:t>
            </a:r>
          </a:p>
          <a:p>
            <a:r>
              <a:rPr lang="en-US" dirty="0" err="1">
                <a:cs typeface="Calibri"/>
              </a:rPr>
              <a:t>Kvavik</a:t>
            </a:r>
            <a:r>
              <a:rPr lang="en-US" dirty="0">
                <a:cs typeface="Calibri"/>
              </a:rPr>
              <a:t> (2022) Although students possess general knowledge of using everyday tech, they don’t have the in depth knowledge to use it to its full potential.</a:t>
            </a:r>
            <a:endParaRPr lang="en-GB" dirty="0">
              <a:cs typeface="Calibri"/>
            </a:endParaRPr>
          </a:p>
        </p:txBody>
      </p:sp>
      <p:sp>
        <p:nvSpPr>
          <p:cNvPr id="4" name="Slide Number Placeholder 3"/>
          <p:cNvSpPr>
            <a:spLocks noGrp="1"/>
          </p:cNvSpPr>
          <p:nvPr>
            <p:ph type="sldNum" sz="quarter" idx="5"/>
          </p:nvPr>
        </p:nvSpPr>
        <p:spPr/>
        <p:txBody>
          <a:bodyPr/>
          <a:lstStyle/>
          <a:p>
            <a:fld id="{5F653049-FF0D-44FC-A953-DAA007F4C1CA}" type="slidenum">
              <a:rPr lang="en-GB"/>
              <a:t>3</a:t>
            </a:fld>
            <a:endParaRPr lang="en-GB"/>
          </a:p>
        </p:txBody>
      </p:sp>
    </p:spTree>
    <p:extLst>
      <p:ext uri="{BB962C8B-B14F-4D97-AF65-F5344CB8AC3E}">
        <p14:creationId xmlns:p14="http://schemas.microsoft.com/office/powerpoint/2010/main" val="3225802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We will conduct research using a quantitative method  to ascertain if students feel confident using technology to collaborate at UWTSD.</a:t>
            </a:r>
          </a:p>
          <a:p>
            <a:r>
              <a:rPr lang="en-US" dirty="0">
                <a:cs typeface="Calibri"/>
              </a:rPr>
              <a:t>The study will involve both male and female students aged 18 over.</a:t>
            </a:r>
          </a:p>
          <a:p>
            <a:r>
              <a:rPr lang="en-US" dirty="0">
                <a:cs typeface="Calibri"/>
              </a:rPr>
              <a:t>We will be using MS Forms to create our questionnaire </a:t>
            </a:r>
          </a:p>
          <a:p>
            <a:r>
              <a:rPr lang="en-US" dirty="0">
                <a:cs typeface="Calibri"/>
              </a:rPr>
              <a:t>Which will then be sent out via email to level 4 students.</a:t>
            </a:r>
          </a:p>
          <a:p>
            <a:r>
              <a:rPr lang="en-US" dirty="0">
                <a:cs typeface="Calibri"/>
              </a:rPr>
              <a:t>They will be asked to submit the form after answering and we will then </a:t>
            </a:r>
            <a:r>
              <a:rPr lang="en-US" dirty="0" err="1">
                <a:cs typeface="Calibri"/>
              </a:rPr>
              <a:t>analyse</a:t>
            </a:r>
            <a:r>
              <a:rPr lang="en-US" dirty="0">
                <a:cs typeface="Calibri"/>
              </a:rPr>
              <a:t> the results using graphs.</a:t>
            </a:r>
          </a:p>
          <a:p>
            <a:endParaRPr lang="en-US">
              <a:cs typeface="Calibri"/>
            </a:endParaRPr>
          </a:p>
        </p:txBody>
      </p:sp>
      <p:sp>
        <p:nvSpPr>
          <p:cNvPr id="4" name="Slide Number Placeholder 3"/>
          <p:cNvSpPr>
            <a:spLocks noGrp="1"/>
          </p:cNvSpPr>
          <p:nvPr>
            <p:ph type="sldNum" sz="quarter" idx="5"/>
          </p:nvPr>
        </p:nvSpPr>
        <p:spPr/>
        <p:txBody>
          <a:bodyPr/>
          <a:lstStyle/>
          <a:p>
            <a:fld id="{5F653049-FF0D-44FC-A953-DAA007F4C1CA}" type="slidenum">
              <a:rPr lang="en-GB"/>
              <a:t>4</a:t>
            </a:fld>
            <a:endParaRPr lang="en-GB"/>
          </a:p>
        </p:txBody>
      </p:sp>
    </p:spTree>
    <p:extLst>
      <p:ext uri="{BB962C8B-B14F-4D97-AF65-F5344CB8AC3E}">
        <p14:creationId xmlns:p14="http://schemas.microsoft.com/office/powerpoint/2010/main" val="19884892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These questions will help us to identify whether students need training to collaborate at uni.</a:t>
            </a:r>
          </a:p>
          <a:p>
            <a:r>
              <a:rPr lang="en-US">
                <a:cs typeface="Calibri"/>
              </a:rPr>
              <a:t>Q1 – Will include the consent and permissions to use info</a:t>
            </a:r>
          </a:p>
          <a:p>
            <a:r>
              <a:rPr lang="en-US">
                <a:cs typeface="Calibri"/>
              </a:rPr>
              <a:t>Q2 + 3 – closed question Y/N</a:t>
            </a:r>
            <a:endParaRPr lang="en-US"/>
          </a:p>
          <a:p>
            <a:r>
              <a:rPr lang="en-US">
                <a:cs typeface="Calibri"/>
              </a:rPr>
              <a:t>Q4 – Rank order so we get idea how they feel</a:t>
            </a:r>
          </a:p>
          <a:p>
            <a:r>
              <a:rPr lang="en-US">
                <a:cs typeface="Calibri"/>
              </a:rPr>
              <a:t>Q5 – Likert scale on confidence of using outlook</a:t>
            </a:r>
          </a:p>
          <a:p>
            <a:endParaRPr lang="en-US">
              <a:cs typeface="Calibri"/>
            </a:endParaRPr>
          </a:p>
        </p:txBody>
      </p:sp>
      <p:sp>
        <p:nvSpPr>
          <p:cNvPr id="4" name="Slide Number Placeholder 3"/>
          <p:cNvSpPr>
            <a:spLocks noGrp="1"/>
          </p:cNvSpPr>
          <p:nvPr>
            <p:ph type="sldNum" sz="quarter" idx="5"/>
          </p:nvPr>
        </p:nvSpPr>
        <p:spPr/>
        <p:txBody>
          <a:bodyPr/>
          <a:lstStyle/>
          <a:p>
            <a:fld id="{5F653049-FF0D-44FC-A953-DAA007F4C1CA}" type="slidenum">
              <a:rPr lang="en-GB"/>
              <a:t>5</a:t>
            </a:fld>
            <a:endParaRPr lang="en-GB"/>
          </a:p>
        </p:txBody>
      </p:sp>
    </p:spTree>
    <p:extLst>
      <p:ext uri="{BB962C8B-B14F-4D97-AF65-F5344CB8AC3E}">
        <p14:creationId xmlns:p14="http://schemas.microsoft.com/office/powerpoint/2010/main" val="1925101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The reason for research will be communicated to the people taking part through the email</a:t>
            </a:r>
          </a:p>
          <a:p>
            <a:r>
              <a:rPr lang="en-US">
                <a:cs typeface="Calibri"/>
              </a:rPr>
              <a:t>Permission will be asked to use info for review and conclusion and to be used in our written report</a:t>
            </a:r>
          </a:p>
          <a:p>
            <a:r>
              <a:rPr lang="en-US">
                <a:cs typeface="Calibri"/>
              </a:rPr>
              <a:t>It is voluntary and do not have to take part and if they want they can withdraw</a:t>
            </a:r>
          </a:p>
          <a:p>
            <a:r>
              <a:rPr lang="en-US">
                <a:cs typeface="Calibri"/>
              </a:rPr>
              <a:t>No personal questions asked, name address </a:t>
            </a:r>
            <a:r>
              <a:rPr lang="en-US" err="1">
                <a:cs typeface="Calibri" panose="020F0502020204030204"/>
              </a:rPr>
              <a:t>etc</a:t>
            </a:r>
            <a:endParaRPr lang="en-US">
              <a:cs typeface="Calibri" panose="020F0502020204030204"/>
            </a:endParaRPr>
          </a:p>
          <a:p>
            <a:r>
              <a:rPr lang="en-US">
                <a:cs typeface="Calibri" panose="020F0502020204030204"/>
              </a:rPr>
              <a:t>Everyone attending UWTSD are over 18 so no underage persons</a:t>
            </a:r>
          </a:p>
        </p:txBody>
      </p:sp>
      <p:sp>
        <p:nvSpPr>
          <p:cNvPr id="4" name="Slide Number Placeholder 3"/>
          <p:cNvSpPr>
            <a:spLocks noGrp="1"/>
          </p:cNvSpPr>
          <p:nvPr>
            <p:ph type="sldNum" sz="quarter" idx="5"/>
          </p:nvPr>
        </p:nvSpPr>
        <p:spPr/>
        <p:txBody>
          <a:bodyPr/>
          <a:lstStyle/>
          <a:p>
            <a:fld id="{5F653049-FF0D-44FC-A953-DAA007F4C1CA}" type="slidenum">
              <a:rPr lang="en-GB"/>
              <a:t>6</a:t>
            </a:fld>
            <a:endParaRPr lang="en-GB"/>
          </a:p>
        </p:txBody>
      </p:sp>
    </p:spTree>
    <p:extLst>
      <p:ext uri="{BB962C8B-B14F-4D97-AF65-F5344CB8AC3E}">
        <p14:creationId xmlns:p14="http://schemas.microsoft.com/office/powerpoint/2010/main" val="40570367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Week 3 – To look at a selection of question and choose '</a:t>
            </a:r>
            <a:r>
              <a:rPr lang="en-GB" b="1"/>
              <a:t>How do we use Technology to collaborate at UWTSD?' </a:t>
            </a:r>
            <a:r>
              <a:rPr lang="en-GB"/>
              <a:t>As we could relate to this question and saw learners in our group struggling with some of the technology tools used for the course.</a:t>
            </a:r>
            <a:endParaRPr lang="en-US"/>
          </a:p>
          <a:p>
            <a:r>
              <a:rPr lang="en-US">
                <a:cs typeface="Calibri"/>
              </a:rPr>
              <a:t>Week 4- Look at a few different methods of research and decided to use Microsoft forms. We looked at some previous studies/research and literature to find out what had been discovered.</a:t>
            </a:r>
          </a:p>
          <a:p>
            <a:r>
              <a:rPr lang="en-US">
                <a:cs typeface="Calibri"/>
              </a:rPr>
              <a:t>Week 5-To plan the proposal and work on the </a:t>
            </a:r>
            <a:r>
              <a:rPr lang="en-US" err="1">
                <a:cs typeface="Calibri"/>
              </a:rPr>
              <a:t>Powerpoint</a:t>
            </a:r>
            <a:r>
              <a:rPr lang="en-US">
                <a:cs typeface="Calibri"/>
              </a:rPr>
              <a:t> Presentation.</a:t>
            </a:r>
          </a:p>
          <a:p>
            <a:r>
              <a:rPr lang="en-US">
                <a:cs typeface="Calibri"/>
              </a:rPr>
              <a:t>Week 6- To create the forms </a:t>
            </a:r>
            <a:r>
              <a:rPr lang="en-US" err="1">
                <a:cs typeface="Calibri"/>
              </a:rPr>
              <a:t>Questionaire</a:t>
            </a:r>
            <a:r>
              <a:rPr lang="en-US">
                <a:cs typeface="Calibri"/>
              </a:rPr>
              <a:t>, identify participants and send it to them.</a:t>
            </a:r>
          </a:p>
          <a:p>
            <a:r>
              <a:rPr lang="en-US">
                <a:cs typeface="Calibri"/>
              </a:rPr>
              <a:t>Week 7 - </a:t>
            </a:r>
          </a:p>
        </p:txBody>
      </p:sp>
      <p:sp>
        <p:nvSpPr>
          <p:cNvPr id="4" name="Slide Number Placeholder 3"/>
          <p:cNvSpPr>
            <a:spLocks noGrp="1"/>
          </p:cNvSpPr>
          <p:nvPr>
            <p:ph type="sldNum" sz="quarter" idx="5"/>
          </p:nvPr>
        </p:nvSpPr>
        <p:spPr/>
        <p:txBody>
          <a:bodyPr/>
          <a:lstStyle/>
          <a:p>
            <a:fld id="{5F653049-FF0D-44FC-A953-DAA007F4C1CA}" type="slidenum">
              <a:rPr lang="en-GB"/>
              <a:t>7</a:t>
            </a:fld>
            <a:endParaRPr lang="en-GB"/>
          </a:p>
        </p:txBody>
      </p:sp>
    </p:spTree>
    <p:extLst>
      <p:ext uri="{BB962C8B-B14F-4D97-AF65-F5344CB8AC3E}">
        <p14:creationId xmlns:p14="http://schemas.microsoft.com/office/powerpoint/2010/main" val="10907512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Many factors could contribute to the need for extra training including the student using technology for personal reasons, but the confidence or competence is not there to collaborate using tools necessary for the course. </a:t>
            </a:r>
            <a:r>
              <a:rPr lang="en-US" dirty="0"/>
              <a:t> Training could be required on how to navigate the student HWB and finding all the resources available on Moodle  or specific to using certain applications like </a:t>
            </a:r>
            <a:r>
              <a:rPr lang="en-US" dirty="0" err="1"/>
              <a:t>powerpoint</a:t>
            </a:r>
            <a:r>
              <a:rPr lang="en-US" dirty="0"/>
              <a:t>, teams, outlook etc. The studies, literature and reports we have looked at support what we think our findings will be.</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5F653049-FF0D-44FC-A953-DAA007F4C1CA}" type="slidenum">
              <a:rPr lang="en-GB"/>
              <a:t>8</a:t>
            </a:fld>
            <a:endParaRPr lang="en-GB"/>
          </a:p>
        </p:txBody>
      </p:sp>
    </p:spTree>
    <p:extLst>
      <p:ext uri="{BB962C8B-B14F-4D97-AF65-F5344CB8AC3E}">
        <p14:creationId xmlns:p14="http://schemas.microsoft.com/office/powerpoint/2010/main" val="15742846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11/28/22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3021231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2745610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15358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B712588-04B1-427B-82EE-E8DB90309F08}" type="datetimeFigureOut">
              <a:rPr lang="en-US" dirty="0"/>
              <a:t>11/28/22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a:p>
        </p:txBody>
      </p:sp>
    </p:spTree>
    <p:extLst>
      <p:ext uri="{BB962C8B-B14F-4D97-AF65-F5344CB8AC3E}">
        <p14:creationId xmlns:p14="http://schemas.microsoft.com/office/powerpoint/2010/main" val="2547506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11/28/22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002226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11/28/22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5071733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11/28/22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1918595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11/28/22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a:p>
        </p:txBody>
      </p:sp>
    </p:spTree>
    <p:extLst>
      <p:ext uri="{BB962C8B-B14F-4D97-AF65-F5344CB8AC3E}">
        <p14:creationId xmlns:p14="http://schemas.microsoft.com/office/powerpoint/2010/main" val="110709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11/28/22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726216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6467430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1596811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892316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024688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720893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C6B4A9-1611-4792-9094-5F34BCA07E0B}" type="datetimeFigureOut">
              <a:rPr lang="en-US" dirty="0"/>
              <a:t>11/28/22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a:p>
        </p:txBody>
      </p:sp>
    </p:spTree>
    <p:extLst>
      <p:ext uri="{BB962C8B-B14F-4D97-AF65-F5344CB8AC3E}">
        <p14:creationId xmlns:p14="http://schemas.microsoft.com/office/powerpoint/2010/main" val="26470427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11/28/22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88222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11/28/22</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1677779142"/>
      </p:ext>
    </p:extLst>
  </p:cSld>
  <p:clrMap bg1="lt1" tx1="dk1" bg2="lt2" tx2="dk2" accent1="accent1" accent2="accent2" accent3="accent3" accent4="accent4" accent5="accent5" accent6="accent6" hlink="hlink" folHlink="folHlink"/>
  <p:sldLayoutIdLst>
    <p:sldLayoutId id="2147484002" r:id="rId1"/>
    <p:sldLayoutId id="2147484003" r:id="rId2"/>
    <p:sldLayoutId id="2147484004" r:id="rId3"/>
    <p:sldLayoutId id="2147484005" r:id="rId4"/>
    <p:sldLayoutId id="2147484006" r:id="rId5"/>
    <p:sldLayoutId id="2147484007" r:id="rId6"/>
    <p:sldLayoutId id="2147484008" r:id="rId7"/>
    <p:sldLayoutId id="2147484009" r:id="rId8"/>
    <p:sldLayoutId id="2147484010" r:id="rId9"/>
    <p:sldLayoutId id="2147484011" r:id="rId10"/>
    <p:sldLayoutId id="2147484012" r:id="rId11"/>
    <p:sldLayoutId id="2147484013" r:id="rId12"/>
    <p:sldLayoutId id="2147484014" r:id="rId13"/>
    <p:sldLayoutId id="2147484015" r:id="rId14"/>
    <p:sldLayoutId id="2147484016" r:id="rId15"/>
    <p:sldLayoutId id="214748401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microsoft.com/office/2018/10/relationships/comments" Target="../comments/modernComment_101_875C0126.xml"/><Relationship Id="rId7" Type="http://schemas.openxmlformats.org/officeDocument/2006/relationships/diagramQuickStyle" Target="../diagrams/quickStyle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1.jpe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3.xml"/><Relationship Id="rId3" Type="http://schemas.microsoft.com/office/2018/10/relationships/comments" Target="../comments/modernComment_103_A4FD7C02.xml"/><Relationship Id="rId7" Type="http://schemas.openxmlformats.org/officeDocument/2006/relationships/diagramColors" Target="../diagrams/colors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xml.rels><?xml version="1.0" encoding="UTF-8" standalone="yes"?>
<Relationships xmlns="http://schemas.openxmlformats.org/package/2006/relationships"><Relationship Id="rId3" Type="http://schemas.microsoft.com/office/2018/10/relationships/comments" Target="../comments/modernComment_109_99F15947.xm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8" Type="http://schemas.microsoft.com/office/2007/relationships/diagramDrawing" Target="../diagrams/drawing5.xml"/><Relationship Id="rId3" Type="http://schemas.microsoft.com/office/2018/10/relationships/comments" Target="../comments/modernComment_105_8DC50471.xml"/><Relationship Id="rId7" Type="http://schemas.openxmlformats.org/officeDocument/2006/relationships/diagramColors" Target="../diagrams/colors5.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uwtsd.ac.uk/hwb/#:~:text=Student%20Hwb%20%7C%20University%20of%20Wales%20Trinity%20Saint%20David"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42650" y="328138"/>
            <a:ext cx="9000227" cy="1125120"/>
          </a:xfrm>
        </p:spPr>
        <p:txBody>
          <a:bodyPr>
            <a:noAutofit/>
          </a:bodyPr>
          <a:lstStyle/>
          <a:p>
            <a:pPr algn="l"/>
            <a:r>
              <a:rPr lang="en-GB" sz="4000" b="1">
                <a:solidFill>
                  <a:srgbClr val="FF0000"/>
                </a:solidFill>
                <a:highlight>
                  <a:srgbClr val="FFFF00"/>
                </a:highlight>
                <a:latin typeface="Trebuchet MS"/>
                <a:cs typeface="Calibri Light"/>
              </a:rPr>
              <a:t>How do we use Technology to collaborate at UWTSD?</a:t>
            </a:r>
          </a:p>
        </p:txBody>
      </p:sp>
      <p:sp>
        <p:nvSpPr>
          <p:cNvPr id="3" name="Subtitle 2"/>
          <p:cNvSpPr>
            <a:spLocks noGrp="1"/>
          </p:cNvSpPr>
          <p:nvPr>
            <p:ph type="subTitle" idx="1"/>
          </p:nvPr>
        </p:nvSpPr>
        <p:spPr>
          <a:xfrm>
            <a:off x="188789" y="4513579"/>
            <a:ext cx="10514390" cy="2187410"/>
          </a:xfrm>
        </p:spPr>
        <p:txBody>
          <a:bodyPr vert="horz" lIns="91440" tIns="45720" rIns="91440" bIns="45720" rtlCol="0" anchor="t">
            <a:normAutofit/>
          </a:bodyPr>
          <a:lstStyle/>
          <a:p>
            <a:pPr algn="l"/>
            <a:r>
              <a:rPr lang="en-GB">
                <a:solidFill>
                  <a:srgbClr val="00B050"/>
                </a:solidFill>
                <a:cs typeface="Calibri"/>
              </a:rPr>
              <a:t>2123160  SIDI MOHAMED ATHMANI      </a:t>
            </a:r>
            <a:endParaRPr lang="en-US">
              <a:solidFill>
                <a:srgbClr val="00B050"/>
              </a:solidFill>
              <a:cs typeface="Calibri"/>
            </a:endParaRPr>
          </a:p>
          <a:p>
            <a:pPr algn="l"/>
            <a:r>
              <a:rPr lang="en-GB">
                <a:solidFill>
                  <a:srgbClr val="00B050"/>
                </a:solidFill>
                <a:cs typeface="Calibri"/>
              </a:rPr>
              <a:t>2120355  SHABANA AKHTAR</a:t>
            </a:r>
            <a:endParaRPr lang="en-US">
              <a:solidFill>
                <a:srgbClr val="00B050"/>
              </a:solidFill>
              <a:cs typeface="Calibri"/>
            </a:endParaRPr>
          </a:p>
          <a:p>
            <a:pPr algn="l"/>
            <a:r>
              <a:rPr lang="en-GB">
                <a:solidFill>
                  <a:srgbClr val="00B050"/>
                </a:solidFill>
                <a:cs typeface="Calibri"/>
              </a:rPr>
              <a:t>2118505  AMINA BEGUM</a:t>
            </a:r>
            <a:endParaRPr lang="en-US">
              <a:solidFill>
                <a:srgbClr val="00B050"/>
              </a:solidFill>
              <a:cs typeface="Calibri"/>
            </a:endParaRPr>
          </a:p>
          <a:p>
            <a:pPr algn="l"/>
            <a:r>
              <a:rPr lang="en-GB">
                <a:solidFill>
                  <a:srgbClr val="00B050"/>
                </a:solidFill>
                <a:cs typeface="Calibri"/>
              </a:rPr>
              <a:t>2123156  JAMEEL MUHIMIN     </a:t>
            </a:r>
            <a:r>
              <a:rPr lang="en-GB">
                <a:cs typeface="Calibri"/>
              </a:rPr>
              <a:t>         </a:t>
            </a:r>
            <a:endParaRPr lang="en-US">
              <a:cs typeface="Calibri"/>
            </a:endParaRPr>
          </a:p>
        </p:txBody>
      </p:sp>
      <p:sp>
        <p:nvSpPr>
          <p:cNvPr id="6" name="TextBox 5">
            <a:extLst>
              <a:ext uri="{FF2B5EF4-FFF2-40B4-BE49-F238E27FC236}">
                <a16:creationId xmlns:a16="http://schemas.microsoft.com/office/drawing/2014/main" id="{F24ABEFD-51F3-4200-961D-F03D8CF0A4D7}"/>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cs typeface="Calibri"/>
            </a:endParaRPr>
          </a:p>
        </p:txBody>
      </p:sp>
      <p:sp>
        <p:nvSpPr>
          <p:cNvPr id="8" name="TextBox 7">
            <a:extLst>
              <a:ext uri="{FF2B5EF4-FFF2-40B4-BE49-F238E27FC236}">
                <a16:creationId xmlns:a16="http://schemas.microsoft.com/office/drawing/2014/main" id="{596455CA-A6AF-4930-8321-A39EE097921F}"/>
              </a:ext>
            </a:extLst>
          </p:cNvPr>
          <p:cNvSpPr txBox="1"/>
          <p:nvPr/>
        </p:nvSpPr>
        <p:spPr>
          <a:xfrm>
            <a:off x="4728212" y="4785226"/>
            <a:ext cx="571138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i="1" dirty="0">
                <a:solidFill>
                  <a:schemeClr val="accent2">
                    <a:lumMod val="75000"/>
                  </a:schemeClr>
                </a:solidFill>
                <a:ea typeface="+mn-lt"/>
                <a:cs typeface="+mn-lt"/>
              </a:rPr>
              <a:t>Module Title: Digital Skills and Research Methods</a:t>
            </a:r>
          </a:p>
          <a:p>
            <a:r>
              <a:rPr lang="en-GB" b="1" i="1" dirty="0">
                <a:solidFill>
                  <a:schemeClr val="accent2">
                    <a:lumMod val="75000"/>
                  </a:schemeClr>
                </a:solidFill>
                <a:ea typeface="+mn-lt"/>
                <a:cs typeface="+mn-lt"/>
              </a:rPr>
              <a:t>Module Code:BMSW4003</a:t>
            </a:r>
          </a:p>
          <a:p>
            <a:r>
              <a:rPr lang="en-GB" b="1" i="1" dirty="0">
                <a:solidFill>
                  <a:schemeClr val="accent2">
                    <a:lumMod val="75000"/>
                  </a:schemeClr>
                </a:solidFill>
                <a:cs typeface="Calibri"/>
              </a:rPr>
              <a:t>Tutor: Ngozi </a:t>
            </a:r>
            <a:r>
              <a:rPr lang="en-GB" b="1" i="1" dirty="0" err="1">
                <a:solidFill>
                  <a:schemeClr val="accent2">
                    <a:lumMod val="75000"/>
                  </a:schemeClr>
                </a:solidFill>
                <a:cs typeface="Calibri"/>
              </a:rPr>
              <a:t>Ibeji</a:t>
            </a:r>
            <a:endParaRPr lang="en-GB" b="1" i="1" dirty="0">
              <a:solidFill>
                <a:schemeClr val="accent2">
                  <a:lumMod val="75000"/>
                </a:schemeClr>
              </a:solidFill>
              <a:cs typeface="Calibri"/>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765D1-A521-4E0E-B2C1-058273D60275}"/>
              </a:ext>
            </a:extLst>
          </p:cNvPr>
          <p:cNvSpPr>
            <a:spLocks noGrp="1"/>
          </p:cNvSpPr>
          <p:nvPr>
            <p:ph type="title"/>
          </p:nvPr>
        </p:nvSpPr>
        <p:spPr>
          <a:xfrm>
            <a:off x="767751" y="747596"/>
            <a:ext cx="5014545" cy="1490170"/>
          </a:xfrm>
        </p:spPr>
        <p:txBody>
          <a:bodyPr vert="horz" lIns="91440" tIns="45720" rIns="91440" bIns="45720" rtlCol="0" anchor="b">
            <a:normAutofit/>
          </a:bodyPr>
          <a:lstStyle/>
          <a:p>
            <a:r>
              <a:rPr lang="en-US" sz="5400" b="1">
                <a:solidFill>
                  <a:srgbClr val="C00000"/>
                </a:solidFill>
                <a:highlight>
                  <a:srgbClr val="FFFF00"/>
                </a:highlight>
              </a:rPr>
              <a:t>1.Introduction</a:t>
            </a:r>
          </a:p>
          <a:p>
            <a:endParaRPr lang="en-US" sz="5400"/>
          </a:p>
        </p:txBody>
      </p:sp>
      <p:sp>
        <p:nvSpPr>
          <p:cNvPr id="4" name="TextBox 3">
            <a:extLst>
              <a:ext uri="{FF2B5EF4-FFF2-40B4-BE49-F238E27FC236}">
                <a16:creationId xmlns:a16="http://schemas.microsoft.com/office/drawing/2014/main" id="{BCF5B1F4-5C21-498F-BC04-90CF49733884}"/>
              </a:ext>
            </a:extLst>
          </p:cNvPr>
          <p:cNvSpPr txBox="1"/>
          <p:nvPr/>
        </p:nvSpPr>
        <p:spPr>
          <a:xfrm>
            <a:off x="667110" y="1389502"/>
            <a:ext cx="10966770" cy="1165160"/>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defTabSz="457200">
              <a:spcBef>
                <a:spcPts val="1000"/>
              </a:spcBef>
              <a:buClr>
                <a:schemeClr val="accent1"/>
              </a:buClr>
              <a:buSzPct val="80000"/>
            </a:pPr>
            <a:r>
              <a:rPr lang="en-US" sz="2800" b="1">
                <a:solidFill>
                  <a:schemeClr val="tx1">
                    <a:lumMod val="50000"/>
                    <a:lumOff val="50000"/>
                  </a:schemeClr>
                </a:solidFill>
              </a:rPr>
              <a:t>Question: Is there a need to provide training on how to use technology to collaborate at UWTSD?</a:t>
            </a:r>
          </a:p>
        </p:txBody>
      </p:sp>
      <p:pic>
        <p:nvPicPr>
          <p:cNvPr id="8" name="Picture 7" descr="Graph on document with pen">
            <a:extLst>
              <a:ext uri="{FF2B5EF4-FFF2-40B4-BE49-F238E27FC236}">
                <a16:creationId xmlns:a16="http://schemas.microsoft.com/office/drawing/2014/main" id="{7A1A5E9A-32B5-4103-B869-5BFFE82064C5}"/>
              </a:ext>
            </a:extLst>
          </p:cNvPr>
          <p:cNvPicPr>
            <a:picLocks noChangeAspect="1"/>
          </p:cNvPicPr>
          <p:nvPr/>
        </p:nvPicPr>
        <p:blipFill rotWithShape="1">
          <a:blip r:embed="rId4"/>
          <a:srcRect l="1445" r="15" b="15"/>
          <a:stretch/>
        </p:blipFill>
        <p:spPr>
          <a:xfrm>
            <a:off x="661379" y="2429776"/>
            <a:ext cx="5561431" cy="3746611"/>
          </a:xfrm>
          <a:prstGeom prst="rect">
            <a:avLst/>
          </a:prstGeom>
        </p:spPr>
      </p:pic>
      <p:graphicFrame>
        <p:nvGraphicFramePr>
          <p:cNvPr id="28" name="TextBox 5">
            <a:extLst>
              <a:ext uri="{FF2B5EF4-FFF2-40B4-BE49-F238E27FC236}">
                <a16:creationId xmlns:a16="http://schemas.microsoft.com/office/drawing/2014/main" id="{CA7208A5-9452-476D-A12C-A614D048E3EA}"/>
              </a:ext>
            </a:extLst>
          </p:cNvPr>
          <p:cNvGraphicFramePr/>
          <p:nvPr>
            <p:extLst>
              <p:ext uri="{D42A27DB-BD31-4B8C-83A1-F6EECF244321}">
                <p14:modId xmlns:p14="http://schemas.microsoft.com/office/powerpoint/2010/main" val="521578461"/>
              </p:ext>
            </p:extLst>
          </p:nvPr>
        </p:nvGraphicFramePr>
        <p:xfrm>
          <a:off x="883559" y="2693248"/>
          <a:ext cx="9441983" cy="328338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807" name="TextBox 2806">
            <a:extLst>
              <a:ext uri="{FF2B5EF4-FFF2-40B4-BE49-F238E27FC236}">
                <a16:creationId xmlns:a16="http://schemas.microsoft.com/office/drawing/2014/main" id="{5F390932-FE20-405D-AFD2-866D438F8708}"/>
              </a:ext>
            </a:extLst>
          </p:cNvPr>
          <p:cNvSpPr txBox="1"/>
          <p:nvPr/>
        </p:nvSpPr>
        <p:spPr>
          <a:xfrm>
            <a:off x="9252369" y="6132482"/>
            <a:ext cx="274320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1"/>
                </a:solidFill>
              </a:rPr>
              <a:t>Jameel </a:t>
            </a:r>
            <a:r>
              <a:rPr lang="en-GB" err="1">
                <a:solidFill>
                  <a:schemeClr val="bg1"/>
                </a:solidFill>
              </a:rPr>
              <a:t>Muhimin</a:t>
            </a:r>
            <a:endParaRPr lang="en-GB">
              <a:solidFill>
                <a:schemeClr val="bg1"/>
              </a:solidFill>
            </a:endParaRPr>
          </a:p>
        </p:txBody>
      </p:sp>
    </p:spTree>
    <p:extLst>
      <p:ext uri="{BB962C8B-B14F-4D97-AF65-F5344CB8AC3E}">
        <p14:creationId xmlns:p14="http://schemas.microsoft.com/office/powerpoint/2010/main" val="227095376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graphicEl>
                                              <a:dgm id="{E91DB10D-1BA9-4140-B5BE-1A691709F82C}"/>
                                            </p:graphicEl>
                                          </p:spTgt>
                                        </p:tgtEl>
                                        <p:attrNameLst>
                                          <p:attrName>style.visibility</p:attrName>
                                        </p:attrNameLst>
                                      </p:cBhvr>
                                      <p:to>
                                        <p:strVal val="visible"/>
                                      </p:to>
                                    </p:set>
                                    <p:anim calcmode="lin" valueType="num">
                                      <p:cBhvr additive="base">
                                        <p:cTn id="7" dur="500" fill="hold"/>
                                        <p:tgtEl>
                                          <p:spTgt spid="28">
                                            <p:graphicEl>
                                              <a:dgm id="{E91DB10D-1BA9-4140-B5BE-1A691709F82C}"/>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28">
                                            <p:graphicEl>
                                              <a:dgm id="{E91DB10D-1BA9-4140-B5BE-1A691709F82C}"/>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8">
                                            <p:graphicEl>
                                              <a:dgm id="{6AF0FD9B-3171-4633-AF61-341A7ECE6B85}"/>
                                            </p:graphicEl>
                                          </p:spTgt>
                                        </p:tgtEl>
                                        <p:attrNameLst>
                                          <p:attrName>style.visibility</p:attrName>
                                        </p:attrNameLst>
                                      </p:cBhvr>
                                      <p:to>
                                        <p:strVal val="visible"/>
                                      </p:to>
                                    </p:set>
                                    <p:anim calcmode="lin" valueType="num">
                                      <p:cBhvr additive="base">
                                        <p:cTn id="11" dur="500" fill="hold"/>
                                        <p:tgtEl>
                                          <p:spTgt spid="28">
                                            <p:graphicEl>
                                              <a:dgm id="{6AF0FD9B-3171-4633-AF61-341A7ECE6B85}"/>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28">
                                            <p:graphicEl>
                                              <a:dgm id="{6AF0FD9B-3171-4633-AF61-341A7ECE6B85}"/>
                                            </p:graphic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8">
                                            <p:graphicEl>
                                              <a:dgm id="{B1B729C2-C0BC-41B4-B41C-F9BF88D416C6}"/>
                                            </p:graphicEl>
                                          </p:spTgt>
                                        </p:tgtEl>
                                        <p:attrNameLst>
                                          <p:attrName>style.visibility</p:attrName>
                                        </p:attrNameLst>
                                      </p:cBhvr>
                                      <p:to>
                                        <p:strVal val="visible"/>
                                      </p:to>
                                    </p:set>
                                    <p:anim calcmode="lin" valueType="num">
                                      <p:cBhvr additive="base">
                                        <p:cTn id="15" dur="500" fill="hold"/>
                                        <p:tgtEl>
                                          <p:spTgt spid="28">
                                            <p:graphicEl>
                                              <a:dgm id="{B1B729C2-C0BC-41B4-B41C-F9BF88D416C6}"/>
                                            </p:graphicEl>
                                          </p:spTgt>
                                        </p:tgtEl>
                                        <p:attrNameLst>
                                          <p:attrName>ppt_x</p:attrName>
                                        </p:attrNameLst>
                                      </p:cBhvr>
                                      <p:tavLst>
                                        <p:tav tm="0">
                                          <p:val>
                                            <p:strVal val="#ppt_x"/>
                                          </p:val>
                                        </p:tav>
                                        <p:tav tm="100000">
                                          <p:val>
                                            <p:strVal val="#ppt_x"/>
                                          </p:val>
                                        </p:tav>
                                      </p:tavLst>
                                    </p:anim>
                                    <p:anim calcmode="lin" valueType="num">
                                      <p:cBhvr additive="base">
                                        <p:cTn id="16" dur="500" fill="hold"/>
                                        <p:tgtEl>
                                          <p:spTgt spid="28">
                                            <p:graphicEl>
                                              <a:dgm id="{B1B729C2-C0BC-41B4-B41C-F9BF88D416C6}"/>
                                            </p:graphic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8">
                                            <p:graphicEl>
                                              <a:dgm id="{D5B51247-A59B-4123-AD0D-18C801637BD1}"/>
                                            </p:graphicEl>
                                          </p:spTgt>
                                        </p:tgtEl>
                                        <p:attrNameLst>
                                          <p:attrName>style.visibility</p:attrName>
                                        </p:attrNameLst>
                                      </p:cBhvr>
                                      <p:to>
                                        <p:strVal val="visible"/>
                                      </p:to>
                                    </p:set>
                                    <p:anim calcmode="lin" valueType="num">
                                      <p:cBhvr additive="base">
                                        <p:cTn id="21" dur="500" fill="hold"/>
                                        <p:tgtEl>
                                          <p:spTgt spid="28">
                                            <p:graphicEl>
                                              <a:dgm id="{D5B51247-A59B-4123-AD0D-18C801637BD1}"/>
                                            </p:graphicEl>
                                          </p:spTgt>
                                        </p:tgtEl>
                                        <p:attrNameLst>
                                          <p:attrName>ppt_x</p:attrName>
                                        </p:attrNameLst>
                                      </p:cBhvr>
                                      <p:tavLst>
                                        <p:tav tm="0">
                                          <p:val>
                                            <p:strVal val="#ppt_x"/>
                                          </p:val>
                                        </p:tav>
                                        <p:tav tm="100000">
                                          <p:val>
                                            <p:strVal val="#ppt_x"/>
                                          </p:val>
                                        </p:tav>
                                      </p:tavLst>
                                    </p:anim>
                                    <p:anim calcmode="lin" valueType="num">
                                      <p:cBhvr additive="base">
                                        <p:cTn id="22" dur="500" fill="hold"/>
                                        <p:tgtEl>
                                          <p:spTgt spid="28">
                                            <p:graphicEl>
                                              <a:dgm id="{D5B51247-A59B-4123-AD0D-18C801637BD1}"/>
                                            </p:graphic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8">
                                            <p:graphicEl>
                                              <a:dgm id="{BF8FD785-F05F-4614-B1F8-2FBE91108A9D}"/>
                                            </p:graphicEl>
                                          </p:spTgt>
                                        </p:tgtEl>
                                        <p:attrNameLst>
                                          <p:attrName>style.visibility</p:attrName>
                                        </p:attrNameLst>
                                      </p:cBhvr>
                                      <p:to>
                                        <p:strVal val="visible"/>
                                      </p:to>
                                    </p:set>
                                    <p:anim calcmode="lin" valueType="num">
                                      <p:cBhvr additive="base">
                                        <p:cTn id="25" dur="500" fill="hold"/>
                                        <p:tgtEl>
                                          <p:spTgt spid="28">
                                            <p:graphicEl>
                                              <a:dgm id="{BF8FD785-F05F-4614-B1F8-2FBE91108A9D}"/>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28">
                                            <p:graphicEl>
                                              <a:dgm id="{BF8FD785-F05F-4614-B1F8-2FBE91108A9D}"/>
                                            </p:graphicEl>
                                          </p:spTgt>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8">
                                            <p:graphicEl>
                                              <a:dgm id="{C0FF05F1-9B96-4BC2-B343-63D8579BD1AA}"/>
                                            </p:graphicEl>
                                          </p:spTgt>
                                        </p:tgtEl>
                                        <p:attrNameLst>
                                          <p:attrName>style.visibility</p:attrName>
                                        </p:attrNameLst>
                                      </p:cBhvr>
                                      <p:to>
                                        <p:strVal val="visible"/>
                                      </p:to>
                                    </p:set>
                                    <p:anim calcmode="lin" valueType="num">
                                      <p:cBhvr additive="base">
                                        <p:cTn id="29" dur="500" fill="hold"/>
                                        <p:tgtEl>
                                          <p:spTgt spid="28">
                                            <p:graphicEl>
                                              <a:dgm id="{C0FF05F1-9B96-4BC2-B343-63D8579BD1AA}"/>
                                            </p:graphicEl>
                                          </p:spTgt>
                                        </p:tgtEl>
                                        <p:attrNameLst>
                                          <p:attrName>ppt_x</p:attrName>
                                        </p:attrNameLst>
                                      </p:cBhvr>
                                      <p:tavLst>
                                        <p:tav tm="0">
                                          <p:val>
                                            <p:strVal val="#ppt_x"/>
                                          </p:val>
                                        </p:tav>
                                        <p:tav tm="100000">
                                          <p:val>
                                            <p:strVal val="#ppt_x"/>
                                          </p:val>
                                        </p:tav>
                                      </p:tavLst>
                                    </p:anim>
                                    <p:anim calcmode="lin" valueType="num">
                                      <p:cBhvr additive="base">
                                        <p:cTn id="30" dur="500" fill="hold"/>
                                        <p:tgtEl>
                                          <p:spTgt spid="28">
                                            <p:graphicEl>
                                              <a:dgm id="{C0FF05F1-9B96-4BC2-B343-63D8579BD1AA}"/>
                                            </p:graphic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8">
                                            <p:graphicEl>
                                              <a:dgm id="{F12ADDB0-0657-4232-87CD-5AF861EB5773}"/>
                                            </p:graphicEl>
                                          </p:spTgt>
                                        </p:tgtEl>
                                        <p:attrNameLst>
                                          <p:attrName>style.visibility</p:attrName>
                                        </p:attrNameLst>
                                      </p:cBhvr>
                                      <p:to>
                                        <p:strVal val="visible"/>
                                      </p:to>
                                    </p:set>
                                    <p:anim calcmode="lin" valueType="num">
                                      <p:cBhvr additive="base">
                                        <p:cTn id="35" dur="500" fill="hold"/>
                                        <p:tgtEl>
                                          <p:spTgt spid="28">
                                            <p:graphicEl>
                                              <a:dgm id="{F12ADDB0-0657-4232-87CD-5AF861EB5773}"/>
                                            </p:graphicEl>
                                          </p:spTgt>
                                        </p:tgtEl>
                                        <p:attrNameLst>
                                          <p:attrName>ppt_x</p:attrName>
                                        </p:attrNameLst>
                                      </p:cBhvr>
                                      <p:tavLst>
                                        <p:tav tm="0">
                                          <p:val>
                                            <p:strVal val="#ppt_x"/>
                                          </p:val>
                                        </p:tav>
                                        <p:tav tm="100000">
                                          <p:val>
                                            <p:strVal val="#ppt_x"/>
                                          </p:val>
                                        </p:tav>
                                      </p:tavLst>
                                    </p:anim>
                                    <p:anim calcmode="lin" valueType="num">
                                      <p:cBhvr additive="base">
                                        <p:cTn id="36" dur="500" fill="hold"/>
                                        <p:tgtEl>
                                          <p:spTgt spid="28">
                                            <p:graphicEl>
                                              <a:dgm id="{F12ADDB0-0657-4232-87CD-5AF861EB5773}"/>
                                            </p:graphic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8">
                                            <p:graphicEl>
                                              <a:dgm id="{343AD790-0B23-496C-9E32-039D1B314A02}"/>
                                            </p:graphicEl>
                                          </p:spTgt>
                                        </p:tgtEl>
                                        <p:attrNameLst>
                                          <p:attrName>style.visibility</p:attrName>
                                        </p:attrNameLst>
                                      </p:cBhvr>
                                      <p:to>
                                        <p:strVal val="visible"/>
                                      </p:to>
                                    </p:set>
                                    <p:anim calcmode="lin" valueType="num">
                                      <p:cBhvr additive="base">
                                        <p:cTn id="39" dur="500" fill="hold"/>
                                        <p:tgtEl>
                                          <p:spTgt spid="28">
                                            <p:graphicEl>
                                              <a:dgm id="{343AD790-0B23-496C-9E32-039D1B314A02}"/>
                                            </p:graphicEl>
                                          </p:spTgt>
                                        </p:tgtEl>
                                        <p:attrNameLst>
                                          <p:attrName>ppt_x</p:attrName>
                                        </p:attrNameLst>
                                      </p:cBhvr>
                                      <p:tavLst>
                                        <p:tav tm="0">
                                          <p:val>
                                            <p:strVal val="#ppt_x"/>
                                          </p:val>
                                        </p:tav>
                                        <p:tav tm="100000">
                                          <p:val>
                                            <p:strVal val="#ppt_x"/>
                                          </p:val>
                                        </p:tav>
                                      </p:tavLst>
                                    </p:anim>
                                    <p:anim calcmode="lin" valueType="num">
                                      <p:cBhvr additive="base">
                                        <p:cTn id="40" dur="500" fill="hold"/>
                                        <p:tgtEl>
                                          <p:spTgt spid="28">
                                            <p:graphicEl>
                                              <a:dgm id="{343AD790-0B23-496C-9E32-039D1B314A02}"/>
                                            </p:graphicEl>
                                          </p:spTgt>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8">
                                            <p:graphicEl>
                                              <a:dgm id="{1F75FAA2-75CB-4DCD-9803-5CB212EF6C17}"/>
                                            </p:graphicEl>
                                          </p:spTgt>
                                        </p:tgtEl>
                                        <p:attrNameLst>
                                          <p:attrName>style.visibility</p:attrName>
                                        </p:attrNameLst>
                                      </p:cBhvr>
                                      <p:to>
                                        <p:strVal val="visible"/>
                                      </p:to>
                                    </p:set>
                                    <p:anim calcmode="lin" valueType="num">
                                      <p:cBhvr additive="base">
                                        <p:cTn id="43" dur="500" fill="hold"/>
                                        <p:tgtEl>
                                          <p:spTgt spid="28">
                                            <p:graphicEl>
                                              <a:dgm id="{1F75FAA2-75CB-4DCD-9803-5CB212EF6C17}"/>
                                            </p:graphicEl>
                                          </p:spTgt>
                                        </p:tgtEl>
                                        <p:attrNameLst>
                                          <p:attrName>ppt_x</p:attrName>
                                        </p:attrNameLst>
                                      </p:cBhvr>
                                      <p:tavLst>
                                        <p:tav tm="0">
                                          <p:val>
                                            <p:strVal val="#ppt_x"/>
                                          </p:val>
                                        </p:tav>
                                        <p:tav tm="100000">
                                          <p:val>
                                            <p:strVal val="#ppt_x"/>
                                          </p:val>
                                        </p:tav>
                                      </p:tavLst>
                                    </p:anim>
                                    <p:anim calcmode="lin" valueType="num">
                                      <p:cBhvr additive="base">
                                        <p:cTn id="44" dur="500" fill="hold"/>
                                        <p:tgtEl>
                                          <p:spTgt spid="28">
                                            <p:graphicEl>
                                              <a:dgm id="{1F75FAA2-75CB-4DCD-9803-5CB212EF6C17}"/>
                                            </p:graphic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8">
                                            <p:graphicEl>
                                              <a:dgm id="{53FC9DFD-CAA2-40EB-BBF9-B7D647048CD5}"/>
                                            </p:graphicEl>
                                          </p:spTgt>
                                        </p:tgtEl>
                                        <p:attrNameLst>
                                          <p:attrName>style.visibility</p:attrName>
                                        </p:attrNameLst>
                                      </p:cBhvr>
                                      <p:to>
                                        <p:strVal val="visible"/>
                                      </p:to>
                                    </p:set>
                                    <p:anim calcmode="lin" valueType="num">
                                      <p:cBhvr additive="base">
                                        <p:cTn id="49" dur="500" fill="hold"/>
                                        <p:tgtEl>
                                          <p:spTgt spid="28">
                                            <p:graphicEl>
                                              <a:dgm id="{53FC9DFD-CAA2-40EB-BBF9-B7D647048CD5}"/>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28">
                                            <p:graphicEl>
                                              <a:dgm id="{53FC9DFD-CAA2-40EB-BBF9-B7D647048CD5}"/>
                                            </p:graphicEl>
                                          </p:spTgt>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8">
                                            <p:graphicEl>
                                              <a:dgm id="{BB985335-3CE5-4A8A-9066-2D2E36DC0FEA}"/>
                                            </p:graphicEl>
                                          </p:spTgt>
                                        </p:tgtEl>
                                        <p:attrNameLst>
                                          <p:attrName>style.visibility</p:attrName>
                                        </p:attrNameLst>
                                      </p:cBhvr>
                                      <p:to>
                                        <p:strVal val="visible"/>
                                      </p:to>
                                    </p:set>
                                    <p:anim calcmode="lin" valueType="num">
                                      <p:cBhvr additive="base">
                                        <p:cTn id="53" dur="500" fill="hold"/>
                                        <p:tgtEl>
                                          <p:spTgt spid="28">
                                            <p:graphicEl>
                                              <a:dgm id="{BB985335-3CE5-4A8A-9066-2D2E36DC0FEA}"/>
                                            </p:graphicEl>
                                          </p:spTgt>
                                        </p:tgtEl>
                                        <p:attrNameLst>
                                          <p:attrName>ppt_x</p:attrName>
                                        </p:attrNameLst>
                                      </p:cBhvr>
                                      <p:tavLst>
                                        <p:tav tm="0">
                                          <p:val>
                                            <p:strVal val="#ppt_x"/>
                                          </p:val>
                                        </p:tav>
                                        <p:tav tm="100000">
                                          <p:val>
                                            <p:strVal val="#ppt_x"/>
                                          </p:val>
                                        </p:tav>
                                      </p:tavLst>
                                    </p:anim>
                                    <p:anim calcmode="lin" valueType="num">
                                      <p:cBhvr additive="base">
                                        <p:cTn id="54" dur="500" fill="hold"/>
                                        <p:tgtEl>
                                          <p:spTgt spid="28">
                                            <p:graphicEl>
                                              <a:dgm id="{BB985335-3CE5-4A8A-9066-2D2E36DC0FEA}"/>
                                            </p:graphicEl>
                                          </p:spTgt>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8">
                                            <p:graphicEl>
                                              <a:dgm id="{3D7AA3BD-A8BB-4189-994B-A88EDF75C9F9}"/>
                                            </p:graphicEl>
                                          </p:spTgt>
                                        </p:tgtEl>
                                        <p:attrNameLst>
                                          <p:attrName>style.visibility</p:attrName>
                                        </p:attrNameLst>
                                      </p:cBhvr>
                                      <p:to>
                                        <p:strVal val="visible"/>
                                      </p:to>
                                    </p:set>
                                    <p:anim calcmode="lin" valueType="num">
                                      <p:cBhvr additive="base">
                                        <p:cTn id="57" dur="500" fill="hold"/>
                                        <p:tgtEl>
                                          <p:spTgt spid="28">
                                            <p:graphicEl>
                                              <a:dgm id="{3D7AA3BD-A8BB-4189-994B-A88EDF75C9F9}"/>
                                            </p:graphicEl>
                                          </p:spTgt>
                                        </p:tgtEl>
                                        <p:attrNameLst>
                                          <p:attrName>ppt_x</p:attrName>
                                        </p:attrNameLst>
                                      </p:cBhvr>
                                      <p:tavLst>
                                        <p:tav tm="0">
                                          <p:val>
                                            <p:strVal val="#ppt_x"/>
                                          </p:val>
                                        </p:tav>
                                        <p:tav tm="100000">
                                          <p:val>
                                            <p:strVal val="#ppt_x"/>
                                          </p:val>
                                        </p:tav>
                                      </p:tavLst>
                                    </p:anim>
                                    <p:anim calcmode="lin" valueType="num">
                                      <p:cBhvr additive="base">
                                        <p:cTn id="58" dur="500" fill="hold"/>
                                        <p:tgtEl>
                                          <p:spTgt spid="28">
                                            <p:graphicEl>
                                              <a:dgm id="{3D7AA3BD-A8BB-4189-994B-A88EDF75C9F9}"/>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8" grpId="0">
        <p:bldSub>
          <a:bldDgm bld="one"/>
        </p:bldSub>
      </p:bldGraphic>
    </p:bldLst>
  </p:timing>
  <p:extLst>
    <p:ext uri="{6950BFC3-D8DA-4A85-94F7-54DA5524770B}">
      <p188:commentRel xmlns:p188="http://schemas.microsoft.com/office/powerpoint/2018/8/main" r:id="rId3"/>
    </p:ext>
  </p:extLs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DCC5E-EBFD-4F7F-AD13-2513A2C9B124}"/>
              </a:ext>
            </a:extLst>
          </p:cNvPr>
          <p:cNvSpPr>
            <a:spLocks noGrp="1"/>
          </p:cNvSpPr>
          <p:nvPr>
            <p:ph type="title"/>
          </p:nvPr>
        </p:nvSpPr>
        <p:spPr>
          <a:xfrm>
            <a:off x="677334" y="4765972"/>
            <a:ext cx="8596668" cy="1320800"/>
          </a:xfrm>
        </p:spPr>
        <p:txBody>
          <a:bodyPr anchor="ctr">
            <a:normAutofit/>
          </a:bodyPr>
          <a:lstStyle/>
          <a:p>
            <a:r>
              <a:rPr lang="en-GB" sz="4400">
                <a:solidFill>
                  <a:srgbClr val="FF0000"/>
                </a:solidFill>
                <a:highlight>
                  <a:srgbClr val="FFFF00"/>
                </a:highlight>
                <a:ea typeface="+mj-lt"/>
                <a:cs typeface="+mj-lt"/>
              </a:rPr>
              <a:t>Rationale</a:t>
            </a:r>
          </a:p>
        </p:txBody>
      </p:sp>
      <p:graphicFrame>
        <p:nvGraphicFramePr>
          <p:cNvPr id="16" name="Content Placeholder 2">
            <a:extLst>
              <a:ext uri="{FF2B5EF4-FFF2-40B4-BE49-F238E27FC236}">
                <a16:creationId xmlns:a16="http://schemas.microsoft.com/office/drawing/2014/main" id="{3C6C4197-ACD8-44EE-9F7E-36AA09D24A1A}"/>
              </a:ext>
            </a:extLst>
          </p:cNvPr>
          <p:cNvGraphicFramePr>
            <a:graphicFrameLocks noGrp="1"/>
          </p:cNvGraphicFramePr>
          <p:nvPr>
            <p:ph idx="1"/>
            <p:extLst>
              <p:ext uri="{D42A27DB-BD31-4B8C-83A1-F6EECF244321}">
                <p14:modId xmlns:p14="http://schemas.microsoft.com/office/powerpoint/2010/main" val="4274416179"/>
              </p:ext>
            </p:extLst>
          </p:nvPr>
        </p:nvGraphicFramePr>
        <p:xfrm>
          <a:off x="642938" y="642938"/>
          <a:ext cx="10906125" cy="3286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16" name="TextBox 515">
            <a:extLst>
              <a:ext uri="{FF2B5EF4-FFF2-40B4-BE49-F238E27FC236}">
                <a16:creationId xmlns:a16="http://schemas.microsoft.com/office/drawing/2014/main" id="{D8E0E9C1-0776-44E2-BDB3-036B0B7A5547}"/>
              </a:ext>
            </a:extLst>
          </p:cNvPr>
          <p:cNvSpPr txBox="1"/>
          <p:nvPr/>
        </p:nvSpPr>
        <p:spPr>
          <a:xfrm>
            <a:off x="9281124" y="5427992"/>
            <a:ext cx="274320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Shabana Akhtar</a:t>
            </a:r>
          </a:p>
        </p:txBody>
      </p:sp>
    </p:spTree>
    <p:extLst>
      <p:ext uri="{BB962C8B-B14F-4D97-AF65-F5344CB8AC3E}">
        <p14:creationId xmlns:p14="http://schemas.microsoft.com/office/powerpoint/2010/main" val="39371745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61" name="TextBox 1860">
            <a:extLst>
              <a:ext uri="{FF2B5EF4-FFF2-40B4-BE49-F238E27FC236}">
                <a16:creationId xmlns:a16="http://schemas.microsoft.com/office/drawing/2014/main" id="{8712E836-1651-4968-99F9-E618F366DC51}"/>
              </a:ext>
            </a:extLst>
          </p:cNvPr>
          <p:cNvSpPr txBox="1"/>
          <p:nvPr/>
        </p:nvSpPr>
        <p:spPr>
          <a:xfrm>
            <a:off x="9281124" y="5427992"/>
            <a:ext cx="274320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00B050"/>
                </a:solidFill>
                <a:ea typeface="+mn-lt"/>
                <a:cs typeface="+mn-lt"/>
              </a:rPr>
              <a:t> </a:t>
            </a:r>
            <a:endParaRPr lang="en-US" dirty="0"/>
          </a:p>
        </p:txBody>
      </p:sp>
      <p:sp>
        <p:nvSpPr>
          <p:cNvPr id="8" name="TextBox 7">
            <a:extLst>
              <a:ext uri="{FF2B5EF4-FFF2-40B4-BE49-F238E27FC236}">
                <a16:creationId xmlns:a16="http://schemas.microsoft.com/office/drawing/2014/main" id="{BA9C8C86-6492-4FFE-BE28-1D701FE973EA}"/>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graphicFrame>
        <p:nvGraphicFramePr>
          <p:cNvPr id="95" name="Diagram 95">
            <a:extLst>
              <a:ext uri="{FF2B5EF4-FFF2-40B4-BE49-F238E27FC236}">
                <a16:creationId xmlns:a16="http://schemas.microsoft.com/office/drawing/2014/main" id="{34C6CE73-C5DE-40E6-A61C-C420849B8C6F}"/>
              </a:ext>
            </a:extLst>
          </p:cNvPr>
          <p:cNvGraphicFramePr/>
          <p:nvPr>
            <p:extLst>
              <p:ext uri="{D42A27DB-BD31-4B8C-83A1-F6EECF244321}">
                <p14:modId xmlns:p14="http://schemas.microsoft.com/office/powerpoint/2010/main" val="4095967372"/>
              </p:ext>
            </p:extLst>
          </p:nvPr>
        </p:nvGraphicFramePr>
        <p:xfrm>
          <a:off x="0" y="295339"/>
          <a:ext cx="12192000" cy="63491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626" name="Title 2625">
            <a:extLst>
              <a:ext uri="{FF2B5EF4-FFF2-40B4-BE49-F238E27FC236}">
                <a16:creationId xmlns:a16="http://schemas.microsoft.com/office/drawing/2014/main" id="{754FE791-F63E-4552-95A7-00B6AFAC1E02}"/>
              </a:ext>
            </a:extLst>
          </p:cNvPr>
          <p:cNvSpPr>
            <a:spLocks noGrp="1"/>
          </p:cNvSpPr>
          <p:nvPr>
            <p:ph type="title"/>
          </p:nvPr>
        </p:nvSpPr>
        <p:spPr/>
        <p:txBody>
          <a:bodyPr>
            <a:normAutofit/>
          </a:bodyPr>
          <a:lstStyle/>
          <a:p>
            <a:r>
              <a:rPr lang="en-GB" sz="4400">
                <a:solidFill>
                  <a:srgbClr val="FF0000"/>
                </a:solidFill>
                <a:highlight>
                  <a:srgbClr val="FFFF00"/>
                </a:highlight>
              </a:rPr>
              <a:t>Method</a:t>
            </a:r>
          </a:p>
        </p:txBody>
      </p:sp>
    </p:spTree>
    <p:extLst>
      <p:ext uri="{BB962C8B-B14F-4D97-AF65-F5344CB8AC3E}">
        <p14:creationId xmlns:p14="http://schemas.microsoft.com/office/powerpoint/2010/main" val="2768075778"/>
      </p:ext>
    </p:extLst>
  </p:cSld>
  <p:clrMapOvr>
    <a:masterClrMapping/>
  </p:clrMapOvr>
  <p:extLst>
    <p:ext uri="{6950BFC3-D8DA-4A85-94F7-54DA5524770B}">
      <p188:commentRel xmlns:p188="http://schemas.microsoft.com/office/powerpoint/2018/8/main" r:id="rId3"/>
    </p:ext>
  </p:extLs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1B49D-3916-4BFC-919C-A2F25523301F}"/>
              </a:ext>
            </a:extLst>
          </p:cNvPr>
          <p:cNvSpPr>
            <a:spLocks noGrp="1"/>
          </p:cNvSpPr>
          <p:nvPr>
            <p:ph type="title"/>
          </p:nvPr>
        </p:nvSpPr>
        <p:spPr/>
        <p:txBody>
          <a:bodyPr anchor="t">
            <a:normAutofit/>
          </a:bodyPr>
          <a:lstStyle/>
          <a:p>
            <a:r>
              <a:rPr lang="en-GB" sz="4400" b="1">
                <a:solidFill>
                  <a:srgbClr val="FF0000"/>
                </a:solidFill>
                <a:highlight>
                  <a:srgbClr val="FFFF00"/>
                </a:highlight>
                <a:latin typeface="Trebuchet MS"/>
              </a:rPr>
              <a:t>Questions</a:t>
            </a:r>
          </a:p>
        </p:txBody>
      </p:sp>
      <p:sp>
        <p:nvSpPr>
          <p:cNvPr id="3" name="Content Placeholder 2">
            <a:extLst>
              <a:ext uri="{FF2B5EF4-FFF2-40B4-BE49-F238E27FC236}">
                <a16:creationId xmlns:a16="http://schemas.microsoft.com/office/drawing/2014/main" id="{0E23DB6C-3FC9-4BC3-82BF-56136B6B9552}"/>
              </a:ext>
            </a:extLst>
          </p:cNvPr>
          <p:cNvSpPr>
            <a:spLocks noGrp="1"/>
          </p:cNvSpPr>
          <p:nvPr>
            <p:ph idx="1"/>
          </p:nvPr>
        </p:nvSpPr>
        <p:spPr>
          <a:xfrm>
            <a:off x="677334" y="2160589"/>
            <a:ext cx="3957349" cy="3880773"/>
          </a:xfrm>
        </p:spPr>
        <p:txBody>
          <a:bodyPr vert="horz" lIns="91440" tIns="45720" rIns="91440" bIns="45720" rtlCol="0" anchor="t">
            <a:normAutofit/>
          </a:bodyPr>
          <a:lstStyle/>
          <a:p>
            <a:pPr>
              <a:spcBef>
                <a:spcPts val="0"/>
              </a:spcBef>
              <a:buAutoNum type="arabicPeriod"/>
            </a:pPr>
            <a:r>
              <a:rPr lang="en-GB">
                <a:ea typeface="+mn-lt"/>
                <a:cs typeface="+mn-lt"/>
              </a:rPr>
              <a:t>Do you consent to take part in this questionnaire?</a:t>
            </a:r>
            <a:endParaRPr lang="en-US">
              <a:ea typeface="+mn-lt"/>
              <a:cs typeface="+mn-lt"/>
            </a:endParaRPr>
          </a:p>
          <a:p>
            <a:pPr>
              <a:spcBef>
                <a:spcPts val="0"/>
              </a:spcBef>
              <a:buAutoNum type="arabicPeriod"/>
            </a:pPr>
            <a:r>
              <a:rPr lang="en-GB">
                <a:ea typeface="+mn-lt"/>
                <a:cs typeface="+mn-lt"/>
              </a:rPr>
              <a:t>Are you confident in using MS Teams to work with your peers or colleagues?</a:t>
            </a:r>
            <a:endParaRPr lang="en-US">
              <a:ea typeface="+mn-lt"/>
              <a:cs typeface="+mn-lt"/>
            </a:endParaRPr>
          </a:p>
          <a:p>
            <a:pPr>
              <a:spcBef>
                <a:spcPts val="0"/>
              </a:spcBef>
              <a:buAutoNum type="arabicPeriod"/>
            </a:pPr>
            <a:r>
              <a:rPr lang="en-GB">
                <a:ea typeface="+mn-lt"/>
                <a:cs typeface="+mn-lt"/>
              </a:rPr>
              <a:t>Do you feel confident when using the OneDrive (applications such as Word, Power point) to collaborate with peers or colleagues?</a:t>
            </a:r>
            <a:endParaRPr lang="en-US">
              <a:ea typeface="+mn-lt"/>
              <a:cs typeface="+mn-lt"/>
            </a:endParaRPr>
          </a:p>
          <a:p>
            <a:pPr>
              <a:spcBef>
                <a:spcPts val="0"/>
              </a:spcBef>
              <a:buAutoNum type="arabicPeriod"/>
            </a:pPr>
            <a:r>
              <a:rPr lang="en-GB">
                <a:ea typeface="+mn-lt"/>
                <a:cs typeface="+mn-lt"/>
              </a:rPr>
              <a:t>How you feel navigating Moodle?</a:t>
            </a:r>
            <a:endParaRPr lang="en-US">
              <a:ea typeface="+mn-lt"/>
              <a:cs typeface="+mn-lt"/>
            </a:endParaRPr>
          </a:p>
          <a:p>
            <a:pPr>
              <a:spcBef>
                <a:spcPts val="0"/>
              </a:spcBef>
              <a:buAutoNum type="arabicPeriod"/>
            </a:pPr>
            <a:r>
              <a:rPr lang="en-GB">
                <a:ea typeface="+mn-lt"/>
                <a:cs typeface="+mn-lt"/>
              </a:rPr>
              <a:t>Do you feel confident in accessing Outlook?</a:t>
            </a:r>
            <a:endParaRPr lang="en-US">
              <a:ea typeface="+mn-lt"/>
              <a:cs typeface="+mn-lt"/>
            </a:endParaRPr>
          </a:p>
          <a:p>
            <a:endParaRPr lang="en-GB"/>
          </a:p>
        </p:txBody>
      </p:sp>
      <p:pic>
        <p:nvPicPr>
          <p:cNvPr id="23" name="Picture 4" descr="Yellow and blue symbols">
            <a:extLst>
              <a:ext uri="{FF2B5EF4-FFF2-40B4-BE49-F238E27FC236}">
                <a16:creationId xmlns:a16="http://schemas.microsoft.com/office/drawing/2014/main" id="{2F4C55B8-1D16-4EB3-8678-7A337A1EF285}"/>
              </a:ext>
            </a:extLst>
          </p:cNvPr>
          <p:cNvPicPr>
            <a:picLocks noChangeAspect="1"/>
          </p:cNvPicPr>
          <p:nvPr/>
        </p:nvPicPr>
        <p:blipFill rotWithShape="1">
          <a:blip r:embed="rId4"/>
          <a:srcRect l="3924" r="9076" b="-4"/>
          <a:stretch/>
        </p:blipFill>
        <p:spPr>
          <a:xfrm>
            <a:off x="4857451" y="2159331"/>
            <a:ext cx="4415050" cy="3882362"/>
          </a:xfrm>
          <a:prstGeom prst="rect">
            <a:avLst/>
          </a:prstGeom>
        </p:spPr>
      </p:pic>
      <p:sp>
        <p:nvSpPr>
          <p:cNvPr id="4" name="TextBox 3">
            <a:extLst>
              <a:ext uri="{FF2B5EF4-FFF2-40B4-BE49-F238E27FC236}">
                <a16:creationId xmlns:a16="http://schemas.microsoft.com/office/drawing/2014/main" id="{EF42D775-7031-4026-9DAB-FC6E777032E1}"/>
              </a:ext>
            </a:extLst>
          </p:cNvPr>
          <p:cNvSpPr txBox="1"/>
          <p:nvPr/>
        </p:nvSpPr>
        <p:spPr>
          <a:xfrm>
            <a:off x="9209237" y="5787426"/>
            <a:ext cx="274320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 Amina Begum</a:t>
            </a:r>
          </a:p>
        </p:txBody>
      </p:sp>
    </p:spTree>
    <p:extLst>
      <p:ext uri="{BB962C8B-B14F-4D97-AF65-F5344CB8AC3E}">
        <p14:creationId xmlns:p14="http://schemas.microsoft.com/office/powerpoint/2010/main" val="2582731079"/>
      </p:ext>
    </p:extLst>
  </p:cSld>
  <p:clrMapOvr>
    <a:masterClrMapping/>
  </p:clrMapOvr>
  <p:extLst>
    <p:ext uri="{6950BFC3-D8DA-4A85-94F7-54DA5524770B}">
      <p188:commentRel xmlns:p188="http://schemas.microsoft.com/office/powerpoint/2018/8/main" r:id="rId3"/>
    </p:ext>
  </p:extLs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1EB67-DCB7-4388-95DA-9EBF753D197E}"/>
              </a:ext>
            </a:extLst>
          </p:cNvPr>
          <p:cNvSpPr>
            <a:spLocks noGrp="1"/>
          </p:cNvSpPr>
          <p:nvPr>
            <p:ph type="title"/>
          </p:nvPr>
        </p:nvSpPr>
        <p:spPr>
          <a:xfrm>
            <a:off x="1286933" y="609600"/>
            <a:ext cx="10197494" cy="1099457"/>
          </a:xfrm>
        </p:spPr>
        <p:txBody>
          <a:bodyPr>
            <a:normAutofit/>
          </a:bodyPr>
          <a:lstStyle/>
          <a:p>
            <a:r>
              <a:rPr lang="en-GB" sz="4400" b="1">
                <a:solidFill>
                  <a:srgbClr val="FF0000"/>
                </a:solidFill>
                <a:highlight>
                  <a:srgbClr val="FFFF00"/>
                </a:highlight>
                <a:ea typeface="+mj-lt"/>
                <a:cs typeface="+mj-lt"/>
              </a:rPr>
              <a:t>Ethical considerations</a:t>
            </a:r>
            <a:endParaRPr lang="en-GB" sz="4400" b="1">
              <a:highlight>
                <a:srgbClr val="FFFF00"/>
              </a:highlight>
            </a:endParaRPr>
          </a:p>
        </p:txBody>
      </p:sp>
      <p:graphicFrame>
        <p:nvGraphicFramePr>
          <p:cNvPr id="37" name="Content Placeholder 2">
            <a:extLst>
              <a:ext uri="{FF2B5EF4-FFF2-40B4-BE49-F238E27FC236}">
                <a16:creationId xmlns:a16="http://schemas.microsoft.com/office/drawing/2014/main" id="{101A9AA3-77F9-4045-B223-1D9C82B11221}"/>
              </a:ext>
            </a:extLst>
          </p:cNvPr>
          <p:cNvGraphicFramePr>
            <a:graphicFrameLocks noGrp="1"/>
          </p:cNvGraphicFramePr>
          <p:nvPr>
            <p:ph idx="1"/>
            <p:extLst>
              <p:ext uri="{D42A27DB-BD31-4B8C-83A1-F6EECF244321}">
                <p14:modId xmlns:p14="http://schemas.microsoft.com/office/powerpoint/2010/main" val="682727170"/>
              </p:ext>
            </p:extLst>
          </p:nvPr>
        </p:nvGraphicFramePr>
        <p:xfrm>
          <a:off x="1286933" y="1948543"/>
          <a:ext cx="9618133" cy="40934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00" name="TextBox 199">
            <a:extLst>
              <a:ext uri="{FF2B5EF4-FFF2-40B4-BE49-F238E27FC236}">
                <a16:creationId xmlns:a16="http://schemas.microsoft.com/office/drawing/2014/main" id="{52086FAF-CF41-4B97-99A1-FFC70591FE59}"/>
              </a:ext>
            </a:extLst>
          </p:cNvPr>
          <p:cNvSpPr txBox="1"/>
          <p:nvPr/>
        </p:nvSpPr>
        <p:spPr>
          <a:xfrm>
            <a:off x="9007954" y="6146860"/>
            <a:ext cx="274320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Amina Begum</a:t>
            </a:r>
          </a:p>
        </p:txBody>
      </p:sp>
    </p:spTree>
    <p:extLst>
      <p:ext uri="{BB962C8B-B14F-4D97-AF65-F5344CB8AC3E}">
        <p14:creationId xmlns:p14="http://schemas.microsoft.com/office/powerpoint/2010/main" val="39151917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19">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3BE88F-6E35-48EE-9B35-83A2FB92BA86}"/>
              </a:ext>
            </a:extLst>
          </p:cNvPr>
          <p:cNvSpPr>
            <a:spLocks noGrp="1"/>
          </p:cNvSpPr>
          <p:nvPr>
            <p:ph type="title"/>
          </p:nvPr>
        </p:nvSpPr>
        <p:spPr>
          <a:xfrm>
            <a:off x="652481" y="1382486"/>
            <a:ext cx="3547581" cy="4093028"/>
          </a:xfrm>
        </p:spPr>
        <p:txBody>
          <a:bodyPr anchor="ctr">
            <a:normAutofit/>
          </a:bodyPr>
          <a:lstStyle/>
          <a:p>
            <a:r>
              <a:rPr lang="en-GB" sz="4400" b="1">
                <a:solidFill>
                  <a:srgbClr val="FF0000"/>
                </a:solidFill>
                <a:highlight>
                  <a:srgbClr val="FFFF00"/>
                </a:highlight>
                <a:ea typeface="+mj-lt"/>
                <a:cs typeface="+mj-lt"/>
              </a:rPr>
              <a:t>Research Timeline </a:t>
            </a:r>
            <a:endParaRPr lang="en-GB" sz="4400">
              <a:solidFill>
                <a:srgbClr val="FF0000"/>
              </a:solidFill>
              <a:highlight>
                <a:srgbClr val="FFFF00"/>
              </a:highlight>
            </a:endParaRPr>
          </a:p>
        </p:txBody>
      </p:sp>
      <p:grpSp>
        <p:nvGrpSpPr>
          <p:cNvPr id="42" name="Group 21">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267" y="-8467"/>
            <a:ext cx="4766733" cy="6866467"/>
            <a:chOff x="7425267" y="-8467"/>
            <a:chExt cx="4766733" cy="6866467"/>
          </a:xfrm>
        </p:grpSpPr>
        <p:cxnSp>
          <p:nvCxnSpPr>
            <p:cNvPr id="23" name="Straight Connector 22">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25"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43" name="Rectangle 32">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4" name="Content Placeholder 2">
            <a:extLst>
              <a:ext uri="{FF2B5EF4-FFF2-40B4-BE49-F238E27FC236}">
                <a16:creationId xmlns:a16="http://schemas.microsoft.com/office/drawing/2014/main" id="{0BFF2239-46B0-467A-9E61-DDA86AB07438}"/>
              </a:ext>
            </a:extLst>
          </p:cNvPr>
          <p:cNvGraphicFramePr>
            <a:graphicFrameLocks noGrp="1"/>
          </p:cNvGraphicFramePr>
          <p:nvPr>
            <p:ph idx="1"/>
            <p:extLst>
              <p:ext uri="{D42A27DB-BD31-4B8C-83A1-F6EECF244321}">
                <p14:modId xmlns:p14="http://schemas.microsoft.com/office/powerpoint/2010/main" val="3533048430"/>
              </p:ext>
            </p:extLst>
          </p:nvPr>
        </p:nvGraphicFramePr>
        <p:xfrm>
          <a:off x="4916553" y="944563"/>
          <a:ext cx="6628804" cy="49795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34" name="TextBox 333">
            <a:extLst>
              <a:ext uri="{FF2B5EF4-FFF2-40B4-BE49-F238E27FC236}">
                <a16:creationId xmlns:a16="http://schemas.microsoft.com/office/drawing/2014/main" id="{D5A7ABA3-B693-41FA-8148-1B951DAAA705}"/>
              </a:ext>
            </a:extLst>
          </p:cNvPr>
          <p:cNvSpPr txBox="1"/>
          <p:nvPr/>
        </p:nvSpPr>
        <p:spPr>
          <a:xfrm>
            <a:off x="9007954" y="6146860"/>
            <a:ext cx="274320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00B050"/>
                </a:solidFill>
                <a:ea typeface="+mn-lt"/>
                <a:cs typeface="+mn-lt"/>
              </a:rPr>
              <a:t>SIDI MOHAMED ATHMANI </a:t>
            </a:r>
            <a:endParaRPr lang="en-US"/>
          </a:p>
        </p:txBody>
      </p:sp>
    </p:spTree>
    <p:extLst>
      <p:ext uri="{BB962C8B-B14F-4D97-AF65-F5344CB8AC3E}">
        <p14:creationId xmlns:p14="http://schemas.microsoft.com/office/powerpoint/2010/main" val="2378499185"/>
      </p:ext>
    </p:extLst>
  </p:cSld>
  <p:clrMapOvr>
    <a:masterClrMapping/>
  </p:clrMapOvr>
  <p:extLst>
    <p:ext uri="{6950BFC3-D8DA-4A85-94F7-54DA5524770B}">
      <p188:commentRel xmlns:p188="http://schemas.microsoft.com/office/powerpoint/2018/8/main" r:id="rId3"/>
    </p:ext>
  </p:extLs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5" name="Rectangle 41">
            <a:extLst>
              <a:ext uri="{FF2B5EF4-FFF2-40B4-BE49-F238E27FC236}">
                <a16:creationId xmlns:a16="http://schemas.microsoft.com/office/drawing/2014/main" id="{86C16C40-7C29-4ACC-B851-7E08E459B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a:extLst>
              <a:ext uri="{FF2B5EF4-FFF2-40B4-BE49-F238E27FC236}">
                <a16:creationId xmlns:a16="http://schemas.microsoft.com/office/drawing/2014/main" id="{CDD733AE-DD5E-4C77-8BCD-72BF12A06B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45" name="Straight Connector 44">
              <a:extLst>
                <a:ext uri="{FF2B5EF4-FFF2-40B4-BE49-F238E27FC236}">
                  <a16:creationId xmlns:a16="http://schemas.microsoft.com/office/drawing/2014/main" id="{51DE90A4-932E-4370-BA07-30F43254C01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46" name="Straight Connector 45">
              <a:extLst>
                <a:ext uri="{FF2B5EF4-FFF2-40B4-BE49-F238E27FC236}">
                  <a16:creationId xmlns:a16="http://schemas.microsoft.com/office/drawing/2014/main" id="{6A19CA4A-B208-452A-8BE4-BC6940D33D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sp>
          <p:nvSpPr>
            <p:cNvPr id="47" name="Rectangle 23">
              <a:extLst>
                <a:ext uri="{FF2B5EF4-FFF2-40B4-BE49-F238E27FC236}">
                  <a16:creationId xmlns:a16="http://schemas.microsoft.com/office/drawing/2014/main" id="{B74F8D3E-E618-4DE3-A0CC-B4904BB5D5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8" name="Rectangle 25">
              <a:extLst>
                <a:ext uri="{FF2B5EF4-FFF2-40B4-BE49-F238E27FC236}">
                  <a16:creationId xmlns:a16="http://schemas.microsoft.com/office/drawing/2014/main" id="{299DA406-C54B-4E31-867D-FAF8DCE704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9" name="Isosceles Triangle 48">
              <a:extLst>
                <a:ext uri="{FF2B5EF4-FFF2-40B4-BE49-F238E27FC236}">
                  <a16:creationId xmlns:a16="http://schemas.microsoft.com/office/drawing/2014/main" id="{A1E16883-5140-47C4-A9AD-AD6598AC3E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50" name="Rectangle 27">
              <a:extLst>
                <a:ext uri="{FF2B5EF4-FFF2-40B4-BE49-F238E27FC236}">
                  <a16:creationId xmlns:a16="http://schemas.microsoft.com/office/drawing/2014/main" id="{4CD848DC-8A2A-4093-9BDD-7AF4B6A278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1" name="Rectangle 28">
              <a:extLst>
                <a:ext uri="{FF2B5EF4-FFF2-40B4-BE49-F238E27FC236}">
                  <a16:creationId xmlns:a16="http://schemas.microsoft.com/office/drawing/2014/main" id="{34635A4D-E9CE-4B78-912A-479EA4512B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2" name="Rectangle 29">
              <a:extLst>
                <a:ext uri="{FF2B5EF4-FFF2-40B4-BE49-F238E27FC236}">
                  <a16:creationId xmlns:a16="http://schemas.microsoft.com/office/drawing/2014/main" id="{D663A5EE-5581-44F3-8F98-688755F63E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3" name="Isosceles Triangle 52">
              <a:extLst>
                <a:ext uri="{FF2B5EF4-FFF2-40B4-BE49-F238E27FC236}">
                  <a16:creationId xmlns:a16="http://schemas.microsoft.com/office/drawing/2014/main" id="{B1E84E6A-F5AE-4F4D-98F2-82FE4FCC26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4" name="Isosceles Triangle 53">
              <a:extLst>
                <a:ext uri="{FF2B5EF4-FFF2-40B4-BE49-F238E27FC236}">
                  <a16:creationId xmlns:a16="http://schemas.microsoft.com/office/drawing/2014/main" id="{DDE7DDC9-17D4-4686-833D-48F8733B49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10468650-D054-4BCA-95B1-C1B1F210630F}"/>
              </a:ext>
            </a:extLst>
          </p:cNvPr>
          <p:cNvSpPr>
            <a:spLocks noGrp="1"/>
          </p:cNvSpPr>
          <p:nvPr>
            <p:ph type="title"/>
          </p:nvPr>
        </p:nvSpPr>
        <p:spPr>
          <a:xfrm>
            <a:off x="677334" y="609600"/>
            <a:ext cx="8596668" cy="1320800"/>
          </a:xfrm>
        </p:spPr>
        <p:txBody>
          <a:bodyPr>
            <a:normAutofit/>
          </a:bodyPr>
          <a:lstStyle/>
          <a:p>
            <a:r>
              <a:rPr lang="en-GB" sz="4400">
                <a:solidFill>
                  <a:srgbClr val="FF0000"/>
                </a:solidFill>
                <a:highlight>
                  <a:srgbClr val="FFFF00"/>
                </a:highlight>
                <a:ea typeface="+mj-lt"/>
                <a:cs typeface="+mj-lt"/>
              </a:rPr>
              <a:t> H</a:t>
            </a:r>
            <a:r>
              <a:rPr lang="en-GB" sz="4400" b="1">
                <a:solidFill>
                  <a:srgbClr val="FF0000"/>
                </a:solidFill>
                <a:highlight>
                  <a:srgbClr val="FFFF00"/>
                </a:highlight>
                <a:ea typeface="+mj-lt"/>
                <a:cs typeface="+mj-lt"/>
              </a:rPr>
              <a:t>ypothesis</a:t>
            </a:r>
            <a:endParaRPr lang="en-GB" sz="4400">
              <a:solidFill>
                <a:srgbClr val="FF0000"/>
              </a:solidFill>
              <a:highlight>
                <a:srgbClr val="FFFF00"/>
              </a:highlight>
            </a:endParaRPr>
          </a:p>
        </p:txBody>
      </p:sp>
      <p:sp>
        <p:nvSpPr>
          <p:cNvPr id="3" name="Content Placeholder 2">
            <a:extLst>
              <a:ext uri="{FF2B5EF4-FFF2-40B4-BE49-F238E27FC236}">
                <a16:creationId xmlns:a16="http://schemas.microsoft.com/office/drawing/2014/main" id="{53D003EB-5EBB-4AAF-B3E1-C965102D8F14}"/>
              </a:ext>
            </a:extLst>
          </p:cNvPr>
          <p:cNvSpPr>
            <a:spLocks noGrp="1"/>
          </p:cNvSpPr>
          <p:nvPr>
            <p:ph idx="1"/>
          </p:nvPr>
        </p:nvSpPr>
        <p:spPr>
          <a:xfrm>
            <a:off x="677334" y="2160589"/>
            <a:ext cx="5534291" cy="2169868"/>
          </a:xfrm>
        </p:spPr>
        <p:txBody>
          <a:bodyPr vert="horz" lIns="91440" tIns="45720" rIns="91440" bIns="45720" rtlCol="0" anchor="t">
            <a:normAutofit fontScale="85000" lnSpcReduction="20000"/>
          </a:bodyPr>
          <a:lstStyle/>
          <a:p>
            <a:pPr marL="0" indent="0">
              <a:buNone/>
            </a:pPr>
            <a:r>
              <a:rPr lang="en-GB" sz="4000" dirty="0">
                <a:cs typeface="Calibri"/>
              </a:rPr>
              <a:t>We think the study will find students need training with the technology tools they will use for their course.  </a:t>
            </a:r>
          </a:p>
          <a:p>
            <a:pPr marL="0" indent="0">
              <a:buNone/>
            </a:pPr>
            <a:endParaRPr lang="en-GB">
              <a:cs typeface="Calibri"/>
            </a:endParaRPr>
          </a:p>
          <a:p>
            <a:pPr marL="0" indent="0">
              <a:buNone/>
            </a:pPr>
            <a:endParaRPr lang="en-GB">
              <a:cs typeface="Calibri"/>
            </a:endParaRPr>
          </a:p>
          <a:p>
            <a:pPr marL="0" indent="0">
              <a:buNone/>
            </a:pPr>
            <a:endParaRPr lang="en-GB">
              <a:cs typeface="Calibri"/>
            </a:endParaRPr>
          </a:p>
        </p:txBody>
      </p:sp>
      <p:sp>
        <p:nvSpPr>
          <p:cNvPr id="4" name="TextBox 3">
            <a:extLst>
              <a:ext uri="{FF2B5EF4-FFF2-40B4-BE49-F238E27FC236}">
                <a16:creationId xmlns:a16="http://schemas.microsoft.com/office/drawing/2014/main" id="{76DE1C66-E6F8-4A92-B929-804DB9AD59F3}"/>
              </a:ext>
            </a:extLst>
          </p:cNvPr>
          <p:cNvSpPr txBox="1"/>
          <p:nvPr/>
        </p:nvSpPr>
        <p:spPr>
          <a:xfrm>
            <a:off x="9007954" y="6146860"/>
            <a:ext cx="2743200" cy="369332"/>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2"/>
                </a:solidFill>
              </a:rPr>
              <a:t>Shabana Akhtar</a:t>
            </a:r>
          </a:p>
        </p:txBody>
      </p:sp>
      <p:sp>
        <p:nvSpPr>
          <p:cNvPr id="6" name="Speech Bubble: Rectangle with Corners Rounded 5">
            <a:extLst>
              <a:ext uri="{FF2B5EF4-FFF2-40B4-BE49-F238E27FC236}">
                <a16:creationId xmlns:a16="http://schemas.microsoft.com/office/drawing/2014/main" id="{F9D56DEA-584D-4776-9C60-8EF0CCD5DD33}"/>
              </a:ext>
            </a:extLst>
          </p:cNvPr>
          <p:cNvSpPr/>
          <p:nvPr/>
        </p:nvSpPr>
        <p:spPr>
          <a:xfrm>
            <a:off x="6357669" y="319091"/>
            <a:ext cx="2918602" cy="2055961"/>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ea typeface="+mn-lt"/>
                <a:cs typeface="+mn-lt"/>
              </a:rPr>
              <a:t>The</a:t>
            </a:r>
            <a:r>
              <a:rPr lang="en-GB" dirty="0"/>
              <a:t> development of digital competence needs to be perceived as part of lifelong learning, </a:t>
            </a:r>
          </a:p>
          <a:p>
            <a:r>
              <a:rPr lang="en-GB" dirty="0"/>
              <a:t>(Zhao, 2021)</a:t>
            </a:r>
            <a:endParaRPr lang="en-GB" dirty="0">
              <a:ea typeface="+mn-lt"/>
              <a:cs typeface="+mn-lt"/>
            </a:endParaRPr>
          </a:p>
          <a:p>
            <a:pPr algn="ctr"/>
            <a:endParaRPr lang="en-GB" dirty="0"/>
          </a:p>
        </p:txBody>
      </p:sp>
      <p:sp>
        <p:nvSpPr>
          <p:cNvPr id="7" name="Speech Bubble: Rectangle with Corners Rounded 6">
            <a:extLst>
              <a:ext uri="{FF2B5EF4-FFF2-40B4-BE49-F238E27FC236}">
                <a16:creationId xmlns:a16="http://schemas.microsoft.com/office/drawing/2014/main" id="{53311826-C12E-48C0-9C1A-638E3E80ACC1}"/>
              </a:ext>
            </a:extLst>
          </p:cNvPr>
          <p:cNvSpPr/>
          <p:nvPr/>
        </p:nvSpPr>
        <p:spPr>
          <a:xfrm>
            <a:off x="6658694" y="3581853"/>
            <a:ext cx="2559168" cy="2012829"/>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Calibri"/>
              </a:rPr>
              <a:t>Staff and student readiness needs to be fathomed and supported accordingly. </a:t>
            </a:r>
            <a:endParaRPr lang="en-US" dirty="0">
              <a:ea typeface="+mn-lt"/>
              <a:cs typeface="+mn-lt"/>
            </a:endParaRPr>
          </a:p>
          <a:p>
            <a:pPr algn="ctr"/>
            <a:r>
              <a:rPr lang="en-GB" dirty="0">
                <a:ea typeface="+mn-lt"/>
                <a:cs typeface="+mn-lt"/>
              </a:rPr>
              <a:t>(Zhao, 2021)</a:t>
            </a:r>
            <a:endParaRPr lang="en-US" dirty="0">
              <a:ea typeface="+mn-lt"/>
              <a:cs typeface="+mn-lt"/>
            </a:endParaRPr>
          </a:p>
          <a:p>
            <a:pPr algn="ctr"/>
            <a:endParaRPr lang="en-US" dirty="0">
              <a:latin typeface="Calibri"/>
              <a:cs typeface="Calibri"/>
            </a:endParaRPr>
          </a:p>
        </p:txBody>
      </p:sp>
      <p:sp>
        <p:nvSpPr>
          <p:cNvPr id="5" name="Speech Bubble: Rectangle with Corners Rounded 4">
            <a:extLst>
              <a:ext uri="{FF2B5EF4-FFF2-40B4-BE49-F238E27FC236}">
                <a16:creationId xmlns:a16="http://schemas.microsoft.com/office/drawing/2014/main" id="{FB0A2664-9C8C-4DAA-9034-AA6FE57244A4}"/>
              </a:ext>
            </a:extLst>
          </p:cNvPr>
          <p:cNvSpPr/>
          <p:nvPr/>
        </p:nvSpPr>
        <p:spPr>
          <a:xfrm>
            <a:off x="2303253" y="4445394"/>
            <a:ext cx="3508074" cy="1969696"/>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ea typeface="+mn-lt"/>
                <a:cs typeface="+mn-lt"/>
              </a:rPr>
              <a:t> undergraduate students need more training in digital technologies to integrate them into their educational experiences, (Kim, 2018)</a:t>
            </a:r>
            <a:endParaRPr lang="en-US" dirty="0"/>
          </a:p>
        </p:txBody>
      </p:sp>
    </p:spTree>
    <p:extLst>
      <p:ext uri="{BB962C8B-B14F-4D97-AF65-F5344CB8AC3E}">
        <p14:creationId xmlns:p14="http://schemas.microsoft.com/office/powerpoint/2010/main" val="4071695236"/>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300CA-20C5-42EB-BD96-D936E01B8D49}"/>
              </a:ext>
            </a:extLst>
          </p:cNvPr>
          <p:cNvSpPr>
            <a:spLocks noGrp="1"/>
          </p:cNvSpPr>
          <p:nvPr>
            <p:ph type="title"/>
          </p:nvPr>
        </p:nvSpPr>
        <p:spPr/>
        <p:txBody>
          <a:bodyPr/>
          <a:lstStyle/>
          <a:p>
            <a:r>
              <a:rPr lang="en-GB">
                <a:solidFill>
                  <a:srgbClr val="FF0000"/>
                </a:solidFill>
                <a:highlight>
                  <a:srgbClr val="FFFF00"/>
                </a:highlight>
                <a:cs typeface="Calibri Light"/>
              </a:rPr>
              <a:t>Reference List</a:t>
            </a:r>
            <a:endParaRPr lang="en-GB">
              <a:solidFill>
                <a:srgbClr val="FF0000"/>
              </a:solidFill>
              <a:highlight>
                <a:srgbClr val="FFFF00"/>
              </a:highlight>
            </a:endParaRPr>
          </a:p>
        </p:txBody>
      </p:sp>
      <p:sp>
        <p:nvSpPr>
          <p:cNvPr id="3" name="Content Placeholder 2">
            <a:extLst>
              <a:ext uri="{FF2B5EF4-FFF2-40B4-BE49-F238E27FC236}">
                <a16:creationId xmlns:a16="http://schemas.microsoft.com/office/drawing/2014/main" id="{D3B64EBB-370C-4568-A61E-AD28CCB993F2}"/>
              </a:ext>
            </a:extLst>
          </p:cNvPr>
          <p:cNvSpPr>
            <a:spLocks noGrp="1"/>
          </p:cNvSpPr>
          <p:nvPr>
            <p:ph idx="1"/>
          </p:nvPr>
        </p:nvSpPr>
        <p:spPr/>
        <p:txBody>
          <a:bodyPr vert="horz" lIns="91440" tIns="45720" rIns="91440" bIns="45720" rtlCol="0" anchor="t">
            <a:normAutofit fontScale="85000" lnSpcReduction="10000"/>
          </a:bodyPr>
          <a:lstStyle/>
          <a:p>
            <a:r>
              <a:rPr lang="en-GB" dirty="0">
                <a:cs typeface="Calibri"/>
              </a:rPr>
              <a:t>UWTSD(2022) </a:t>
            </a:r>
            <a:r>
              <a:rPr lang="en-GB" i="1" dirty="0">
                <a:cs typeface="Calibri"/>
              </a:rPr>
              <a:t>Student HWB. </a:t>
            </a:r>
            <a:r>
              <a:rPr lang="en-GB" dirty="0">
                <a:cs typeface="Calibri"/>
              </a:rPr>
              <a:t>Available at: </a:t>
            </a:r>
            <a:r>
              <a:rPr lang="en-GB" dirty="0">
                <a:ea typeface="+mn-lt"/>
                <a:cs typeface="+mn-lt"/>
                <a:hlinkClick r:id="rId2"/>
              </a:rPr>
              <a:t>https://www.uwtsd.ac.uk/hwb/#:~:text=Student%20Hwb%20%7C%20University%20of%20Wales%20Trinity%20Saint%20David</a:t>
            </a:r>
            <a:r>
              <a:rPr lang="en-GB" dirty="0">
                <a:ea typeface="+mn-lt"/>
                <a:cs typeface="+mn-lt"/>
              </a:rPr>
              <a:t> (Accessed: 15 February 2022)</a:t>
            </a:r>
          </a:p>
          <a:p>
            <a:r>
              <a:rPr lang="en-GB" dirty="0">
                <a:ea typeface="+mn-lt"/>
                <a:cs typeface="+mn-lt"/>
              </a:rPr>
              <a:t>Zhao, Y., Llorente, A.M.P. and Gómez, M.C.S., 2021. Digital competence in higher education research: A systematic literature review. </a:t>
            </a:r>
            <a:r>
              <a:rPr lang="en-GB" i="1" dirty="0">
                <a:ea typeface="+mn-lt"/>
                <a:cs typeface="+mn-lt"/>
              </a:rPr>
              <a:t>Computers &amp; Education</a:t>
            </a:r>
            <a:r>
              <a:rPr lang="en-GB" dirty="0">
                <a:ea typeface="+mn-lt"/>
                <a:cs typeface="+mn-lt"/>
              </a:rPr>
              <a:t>, </a:t>
            </a:r>
            <a:r>
              <a:rPr lang="en-GB" i="1" dirty="0">
                <a:ea typeface="+mn-lt"/>
                <a:cs typeface="+mn-lt"/>
              </a:rPr>
              <a:t>168</a:t>
            </a:r>
            <a:r>
              <a:rPr lang="en-GB" dirty="0">
                <a:ea typeface="+mn-lt"/>
                <a:cs typeface="+mn-lt"/>
              </a:rPr>
              <a:t>, p.104212.</a:t>
            </a:r>
            <a:endParaRPr lang="en-GB" dirty="0"/>
          </a:p>
          <a:p>
            <a:r>
              <a:rPr lang="en-GB" dirty="0">
                <a:ea typeface="+mn-lt"/>
                <a:cs typeface="+mn-lt"/>
              </a:rPr>
              <a:t>Kopp, M., </a:t>
            </a:r>
            <a:r>
              <a:rPr lang="en-GB" dirty="0" err="1">
                <a:ea typeface="+mn-lt"/>
                <a:cs typeface="+mn-lt"/>
              </a:rPr>
              <a:t>Gröblinger</a:t>
            </a:r>
            <a:r>
              <a:rPr lang="en-GB" dirty="0">
                <a:ea typeface="+mn-lt"/>
                <a:cs typeface="+mn-lt"/>
              </a:rPr>
              <a:t>, O. and Adams, S., 2019. Five common assumptions that prevent digital transformation at higher education institutions. </a:t>
            </a:r>
            <a:r>
              <a:rPr lang="en-GB" i="1" dirty="0">
                <a:ea typeface="+mn-lt"/>
                <a:cs typeface="+mn-lt"/>
              </a:rPr>
              <a:t>INTED2019 Proceedings</a:t>
            </a:r>
            <a:r>
              <a:rPr lang="en-GB" dirty="0">
                <a:ea typeface="+mn-lt"/>
                <a:cs typeface="+mn-lt"/>
              </a:rPr>
              <a:t>, </a:t>
            </a:r>
            <a:r>
              <a:rPr lang="en-GB" i="1" dirty="0">
                <a:ea typeface="+mn-lt"/>
                <a:cs typeface="+mn-lt"/>
              </a:rPr>
              <a:t>1</a:t>
            </a:r>
            <a:r>
              <a:rPr lang="en-GB" dirty="0">
                <a:ea typeface="+mn-lt"/>
                <a:cs typeface="+mn-lt"/>
              </a:rPr>
              <a:t>, pp.1448-1457.</a:t>
            </a:r>
            <a:endParaRPr lang="en-GB" dirty="0">
              <a:cs typeface="Calibri"/>
            </a:endParaRPr>
          </a:p>
          <a:p>
            <a:r>
              <a:rPr lang="en-GB" dirty="0" err="1">
                <a:ea typeface="+mn-lt"/>
                <a:cs typeface="+mn-lt"/>
              </a:rPr>
              <a:t>Kvavik</a:t>
            </a:r>
            <a:r>
              <a:rPr lang="en-GB" dirty="0">
                <a:ea typeface="+mn-lt"/>
                <a:cs typeface="+mn-lt"/>
              </a:rPr>
              <a:t>, R.B., 2005. Convenience, communications, and control: How students use technology. </a:t>
            </a:r>
            <a:r>
              <a:rPr lang="en-GB" i="1" dirty="0">
                <a:ea typeface="+mn-lt"/>
                <a:cs typeface="+mn-lt"/>
              </a:rPr>
              <a:t>Educating the net generation</a:t>
            </a:r>
            <a:r>
              <a:rPr lang="en-GB" dirty="0">
                <a:ea typeface="+mn-lt"/>
                <a:cs typeface="+mn-lt"/>
              </a:rPr>
              <a:t>, </a:t>
            </a:r>
            <a:r>
              <a:rPr lang="en-GB" i="1" dirty="0">
                <a:ea typeface="+mn-lt"/>
                <a:cs typeface="+mn-lt"/>
              </a:rPr>
              <a:t>1</a:t>
            </a:r>
            <a:r>
              <a:rPr lang="en-GB" dirty="0">
                <a:ea typeface="+mn-lt"/>
                <a:cs typeface="+mn-lt"/>
              </a:rPr>
              <a:t>(2005), pp.7-1.</a:t>
            </a:r>
            <a:endParaRPr lang="en-GB" dirty="0">
              <a:cs typeface="Calibri"/>
            </a:endParaRPr>
          </a:p>
          <a:p>
            <a:r>
              <a:rPr lang="en-GB" dirty="0">
                <a:ea typeface="+mn-lt"/>
                <a:cs typeface="+mn-lt"/>
              </a:rPr>
              <a:t>Ali, W., 2020. Online and remote learning in higher education institutes: A necessity in light of COVID-19 pandemic. </a:t>
            </a:r>
            <a:r>
              <a:rPr lang="en-GB" i="1" dirty="0">
                <a:ea typeface="+mn-lt"/>
                <a:cs typeface="+mn-lt"/>
              </a:rPr>
              <a:t>Higher education studies</a:t>
            </a:r>
            <a:r>
              <a:rPr lang="en-GB" dirty="0">
                <a:ea typeface="+mn-lt"/>
                <a:cs typeface="+mn-lt"/>
              </a:rPr>
              <a:t>, </a:t>
            </a:r>
            <a:r>
              <a:rPr lang="en-GB" i="1" dirty="0">
                <a:ea typeface="+mn-lt"/>
                <a:cs typeface="+mn-lt"/>
              </a:rPr>
              <a:t>10</a:t>
            </a:r>
            <a:r>
              <a:rPr lang="en-GB" dirty="0">
                <a:ea typeface="+mn-lt"/>
                <a:cs typeface="+mn-lt"/>
              </a:rPr>
              <a:t>(3), pp.16-25.</a:t>
            </a:r>
            <a:endParaRPr lang="en-GB" dirty="0">
              <a:cs typeface="Calibri"/>
            </a:endParaRPr>
          </a:p>
          <a:p>
            <a:r>
              <a:rPr lang="en-GB" dirty="0">
                <a:ea typeface="+mn-lt"/>
                <a:cs typeface="+mn-lt"/>
              </a:rPr>
              <a:t>Kim, Hye J., Ah J. Hong, and </a:t>
            </a:r>
            <a:r>
              <a:rPr lang="en-GB" dirty="0" err="1">
                <a:ea typeface="+mn-lt"/>
                <a:cs typeface="+mn-lt"/>
              </a:rPr>
              <a:t>Hae</a:t>
            </a:r>
            <a:r>
              <a:rPr lang="en-GB" dirty="0">
                <a:ea typeface="+mn-lt"/>
                <a:cs typeface="+mn-lt"/>
              </a:rPr>
              <a:t>-Deok Song. 2018. "The Relationships of Family, Perceived Digital Competence and Attitude, and Learning Agility in Sustainable Student Engagement in Higher Education" </a:t>
            </a:r>
            <a:r>
              <a:rPr lang="en-GB" i="1" dirty="0">
                <a:ea typeface="+mn-lt"/>
                <a:cs typeface="+mn-lt"/>
              </a:rPr>
              <a:t>Sustainability</a:t>
            </a:r>
            <a:r>
              <a:rPr lang="en-GB" dirty="0">
                <a:ea typeface="+mn-lt"/>
                <a:cs typeface="+mn-lt"/>
              </a:rPr>
              <a:t> 10, no. 12: 4635. https://doi.org/10.3390/su10124635</a:t>
            </a:r>
            <a:endParaRPr lang="en-GB" dirty="0">
              <a:cs typeface="Calibri"/>
            </a:endParaRPr>
          </a:p>
          <a:p>
            <a:endParaRPr lang="en-GB">
              <a:cs typeface="Calibri"/>
            </a:endParaRPr>
          </a:p>
          <a:p>
            <a:endParaRPr lang="en-GB">
              <a:cs typeface="Calibri"/>
            </a:endParaRPr>
          </a:p>
        </p:txBody>
      </p:sp>
    </p:spTree>
    <p:extLst>
      <p:ext uri="{BB962C8B-B14F-4D97-AF65-F5344CB8AC3E}">
        <p14:creationId xmlns:p14="http://schemas.microsoft.com/office/powerpoint/2010/main" val="23281501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07C5F-E91B-4A44-A7EF-04D5BBFDDBDA}"/>
              </a:ext>
            </a:extLst>
          </p:cNvPr>
          <p:cNvSpPr>
            <a:spLocks noGrp="1"/>
          </p:cNvSpPr>
          <p:nvPr>
            <p:ph type="title"/>
          </p:nvPr>
        </p:nvSpPr>
        <p:spPr>
          <a:xfrm>
            <a:off x="677334" y="609600"/>
            <a:ext cx="8596668" cy="716951"/>
          </a:xfrm>
        </p:spPr>
        <p:txBody>
          <a:bodyPr/>
          <a:lstStyle/>
          <a:p>
            <a:r>
              <a:rPr lang="en-GB" b="1">
                <a:solidFill>
                  <a:srgbClr val="FF0000"/>
                </a:solidFill>
                <a:highlight>
                  <a:srgbClr val="FFFF00"/>
                </a:highlight>
              </a:rPr>
              <a:t>Questionnaire</a:t>
            </a:r>
          </a:p>
        </p:txBody>
      </p:sp>
      <p:pic>
        <p:nvPicPr>
          <p:cNvPr id="4" name="Picture 4" descr="Text&#10;&#10;Description automatically generated">
            <a:extLst>
              <a:ext uri="{FF2B5EF4-FFF2-40B4-BE49-F238E27FC236}">
                <a16:creationId xmlns:a16="http://schemas.microsoft.com/office/drawing/2014/main" id="{9E01375D-1DDD-4D51-BDC1-EBD669EEAA3D}"/>
              </a:ext>
            </a:extLst>
          </p:cNvPr>
          <p:cNvPicPr>
            <a:picLocks noGrp="1" noChangeAspect="1"/>
          </p:cNvPicPr>
          <p:nvPr>
            <p:ph idx="1"/>
          </p:nvPr>
        </p:nvPicPr>
        <p:blipFill>
          <a:blip r:embed="rId2"/>
          <a:stretch>
            <a:fillRect/>
          </a:stretch>
        </p:blipFill>
        <p:spPr>
          <a:xfrm>
            <a:off x="4780400" y="1484853"/>
            <a:ext cx="3021593" cy="3880773"/>
          </a:xfrm>
        </p:spPr>
      </p:pic>
      <p:pic>
        <p:nvPicPr>
          <p:cNvPr id="5" name="Picture 5" descr="Text&#10;&#10;Description automatically generated">
            <a:extLst>
              <a:ext uri="{FF2B5EF4-FFF2-40B4-BE49-F238E27FC236}">
                <a16:creationId xmlns:a16="http://schemas.microsoft.com/office/drawing/2014/main" id="{7A978461-7D1F-4083-8265-D769ACD36AF2}"/>
              </a:ext>
            </a:extLst>
          </p:cNvPr>
          <p:cNvPicPr>
            <a:picLocks noChangeAspect="1"/>
          </p:cNvPicPr>
          <p:nvPr/>
        </p:nvPicPr>
        <p:blipFill>
          <a:blip r:embed="rId3"/>
          <a:stretch>
            <a:fillRect/>
          </a:stretch>
        </p:blipFill>
        <p:spPr>
          <a:xfrm>
            <a:off x="756250" y="1483600"/>
            <a:ext cx="3088256" cy="3876425"/>
          </a:xfrm>
          <a:prstGeom prst="rect">
            <a:avLst/>
          </a:prstGeom>
        </p:spPr>
      </p:pic>
    </p:spTree>
    <p:extLst>
      <p:ext uri="{BB962C8B-B14F-4D97-AF65-F5344CB8AC3E}">
        <p14:creationId xmlns:p14="http://schemas.microsoft.com/office/powerpoint/2010/main" val="260604961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TotalTime>
  <Words>1460</Words>
  <Application>Microsoft Macintosh PowerPoint</Application>
  <PresentationFormat>Widescreen</PresentationFormat>
  <Paragraphs>111</Paragraphs>
  <Slides>10</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Trebuchet MS</vt:lpstr>
      <vt:lpstr>Wingdings 3</vt:lpstr>
      <vt:lpstr>Facet</vt:lpstr>
      <vt:lpstr>How do we use Technology to collaborate at UWTSD?</vt:lpstr>
      <vt:lpstr>1.Introduction </vt:lpstr>
      <vt:lpstr>Rationale</vt:lpstr>
      <vt:lpstr>Method</vt:lpstr>
      <vt:lpstr>Questions</vt:lpstr>
      <vt:lpstr>Ethical considerations</vt:lpstr>
      <vt:lpstr>Research Timeline </vt:lpstr>
      <vt:lpstr> Hypothesis</vt:lpstr>
      <vt:lpstr>Reference List</vt:lpstr>
      <vt:lpstr>Questionnaire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Microsoft Office User</cp:lastModifiedBy>
  <cp:revision>248</cp:revision>
  <dcterms:created xsi:type="dcterms:W3CDTF">2022-02-08T11:09:44Z</dcterms:created>
  <dcterms:modified xsi:type="dcterms:W3CDTF">2022-11-28T11:30:41Z</dcterms:modified>
</cp:coreProperties>
</file>