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24"/>
  </p:notesMasterIdLst>
  <p:sldIdLst>
    <p:sldId id="256" r:id="rId2"/>
    <p:sldId id="257" r:id="rId3"/>
    <p:sldId id="258" r:id="rId4"/>
    <p:sldId id="259" r:id="rId5"/>
    <p:sldId id="262" r:id="rId6"/>
    <p:sldId id="263" r:id="rId7"/>
    <p:sldId id="264" r:id="rId8"/>
    <p:sldId id="266" r:id="rId9"/>
    <p:sldId id="267" r:id="rId10"/>
    <p:sldId id="268" r:id="rId11"/>
    <p:sldId id="269" r:id="rId12"/>
    <p:sldId id="270" r:id="rId13"/>
    <p:sldId id="271" r:id="rId14"/>
    <p:sldId id="272" r:id="rId15"/>
    <p:sldId id="273" r:id="rId16"/>
    <p:sldId id="274" r:id="rId17"/>
    <p:sldId id="275" r:id="rId18"/>
    <p:sldId id="279" r:id="rId19"/>
    <p:sldId id="280" r:id="rId20"/>
    <p:sldId id="282" r:id="rId21"/>
    <p:sldId id="281" r:id="rId22"/>
    <p:sldId id="26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B4B6C5-1EC9-409B-934E-E74F5C1A5036}" v="1" dt="2024-09-27T14:24:06.8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4660"/>
  </p:normalViewPr>
  <p:slideViewPr>
    <p:cSldViewPr snapToGrid="0">
      <p:cViewPr>
        <p:scale>
          <a:sx n="85" d="100"/>
          <a:sy n="85" d="100"/>
        </p:scale>
        <p:origin x="30" y="6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84B4B6C5-1EC9-409B-934E-E74F5C1A5036}"/>
    <pc:docChg chg="custSel addSld modSld">
      <pc:chgData name="Laura Knight" userId="fcc6b1b8-7f69-4c06-9fd3-1a1553b3cd99" providerId="ADAL" clId="{84B4B6C5-1EC9-409B-934E-E74F5C1A5036}" dt="2024-09-27T14:24:06.887" v="57"/>
      <pc:docMkLst>
        <pc:docMk/>
      </pc:docMkLst>
      <pc:sldChg chg="addSp delSp modSp new mod modAnim">
        <pc:chgData name="Laura Knight" userId="fcc6b1b8-7f69-4c06-9fd3-1a1553b3cd99" providerId="ADAL" clId="{84B4B6C5-1EC9-409B-934E-E74F5C1A5036}" dt="2024-09-27T14:24:06.887" v="57"/>
        <pc:sldMkLst>
          <pc:docMk/>
          <pc:sldMk cId="1196730189" sldId="282"/>
        </pc:sldMkLst>
        <pc:spChg chg="mod">
          <ac:chgData name="Laura Knight" userId="fcc6b1b8-7f69-4c06-9fd3-1a1553b3cd99" providerId="ADAL" clId="{84B4B6C5-1EC9-409B-934E-E74F5C1A5036}" dt="2024-09-27T14:23:51.398" v="56" actId="20577"/>
          <ac:spMkLst>
            <pc:docMk/>
            <pc:sldMk cId="1196730189" sldId="282"/>
            <ac:spMk id="2" creationId="{0FA31504-70E3-13FE-0A56-6C3B4A8DAEBB}"/>
          </ac:spMkLst>
        </pc:spChg>
        <pc:spChg chg="del">
          <ac:chgData name="Laura Knight" userId="fcc6b1b8-7f69-4c06-9fd3-1a1553b3cd99" providerId="ADAL" clId="{84B4B6C5-1EC9-409B-934E-E74F5C1A5036}" dt="2024-09-27T14:24:06.887" v="57"/>
          <ac:spMkLst>
            <pc:docMk/>
            <pc:sldMk cId="1196730189" sldId="282"/>
            <ac:spMk id="3" creationId="{92778029-714A-C44B-0812-4057C37E73CC}"/>
          </ac:spMkLst>
        </pc:spChg>
        <pc:picChg chg="add mod">
          <ac:chgData name="Laura Knight" userId="fcc6b1b8-7f69-4c06-9fd3-1a1553b3cd99" providerId="ADAL" clId="{84B4B6C5-1EC9-409B-934E-E74F5C1A5036}" dt="2024-09-27T14:24:06.887" v="57"/>
          <ac:picMkLst>
            <pc:docMk/>
            <pc:sldMk cId="1196730189" sldId="282"/>
            <ac:picMk id="4" creationId="{24268F8D-3B26-2D42-89AF-CED5E814F0ED}"/>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39B114-D5C4-4E8D-ACF5-1976107C0087}" type="doc">
      <dgm:prSet loTypeId="urn:microsoft.com/office/officeart/2005/8/layout/hProcess9" loCatId="process" qsTypeId="urn:microsoft.com/office/officeart/2005/8/quickstyle/simple1" qsCatId="simple" csTypeId="urn:microsoft.com/office/officeart/2005/8/colors/colorful3" csCatId="colorful" phldr="1"/>
      <dgm:spPr/>
    </dgm:pt>
    <dgm:pt modelId="{CD5A16FC-912B-466D-A1F7-817402281C95}">
      <dgm:prSet phldrT="[Text]"/>
      <dgm:spPr/>
      <dgm:t>
        <a:bodyPr/>
        <a:lstStyle/>
        <a:p>
          <a:r>
            <a:rPr lang="en-GB" dirty="0">
              <a:latin typeface="Neue Haas Grotesk Text Pro" panose="020B0504020202020204" pitchFamily="34" charset="0"/>
            </a:rPr>
            <a:t>Chose a subject area</a:t>
          </a:r>
        </a:p>
      </dgm:t>
    </dgm:pt>
    <dgm:pt modelId="{6B6178B7-1E72-4FF6-8180-B24C6327597E}" type="parTrans" cxnId="{A4330240-7712-4FC3-990E-5EA03202B236}">
      <dgm:prSet/>
      <dgm:spPr/>
      <dgm:t>
        <a:bodyPr/>
        <a:lstStyle/>
        <a:p>
          <a:endParaRPr lang="en-GB"/>
        </a:p>
      </dgm:t>
    </dgm:pt>
    <dgm:pt modelId="{7F6A004E-F343-47E7-92D3-66B4B63CB95F}" type="sibTrans" cxnId="{A4330240-7712-4FC3-990E-5EA03202B236}">
      <dgm:prSet/>
      <dgm:spPr/>
      <dgm:t>
        <a:bodyPr/>
        <a:lstStyle/>
        <a:p>
          <a:endParaRPr lang="en-GB"/>
        </a:p>
      </dgm:t>
    </dgm:pt>
    <dgm:pt modelId="{3C4CEF62-A6BF-4E88-B9A6-D816AD7365BB}">
      <dgm:prSet phldrT="[Text]"/>
      <dgm:spPr/>
      <dgm:t>
        <a:bodyPr/>
        <a:lstStyle/>
        <a:p>
          <a:r>
            <a:rPr lang="en-GB" dirty="0">
              <a:latin typeface="Neue Haas Grotesk Text Pro" panose="020B0504020202020204" pitchFamily="34" charset="0"/>
            </a:rPr>
            <a:t>Focus on aspect worth researching</a:t>
          </a:r>
        </a:p>
      </dgm:t>
    </dgm:pt>
    <dgm:pt modelId="{65291522-0946-48A3-B805-1C16280F9B8F}" type="parTrans" cxnId="{9D2552A6-D055-41D5-A0CC-BD590B4AA549}">
      <dgm:prSet/>
      <dgm:spPr/>
      <dgm:t>
        <a:bodyPr/>
        <a:lstStyle/>
        <a:p>
          <a:endParaRPr lang="en-GB"/>
        </a:p>
      </dgm:t>
    </dgm:pt>
    <dgm:pt modelId="{AE7EAF00-4407-4CDF-A5EC-EFE9ACC64A7F}" type="sibTrans" cxnId="{9D2552A6-D055-41D5-A0CC-BD590B4AA549}">
      <dgm:prSet/>
      <dgm:spPr/>
      <dgm:t>
        <a:bodyPr/>
        <a:lstStyle/>
        <a:p>
          <a:endParaRPr lang="en-GB"/>
        </a:p>
      </dgm:t>
    </dgm:pt>
    <dgm:pt modelId="{45D38919-20B2-4268-BE30-6C937FAE652F}">
      <dgm:prSet phldrT="[Text]"/>
      <dgm:spPr/>
      <dgm:t>
        <a:bodyPr/>
        <a:lstStyle/>
        <a:p>
          <a:r>
            <a:rPr lang="en-GB" dirty="0">
              <a:latin typeface="Neue Haas Grotesk Text Pro" panose="020B0504020202020204" pitchFamily="34" charset="0"/>
            </a:rPr>
            <a:t>Communicate it in writing</a:t>
          </a:r>
        </a:p>
      </dgm:t>
    </dgm:pt>
    <dgm:pt modelId="{5B04769A-DA8C-4C5D-9570-5477DF2211BD}" type="parTrans" cxnId="{964591DF-E41E-4427-9BED-76CAC56FD128}">
      <dgm:prSet/>
      <dgm:spPr/>
      <dgm:t>
        <a:bodyPr/>
        <a:lstStyle/>
        <a:p>
          <a:endParaRPr lang="en-GB"/>
        </a:p>
      </dgm:t>
    </dgm:pt>
    <dgm:pt modelId="{AA257645-AED0-4FE4-8209-A56113FDE392}" type="sibTrans" cxnId="{964591DF-E41E-4427-9BED-76CAC56FD128}">
      <dgm:prSet/>
      <dgm:spPr/>
      <dgm:t>
        <a:bodyPr/>
        <a:lstStyle/>
        <a:p>
          <a:endParaRPr lang="en-GB"/>
        </a:p>
      </dgm:t>
    </dgm:pt>
    <dgm:pt modelId="{93928941-E3CC-4D83-955C-497D738E21CD}">
      <dgm:prSet phldrT="[Text]"/>
      <dgm:spPr/>
      <dgm:t>
        <a:bodyPr/>
        <a:lstStyle/>
        <a:p>
          <a:r>
            <a:rPr lang="en-GB" dirty="0">
              <a:latin typeface="Neue Haas Grotesk Text Pro" panose="020B0504020202020204" pitchFamily="34" charset="0"/>
            </a:rPr>
            <a:t>General</a:t>
          </a:r>
        </a:p>
        <a:p>
          <a:r>
            <a:rPr lang="en-GB" dirty="0">
              <a:latin typeface="Neue Haas Grotesk Text Pro" panose="020B0504020202020204" pitchFamily="34" charset="0"/>
            </a:rPr>
            <a:t>Specific</a:t>
          </a:r>
        </a:p>
        <a:p>
          <a:r>
            <a:rPr lang="en-GB" dirty="0">
              <a:latin typeface="Neue Haas Grotesk Text Pro" panose="020B0504020202020204" pitchFamily="34" charset="0"/>
            </a:rPr>
            <a:t>Title</a:t>
          </a:r>
        </a:p>
      </dgm:t>
    </dgm:pt>
    <dgm:pt modelId="{42F3334F-EB1A-41CA-AE4C-41A9836B2071}" type="parTrans" cxnId="{A9D4FF8B-9366-452F-87F6-54D2AF9FD2F7}">
      <dgm:prSet/>
      <dgm:spPr/>
      <dgm:t>
        <a:bodyPr/>
        <a:lstStyle/>
        <a:p>
          <a:endParaRPr lang="en-GB"/>
        </a:p>
      </dgm:t>
    </dgm:pt>
    <dgm:pt modelId="{F67B3F72-F12C-42D9-8E06-2F8DA5DB1EB7}" type="sibTrans" cxnId="{A9D4FF8B-9366-452F-87F6-54D2AF9FD2F7}">
      <dgm:prSet/>
      <dgm:spPr/>
      <dgm:t>
        <a:bodyPr/>
        <a:lstStyle/>
        <a:p>
          <a:endParaRPr lang="en-GB"/>
        </a:p>
      </dgm:t>
    </dgm:pt>
    <dgm:pt modelId="{480E3D76-39A1-40C3-9033-7B75E153AAF3}" type="pres">
      <dgm:prSet presAssocID="{E039B114-D5C4-4E8D-ACF5-1976107C0087}" presName="CompostProcess" presStyleCnt="0">
        <dgm:presLayoutVars>
          <dgm:dir/>
          <dgm:resizeHandles val="exact"/>
        </dgm:presLayoutVars>
      </dgm:prSet>
      <dgm:spPr/>
    </dgm:pt>
    <dgm:pt modelId="{A08319F9-1C27-43C0-B667-DC205147EDCE}" type="pres">
      <dgm:prSet presAssocID="{E039B114-D5C4-4E8D-ACF5-1976107C0087}" presName="arrow" presStyleLbl="bgShp" presStyleIdx="0" presStyleCnt="1"/>
      <dgm:spPr/>
    </dgm:pt>
    <dgm:pt modelId="{1AE2C7D8-8D70-41A2-9BA6-8AAF191FB0B3}" type="pres">
      <dgm:prSet presAssocID="{E039B114-D5C4-4E8D-ACF5-1976107C0087}" presName="linearProcess" presStyleCnt="0"/>
      <dgm:spPr/>
    </dgm:pt>
    <dgm:pt modelId="{96BA86F2-4975-4434-8ACE-6CC49DE11935}" type="pres">
      <dgm:prSet presAssocID="{CD5A16FC-912B-466D-A1F7-817402281C95}" presName="textNode" presStyleLbl="node1" presStyleIdx="0" presStyleCnt="4">
        <dgm:presLayoutVars>
          <dgm:bulletEnabled val="1"/>
        </dgm:presLayoutVars>
      </dgm:prSet>
      <dgm:spPr/>
    </dgm:pt>
    <dgm:pt modelId="{0990326E-30B1-41DE-BD27-BF857B7019B4}" type="pres">
      <dgm:prSet presAssocID="{7F6A004E-F343-47E7-92D3-66B4B63CB95F}" presName="sibTrans" presStyleCnt="0"/>
      <dgm:spPr/>
    </dgm:pt>
    <dgm:pt modelId="{CE9152DC-BC1D-49F4-9137-2C62BA915772}" type="pres">
      <dgm:prSet presAssocID="{3C4CEF62-A6BF-4E88-B9A6-D816AD7365BB}" presName="textNode" presStyleLbl="node1" presStyleIdx="1" presStyleCnt="4">
        <dgm:presLayoutVars>
          <dgm:bulletEnabled val="1"/>
        </dgm:presLayoutVars>
      </dgm:prSet>
      <dgm:spPr/>
    </dgm:pt>
    <dgm:pt modelId="{4D26104D-4D1A-422E-A2D4-D9EDCAE04344}" type="pres">
      <dgm:prSet presAssocID="{AE7EAF00-4407-4CDF-A5EC-EFE9ACC64A7F}" presName="sibTrans" presStyleCnt="0"/>
      <dgm:spPr/>
    </dgm:pt>
    <dgm:pt modelId="{E10360EF-A120-43C8-B5C0-65B6B78A94AB}" type="pres">
      <dgm:prSet presAssocID="{45D38919-20B2-4268-BE30-6C937FAE652F}" presName="textNode" presStyleLbl="node1" presStyleIdx="2" presStyleCnt="4">
        <dgm:presLayoutVars>
          <dgm:bulletEnabled val="1"/>
        </dgm:presLayoutVars>
      </dgm:prSet>
      <dgm:spPr/>
    </dgm:pt>
    <dgm:pt modelId="{B7FE156A-C711-4F11-8F21-02621012A070}" type="pres">
      <dgm:prSet presAssocID="{AA257645-AED0-4FE4-8209-A56113FDE392}" presName="sibTrans" presStyleCnt="0"/>
      <dgm:spPr/>
    </dgm:pt>
    <dgm:pt modelId="{AE7C9777-7EC2-4268-98F9-6B1885695AFD}" type="pres">
      <dgm:prSet presAssocID="{93928941-E3CC-4D83-955C-497D738E21CD}" presName="textNode" presStyleLbl="node1" presStyleIdx="3" presStyleCnt="4">
        <dgm:presLayoutVars>
          <dgm:bulletEnabled val="1"/>
        </dgm:presLayoutVars>
      </dgm:prSet>
      <dgm:spPr/>
    </dgm:pt>
  </dgm:ptLst>
  <dgm:cxnLst>
    <dgm:cxn modelId="{2F73D024-64D1-487F-BD06-596BDFB1769C}" type="presOf" srcId="{93928941-E3CC-4D83-955C-497D738E21CD}" destId="{AE7C9777-7EC2-4268-98F9-6B1885695AFD}" srcOrd="0" destOrd="0" presId="urn:microsoft.com/office/officeart/2005/8/layout/hProcess9"/>
    <dgm:cxn modelId="{A4330240-7712-4FC3-990E-5EA03202B236}" srcId="{E039B114-D5C4-4E8D-ACF5-1976107C0087}" destId="{CD5A16FC-912B-466D-A1F7-817402281C95}" srcOrd="0" destOrd="0" parTransId="{6B6178B7-1E72-4FF6-8180-B24C6327597E}" sibTransId="{7F6A004E-F343-47E7-92D3-66B4B63CB95F}"/>
    <dgm:cxn modelId="{96A94F8A-CCAD-41A5-93BE-09A286CD34CB}" type="presOf" srcId="{E039B114-D5C4-4E8D-ACF5-1976107C0087}" destId="{480E3D76-39A1-40C3-9033-7B75E153AAF3}" srcOrd="0" destOrd="0" presId="urn:microsoft.com/office/officeart/2005/8/layout/hProcess9"/>
    <dgm:cxn modelId="{A9D4FF8B-9366-452F-87F6-54D2AF9FD2F7}" srcId="{E039B114-D5C4-4E8D-ACF5-1976107C0087}" destId="{93928941-E3CC-4D83-955C-497D738E21CD}" srcOrd="3" destOrd="0" parTransId="{42F3334F-EB1A-41CA-AE4C-41A9836B2071}" sibTransId="{F67B3F72-F12C-42D9-8E06-2F8DA5DB1EB7}"/>
    <dgm:cxn modelId="{82B68895-8001-49EC-8C20-93A12A72F6A4}" type="presOf" srcId="{45D38919-20B2-4268-BE30-6C937FAE652F}" destId="{E10360EF-A120-43C8-B5C0-65B6B78A94AB}" srcOrd="0" destOrd="0" presId="urn:microsoft.com/office/officeart/2005/8/layout/hProcess9"/>
    <dgm:cxn modelId="{9D2552A6-D055-41D5-A0CC-BD590B4AA549}" srcId="{E039B114-D5C4-4E8D-ACF5-1976107C0087}" destId="{3C4CEF62-A6BF-4E88-B9A6-D816AD7365BB}" srcOrd="1" destOrd="0" parTransId="{65291522-0946-48A3-B805-1C16280F9B8F}" sibTransId="{AE7EAF00-4407-4CDF-A5EC-EFE9ACC64A7F}"/>
    <dgm:cxn modelId="{48CCDEB5-A7F5-484B-A6FF-B8A501A4A0AE}" type="presOf" srcId="{3C4CEF62-A6BF-4E88-B9A6-D816AD7365BB}" destId="{CE9152DC-BC1D-49F4-9137-2C62BA915772}" srcOrd="0" destOrd="0" presId="urn:microsoft.com/office/officeart/2005/8/layout/hProcess9"/>
    <dgm:cxn modelId="{964591DF-E41E-4427-9BED-76CAC56FD128}" srcId="{E039B114-D5C4-4E8D-ACF5-1976107C0087}" destId="{45D38919-20B2-4268-BE30-6C937FAE652F}" srcOrd="2" destOrd="0" parTransId="{5B04769A-DA8C-4C5D-9570-5477DF2211BD}" sibTransId="{AA257645-AED0-4FE4-8209-A56113FDE392}"/>
    <dgm:cxn modelId="{FB7468F6-3DCC-4572-A8A3-FDA815ACE815}" type="presOf" srcId="{CD5A16FC-912B-466D-A1F7-817402281C95}" destId="{96BA86F2-4975-4434-8ACE-6CC49DE11935}" srcOrd="0" destOrd="0" presId="urn:microsoft.com/office/officeart/2005/8/layout/hProcess9"/>
    <dgm:cxn modelId="{2EAB2A19-DF7B-4719-B330-B53C07BC42B4}" type="presParOf" srcId="{480E3D76-39A1-40C3-9033-7B75E153AAF3}" destId="{A08319F9-1C27-43C0-B667-DC205147EDCE}" srcOrd="0" destOrd="0" presId="urn:microsoft.com/office/officeart/2005/8/layout/hProcess9"/>
    <dgm:cxn modelId="{B94203EC-B519-4A25-8F83-FE9FD0D1C0C0}" type="presParOf" srcId="{480E3D76-39A1-40C3-9033-7B75E153AAF3}" destId="{1AE2C7D8-8D70-41A2-9BA6-8AAF191FB0B3}" srcOrd="1" destOrd="0" presId="urn:microsoft.com/office/officeart/2005/8/layout/hProcess9"/>
    <dgm:cxn modelId="{28F2171D-E9D3-4CAE-BD70-7CB9A067724F}" type="presParOf" srcId="{1AE2C7D8-8D70-41A2-9BA6-8AAF191FB0B3}" destId="{96BA86F2-4975-4434-8ACE-6CC49DE11935}" srcOrd="0" destOrd="0" presId="urn:microsoft.com/office/officeart/2005/8/layout/hProcess9"/>
    <dgm:cxn modelId="{3D2F6C25-2752-4683-A218-FCF4DED60A70}" type="presParOf" srcId="{1AE2C7D8-8D70-41A2-9BA6-8AAF191FB0B3}" destId="{0990326E-30B1-41DE-BD27-BF857B7019B4}" srcOrd="1" destOrd="0" presId="urn:microsoft.com/office/officeart/2005/8/layout/hProcess9"/>
    <dgm:cxn modelId="{27A91FDC-7F1B-4033-B48D-4431F2A6094E}" type="presParOf" srcId="{1AE2C7D8-8D70-41A2-9BA6-8AAF191FB0B3}" destId="{CE9152DC-BC1D-49F4-9137-2C62BA915772}" srcOrd="2" destOrd="0" presId="urn:microsoft.com/office/officeart/2005/8/layout/hProcess9"/>
    <dgm:cxn modelId="{12C899EB-64BE-494E-84AE-33B0711B229F}" type="presParOf" srcId="{1AE2C7D8-8D70-41A2-9BA6-8AAF191FB0B3}" destId="{4D26104D-4D1A-422E-A2D4-D9EDCAE04344}" srcOrd="3" destOrd="0" presId="urn:microsoft.com/office/officeart/2005/8/layout/hProcess9"/>
    <dgm:cxn modelId="{3E4DEF91-48A3-45F5-8330-F984D00C5470}" type="presParOf" srcId="{1AE2C7D8-8D70-41A2-9BA6-8AAF191FB0B3}" destId="{E10360EF-A120-43C8-B5C0-65B6B78A94AB}" srcOrd="4" destOrd="0" presId="urn:microsoft.com/office/officeart/2005/8/layout/hProcess9"/>
    <dgm:cxn modelId="{1FE0F880-60CE-4BBA-B91A-E8B6FDA388A3}" type="presParOf" srcId="{1AE2C7D8-8D70-41A2-9BA6-8AAF191FB0B3}" destId="{B7FE156A-C711-4F11-8F21-02621012A070}" srcOrd="5" destOrd="0" presId="urn:microsoft.com/office/officeart/2005/8/layout/hProcess9"/>
    <dgm:cxn modelId="{95A52F45-0487-4F02-9E85-807AFBDB570A}" type="presParOf" srcId="{1AE2C7D8-8D70-41A2-9BA6-8AAF191FB0B3}" destId="{AE7C9777-7EC2-4268-98F9-6B1885695AFD}"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A3A9714-1625-42C2-928B-BA7083324D85}" type="doc">
      <dgm:prSet loTypeId="urn:microsoft.com/office/officeart/2005/8/layout/chart3" loCatId="relationship" qsTypeId="urn:microsoft.com/office/officeart/2005/8/quickstyle/simple1" qsCatId="simple" csTypeId="urn:microsoft.com/office/officeart/2005/8/colors/colorful3" csCatId="colorful" phldr="1"/>
      <dgm:spPr/>
    </dgm:pt>
    <dgm:pt modelId="{BDCC1579-3879-444D-9549-84EDC724EBE3}">
      <dgm:prSet phldrT="[Text]"/>
      <dgm:spPr/>
      <dgm:t>
        <a:bodyPr/>
        <a:lstStyle/>
        <a:p>
          <a:r>
            <a:rPr lang="en-GB" b="1" dirty="0">
              <a:latin typeface="Neue Haas Grotesk Text Pro" panose="020B0504020202020204" pitchFamily="34" charset="0"/>
            </a:rPr>
            <a:t>BRIEFLY Explain the general topic area</a:t>
          </a:r>
        </a:p>
      </dgm:t>
    </dgm:pt>
    <dgm:pt modelId="{B276E676-D9F4-45B1-B985-D94F1B2B82B2}" type="parTrans" cxnId="{493B6BE7-EC43-4573-8BF5-FA5DCB512DA8}">
      <dgm:prSet/>
      <dgm:spPr/>
      <dgm:t>
        <a:bodyPr/>
        <a:lstStyle/>
        <a:p>
          <a:endParaRPr lang="en-GB"/>
        </a:p>
      </dgm:t>
    </dgm:pt>
    <dgm:pt modelId="{08B588AD-F647-418F-94E1-9F3EDB7E04B3}" type="sibTrans" cxnId="{493B6BE7-EC43-4573-8BF5-FA5DCB512DA8}">
      <dgm:prSet/>
      <dgm:spPr/>
      <dgm:t>
        <a:bodyPr/>
        <a:lstStyle/>
        <a:p>
          <a:endParaRPr lang="en-GB"/>
        </a:p>
      </dgm:t>
    </dgm:pt>
    <dgm:pt modelId="{E2F771F8-6FA5-4B68-A059-499C6A42CB7D}">
      <dgm:prSet phldrT="[Text]"/>
      <dgm:spPr/>
      <dgm:t>
        <a:bodyPr/>
        <a:lstStyle/>
        <a:p>
          <a:r>
            <a:rPr lang="en-GB" b="1" dirty="0">
              <a:latin typeface="Neue Haas Grotesk Text Pro" panose="020B0504020202020204" pitchFamily="34" charset="0"/>
            </a:rPr>
            <a:t>Introduce the specific area that interests you</a:t>
          </a:r>
        </a:p>
      </dgm:t>
    </dgm:pt>
    <dgm:pt modelId="{55A4EB50-A7E7-4066-95E2-21467231B965}" type="parTrans" cxnId="{2AAC4BB4-559A-4A3E-9E05-EAC70E9A93B1}">
      <dgm:prSet/>
      <dgm:spPr/>
      <dgm:t>
        <a:bodyPr/>
        <a:lstStyle/>
        <a:p>
          <a:endParaRPr lang="en-GB"/>
        </a:p>
      </dgm:t>
    </dgm:pt>
    <dgm:pt modelId="{A68B82F5-AE18-4C67-8CB1-BBB97A9DC2D7}" type="sibTrans" cxnId="{2AAC4BB4-559A-4A3E-9E05-EAC70E9A93B1}">
      <dgm:prSet/>
      <dgm:spPr/>
      <dgm:t>
        <a:bodyPr/>
        <a:lstStyle/>
        <a:p>
          <a:endParaRPr lang="en-GB"/>
        </a:p>
      </dgm:t>
    </dgm:pt>
    <dgm:pt modelId="{20C7B2BF-7640-402F-982B-C5109AD4E603}">
      <dgm:prSet phldrT="[Text]"/>
      <dgm:spPr/>
      <dgm:t>
        <a:bodyPr/>
        <a:lstStyle/>
        <a:p>
          <a:r>
            <a:rPr lang="en-GB" b="1" dirty="0">
              <a:latin typeface="Neue Haas Grotesk Text Pro" panose="020B0504020202020204" pitchFamily="34" charset="0"/>
            </a:rPr>
            <a:t>Explain why you have chosen to research the topic </a:t>
          </a:r>
        </a:p>
      </dgm:t>
    </dgm:pt>
    <dgm:pt modelId="{18097D19-6FC9-4C01-A119-15F843226348}" type="parTrans" cxnId="{DAAA9EE4-30AC-4352-9D6A-FFDA72B239D5}">
      <dgm:prSet/>
      <dgm:spPr/>
      <dgm:t>
        <a:bodyPr/>
        <a:lstStyle/>
        <a:p>
          <a:endParaRPr lang="en-GB"/>
        </a:p>
      </dgm:t>
    </dgm:pt>
    <dgm:pt modelId="{70B5CA88-0DCA-433A-8598-CC3905854110}" type="sibTrans" cxnId="{DAAA9EE4-30AC-4352-9D6A-FFDA72B239D5}">
      <dgm:prSet/>
      <dgm:spPr/>
      <dgm:t>
        <a:bodyPr/>
        <a:lstStyle/>
        <a:p>
          <a:endParaRPr lang="en-GB"/>
        </a:p>
      </dgm:t>
    </dgm:pt>
    <dgm:pt modelId="{C2E52501-442B-4E8A-8B13-17898253451B}" type="pres">
      <dgm:prSet presAssocID="{BA3A9714-1625-42C2-928B-BA7083324D85}" presName="compositeShape" presStyleCnt="0">
        <dgm:presLayoutVars>
          <dgm:chMax val="7"/>
          <dgm:dir/>
          <dgm:resizeHandles val="exact"/>
        </dgm:presLayoutVars>
      </dgm:prSet>
      <dgm:spPr/>
    </dgm:pt>
    <dgm:pt modelId="{5684E53B-961B-4DE4-9159-31C771ECFF32}" type="pres">
      <dgm:prSet presAssocID="{BA3A9714-1625-42C2-928B-BA7083324D85}" presName="wedge1" presStyleLbl="node1" presStyleIdx="0" presStyleCnt="3"/>
      <dgm:spPr/>
    </dgm:pt>
    <dgm:pt modelId="{04F5BDA4-794A-4782-98D0-7878F811B0D9}" type="pres">
      <dgm:prSet presAssocID="{BA3A9714-1625-42C2-928B-BA7083324D85}" presName="wedge1Tx" presStyleLbl="node1" presStyleIdx="0" presStyleCnt="3">
        <dgm:presLayoutVars>
          <dgm:chMax val="0"/>
          <dgm:chPref val="0"/>
          <dgm:bulletEnabled val="1"/>
        </dgm:presLayoutVars>
      </dgm:prSet>
      <dgm:spPr/>
    </dgm:pt>
    <dgm:pt modelId="{C435EA46-F944-419F-A964-C7C59E543EFE}" type="pres">
      <dgm:prSet presAssocID="{BA3A9714-1625-42C2-928B-BA7083324D85}" presName="wedge2" presStyleLbl="node1" presStyleIdx="1" presStyleCnt="3" custLinFactNeighborX="-1011" custLinFactNeighborY="-674"/>
      <dgm:spPr/>
    </dgm:pt>
    <dgm:pt modelId="{7A50559B-2C17-4710-905B-58CAC03B04C0}" type="pres">
      <dgm:prSet presAssocID="{BA3A9714-1625-42C2-928B-BA7083324D85}" presName="wedge2Tx" presStyleLbl="node1" presStyleIdx="1" presStyleCnt="3">
        <dgm:presLayoutVars>
          <dgm:chMax val="0"/>
          <dgm:chPref val="0"/>
          <dgm:bulletEnabled val="1"/>
        </dgm:presLayoutVars>
      </dgm:prSet>
      <dgm:spPr/>
    </dgm:pt>
    <dgm:pt modelId="{F5BF6462-7381-4D7E-95F9-F9CBFC83D2C1}" type="pres">
      <dgm:prSet presAssocID="{BA3A9714-1625-42C2-928B-BA7083324D85}" presName="wedge3" presStyleLbl="node1" presStyleIdx="2" presStyleCnt="3"/>
      <dgm:spPr/>
    </dgm:pt>
    <dgm:pt modelId="{AB7EB211-76E3-499E-89ED-67B1851D88AE}" type="pres">
      <dgm:prSet presAssocID="{BA3A9714-1625-42C2-928B-BA7083324D85}" presName="wedge3Tx" presStyleLbl="node1" presStyleIdx="2" presStyleCnt="3">
        <dgm:presLayoutVars>
          <dgm:chMax val="0"/>
          <dgm:chPref val="0"/>
          <dgm:bulletEnabled val="1"/>
        </dgm:presLayoutVars>
      </dgm:prSet>
      <dgm:spPr/>
    </dgm:pt>
  </dgm:ptLst>
  <dgm:cxnLst>
    <dgm:cxn modelId="{47C6C304-CD1D-40BD-AB89-A1F9A83B6ED5}" type="presOf" srcId="{BA3A9714-1625-42C2-928B-BA7083324D85}" destId="{C2E52501-442B-4E8A-8B13-17898253451B}" srcOrd="0" destOrd="0" presId="urn:microsoft.com/office/officeart/2005/8/layout/chart3"/>
    <dgm:cxn modelId="{ACCBB30A-7E8B-4A90-BE65-F60E43C227BB}" type="presOf" srcId="{BDCC1579-3879-444D-9549-84EDC724EBE3}" destId="{5684E53B-961B-4DE4-9159-31C771ECFF32}" srcOrd="0" destOrd="0" presId="urn:microsoft.com/office/officeart/2005/8/layout/chart3"/>
    <dgm:cxn modelId="{FB0AFC5F-0EB6-438C-BB28-8B4E12806987}" type="presOf" srcId="{E2F771F8-6FA5-4B68-A059-499C6A42CB7D}" destId="{7A50559B-2C17-4710-905B-58CAC03B04C0}" srcOrd="1" destOrd="0" presId="urn:microsoft.com/office/officeart/2005/8/layout/chart3"/>
    <dgm:cxn modelId="{BEF11961-1BE6-40D2-88E8-3E76E423D2ED}" type="presOf" srcId="{E2F771F8-6FA5-4B68-A059-499C6A42CB7D}" destId="{C435EA46-F944-419F-A964-C7C59E543EFE}" srcOrd="0" destOrd="0" presId="urn:microsoft.com/office/officeart/2005/8/layout/chart3"/>
    <dgm:cxn modelId="{C5DFDE42-0BDE-4FC7-BD46-F5DBECF2A492}" type="presOf" srcId="{BDCC1579-3879-444D-9549-84EDC724EBE3}" destId="{04F5BDA4-794A-4782-98D0-7878F811B0D9}" srcOrd="1" destOrd="0" presId="urn:microsoft.com/office/officeart/2005/8/layout/chart3"/>
    <dgm:cxn modelId="{727B0AA7-E60E-44AF-844C-C4669A634847}" type="presOf" srcId="{20C7B2BF-7640-402F-982B-C5109AD4E603}" destId="{AB7EB211-76E3-499E-89ED-67B1851D88AE}" srcOrd="1" destOrd="0" presId="urn:microsoft.com/office/officeart/2005/8/layout/chart3"/>
    <dgm:cxn modelId="{2AAC4BB4-559A-4A3E-9E05-EAC70E9A93B1}" srcId="{BA3A9714-1625-42C2-928B-BA7083324D85}" destId="{E2F771F8-6FA5-4B68-A059-499C6A42CB7D}" srcOrd="1" destOrd="0" parTransId="{55A4EB50-A7E7-4066-95E2-21467231B965}" sibTransId="{A68B82F5-AE18-4C67-8CB1-BBB97A9DC2D7}"/>
    <dgm:cxn modelId="{8EAA81E2-C6CE-4849-995F-939509B7A452}" type="presOf" srcId="{20C7B2BF-7640-402F-982B-C5109AD4E603}" destId="{F5BF6462-7381-4D7E-95F9-F9CBFC83D2C1}" srcOrd="0" destOrd="0" presId="urn:microsoft.com/office/officeart/2005/8/layout/chart3"/>
    <dgm:cxn modelId="{DAAA9EE4-30AC-4352-9D6A-FFDA72B239D5}" srcId="{BA3A9714-1625-42C2-928B-BA7083324D85}" destId="{20C7B2BF-7640-402F-982B-C5109AD4E603}" srcOrd="2" destOrd="0" parTransId="{18097D19-6FC9-4C01-A119-15F843226348}" sibTransId="{70B5CA88-0DCA-433A-8598-CC3905854110}"/>
    <dgm:cxn modelId="{493B6BE7-EC43-4573-8BF5-FA5DCB512DA8}" srcId="{BA3A9714-1625-42C2-928B-BA7083324D85}" destId="{BDCC1579-3879-444D-9549-84EDC724EBE3}" srcOrd="0" destOrd="0" parTransId="{B276E676-D9F4-45B1-B985-D94F1B2B82B2}" sibTransId="{08B588AD-F647-418F-94E1-9F3EDB7E04B3}"/>
    <dgm:cxn modelId="{E44EE80C-1BD1-49E3-A2FA-1AC058E1E8CE}" type="presParOf" srcId="{C2E52501-442B-4E8A-8B13-17898253451B}" destId="{5684E53B-961B-4DE4-9159-31C771ECFF32}" srcOrd="0" destOrd="0" presId="urn:microsoft.com/office/officeart/2005/8/layout/chart3"/>
    <dgm:cxn modelId="{452EBD00-C3CD-478A-ADA2-62C3D3325307}" type="presParOf" srcId="{C2E52501-442B-4E8A-8B13-17898253451B}" destId="{04F5BDA4-794A-4782-98D0-7878F811B0D9}" srcOrd="1" destOrd="0" presId="urn:microsoft.com/office/officeart/2005/8/layout/chart3"/>
    <dgm:cxn modelId="{6E27CCA3-B39E-4E28-891C-120E0F2093F0}" type="presParOf" srcId="{C2E52501-442B-4E8A-8B13-17898253451B}" destId="{C435EA46-F944-419F-A964-C7C59E543EFE}" srcOrd="2" destOrd="0" presId="urn:microsoft.com/office/officeart/2005/8/layout/chart3"/>
    <dgm:cxn modelId="{2571ADA6-990A-45EF-86AE-6C9D25AD14B3}" type="presParOf" srcId="{C2E52501-442B-4E8A-8B13-17898253451B}" destId="{7A50559B-2C17-4710-905B-58CAC03B04C0}" srcOrd="3" destOrd="0" presId="urn:microsoft.com/office/officeart/2005/8/layout/chart3"/>
    <dgm:cxn modelId="{62D54014-0A99-40EB-887D-6822380BCDC0}" type="presParOf" srcId="{C2E52501-442B-4E8A-8B13-17898253451B}" destId="{F5BF6462-7381-4D7E-95F9-F9CBFC83D2C1}" srcOrd="4" destOrd="0" presId="urn:microsoft.com/office/officeart/2005/8/layout/chart3"/>
    <dgm:cxn modelId="{4F144CD6-C001-4799-9B7F-7392BADB8291}" type="presParOf" srcId="{C2E52501-442B-4E8A-8B13-17898253451B}" destId="{AB7EB211-76E3-499E-89ED-67B1851D88AE}"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74377D1C-BCC0-4E7E-83D5-680419D6E5F7}" type="doc">
      <dgm:prSet loTypeId="urn:microsoft.com/office/officeart/2005/8/layout/vProcess5" loCatId="process" qsTypeId="urn:microsoft.com/office/officeart/2005/8/quickstyle/3d1" qsCatId="3D" csTypeId="urn:microsoft.com/office/officeart/2005/8/colors/colorful3" csCatId="colorful" phldr="1"/>
      <dgm:spPr/>
      <dgm:t>
        <a:bodyPr/>
        <a:lstStyle/>
        <a:p>
          <a:endParaRPr lang="en-GB"/>
        </a:p>
      </dgm:t>
    </dgm:pt>
    <dgm:pt modelId="{22343965-9263-4B42-9E87-3EFFB58EEEDB}">
      <dgm:prSet phldrT="[Text]" custT="1"/>
      <dgm:spPr/>
      <dgm:t>
        <a:bodyPr/>
        <a:lstStyle/>
        <a:p>
          <a:pPr algn="ctr"/>
          <a:r>
            <a:rPr lang="en-GB" sz="1600" b="1" dirty="0">
              <a:latin typeface="Neue Haas Grotesk Text Pro" panose="020B0504020202020204" pitchFamily="34" charset="0"/>
            </a:rPr>
            <a:t>Step 1 – One word – research area</a:t>
          </a:r>
        </a:p>
      </dgm:t>
    </dgm:pt>
    <dgm:pt modelId="{C89DE801-264F-47C4-BF7A-F701AB740EC3}" type="parTrans" cxnId="{3D809ADD-075F-43F9-A7BE-79E60F020B57}">
      <dgm:prSet/>
      <dgm:spPr/>
      <dgm:t>
        <a:bodyPr/>
        <a:lstStyle/>
        <a:p>
          <a:endParaRPr lang="en-GB"/>
        </a:p>
      </dgm:t>
    </dgm:pt>
    <dgm:pt modelId="{C54AD269-E1BF-4968-9C57-9F0DEEBB6837}" type="sibTrans" cxnId="{3D809ADD-075F-43F9-A7BE-79E60F020B57}">
      <dgm:prSet/>
      <dgm:spPr/>
      <dgm:t>
        <a:bodyPr/>
        <a:lstStyle/>
        <a:p>
          <a:endParaRPr lang="en-GB"/>
        </a:p>
      </dgm:t>
    </dgm:pt>
    <dgm:pt modelId="{A304DDFB-2456-4AF4-9446-F288F64DF9F0}">
      <dgm:prSet phldrT="[Text]" custT="1"/>
      <dgm:spPr/>
      <dgm:t>
        <a:bodyPr/>
        <a:lstStyle/>
        <a:p>
          <a:r>
            <a:rPr lang="en-GB" sz="1600" b="1" dirty="0">
              <a:latin typeface="Neue Haas Grotesk Text Pro" panose="020B0504020202020204" pitchFamily="34" charset="0"/>
            </a:rPr>
            <a:t>Step 2 -  Add other words to clarify the focus of your research</a:t>
          </a:r>
        </a:p>
      </dgm:t>
    </dgm:pt>
    <dgm:pt modelId="{B3011CCF-5337-4BA8-8233-4C3FC0B67C69}" type="parTrans" cxnId="{2135C377-9370-4FED-8756-91BFF6E2B5BE}">
      <dgm:prSet/>
      <dgm:spPr/>
      <dgm:t>
        <a:bodyPr/>
        <a:lstStyle/>
        <a:p>
          <a:endParaRPr lang="en-GB"/>
        </a:p>
      </dgm:t>
    </dgm:pt>
    <dgm:pt modelId="{231768D3-3DA6-484F-98A6-B9D838F6BA6F}" type="sibTrans" cxnId="{2135C377-9370-4FED-8756-91BFF6E2B5BE}">
      <dgm:prSet/>
      <dgm:spPr/>
      <dgm:t>
        <a:bodyPr/>
        <a:lstStyle/>
        <a:p>
          <a:endParaRPr lang="en-GB"/>
        </a:p>
      </dgm:t>
    </dgm:pt>
    <dgm:pt modelId="{E9675A3E-2081-4AD3-8F92-DE543A30AA94}">
      <dgm:prSet phldrT="[Text]" custT="1"/>
      <dgm:spPr/>
      <dgm:t>
        <a:bodyPr/>
        <a:lstStyle/>
        <a:p>
          <a:r>
            <a:rPr lang="en-GB" sz="1600" b="1" dirty="0">
              <a:latin typeface="Neue Haas Grotesk Text Pro" panose="020B0504020202020204" pitchFamily="34" charset="0"/>
            </a:rPr>
            <a:t>Step 3 – Connect the words to form a sentence</a:t>
          </a:r>
        </a:p>
      </dgm:t>
    </dgm:pt>
    <dgm:pt modelId="{C299D435-7639-4706-A5CF-8D9E8F823769}" type="parTrans" cxnId="{7B122F35-9467-49CA-9134-AE8D5F892729}">
      <dgm:prSet/>
      <dgm:spPr/>
      <dgm:t>
        <a:bodyPr/>
        <a:lstStyle/>
        <a:p>
          <a:endParaRPr lang="en-GB"/>
        </a:p>
      </dgm:t>
    </dgm:pt>
    <dgm:pt modelId="{B8D2C8EB-2692-41F0-88B9-BA07E16E55CE}" type="sibTrans" cxnId="{7B122F35-9467-49CA-9134-AE8D5F892729}">
      <dgm:prSet/>
      <dgm:spPr/>
      <dgm:t>
        <a:bodyPr/>
        <a:lstStyle/>
        <a:p>
          <a:endParaRPr lang="en-GB"/>
        </a:p>
      </dgm:t>
    </dgm:pt>
    <dgm:pt modelId="{D93B0754-66E8-4541-934B-E86024687FA2}">
      <dgm:prSet/>
      <dgm:spPr/>
      <dgm:t>
        <a:bodyPr/>
        <a:lstStyle/>
        <a:p>
          <a:r>
            <a:rPr lang="en-GB" b="1" dirty="0">
              <a:latin typeface="Neue Haas Grotesk Text Pro" panose="020B0504020202020204" pitchFamily="34" charset="0"/>
            </a:rPr>
            <a:t>Step 4 – Convert this sentence into a formal research statement</a:t>
          </a:r>
        </a:p>
      </dgm:t>
    </dgm:pt>
    <dgm:pt modelId="{FAC43F3C-8F05-430A-A6C0-CEE527E25A58}" type="parTrans" cxnId="{6B1B467A-3F7F-46CB-BC92-67AC849B3E33}">
      <dgm:prSet/>
      <dgm:spPr/>
      <dgm:t>
        <a:bodyPr/>
        <a:lstStyle/>
        <a:p>
          <a:endParaRPr lang="en-GB"/>
        </a:p>
      </dgm:t>
    </dgm:pt>
    <dgm:pt modelId="{1822F2DA-CA90-4C81-8D66-EE447684089D}" type="sibTrans" cxnId="{6B1B467A-3F7F-46CB-BC92-67AC849B3E33}">
      <dgm:prSet/>
      <dgm:spPr/>
      <dgm:t>
        <a:bodyPr/>
        <a:lstStyle/>
        <a:p>
          <a:endParaRPr lang="en-GB"/>
        </a:p>
      </dgm:t>
    </dgm:pt>
    <dgm:pt modelId="{3A021E63-DDB1-4DCC-B627-680C6FF86F76}" type="pres">
      <dgm:prSet presAssocID="{74377D1C-BCC0-4E7E-83D5-680419D6E5F7}" presName="outerComposite" presStyleCnt="0">
        <dgm:presLayoutVars>
          <dgm:chMax val="5"/>
          <dgm:dir/>
          <dgm:resizeHandles val="exact"/>
        </dgm:presLayoutVars>
      </dgm:prSet>
      <dgm:spPr/>
    </dgm:pt>
    <dgm:pt modelId="{EDE55432-81C0-4046-BC10-821869AFEF32}" type="pres">
      <dgm:prSet presAssocID="{74377D1C-BCC0-4E7E-83D5-680419D6E5F7}" presName="dummyMaxCanvas" presStyleCnt="0">
        <dgm:presLayoutVars/>
      </dgm:prSet>
      <dgm:spPr/>
    </dgm:pt>
    <dgm:pt modelId="{66A261D7-9490-42BB-85F1-0DA4151F77D2}" type="pres">
      <dgm:prSet presAssocID="{74377D1C-BCC0-4E7E-83D5-680419D6E5F7}" presName="FourNodes_1" presStyleLbl="node1" presStyleIdx="0" presStyleCnt="4">
        <dgm:presLayoutVars>
          <dgm:bulletEnabled val="1"/>
        </dgm:presLayoutVars>
      </dgm:prSet>
      <dgm:spPr/>
    </dgm:pt>
    <dgm:pt modelId="{1B8A762A-9591-4BE4-B860-2DAC31ED9AC7}" type="pres">
      <dgm:prSet presAssocID="{74377D1C-BCC0-4E7E-83D5-680419D6E5F7}" presName="FourNodes_2" presStyleLbl="node1" presStyleIdx="1" presStyleCnt="4">
        <dgm:presLayoutVars>
          <dgm:bulletEnabled val="1"/>
        </dgm:presLayoutVars>
      </dgm:prSet>
      <dgm:spPr/>
    </dgm:pt>
    <dgm:pt modelId="{FDD629D0-B377-4C98-B733-320216C97EAC}" type="pres">
      <dgm:prSet presAssocID="{74377D1C-BCC0-4E7E-83D5-680419D6E5F7}" presName="FourNodes_3" presStyleLbl="node1" presStyleIdx="2" presStyleCnt="4">
        <dgm:presLayoutVars>
          <dgm:bulletEnabled val="1"/>
        </dgm:presLayoutVars>
      </dgm:prSet>
      <dgm:spPr/>
    </dgm:pt>
    <dgm:pt modelId="{32026037-A652-4AD0-8005-A73E81C18106}" type="pres">
      <dgm:prSet presAssocID="{74377D1C-BCC0-4E7E-83D5-680419D6E5F7}" presName="FourNodes_4" presStyleLbl="node1" presStyleIdx="3" presStyleCnt="4">
        <dgm:presLayoutVars>
          <dgm:bulletEnabled val="1"/>
        </dgm:presLayoutVars>
      </dgm:prSet>
      <dgm:spPr/>
    </dgm:pt>
    <dgm:pt modelId="{EC11C66E-AF67-460F-9E54-F3B4C29F57BA}" type="pres">
      <dgm:prSet presAssocID="{74377D1C-BCC0-4E7E-83D5-680419D6E5F7}" presName="FourConn_1-2" presStyleLbl="fgAccFollowNode1" presStyleIdx="0" presStyleCnt="3">
        <dgm:presLayoutVars>
          <dgm:bulletEnabled val="1"/>
        </dgm:presLayoutVars>
      </dgm:prSet>
      <dgm:spPr/>
    </dgm:pt>
    <dgm:pt modelId="{C9176B66-6D48-4156-A03B-B12F4A378AD6}" type="pres">
      <dgm:prSet presAssocID="{74377D1C-BCC0-4E7E-83D5-680419D6E5F7}" presName="FourConn_2-3" presStyleLbl="fgAccFollowNode1" presStyleIdx="1" presStyleCnt="3">
        <dgm:presLayoutVars>
          <dgm:bulletEnabled val="1"/>
        </dgm:presLayoutVars>
      </dgm:prSet>
      <dgm:spPr/>
    </dgm:pt>
    <dgm:pt modelId="{8FE4085E-863E-425F-97B9-573370424E3B}" type="pres">
      <dgm:prSet presAssocID="{74377D1C-BCC0-4E7E-83D5-680419D6E5F7}" presName="FourConn_3-4" presStyleLbl="fgAccFollowNode1" presStyleIdx="2" presStyleCnt="3">
        <dgm:presLayoutVars>
          <dgm:bulletEnabled val="1"/>
        </dgm:presLayoutVars>
      </dgm:prSet>
      <dgm:spPr/>
    </dgm:pt>
    <dgm:pt modelId="{DEC296A3-BAB2-478F-A2EE-DA05995DD003}" type="pres">
      <dgm:prSet presAssocID="{74377D1C-BCC0-4E7E-83D5-680419D6E5F7}" presName="FourNodes_1_text" presStyleLbl="node1" presStyleIdx="3" presStyleCnt="4">
        <dgm:presLayoutVars>
          <dgm:bulletEnabled val="1"/>
        </dgm:presLayoutVars>
      </dgm:prSet>
      <dgm:spPr/>
    </dgm:pt>
    <dgm:pt modelId="{FB6A98BC-0699-43D3-85B6-D0D1317FA158}" type="pres">
      <dgm:prSet presAssocID="{74377D1C-BCC0-4E7E-83D5-680419D6E5F7}" presName="FourNodes_2_text" presStyleLbl="node1" presStyleIdx="3" presStyleCnt="4">
        <dgm:presLayoutVars>
          <dgm:bulletEnabled val="1"/>
        </dgm:presLayoutVars>
      </dgm:prSet>
      <dgm:spPr/>
    </dgm:pt>
    <dgm:pt modelId="{CE5C27F1-63D5-4929-A226-C10E19B5EB44}" type="pres">
      <dgm:prSet presAssocID="{74377D1C-BCC0-4E7E-83D5-680419D6E5F7}" presName="FourNodes_3_text" presStyleLbl="node1" presStyleIdx="3" presStyleCnt="4">
        <dgm:presLayoutVars>
          <dgm:bulletEnabled val="1"/>
        </dgm:presLayoutVars>
      </dgm:prSet>
      <dgm:spPr/>
    </dgm:pt>
    <dgm:pt modelId="{3B862EFF-DE07-40F9-9B83-51E251F45266}" type="pres">
      <dgm:prSet presAssocID="{74377D1C-BCC0-4E7E-83D5-680419D6E5F7}" presName="FourNodes_4_text" presStyleLbl="node1" presStyleIdx="3" presStyleCnt="4">
        <dgm:presLayoutVars>
          <dgm:bulletEnabled val="1"/>
        </dgm:presLayoutVars>
      </dgm:prSet>
      <dgm:spPr/>
    </dgm:pt>
  </dgm:ptLst>
  <dgm:cxnLst>
    <dgm:cxn modelId="{80557814-F80A-401A-AF55-861E8F0CE068}" type="presOf" srcId="{C54AD269-E1BF-4968-9C57-9F0DEEBB6837}" destId="{EC11C66E-AF67-460F-9E54-F3B4C29F57BA}" srcOrd="0" destOrd="0" presId="urn:microsoft.com/office/officeart/2005/8/layout/vProcess5"/>
    <dgm:cxn modelId="{7B122F35-9467-49CA-9134-AE8D5F892729}" srcId="{74377D1C-BCC0-4E7E-83D5-680419D6E5F7}" destId="{E9675A3E-2081-4AD3-8F92-DE543A30AA94}" srcOrd="2" destOrd="0" parTransId="{C299D435-7639-4706-A5CF-8D9E8F823769}" sibTransId="{B8D2C8EB-2692-41F0-88B9-BA07E16E55CE}"/>
    <dgm:cxn modelId="{5F9FC168-7084-4C35-97D2-FC9ED7DF6E7A}" type="presOf" srcId="{D93B0754-66E8-4541-934B-E86024687FA2}" destId="{3B862EFF-DE07-40F9-9B83-51E251F45266}" srcOrd="1" destOrd="0" presId="urn:microsoft.com/office/officeart/2005/8/layout/vProcess5"/>
    <dgm:cxn modelId="{49E1834C-0DE0-4CDD-A701-DC4310344C9B}" type="presOf" srcId="{74377D1C-BCC0-4E7E-83D5-680419D6E5F7}" destId="{3A021E63-DDB1-4DCC-B627-680C6FF86F76}" srcOrd="0" destOrd="0" presId="urn:microsoft.com/office/officeart/2005/8/layout/vProcess5"/>
    <dgm:cxn modelId="{2135C377-9370-4FED-8756-91BFF6E2B5BE}" srcId="{74377D1C-BCC0-4E7E-83D5-680419D6E5F7}" destId="{A304DDFB-2456-4AF4-9446-F288F64DF9F0}" srcOrd="1" destOrd="0" parTransId="{B3011CCF-5337-4BA8-8233-4C3FC0B67C69}" sibTransId="{231768D3-3DA6-484F-98A6-B9D838F6BA6F}"/>
    <dgm:cxn modelId="{6B1B467A-3F7F-46CB-BC92-67AC849B3E33}" srcId="{74377D1C-BCC0-4E7E-83D5-680419D6E5F7}" destId="{D93B0754-66E8-4541-934B-E86024687FA2}" srcOrd="3" destOrd="0" parTransId="{FAC43F3C-8F05-430A-A6C0-CEE527E25A58}" sibTransId="{1822F2DA-CA90-4C81-8D66-EE447684089D}"/>
    <dgm:cxn modelId="{F2C59C8A-8613-4212-AAB0-01DD0D80ABDF}" type="presOf" srcId="{22343965-9263-4B42-9E87-3EFFB58EEEDB}" destId="{DEC296A3-BAB2-478F-A2EE-DA05995DD003}" srcOrd="1" destOrd="0" presId="urn:microsoft.com/office/officeart/2005/8/layout/vProcess5"/>
    <dgm:cxn modelId="{132DB490-D80C-4A6D-8B2C-C88AFABCDA01}" type="presOf" srcId="{A304DDFB-2456-4AF4-9446-F288F64DF9F0}" destId="{1B8A762A-9591-4BE4-B860-2DAC31ED9AC7}" srcOrd="0" destOrd="0" presId="urn:microsoft.com/office/officeart/2005/8/layout/vProcess5"/>
    <dgm:cxn modelId="{9FDFDBB2-6678-48B5-A445-4C65050ABF85}" type="presOf" srcId="{E9675A3E-2081-4AD3-8F92-DE543A30AA94}" destId="{CE5C27F1-63D5-4929-A226-C10E19B5EB44}" srcOrd="1" destOrd="0" presId="urn:microsoft.com/office/officeart/2005/8/layout/vProcess5"/>
    <dgm:cxn modelId="{FD7FFAB4-349C-4F4D-B2E2-061707268084}" type="presOf" srcId="{B8D2C8EB-2692-41F0-88B9-BA07E16E55CE}" destId="{8FE4085E-863E-425F-97B9-573370424E3B}" srcOrd="0" destOrd="0" presId="urn:microsoft.com/office/officeart/2005/8/layout/vProcess5"/>
    <dgm:cxn modelId="{FCA641C2-092B-4D9F-BB30-33C2EA29E1BD}" type="presOf" srcId="{D93B0754-66E8-4541-934B-E86024687FA2}" destId="{32026037-A652-4AD0-8005-A73E81C18106}" srcOrd="0" destOrd="0" presId="urn:microsoft.com/office/officeart/2005/8/layout/vProcess5"/>
    <dgm:cxn modelId="{D4F87ECE-4B39-4102-BFD6-CCB0B7041085}" type="presOf" srcId="{A304DDFB-2456-4AF4-9446-F288F64DF9F0}" destId="{FB6A98BC-0699-43D3-85B6-D0D1317FA158}" srcOrd="1" destOrd="0" presId="urn:microsoft.com/office/officeart/2005/8/layout/vProcess5"/>
    <dgm:cxn modelId="{3D809ADD-075F-43F9-A7BE-79E60F020B57}" srcId="{74377D1C-BCC0-4E7E-83D5-680419D6E5F7}" destId="{22343965-9263-4B42-9E87-3EFFB58EEEDB}" srcOrd="0" destOrd="0" parTransId="{C89DE801-264F-47C4-BF7A-F701AB740EC3}" sibTransId="{C54AD269-E1BF-4968-9C57-9F0DEEBB6837}"/>
    <dgm:cxn modelId="{A695B5E4-70AA-4F84-88DE-65188DCC2596}" type="presOf" srcId="{231768D3-3DA6-484F-98A6-B9D838F6BA6F}" destId="{C9176B66-6D48-4156-A03B-B12F4A378AD6}" srcOrd="0" destOrd="0" presId="urn:microsoft.com/office/officeart/2005/8/layout/vProcess5"/>
    <dgm:cxn modelId="{D9490DE5-B8F0-4943-9F63-CD2077258C4F}" type="presOf" srcId="{22343965-9263-4B42-9E87-3EFFB58EEEDB}" destId="{66A261D7-9490-42BB-85F1-0DA4151F77D2}" srcOrd="0" destOrd="0" presId="urn:microsoft.com/office/officeart/2005/8/layout/vProcess5"/>
    <dgm:cxn modelId="{37320DFB-E953-4A9B-A204-AA64C49308A7}" type="presOf" srcId="{E9675A3E-2081-4AD3-8F92-DE543A30AA94}" destId="{FDD629D0-B377-4C98-B733-320216C97EAC}" srcOrd="0" destOrd="0" presId="urn:microsoft.com/office/officeart/2005/8/layout/vProcess5"/>
    <dgm:cxn modelId="{CA8DF704-5429-4748-B111-E4D578FCD4E5}" type="presParOf" srcId="{3A021E63-DDB1-4DCC-B627-680C6FF86F76}" destId="{EDE55432-81C0-4046-BC10-821869AFEF32}" srcOrd="0" destOrd="0" presId="urn:microsoft.com/office/officeart/2005/8/layout/vProcess5"/>
    <dgm:cxn modelId="{B0754FBA-56FF-41A4-A69B-B66FFA2095B3}" type="presParOf" srcId="{3A021E63-DDB1-4DCC-B627-680C6FF86F76}" destId="{66A261D7-9490-42BB-85F1-0DA4151F77D2}" srcOrd="1" destOrd="0" presId="urn:microsoft.com/office/officeart/2005/8/layout/vProcess5"/>
    <dgm:cxn modelId="{13A657CC-D179-4C7F-8F03-241C38331460}" type="presParOf" srcId="{3A021E63-DDB1-4DCC-B627-680C6FF86F76}" destId="{1B8A762A-9591-4BE4-B860-2DAC31ED9AC7}" srcOrd="2" destOrd="0" presId="urn:microsoft.com/office/officeart/2005/8/layout/vProcess5"/>
    <dgm:cxn modelId="{8767B167-21D9-4130-ACBF-545AA9E5DF4C}" type="presParOf" srcId="{3A021E63-DDB1-4DCC-B627-680C6FF86F76}" destId="{FDD629D0-B377-4C98-B733-320216C97EAC}" srcOrd="3" destOrd="0" presId="urn:microsoft.com/office/officeart/2005/8/layout/vProcess5"/>
    <dgm:cxn modelId="{4E1B7099-B54D-48AF-BEF3-91AE0BEAA7A4}" type="presParOf" srcId="{3A021E63-DDB1-4DCC-B627-680C6FF86F76}" destId="{32026037-A652-4AD0-8005-A73E81C18106}" srcOrd="4" destOrd="0" presId="urn:microsoft.com/office/officeart/2005/8/layout/vProcess5"/>
    <dgm:cxn modelId="{ED6E386A-18C9-4C15-A83B-AFEE12A30AE8}" type="presParOf" srcId="{3A021E63-DDB1-4DCC-B627-680C6FF86F76}" destId="{EC11C66E-AF67-460F-9E54-F3B4C29F57BA}" srcOrd="5" destOrd="0" presId="urn:microsoft.com/office/officeart/2005/8/layout/vProcess5"/>
    <dgm:cxn modelId="{FB0DEE0E-8BA4-4957-A15A-7823B10001B2}" type="presParOf" srcId="{3A021E63-DDB1-4DCC-B627-680C6FF86F76}" destId="{C9176B66-6D48-4156-A03B-B12F4A378AD6}" srcOrd="6" destOrd="0" presId="urn:microsoft.com/office/officeart/2005/8/layout/vProcess5"/>
    <dgm:cxn modelId="{387EF2B3-2AED-48C6-A0CF-94C85ADA8AED}" type="presParOf" srcId="{3A021E63-DDB1-4DCC-B627-680C6FF86F76}" destId="{8FE4085E-863E-425F-97B9-573370424E3B}" srcOrd="7" destOrd="0" presId="urn:microsoft.com/office/officeart/2005/8/layout/vProcess5"/>
    <dgm:cxn modelId="{1154BD14-14E3-4450-8D8F-56130843F21D}" type="presParOf" srcId="{3A021E63-DDB1-4DCC-B627-680C6FF86F76}" destId="{DEC296A3-BAB2-478F-A2EE-DA05995DD003}" srcOrd="8" destOrd="0" presId="urn:microsoft.com/office/officeart/2005/8/layout/vProcess5"/>
    <dgm:cxn modelId="{35ED8905-6074-4B30-97F4-0675436A013B}" type="presParOf" srcId="{3A021E63-DDB1-4DCC-B627-680C6FF86F76}" destId="{FB6A98BC-0699-43D3-85B6-D0D1317FA158}" srcOrd="9" destOrd="0" presId="urn:microsoft.com/office/officeart/2005/8/layout/vProcess5"/>
    <dgm:cxn modelId="{81D8058C-A688-4508-AF67-5E8EB30041FF}" type="presParOf" srcId="{3A021E63-DDB1-4DCC-B627-680C6FF86F76}" destId="{CE5C27F1-63D5-4929-A226-C10E19B5EB44}" srcOrd="10" destOrd="0" presId="urn:microsoft.com/office/officeart/2005/8/layout/vProcess5"/>
    <dgm:cxn modelId="{BF2D896D-D316-4AB4-8F70-F4E800E1C667}" type="presParOf" srcId="{3A021E63-DDB1-4DCC-B627-680C6FF86F76}" destId="{3B862EFF-DE07-40F9-9B83-51E251F45266}"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68DEAD-664F-4322-BE72-C10796F5C48C}" type="doc">
      <dgm:prSet loTypeId="urn:microsoft.com/office/officeart/2005/8/layout/radial6" loCatId="cycle" qsTypeId="urn:microsoft.com/office/officeart/2005/8/quickstyle/simple2" qsCatId="simple" csTypeId="urn:microsoft.com/office/officeart/2005/8/colors/colorful3" csCatId="colorful" phldr="1"/>
      <dgm:spPr/>
      <dgm:t>
        <a:bodyPr/>
        <a:lstStyle/>
        <a:p>
          <a:endParaRPr lang="en-GB"/>
        </a:p>
      </dgm:t>
    </dgm:pt>
    <dgm:pt modelId="{9DF31B37-A11D-4280-9CF1-558D0D521429}">
      <dgm:prSet phldrT="[Text]"/>
      <dgm:spPr>
        <a:solidFill>
          <a:srgbClr val="7030A0"/>
        </a:solidFill>
      </dgm:spPr>
      <dgm:t>
        <a:bodyPr/>
        <a:lstStyle/>
        <a:p>
          <a:r>
            <a:rPr lang="en-GB" b="1" dirty="0"/>
            <a:t>Key words</a:t>
          </a:r>
        </a:p>
      </dgm:t>
    </dgm:pt>
    <dgm:pt modelId="{BFE0D424-4DC9-4A42-AD3A-6AF1781BC66D}" type="parTrans" cxnId="{B0BA9030-DCF0-4D25-93C5-EC3E08226F7F}">
      <dgm:prSet/>
      <dgm:spPr/>
      <dgm:t>
        <a:bodyPr/>
        <a:lstStyle/>
        <a:p>
          <a:endParaRPr lang="en-GB"/>
        </a:p>
      </dgm:t>
    </dgm:pt>
    <dgm:pt modelId="{8A2DCE14-6C64-4914-8882-261DE984CDCB}" type="sibTrans" cxnId="{B0BA9030-DCF0-4D25-93C5-EC3E08226F7F}">
      <dgm:prSet/>
      <dgm:spPr/>
      <dgm:t>
        <a:bodyPr/>
        <a:lstStyle/>
        <a:p>
          <a:endParaRPr lang="en-GB"/>
        </a:p>
      </dgm:t>
    </dgm:pt>
    <dgm:pt modelId="{4B62BD8D-491B-4287-BA0B-DF8FB09B62AA}">
      <dgm:prSet phldrT="[Text]"/>
      <dgm:spPr/>
      <dgm:t>
        <a:bodyPr/>
        <a:lstStyle/>
        <a:p>
          <a:r>
            <a:rPr lang="en-GB" dirty="0"/>
            <a:t>Identify</a:t>
          </a:r>
        </a:p>
      </dgm:t>
    </dgm:pt>
    <dgm:pt modelId="{0C2D558E-03B5-4EA9-85EB-EBB923707CDC}" type="sibTrans" cxnId="{E6614203-7205-452D-90F7-AE4FA85B064E}">
      <dgm:prSet/>
      <dgm:spPr/>
      <dgm:t>
        <a:bodyPr/>
        <a:lstStyle/>
        <a:p>
          <a:endParaRPr lang="en-GB"/>
        </a:p>
      </dgm:t>
    </dgm:pt>
    <dgm:pt modelId="{2D96F11D-6974-4DBC-B2A8-57181F9900E9}" type="parTrans" cxnId="{E6614203-7205-452D-90F7-AE4FA85B064E}">
      <dgm:prSet/>
      <dgm:spPr/>
      <dgm:t>
        <a:bodyPr/>
        <a:lstStyle/>
        <a:p>
          <a:endParaRPr lang="en-GB"/>
        </a:p>
      </dgm:t>
    </dgm:pt>
    <dgm:pt modelId="{3ADA7433-0CBF-4B22-9408-A2F41D5AEA3E}">
      <dgm:prSet phldrT="[Text]"/>
      <dgm:spPr/>
      <dgm:t>
        <a:bodyPr/>
        <a:lstStyle/>
        <a:p>
          <a:r>
            <a:rPr lang="en-GB" dirty="0"/>
            <a:t>Assess</a:t>
          </a:r>
        </a:p>
      </dgm:t>
    </dgm:pt>
    <dgm:pt modelId="{3F1CF5FE-16B0-4B4E-AC29-59AAFCC33779}" type="sibTrans" cxnId="{1DCCC25F-4B74-41DD-B15A-C197590558A9}">
      <dgm:prSet/>
      <dgm:spPr/>
      <dgm:t>
        <a:bodyPr/>
        <a:lstStyle/>
        <a:p>
          <a:endParaRPr lang="en-GB"/>
        </a:p>
      </dgm:t>
    </dgm:pt>
    <dgm:pt modelId="{33CC57A2-8249-45BE-B89C-A71D5063EB56}" type="parTrans" cxnId="{1DCCC25F-4B74-41DD-B15A-C197590558A9}">
      <dgm:prSet/>
      <dgm:spPr/>
      <dgm:t>
        <a:bodyPr/>
        <a:lstStyle/>
        <a:p>
          <a:endParaRPr lang="en-GB"/>
        </a:p>
      </dgm:t>
    </dgm:pt>
    <dgm:pt modelId="{E04F532E-90E5-4223-8D58-45156488CD4E}">
      <dgm:prSet phldrT="[Text]"/>
      <dgm:spPr/>
      <dgm:t>
        <a:bodyPr/>
        <a:lstStyle/>
        <a:p>
          <a:r>
            <a:rPr lang="en-GB" dirty="0"/>
            <a:t>Evaluate</a:t>
          </a:r>
        </a:p>
      </dgm:t>
    </dgm:pt>
    <dgm:pt modelId="{452B922F-8404-47FB-B3C3-7F0022B533DB}" type="sibTrans" cxnId="{15638FDB-A0D1-4626-A2B2-93D065AEFBD5}">
      <dgm:prSet/>
      <dgm:spPr/>
      <dgm:t>
        <a:bodyPr/>
        <a:lstStyle/>
        <a:p>
          <a:endParaRPr lang="en-GB"/>
        </a:p>
      </dgm:t>
    </dgm:pt>
    <dgm:pt modelId="{B09A4F67-2A39-49C0-BFCE-651A3F903217}" type="parTrans" cxnId="{15638FDB-A0D1-4626-A2B2-93D065AEFBD5}">
      <dgm:prSet/>
      <dgm:spPr/>
      <dgm:t>
        <a:bodyPr/>
        <a:lstStyle/>
        <a:p>
          <a:endParaRPr lang="en-GB"/>
        </a:p>
      </dgm:t>
    </dgm:pt>
    <dgm:pt modelId="{BD083F22-D07C-409C-A00E-2C2811E33055}">
      <dgm:prSet phldrT="[Text]"/>
      <dgm:spPr/>
      <dgm:t>
        <a:bodyPr/>
        <a:lstStyle/>
        <a:p>
          <a:r>
            <a:rPr lang="en-GB" dirty="0"/>
            <a:t>Explore</a:t>
          </a:r>
        </a:p>
      </dgm:t>
    </dgm:pt>
    <dgm:pt modelId="{0B7A37EA-DA5F-4AF1-BE2F-A1E69C51A68E}" type="sibTrans" cxnId="{9106EDD8-74A6-4913-A687-9D9CAD953590}">
      <dgm:prSet/>
      <dgm:spPr/>
      <dgm:t>
        <a:bodyPr/>
        <a:lstStyle/>
        <a:p>
          <a:endParaRPr lang="en-GB"/>
        </a:p>
      </dgm:t>
    </dgm:pt>
    <dgm:pt modelId="{E93B3BE2-12F1-404A-B0AE-D528CC7E51DD}" type="parTrans" cxnId="{9106EDD8-74A6-4913-A687-9D9CAD953590}">
      <dgm:prSet/>
      <dgm:spPr/>
      <dgm:t>
        <a:bodyPr/>
        <a:lstStyle/>
        <a:p>
          <a:endParaRPr lang="en-GB"/>
        </a:p>
      </dgm:t>
    </dgm:pt>
    <dgm:pt modelId="{0B9DFB84-C484-4C7C-828D-9BB0894EB588}">
      <dgm:prSet phldrT="[Text]"/>
      <dgm:spPr/>
      <dgm:t>
        <a:bodyPr/>
        <a:lstStyle/>
        <a:p>
          <a:r>
            <a:rPr lang="en-GB" dirty="0"/>
            <a:t>Outline</a:t>
          </a:r>
        </a:p>
      </dgm:t>
    </dgm:pt>
    <dgm:pt modelId="{50024C56-82AF-449C-A4B7-392E68E9C04B}" type="sibTrans" cxnId="{37996FAE-5F93-4FD7-9BA2-724AA0678A74}">
      <dgm:prSet/>
      <dgm:spPr/>
      <dgm:t>
        <a:bodyPr/>
        <a:lstStyle/>
        <a:p>
          <a:endParaRPr lang="en-GB"/>
        </a:p>
      </dgm:t>
    </dgm:pt>
    <dgm:pt modelId="{285D92E1-C91F-48E3-92C7-9802CFD20AB4}" type="parTrans" cxnId="{37996FAE-5F93-4FD7-9BA2-724AA0678A74}">
      <dgm:prSet/>
      <dgm:spPr/>
      <dgm:t>
        <a:bodyPr/>
        <a:lstStyle/>
        <a:p>
          <a:endParaRPr lang="en-GB"/>
        </a:p>
      </dgm:t>
    </dgm:pt>
    <dgm:pt modelId="{7DCEE537-0114-42FB-85F9-8B83521FAC4A}">
      <dgm:prSet phldrT="[Text]"/>
      <dgm:spPr/>
      <dgm:t>
        <a:bodyPr/>
        <a:lstStyle/>
        <a:p>
          <a:r>
            <a:rPr lang="en-GB" dirty="0"/>
            <a:t>Discuss</a:t>
          </a:r>
        </a:p>
      </dgm:t>
    </dgm:pt>
    <dgm:pt modelId="{D95F094E-FEA8-47D0-8332-A0D9B9EBC20B}" type="sibTrans" cxnId="{24FA9B0C-BFF3-467F-9D8E-ABA3B59C0100}">
      <dgm:prSet/>
      <dgm:spPr/>
      <dgm:t>
        <a:bodyPr/>
        <a:lstStyle/>
        <a:p>
          <a:endParaRPr lang="en-GB"/>
        </a:p>
      </dgm:t>
    </dgm:pt>
    <dgm:pt modelId="{22BDC6F3-1FD1-4811-9BCD-66EAD0EF662D}" type="parTrans" cxnId="{24FA9B0C-BFF3-467F-9D8E-ABA3B59C0100}">
      <dgm:prSet/>
      <dgm:spPr/>
      <dgm:t>
        <a:bodyPr/>
        <a:lstStyle/>
        <a:p>
          <a:endParaRPr lang="en-GB"/>
        </a:p>
      </dgm:t>
    </dgm:pt>
    <dgm:pt modelId="{B7E93479-94BC-4FDF-A1B9-7D7544FDDE61}">
      <dgm:prSet/>
      <dgm:spPr/>
      <dgm:t>
        <a:bodyPr/>
        <a:lstStyle/>
        <a:p>
          <a:r>
            <a:rPr lang="en-GB" dirty="0"/>
            <a:t>Analyse</a:t>
          </a:r>
        </a:p>
      </dgm:t>
    </dgm:pt>
    <dgm:pt modelId="{AA8321B7-9BF0-47D6-984F-95C870606A21}" type="parTrans" cxnId="{3A81BF52-70DD-47A8-B8E5-9581E26EDE62}">
      <dgm:prSet/>
      <dgm:spPr/>
      <dgm:t>
        <a:bodyPr/>
        <a:lstStyle/>
        <a:p>
          <a:endParaRPr lang="en-GB"/>
        </a:p>
      </dgm:t>
    </dgm:pt>
    <dgm:pt modelId="{6C9D1AD3-2983-4080-8935-9B537F2CABA0}" type="sibTrans" cxnId="{3A81BF52-70DD-47A8-B8E5-9581E26EDE62}">
      <dgm:prSet/>
      <dgm:spPr/>
      <dgm:t>
        <a:bodyPr/>
        <a:lstStyle/>
        <a:p>
          <a:endParaRPr lang="en-GB"/>
        </a:p>
      </dgm:t>
    </dgm:pt>
    <dgm:pt modelId="{BF1E7593-175C-402A-9927-9068D509D564}" type="pres">
      <dgm:prSet presAssocID="{0768DEAD-664F-4322-BE72-C10796F5C48C}" presName="Name0" presStyleCnt="0">
        <dgm:presLayoutVars>
          <dgm:chMax val="1"/>
          <dgm:dir/>
          <dgm:animLvl val="ctr"/>
          <dgm:resizeHandles val="exact"/>
        </dgm:presLayoutVars>
      </dgm:prSet>
      <dgm:spPr/>
    </dgm:pt>
    <dgm:pt modelId="{226AC53C-CE14-4ACE-83D6-EF7AAF85DEA4}" type="pres">
      <dgm:prSet presAssocID="{9DF31B37-A11D-4280-9CF1-558D0D521429}" presName="centerShape" presStyleLbl="node0" presStyleIdx="0" presStyleCnt="1"/>
      <dgm:spPr/>
    </dgm:pt>
    <dgm:pt modelId="{DF30D5D8-FCEA-41A9-B276-90C56950A2E2}" type="pres">
      <dgm:prSet presAssocID="{4B62BD8D-491B-4287-BA0B-DF8FB09B62AA}" presName="node" presStyleLbl="node1" presStyleIdx="0" presStyleCnt="7">
        <dgm:presLayoutVars>
          <dgm:bulletEnabled val="1"/>
        </dgm:presLayoutVars>
      </dgm:prSet>
      <dgm:spPr/>
    </dgm:pt>
    <dgm:pt modelId="{071B10AA-C4CD-4B2F-AD20-866B8B9CD013}" type="pres">
      <dgm:prSet presAssocID="{4B62BD8D-491B-4287-BA0B-DF8FB09B62AA}" presName="dummy" presStyleCnt="0"/>
      <dgm:spPr/>
    </dgm:pt>
    <dgm:pt modelId="{1EC3A9D8-ABE2-49AF-9210-DF6BD2295ECF}" type="pres">
      <dgm:prSet presAssocID="{0C2D558E-03B5-4EA9-85EB-EBB923707CDC}" presName="sibTrans" presStyleLbl="sibTrans2D1" presStyleIdx="0" presStyleCnt="7"/>
      <dgm:spPr/>
    </dgm:pt>
    <dgm:pt modelId="{4DC5A805-A8F7-4792-AC87-C20EEF35618A}" type="pres">
      <dgm:prSet presAssocID="{3ADA7433-0CBF-4B22-9408-A2F41D5AEA3E}" presName="node" presStyleLbl="node1" presStyleIdx="1" presStyleCnt="7">
        <dgm:presLayoutVars>
          <dgm:bulletEnabled val="1"/>
        </dgm:presLayoutVars>
      </dgm:prSet>
      <dgm:spPr/>
    </dgm:pt>
    <dgm:pt modelId="{5673C0D2-6A82-4151-912A-EB8B364DC374}" type="pres">
      <dgm:prSet presAssocID="{3ADA7433-0CBF-4B22-9408-A2F41D5AEA3E}" presName="dummy" presStyleCnt="0"/>
      <dgm:spPr/>
    </dgm:pt>
    <dgm:pt modelId="{156D1B7C-4E09-4257-9E44-A188AC305E97}" type="pres">
      <dgm:prSet presAssocID="{3F1CF5FE-16B0-4B4E-AC29-59AAFCC33779}" presName="sibTrans" presStyleLbl="sibTrans2D1" presStyleIdx="1" presStyleCnt="7"/>
      <dgm:spPr/>
    </dgm:pt>
    <dgm:pt modelId="{A217857D-EEF7-4BA1-A385-455AFEAFE818}" type="pres">
      <dgm:prSet presAssocID="{E04F532E-90E5-4223-8D58-45156488CD4E}" presName="node" presStyleLbl="node1" presStyleIdx="2" presStyleCnt="7">
        <dgm:presLayoutVars>
          <dgm:bulletEnabled val="1"/>
        </dgm:presLayoutVars>
      </dgm:prSet>
      <dgm:spPr/>
    </dgm:pt>
    <dgm:pt modelId="{3618B5E5-B8C2-44E3-9D01-4A8C28875A57}" type="pres">
      <dgm:prSet presAssocID="{E04F532E-90E5-4223-8D58-45156488CD4E}" presName="dummy" presStyleCnt="0"/>
      <dgm:spPr/>
    </dgm:pt>
    <dgm:pt modelId="{C8C3C087-F536-40BC-95CC-CB2AFEC2C474}" type="pres">
      <dgm:prSet presAssocID="{452B922F-8404-47FB-B3C3-7F0022B533DB}" presName="sibTrans" presStyleLbl="sibTrans2D1" presStyleIdx="2" presStyleCnt="7"/>
      <dgm:spPr/>
    </dgm:pt>
    <dgm:pt modelId="{714E7489-D5EA-4493-AFD8-1494D9B6149E}" type="pres">
      <dgm:prSet presAssocID="{BD083F22-D07C-409C-A00E-2C2811E33055}" presName="node" presStyleLbl="node1" presStyleIdx="3" presStyleCnt="7">
        <dgm:presLayoutVars>
          <dgm:bulletEnabled val="1"/>
        </dgm:presLayoutVars>
      </dgm:prSet>
      <dgm:spPr/>
    </dgm:pt>
    <dgm:pt modelId="{6C9AF2C2-0C5F-4034-A351-12D9D4E62EF2}" type="pres">
      <dgm:prSet presAssocID="{BD083F22-D07C-409C-A00E-2C2811E33055}" presName="dummy" presStyleCnt="0"/>
      <dgm:spPr/>
    </dgm:pt>
    <dgm:pt modelId="{BB60A293-C989-43BF-A646-962C9CD23CEF}" type="pres">
      <dgm:prSet presAssocID="{0B7A37EA-DA5F-4AF1-BE2F-A1E69C51A68E}" presName="sibTrans" presStyleLbl="sibTrans2D1" presStyleIdx="3" presStyleCnt="7"/>
      <dgm:spPr/>
    </dgm:pt>
    <dgm:pt modelId="{B2FFA93E-35B7-48DB-9FD5-6DCA9EBFB46E}" type="pres">
      <dgm:prSet presAssocID="{0B9DFB84-C484-4C7C-828D-9BB0894EB588}" presName="node" presStyleLbl="node1" presStyleIdx="4" presStyleCnt="7">
        <dgm:presLayoutVars>
          <dgm:bulletEnabled val="1"/>
        </dgm:presLayoutVars>
      </dgm:prSet>
      <dgm:spPr/>
    </dgm:pt>
    <dgm:pt modelId="{AC343F3C-7394-4DCC-A243-16934A6F4AD9}" type="pres">
      <dgm:prSet presAssocID="{0B9DFB84-C484-4C7C-828D-9BB0894EB588}" presName="dummy" presStyleCnt="0"/>
      <dgm:spPr/>
    </dgm:pt>
    <dgm:pt modelId="{D707D5B2-BFF4-4CAB-80BE-E157184915E8}" type="pres">
      <dgm:prSet presAssocID="{50024C56-82AF-449C-A4B7-392E68E9C04B}" presName="sibTrans" presStyleLbl="sibTrans2D1" presStyleIdx="4" presStyleCnt="7"/>
      <dgm:spPr/>
    </dgm:pt>
    <dgm:pt modelId="{2A23BD22-8BB4-4C77-B9CE-ECEDB91956EB}" type="pres">
      <dgm:prSet presAssocID="{7DCEE537-0114-42FB-85F9-8B83521FAC4A}" presName="node" presStyleLbl="node1" presStyleIdx="5" presStyleCnt="7">
        <dgm:presLayoutVars>
          <dgm:bulletEnabled val="1"/>
        </dgm:presLayoutVars>
      </dgm:prSet>
      <dgm:spPr/>
    </dgm:pt>
    <dgm:pt modelId="{37A96034-F285-4D23-9187-6FA81D385571}" type="pres">
      <dgm:prSet presAssocID="{7DCEE537-0114-42FB-85F9-8B83521FAC4A}" presName="dummy" presStyleCnt="0"/>
      <dgm:spPr/>
    </dgm:pt>
    <dgm:pt modelId="{098F4CEE-4EFB-4DA3-A8BA-0B3CDCCCEB9C}" type="pres">
      <dgm:prSet presAssocID="{D95F094E-FEA8-47D0-8332-A0D9B9EBC20B}" presName="sibTrans" presStyleLbl="sibTrans2D1" presStyleIdx="5" presStyleCnt="7"/>
      <dgm:spPr/>
    </dgm:pt>
    <dgm:pt modelId="{BF14948F-4552-4B17-BB91-EFD88E0AA26B}" type="pres">
      <dgm:prSet presAssocID="{B7E93479-94BC-4FDF-A1B9-7D7544FDDE61}" presName="node" presStyleLbl="node1" presStyleIdx="6" presStyleCnt="7">
        <dgm:presLayoutVars>
          <dgm:bulletEnabled val="1"/>
        </dgm:presLayoutVars>
      </dgm:prSet>
      <dgm:spPr/>
    </dgm:pt>
    <dgm:pt modelId="{C8E0024E-21DB-4981-BDF4-0D01B83B86B7}" type="pres">
      <dgm:prSet presAssocID="{B7E93479-94BC-4FDF-A1B9-7D7544FDDE61}" presName="dummy" presStyleCnt="0"/>
      <dgm:spPr/>
    </dgm:pt>
    <dgm:pt modelId="{01499276-8DA9-405D-8731-B4B5FA8BBB44}" type="pres">
      <dgm:prSet presAssocID="{6C9D1AD3-2983-4080-8935-9B537F2CABA0}" presName="sibTrans" presStyleLbl="sibTrans2D1" presStyleIdx="6" presStyleCnt="7"/>
      <dgm:spPr/>
    </dgm:pt>
  </dgm:ptLst>
  <dgm:cxnLst>
    <dgm:cxn modelId="{2B519502-9C41-4831-8531-D0DEE22AF0D1}" type="presOf" srcId="{E04F532E-90E5-4223-8D58-45156488CD4E}" destId="{A217857D-EEF7-4BA1-A385-455AFEAFE818}" srcOrd="0" destOrd="0" presId="urn:microsoft.com/office/officeart/2005/8/layout/radial6"/>
    <dgm:cxn modelId="{E6614203-7205-452D-90F7-AE4FA85B064E}" srcId="{9DF31B37-A11D-4280-9CF1-558D0D521429}" destId="{4B62BD8D-491B-4287-BA0B-DF8FB09B62AA}" srcOrd="0" destOrd="0" parTransId="{2D96F11D-6974-4DBC-B2A8-57181F9900E9}" sibTransId="{0C2D558E-03B5-4EA9-85EB-EBB923707CDC}"/>
    <dgm:cxn modelId="{24FA9B0C-BFF3-467F-9D8E-ABA3B59C0100}" srcId="{9DF31B37-A11D-4280-9CF1-558D0D521429}" destId="{7DCEE537-0114-42FB-85F9-8B83521FAC4A}" srcOrd="5" destOrd="0" parTransId="{22BDC6F3-1FD1-4811-9BCD-66EAD0EF662D}" sibTransId="{D95F094E-FEA8-47D0-8332-A0D9B9EBC20B}"/>
    <dgm:cxn modelId="{369BB626-1CA7-4373-9D12-9E41802082DE}" type="presOf" srcId="{3ADA7433-0CBF-4B22-9408-A2F41D5AEA3E}" destId="{4DC5A805-A8F7-4792-AC87-C20EEF35618A}" srcOrd="0" destOrd="0" presId="urn:microsoft.com/office/officeart/2005/8/layout/radial6"/>
    <dgm:cxn modelId="{B3616A2F-C99A-44DD-8671-C325AE36ED25}" type="presOf" srcId="{6C9D1AD3-2983-4080-8935-9B537F2CABA0}" destId="{01499276-8DA9-405D-8731-B4B5FA8BBB44}" srcOrd="0" destOrd="0" presId="urn:microsoft.com/office/officeart/2005/8/layout/radial6"/>
    <dgm:cxn modelId="{C6458730-C64C-46EB-BF66-CDD4FB453BBE}" type="presOf" srcId="{0C2D558E-03B5-4EA9-85EB-EBB923707CDC}" destId="{1EC3A9D8-ABE2-49AF-9210-DF6BD2295ECF}" srcOrd="0" destOrd="0" presId="urn:microsoft.com/office/officeart/2005/8/layout/radial6"/>
    <dgm:cxn modelId="{B0BA9030-DCF0-4D25-93C5-EC3E08226F7F}" srcId="{0768DEAD-664F-4322-BE72-C10796F5C48C}" destId="{9DF31B37-A11D-4280-9CF1-558D0D521429}" srcOrd="0" destOrd="0" parTransId="{BFE0D424-4DC9-4A42-AD3A-6AF1781BC66D}" sibTransId="{8A2DCE14-6C64-4914-8882-261DE984CDCB}"/>
    <dgm:cxn modelId="{DFC5D53C-38FA-443B-9545-E24D2A2AF7E6}" type="presOf" srcId="{9DF31B37-A11D-4280-9CF1-558D0D521429}" destId="{226AC53C-CE14-4ACE-83D6-EF7AAF85DEA4}" srcOrd="0" destOrd="0" presId="urn:microsoft.com/office/officeart/2005/8/layout/radial6"/>
    <dgm:cxn modelId="{1DCCC25F-4B74-41DD-B15A-C197590558A9}" srcId="{9DF31B37-A11D-4280-9CF1-558D0D521429}" destId="{3ADA7433-0CBF-4B22-9408-A2F41D5AEA3E}" srcOrd="1" destOrd="0" parTransId="{33CC57A2-8249-45BE-B89C-A71D5063EB56}" sibTransId="{3F1CF5FE-16B0-4B4E-AC29-59AAFCC33779}"/>
    <dgm:cxn modelId="{3A81BF52-70DD-47A8-B8E5-9581E26EDE62}" srcId="{9DF31B37-A11D-4280-9CF1-558D0D521429}" destId="{B7E93479-94BC-4FDF-A1B9-7D7544FDDE61}" srcOrd="6" destOrd="0" parTransId="{AA8321B7-9BF0-47D6-984F-95C870606A21}" sibTransId="{6C9D1AD3-2983-4080-8935-9B537F2CABA0}"/>
    <dgm:cxn modelId="{26EFD352-C214-4769-A23F-FC40CDEFD45A}" type="presOf" srcId="{7DCEE537-0114-42FB-85F9-8B83521FAC4A}" destId="{2A23BD22-8BB4-4C77-B9CE-ECEDB91956EB}" srcOrd="0" destOrd="0" presId="urn:microsoft.com/office/officeart/2005/8/layout/radial6"/>
    <dgm:cxn modelId="{20311575-D686-4846-B8BB-C6EF4732A9D9}" type="presOf" srcId="{50024C56-82AF-449C-A4B7-392E68E9C04B}" destId="{D707D5B2-BFF4-4CAB-80BE-E157184915E8}" srcOrd="0" destOrd="0" presId="urn:microsoft.com/office/officeart/2005/8/layout/radial6"/>
    <dgm:cxn modelId="{306C9C82-0B52-4AA1-9883-8EF8D5E91C43}" type="presOf" srcId="{B7E93479-94BC-4FDF-A1B9-7D7544FDDE61}" destId="{BF14948F-4552-4B17-BB91-EFD88E0AA26B}" srcOrd="0" destOrd="0" presId="urn:microsoft.com/office/officeart/2005/8/layout/radial6"/>
    <dgm:cxn modelId="{730D8F91-D07B-47DD-8086-19BD10DB6293}" type="presOf" srcId="{0B9DFB84-C484-4C7C-828D-9BB0894EB588}" destId="{B2FFA93E-35B7-48DB-9FD5-6DCA9EBFB46E}" srcOrd="0" destOrd="0" presId="urn:microsoft.com/office/officeart/2005/8/layout/radial6"/>
    <dgm:cxn modelId="{AF35479E-6D6A-4F98-B48C-B6C7952EA1CB}" type="presOf" srcId="{BD083F22-D07C-409C-A00E-2C2811E33055}" destId="{714E7489-D5EA-4493-AFD8-1494D9B6149E}" srcOrd="0" destOrd="0" presId="urn:microsoft.com/office/officeart/2005/8/layout/radial6"/>
    <dgm:cxn modelId="{5DCAF9A4-9131-4A75-9EEE-2CFD12E42AE9}" type="presOf" srcId="{0768DEAD-664F-4322-BE72-C10796F5C48C}" destId="{BF1E7593-175C-402A-9927-9068D509D564}" srcOrd="0" destOrd="0" presId="urn:microsoft.com/office/officeart/2005/8/layout/radial6"/>
    <dgm:cxn modelId="{37996FAE-5F93-4FD7-9BA2-724AA0678A74}" srcId="{9DF31B37-A11D-4280-9CF1-558D0D521429}" destId="{0B9DFB84-C484-4C7C-828D-9BB0894EB588}" srcOrd="4" destOrd="0" parTransId="{285D92E1-C91F-48E3-92C7-9802CFD20AB4}" sibTransId="{50024C56-82AF-449C-A4B7-392E68E9C04B}"/>
    <dgm:cxn modelId="{9D839DBD-23C0-4553-9C25-D48F68B1461A}" type="presOf" srcId="{452B922F-8404-47FB-B3C3-7F0022B533DB}" destId="{C8C3C087-F536-40BC-95CC-CB2AFEC2C474}" srcOrd="0" destOrd="0" presId="urn:microsoft.com/office/officeart/2005/8/layout/radial6"/>
    <dgm:cxn modelId="{E7B857CF-0966-49B6-AED5-A6A35CD60661}" type="presOf" srcId="{D95F094E-FEA8-47D0-8332-A0D9B9EBC20B}" destId="{098F4CEE-4EFB-4DA3-A8BA-0B3CDCCCEB9C}" srcOrd="0" destOrd="0" presId="urn:microsoft.com/office/officeart/2005/8/layout/radial6"/>
    <dgm:cxn modelId="{9106EDD8-74A6-4913-A687-9D9CAD953590}" srcId="{9DF31B37-A11D-4280-9CF1-558D0D521429}" destId="{BD083F22-D07C-409C-A00E-2C2811E33055}" srcOrd="3" destOrd="0" parTransId="{E93B3BE2-12F1-404A-B0AE-D528CC7E51DD}" sibTransId="{0B7A37EA-DA5F-4AF1-BE2F-A1E69C51A68E}"/>
    <dgm:cxn modelId="{15638FDB-A0D1-4626-A2B2-93D065AEFBD5}" srcId="{9DF31B37-A11D-4280-9CF1-558D0D521429}" destId="{E04F532E-90E5-4223-8D58-45156488CD4E}" srcOrd="2" destOrd="0" parTransId="{B09A4F67-2A39-49C0-BFCE-651A3F903217}" sibTransId="{452B922F-8404-47FB-B3C3-7F0022B533DB}"/>
    <dgm:cxn modelId="{2839C0EF-D75B-43B5-B90C-B82727B60701}" type="presOf" srcId="{3F1CF5FE-16B0-4B4E-AC29-59AAFCC33779}" destId="{156D1B7C-4E09-4257-9E44-A188AC305E97}" srcOrd="0" destOrd="0" presId="urn:microsoft.com/office/officeart/2005/8/layout/radial6"/>
    <dgm:cxn modelId="{5B1474F5-6CD5-44B5-BBB8-B89B8708802D}" type="presOf" srcId="{4B62BD8D-491B-4287-BA0B-DF8FB09B62AA}" destId="{DF30D5D8-FCEA-41A9-B276-90C56950A2E2}" srcOrd="0" destOrd="0" presId="urn:microsoft.com/office/officeart/2005/8/layout/radial6"/>
    <dgm:cxn modelId="{B66A4AFA-DFD8-42E4-A3A0-31097C961C31}" type="presOf" srcId="{0B7A37EA-DA5F-4AF1-BE2F-A1E69C51A68E}" destId="{BB60A293-C989-43BF-A646-962C9CD23CEF}" srcOrd="0" destOrd="0" presId="urn:microsoft.com/office/officeart/2005/8/layout/radial6"/>
    <dgm:cxn modelId="{1C037273-CE79-434E-B454-1B9CA4CCD185}" type="presParOf" srcId="{BF1E7593-175C-402A-9927-9068D509D564}" destId="{226AC53C-CE14-4ACE-83D6-EF7AAF85DEA4}" srcOrd="0" destOrd="0" presId="urn:microsoft.com/office/officeart/2005/8/layout/radial6"/>
    <dgm:cxn modelId="{38C17051-E909-4CAB-8A44-A1ED4F63F4B4}" type="presParOf" srcId="{BF1E7593-175C-402A-9927-9068D509D564}" destId="{DF30D5D8-FCEA-41A9-B276-90C56950A2E2}" srcOrd="1" destOrd="0" presId="urn:microsoft.com/office/officeart/2005/8/layout/radial6"/>
    <dgm:cxn modelId="{4B61BF9D-B244-4EC3-8F90-3967307D75F3}" type="presParOf" srcId="{BF1E7593-175C-402A-9927-9068D509D564}" destId="{071B10AA-C4CD-4B2F-AD20-866B8B9CD013}" srcOrd="2" destOrd="0" presId="urn:microsoft.com/office/officeart/2005/8/layout/radial6"/>
    <dgm:cxn modelId="{27E35FF4-2310-4935-A8DA-D3333EDC4593}" type="presParOf" srcId="{BF1E7593-175C-402A-9927-9068D509D564}" destId="{1EC3A9D8-ABE2-49AF-9210-DF6BD2295ECF}" srcOrd="3" destOrd="0" presId="urn:microsoft.com/office/officeart/2005/8/layout/radial6"/>
    <dgm:cxn modelId="{B4E177AB-0D9A-4097-BA0C-BE10D37852D4}" type="presParOf" srcId="{BF1E7593-175C-402A-9927-9068D509D564}" destId="{4DC5A805-A8F7-4792-AC87-C20EEF35618A}" srcOrd="4" destOrd="0" presId="urn:microsoft.com/office/officeart/2005/8/layout/radial6"/>
    <dgm:cxn modelId="{7A8333E0-0F8F-4C56-9489-DB1D01E8959C}" type="presParOf" srcId="{BF1E7593-175C-402A-9927-9068D509D564}" destId="{5673C0D2-6A82-4151-912A-EB8B364DC374}" srcOrd="5" destOrd="0" presId="urn:microsoft.com/office/officeart/2005/8/layout/radial6"/>
    <dgm:cxn modelId="{EF054F88-DA19-48BA-88FC-E1E59B3F96D4}" type="presParOf" srcId="{BF1E7593-175C-402A-9927-9068D509D564}" destId="{156D1B7C-4E09-4257-9E44-A188AC305E97}" srcOrd="6" destOrd="0" presId="urn:microsoft.com/office/officeart/2005/8/layout/radial6"/>
    <dgm:cxn modelId="{F60FA4CA-49CB-4519-AFB0-3109484683A4}" type="presParOf" srcId="{BF1E7593-175C-402A-9927-9068D509D564}" destId="{A217857D-EEF7-4BA1-A385-455AFEAFE818}" srcOrd="7" destOrd="0" presId="urn:microsoft.com/office/officeart/2005/8/layout/radial6"/>
    <dgm:cxn modelId="{BDBCB7E8-AAC1-4A11-8F3F-186DEC4D4870}" type="presParOf" srcId="{BF1E7593-175C-402A-9927-9068D509D564}" destId="{3618B5E5-B8C2-44E3-9D01-4A8C28875A57}" srcOrd="8" destOrd="0" presId="urn:microsoft.com/office/officeart/2005/8/layout/radial6"/>
    <dgm:cxn modelId="{A412D447-B35B-4D77-B33F-9D35E4D2AA86}" type="presParOf" srcId="{BF1E7593-175C-402A-9927-9068D509D564}" destId="{C8C3C087-F536-40BC-95CC-CB2AFEC2C474}" srcOrd="9" destOrd="0" presId="urn:microsoft.com/office/officeart/2005/8/layout/radial6"/>
    <dgm:cxn modelId="{B819020E-56DD-4399-A3C4-35D567F94262}" type="presParOf" srcId="{BF1E7593-175C-402A-9927-9068D509D564}" destId="{714E7489-D5EA-4493-AFD8-1494D9B6149E}" srcOrd="10" destOrd="0" presId="urn:microsoft.com/office/officeart/2005/8/layout/radial6"/>
    <dgm:cxn modelId="{70AD6EB5-BB83-4EC8-800A-26D66EFD48EF}" type="presParOf" srcId="{BF1E7593-175C-402A-9927-9068D509D564}" destId="{6C9AF2C2-0C5F-4034-A351-12D9D4E62EF2}" srcOrd="11" destOrd="0" presId="urn:microsoft.com/office/officeart/2005/8/layout/radial6"/>
    <dgm:cxn modelId="{875520C2-4824-4474-AA91-1710CB0FA517}" type="presParOf" srcId="{BF1E7593-175C-402A-9927-9068D509D564}" destId="{BB60A293-C989-43BF-A646-962C9CD23CEF}" srcOrd="12" destOrd="0" presId="urn:microsoft.com/office/officeart/2005/8/layout/radial6"/>
    <dgm:cxn modelId="{2D21EE7D-98E9-443E-9CB9-58031068F35D}" type="presParOf" srcId="{BF1E7593-175C-402A-9927-9068D509D564}" destId="{B2FFA93E-35B7-48DB-9FD5-6DCA9EBFB46E}" srcOrd="13" destOrd="0" presId="urn:microsoft.com/office/officeart/2005/8/layout/radial6"/>
    <dgm:cxn modelId="{8D5B9F9A-6FDD-4B28-9D48-64A50B85A32F}" type="presParOf" srcId="{BF1E7593-175C-402A-9927-9068D509D564}" destId="{AC343F3C-7394-4DCC-A243-16934A6F4AD9}" srcOrd="14" destOrd="0" presId="urn:microsoft.com/office/officeart/2005/8/layout/radial6"/>
    <dgm:cxn modelId="{F5C3E6BC-FD8E-407B-9975-EB8E221C7F57}" type="presParOf" srcId="{BF1E7593-175C-402A-9927-9068D509D564}" destId="{D707D5B2-BFF4-4CAB-80BE-E157184915E8}" srcOrd="15" destOrd="0" presId="urn:microsoft.com/office/officeart/2005/8/layout/radial6"/>
    <dgm:cxn modelId="{0D63B44D-3E8E-4FB4-9D2F-B0DE944FDFC5}" type="presParOf" srcId="{BF1E7593-175C-402A-9927-9068D509D564}" destId="{2A23BD22-8BB4-4C77-B9CE-ECEDB91956EB}" srcOrd="16" destOrd="0" presId="urn:microsoft.com/office/officeart/2005/8/layout/radial6"/>
    <dgm:cxn modelId="{D5258E84-B693-48B4-B9BB-DB0DA80C9832}" type="presParOf" srcId="{BF1E7593-175C-402A-9927-9068D509D564}" destId="{37A96034-F285-4D23-9187-6FA81D385571}" srcOrd="17" destOrd="0" presId="urn:microsoft.com/office/officeart/2005/8/layout/radial6"/>
    <dgm:cxn modelId="{FB05AF12-3D11-4334-8C03-ECB5F1492FC6}" type="presParOf" srcId="{BF1E7593-175C-402A-9927-9068D509D564}" destId="{098F4CEE-4EFB-4DA3-A8BA-0B3CDCCCEB9C}" srcOrd="18" destOrd="0" presId="urn:microsoft.com/office/officeart/2005/8/layout/radial6"/>
    <dgm:cxn modelId="{AE505717-C1B7-4306-A681-141B08245BC0}" type="presParOf" srcId="{BF1E7593-175C-402A-9927-9068D509D564}" destId="{BF14948F-4552-4B17-BB91-EFD88E0AA26B}" srcOrd="19" destOrd="0" presId="urn:microsoft.com/office/officeart/2005/8/layout/radial6"/>
    <dgm:cxn modelId="{EACB3A13-4F4F-4598-8765-C09217B5EF23}" type="presParOf" srcId="{BF1E7593-175C-402A-9927-9068D509D564}" destId="{C8E0024E-21DB-4981-BDF4-0D01B83B86B7}" srcOrd="20" destOrd="0" presId="urn:microsoft.com/office/officeart/2005/8/layout/radial6"/>
    <dgm:cxn modelId="{453AC79B-1441-49E0-97B0-98BD949F7F33}" type="presParOf" srcId="{BF1E7593-175C-402A-9927-9068D509D564}" destId="{01499276-8DA9-405D-8731-B4B5FA8BBB44}" srcOrd="21"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146E71C-91C0-455B-9A09-B68CD7678C1D}" type="doc">
      <dgm:prSet loTypeId="urn:microsoft.com/office/officeart/2005/8/layout/arrow5" loCatId="relationship" qsTypeId="urn:microsoft.com/office/officeart/2005/8/quickstyle/3d6" qsCatId="3D" csTypeId="urn:microsoft.com/office/officeart/2005/8/colors/accent1_2" csCatId="accent1" phldr="1"/>
      <dgm:spPr/>
      <dgm:t>
        <a:bodyPr/>
        <a:lstStyle/>
        <a:p>
          <a:endParaRPr lang="en-GB"/>
        </a:p>
      </dgm:t>
    </dgm:pt>
    <dgm:pt modelId="{7CFCBF03-EAE5-4E6B-A8D0-4612A290762A}">
      <dgm:prSet phldrT="[Text]"/>
      <dgm:spPr/>
      <dgm:t>
        <a:bodyPr/>
        <a:lstStyle/>
        <a:p>
          <a:r>
            <a:rPr lang="en-GB" b="1" dirty="0"/>
            <a:t>Collecting empirical data</a:t>
          </a:r>
        </a:p>
      </dgm:t>
    </dgm:pt>
    <dgm:pt modelId="{838A1956-F183-4F0C-B661-DE9A18BA4AA6}" type="parTrans" cxnId="{2CA0D044-F56C-48CA-AE57-AD4C50E0A235}">
      <dgm:prSet/>
      <dgm:spPr/>
      <dgm:t>
        <a:bodyPr/>
        <a:lstStyle/>
        <a:p>
          <a:endParaRPr lang="en-GB"/>
        </a:p>
      </dgm:t>
    </dgm:pt>
    <dgm:pt modelId="{06E74DA2-698C-40B0-BC31-23D2D41F30EC}" type="sibTrans" cxnId="{2CA0D044-F56C-48CA-AE57-AD4C50E0A235}">
      <dgm:prSet/>
      <dgm:spPr/>
      <dgm:t>
        <a:bodyPr/>
        <a:lstStyle/>
        <a:p>
          <a:endParaRPr lang="en-GB"/>
        </a:p>
      </dgm:t>
    </dgm:pt>
    <dgm:pt modelId="{4A08F6CF-4262-4CCD-844A-63DD670AC42E}">
      <dgm:prSet phldrT="[Text]"/>
      <dgm:spPr/>
      <dgm:t>
        <a:bodyPr/>
        <a:lstStyle/>
        <a:p>
          <a:r>
            <a:rPr lang="en-GB" b="1" dirty="0"/>
            <a:t>Literature review</a:t>
          </a:r>
        </a:p>
      </dgm:t>
    </dgm:pt>
    <dgm:pt modelId="{431B2E51-280F-4808-B21B-C3A916361949}" type="parTrans" cxnId="{DF37C444-45C5-48C7-961C-0E3DBD152992}">
      <dgm:prSet/>
      <dgm:spPr/>
      <dgm:t>
        <a:bodyPr/>
        <a:lstStyle/>
        <a:p>
          <a:endParaRPr lang="en-GB"/>
        </a:p>
      </dgm:t>
    </dgm:pt>
    <dgm:pt modelId="{A370C5C6-298D-4EA9-86FF-A2EFB33BDAFE}" type="sibTrans" cxnId="{DF37C444-45C5-48C7-961C-0E3DBD152992}">
      <dgm:prSet/>
      <dgm:spPr/>
      <dgm:t>
        <a:bodyPr/>
        <a:lstStyle/>
        <a:p>
          <a:endParaRPr lang="en-GB"/>
        </a:p>
      </dgm:t>
    </dgm:pt>
    <dgm:pt modelId="{966F8C23-2B33-4D90-9962-6DA3D7044B89}" type="pres">
      <dgm:prSet presAssocID="{B146E71C-91C0-455B-9A09-B68CD7678C1D}" presName="diagram" presStyleCnt="0">
        <dgm:presLayoutVars>
          <dgm:dir/>
          <dgm:resizeHandles val="exact"/>
        </dgm:presLayoutVars>
      </dgm:prSet>
      <dgm:spPr/>
    </dgm:pt>
    <dgm:pt modelId="{1ACD43FF-44A3-4157-BB5C-7EF14AF27C8F}" type="pres">
      <dgm:prSet presAssocID="{7CFCBF03-EAE5-4E6B-A8D0-4612A290762A}" presName="arrow" presStyleLbl="node1" presStyleIdx="0" presStyleCnt="2">
        <dgm:presLayoutVars>
          <dgm:bulletEnabled val="1"/>
        </dgm:presLayoutVars>
      </dgm:prSet>
      <dgm:spPr/>
    </dgm:pt>
    <dgm:pt modelId="{7B890F18-D3EA-4ACF-8A00-9B63C413C921}" type="pres">
      <dgm:prSet presAssocID="{4A08F6CF-4262-4CCD-844A-63DD670AC42E}" presName="arrow" presStyleLbl="node1" presStyleIdx="1" presStyleCnt="2">
        <dgm:presLayoutVars>
          <dgm:bulletEnabled val="1"/>
        </dgm:presLayoutVars>
      </dgm:prSet>
      <dgm:spPr/>
    </dgm:pt>
  </dgm:ptLst>
  <dgm:cxnLst>
    <dgm:cxn modelId="{C5437939-9480-48C1-AB92-35B4235F39A7}" type="presOf" srcId="{B146E71C-91C0-455B-9A09-B68CD7678C1D}" destId="{966F8C23-2B33-4D90-9962-6DA3D7044B89}" srcOrd="0" destOrd="0" presId="urn:microsoft.com/office/officeart/2005/8/layout/arrow5"/>
    <dgm:cxn modelId="{0798C061-5F2C-4E71-8DFB-720DC4111587}" type="presOf" srcId="{4A08F6CF-4262-4CCD-844A-63DD670AC42E}" destId="{7B890F18-D3EA-4ACF-8A00-9B63C413C921}" srcOrd="0" destOrd="0" presId="urn:microsoft.com/office/officeart/2005/8/layout/arrow5"/>
    <dgm:cxn modelId="{DF37C444-45C5-48C7-961C-0E3DBD152992}" srcId="{B146E71C-91C0-455B-9A09-B68CD7678C1D}" destId="{4A08F6CF-4262-4CCD-844A-63DD670AC42E}" srcOrd="1" destOrd="0" parTransId="{431B2E51-280F-4808-B21B-C3A916361949}" sibTransId="{A370C5C6-298D-4EA9-86FF-A2EFB33BDAFE}"/>
    <dgm:cxn modelId="{2CA0D044-F56C-48CA-AE57-AD4C50E0A235}" srcId="{B146E71C-91C0-455B-9A09-B68CD7678C1D}" destId="{7CFCBF03-EAE5-4E6B-A8D0-4612A290762A}" srcOrd="0" destOrd="0" parTransId="{838A1956-F183-4F0C-B661-DE9A18BA4AA6}" sibTransId="{06E74DA2-698C-40B0-BC31-23D2D41F30EC}"/>
    <dgm:cxn modelId="{DFBF309D-02B5-4476-A4A2-24043E3E4C25}" type="presOf" srcId="{7CFCBF03-EAE5-4E6B-A8D0-4612A290762A}" destId="{1ACD43FF-44A3-4157-BB5C-7EF14AF27C8F}" srcOrd="0" destOrd="0" presId="urn:microsoft.com/office/officeart/2005/8/layout/arrow5"/>
    <dgm:cxn modelId="{BFE8E34B-9F4D-4110-85E8-23BF9C4BA1ED}" type="presParOf" srcId="{966F8C23-2B33-4D90-9962-6DA3D7044B89}" destId="{1ACD43FF-44A3-4157-BB5C-7EF14AF27C8F}" srcOrd="0" destOrd="0" presId="urn:microsoft.com/office/officeart/2005/8/layout/arrow5"/>
    <dgm:cxn modelId="{B02B22B7-ED64-4FF9-9FD8-B50DE7288D55}" type="presParOf" srcId="{966F8C23-2B33-4D90-9962-6DA3D7044B89}" destId="{7B890F18-D3EA-4ACF-8A00-9B63C413C921}"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4F0F875-BCCD-4CB7-92FF-AF9C67CFF1D7}" type="doc">
      <dgm:prSet loTypeId="urn:microsoft.com/office/officeart/2005/8/layout/radial4" loCatId="relationship" qsTypeId="urn:microsoft.com/office/officeart/2005/8/quickstyle/3d1" qsCatId="3D" csTypeId="urn:microsoft.com/office/officeart/2005/8/colors/colorful4" csCatId="colorful" phldr="1"/>
      <dgm:spPr/>
      <dgm:t>
        <a:bodyPr/>
        <a:lstStyle/>
        <a:p>
          <a:endParaRPr lang="en-GB"/>
        </a:p>
      </dgm:t>
    </dgm:pt>
    <dgm:pt modelId="{439F6F3C-3568-4125-AFB2-5DB213D0C995}">
      <dgm:prSet phldrT="[Text]"/>
      <dgm:spPr/>
      <dgm:t>
        <a:bodyPr/>
        <a:lstStyle/>
        <a:p>
          <a:r>
            <a:rPr lang="en-GB" dirty="0"/>
            <a:t>Research Ethics</a:t>
          </a:r>
        </a:p>
      </dgm:t>
    </dgm:pt>
    <dgm:pt modelId="{A319D264-CABD-4203-8472-7E5C9A020DD0}" type="parTrans" cxnId="{E281C417-03D5-4503-A47F-4809C6F727E1}">
      <dgm:prSet/>
      <dgm:spPr/>
      <dgm:t>
        <a:bodyPr/>
        <a:lstStyle/>
        <a:p>
          <a:endParaRPr lang="en-GB"/>
        </a:p>
      </dgm:t>
    </dgm:pt>
    <dgm:pt modelId="{49A6EE7F-416F-4CB8-A971-D0D361EEFDDC}" type="sibTrans" cxnId="{E281C417-03D5-4503-A47F-4809C6F727E1}">
      <dgm:prSet/>
      <dgm:spPr/>
      <dgm:t>
        <a:bodyPr/>
        <a:lstStyle/>
        <a:p>
          <a:endParaRPr lang="en-GB"/>
        </a:p>
      </dgm:t>
    </dgm:pt>
    <dgm:pt modelId="{17D328B8-2969-4726-9020-9449559ED4FF}">
      <dgm:prSet phldrT="[Text]"/>
      <dgm:spPr/>
      <dgm:t>
        <a:bodyPr/>
        <a:lstStyle/>
        <a:p>
          <a:r>
            <a:rPr lang="en-GB" dirty="0"/>
            <a:t>Transparency</a:t>
          </a:r>
        </a:p>
      </dgm:t>
    </dgm:pt>
    <dgm:pt modelId="{8D054EC4-C388-4194-B678-ABCF5A0174DD}" type="parTrans" cxnId="{A89D7642-2369-46AC-A04C-453B54D83136}">
      <dgm:prSet/>
      <dgm:spPr/>
      <dgm:t>
        <a:bodyPr/>
        <a:lstStyle/>
        <a:p>
          <a:endParaRPr lang="en-GB"/>
        </a:p>
      </dgm:t>
    </dgm:pt>
    <dgm:pt modelId="{A8938C20-E7AE-4151-A200-D0B753143D4E}" type="sibTrans" cxnId="{A89D7642-2369-46AC-A04C-453B54D83136}">
      <dgm:prSet/>
      <dgm:spPr/>
      <dgm:t>
        <a:bodyPr/>
        <a:lstStyle/>
        <a:p>
          <a:endParaRPr lang="en-GB"/>
        </a:p>
      </dgm:t>
    </dgm:pt>
    <dgm:pt modelId="{29A970A5-1DAA-4288-B5EE-21F42922B9EE}">
      <dgm:prSet phldrT="[Text]"/>
      <dgm:spPr/>
      <dgm:t>
        <a:bodyPr/>
        <a:lstStyle/>
        <a:p>
          <a:r>
            <a:rPr lang="en-GB" dirty="0"/>
            <a:t>Confidentiality</a:t>
          </a:r>
        </a:p>
      </dgm:t>
    </dgm:pt>
    <dgm:pt modelId="{E8FB1A42-0344-48EA-ACEE-77CB2E71F144}" type="parTrans" cxnId="{0DDEA7EC-DDE3-4070-A2FD-18CA08966ED5}">
      <dgm:prSet/>
      <dgm:spPr/>
      <dgm:t>
        <a:bodyPr/>
        <a:lstStyle/>
        <a:p>
          <a:endParaRPr lang="en-GB"/>
        </a:p>
      </dgm:t>
    </dgm:pt>
    <dgm:pt modelId="{C46C2D0B-A028-47E4-A66E-013EFF4A3AB3}" type="sibTrans" cxnId="{0DDEA7EC-DDE3-4070-A2FD-18CA08966ED5}">
      <dgm:prSet/>
      <dgm:spPr/>
      <dgm:t>
        <a:bodyPr/>
        <a:lstStyle/>
        <a:p>
          <a:endParaRPr lang="en-GB"/>
        </a:p>
      </dgm:t>
    </dgm:pt>
    <dgm:pt modelId="{7470C2B8-3977-42C8-9D14-FA04B743E3C5}">
      <dgm:prSet phldrT="[Text]"/>
      <dgm:spPr/>
      <dgm:t>
        <a:bodyPr/>
        <a:lstStyle/>
        <a:p>
          <a:r>
            <a:rPr lang="en-GB" dirty="0"/>
            <a:t>Voluntary</a:t>
          </a:r>
        </a:p>
      </dgm:t>
    </dgm:pt>
    <dgm:pt modelId="{454ED46F-724D-469E-BA0D-18CE60370883}" type="parTrans" cxnId="{28D84A41-9F01-419F-A55A-FFB96AB2DC25}">
      <dgm:prSet/>
      <dgm:spPr/>
      <dgm:t>
        <a:bodyPr/>
        <a:lstStyle/>
        <a:p>
          <a:endParaRPr lang="en-GB"/>
        </a:p>
      </dgm:t>
    </dgm:pt>
    <dgm:pt modelId="{FDF61CB2-C1D2-41CF-AAA9-D49CA7580C98}" type="sibTrans" cxnId="{28D84A41-9F01-419F-A55A-FFB96AB2DC25}">
      <dgm:prSet/>
      <dgm:spPr/>
      <dgm:t>
        <a:bodyPr/>
        <a:lstStyle/>
        <a:p>
          <a:endParaRPr lang="en-GB"/>
        </a:p>
      </dgm:t>
    </dgm:pt>
    <dgm:pt modelId="{7CFE1A74-5A44-42C2-BF20-81106CBCF275}">
      <dgm:prSet/>
      <dgm:spPr/>
      <dgm:t>
        <a:bodyPr/>
        <a:lstStyle/>
        <a:p>
          <a:r>
            <a:rPr lang="en-GB" dirty="0"/>
            <a:t>Do no harm</a:t>
          </a:r>
        </a:p>
      </dgm:t>
    </dgm:pt>
    <dgm:pt modelId="{595878C5-B1E6-4569-BA54-8FBEC8271B3F}" type="parTrans" cxnId="{CED72826-1C0B-4E5A-8B77-F8129E1619E5}">
      <dgm:prSet/>
      <dgm:spPr/>
    </dgm:pt>
    <dgm:pt modelId="{0B25839E-3578-4EAB-A42F-BED2E316E86E}" type="sibTrans" cxnId="{CED72826-1C0B-4E5A-8B77-F8129E1619E5}">
      <dgm:prSet/>
      <dgm:spPr/>
    </dgm:pt>
    <dgm:pt modelId="{13B86D87-FC1F-44A8-AEDD-0EC2DF50E636}">
      <dgm:prSet/>
      <dgm:spPr/>
      <dgm:t>
        <a:bodyPr/>
        <a:lstStyle/>
        <a:p>
          <a:r>
            <a:rPr lang="en-GB" dirty="0"/>
            <a:t>Impartial</a:t>
          </a:r>
        </a:p>
      </dgm:t>
    </dgm:pt>
    <dgm:pt modelId="{3B0B80A6-05FC-4AD8-8B79-77C6F72F05A4}" type="parTrans" cxnId="{929232AE-D27F-47EF-BB29-DBC2EFDADF03}">
      <dgm:prSet/>
      <dgm:spPr/>
    </dgm:pt>
    <dgm:pt modelId="{09FEACB4-9E29-436A-896E-4BF7EA94C667}" type="sibTrans" cxnId="{929232AE-D27F-47EF-BB29-DBC2EFDADF03}">
      <dgm:prSet/>
      <dgm:spPr/>
    </dgm:pt>
    <dgm:pt modelId="{3B24A47A-28FA-4D38-9E1E-E7BA17C437AA}" type="pres">
      <dgm:prSet presAssocID="{B4F0F875-BCCD-4CB7-92FF-AF9C67CFF1D7}" presName="cycle" presStyleCnt="0">
        <dgm:presLayoutVars>
          <dgm:chMax val="1"/>
          <dgm:dir/>
          <dgm:animLvl val="ctr"/>
          <dgm:resizeHandles val="exact"/>
        </dgm:presLayoutVars>
      </dgm:prSet>
      <dgm:spPr/>
    </dgm:pt>
    <dgm:pt modelId="{75FCE0D5-2C3B-42C9-B378-D2510E30706C}" type="pres">
      <dgm:prSet presAssocID="{439F6F3C-3568-4125-AFB2-5DB213D0C995}" presName="centerShape" presStyleLbl="node0" presStyleIdx="0" presStyleCnt="1"/>
      <dgm:spPr/>
    </dgm:pt>
    <dgm:pt modelId="{74302B00-2B9E-4AF6-8B23-BA4AE2CC9028}" type="pres">
      <dgm:prSet presAssocID="{8D054EC4-C388-4194-B678-ABCF5A0174DD}" presName="parTrans" presStyleLbl="bgSibTrans2D1" presStyleIdx="0" presStyleCnt="5"/>
      <dgm:spPr/>
    </dgm:pt>
    <dgm:pt modelId="{C127F6C8-1F39-4CE7-8DE7-F70D708A3B87}" type="pres">
      <dgm:prSet presAssocID="{17D328B8-2969-4726-9020-9449559ED4FF}" presName="node" presStyleLbl="node1" presStyleIdx="0" presStyleCnt="5">
        <dgm:presLayoutVars>
          <dgm:bulletEnabled val="1"/>
        </dgm:presLayoutVars>
      </dgm:prSet>
      <dgm:spPr/>
    </dgm:pt>
    <dgm:pt modelId="{4A3A0960-77F8-40E8-BBB5-32923C1BF32F}" type="pres">
      <dgm:prSet presAssocID="{E8FB1A42-0344-48EA-ACEE-77CB2E71F144}" presName="parTrans" presStyleLbl="bgSibTrans2D1" presStyleIdx="1" presStyleCnt="5"/>
      <dgm:spPr/>
    </dgm:pt>
    <dgm:pt modelId="{098CB7E5-B274-423B-91D9-3987C5F09B75}" type="pres">
      <dgm:prSet presAssocID="{29A970A5-1DAA-4288-B5EE-21F42922B9EE}" presName="node" presStyleLbl="node1" presStyleIdx="1" presStyleCnt="5">
        <dgm:presLayoutVars>
          <dgm:bulletEnabled val="1"/>
        </dgm:presLayoutVars>
      </dgm:prSet>
      <dgm:spPr/>
    </dgm:pt>
    <dgm:pt modelId="{D326F3A8-502C-4DB0-8C4D-7EE60889585E}" type="pres">
      <dgm:prSet presAssocID="{454ED46F-724D-469E-BA0D-18CE60370883}" presName="parTrans" presStyleLbl="bgSibTrans2D1" presStyleIdx="2" presStyleCnt="5"/>
      <dgm:spPr/>
    </dgm:pt>
    <dgm:pt modelId="{BF760B94-A2C5-4D72-8860-A43BA0298179}" type="pres">
      <dgm:prSet presAssocID="{7470C2B8-3977-42C8-9D14-FA04B743E3C5}" presName="node" presStyleLbl="node1" presStyleIdx="2" presStyleCnt="5">
        <dgm:presLayoutVars>
          <dgm:bulletEnabled val="1"/>
        </dgm:presLayoutVars>
      </dgm:prSet>
      <dgm:spPr/>
    </dgm:pt>
    <dgm:pt modelId="{F7305B21-2AFF-495F-9A45-492BFB61BB89}" type="pres">
      <dgm:prSet presAssocID="{595878C5-B1E6-4569-BA54-8FBEC8271B3F}" presName="parTrans" presStyleLbl="bgSibTrans2D1" presStyleIdx="3" presStyleCnt="5"/>
      <dgm:spPr/>
    </dgm:pt>
    <dgm:pt modelId="{6816B50A-9A4A-4482-8C12-5DDD3B606B93}" type="pres">
      <dgm:prSet presAssocID="{7CFE1A74-5A44-42C2-BF20-81106CBCF275}" presName="node" presStyleLbl="node1" presStyleIdx="3" presStyleCnt="5">
        <dgm:presLayoutVars>
          <dgm:bulletEnabled val="1"/>
        </dgm:presLayoutVars>
      </dgm:prSet>
      <dgm:spPr/>
    </dgm:pt>
    <dgm:pt modelId="{96BB194D-4BFB-49F5-A30A-65916B7D64F7}" type="pres">
      <dgm:prSet presAssocID="{3B0B80A6-05FC-4AD8-8B79-77C6F72F05A4}" presName="parTrans" presStyleLbl="bgSibTrans2D1" presStyleIdx="4" presStyleCnt="5"/>
      <dgm:spPr/>
    </dgm:pt>
    <dgm:pt modelId="{D82CF4D7-0A95-49B1-8C5A-032CA6AAD3EA}" type="pres">
      <dgm:prSet presAssocID="{13B86D87-FC1F-44A8-AEDD-0EC2DF50E636}" presName="node" presStyleLbl="node1" presStyleIdx="4" presStyleCnt="5">
        <dgm:presLayoutVars>
          <dgm:bulletEnabled val="1"/>
        </dgm:presLayoutVars>
      </dgm:prSet>
      <dgm:spPr/>
    </dgm:pt>
  </dgm:ptLst>
  <dgm:cxnLst>
    <dgm:cxn modelId="{BD56EF05-A588-4FEB-9986-D7810A2D347A}" type="presOf" srcId="{3B0B80A6-05FC-4AD8-8B79-77C6F72F05A4}" destId="{96BB194D-4BFB-49F5-A30A-65916B7D64F7}" srcOrd="0" destOrd="0" presId="urn:microsoft.com/office/officeart/2005/8/layout/radial4"/>
    <dgm:cxn modelId="{893CA112-C138-44F1-9A1A-EFA0DDF5504E}" type="presOf" srcId="{595878C5-B1E6-4569-BA54-8FBEC8271B3F}" destId="{F7305B21-2AFF-495F-9A45-492BFB61BB89}" srcOrd="0" destOrd="0" presId="urn:microsoft.com/office/officeart/2005/8/layout/radial4"/>
    <dgm:cxn modelId="{E281C417-03D5-4503-A47F-4809C6F727E1}" srcId="{B4F0F875-BCCD-4CB7-92FF-AF9C67CFF1D7}" destId="{439F6F3C-3568-4125-AFB2-5DB213D0C995}" srcOrd="0" destOrd="0" parTransId="{A319D264-CABD-4203-8472-7E5C9A020DD0}" sibTransId="{49A6EE7F-416F-4CB8-A971-D0D361EEFDDC}"/>
    <dgm:cxn modelId="{30C75423-95E2-4745-93AB-5760D99AB123}" type="presOf" srcId="{8D054EC4-C388-4194-B678-ABCF5A0174DD}" destId="{74302B00-2B9E-4AF6-8B23-BA4AE2CC9028}" srcOrd="0" destOrd="0" presId="urn:microsoft.com/office/officeart/2005/8/layout/radial4"/>
    <dgm:cxn modelId="{CED72826-1C0B-4E5A-8B77-F8129E1619E5}" srcId="{439F6F3C-3568-4125-AFB2-5DB213D0C995}" destId="{7CFE1A74-5A44-42C2-BF20-81106CBCF275}" srcOrd="3" destOrd="0" parTransId="{595878C5-B1E6-4569-BA54-8FBEC8271B3F}" sibTransId="{0B25839E-3578-4EAB-A42F-BED2E316E86E}"/>
    <dgm:cxn modelId="{C8C6D035-F1D7-4049-B77F-3C337633EB15}" type="presOf" srcId="{454ED46F-724D-469E-BA0D-18CE60370883}" destId="{D326F3A8-502C-4DB0-8C4D-7EE60889585E}" srcOrd="0" destOrd="0" presId="urn:microsoft.com/office/officeart/2005/8/layout/radial4"/>
    <dgm:cxn modelId="{FF5FB238-3002-420E-894B-3A1B3501922E}" type="presOf" srcId="{29A970A5-1DAA-4288-B5EE-21F42922B9EE}" destId="{098CB7E5-B274-423B-91D9-3987C5F09B75}" srcOrd="0" destOrd="0" presId="urn:microsoft.com/office/officeart/2005/8/layout/radial4"/>
    <dgm:cxn modelId="{28D84A41-9F01-419F-A55A-FFB96AB2DC25}" srcId="{439F6F3C-3568-4125-AFB2-5DB213D0C995}" destId="{7470C2B8-3977-42C8-9D14-FA04B743E3C5}" srcOrd="2" destOrd="0" parTransId="{454ED46F-724D-469E-BA0D-18CE60370883}" sibTransId="{FDF61CB2-C1D2-41CF-AAA9-D49CA7580C98}"/>
    <dgm:cxn modelId="{A89D7642-2369-46AC-A04C-453B54D83136}" srcId="{439F6F3C-3568-4125-AFB2-5DB213D0C995}" destId="{17D328B8-2969-4726-9020-9449559ED4FF}" srcOrd="0" destOrd="0" parTransId="{8D054EC4-C388-4194-B678-ABCF5A0174DD}" sibTransId="{A8938C20-E7AE-4151-A200-D0B753143D4E}"/>
    <dgm:cxn modelId="{F2BF4C55-D4CB-4FB1-A343-EE88CDD8742A}" type="presOf" srcId="{17D328B8-2969-4726-9020-9449559ED4FF}" destId="{C127F6C8-1F39-4CE7-8DE7-F70D708A3B87}" srcOrd="0" destOrd="0" presId="urn:microsoft.com/office/officeart/2005/8/layout/radial4"/>
    <dgm:cxn modelId="{B9804E75-9369-4C6E-9C48-C7B50514D3AA}" type="presOf" srcId="{E8FB1A42-0344-48EA-ACEE-77CB2E71F144}" destId="{4A3A0960-77F8-40E8-BBB5-32923C1BF32F}" srcOrd="0" destOrd="0" presId="urn:microsoft.com/office/officeart/2005/8/layout/radial4"/>
    <dgm:cxn modelId="{D9151B7D-1B7B-4AA4-937F-242B082184AC}" type="presOf" srcId="{7CFE1A74-5A44-42C2-BF20-81106CBCF275}" destId="{6816B50A-9A4A-4482-8C12-5DDD3B606B93}" srcOrd="0" destOrd="0" presId="urn:microsoft.com/office/officeart/2005/8/layout/radial4"/>
    <dgm:cxn modelId="{19C57C81-33C8-4596-9824-8791ABC186E0}" type="presOf" srcId="{B4F0F875-BCCD-4CB7-92FF-AF9C67CFF1D7}" destId="{3B24A47A-28FA-4D38-9E1E-E7BA17C437AA}" srcOrd="0" destOrd="0" presId="urn:microsoft.com/office/officeart/2005/8/layout/radial4"/>
    <dgm:cxn modelId="{958BBA85-5721-4961-9D25-CD6A720EB05F}" type="presOf" srcId="{7470C2B8-3977-42C8-9D14-FA04B743E3C5}" destId="{BF760B94-A2C5-4D72-8860-A43BA0298179}" srcOrd="0" destOrd="0" presId="urn:microsoft.com/office/officeart/2005/8/layout/radial4"/>
    <dgm:cxn modelId="{E07A86AA-679E-4B7A-BBB3-1AE8AFA31059}" type="presOf" srcId="{439F6F3C-3568-4125-AFB2-5DB213D0C995}" destId="{75FCE0D5-2C3B-42C9-B378-D2510E30706C}" srcOrd="0" destOrd="0" presId="urn:microsoft.com/office/officeart/2005/8/layout/radial4"/>
    <dgm:cxn modelId="{686D3FAD-8BF7-4250-B6E6-A28E7ABB8BF0}" type="presOf" srcId="{13B86D87-FC1F-44A8-AEDD-0EC2DF50E636}" destId="{D82CF4D7-0A95-49B1-8C5A-032CA6AAD3EA}" srcOrd="0" destOrd="0" presId="urn:microsoft.com/office/officeart/2005/8/layout/radial4"/>
    <dgm:cxn modelId="{929232AE-D27F-47EF-BB29-DBC2EFDADF03}" srcId="{439F6F3C-3568-4125-AFB2-5DB213D0C995}" destId="{13B86D87-FC1F-44A8-AEDD-0EC2DF50E636}" srcOrd="4" destOrd="0" parTransId="{3B0B80A6-05FC-4AD8-8B79-77C6F72F05A4}" sibTransId="{09FEACB4-9E29-436A-896E-4BF7EA94C667}"/>
    <dgm:cxn modelId="{0DDEA7EC-DDE3-4070-A2FD-18CA08966ED5}" srcId="{439F6F3C-3568-4125-AFB2-5DB213D0C995}" destId="{29A970A5-1DAA-4288-B5EE-21F42922B9EE}" srcOrd="1" destOrd="0" parTransId="{E8FB1A42-0344-48EA-ACEE-77CB2E71F144}" sibTransId="{C46C2D0B-A028-47E4-A66E-013EFF4A3AB3}"/>
    <dgm:cxn modelId="{DDBE01AA-E524-498A-A8FC-3EA9FA95797C}" type="presParOf" srcId="{3B24A47A-28FA-4D38-9E1E-E7BA17C437AA}" destId="{75FCE0D5-2C3B-42C9-B378-D2510E30706C}" srcOrd="0" destOrd="0" presId="urn:microsoft.com/office/officeart/2005/8/layout/radial4"/>
    <dgm:cxn modelId="{5F3BA6DA-DCF7-4808-B4E6-1CF8F6E7242E}" type="presParOf" srcId="{3B24A47A-28FA-4D38-9E1E-E7BA17C437AA}" destId="{74302B00-2B9E-4AF6-8B23-BA4AE2CC9028}" srcOrd="1" destOrd="0" presId="urn:microsoft.com/office/officeart/2005/8/layout/radial4"/>
    <dgm:cxn modelId="{C527B92C-FE4A-4FED-97D2-B545E33F7A74}" type="presParOf" srcId="{3B24A47A-28FA-4D38-9E1E-E7BA17C437AA}" destId="{C127F6C8-1F39-4CE7-8DE7-F70D708A3B87}" srcOrd="2" destOrd="0" presId="urn:microsoft.com/office/officeart/2005/8/layout/radial4"/>
    <dgm:cxn modelId="{11D2E535-1D01-49E9-8778-DE3C1F9EF3D3}" type="presParOf" srcId="{3B24A47A-28FA-4D38-9E1E-E7BA17C437AA}" destId="{4A3A0960-77F8-40E8-BBB5-32923C1BF32F}" srcOrd="3" destOrd="0" presId="urn:microsoft.com/office/officeart/2005/8/layout/radial4"/>
    <dgm:cxn modelId="{BF77CBC9-2F9A-432E-B0E6-0A37C70432BB}" type="presParOf" srcId="{3B24A47A-28FA-4D38-9E1E-E7BA17C437AA}" destId="{098CB7E5-B274-423B-91D9-3987C5F09B75}" srcOrd="4" destOrd="0" presId="urn:microsoft.com/office/officeart/2005/8/layout/radial4"/>
    <dgm:cxn modelId="{90C5AF6C-9963-4AF3-A187-96418BD998BA}" type="presParOf" srcId="{3B24A47A-28FA-4D38-9E1E-E7BA17C437AA}" destId="{D326F3A8-502C-4DB0-8C4D-7EE60889585E}" srcOrd="5" destOrd="0" presId="urn:microsoft.com/office/officeart/2005/8/layout/radial4"/>
    <dgm:cxn modelId="{AD5FC5E5-A9F5-42F3-9A4E-3ABEEA53DFFC}" type="presParOf" srcId="{3B24A47A-28FA-4D38-9E1E-E7BA17C437AA}" destId="{BF760B94-A2C5-4D72-8860-A43BA0298179}" srcOrd="6" destOrd="0" presId="urn:microsoft.com/office/officeart/2005/8/layout/radial4"/>
    <dgm:cxn modelId="{C3162C08-0AD9-4AB6-8C42-7A41299CE0FD}" type="presParOf" srcId="{3B24A47A-28FA-4D38-9E1E-E7BA17C437AA}" destId="{F7305B21-2AFF-495F-9A45-492BFB61BB89}" srcOrd="7" destOrd="0" presId="urn:microsoft.com/office/officeart/2005/8/layout/radial4"/>
    <dgm:cxn modelId="{240A4EE7-52C4-43BA-9C8F-6B8B65E917D6}" type="presParOf" srcId="{3B24A47A-28FA-4D38-9E1E-E7BA17C437AA}" destId="{6816B50A-9A4A-4482-8C12-5DDD3B606B93}" srcOrd="8" destOrd="0" presId="urn:microsoft.com/office/officeart/2005/8/layout/radial4"/>
    <dgm:cxn modelId="{B5C59824-4736-400F-B770-8585DB7A18EA}" type="presParOf" srcId="{3B24A47A-28FA-4D38-9E1E-E7BA17C437AA}" destId="{96BB194D-4BFB-49F5-A30A-65916B7D64F7}" srcOrd="9" destOrd="0" presId="urn:microsoft.com/office/officeart/2005/8/layout/radial4"/>
    <dgm:cxn modelId="{E65D7759-E4C4-461C-BCD6-1C9C8C19641C}" type="presParOf" srcId="{3B24A47A-28FA-4D38-9E1E-E7BA17C437AA}" destId="{D82CF4D7-0A95-49B1-8C5A-032CA6AAD3EA}" srcOrd="10"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319F9-1C27-43C0-B667-DC205147EDCE}">
      <dsp:nvSpPr>
        <dsp:cNvPr id="0" name=""/>
        <dsp:cNvSpPr/>
      </dsp:nvSpPr>
      <dsp:spPr>
        <a:xfrm>
          <a:off x="822959" y="0"/>
          <a:ext cx="9326880" cy="3916363"/>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BA86F2-4975-4434-8ACE-6CC49DE11935}">
      <dsp:nvSpPr>
        <dsp:cNvPr id="0" name=""/>
        <dsp:cNvSpPr/>
      </dsp:nvSpPr>
      <dsp:spPr>
        <a:xfrm>
          <a:off x="5491" y="1174908"/>
          <a:ext cx="2641401" cy="156654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latin typeface="Neue Haas Grotesk Text Pro" panose="020B0504020202020204" pitchFamily="34" charset="0"/>
            </a:rPr>
            <a:t>Chose a subject area</a:t>
          </a:r>
        </a:p>
      </dsp:txBody>
      <dsp:txXfrm>
        <a:off x="81963" y="1251380"/>
        <a:ext cx="2488457" cy="1413601"/>
      </dsp:txXfrm>
    </dsp:sp>
    <dsp:sp modelId="{CE9152DC-BC1D-49F4-9137-2C62BA915772}">
      <dsp:nvSpPr>
        <dsp:cNvPr id="0" name=""/>
        <dsp:cNvSpPr/>
      </dsp:nvSpPr>
      <dsp:spPr>
        <a:xfrm>
          <a:off x="2778963" y="1174908"/>
          <a:ext cx="2641401" cy="1566545"/>
        </a:xfrm>
        <a:prstGeom prst="roundRect">
          <a:avLst/>
        </a:prstGeom>
        <a:solidFill>
          <a:schemeClr val="accent3">
            <a:hueOff val="-508087"/>
            <a:satOff val="2191"/>
            <a:lumOff val="-9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latin typeface="Neue Haas Grotesk Text Pro" panose="020B0504020202020204" pitchFamily="34" charset="0"/>
            </a:rPr>
            <a:t>Focus on aspect worth researching</a:t>
          </a:r>
        </a:p>
      </dsp:txBody>
      <dsp:txXfrm>
        <a:off x="2855435" y="1251380"/>
        <a:ext cx="2488457" cy="1413601"/>
      </dsp:txXfrm>
    </dsp:sp>
    <dsp:sp modelId="{E10360EF-A120-43C8-B5C0-65B6B78A94AB}">
      <dsp:nvSpPr>
        <dsp:cNvPr id="0" name=""/>
        <dsp:cNvSpPr/>
      </dsp:nvSpPr>
      <dsp:spPr>
        <a:xfrm>
          <a:off x="5552435" y="1174908"/>
          <a:ext cx="2641401" cy="1566545"/>
        </a:xfrm>
        <a:prstGeom prst="roundRect">
          <a:avLst/>
        </a:prstGeom>
        <a:solidFill>
          <a:schemeClr val="accent3">
            <a:hueOff val="-1016175"/>
            <a:satOff val="4381"/>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latin typeface="Neue Haas Grotesk Text Pro" panose="020B0504020202020204" pitchFamily="34" charset="0"/>
            </a:rPr>
            <a:t>Communicate it in writing</a:t>
          </a:r>
        </a:p>
      </dsp:txBody>
      <dsp:txXfrm>
        <a:off x="5628907" y="1251380"/>
        <a:ext cx="2488457" cy="1413601"/>
      </dsp:txXfrm>
    </dsp:sp>
    <dsp:sp modelId="{AE7C9777-7EC2-4268-98F9-6B1885695AFD}">
      <dsp:nvSpPr>
        <dsp:cNvPr id="0" name=""/>
        <dsp:cNvSpPr/>
      </dsp:nvSpPr>
      <dsp:spPr>
        <a:xfrm>
          <a:off x="8325906" y="1174908"/>
          <a:ext cx="2641401" cy="1566545"/>
        </a:xfrm>
        <a:prstGeom prst="roundRect">
          <a:avLst/>
        </a:prstGeom>
        <a:solidFill>
          <a:schemeClr val="accent3">
            <a:hueOff val="-1524262"/>
            <a:satOff val="6572"/>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latin typeface="Neue Haas Grotesk Text Pro" panose="020B0504020202020204" pitchFamily="34" charset="0"/>
            </a:rPr>
            <a:t>General</a:t>
          </a:r>
        </a:p>
        <a:p>
          <a:pPr marL="0" lvl="0" indent="0" algn="ctr" defTabSz="1022350">
            <a:lnSpc>
              <a:spcPct val="90000"/>
            </a:lnSpc>
            <a:spcBef>
              <a:spcPct val="0"/>
            </a:spcBef>
            <a:spcAft>
              <a:spcPct val="35000"/>
            </a:spcAft>
            <a:buNone/>
          </a:pPr>
          <a:r>
            <a:rPr lang="en-GB" sz="2300" kern="1200" dirty="0">
              <a:latin typeface="Neue Haas Grotesk Text Pro" panose="020B0504020202020204" pitchFamily="34" charset="0"/>
            </a:rPr>
            <a:t>Specific</a:t>
          </a:r>
        </a:p>
        <a:p>
          <a:pPr marL="0" lvl="0" indent="0" algn="ctr" defTabSz="1022350">
            <a:lnSpc>
              <a:spcPct val="90000"/>
            </a:lnSpc>
            <a:spcBef>
              <a:spcPct val="0"/>
            </a:spcBef>
            <a:spcAft>
              <a:spcPct val="35000"/>
            </a:spcAft>
            <a:buNone/>
          </a:pPr>
          <a:r>
            <a:rPr lang="en-GB" sz="2300" kern="1200" dirty="0">
              <a:latin typeface="Neue Haas Grotesk Text Pro" panose="020B0504020202020204" pitchFamily="34" charset="0"/>
            </a:rPr>
            <a:t>Title</a:t>
          </a:r>
        </a:p>
      </dsp:txBody>
      <dsp:txXfrm>
        <a:off x="8402378" y="1251380"/>
        <a:ext cx="2488457" cy="14136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4E53B-961B-4DE4-9159-31C771ECFF32}">
      <dsp:nvSpPr>
        <dsp:cNvPr id="0" name=""/>
        <dsp:cNvSpPr/>
      </dsp:nvSpPr>
      <dsp:spPr>
        <a:xfrm>
          <a:off x="1103227" y="269283"/>
          <a:ext cx="3351085" cy="3351085"/>
        </a:xfrm>
        <a:prstGeom prst="pie">
          <a:avLst>
            <a:gd name="adj1" fmla="val 16200000"/>
            <a:gd name="adj2" fmla="val 18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Neue Haas Grotesk Text Pro" panose="020B0504020202020204" pitchFamily="34" charset="0"/>
            </a:rPr>
            <a:t>BRIEFLY Explain the general topic area</a:t>
          </a:r>
        </a:p>
      </dsp:txBody>
      <dsp:txXfrm>
        <a:off x="2925180" y="887638"/>
        <a:ext cx="1136975" cy="1117028"/>
      </dsp:txXfrm>
    </dsp:sp>
    <dsp:sp modelId="{C435EA46-F944-419F-A964-C7C59E543EFE}">
      <dsp:nvSpPr>
        <dsp:cNvPr id="0" name=""/>
        <dsp:cNvSpPr/>
      </dsp:nvSpPr>
      <dsp:spPr>
        <a:xfrm>
          <a:off x="896607" y="346432"/>
          <a:ext cx="3351085" cy="3351085"/>
        </a:xfrm>
        <a:prstGeom prst="pie">
          <a:avLst>
            <a:gd name="adj1" fmla="val 1800000"/>
            <a:gd name="adj2" fmla="val 9000000"/>
          </a:avLst>
        </a:prstGeom>
        <a:solidFill>
          <a:schemeClr val="accent3">
            <a:hueOff val="-762131"/>
            <a:satOff val="3286"/>
            <a:lumOff val="-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Neue Haas Grotesk Text Pro" panose="020B0504020202020204" pitchFamily="34" charset="0"/>
            </a:rPr>
            <a:t>Introduce the specific area that interests you</a:t>
          </a:r>
        </a:p>
      </dsp:txBody>
      <dsp:txXfrm>
        <a:off x="1814166" y="2460807"/>
        <a:ext cx="1515967" cy="1037240"/>
      </dsp:txXfrm>
    </dsp:sp>
    <dsp:sp modelId="{F5BF6462-7381-4D7E-95F9-F9CBFC83D2C1}">
      <dsp:nvSpPr>
        <dsp:cNvPr id="0" name=""/>
        <dsp:cNvSpPr/>
      </dsp:nvSpPr>
      <dsp:spPr>
        <a:xfrm>
          <a:off x="930486" y="369018"/>
          <a:ext cx="3351085" cy="3351085"/>
        </a:xfrm>
        <a:prstGeom prst="pie">
          <a:avLst>
            <a:gd name="adj1" fmla="val 9000000"/>
            <a:gd name="adj2" fmla="val 16200000"/>
          </a:avLst>
        </a:prstGeom>
        <a:solidFill>
          <a:schemeClr val="accent3">
            <a:hueOff val="-1524262"/>
            <a:satOff val="6572"/>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Neue Haas Grotesk Text Pro" panose="020B0504020202020204" pitchFamily="34" charset="0"/>
            </a:rPr>
            <a:t>Explain why you have chosen to research the topic </a:t>
          </a:r>
        </a:p>
      </dsp:txBody>
      <dsp:txXfrm>
        <a:off x="1289531" y="1027267"/>
        <a:ext cx="1136975" cy="11170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A261D7-9490-42BB-85F1-0DA4151F77D2}">
      <dsp:nvSpPr>
        <dsp:cNvPr id="0" name=""/>
        <dsp:cNvSpPr/>
      </dsp:nvSpPr>
      <dsp:spPr>
        <a:xfrm>
          <a:off x="0" y="0"/>
          <a:ext cx="4307840" cy="877665"/>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Neue Haas Grotesk Text Pro" panose="020B0504020202020204" pitchFamily="34" charset="0"/>
            </a:rPr>
            <a:t>Step 1 – One word – research area</a:t>
          </a:r>
        </a:p>
      </dsp:txBody>
      <dsp:txXfrm>
        <a:off x="25706" y="25706"/>
        <a:ext cx="3286607" cy="826253"/>
      </dsp:txXfrm>
    </dsp:sp>
    <dsp:sp modelId="{1B8A762A-9591-4BE4-B860-2DAC31ED9AC7}">
      <dsp:nvSpPr>
        <dsp:cNvPr id="0" name=""/>
        <dsp:cNvSpPr/>
      </dsp:nvSpPr>
      <dsp:spPr>
        <a:xfrm>
          <a:off x="360781" y="1037240"/>
          <a:ext cx="4307840" cy="877665"/>
        </a:xfrm>
        <a:prstGeom prst="roundRect">
          <a:avLst>
            <a:gd name="adj" fmla="val 10000"/>
          </a:avLst>
        </a:prstGeom>
        <a:gradFill rotWithShape="0">
          <a:gsLst>
            <a:gs pos="0">
              <a:schemeClr val="accent3">
                <a:hueOff val="-508087"/>
                <a:satOff val="2191"/>
                <a:lumOff val="-980"/>
                <a:alphaOff val="0"/>
                <a:satMod val="103000"/>
                <a:lumMod val="102000"/>
                <a:tint val="94000"/>
              </a:schemeClr>
            </a:gs>
            <a:gs pos="50000">
              <a:schemeClr val="accent3">
                <a:hueOff val="-508087"/>
                <a:satOff val="2191"/>
                <a:lumOff val="-980"/>
                <a:alphaOff val="0"/>
                <a:satMod val="110000"/>
                <a:lumMod val="100000"/>
                <a:shade val="100000"/>
              </a:schemeClr>
            </a:gs>
            <a:gs pos="100000">
              <a:schemeClr val="accent3">
                <a:hueOff val="-508087"/>
                <a:satOff val="2191"/>
                <a:lumOff val="-98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latin typeface="Neue Haas Grotesk Text Pro" panose="020B0504020202020204" pitchFamily="34" charset="0"/>
            </a:rPr>
            <a:t>Step 2 -  Add other words to clarify the focus of your research</a:t>
          </a:r>
        </a:p>
      </dsp:txBody>
      <dsp:txXfrm>
        <a:off x="386487" y="1062946"/>
        <a:ext cx="3325163" cy="826253"/>
      </dsp:txXfrm>
    </dsp:sp>
    <dsp:sp modelId="{FDD629D0-B377-4C98-B733-320216C97EAC}">
      <dsp:nvSpPr>
        <dsp:cNvPr id="0" name=""/>
        <dsp:cNvSpPr/>
      </dsp:nvSpPr>
      <dsp:spPr>
        <a:xfrm>
          <a:off x="716178" y="2074481"/>
          <a:ext cx="4307840" cy="877665"/>
        </a:xfrm>
        <a:prstGeom prst="roundRect">
          <a:avLst>
            <a:gd name="adj" fmla="val 10000"/>
          </a:avLst>
        </a:prstGeom>
        <a:gradFill rotWithShape="0">
          <a:gsLst>
            <a:gs pos="0">
              <a:schemeClr val="accent3">
                <a:hueOff val="-1016175"/>
                <a:satOff val="4381"/>
                <a:lumOff val="-1961"/>
                <a:alphaOff val="0"/>
                <a:satMod val="103000"/>
                <a:lumMod val="102000"/>
                <a:tint val="94000"/>
              </a:schemeClr>
            </a:gs>
            <a:gs pos="50000">
              <a:schemeClr val="accent3">
                <a:hueOff val="-1016175"/>
                <a:satOff val="4381"/>
                <a:lumOff val="-1961"/>
                <a:alphaOff val="0"/>
                <a:satMod val="110000"/>
                <a:lumMod val="100000"/>
                <a:shade val="100000"/>
              </a:schemeClr>
            </a:gs>
            <a:gs pos="100000">
              <a:schemeClr val="accent3">
                <a:hueOff val="-1016175"/>
                <a:satOff val="4381"/>
                <a:lumOff val="-1961"/>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latin typeface="Neue Haas Grotesk Text Pro" panose="020B0504020202020204" pitchFamily="34" charset="0"/>
            </a:rPr>
            <a:t>Step 3 – Connect the words to form a sentence</a:t>
          </a:r>
        </a:p>
      </dsp:txBody>
      <dsp:txXfrm>
        <a:off x="741884" y="2100187"/>
        <a:ext cx="3330548" cy="826253"/>
      </dsp:txXfrm>
    </dsp:sp>
    <dsp:sp modelId="{32026037-A652-4AD0-8005-A73E81C18106}">
      <dsp:nvSpPr>
        <dsp:cNvPr id="0" name=""/>
        <dsp:cNvSpPr/>
      </dsp:nvSpPr>
      <dsp:spPr>
        <a:xfrm>
          <a:off x="1076960" y="3111722"/>
          <a:ext cx="4307840" cy="877665"/>
        </a:xfrm>
        <a:prstGeom prst="roundRect">
          <a:avLst>
            <a:gd name="adj" fmla="val 10000"/>
          </a:avLst>
        </a:prstGeom>
        <a:gradFill rotWithShape="0">
          <a:gsLst>
            <a:gs pos="0">
              <a:schemeClr val="accent3">
                <a:hueOff val="-1524262"/>
                <a:satOff val="6572"/>
                <a:lumOff val="-2941"/>
                <a:alphaOff val="0"/>
                <a:satMod val="103000"/>
                <a:lumMod val="102000"/>
                <a:tint val="94000"/>
              </a:schemeClr>
            </a:gs>
            <a:gs pos="50000">
              <a:schemeClr val="accent3">
                <a:hueOff val="-1524262"/>
                <a:satOff val="6572"/>
                <a:lumOff val="-2941"/>
                <a:alphaOff val="0"/>
                <a:satMod val="110000"/>
                <a:lumMod val="100000"/>
                <a:shade val="100000"/>
              </a:schemeClr>
            </a:gs>
            <a:gs pos="100000">
              <a:schemeClr val="accent3">
                <a:hueOff val="-1524262"/>
                <a:satOff val="6572"/>
                <a:lumOff val="-2941"/>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latin typeface="Neue Haas Grotesk Text Pro" panose="020B0504020202020204" pitchFamily="34" charset="0"/>
            </a:rPr>
            <a:t>Step 4 – Convert this sentence into a formal research statement</a:t>
          </a:r>
        </a:p>
      </dsp:txBody>
      <dsp:txXfrm>
        <a:off x="1102666" y="3137428"/>
        <a:ext cx="3325163" cy="826253"/>
      </dsp:txXfrm>
    </dsp:sp>
    <dsp:sp modelId="{EC11C66E-AF67-460F-9E54-F3B4C29F57BA}">
      <dsp:nvSpPr>
        <dsp:cNvPr id="0" name=""/>
        <dsp:cNvSpPr/>
      </dsp:nvSpPr>
      <dsp:spPr>
        <a:xfrm>
          <a:off x="3737357" y="672211"/>
          <a:ext cx="570482" cy="570482"/>
        </a:xfrm>
        <a:prstGeom prst="downArrow">
          <a:avLst>
            <a:gd name="adj1" fmla="val 55000"/>
            <a:gd name="adj2" fmla="val 45000"/>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3865715" y="672211"/>
        <a:ext cx="313766" cy="429288"/>
      </dsp:txXfrm>
    </dsp:sp>
    <dsp:sp modelId="{C9176B66-6D48-4156-A03B-B12F4A378AD6}">
      <dsp:nvSpPr>
        <dsp:cNvPr id="0" name=""/>
        <dsp:cNvSpPr/>
      </dsp:nvSpPr>
      <dsp:spPr>
        <a:xfrm>
          <a:off x="4098139" y="1709452"/>
          <a:ext cx="570482" cy="570482"/>
        </a:xfrm>
        <a:prstGeom prst="downArrow">
          <a:avLst>
            <a:gd name="adj1" fmla="val 55000"/>
            <a:gd name="adj2" fmla="val 45000"/>
          </a:avLst>
        </a:prstGeom>
        <a:solidFill>
          <a:schemeClr val="accent3">
            <a:tint val="40000"/>
            <a:alpha val="90000"/>
            <a:hueOff val="-567270"/>
            <a:satOff val="-209"/>
            <a:lumOff val="-196"/>
            <a:alphaOff val="0"/>
          </a:schemeClr>
        </a:solidFill>
        <a:ln w="6350" cap="flat" cmpd="sng" algn="ctr">
          <a:solidFill>
            <a:schemeClr val="accent3">
              <a:tint val="40000"/>
              <a:alpha val="90000"/>
              <a:hueOff val="-567270"/>
              <a:satOff val="-209"/>
              <a:lumOff val="-196"/>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4226497" y="1709452"/>
        <a:ext cx="313766" cy="429288"/>
      </dsp:txXfrm>
    </dsp:sp>
    <dsp:sp modelId="{8FE4085E-863E-425F-97B9-573370424E3B}">
      <dsp:nvSpPr>
        <dsp:cNvPr id="0" name=""/>
        <dsp:cNvSpPr/>
      </dsp:nvSpPr>
      <dsp:spPr>
        <a:xfrm>
          <a:off x="4453535" y="2746693"/>
          <a:ext cx="570482" cy="570482"/>
        </a:xfrm>
        <a:prstGeom prst="downArrow">
          <a:avLst>
            <a:gd name="adj1" fmla="val 55000"/>
            <a:gd name="adj2" fmla="val 45000"/>
          </a:avLst>
        </a:prstGeom>
        <a:solidFill>
          <a:schemeClr val="accent3">
            <a:tint val="40000"/>
            <a:alpha val="90000"/>
            <a:hueOff val="-1134539"/>
            <a:satOff val="-419"/>
            <a:lumOff val="-393"/>
            <a:alphaOff val="0"/>
          </a:schemeClr>
        </a:solidFill>
        <a:ln w="6350" cap="flat" cmpd="sng" algn="ctr">
          <a:solidFill>
            <a:schemeClr val="accent3">
              <a:tint val="40000"/>
              <a:alpha val="90000"/>
              <a:hueOff val="-1134539"/>
              <a:satOff val="-419"/>
              <a:lumOff val="-393"/>
              <a:alphaOff val="0"/>
            </a:schemeClr>
          </a:solidFill>
          <a:prstDash val="solid"/>
          <a:miter lim="800000"/>
        </a:ln>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4581893" y="2746693"/>
        <a:ext cx="313766" cy="4292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499276-8DA9-405D-8731-B4B5FA8BBB44}">
      <dsp:nvSpPr>
        <dsp:cNvPr id="0" name=""/>
        <dsp:cNvSpPr/>
      </dsp:nvSpPr>
      <dsp:spPr>
        <a:xfrm>
          <a:off x="1132769" y="450744"/>
          <a:ext cx="3581376" cy="3581376"/>
        </a:xfrm>
        <a:prstGeom prst="blockArc">
          <a:avLst>
            <a:gd name="adj1" fmla="val 13114286"/>
            <a:gd name="adj2" fmla="val 16200000"/>
            <a:gd name="adj3" fmla="val 3897"/>
          </a:avLst>
        </a:prstGeom>
        <a:solidFill>
          <a:schemeClr val="accent3">
            <a:hueOff val="-1524262"/>
            <a:satOff val="6572"/>
            <a:lumOff val="-2941"/>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098F4CEE-4EFB-4DA3-A8BA-0B3CDCCCEB9C}">
      <dsp:nvSpPr>
        <dsp:cNvPr id="0" name=""/>
        <dsp:cNvSpPr/>
      </dsp:nvSpPr>
      <dsp:spPr>
        <a:xfrm>
          <a:off x="1132769" y="450744"/>
          <a:ext cx="3581376" cy="3581376"/>
        </a:xfrm>
        <a:prstGeom prst="blockArc">
          <a:avLst>
            <a:gd name="adj1" fmla="val 10028571"/>
            <a:gd name="adj2" fmla="val 13114286"/>
            <a:gd name="adj3" fmla="val 3897"/>
          </a:avLst>
        </a:prstGeom>
        <a:solidFill>
          <a:schemeClr val="accent3">
            <a:hueOff val="-1270218"/>
            <a:satOff val="5477"/>
            <a:lumOff val="-2451"/>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D707D5B2-BFF4-4CAB-80BE-E157184915E8}">
      <dsp:nvSpPr>
        <dsp:cNvPr id="0" name=""/>
        <dsp:cNvSpPr/>
      </dsp:nvSpPr>
      <dsp:spPr>
        <a:xfrm>
          <a:off x="1132769" y="450744"/>
          <a:ext cx="3581376" cy="3581376"/>
        </a:xfrm>
        <a:prstGeom prst="blockArc">
          <a:avLst>
            <a:gd name="adj1" fmla="val 6942857"/>
            <a:gd name="adj2" fmla="val 10028571"/>
            <a:gd name="adj3" fmla="val 3897"/>
          </a:avLst>
        </a:prstGeom>
        <a:solidFill>
          <a:schemeClr val="accent3">
            <a:hueOff val="-1016175"/>
            <a:satOff val="4381"/>
            <a:lumOff val="-1961"/>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BB60A293-C989-43BF-A646-962C9CD23CEF}">
      <dsp:nvSpPr>
        <dsp:cNvPr id="0" name=""/>
        <dsp:cNvSpPr/>
      </dsp:nvSpPr>
      <dsp:spPr>
        <a:xfrm>
          <a:off x="1132769" y="450744"/>
          <a:ext cx="3581376" cy="3581376"/>
        </a:xfrm>
        <a:prstGeom prst="blockArc">
          <a:avLst>
            <a:gd name="adj1" fmla="val 3857143"/>
            <a:gd name="adj2" fmla="val 6942857"/>
            <a:gd name="adj3" fmla="val 3897"/>
          </a:avLst>
        </a:prstGeom>
        <a:solidFill>
          <a:schemeClr val="accent3">
            <a:hueOff val="-762131"/>
            <a:satOff val="3286"/>
            <a:lumOff val="-1471"/>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C8C3C087-F536-40BC-95CC-CB2AFEC2C474}">
      <dsp:nvSpPr>
        <dsp:cNvPr id="0" name=""/>
        <dsp:cNvSpPr/>
      </dsp:nvSpPr>
      <dsp:spPr>
        <a:xfrm>
          <a:off x="1132769" y="450744"/>
          <a:ext cx="3581376" cy="3581376"/>
        </a:xfrm>
        <a:prstGeom prst="blockArc">
          <a:avLst>
            <a:gd name="adj1" fmla="val 771429"/>
            <a:gd name="adj2" fmla="val 3857143"/>
            <a:gd name="adj3" fmla="val 3897"/>
          </a:avLst>
        </a:prstGeom>
        <a:solidFill>
          <a:schemeClr val="accent3">
            <a:hueOff val="-508087"/>
            <a:satOff val="2191"/>
            <a:lumOff val="-98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156D1B7C-4E09-4257-9E44-A188AC305E97}">
      <dsp:nvSpPr>
        <dsp:cNvPr id="0" name=""/>
        <dsp:cNvSpPr/>
      </dsp:nvSpPr>
      <dsp:spPr>
        <a:xfrm>
          <a:off x="1132769" y="450744"/>
          <a:ext cx="3581376" cy="3581376"/>
        </a:xfrm>
        <a:prstGeom prst="blockArc">
          <a:avLst>
            <a:gd name="adj1" fmla="val 19285714"/>
            <a:gd name="adj2" fmla="val 771429"/>
            <a:gd name="adj3" fmla="val 3897"/>
          </a:avLst>
        </a:prstGeom>
        <a:solidFill>
          <a:schemeClr val="accent3">
            <a:hueOff val="-254044"/>
            <a:satOff val="1095"/>
            <a:lumOff val="-49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1EC3A9D8-ABE2-49AF-9210-DF6BD2295ECF}">
      <dsp:nvSpPr>
        <dsp:cNvPr id="0" name=""/>
        <dsp:cNvSpPr/>
      </dsp:nvSpPr>
      <dsp:spPr>
        <a:xfrm>
          <a:off x="1132769" y="450744"/>
          <a:ext cx="3581376" cy="3581376"/>
        </a:xfrm>
        <a:prstGeom prst="blockArc">
          <a:avLst>
            <a:gd name="adj1" fmla="val 16200000"/>
            <a:gd name="adj2" fmla="val 19285714"/>
            <a:gd name="adj3" fmla="val 3897"/>
          </a:avLst>
        </a:prstGeom>
        <a:solidFill>
          <a:schemeClr val="accent3">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226AC53C-CE14-4ACE-83D6-EF7AAF85DEA4}">
      <dsp:nvSpPr>
        <dsp:cNvPr id="0" name=""/>
        <dsp:cNvSpPr/>
      </dsp:nvSpPr>
      <dsp:spPr>
        <a:xfrm>
          <a:off x="2231135" y="1549109"/>
          <a:ext cx="1384645" cy="1384645"/>
        </a:xfrm>
        <a:prstGeom prst="ellipse">
          <a:avLst/>
        </a:prstGeom>
        <a:solidFill>
          <a:srgbClr val="7030A0"/>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b="1" kern="1200" dirty="0"/>
            <a:t>Key words</a:t>
          </a:r>
        </a:p>
      </dsp:txBody>
      <dsp:txXfrm>
        <a:off x="2433912" y="1751886"/>
        <a:ext cx="979091" cy="979091"/>
      </dsp:txXfrm>
    </dsp:sp>
    <dsp:sp modelId="{DF30D5D8-FCEA-41A9-B276-90C56950A2E2}">
      <dsp:nvSpPr>
        <dsp:cNvPr id="0" name=""/>
        <dsp:cNvSpPr/>
      </dsp:nvSpPr>
      <dsp:spPr>
        <a:xfrm>
          <a:off x="2438832" y="1011"/>
          <a:ext cx="969251" cy="969251"/>
        </a:xfrm>
        <a:prstGeom prst="ellipse">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GB" sz="2600" kern="1200" dirty="0"/>
            <a:t>Identify</a:t>
          </a:r>
        </a:p>
      </dsp:txBody>
      <dsp:txXfrm>
        <a:off x="2580776" y="142955"/>
        <a:ext cx="685363" cy="685363"/>
      </dsp:txXfrm>
    </dsp:sp>
    <dsp:sp modelId="{4DC5A805-A8F7-4792-AC87-C20EEF35618A}">
      <dsp:nvSpPr>
        <dsp:cNvPr id="0" name=""/>
        <dsp:cNvSpPr/>
      </dsp:nvSpPr>
      <dsp:spPr>
        <a:xfrm>
          <a:off x="3811567" y="662086"/>
          <a:ext cx="969251" cy="969251"/>
        </a:xfrm>
        <a:prstGeom prst="ellipse">
          <a:avLst/>
        </a:prstGeom>
        <a:solidFill>
          <a:schemeClr val="accent3">
            <a:hueOff val="-254044"/>
            <a:satOff val="1095"/>
            <a:lumOff val="-49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GB" sz="2600" kern="1200" dirty="0"/>
            <a:t>Assess</a:t>
          </a:r>
        </a:p>
      </dsp:txBody>
      <dsp:txXfrm>
        <a:off x="3953511" y="804030"/>
        <a:ext cx="685363" cy="685363"/>
      </dsp:txXfrm>
    </dsp:sp>
    <dsp:sp modelId="{A217857D-EEF7-4BA1-A385-455AFEAFE818}">
      <dsp:nvSpPr>
        <dsp:cNvPr id="0" name=""/>
        <dsp:cNvSpPr/>
      </dsp:nvSpPr>
      <dsp:spPr>
        <a:xfrm>
          <a:off x="4150605" y="2147507"/>
          <a:ext cx="969251" cy="969251"/>
        </a:xfrm>
        <a:prstGeom prst="ellipse">
          <a:avLst/>
        </a:prstGeom>
        <a:solidFill>
          <a:schemeClr val="accent3">
            <a:hueOff val="-508087"/>
            <a:satOff val="2191"/>
            <a:lumOff val="-98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GB" sz="2600" kern="1200" dirty="0"/>
            <a:t>Evaluate</a:t>
          </a:r>
        </a:p>
      </dsp:txBody>
      <dsp:txXfrm>
        <a:off x="4292549" y="2289451"/>
        <a:ext cx="685363" cy="685363"/>
      </dsp:txXfrm>
    </dsp:sp>
    <dsp:sp modelId="{714E7489-D5EA-4493-AFD8-1494D9B6149E}">
      <dsp:nvSpPr>
        <dsp:cNvPr id="0" name=""/>
        <dsp:cNvSpPr/>
      </dsp:nvSpPr>
      <dsp:spPr>
        <a:xfrm>
          <a:off x="3200642" y="3338723"/>
          <a:ext cx="969251" cy="969251"/>
        </a:xfrm>
        <a:prstGeom prst="ellipse">
          <a:avLst/>
        </a:prstGeom>
        <a:solidFill>
          <a:schemeClr val="accent3">
            <a:hueOff val="-762131"/>
            <a:satOff val="3286"/>
            <a:lumOff val="-1471"/>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GB" sz="2600" kern="1200" dirty="0"/>
            <a:t>Explore</a:t>
          </a:r>
        </a:p>
      </dsp:txBody>
      <dsp:txXfrm>
        <a:off x="3342586" y="3480667"/>
        <a:ext cx="685363" cy="685363"/>
      </dsp:txXfrm>
    </dsp:sp>
    <dsp:sp modelId="{B2FFA93E-35B7-48DB-9FD5-6DCA9EBFB46E}">
      <dsp:nvSpPr>
        <dsp:cNvPr id="0" name=""/>
        <dsp:cNvSpPr/>
      </dsp:nvSpPr>
      <dsp:spPr>
        <a:xfrm>
          <a:off x="1677021" y="3338723"/>
          <a:ext cx="969251" cy="969251"/>
        </a:xfrm>
        <a:prstGeom prst="ellipse">
          <a:avLst/>
        </a:prstGeom>
        <a:solidFill>
          <a:schemeClr val="accent3">
            <a:hueOff val="-1016175"/>
            <a:satOff val="4381"/>
            <a:lumOff val="-1961"/>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GB" sz="2600" kern="1200" dirty="0"/>
            <a:t>Outline</a:t>
          </a:r>
        </a:p>
      </dsp:txBody>
      <dsp:txXfrm>
        <a:off x="1818965" y="3480667"/>
        <a:ext cx="685363" cy="685363"/>
      </dsp:txXfrm>
    </dsp:sp>
    <dsp:sp modelId="{2A23BD22-8BB4-4C77-B9CE-ECEDB91956EB}">
      <dsp:nvSpPr>
        <dsp:cNvPr id="0" name=""/>
        <dsp:cNvSpPr/>
      </dsp:nvSpPr>
      <dsp:spPr>
        <a:xfrm>
          <a:off x="727058" y="2147507"/>
          <a:ext cx="969251" cy="969251"/>
        </a:xfrm>
        <a:prstGeom prst="ellipse">
          <a:avLst/>
        </a:prstGeom>
        <a:solidFill>
          <a:schemeClr val="accent3">
            <a:hueOff val="-1270218"/>
            <a:satOff val="5477"/>
            <a:lumOff val="-2451"/>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GB" sz="2600" kern="1200" dirty="0"/>
            <a:t>Discuss</a:t>
          </a:r>
        </a:p>
      </dsp:txBody>
      <dsp:txXfrm>
        <a:off x="869002" y="2289451"/>
        <a:ext cx="685363" cy="685363"/>
      </dsp:txXfrm>
    </dsp:sp>
    <dsp:sp modelId="{BF14948F-4552-4B17-BB91-EFD88E0AA26B}">
      <dsp:nvSpPr>
        <dsp:cNvPr id="0" name=""/>
        <dsp:cNvSpPr/>
      </dsp:nvSpPr>
      <dsp:spPr>
        <a:xfrm>
          <a:off x="1066096" y="662086"/>
          <a:ext cx="969251" cy="969251"/>
        </a:xfrm>
        <a:prstGeom prst="ellipse">
          <a:avLst/>
        </a:prstGeom>
        <a:solidFill>
          <a:schemeClr val="accent3">
            <a:hueOff val="-1524262"/>
            <a:satOff val="6572"/>
            <a:lumOff val="-2941"/>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r>
            <a:rPr lang="en-GB" sz="2600" kern="1200" dirty="0"/>
            <a:t>Analyse</a:t>
          </a:r>
        </a:p>
      </dsp:txBody>
      <dsp:txXfrm>
        <a:off x="1208040" y="804030"/>
        <a:ext cx="685363" cy="68536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CD43FF-44A3-4157-BB5C-7EF14AF27C8F}">
      <dsp:nvSpPr>
        <dsp:cNvPr id="0" name=""/>
        <dsp:cNvSpPr/>
      </dsp:nvSpPr>
      <dsp:spPr>
        <a:xfrm rot="16200000">
          <a:off x="1296" y="714876"/>
          <a:ext cx="3125041" cy="3125041"/>
        </a:xfrm>
        <a:prstGeom prst="downArrow">
          <a:avLst>
            <a:gd name="adj1" fmla="val 50000"/>
            <a:gd name="adj2" fmla="val 35000"/>
          </a:avLst>
        </a:prstGeom>
        <a:solidFill>
          <a:schemeClr val="accent1">
            <a:hueOff val="0"/>
            <a:satOff val="0"/>
            <a:lumOff val="0"/>
            <a:alphaOff val="0"/>
          </a:schemeClr>
        </a:solidFill>
        <a:ln>
          <a:noFill/>
        </a:ln>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263144" tIns="263144" rIns="263144" bIns="263144" numCol="1" spcCol="1270" anchor="ctr" anchorCtr="0">
          <a:noAutofit/>
        </a:bodyPr>
        <a:lstStyle/>
        <a:p>
          <a:pPr marL="0" lvl="0" indent="0" algn="ctr" defTabSz="1644650">
            <a:lnSpc>
              <a:spcPct val="90000"/>
            </a:lnSpc>
            <a:spcBef>
              <a:spcPct val="0"/>
            </a:spcBef>
            <a:spcAft>
              <a:spcPct val="35000"/>
            </a:spcAft>
            <a:buNone/>
          </a:pPr>
          <a:r>
            <a:rPr lang="en-GB" sz="3700" b="1" kern="1200" dirty="0"/>
            <a:t>Collecting empirical data</a:t>
          </a:r>
        </a:p>
      </dsp:txBody>
      <dsp:txXfrm rot="5400000">
        <a:off x="1296" y="1496136"/>
        <a:ext cx="2578159" cy="1562521"/>
      </dsp:txXfrm>
    </dsp:sp>
    <dsp:sp modelId="{7B890F18-D3EA-4ACF-8A00-9B63C413C921}">
      <dsp:nvSpPr>
        <dsp:cNvPr id="0" name=""/>
        <dsp:cNvSpPr/>
      </dsp:nvSpPr>
      <dsp:spPr>
        <a:xfrm rot="5400000">
          <a:off x="3351480" y="714876"/>
          <a:ext cx="3125041" cy="3125041"/>
        </a:xfrm>
        <a:prstGeom prst="downArrow">
          <a:avLst>
            <a:gd name="adj1" fmla="val 50000"/>
            <a:gd name="adj2" fmla="val 35000"/>
          </a:avLst>
        </a:prstGeom>
        <a:solidFill>
          <a:schemeClr val="accent1">
            <a:hueOff val="0"/>
            <a:satOff val="0"/>
            <a:lumOff val="0"/>
            <a:alphaOff val="0"/>
          </a:schemeClr>
        </a:solidFill>
        <a:ln>
          <a:noFill/>
        </a:ln>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263144" tIns="263144" rIns="263144" bIns="263144" numCol="1" spcCol="1270" anchor="ctr" anchorCtr="0">
          <a:noAutofit/>
        </a:bodyPr>
        <a:lstStyle/>
        <a:p>
          <a:pPr marL="0" lvl="0" indent="0" algn="ctr" defTabSz="1644650">
            <a:lnSpc>
              <a:spcPct val="90000"/>
            </a:lnSpc>
            <a:spcBef>
              <a:spcPct val="0"/>
            </a:spcBef>
            <a:spcAft>
              <a:spcPct val="35000"/>
            </a:spcAft>
            <a:buNone/>
          </a:pPr>
          <a:r>
            <a:rPr lang="en-GB" sz="3700" b="1" kern="1200" dirty="0"/>
            <a:t>Literature review</a:t>
          </a:r>
        </a:p>
      </dsp:txBody>
      <dsp:txXfrm rot="-5400000">
        <a:off x="3898362" y="1496136"/>
        <a:ext cx="2578159" cy="156252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FCE0D5-2C3B-42C9-B378-D2510E30706C}">
      <dsp:nvSpPr>
        <dsp:cNvPr id="0" name=""/>
        <dsp:cNvSpPr/>
      </dsp:nvSpPr>
      <dsp:spPr>
        <a:xfrm>
          <a:off x="4653153" y="2249405"/>
          <a:ext cx="1666493" cy="1666493"/>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6035" tIns="26035" rIns="26035" bIns="26035" numCol="1" spcCol="1270" anchor="ctr" anchorCtr="0">
          <a:noAutofit/>
        </a:bodyPr>
        <a:lstStyle/>
        <a:p>
          <a:pPr marL="0" lvl="0" indent="0" algn="ctr" defTabSz="1822450">
            <a:lnSpc>
              <a:spcPct val="90000"/>
            </a:lnSpc>
            <a:spcBef>
              <a:spcPct val="0"/>
            </a:spcBef>
            <a:spcAft>
              <a:spcPct val="35000"/>
            </a:spcAft>
            <a:buNone/>
          </a:pPr>
          <a:r>
            <a:rPr lang="en-GB" sz="4100" kern="1200" dirty="0"/>
            <a:t>Research Ethics</a:t>
          </a:r>
        </a:p>
      </dsp:txBody>
      <dsp:txXfrm>
        <a:off x="4897205" y="2493457"/>
        <a:ext cx="1178389" cy="1178389"/>
      </dsp:txXfrm>
    </dsp:sp>
    <dsp:sp modelId="{74302B00-2B9E-4AF6-8B23-BA4AE2CC9028}">
      <dsp:nvSpPr>
        <dsp:cNvPr id="0" name=""/>
        <dsp:cNvSpPr/>
      </dsp:nvSpPr>
      <dsp:spPr>
        <a:xfrm rot="10800000">
          <a:off x="3037477" y="2845177"/>
          <a:ext cx="1526812" cy="474950"/>
        </a:xfrm>
        <a:prstGeom prst="leftArrow">
          <a:avLst>
            <a:gd name="adj1" fmla="val 60000"/>
            <a:gd name="adj2" fmla="val 5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C127F6C8-1F39-4CE7-8DE7-F70D708A3B87}">
      <dsp:nvSpPr>
        <dsp:cNvPr id="0" name=""/>
        <dsp:cNvSpPr/>
      </dsp:nvSpPr>
      <dsp:spPr>
        <a:xfrm>
          <a:off x="2245893" y="2449385"/>
          <a:ext cx="1583169" cy="1266535"/>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2865" tIns="62865" rIns="62865" bIns="62865" numCol="1" spcCol="1270" anchor="ctr" anchorCtr="0">
          <a:noAutofit/>
        </a:bodyPr>
        <a:lstStyle/>
        <a:p>
          <a:pPr marL="0" lvl="0" indent="0" algn="ctr" defTabSz="1466850">
            <a:lnSpc>
              <a:spcPct val="90000"/>
            </a:lnSpc>
            <a:spcBef>
              <a:spcPct val="0"/>
            </a:spcBef>
            <a:spcAft>
              <a:spcPct val="35000"/>
            </a:spcAft>
            <a:buNone/>
          </a:pPr>
          <a:r>
            <a:rPr lang="en-GB" sz="3300" kern="1200" dirty="0"/>
            <a:t>Transparency</a:t>
          </a:r>
        </a:p>
      </dsp:txBody>
      <dsp:txXfrm>
        <a:off x="2282989" y="2486481"/>
        <a:ext cx="1508977" cy="1192343"/>
      </dsp:txXfrm>
    </dsp:sp>
    <dsp:sp modelId="{4A3A0960-77F8-40E8-BBB5-32923C1BF32F}">
      <dsp:nvSpPr>
        <dsp:cNvPr id="0" name=""/>
        <dsp:cNvSpPr/>
      </dsp:nvSpPr>
      <dsp:spPr>
        <a:xfrm rot="13500000">
          <a:off x="3531154" y="1653337"/>
          <a:ext cx="1526812" cy="474950"/>
        </a:xfrm>
        <a:prstGeom prst="leftArrow">
          <a:avLst>
            <a:gd name="adj1" fmla="val 60000"/>
            <a:gd name="adj2" fmla="val 50000"/>
          </a:avLst>
        </a:prstGeom>
        <a:gradFill rotWithShape="0">
          <a:gsLst>
            <a:gs pos="0">
              <a:schemeClr val="accent4">
                <a:hueOff val="-373590"/>
                <a:satOff val="-1524"/>
                <a:lumOff val="490"/>
                <a:alphaOff val="0"/>
                <a:satMod val="103000"/>
                <a:lumMod val="102000"/>
                <a:tint val="94000"/>
              </a:schemeClr>
            </a:gs>
            <a:gs pos="50000">
              <a:schemeClr val="accent4">
                <a:hueOff val="-373590"/>
                <a:satOff val="-1524"/>
                <a:lumOff val="490"/>
                <a:alphaOff val="0"/>
                <a:satMod val="110000"/>
                <a:lumMod val="100000"/>
                <a:shade val="100000"/>
              </a:schemeClr>
            </a:gs>
            <a:gs pos="100000">
              <a:schemeClr val="accent4">
                <a:hueOff val="-373590"/>
                <a:satOff val="-1524"/>
                <a:lumOff val="490"/>
                <a:alphaOff val="0"/>
                <a:lumMod val="99000"/>
                <a:satMod val="120000"/>
                <a:shade val="78000"/>
              </a:schemeClr>
            </a:gs>
          </a:gsLst>
          <a:lin ang="5400000" scaled="0"/>
        </a:gradFill>
        <a:ln>
          <a:noFill/>
        </a:ln>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098CB7E5-B274-423B-91D9-3987C5F09B75}">
      <dsp:nvSpPr>
        <dsp:cNvPr id="0" name=""/>
        <dsp:cNvSpPr/>
      </dsp:nvSpPr>
      <dsp:spPr>
        <a:xfrm>
          <a:off x="2963165" y="717735"/>
          <a:ext cx="1583169" cy="1266535"/>
        </a:xfrm>
        <a:prstGeom prst="roundRect">
          <a:avLst>
            <a:gd name="adj" fmla="val 10000"/>
          </a:avLst>
        </a:prstGeom>
        <a:gradFill rotWithShape="0">
          <a:gsLst>
            <a:gs pos="0">
              <a:schemeClr val="accent4">
                <a:hueOff val="-373590"/>
                <a:satOff val="-1524"/>
                <a:lumOff val="490"/>
                <a:alphaOff val="0"/>
                <a:satMod val="103000"/>
                <a:lumMod val="102000"/>
                <a:tint val="94000"/>
              </a:schemeClr>
            </a:gs>
            <a:gs pos="50000">
              <a:schemeClr val="accent4">
                <a:hueOff val="-373590"/>
                <a:satOff val="-1524"/>
                <a:lumOff val="490"/>
                <a:alphaOff val="0"/>
                <a:satMod val="110000"/>
                <a:lumMod val="100000"/>
                <a:shade val="100000"/>
              </a:schemeClr>
            </a:gs>
            <a:gs pos="100000">
              <a:schemeClr val="accent4">
                <a:hueOff val="-373590"/>
                <a:satOff val="-1524"/>
                <a:lumOff val="49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2865" tIns="62865" rIns="62865" bIns="62865" numCol="1" spcCol="1270" anchor="ctr" anchorCtr="0">
          <a:noAutofit/>
        </a:bodyPr>
        <a:lstStyle/>
        <a:p>
          <a:pPr marL="0" lvl="0" indent="0" algn="ctr" defTabSz="1466850">
            <a:lnSpc>
              <a:spcPct val="90000"/>
            </a:lnSpc>
            <a:spcBef>
              <a:spcPct val="0"/>
            </a:spcBef>
            <a:spcAft>
              <a:spcPct val="35000"/>
            </a:spcAft>
            <a:buNone/>
          </a:pPr>
          <a:r>
            <a:rPr lang="en-GB" sz="3300" kern="1200" dirty="0"/>
            <a:t>Confidentiality</a:t>
          </a:r>
        </a:p>
      </dsp:txBody>
      <dsp:txXfrm>
        <a:off x="3000261" y="754831"/>
        <a:ext cx="1508977" cy="1192343"/>
      </dsp:txXfrm>
    </dsp:sp>
    <dsp:sp modelId="{D326F3A8-502C-4DB0-8C4D-7EE60889585E}">
      <dsp:nvSpPr>
        <dsp:cNvPr id="0" name=""/>
        <dsp:cNvSpPr/>
      </dsp:nvSpPr>
      <dsp:spPr>
        <a:xfrm rot="16200000">
          <a:off x="4722993" y="1159661"/>
          <a:ext cx="1526812" cy="474950"/>
        </a:xfrm>
        <a:prstGeom prst="leftArrow">
          <a:avLst>
            <a:gd name="adj1" fmla="val 60000"/>
            <a:gd name="adj2" fmla="val 50000"/>
          </a:avLst>
        </a:prstGeom>
        <a:gradFill rotWithShape="0">
          <a:gsLst>
            <a:gs pos="0">
              <a:schemeClr val="accent4">
                <a:hueOff val="-747180"/>
                <a:satOff val="-3048"/>
                <a:lumOff val="980"/>
                <a:alphaOff val="0"/>
                <a:satMod val="103000"/>
                <a:lumMod val="102000"/>
                <a:tint val="94000"/>
              </a:schemeClr>
            </a:gs>
            <a:gs pos="50000">
              <a:schemeClr val="accent4">
                <a:hueOff val="-747180"/>
                <a:satOff val="-3048"/>
                <a:lumOff val="980"/>
                <a:alphaOff val="0"/>
                <a:satMod val="110000"/>
                <a:lumMod val="100000"/>
                <a:shade val="100000"/>
              </a:schemeClr>
            </a:gs>
            <a:gs pos="100000">
              <a:schemeClr val="accent4">
                <a:hueOff val="-747180"/>
                <a:satOff val="-3048"/>
                <a:lumOff val="980"/>
                <a:alphaOff val="0"/>
                <a:lumMod val="99000"/>
                <a:satMod val="120000"/>
                <a:shade val="78000"/>
              </a:schemeClr>
            </a:gs>
          </a:gsLst>
          <a:lin ang="5400000" scaled="0"/>
        </a:gradFill>
        <a:ln>
          <a:noFill/>
        </a:ln>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BF760B94-A2C5-4D72-8860-A43BA0298179}">
      <dsp:nvSpPr>
        <dsp:cNvPr id="0" name=""/>
        <dsp:cNvSpPr/>
      </dsp:nvSpPr>
      <dsp:spPr>
        <a:xfrm>
          <a:off x="4694815" y="463"/>
          <a:ext cx="1583169" cy="1266535"/>
        </a:xfrm>
        <a:prstGeom prst="roundRect">
          <a:avLst>
            <a:gd name="adj" fmla="val 10000"/>
          </a:avLst>
        </a:prstGeom>
        <a:gradFill rotWithShape="0">
          <a:gsLst>
            <a:gs pos="0">
              <a:schemeClr val="accent4">
                <a:hueOff val="-747180"/>
                <a:satOff val="-3048"/>
                <a:lumOff val="980"/>
                <a:alphaOff val="0"/>
                <a:satMod val="103000"/>
                <a:lumMod val="102000"/>
                <a:tint val="94000"/>
              </a:schemeClr>
            </a:gs>
            <a:gs pos="50000">
              <a:schemeClr val="accent4">
                <a:hueOff val="-747180"/>
                <a:satOff val="-3048"/>
                <a:lumOff val="980"/>
                <a:alphaOff val="0"/>
                <a:satMod val="110000"/>
                <a:lumMod val="100000"/>
                <a:shade val="100000"/>
              </a:schemeClr>
            </a:gs>
            <a:gs pos="100000">
              <a:schemeClr val="accent4">
                <a:hueOff val="-747180"/>
                <a:satOff val="-3048"/>
                <a:lumOff val="98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2865" tIns="62865" rIns="62865" bIns="62865" numCol="1" spcCol="1270" anchor="ctr" anchorCtr="0">
          <a:noAutofit/>
        </a:bodyPr>
        <a:lstStyle/>
        <a:p>
          <a:pPr marL="0" lvl="0" indent="0" algn="ctr" defTabSz="1466850">
            <a:lnSpc>
              <a:spcPct val="90000"/>
            </a:lnSpc>
            <a:spcBef>
              <a:spcPct val="0"/>
            </a:spcBef>
            <a:spcAft>
              <a:spcPct val="35000"/>
            </a:spcAft>
            <a:buNone/>
          </a:pPr>
          <a:r>
            <a:rPr lang="en-GB" sz="3300" kern="1200" dirty="0"/>
            <a:t>Voluntary</a:t>
          </a:r>
        </a:p>
      </dsp:txBody>
      <dsp:txXfrm>
        <a:off x="4731911" y="37559"/>
        <a:ext cx="1508977" cy="1192343"/>
      </dsp:txXfrm>
    </dsp:sp>
    <dsp:sp modelId="{F7305B21-2AFF-495F-9A45-492BFB61BB89}">
      <dsp:nvSpPr>
        <dsp:cNvPr id="0" name=""/>
        <dsp:cNvSpPr/>
      </dsp:nvSpPr>
      <dsp:spPr>
        <a:xfrm rot="18900000">
          <a:off x="5914833" y="1653337"/>
          <a:ext cx="1526812" cy="474950"/>
        </a:xfrm>
        <a:prstGeom prst="leftArrow">
          <a:avLst>
            <a:gd name="adj1" fmla="val 60000"/>
            <a:gd name="adj2" fmla="val 50000"/>
          </a:avLst>
        </a:prstGeom>
        <a:gradFill rotWithShape="0">
          <a:gsLst>
            <a:gs pos="0">
              <a:schemeClr val="accent4">
                <a:hueOff val="-1120771"/>
                <a:satOff val="-4571"/>
                <a:lumOff val="1470"/>
                <a:alphaOff val="0"/>
                <a:satMod val="103000"/>
                <a:lumMod val="102000"/>
                <a:tint val="94000"/>
              </a:schemeClr>
            </a:gs>
            <a:gs pos="50000">
              <a:schemeClr val="accent4">
                <a:hueOff val="-1120771"/>
                <a:satOff val="-4571"/>
                <a:lumOff val="1470"/>
                <a:alphaOff val="0"/>
                <a:satMod val="110000"/>
                <a:lumMod val="100000"/>
                <a:shade val="100000"/>
              </a:schemeClr>
            </a:gs>
            <a:gs pos="100000">
              <a:schemeClr val="accent4">
                <a:hueOff val="-1120771"/>
                <a:satOff val="-4571"/>
                <a:lumOff val="1470"/>
                <a:alphaOff val="0"/>
                <a:lumMod val="99000"/>
                <a:satMod val="120000"/>
                <a:shade val="78000"/>
              </a:schemeClr>
            </a:gs>
          </a:gsLst>
          <a:lin ang="5400000" scaled="0"/>
        </a:gradFill>
        <a:ln>
          <a:noFill/>
        </a:ln>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6816B50A-9A4A-4482-8C12-5DDD3B606B93}">
      <dsp:nvSpPr>
        <dsp:cNvPr id="0" name=""/>
        <dsp:cNvSpPr/>
      </dsp:nvSpPr>
      <dsp:spPr>
        <a:xfrm>
          <a:off x="6426464" y="717735"/>
          <a:ext cx="1583169" cy="1266535"/>
        </a:xfrm>
        <a:prstGeom prst="roundRect">
          <a:avLst>
            <a:gd name="adj" fmla="val 10000"/>
          </a:avLst>
        </a:prstGeom>
        <a:gradFill rotWithShape="0">
          <a:gsLst>
            <a:gs pos="0">
              <a:schemeClr val="accent4">
                <a:hueOff val="-1120771"/>
                <a:satOff val="-4571"/>
                <a:lumOff val="1470"/>
                <a:alphaOff val="0"/>
                <a:satMod val="103000"/>
                <a:lumMod val="102000"/>
                <a:tint val="94000"/>
              </a:schemeClr>
            </a:gs>
            <a:gs pos="50000">
              <a:schemeClr val="accent4">
                <a:hueOff val="-1120771"/>
                <a:satOff val="-4571"/>
                <a:lumOff val="1470"/>
                <a:alphaOff val="0"/>
                <a:satMod val="110000"/>
                <a:lumMod val="100000"/>
                <a:shade val="100000"/>
              </a:schemeClr>
            </a:gs>
            <a:gs pos="100000">
              <a:schemeClr val="accent4">
                <a:hueOff val="-1120771"/>
                <a:satOff val="-4571"/>
                <a:lumOff val="147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2865" tIns="62865" rIns="62865" bIns="62865" numCol="1" spcCol="1270" anchor="ctr" anchorCtr="0">
          <a:noAutofit/>
        </a:bodyPr>
        <a:lstStyle/>
        <a:p>
          <a:pPr marL="0" lvl="0" indent="0" algn="ctr" defTabSz="1466850">
            <a:lnSpc>
              <a:spcPct val="90000"/>
            </a:lnSpc>
            <a:spcBef>
              <a:spcPct val="0"/>
            </a:spcBef>
            <a:spcAft>
              <a:spcPct val="35000"/>
            </a:spcAft>
            <a:buNone/>
          </a:pPr>
          <a:r>
            <a:rPr lang="en-GB" sz="3300" kern="1200" dirty="0"/>
            <a:t>Do no harm</a:t>
          </a:r>
        </a:p>
      </dsp:txBody>
      <dsp:txXfrm>
        <a:off x="6463560" y="754831"/>
        <a:ext cx="1508977" cy="1192343"/>
      </dsp:txXfrm>
    </dsp:sp>
    <dsp:sp modelId="{96BB194D-4BFB-49F5-A30A-65916B7D64F7}">
      <dsp:nvSpPr>
        <dsp:cNvPr id="0" name=""/>
        <dsp:cNvSpPr/>
      </dsp:nvSpPr>
      <dsp:spPr>
        <a:xfrm>
          <a:off x="6408509" y="2845177"/>
          <a:ext cx="1526812" cy="474950"/>
        </a:xfrm>
        <a:prstGeom prst="leftArrow">
          <a:avLst>
            <a:gd name="adj1" fmla="val 60000"/>
            <a:gd name="adj2" fmla="val 50000"/>
          </a:avLst>
        </a:prstGeom>
        <a:gradFill rotWithShape="0">
          <a:gsLst>
            <a:gs pos="0">
              <a:schemeClr val="accent4">
                <a:hueOff val="-1494361"/>
                <a:satOff val="-6095"/>
                <a:lumOff val="1960"/>
                <a:alphaOff val="0"/>
                <a:satMod val="103000"/>
                <a:lumMod val="102000"/>
                <a:tint val="94000"/>
              </a:schemeClr>
            </a:gs>
            <a:gs pos="50000">
              <a:schemeClr val="accent4">
                <a:hueOff val="-1494361"/>
                <a:satOff val="-6095"/>
                <a:lumOff val="1960"/>
                <a:alphaOff val="0"/>
                <a:satMod val="110000"/>
                <a:lumMod val="100000"/>
                <a:shade val="100000"/>
              </a:schemeClr>
            </a:gs>
            <a:gs pos="100000">
              <a:schemeClr val="accent4">
                <a:hueOff val="-1494361"/>
                <a:satOff val="-6095"/>
                <a:lumOff val="1960"/>
                <a:alphaOff val="0"/>
                <a:lumMod val="99000"/>
                <a:satMod val="120000"/>
                <a:shade val="78000"/>
              </a:schemeClr>
            </a:gs>
          </a:gsLst>
          <a:lin ang="5400000" scaled="0"/>
        </a:gradFill>
        <a:ln>
          <a:noFill/>
        </a:ln>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D82CF4D7-0A95-49B1-8C5A-032CA6AAD3EA}">
      <dsp:nvSpPr>
        <dsp:cNvPr id="0" name=""/>
        <dsp:cNvSpPr/>
      </dsp:nvSpPr>
      <dsp:spPr>
        <a:xfrm>
          <a:off x="7143737" y="2449385"/>
          <a:ext cx="1583169" cy="1266535"/>
        </a:xfrm>
        <a:prstGeom prst="roundRect">
          <a:avLst>
            <a:gd name="adj" fmla="val 10000"/>
          </a:avLst>
        </a:prstGeom>
        <a:gradFill rotWithShape="0">
          <a:gsLst>
            <a:gs pos="0">
              <a:schemeClr val="accent4">
                <a:hueOff val="-1494361"/>
                <a:satOff val="-6095"/>
                <a:lumOff val="1960"/>
                <a:alphaOff val="0"/>
                <a:satMod val="103000"/>
                <a:lumMod val="102000"/>
                <a:tint val="94000"/>
              </a:schemeClr>
            </a:gs>
            <a:gs pos="50000">
              <a:schemeClr val="accent4">
                <a:hueOff val="-1494361"/>
                <a:satOff val="-6095"/>
                <a:lumOff val="1960"/>
                <a:alphaOff val="0"/>
                <a:satMod val="110000"/>
                <a:lumMod val="100000"/>
                <a:shade val="100000"/>
              </a:schemeClr>
            </a:gs>
            <a:gs pos="100000">
              <a:schemeClr val="accent4">
                <a:hueOff val="-1494361"/>
                <a:satOff val="-6095"/>
                <a:lumOff val="196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2865" tIns="62865" rIns="62865" bIns="62865" numCol="1" spcCol="1270" anchor="ctr" anchorCtr="0">
          <a:noAutofit/>
        </a:bodyPr>
        <a:lstStyle/>
        <a:p>
          <a:pPr marL="0" lvl="0" indent="0" algn="ctr" defTabSz="1466850">
            <a:lnSpc>
              <a:spcPct val="90000"/>
            </a:lnSpc>
            <a:spcBef>
              <a:spcPct val="0"/>
            </a:spcBef>
            <a:spcAft>
              <a:spcPct val="35000"/>
            </a:spcAft>
            <a:buNone/>
          </a:pPr>
          <a:r>
            <a:rPr lang="en-GB" sz="3300" kern="1200" dirty="0"/>
            <a:t>Impartial</a:t>
          </a:r>
        </a:p>
      </dsp:txBody>
      <dsp:txXfrm>
        <a:off x="7180833" y="2486481"/>
        <a:ext cx="1508977" cy="1192343"/>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A2C9C6-40BE-44AD-B8B2-0456F19DF1ED}" type="datetimeFigureOut">
              <a:rPr lang="en-GB" smtClean="0"/>
              <a:t>27/09/2024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7FBD62-34DE-4183-93FC-8789B0552D42}" type="slidenum">
              <a:rPr lang="en-GB" smtClean="0"/>
              <a:t>‹#›</a:t>
            </a:fld>
            <a:endParaRPr lang="en-GB"/>
          </a:p>
        </p:txBody>
      </p:sp>
    </p:spTree>
    <p:extLst>
      <p:ext uri="{BB962C8B-B14F-4D97-AF65-F5344CB8AC3E}">
        <p14:creationId xmlns:p14="http://schemas.microsoft.com/office/powerpoint/2010/main" val="37142232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9866305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26582286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23206713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Main task of your proposal is to clarify whatever it is that you propose to research.</a:t>
            </a:r>
          </a:p>
          <a:p>
            <a:pPr marL="228600" indent="-228600">
              <a:buAutoNum type="arabicPeriod"/>
            </a:pPr>
            <a:r>
              <a:rPr lang="en-GB" dirty="0"/>
              <a:t>Pick a subject area that you are interested in /grabs your attention/relevant to your work and course</a:t>
            </a:r>
          </a:p>
          <a:p>
            <a:pPr marL="228600" indent="-228600">
              <a:buAutoNum type="arabicPeriod"/>
            </a:pPr>
            <a:r>
              <a:rPr lang="en-GB" dirty="0"/>
              <a:t>You then need to </a:t>
            </a:r>
            <a:r>
              <a:rPr lang="en-GB" b="1" dirty="0"/>
              <a:t>focus on a particular aspect </a:t>
            </a:r>
            <a:r>
              <a:rPr lang="en-GB" dirty="0"/>
              <a:t>of that subject area that you think is worth researching – don’t go too wide on your subject area</a:t>
            </a:r>
          </a:p>
          <a:p>
            <a:pPr marL="228600" indent="-228600">
              <a:buAutoNum type="arabicPeriod"/>
            </a:pPr>
            <a:r>
              <a:rPr lang="en-GB" dirty="0"/>
              <a:t>You need to then communicate your ideas in writing using the template given to you</a:t>
            </a:r>
          </a:p>
          <a:p>
            <a:pPr marL="228600" indent="-228600">
              <a:buAutoNum type="arabicPeriod"/>
            </a:pPr>
            <a:endParaRPr lang="en-GB" dirty="0"/>
          </a:p>
          <a:p>
            <a:pPr marL="0" indent="0">
              <a:buNone/>
            </a:pPr>
            <a:r>
              <a:rPr lang="en-GB" dirty="0"/>
              <a:t>To  achieve research focus :</a:t>
            </a:r>
          </a:p>
          <a:p>
            <a:pPr marL="228600" indent="-228600">
              <a:buAutoNum type="arabicPeriod"/>
            </a:pPr>
            <a:r>
              <a:rPr lang="en-GB" dirty="0"/>
              <a:t>Think of the subject areas in general terms</a:t>
            </a:r>
          </a:p>
          <a:p>
            <a:pPr marL="228600" indent="-228600">
              <a:buAutoNum type="arabicPeriod"/>
            </a:pPr>
            <a:r>
              <a:rPr lang="en-GB" dirty="0"/>
              <a:t>Then home in on a particular aspect of that subject</a:t>
            </a:r>
          </a:p>
          <a:p>
            <a:pPr marL="228600" indent="-228600">
              <a:buAutoNum type="arabicPeriod"/>
            </a:pPr>
            <a:r>
              <a:rPr lang="en-GB" dirty="0"/>
              <a:t>Do some background reading/research to see if it is worth studying – see how much information you can find on the subject? Is there a lot or hardly any?</a:t>
            </a:r>
          </a:p>
          <a:p>
            <a:pPr marL="228600" indent="-228600">
              <a:buAutoNum type="arabicPeriod"/>
            </a:pPr>
            <a:endParaRPr lang="en-GB" dirty="0"/>
          </a:p>
          <a:p>
            <a:pPr marL="0" indent="0">
              <a:buNone/>
            </a:pPr>
            <a:r>
              <a:rPr lang="en-GB" dirty="0"/>
              <a:t>Your title should concisely provide the reader with an understanding/overview/the gist of what you are researching in your dissertation</a:t>
            </a:r>
          </a:p>
          <a:p>
            <a:pPr marL="0" indent="0">
              <a:buNone/>
            </a:pPr>
            <a:r>
              <a:rPr lang="en-GB" dirty="0"/>
              <a:t>Think in general terms of your topic</a:t>
            </a:r>
          </a:p>
          <a:p>
            <a:pPr marL="0" indent="0">
              <a:buNone/>
            </a:pPr>
            <a:r>
              <a:rPr lang="en-GB" dirty="0"/>
              <a:t>Identify the aspect of that topic that you want to concentrate on</a:t>
            </a:r>
          </a:p>
          <a:p>
            <a:pPr marL="0" indent="0">
              <a:buNone/>
            </a:pPr>
            <a:r>
              <a:rPr lang="en-GB" dirty="0"/>
              <a:t>Bring them both together to start compiling your Title</a:t>
            </a:r>
          </a:p>
          <a:p>
            <a:pPr marL="0" indent="0">
              <a:buNone/>
            </a:pPr>
            <a:r>
              <a:rPr lang="en-GB" dirty="0"/>
              <a:t>GENERAL – SPECIFIC - TITLE</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17405918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of your own chosen area and break it </a:t>
            </a:r>
          </a:p>
          <a:p>
            <a:r>
              <a:rPr lang="en-GB" dirty="0"/>
              <a:t>Down as illustrated above</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32106433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1.Background reading </a:t>
            </a:r>
            <a:r>
              <a:rPr lang="en-GB" dirty="0"/>
              <a:t>– support why you want to research your chosen area if asked by your supervisor. What have you found from your initial research? What are the gaps in literature/source material? How much information is there out there ?</a:t>
            </a:r>
          </a:p>
          <a:p>
            <a:endParaRPr lang="en-GB" dirty="0"/>
          </a:p>
          <a:p>
            <a:pPr marL="228600" indent="-228600">
              <a:buAutoNum type="arabicPeriod" startAt="2"/>
            </a:pPr>
            <a:r>
              <a:rPr lang="en-GB" dirty="0"/>
              <a:t>This is not a comprehensive review of literature on your topic – that will come in your final document. You only have about 700 words here so be brief and focused about what you are saying and make sure that you reference your sources using Harvard. This is not a requirement to write about the history of your subject – be focused on what you want to research only. Remember to justify your proposal and the need to research your topic</a:t>
            </a:r>
          </a:p>
          <a:p>
            <a:pPr marL="228600" indent="-228600">
              <a:buAutoNum type="arabicPeriod" startAt="2"/>
            </a:pPr>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2583678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5837159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realise or address your overall research aim , you have to list your objectives to show how you will get there</a:t>
            </a:r>
          </a:p>
          <a:p>
            <a:endParaRPr lang="en-GB" dirty="0"/>
          </a:p>
          <a:p>
            <a:r>
              <a:rPr lang="en-GB" dirty="0"/>
              <a:t>Important to consider the key words that you use as these will influence the depth of study that you propose to carry out.</a:t>
            </a:r>
          </a:p>
          <a:p>
            <a:r>
              <a:rPr lang="en-GB" dirty="0"/>
              <a:t>e.g. Identify, evaluate, explore, formulate</a:t>
            </a:r>
          </a:p>
          <a:p>
            <a:r>
              <a:rPr lang="en-GB" dirty="0"/>
              <a:t> </a:t>
            </a:r>
          </a:p>
          <a:p>
            <a:r>
              <a:rPr lang="en-GB" dirty="0"/>
              <a:t>Which of these words will require more work than others?</a:t>
            </a:r>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24198556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an example of the Aim and Objectives for a dissertation referred to earlier</a:t>
            </a:r>
          </a:p>
          <a:p>
            <a:endParaRPr lang="en-GB" dirty="0"/>
          </a:p>
          <a:p>
            <a:r>
              <a:rPr lang="en-GB" dirty="0"/>
              <a:t>Note the Key words used in the objectives ( highlighted in blue) – how deep do you think the research had to be ?</a:t>
            </a:r>
          </a:p>
          <a:p>
            <a:r>
              <a:rPr lang="en-GB" dirty="0"/>
              <a:t>Ask yourself are they ‘doable’ in the time that you have and the literature that is available to you in your chosen topic area?</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37858593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3455620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24371415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5670754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19508416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Transparency </a:t>
            </a:r>
            <a:r>
              <a:rPr lang="en-GB" dirty="0"/>
              <a:t>– Purpose of your research should be clearly explained to your participants and also how you will conduct your primary research ( e.g. questionnaire, focus group etc) together with the intended use of the data. Always good to provide an information sheet</a:t>
            </a:r>
          </a:p>
          <a:p>
            <a:endParaRPr lang="en-GB" dirty="0"/>
          </a:p>
          <a:p>
            <a:r>
              <a:rPr lang="en-GB" b="1" dirty="0"/>
              <a:t>Confidentiality</a:t>
            </a:r>
            <a:r>
              <a:rPr lang="en-GB" dirty="0"/>
              <a:t> – you must respect confidentiality and anonymity of your participants. If you aren’t you may be in breach of Data Protection law or putting people at risk.</a:t>
            </a:r>
          </a:p>
          <a:p>
            <a:endParaRPr lang="en-GB" dirty="0"/>
          </a:p>
          <a:p>
            <a:r>
              <a:rPr lang="en-GB" b="1" dirty="0"/>
              <a:t>Voluntary </a:t>
            </a:r>
            <a:r>
              <a:rPr lang="en-GB" dirty="0"/>
              <a:t>– participants must not be coerced to become part of your research and should be free to withdraw at anytime</a:t>
            </a:r>
          </a:p>
          <a:p>
            <a:endParaRPr lang="en-GB" dirty="0"/>
          </a:p>
          <a:p>
            <a:r>
              <a:rPr lang="en-GB" b="1" dirty="0"/>
              <a:t>Do no harm </a:t>
            </a:r>
            <a:r>
              <a:rPr lang="en-GB" dirty="0"/>
              <a:t>– Your research should not put any participant in any danger or risk of harm, neither should you.</a:t>
            </a:r>
          </a:p>
          <a:p>
            <a:endParaRPr lang="en-GB" dirty="0"/>
          </a:p>
          <a:p>
            <a:r>
              <a:rPr lang="en-GB" b="1" dirty="0"/>
              <a:t>Impartiality</a:t>
            </a:r>
            <a:r>
              <a:rPr lang="en-GB" dirty="0"/>
              <a:t> – if you are connected to the research participants in any way ( </a:t>
            </a:r>
            <a:r>
              <a:rPr lang="en-GB" dirty="0" err="1"/>
              <a:t>e,g</a:t>
            </a:r>
            <a:r>
              <a:rPr lang="en-GB" dirty="0"/>
              <a:t>, fellow students or relatives)  or it could be perceived that you may be biased you need to declare your relationship.</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26047987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30459770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16610519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22</a:t>
            </a:fld>
            <a:endParaRPr lang="en-GB"/>
          </a:p>
        </p:txBody>
      </p:sp>
    </p:spTree>
    <p:extLst>
      <p:ext uri="{BB962C8B-B14F-4D97-AF65-F5344CB8AC3E}">
        <p14:creationId xmlns:p14="http://schemas.microsoft.com/office/powerpoint/2010/main" val="36529741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96A35EAA-ED80-4FF1-942C-82B1D483AF60}"/>
              </a:ext>
            </a:extLst>
          </p:cNvPr>
          <p:cNvSpPr/>
          <p:nvPr/>
        </p:nvSpPr>
        <p:spPr>
          <a:xfrm rot="21133683" flipH="1">
            <a:off x="977627" y="481134"/>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D415F49B-3CBC-46CF-AFB5-988852D0479E}"/>
              </a:ext>
            </a:extLst>
          </p:cNvPr>
          <p:cNvSpPr/>
          <p:nvPr/>
        </p:nvSpPr>
        <p:spPr>
          <a:xfrm rot="21133683" flipH="1">
            <a:off x="1010574" y="456230"/>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D80FF0C0-FC1A-4C5B-9FE5-09BA33FF7EE3}"/>
              </a:ext>
            </a:extLst>
          </p:cNvPr>
          <p:cNvSpPr>
            <a:spLocks noGrp="1"/>
          </p:cNvSpPr>
          <p:nvPr>
            <p:ph type="ctrTitle"/>
          </p:nvPr>
        </p:nvSpPr>
        <p:spPr>
          <a:xfrm>
            <a:off x="1956392" y="1398181"/>
            <a:ext cx="7134446" cy="2870791"/>
          </a:xfrm>
        </p:spPr>
        <p:txBody>
          <a:bodyPr anchor="ctr">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E989092-15F8-4341-8D94-9E799301C51A}"/>
              </a:ext>
            </a:extLst>
          </p:cNvPr>
          <p:cNvSpPr>
            <a:spLocks noGrp="1"/>
          </p:cNvSpPr>
          <p:nvPr>
            <p:ph type="subTitle" idx="1"/>
          </p:nvPr>
        </p:nvSpPr>
        <p:spPr>
          <a:xfrm>
            <a:off x="6270835" y="5135527"/>
            <a:ext cx="4397164" cy="1057938"/>
          </a:xfrm>
        </p:spPr>
        <p:txBody>
          <a:bodyPr anchor="ctr">
            <a:normAutofit/>
          </a:bodyPr>
          <a:lstStyle>
            <a:lvl1pPr marL="0" indent="0" algn="l">
              <a:lnSpc>
                <a:spcPct val="100000"/>
              </a:lnSpc>
              <a:buNone/>
              <a:defRPr sz="3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97328B-E858-4921-99C2-3B0BE1724C6F}"/>
              </a:ext>
            </a:extLst>
          </p:cNvPr>
          <p:cNvSpPr>
            <a:spLocks noGrp="1"/>
          </p:cNvSpPr>
          <p:nvPr>
            <p:ph type="dt" sz="half" idx="10"/>
          </p:nvPr>
        </p:nvSpPr>
        <p:spPr/>
        <p:txBody>
          <a:bodyPr/>
          <a:lstStyle/>
          <a:p>
            <a:fld id="{C1691109-F4F8-4597-962C-A4F4B7960636}" type="datetimeFigureOut">
              <a:rPr lang="en-US" smtClean="0"/>
              <a:t>9/27/2024</a:t>
            </a:fld>
            <a:endParaRPr lang="en-US"/>
          </a:p>
        </p:txBody>
      </p:sp>
      <p:sp>
        <p:nvSpPr>
          <p:cNvPr id="5" name="Footer Placeholder 4">
            <a:extLst>
              <a:ext uri="{FF2B5EF4-FFF2-40B4-BE49-F238E27FC236}">
                <a16:creationId xmlns:a16="http://schemas.microsoft.com/office/drawing/2014/main" id="{ED381296-9B7B-4EF3-89B3-8B33E6070F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C2FE59-6CD1-4D0F-8A06-10CA2D3836CD}"/>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4874964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AC77D-9BA0-4A3B-B823-2059DC3C3D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5B811DB-C16F-4CED-97C6-73ABD71F33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E14D3C-7343-4DD7-B816-0D4D66BD61BF}"/>
              </a:ext>
            </a:extLst>
          </p:cNvPr>
          <p:cNvSpPr>
            <a:spLocks noGrp="1"/>
          </p:cNvSpPr>
          <p:nvPr>
            <p:ph type="dt" sz="half" idx="10"/>
          </p:nvPr>
        </p:nvSpPr>
        <p:spPr/>
        <p:txBody>
          <a:bodyPr/>
          <a:lstStyle/>
          <a:p>
            <a:fld id="{C1691109-F4F8-4597-962C-A4F4B7960636}" type="datetimeFigureOut">
              <a:rPr lang="en-US" smtClean="0"/>
              <a:t>9/27/2024</a:t>
            </a:fld>
            <a:endParaRPr lang="en-US"/>
          </a:p>
        </p:txBody>
      </p:sp>
      <p:sp>
        <p:nvSpPr>
          <p:cNvPr id="5" name="Footer Placeholder 4">
            <a:extLst>
              <a:ext uri="{FF2B5EF4-FFF2-40B4-BE49-F238E27FC236}">
                <a16:creationId xmlns:a16="http://schemas.microsoft.com/office/drawing/2014/main" id="{BE2409C8-4D7C-40EE-A12E-59CB555C72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1222D5-7193-4F59-83B4-3C19E8B1495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4996819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BEFA1-A4AB-4CF4-B02E-57AAED5719D6}"/>
              </a:ext>
            </a:extLst>
          </p:cNvPr>
          <p:cNvSpPr>
            <a:spLocks noGrp="1"/>
          </p:cNvSpPr>
          <p:nvPr>
            <p:ph type="title"/>
          </p:nvPr>
        </p:nvSpPr>
        <p:spPr>
          <a:xfrm>
            <a:off x="1621971" y="1709738"/>
            <a:ext cx="9165772" cy="2963271"/>
          </a:xfrm>
        </p:spPr>
        <p:txBody>
          <a:bodyPr anchor="b"/>
          <a:lstStyle>
            <a:lvl1pPr algn="ct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0AB406C-F19A-4393-9AD1-A300A7E452E8}"/>
              </a:ext>
            </a:extLst>
          </p:cNvPr>
          <p:cNvSpPr>
            <a:spLocks noGrp="1"/>
          </p:cNvSpPr>
          <p:nvPr>
            <p:ph type="body" idx="1"/>
          </p:nvPr>
        </p:nvSpPr>
        <p:spPr>
          <a:xfrm>
            <a:off x="1621971" y="4875028"/>
            <a:ext cx="9165772" cy="1052623"/>
          </a:xfrm>
        </p:spPr>
        <p:txBody>
          <a:bodyPr>
            <a:normAutofit/>
          </a:bodyPr>
          <a:lstStyle>
            <a:lvl1pPr marL="0" indent="0" algn="ctr">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7D7AE7-47F6-4023-8D44-8BA1DAB05FF2}"/>
              </a:ext>
            </a:extLst>
          </p:cNvPr>
          <p:cNvSpPr>
            <a:spLocks noGrp="1"/>
          </p:cNvSpPr>
          <p:nvPr>
            <p:ph type="dt" sz="half" idx="10"/>
          </p:nvPr>
        </p:nvSpPr>
        <p:spPr/>
        <p:txBody>
          <a:bodyPr/>
          <a:lstStyle/>
          <a:p>
            <a:fld id="{C1691109-F4F8-4597-962C-A4F4B7960636}" type="datetimeFigureOut">
              <a:rPr lang="en-US" smtClean="0"/>
              <a:t>9/27/2024</a:t>
            </a:fld>
            <a:endParaRPr lang="en-US"/>
          </a:p>
        </p:txBody>
      </p:sp>
      <p:sp>
        <p:nvSpPr>
          <p:cNvPr id="5" name="Footer Placeholder 4">
            <a:extLst>
              <a:ext uri="{FF2B5EF4-FFF2-40B4-BE49-F238E27FC236}">
                <a16:creationId xmlns:a16="http://schemas.microsoft.com/office/drawing/2014/main" id="{57AB32FC-A974-44FC-9804-F871EE51DF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59ADE9-F40E-4E3B-AB8D-68CB1F4854A5}"/>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9184904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4D816-3E01-4EFD-AD9C-783D674DA6A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EF53D69-34A7-451D-A902-5F6CD13343FE}"/>
              </a:ext>
            </a:extLst>
          </p:cNvPr>
          <p:cNvSpPr>
            <a:spLocks noGrp="1"/>
          </p:cNvSpPr>
          <p:nvPr>
            <p:ph sz="half" idx="1"/>
          </p:nvPr>
        </p:nvSpPr>
        <p:spPr>
          <a:xfrm>
            <a:off x="1020722" y="2095500"/>
            <a:ext cx="4999077"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6E1E0E2-7D34-48E0-8795-546D2F00E2CF}"/>
              </a:ext>
            </a:extLst>
          </p:cNvPr>
          <p:cNvSpPr>
            <a:spLocks noGrp="1"/>
          </p:cNvSpPr>
          <p:nvPr>
            <p:ph sz="half" idx="2"/>
          </p:nvPr>
        </p:nvSpPr>
        <p:spPr>
          <a:xfrm>
            <a:off x="6281056" y="2095500"/>
            <a:ext cx="5072743"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005476-6B6D-4BA3-919B-5335D6429852}"/>
              </a:ext>
            </a:extLst>
          </p:cNvPr>
          <p:cNvSpPr>
            <a:spLocks noGrp="1"/>
          </p:cNvSpPr>
          <p:nvPr>
            <p:ph type="dt" sz="half" idx="10"/>
          </p:nvPr>
        </p:nvSpPr>
        <p:spPr/>
        <p:txBody>
          <a:bodyPr/>
          <a:lstStyle/>
          <a:p>
            <a:fld id="{C1691109-F4F8-4597-962C-A4F4B7960636}" type="datetimeFigureOut">
              <a:rPr lang="en-US" smtClean="0"/>
              <a:t>9/27/2024</a:t>
            </a:fld>
            <a:endParaRPr lang="en-US"/>
          </a:p>
        </p:txBody>
      </p:sp>
      <p:sp>
        <p:nvSpPr>
          <p:cNvPr id="6" name="Footer Placeholder 5">
            <a:extLst>
              <a:ext uri="{FF2B5EF4-FFF2-40B4-BE49-F238E27FC236}">
                <a16:creationId xmlns:a16="http://schemas.microsoft.com/office/drawing/2014/main" id="{F5DB6D41-07E2-4F6D-BB39-217957FE76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E0CA9C-BFED-484F-B765-EA8CE4B4B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7236808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74AD2-5208-4201-90A7-F961876195F8}"/>
              </a:ext>
            </a:extLst>
          </p:cNvPr>
          <p:cNvSpPr>
            <a:spLocks noGrp="1"/>
          </p:cNvSpPr>
          <p:nvPr>
            <p:ph type="title"/>
          </p:nvPr>
        </p:nvSpPr>
        <p:spPr>
          <a:xfrm>
            <a:off x="1028700" y="702129"/>
            <a:ext cx="10326688" cy="11256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3A3FF53-BE24-42E9-BA12-BC5863CBFF1B}"/>
              </a:ext>
            </a:extLst>
          </p:cNvPr>
          <p:cNvSpPr>
            <a:spLocks noGrp="1"/>
          </p:cNvSpPr>
          <p:nvPr>
            <p:ph type="body" idx="1"/>
          </p:nvPr>
        </p:nvSpPr>
        <p:spPr>
          <a:xfrm>
            <a:off x="1028700" y="1827804"/>
            <a:ext cx="4968875"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7A84776-6678-4D27-9BE9-5D83FC9E884F}"/>
              </a:ext>
            </a:extLst>
          </p:cNvPr>
          <p:cNvSpPr>
            <a:spLocks noGrp="1"/>
          </p:cNvSpPr>
          <p:nvPr>
            <p:ph sz="half" idx="2"/>
          </p:nvPr>
        </p:nvSpPr>
        <p:spPr>
          <a:xfrm>
            <a:off x="1028700" y="2642191"/>
            <a:ext cx="4968875"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8BCA2E2-5B30-43B4-8FCD-23015451F221}"/>
              </a:ext>
            </a:extLst>
          </p:cNvPr>
          <p:cNvSpPr>
            <a:spLocks noGrp="1"/>
          </p:cNvSpPr>
          <p:nvPr>
            <p:ph type="body" sz="quarter" idx="3"/>
          </p:nvPr>
        </p:nvSpPr>
        <p:spPr>
          <a:xfrm>
            <a:off x="6281054" y="1827804"/>
            <a:ext cx="5087034"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CDA7B7A1-E670-4E7E-AEBA-340893DE8EE5}"/>
              </a:ext>
            </a:extLst>
          </p:cNvPr>
          <p:cNvSpPr>
            <a:spLocks noGrp="1"/>
          </p:cNvSpPr>
          <p:nvPr>
            <p:ph sz="quarter" idx="4"/>
          </p:nvPr>
        </p:nvSpPr>
        <p:spPr>
          <a:xfrm>
            <a:off x="6281054" y="2642191"/>
            <a:ext cx="5087034"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3244D3AE-982A-4CC3-8456-4D4B0E35D993}"/>
              </a:ext>
            </a:extLst>
          </p:cNvPr>
          <p:cNvSpPr>
            <a:spLocks noGrp="1"/>
          </p:cNvSpPr>
          <p:nvPr>
            <p:ph type="dt" sz="half" idx="10"/>
          </p:nvPr>
        </p:nvSpPr>
        <p:spPr/>
        <p:txBody>
          <a:bodyPr/>
          <a:lstStyle/>
          <a:p>
            <a:fld id="{C1691109-F4F8-4597-962C-A4F4B7960636}" type="datetimeFigureOut">
              <a:rPr lang="en-US" smtClean="0"/>
              <a:t>9/27/2024</a:t>
            </a:fld>
            <a:endParaRPr lang="en-US"/>
          </a:p>
        </p:txBody>
      </p:sp>
      <p:sp>
        <p:nvSpPr>
          <p:cNvPr id="8" name="Footer Placeholder 7">
            <a:extLst>
              <a:ext uri="{FF2B5EF4-FFF2-40B4-BE49-F238E27FC236}">
                <a16:creationId xmlns:a16="http://schemas.microsoft.com/office/drawing/2014/main" id="{56FE3087-09F9-4436-8236-8693EA4984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8413CB-0E24-4F96-AF8C-EE269ACCE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9905587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155CAD1C-D319-4A48-8DF9-50699231C977}"/>
              </a:ext>
            </a:extLst>
          </p:cNvPr>
          <p:cNvSpPr>
            <a:spLocks noGrp="1"/>
          </p:cNvSpPr>
          <p:nvPr>
            <p:ph type="dt" sz="half" idx="10"/>
          </p:nvPr>
        </p:nvSpPr>
        <p:spPr/>
        <p:txBody>
          <a:bodyPr/>
          <a:lstStyle/>
          <a:p>
            <a:fld id="{C1691109-F4F8-4597-962C-A4F4B7960636}" type="datetimeFigureOut">
              <a:rPr lang="en-US" smtClean="0"/>
              <a:t>9/27/2024</a:t>
            </a:fld>
            <a:endParaRPr lang="en-US"/>
          </a:p>
        </p:txBody>
      </p:sp>
      <p:sp>
        <p:nvSpPr>
          <p:cNvPr id="4" name="Footer Placeholder 3">
            <a:extLst>
              <a:ext uri="{FF2B5EF4-FFF2-40B4-BE49-F238E27FC236}">
                <a16:creationId xmlns:a16="http://schemas.microsoft.com/office/drawing/2014/main" id="{FE3D0181-83E0-4AB1-B372-24D6C075B0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50352C-6317-4DD0-84C4-AE7DDAC55F0A}"/>
              </a:ext>
            </a:extLst>
          </p:cNvPr>
          <p:cNvSpPr>
            <a:spLocks noGrp="1"/>
          </p:cNvSpPr>
          <p:nvPr>
            <p:ph type="sldNum" sz="quarter" idx="12"/>
          </p:nvPr>
        </p:nvSpPr>
        <p:spPr/>
        <p:txBody>
          <a:bodyPr/>
          <a:lstStyle/>
          <a:p>
            <a:fld id="{7C7FAD9F-AEE9-406E-B720-57D2B9DB2816}" type="slidenum">
              <a:rPr lang="en-US" smtClean="0"/>
              <a:t>‹#›</a:t>
            </a:fld>
            <a:endParaRPr lang="en-US"/>
          </a:p>
        </p:txBody>
      </p:sp>
      <p:sp>
        <p:nvSpPr>
          <p:cNvPr id="6" name="Freeform: Shape 5">
            <a:extLst>
              <a:ext uri="{FF2B5EF4-FFF2-40B4-BE49-F238E27FC236}">
                <a16:creationId xmlns:a16="http://schemas.microsoft.com/office/drawing/2014/main" id="{48F340C5-9EBB-43D9-91F5-F767DBD59BBF}"/>
              </a:ext>
              <a:ext uri="{C183D7F6-B498-43B3-948B-1728B52AA6E4}">
                <adec:decorative xmlns:adec="http://schemas.microsoft.com/office/drawing/2017/decorative" val="1"/>
              </a:ext>
            </a:extLst>
          </p:cNvPr>
          <p:cNvSpPr/>
          <p:nvPr/>
        </p:nvSpPr>
        <p:spPr>
          <a:xfrm rot="492880">
            <a:off x="2401240" y="1130240"/>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9ECC812-F2A9-46D4-9B78-6659C68ED4EE}"/>
              </a:ext>
            </a:extLst>
          </p:cNvPr>
          <p:cNvSpPr>
            <a:spLocks noGrp="1"/>
          </p:cNvSpPr>
          <p:nvPr>
            <p:ph type="title"/>
          </p:nvPr>
        </p:nvSpPr>
        <p:spPr>
          <a:xfrm>
            <a:off x="3412671" y="1932214"/>
            <a:ext cx="6966858" cy="3091544"/>
          </a:xfrm>
        </p:spPr>
        <p:txBody>
          <a:bodyPr/>
          <a:lstStyle>
            <a:lvl1pPr algn="ctr">
              <a:defRPr/>
            </a:lvl1pPr>
          </a:lstStyle>
          <a:p>
            <a:r>
              <a:rPr lang="en-US"/>
              <a:t>Click to edit Master title style</a:t>
            </a:r>
            <a:endParaRPr lang="en-US" dirty="0"/>
          </a:p>
        </p:txBody>
      </p:sp>
      <p:sp>
        <p:nvSpPr>
          <p:cNvPr id="7" name="Freeform: Shape 6">
            <a:extLst>
              <a:ext uri="{FF2B5EF4-FFF2-40B4-BE49-F238E27FC236}">
                <a16:creationId xmlns:a16="http://schemas.microsoft.com/office/drawing/2014/main" id="{B7A37F60-69E7-41AC-BC9A-9DBC3B577269}"/>
              </a:ext>
              <a:ext uri="{C183D7F6-B498-43B3-948B-1728B52AA6E4}">
                <adec:decorative xmlns:adec="http://schemas.microsoft.com/office/drawing/2017/decorative" val="1"/>
              </a:ext>
            </a:extLst>
          </p:cNvPr>
          <p:cNvSpPr/>
          <p:nvPr/>
        </p:nvSpPr>
        <p:spPr>
          <a:xfrm rot="492880">
            <a:off x="2455668" y="1103025"/>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15875647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6D441F-9FBB-4F90-987A-39793DE0E7A0}"/>
              </a:ext>
            </a:extLst>
          </p:cNvPr>
          <p:cNvSpPr>
            <a:spLocks noGrp="1"/>
          </p:cNvSpPr>
          <p:nvPr>
            <p:ph type="dt" sz="half" idx="10"/>
          </p:nvPr>
        </p:nvSpPr>
        <p:spPr/>
        <p:txBody>
          <a:bodyPr/>
          <a:lstStyle/>
          <a:p>
            <a:fld id="{C1691109-F4F8-4597-962C-A4F4B7960636}" type="datetimeFigureOut">
              <a:rPr lang="en-US" smtClean="0"/>
              <a:t>9/27/2024</a:t>
            </a:fld>
            <a:endParaRPr lang="en-US"/>
          </a:p>
        </p:txBody>
      </p:sp>
      <p:sp>
        <p:nvSpPr>
          <p:cNvPr id="3" name="Footer Placeholder 2">
            <a:extLst>
              <a:ext uri="{FF2B5EF4-FFF2-40B4-BE49-F238E27FC236}">
                <a16:creationId xmlns:a16="http://schemas.microsoft.com/office/drawing/2014/main" id="{53C92B1E-8D5D-45CA-9A8B-53E3B7FEC48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489E71-49A9-4CE9-AD1D-780A876BC35A}"/>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445543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4053A-B2EE-4E20-9723-6BB0BBD500FD}"/>
              </a:ext>
            </a:extLst>
          </p:cNvPr>
          <p:cNvSpPr>
            <a:spLocks noGrp="1"/>
          </p:cNvSpPr>
          <p:nvPr>
            <p:ph type="title"/>
          </p:nvPr>
        </p:nvSpPr>
        <p:spPr>
          <a:xfrm>
            <a:off x="839788" y="553272"/>
            <a:ext cx="3932237" cy="1732727"/>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7B065AB-0DF3-4C86-AB5F-EB65021FDB99}"/>
              </a:ext>
            </a:extLst>
          </p:cNvPr>
          <p:cNvSpPr>
            <a:spLocks noGrp="1"/>
          </p:cNvSpPr>
          <p:nvPr>
            <p:ph idx="1"/>
          </p:nvPr>
        </p:nvSpPr>
        <p:spPr>
          <a:xfrm>
            <a:off x="5415642" y="987425"/>
            <a:ext cx="5939745"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2D99FAE-8825-466D-9F1E-3B7BAED2C05B}"/>
              </a:ext>
            </a:extLst>
          </p:cNvPr>
          <p:cNvSpPr>
            <a:spLocks noGrp="1"/>
          </p:cNvSpPr>
          <p:nvPr>
            <p:ph type="body" sz="half" idx="2"/>
          </p:nvPr>
        </p:nvSpPr>
        <p:spPr>
          <a:xfrm>
            <a:off x="839788" y="2368550"/>
            <a:ext cx="3932237" cy="3500438"/>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3A6375-677F-4A58-B98D-18F3DEF8E623}"/>
              </a:ext>
            </a:extLst>
          </p:cNvPr>
          <p:cNvSpPr>
            <a:spLocks noGrp="1"/>
          </p:cNvSpPr>
          <p:nvPr>
            <p:ph type="dt" sz="half" idx="10"/>
          </p:nvPr>
        </p:nvSpPr>
        <p:spPr/>
        <p:txBody>
          <a:bodyPr/>
          <a:lstStyle/>
          <a:p>
            <a:fld id="{C1691109-F4F8-4597-962C-A4F4B7960636}" type="datetimeFigureOut">
              <a:rPr lang="en-US" smtClean="0"/>
              <a:t>9/27/2024</a:t>
            </a:fld>
            <a:endParaRPr lang="en-US"/>
          </a:p>
        </p:txBody>
      </p:sp>
      <p:sp>
        <p:nvSpPr>
          <p:cNvPr id="6" name="Footer Placeholder 5">
            <a:extLst>
              <a:ext uri="{FF2B5EF4-FFF2-40B4-BE49-F238E27FC236}">
                <a16:creationId xmlns:a16="http://schemas.microsoft.com/office/drawing/2014/main" id="{E6B40F2C-7AE7-481B-856A-B3E26AE8B9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E7C48C-9BD9-41CB-915E-A905B8869B70}"/>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4768104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B6DE4-025D-4D93-A5D0-FB45897207DA}"/>
              </a:ext>
            </a:extLst>
          </p:cNvPr>
          <p:cNvSpPr>
            <a:spLocks noGrp="1"/>
          </p:cNvSpPr>
          <p:nvPr>
            <p:ph type="title"/>
          </p:nvPr>
        </p:nvSpPr>
        <p:spPr>
          <a:xfrm>
            <a:off x="839788" y="615915"/>
            <a:ext cx="3932237" cy="16700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993EE21-471F-4B7B-B7AF-192243A127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6B769-8E40-42E6-8F62-C4347B0CE929}"/>
              </a:ext>
            </a:extLst>
          </p:cNvPr>
          <p:cNvSpPr>
            <a:spLocks noGrp="1"/>
          </p:cNvSpPr>
          <p:nvPr>
            <p:ph type="body" sz="half" idx="2"/>
          </p:nvPr>
        </p:nvSpPr>
        <p:spPr>
          <a:xfrm>
            <a:off x="839788" y="2365744"/>
            <a:ext cx="3932237" cy="35032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84DC6-1AA3-4779-8EDF-F4A877508EE3}"/>
              </a:ext>
            </a:extLst>
          </p:cNvPr>
          <p:cNvSpPr>
            <a:spLocks noGrp="1"/>
          </p:cNvSpPr>
          <p:nvPr>
            <p:ph type="dt" sz="half" idx="10"/>
          </p:nvPr>
        </p:nvSpPr>
        <p:spPr/>
        <p:txBody>
          <a:bodyPr/>
          <a:lstStyle/>
          <a:p>
            <a:fld id="{C1691109-F4F8-4597-962C-A4F4B7960636}" type="datetimeFigureOut">
              <a:rPr lang="en-US" smtClean="0"/>
              <a:t>9/27/2024</a:t>
            </a:fld>
            <a:endParaRPr lang="en-US"/>
          </a:p>
        </p:txBody>
      </p:sp>
      <p:sp>
        <p:nvSpPr>
          <p:cNvPr id="6" name="Footer Placeholder 5">
            <a:extLst>
              <a:ext uri="{FF2B5EF4-FFF2-40B4-BE49-F238E27FC236}">
                <a16:creationId xmlns:a16="http://schemas.microsoft.com/office/drawing/2014/main" id="{CD47F83E-FAF9-43E1-95CC-6F4EDD76B3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3D8C7B-B211-4BAF-9C05-09CF993B0DA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791500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139E3-FB89-4585-A22D-15851E8DE01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94B498-70D2-4956-A576-83345B38DC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2A84CB-FF9E-43D6-8805-B4ABB520D60C}"/>
              </a:ext>
            </a:extLst>
          </p:cNvPr>
          <p:cNvSpPr>
            <a:spLocks noGrp="1"/>
          </p:cNvSpPr>
          <p:nvPr>
            <p:ph type="dt" sz="half" idx="10"/>
          </p:nvPr>
        </p:nvSpPr>
        <p:spPr/>
        <p:txBody>
          <a:bodyPr/>
          <a:lstStyle/>
          <a:p>
            <a:fld id="{C1691109-F4F8-4597-962C-A4F4B7960636}" type="datetimeFigureOut">
              <a:rPr lang="en-US" smtClean="0"/>
              <a:t>9/27/2024</a:t>
            </a:fld>
            <a:endParaRPr lang="en-US"/>
          </a:p>
        </p:txBody>
      </p:sp>
      <p:sp>
        <p:nvSpPr>
          <p:cNvPr id="5" name="Footer Placeholder 4">
            <a:extLst>
              <a:ext uri="{FF2B5EF4-FFF2-40B4-BE49-F238E27FC236}">
                <a16:creationId xmlns:a16="http://schemas.microsoft.com/office/drawing/2014/main" id="{BCA7EE14-0A60-428B-BC0E-A50951E0E3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2A9A22-BBF2-4B23-B17F-B32AC87D290F}"/>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0878137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5CC51B-E0BE-4D50-A04A-571F8BCAE2A7}"/>
              </a:ext>
            </a:extLst>
          </p:cNvPr>
          <p:cNvSpPr>
            <a:spLocks noGrp="1"/>
          </p:cNvSpPr>
          <p:nvPr>
            <p:ph type="title" orient="vert"/>
          </p:nvPr>
        </p:nvSpPr>
        <p:spPr>
          <a:xfrm>
            <a:off x="9099550" y="692150"/>
            <a:ext cx="2254250" cy="530993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41F5607-7A89-4981-87F4-98BC7CE0A921}"/>
              </a:ext>
            </a:extLst>
          </p:cNvPr>
          <p:cNvSpPr>
            <a:spLocks noGrp="1"/>
          </p:cNvSpPr>
          <p:nvPr>
            <p:ph type="body" orient="vert" idx="1"/>
          </p:nvPr>
        </p:nvSpPr>
        <p:spPr>
          <a:xfrm>
            <a:off x="838200" y="692150"/>
            <a:ext cx="8108950" cy="530993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820D5BE-275A-42D5-BCE1-357D53FC50C3}"/>
              </a:ext>
            </a:extLst>
          </p:cNvPr>
          <p:cNvSpPr>
            <a:spLocks noGrp="1"/>
          </p:cNvSpPr>
          <p:nvPr>
            <p:ph type="dt" sz="half" idx="10"/>
          </p:nvPr>
        </p:nvSpPr>
        <p:spPr/>
        <p:txBody>
          <a:bodyPr/>
          <a:lstStyle/>
          <a:p>
            <a:fld id="{C1691109-F4F8-4597-962C-A4F4B7960636}" type="datetimeFigureOut">
              <a:rPr lang="en-US" smtClean="0"/>
              <a:t>9/27/2024</a:t>
            </a:fld>
            <a:endParaRPr lang="en-US"/>
          </a:p>
        </p:txBody>
      </p:sp>
      <p:sp>
        <p:nvSpPr>
          <p:cNvPr id="5" name="Footer Placeholder 4">
            <a:extLst>
              <a:ext uri="{FF2B5EF4-FFF2-40B4-BE49-F238E27FC236}">
                <a16:creationId xmlns:a16="http://schemas.microsoft.com/office/drawing/2014/main" id="{11525F9A-B406-4028-AC92-D12450519F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A70F0A-5147-4274-A0A1-BD21917945FE}"/>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1087580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FAAE2DA9-9BAF-4D46-BC97-20425C5321FD}"/>
              </a:ext>
            </a:extLst>
          </p:cNvPr>
          <p:cNvSpPr/>
          <p:nvPr/>
        </p:nvSpPr>
        <p:spPr>
          <a:xfrm>
            <a:off x="372926" y="367993"/>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68807" y="-29564"/>
                  <a:pt x="11499601" y="84193"/>
                </a:cubicBezTo>
                <a:lnTo>
                  <a:pt x="11496115" y="333210"/>
                </a:lnTo>
                <a:cubicBezTo>
                  <a:pt x="11496285" y="48943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0C489E99-8A12-4C4F-92F9-95B01D8147E3}"/>
              </a:ext>
            </a:extLst>
          </p:cNvPr>
          <p:cNvSpPr>
            <a:spLocks noGrp="1"/>
          </p:cNvSpPr>
          <p:nvPr>
            <p:ph type="title"/>
          </p:nvPr>
        </p:nvSpPr>
        <p:spPr>
          <a:xfrm>
            <a:off x="1020724" y="558209"/>
            <a:ext cx="10333075" cy="141413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011B211-A6C3-4384-AA0B-7A8561A53C1B}"/>
              </a:ext>
            </a:extLst>
          </p:cNvPr>
          <p:cNvSpPr>
            <a:spLocks noGrp="1"/>
          </p:cNvSpPr>
          <p:nvPr>
            <p:ph type="body" idx="1"/>
          </p:nvPr>
        </p:nvSpPr>
        <p:spPr>
          <a:xfrm>
            <a:off x="1020726" y="2089298"/>
            <a:ext cx="10333074" cy="38277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6007E98-5ED3-41C2-BC39-EA8FB826AB1E}"/>
              </a:ext>
            </a:extLst>
          </p:cNvPr>
          <p:cNvSpPr>
            <a:spLocks noGrp="1"/>
          </p:cNvSpPr>
          <p:nvPr>
            <p:ph type="dt" sz="half" idx="2"/>
          </p:nvPr>
        </p:nvSpPr>
        <p:spPr>
          <a:xfrm>
            <a:off x="467834" y="6356350"/>
            <a:ext cx="2604976" cy="365125"/>
          </a:xfrm>
          <a:prstGeom prst="rect">
            <a:avLst/>
          </a:prstGeom>
        </p:spPr>
        <p:txBody>
          <a:bodyPr vert="horz" lIns="91440" tIns="45720" rIns="91440" bIns="45720" rtlCol="0" anchor="ctr"/>
          <a:lstStyle>
            <a:lvl1pPr algn="l">
              <a:defRPr sz="1200" b="1">
                <a:solidFill>
                  <a:schemeClr val="tx1"/>
                </a:solidFill>
              </a:defRPr>
            </a:lvl1pPr>
          </a:lstStyle>
          <a:p>
            <a:fld id="{C1691109-F4F8-4597-962C-A4F4B7960636}" type="datetimeFigureOut">
              <a:rPr lang="en-US" smtClean="0"/>
              <a:t>9/27/2024</a:t>
            </a:fld>
            <a:endParaRPr lang="en-US"/>
          </a:p>
        </p:txBody>
      </p:sp>
      <p:sp>
        <p:nvSpPr>
          <p:cNvPr id="5" name="Footer Placeholder 4">
            <a:extLst>
              <a:ext uri="{FF2B5EF4-FFF2-40B4-BE49-F238E27FC236}">
                <a16:creationId xmlns:a16="http://schemas.microsoft.com/office/drawing/2014/main" id="{B7493049-EC55-4ABD-8F77-F5A84AE384F5}"/>
              </a:ext>
            </a:extLst>
          </p:cNvPr>
          <p:cNvSpPr>
            <a:spLocks noGrp="1"/>
          </p:cNvSpPr>
          <p:nvPr>
            <p:ph type="ftr" sz="quarter" idx="3"/>
          </p:nvPr>
        </p:nvSpPr>
        <p:spPr>
          <a:xfrm>
            <a:off x="7756153" y="6356350"/>
            <a:ext cx="3444109" cy="365125"/>
          </a:xfrm>
          <a:prstGeom prst="rect">
            <a:avLst/>
          </a:prstGeom>
        </p:spPr>
        <p:txBody>
          <a:bodyPr vert="horz" lIns="91440" tIns="45720" rIns="91440" bIns="45720" rtlCol="0" anchor="ctr"/>
          <a:lstStyle>
            <a:lvl1pPr algn="r">
              <a:defRPr sz="1200" b="1" cap="all"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821B6DF-CCDC-4ED0-A4B2-1512B668F4E3}"/>
              </a:ext>
            </a:extLst>
          </p:cNvPr>
          <p:cNvSpPr>
            <a:spLocks noGrp="1"/>
          </p:cNvSpPr>
          <p:nvPr>
            <p:ph type="sldNum" sz="quarter" idx="4"/>
          </p:nvPr>
        </p:nvSpPr>
        <p:spPr>
          <a:xfrm>
            <a:off x="11200263" y="6356350"/>
            <a:ext cx="523902" cy="365125"/>
          </a:xfrm>
          <a:prstGeom prst="rect">
            <a:avLst/>
          </a:prstGeom>
        </p:spPr>
        <p:txBody>
          <a:bodyPr vert="horz" lIns="91440" tIns="45720" rIns="91440" bIns="45720" rtlCol="0" anchor="ctr"/>
          <a:lstStyle>
            <a:lvl1pPr algn="r">
              <a:defRPr sz="1200" b="1">
                <a:solidFill>
                  <a:schemeClr val="tx1"/>
                </a:solidFill>
              </a:defRPr>
            </a:lvl1pPr>
          </a:lstStyle>
          <a:p>
            <a:fld id="{7C7FAD9F-AEE9-406E-B720-57D2B9DB2816}" type="slidenum">
              <a:rPr lang="en-US" smtClean="0"/>
              <a:t>‹#›</a:t>
            </a:fld>
            <a:endParaRPr lang="en-US"/>
          </a:p>
        </p:txBody>
      </p:sp>
      <p:sp>
        <p:nvSpPr>
          <p:cNvPr id="14" name="Freeform: Shape 13">
            <a:extLst>
              <a:ext uri="{FF2B5EF4-FFF2-40B4-BE49-F238E27FC236}">
                <a16:creationId xmlns:a16="http://schemas.microsoft.com/office/drawing/2014/main" id="{42D2C6CA-56BB-4A08-A1E2-342F83955EDB}"/>
              </a:ext>
            </a:extLst>
          </p:cNvPr>
          <p:cNvSpPr/>
          <p:nvPr/>
        </p:nvSpPr>
        <p:spPr>
          <a:xfrm>
            <a:off x="403284" y="389461"/>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5500 h 6255974"/>
              <a:gd name="connsiteX1" fmla="*/ 11263634 w 11499601"/>
              <a:gd name="connsiteY1" fmla="*/ 16394 h 6255974"/>
              <a:gd name="connsiteX2" fmla="*/ 11499601 w 11499601"/>
              <a:gd name="connsiteY2" fmla="*/ 64794 h 6255974"/>
              <a:gd name="connsiteX3" fmla="*/ 11496115 w 11499601"/>
              <a:gd name="connsiteY3" fmla="*/ 338710 h 6255974"/>
              <a:gd name="connsiteX4" fmla="*/ 11496626 w 11499601"/>
              <a:gd name="connsiteY4" fmla="*/ 807372 h 6255974"/>
              <a:gd name="connsiteX5" fmla="*/ 11482477 w 11499601"/>
              <a:gd name="connsiteY5" fmla="*/ 1840079 h 6255974"/>
              <a:gd name="connsiteX6" fmla="*/ 11478714 w 11499601"/>
              <a:gd name="connsiteY6" fmla="*/ 3525714 h 6255974"/>
              <a:gd name="connsiteX7" fmla="*/ 11419375 w 11499601"/>
              <a:gd name="connsiteY7" fmla="*/ 5987933 h 6255974"/>
              <a:gd name="connsiteX8" fmla="*/ 5959453 w 11499601"/>
              <a:gd name="connsiteY8" fmla="*/ 5978886 h 6255974"/>
              <a:gd name="connsiteX9" fmla="*/ 4858766 w 11499601"/>
              <a:gd name="connsiteY9" fmla="*/ 6005062 h 6255974"/>
              <a:gd name="connsiteX10" fmla="*/ 3239306 w 11499601"/>
              <a:gd name="connsiteY10" fmla="*/ 5978241 h 6255974"/>
              <a:gd name="connsiteX11" fmla="*/ 3217554 w 11499601"/>
              <a:gd name="connsiteY11" fmla="*/ 6011412 h 6255974"/>
              <a:gd name="connsiteX12" fmla="*/ 3219866 w 11499601"/>
              <a:gd name="connsiteY12" fmla="*/ 6255974 h 6255974"/>
              <a:gd name="connsiteX13" fmla="*/ 2870715 w 11499601"/>
              <a:gd name="connsiteY13" fmla="*/ 6061661 h 6255974"/>
              <a:gd name="connsiteX14" fmla="*/ 2785655 w 11499601"/>
              <a:gd name="connsiteY14" fmla="*/ 5978241 h 6255974"/>
              <a:gd name="connsiteX15" fmla="*/ 2301504 w 11499601"/>
              <a:gd name="connsiteY15" fmla="*/ 5973147 h 6255974"/>
              <a:gd name="connsiteX16" fmla="*/ 666073 w 11499601"/>
              <a:gd name="connsiteY16" fmla="*/ 5964071 h 6255974"/>
              <a:gd name="connsiteX17" fmla="*/ 94741 w 11499601"/>
              <a:gd name="connsiteY17" fmla="*/ 5962915 h 6255974"/>
              <a:gd name="connsiteX18" fmla="*/ 37859 w 11499601"/>
              <a:gd name="connsiteY18" fmla="*/ 5881560 h 6255974"/>
              <a:gd name="connsiteX19" fmla="*/ 28975 w 11499601"/>
              <a:gd name="connsiteY19" fmla="*/ 2612388 h 6255974"/>
              <a:gd name="connsiteX20" fmla="*/ 33539 w 11499601"/>
              <a:gd name="connsiteY20" fmla="*/ 65360 h 6255974"/>
              <a:gd name="connsiteX21" fmla="*/ 39830 w 11499601"/>
              <a:gd name="connsiteY21" fmla="*/ 47528 h 6255974"/>
              <a:gd name="connsiteX22" fmla="*/ 88659 w 11499601"/>
              <a:gd name="connsiteY22" fmla="*/ 42782 h 6255974"/>
              <a:gd name="connsiteX23" fmla="*/ 301554 w 11499601"/>
              <a:gd name="connsiteY23" fmla="*/ 42782 h 6255974"/>
              <a:gd name="connsiteX24" fmla="*/ 416464 w 11499601"/>
              <a:gd name="connsiteY24" fmla="*/ 36225 h 6255974"/>
              <a:gd name="connsiteX25" fmla="*/ 907723 w 11499601"/>
              <a:gd name="connsiteY25" fmla="*/ 29769 h 6255974"/>
              <a:gd name="connsiteX26" fmla="*/ 3989089 w 11499601"/>
              <a:gd name="connsiteY26" fmla="*/ 35153 h 6255974"/>
              <a:gd name="connsiteX27" fmla="*/ 9680053 w 11499601"/>
              <a:gd name="connsiteY27" fmla="*/ 5500 h 6255974"/>
              <a:gd name="connsiteX0" fmla="*/ 9680053 w 11499601"/>
              <a:gd name="connsiteY0" fmla="*/ 0 h 6250474"/>
              <a:gd name="connsiteX1" fmla="*/ 11263634 w 11499601"/>
              <a:gd name="connsiteY1" fmla="*/ 10894 h 6250474"/>
              <a:gd name="connsiteX2" fmla="*/ 11499601 w 11499601"/>
              <a:gd name="connsiteY2" fmla="*/ 5929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1172 w 11499601"/>
              <a:gd name="connsiteY3" fmla="*/ 31329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83635" y="5293"/>
                  <a:pt x="11499601" y="39374"/>
                </a:cubicBezTo>
                <a:lnTo>
                  <a:pt x="11491172" y="313290"/>
                </a:lnTo>
                <a:cubicBezTo>
                  <a:pt x="11491342" y="46951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890255467"/>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40" r:id="rId5"/>
    <p:sldLayoutId id="2147483745" r:id="rId6"/>
    <p:sldLayoutId id="2147483741" r:id="rId7"/>
    <p:sldLayoutId id="2147483742" r:id="rId8"/>
    <p:sldLayoutId id="2147483743" r:id="rId9"/>
    <p:sldLayoutId id="2147483744" r:id="rId10"/>
    <p:sldLayoutId id="2147483746" r:id="rId11"/>
  </p:sldLayoutIdLst>
  <p:txStyles>
    <p:titleStyle>
      <a:lvl1pPr algn="l" defTabSz="914400" rtl="0" eaLnBrk="1" latinLnBrk="0" hangingPunct="1">
        <a:lnSpc>
          <a:spcPct val="100000"/>
        </a:lnSpc>
        <a:spcBef>
          <a:spcPct val="0"/>
        </a:spcBef>
        <a:buNone/>
        <a:defRPr sz="4800" b="1" kern="1200" spc="100" baseline="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SzPct val="73000"/>
        <a:buFontTx/>
        <a:buNone/>
        <a:defRPr sz="3200" b="1" kern="1200" spc="50" baseline="0">
          <a:solidFill>
            <a:schemeClr val="tx1"/>
          </a:solidFill>
          <a:latin typeface="+mn-lt"/>
          <a:ea typeface="+mn-ea"/>
          <a:cs typeface="+mn-cs"/>
        </a:defRPr>
      </a:lvl1pPr>
      <a:lvl2pPr marL="228600" indent="-182880" algn="l" defTabSz="914400" rtl="0" eaLnBrk="1" latinLnBrk="0" hangingPunct="1">
        <a:lnSpc>
          <a:spcPct val="100000"/>
        </a:lnSpc>
        <a:spcBef>
          <a:spcPts val="500"/>
        </a:spcBef>
        <a:buSzPct val="70000"/>
        <a:buFont typeface="Arial" panose="020B0604020202020204" pitchFamily="34" charset="0"/>
        <a:buChar char="•"/>
        <a:defRPr sz="2800" b="1" kern="1200" spc="50" baseline="0">
          <a:solidFill>
            <a:schemeClr val="tx1"/>
          </a:solidFill>
          <a:latin typeface="+mn-lt"/>
          <a:ea typeface="+mn-ea"/>
          <a:cs typeface="+mn-cs"/>
        </a:defRPr>
      </a:lvl2pPr>
      <a:lvl3pPr marL="274320" indent="0" algn="l" defTabSz="914400" rtl="0" eaLnBrk="1" latinLnBrk="0" hangingPunct="1">
        <a:lnSpc>
          <a:spcPct val="100000"/>
        </a:lnSpc>
        <a:spcBef>
          <a:spcPts val="500"/>
        </a:spcBef>
        <a:buSzPct val="73000"/>
        <a:buFontTx/>
        <a:buNone/>
        <a:defRPr sz="2400" b="1" kern="1200" spc="50" baseline="0">
          <a:solidFill>
            <a:schemeClr val="tx1"/>
          </a:solidFill>
          <a:latin typeface="+mn-lt"/>
          <a:ea typeface="+mn-ea"/>
          <a:cs typeface="+mn-cs"/>
        </a:defRPr>
      </a:lvl3pPr>
      <a:lvl4pPr marL="548640" indent="-182880" algn="l" defTabSz="914400" rtl="0" eaLnBrk="1" latinLnBrk="0" hangingPunct="1">
        <a:lnSpc>
          <a:spcPct val="100000"/>
        </a:lnSpc>
        <a:spcBef>
          <a:spcPts val="500"/>
        </a:spcBef>
        <a:buSzPct val="73000"/>
        <a:buFont typeface="Arial" panose="020B0604020202020204" pitchFamily="34" charset="0"/>
        <a:buChar char="•"/>
        <a:defRPr sz="2000" b="1" kern="1200" spc="50" baseline="0">
          <a:solidFill>
            <a:schemeClr val="tx1"/>
          </a:solidFill>
          <a:latin typeface="+mn-lt"/>
          <a:ea typeface="+mn-ea"/>
          <a:cs typeface="+mn-cs"/>
        </a:defRPr>
      </a:lvl4pPr>
      <a:lvl5pPr marL="548640" indent="0" algn="l" defTabSz="914400" rtl="0" eaLnBrk="1" latinLnBrk="0" hangingPunct="1">
        <a:lnSpc>
          <a:spcPct val="100000"/>
        </a:lnSpc>
        <a:spcBef>
          <a:spcPts val="500"/>
        </a:spcBef>
        <a:buSzPct val="73000"/>
        <a:buFontTx/>
        <a:buNone/>
        <a:defRPr sz="20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image" Target="../media/image7.jpe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IVPsN-F_ep0?start=1458&amp;feature=oembed"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2B4CD28-604D-4D9D-89A8-12FAC7245F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colorful ribbon&#10;&#10;Description automatically generated">
            <a:extLst>
              <a:ext uri="{FF2B5EF4-FFF2-40B4-BE49-F238E27FC236}">
                <a16:creationId xmlns:a16="http://schemas.microsoft.com/office/drawing/2014/main" id="{EA848307-C19B-567B-A7A1-E654D7AD8E85}"/>
              </a:ext>
            </a:extLst>
          </p:cNvPr>
          <p:cNvPicPr>
            <a:picLocks noChangeAspect="1"/>
          </p:cNvPicPr>
          <p:nvPr/>
        </p:nvPicPr>
        <p:blipFill>
          <a:blip r:embed="rId2"/>
          <a:srcRect t="15413"/>
          <a:stretch/>
        </p:blipFill>
        <p:spPr>
          <a:xfrm>
            <a:off x="20" y="10"/>
            <a:ext cx="12191981" cy="6857990"/>
          </a:xfrm>
          <a:prstGeom prst="rect">
            <a:avLst/>
          </a:prstGeom>
        </p:spPr>
      </p:pic>
      <p:sp>
        <p:nvSpPr>
          <p:cNvPr id="11" name="Freeform: Shape 10">
            <a:extLst>
              <a:ext uri="{FF2B5EF4-FFF2-40B4-BE49-F238E27FC236}">
                <a16:creationId xmlns:a16="http://schemas.microsoft.com/office/drawing/2014/main" id="{C9AD5DBC-DEC2-48AB-A2B9-164512BEA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97424">
            <a:off x="496546" y="475905"/>
            <a:ext cx="5522001" cy="2792916"/>
          </a:xfrm>
          <a:custGeom>
            <a:avLst/>
            <a:gdLst>
              <a:gd name="connsiteX0" fmla="*/ 891379 w 4662985"/>
              <a:gd name="connsiteY0" fmla="*/ 1591181 h 1931508"/>
              <a:gd name="connsiteX1" fmla="*/ 126235 w 4662985"/>
              <a:gd name="connsiteY1" fmla="*/ 1242280 h 1931508"/>
              <a:gd name="connsiteX2" fmla="*/ 8887 w 4662985"/>
              <a:gd name="connsiteY2" fmla="*/ 549241 h 1931508"/>
              <a:gd name="connsiteX3" fmla="*/ 481994 w 4662985"/>
              <a:gd name="connsiteY3" fmla="*/ 38891 h 1931508"/>
              <a:gd name="connsiteX4" fmla="*/ 4176837 w 4662985"/>
              <a:gd name="connsiteY4" fmla="*/ 108043 h 1931508"/>
              <a:gd name="connsiteX5" fmla="*/ 4661945 w 4662985"/>
              <a:gd name="connsiteY5" fmla="*/ 598104 h 1931508"/>
              <a:gd name="connsiteX6" fmla="*/ 4354479 w 4662985"/>
              <a:gd name="connsiteY6" fmla="*/ 1472118 h 1931508"/>
              <a:gd name="connsiteX7" fmla="*/ 1274188 w 4662985"/>
              <a:gd name="connsiteY7" fmla="*/ 1591276 h 1931508"/>
              <a:gd name="connsiteX8" fmla="*/ 896713 w 4662985"/>
              <a:gd name="connsiteY8" fmla="*/ 1931509 h 1931508"/>
              <a:gd name="connsiteX9" fmla="*/ 891379 w 4662985"/>
              <a:gd name="connsiteY9" fmla="*/ 1591181 h 1931508"/>
              <a:gd name="connsiteX0" fmla="*/ 891157 w 4662763"/>
              <a:gd name="connsiteY0" fmla="*/ 1591181 h 1931509"/>
              <a:gd name="connsiteX1" fmla="*/ 215888 w 4662763"/>
              <a:gd name="connsiteY1" fmla="*/ 1252973 h 1931509"/>
              <a:gd name="connsiteX2" fmla="*/ 8665 w 4662763"/>
              <a:gd name="connsiteY2" fmla="*/ 549241 h 1931509"/>
              <a:gd name="connsiteX3" fmla="*/ 481772 w 4662763"/>
              <a:gd name="connsiteY3" fmla="*/ 38891 h 1931509"/>
              <a:gd name="connsiteX4" fmla="*/ 4176615 w 4662763"/>
              <a:gd name="connsiteY4" fmla="*/ 108043 h 1931509"/>
              <a:gd name="connsiteX5" fmla="*/ 4661723 w 4662763"/>
              <a:gd name="connsiteY5" fmla="*/ 598104 h 1931509"/>
              <a:gd name="connsiteX6" fmla="*/ 4354257 w 4662763"/>
              <a:gd name="connsiteY6" fmla="*/ 1472118 h 1931509"/>
              <a:gd name="connsiteX7" fmla="*/ 1273966 w 4662763"/>
              <a:gd name="connsiteY7" fmla="*/ 1591276 h 1931509"/>
              <a:gd name="connsiteX8" fmla="*/ 896491 w 4662763"/>
              <a:gd name="connsiteY8" fmla="*/ 1931509 h 1931509"/>
              <a:gd name="connsiteX9" fmla="*/ 891157 w 4662763"/>
              <a:gd name="connsiteY9" fmla="*/ 1591181 h 1931509"/>
              <a:gd name="connsiteX0" fmla="*/ 893955 w 4665561"/>
              <a:gd name="connsiteY0" fmla="*/ 1591181 h 1931509"/>
              <a:gd name="connsiteX1" fmla="*/ 218686 w 4665561"/>
              <a:gd name="connsiteY1" fmla="*/ 1252973 h 1931509"/>
              <a:gd name="connsiteX2" fmla="*/ 11463 w 4665561"/>
              <a:gd name="connsiteY2" fmla="*/ 549241 h 1931509"/>
              <a:gd name="connsiteX3" fmla="*/ 484570 w 4665561"/>
              <a:gd name="connsiteY3" fmla="*/ 38891 h 1931509"/>
              <a:gd name="connsiteX4" fmla="*/ 4179413 w 4665561"/>
              <a:gd name="connsiteY4" fmla="*/ 108043 h 1931509"/>
              <a:gd name="connsiteX5" fmla="*/ 4664521 w 4665561"/>
              <a:gd name="connsiteY5" fmla="*/ 598104 h 1931509"/>
              <a:gd name="connsiteX6" fmla="*/ 4357055 w 4665561"/>
              <a:gd name="connsiteY6" fmla="*/ 1472118 h 1931509"/>
              <a:gd name="connsiteX7" fmla="*/ 1276764 w 4665561"/>
              <a:gd name="connsiteY7" fmla="*/ 1591276 h 1931509"/>
              <a:gd name="connsiteX8" fmla="*/ 899289 w 4665561"/>
              <a:gd name="connsiteY8" fmla="*/ 1931509 h 1931509"/>
              <a:gd name="connsiteX9" fmla="*/ 893955 w 4665561"/>
              <a:gd name="connsiteY9" fmla="*/ 1591181 h 1931509"/>
              <a:gd name="connsiteX0" fmla="*/ 882812 w 4654418"/>
              <a:gd name="connsiteY0" fmla="*/ 1591181 h 1931509"/>
              <a:gd name="connsiteX1" fmla="*/ 409762 w 4654418"/>
              <a:gd name="connsiteY1" fmla="*/ 1317128 h 1931509"/>
              <a:gd name="connsiteX2" fmla="*/ 320 w 4654418"/>
              <a:gd name="connsiteY2" fmla="*/ 549241 h 1931509"/>
              <a:gd name="connsiteX3" fmla="*/ 473427 w 4654418"/>
              <a:gd name="connsiteY3" fmla="*/ 38891 h 1931509"/>
              <a:gd name="connsiteX4" fmla="*/ 4168270 w 4654418"/>
              <a:gd name="connsiteY4" fmla="*/ 108043 h 1931509"/>
              <a:gd name="connsiteX5" fmla="*/ 4653378 w 4654418"/>
              <a:gd name="connsiteY5" fmla="*/ 598104 h 1931509"/>
              <a:gd name="connsiteX6" fmla="*/ 4345912 w 4654418"/>
              <a:gd name="connsiteY6" fmla="*/ 1472118 h 1931509"/>
              <a:gd name="connsiteX7" fmla="*/ 1265621 w 4654418"/>
              <a:gd name="connsiteY7" fmla="*/ 1591276 h 1931509"/>
              <a:gd name="connsiteX8" fmla="*/ 888146 w 4654418"/>
              <a:gd name="connsiteY8" fmla="*/ 1931509 h 1931509"/>
              <a:gd name="connsiteX9" fmla="*/ 882812 w 4654418"/>
              <a:gd name="connsiteY9" fmla="*/ 1591181 h 1931509"/>
              <a:gd name="connsiteX0" fmla="*/ 721472 w 4493078"/>
              <a:gd name="connsiteY0" fmla="*/ 1576074 h 1916402"/>
              <a:gd name="connsiteX1" fmla="*/ 248422 w 4493078"/>
              <a:gd name="connsiteY1" fmla="*/ 1302021 h 1916402"/>
              <a:gd name="connsiteX2" fmla="*/ 198481 w 4493078"/>
              <a:gd name="connsiteY2" fmla="*/ 544828 h 1916402"/>
              <a:gd name="connsiteX3" fmla="*/ 312087 w 4493078"/>
              <a:gd name="connsiteY3" fmla="*/ 23784 h 1916402"/>
              <a:gd name="connsiteX4" fmla="*/ 4006930 w 4493078"/>
              <a:gd name="connsiteY4" fmla="*/ 92936 h 1916402"/>
              <a:gd name="connsiteX5" fmla="*/ 4492038 w 4493078"/>
              <a:gd name="connsiteY5" fmla="*/ 582997 h 1916402"/>
              <a:gd name="connsiteX6" fmla="*/ 4184572 w 4493078"/>
              <a:gd name="connsiteY6" fmla="*/ 1457011 h 1916402"/>
              <a:gd name="connsiteX7" fmla="*/ 1104281 w 4493078"/>
              <a:gd name="connsiteY7" fmla="*/ 1576169 h 1916402"/>
              <a:gd name="connsiteX8" fmla="*/ 726806 w 4493078"/>
              <a:gd name="connsiteY8" fmla="*/ 1916402 h 1916402"/>
              <a:gd name="connsiteX9" fmla="*/ 721472 w 4493078"/>
              <a:gd name="connsiteY9" fmla="*/ 1576074 h 1916402"/>
              <a:gd name="connsiteX0" fmla="*/ 571898 w 4363378"/>
              <a:gd name="connsiteY0" fmla="*/ 1544826 h 1885154"/>
              <a:gd name="connsiteX1" fmla="*/ 98848 w 4363378"/>
              <a:gd name="connsiteY1" fmla="*/ 1270773 h 1885154"/>
              <a:gd name="connsiteX2" fmla="*/ 48907 w 4363378"/>
              <a:gd name="connsiteY2" fmla="*/ 513580 h 1885154"/>
              <a:gd name="connsiteX3" fmla="*/ 668060 w 4363378"/>
              <a:gd name="connsiteY3" fmla="*/ 56691 h 1885154"/>
              <a:gd name="connsiteX4" fmla="*/ 3857356 w 4363378"/>
              <a:gd name="connsiteY4" fmla="*/ 61688 h 1885154"/>
              <a:gd name="connsiteX5" fmla="*/ 4342464 w 4363378"/>
              <a:gd name="connsiteY5" fmla="*/ 551749 h 1885154"/>
              <a:gd name="connsiteX6" fmla="*/ 4034998 w 4363378"/>
              <a:gd name="connsiteY6" fmla="*/ 1425763 h 1885154"/>
              <a:gd name="connsiteX7" fmla="*/ 954707 w 4363378"/>
              <a:gd name="connsiteY7" fmla="*/ 1544921 h 1885154"/>
              <a:gd name="connsiteX8" fmla="*/ 577232 w 4363378"/>
              <a:gd name="connsiteY8" fmla="*/ 1885154 h 1885154"/>
              <a:gd name="connsiteX9" fmla="*/ 571898 w 4363378"/>
              <a:gd name="connsiteY9" fmla="*/ 1544826 h 1885154"/>
              <a:gd name="connsiteX0" fmla="*/ 571898 w 4363379"/>
              <a:gd name="connsiteY0" fmla="*/ 1544826 h 1885154"/>
              <a:gd name="connsiteX1" fmla="*/ 98848 w 4363379"/>
              <a:gd name="connsiteY1" fmla="*/ 1270773 h 1885154"/>
              <a:gd name="connsiteX2" fmla="*/ 48907 w 4363379"/>
              <a:gd name="connsiteY2" fmla="*/ 513580 h 1885154"/>
              <a:gd name="connsiteX3" fmla="*/ 668060 w 4363379"/>
              <a:gd name="connsiteY3" fmla="*/ 56691 h 1885154"/>
              <a:gd name="connsiteX4" fmla="*/ 3857356 w 4363379"/>
              <a:gd name="connsiteY4" fmla="*/ 61688 h 1885154"/>
              <a:gd name="connsiteX5" fmla="*/ 4342464 w 4363379"/>
              <a:gd name="connsiteY5" fmla="*/ 551749 h 1885154"/>
              <a:gd name="connsiteX6" fmla="*/ 4034998 w 4363379"/>
              <a:gd name="connsiteY6" fmla="*/ 1425763 h 1885154"/>
              <a:gd name="connsiteX7" fmla="*/ 954707 w 4363379"/>
              <a:gd name="connsiteY7" fmla="*/ 1544921 h 1885154"/>
              <a:gd name="connsiteX8" fmla="*/ 577232 w 4363379"/>
              <a:gd name="connsiteY8" fmla="*/ 1885154 h 1885154"/>
              <a:gd name="connsiteX9" fmla="*/ 571898 w 4363379"/>
              <a:gd name="connsiteY9" fmla="*/ 1544826 h 1885154"/>
              <a:gd name="connsiteX0" fmla="*/ 577456 w 4368937"/>
              <a:gd name="connsiteY0" fmla="*/ 1544826 h 1885154"/>
              <a:gd name="connsiteX1" fmla="*/ 104406 w 4368937"/>
              <a:gd name="connsiteY1" fmla="*/ 1270773 h 1885154"/>
              <a:gd name="connsiteX2" fmla="*/ 54465 w 4368937"/>
              <a:gd name="connsiteY2" fmla="*/ 513580 h 1885154"/>
              <a:gd name="connsiteX3" fmla="*/ 673618 w 4368937"/>
              <a:gd name="connsiteY3" fmla="*/ 56691 h 1885154"/>
              <a:gd name="connsiteX4" fmla="*/ 3862914 w 4368937"/>
              <a:gd name="connsiteY4" fmla="*/ 61688 h 1885154"/>
              <a:gd name="connsiteX5" fmla="*/ 4348022 w 4368937"/>
              <a:gd name="connsiteY5" fmla="*/ 551749 h 1885154"/>
              <a:gd name="connsiteX6" fmla="*/ 4040556 w 4368937"/>
              <a:gd name="connsiteY6" fmla="*/ 1425763 h 1885154"/>
              <a:gd name="connsiteX7" fmla="*/ 960265 w 4368937"/>
              <a:gd name="connsiteY7" fmla="*/ 1544921 h 1885154"/>
              <a:gd name="connsiteX8" fmla="*/ 582790 w 4368937"/>
              <a:gd name="connsiteY8" fmla="*/ 1885154 h 1885154"/>
              <a:gd name="connsiteX9" fmla="*/ 577456 w 4368937"/>
              <a:gd name="connsiteY9" fmla="*/ 1544826 h 1885154"/>
              <a:gd name="connsiteX0" fmla="*/ 558214 w 4349695"/>
              <a:gd name="connsiteY0" fmla="*/ 1544826 h 1885154"/>
              <a:gd name="connsiteX1" fmla="*/ 141335 w 4349695"/>
              <a:gd name="connsiteY1" fmla="*/ 1249388 h 1885154"/>
              <a:gd name="connsiteX2" fmla="*/ 35223 w 4349695"/>
              <a:gd name="connsiteY2" fmla="*/ 513580 h 1885154"/>
              <a:gd name="connsiteX3" fmla="*/ 654376 w 4349695"/>
              <a:gd name="connsiteY3" fmla="*/ 56691 h 1885154"/>
              <a:gd name="connsiteX4" fmla="*/ 3843672 w 4349695"/>
              <a:gd name="connsiteY4" fmla="*/ 61688 h 1885154"/>
              <a:gd name="connsiteX5" fmla="*/ 4328780 w 4349695"/>
              <a:gd name="connsiteY5" fmla="*/ 551749 h 1885154"/>
              <a:gd name="connsiteX6" fmla="*/ 4021314 w 4349695"/>
              <a:gd name="connsiteY6" fmla="*/ 1425763 h 1885154"/>
              <a:gd name="connsiteX7" fmla="*/ 941023 w 4349695"/>
              <a:gd name="connsiteY7" fmla="*/ 1544921 h 1885154"/>
              <a:gd name="connsiteX8" fmla="*/ 563548 w 4349695"/>
              <a:gd name="connsiteY8" fmla="*/ 1885154 h 1885154"/>
              <a:gd name="connsiteX9" fmla="*/ 558214 w 4349695"/>
              <a:gd name="connsiteY9" fmla="*/ 1544826 h 1885154"/>
              <a:gd name="connsiteX0" fmla="*/ 533956 w 4325437"/>
              <a:gd name="connsiteY0" fmla="*/ 1544826 h 1885154"/>
              <a:gd name="connsiteX1" fmla="*/ 117077 w 4325437"/>
              <a:gd name="connsiteY1" fmla="*/ 1249388 h 1885154"/>
              <a:gd name="connsiteX2" fmla="*/ 10965 w 4325437"/>
              <a:gd name="connsiteY2" fmla="*/ 513580 h 1885154"/>
              <a:gd name="connsiteX3" fmla="*/ 630118 w 4325437"/>
              <a:gd name="connsiteY3" fmla="*/ 56691 h 1885154"/>
              <a:gd name="connsiteX4" fmla="*/ 3819414 w 4325437"/>
              <a:gd name="connsiteY4" fmla="*/ 61688 h 1885154"/>
              <a:gd name="connsiteX5" fmla="*/ 4304522 w 4325437"/>
              <a:gd name="connsiteY5" fmla="*/ 551749 h 1885154"/>
              <a:gd name="connsiteX6" fmla="*/ 3997056 w 4325437"/>
              <a:gd name="connsiteY6" fmla="*/ 1425763 h 1885154"/>
              <a:gd name="connsiteX7" fmla="*/ 916765 w 4325437"/>
              <a:gd name="connsiteY7" fmla="*/ 1544921 h 1885154"/>
              <a:gd name="connsiteX8" fmla="*/ 539290 w 4325437"/>
              <a:gd name="connsiteY8" fmla="*/ 1885154 h 1885154"/>
              <a:gd name="connsiteX9" fmla="*/ 533956 w 4325437"/>
              <a:gd name="connsiteY9" fmla="*/ 1544826 h 1885154"/>
              <a:gd name="connsiteX0" fmla="*/ 541936 w 4333417"/>
              <a:gd name="connsiteY0" fmla="*/ 1542160 h 1882488"/>
              <a:gd name="connsiteX1" fmla="*/ 125057 w 4333417"/>
              <a:gd name="connsiteY1" fmla="*/ 1246722 h 1882488"/>
              <a:gd name="connsiteX2" fmla="*/ 7711 w 4333417"/>
              <a:gd name="connsiteY2" fmla="*/ 468144 h 1882488"/>
              <a:gd name="connsiteX3" fmla="*/ 638098 w 4333417"/>
              <a:gd name="connsiteY3" fmla="*/ 54025 h 1882488"/>
              <a:gd name="connsiteX4" fmla="*/ 3827394 w 4333417"/>
              <a:gd name="connsiteY4" fmla="*/ 59022 h 1882488"/>
              <a:gd name="connsiteX5" fmla="*/ 4312502 w 4333417"/>
              <a:gd name="connsiteY5" fmla="*/ 549083 h 1882488"/>
              <a:gd name="connsiteX6" fmla="*/ 4005036 w 4333417"/>
              <a:gd name="connsiteY6" fmla="*/ 1423097 h 1882488"/>
              <a:gd name="connsiteX7" fmla="*/ 924745 w 4333417"/>
              <a:gd name="connsiteY7" fmla="*/ 1542255 h 1882488"/>
              <a:gd name="connsiteX8" fmla="*/ 547270 w 4333417"/>
              <a:gd name="connsiteY8" fmla="*/ 1882488 h 1882488"/>
              <a:gd name="connsiteX9" fmla="*/ 541936 w 4333417"/>
              <a:gd name="connsiteY9" fmla="*/ 1542160 h 1882488"/>
              <a:gd name="connsiteX0" fmla="*/ 541936 w 4388134"/>
              <a:gd name="connsiteY0" fmla="*/ 1552672 h 1893000"/>
              <a:gd name="connsiteX1" fmla="*/ 125057 w 4388134"/>
              <a:gd name="connsiteY1" fmla="*/ 1257234 h 1893000"/>
              <a:gd name="connsiteX2" fmla="*/ 7711 w 4388134"/>
              <a:gd name="connsiteY2" fmla="*/ 478656 h 1893000"/>
              <a:gd name="connsiteX3" fmla="*/ 638098 w 4388134"/>
              <a:gd name="connsiteY3" fmla="*/ 64537 h 1893000"/>
              <a:gd name="connsiteX4" fmla="*/ 3827394 w 4388134"/>
              <a:gd name="connsiteY4" fmla="*/ 69534 h 1893000"/>
              <a:gd name="connsiteX5" fmla="*/ 4357440 w 4388134"/>
              <a:gd name="connsiteY5" fmla="*/ 719981 h 1893000"/>
              <a:gd name="connsiteX6" fmla="*/ 4005036 w 4388134"/>
              <a:gd name="connsiteY6" fmla="*/ 1433609 h 1893000"/>
              <a:gd name="connsiteX7" fmla="*/ 924745 w 4388134"/>
              <a:gd name="connsiteY7" fmla="*/ 1552767 h 1893000"/>
              <a:gd name="connsiteX8" fmla="*/ 547270 w 4388134"/>
              <a:gd name="connsiteY8" fmla="*/ 1893000 h 1893000"/>
              <a:gd name="connsiteX9" fmla="*/ 541936 w 4388134"/>
              <a:gd name="connsiteY9" fmla="*/ 1552672 h 1893000"/>
              <a:gd name="connsiteX0" fmla="*/ 541936 w 4371319"/>
              <a:gd name="connsiteY0" fmla="*/ 1552672 h 1893000"/>
              <a:gd name="connsiteX1" fmla="*/ 125057 w 4371319"/>
              <a:gd name="connsiteY1" fmla="*/ 1257234 h 1893000"/>
              <a:gd name="connsiteX2" fmla="*/ 7711 w 4371319"/>
              <a:gd name="connsiteY2" fmla="*/ 478656 h 1893000"/>
              <a:gd name="connsiteX3" fmla="*/ 638098 w 4371319"/>
              <a:gd name="connsiteY3" fmla="*/ 64537 h 1893000"/>
              <a:gd name="connsiteX4" fmla="*/ 3827394 w 4371319"/>
              <a:gd name="connsiteY4" fmla="*/ 69534 h 1893000"/>
              <a:gd name="connsiteX5" fmla="*/ 4357440 w 4371319"/>
              <a:gd name="connsiteY5" fmla="*/ 719981 h 1893000"/>
              <a:gd name="connsiteX6" fmla="*/ 4005036 w 4371319"/>
              <a:gd name="connsiteY6" fmla="*/ 1433609 h 1893000"/>
              <a:gd name="connsiteX7" fmla="*/ 924745 w 4371319"/>
              <a:gd name="connsiteY7" fmla="*/ 1552767 h 1893000"/>
              <a:gd name="connsiteX8" fmla="*/ 547270 w 4371319"/>
              <a:gd name="connsiteY8" fmla="*/ 1893000 h 1893000"/>
              <a:gd name="connsiteX9" fmla="*/ 541936 w 4371319"/>
              <a:gd name="connsiteY9" fmla="*/ 1552672 h 1893000"/>
              <a:gd name="connsiteX0" fmla="*/ 541936 w 4371319"/>
              <a:gd name="connsiteY0" fmla="*/ 1552672 h 1860922"/>
              <a:gd name="connsiteX1" fmla="*/ 125057 w 4371319"/>
              <a:gd name="connsiteY1" fmla="*/ 1257234 h 1860922"/>
              <a:gd name="connsiteX2" fmla="*/ 7711 w 4371319"/>
              <a:gd name="connsiteY2" fmla="*/ 478656 h 1860922"/>
              <a:gd name="connsiteX3" fmla="*/ 638098 w 4371319"/>
              <a:gd name="connsiteY3" fmla="*/ 64537 h 1860922"/>
              <a:gd name="connsiteX4" fmla="*/ 3827394 w 4371319"/>
              <a:gd name="connsiteY4" fmla="*/ 69534 h 1860922"/>
              <a:gd name="connsiteX5" fmla="*/ 4357440 w 4371319"/>
              <a:gd name="connsiteY5" fmla="*/ 719981 h 1860922"/>
              <a:gd name="connsiteX6" fmla="*/ 4005036 w 4371319"/>
              <a:gd name="connsiteY6" fmla="*/ 1433609 h 1860922"/>
              <a:gd name="connsiteX7" fmla="*/ 924745 w 4371319"/>
              <a:gd name="connsiteY7" fmla="*/ 1552767 h 1860922"/>
              <a:gd name="connsiteX8" fmla="*/ 513567 w 4371319"/>
              <a:gd name="connsiteY8" fmla="*/ 1860922 h 1860922"/>
              <a:gd name="connsiteX9" fmla="*/ 541936 w 4371319"/>
              <a:gd name="connsiteY9" fmla="*/ 1552672 h 1860922"/>
              <a:gd name="connsiteX0" fmla="*/ 541936 w 4371319"/>
              <a:gd name="connsiteY0" fmla="*/ 1552672 h 1860922"/>
              <a:gd name="connsiteX1" fmla="*/ 125057 w 4371319"/>
              <a:gd name="connsiteY1" fmla="*/ 1257234 h 1860922"/>
              <a:gd name="connsiteX2" fmla="*/ 7711 w 4371319"/>
              <a:gd name="connsiteY2" fmla="*/ 478656 h 1860922"/>
              <a:gd name="connsiteX3" fmla="*/ 638098 w 4371319"/>
              <a:gd name="connsiteY3" fmla="*/ 64537 h 1860922"/>
              <a:gd name="connsiteX4" fmla="*/ 3827394 w 4371319"/>
              <a:gd name="connsiteY4" fmla="*/ 69534 h 1860922"/>
              <a:gd name="connsiteX5" fmla="*/ 4357440 w 4371319"/>
              <a:gd name="connsiteY5" fmla="*/ 719981 h 1860922"/>
              <a:gd name="connsiteX6" fmla="*/ 4003373 w 4371319"/>
              <a:gd name="connsiteY6" fmla="*/ 1412283 h 1860922"/>
              <a:gd name="connsiteX7" fmla="*/ 924745 w 4371319"/>
              <a:gd name="connsiteY7" fmla="*/ 1552767 h 1860922"/>
              <a:gd name="connsiteX8" fmla="*/ 513567 w 4371319"/>
              <a:gd name="connsiteY8" fmla="*/ 1860922 h 1860922"/>
              <a:gd name="connsiteX9" fmla="*/ 541936 w 4371319"/>
              <a:gd name="connsiteY9" fmla="*/ 1552672 h 1860922"/>
              <a:gd name="connsiteX0" fmla="*/ 541936 w 4372709"/>
              <a:gd name="connsiteY0" fmla="*/ 1574600 h 1882850"/>
              <a:gd name="connsiteX1" fmla="*/ 125057 w 4372709"/>
              <a:gd name="connsiteY1" fmla="*/ 1279162 h 1882850"/>
              <a:gd name="connsiteX2" fmla="*/ 7711 w 4372709"/>
              <a:gd name="connsiteY2" fmla="*/ 500584 h 1882850"/>
              <a:gd name="connsiteX3" fmla="*/ 638098 w 4372709"/>
              <a:gd name="connsiteY3" fmla="*/ 86465 h 1882850"/>
              <a:gd name="connsiteX4" fmla="*/ 3836101 w 4372709"/>
              <a:gd name="connsiteY4" fmla="*/ 58680 h 1882850"/>
              <a:gd name="connsiteX5" fmla="*/ 4357440 w 4372709"/>
              <a:gd name="connsiteY5" fmla="*/ 741909 h 1882850"/>
              <a:gd name="connsiteX6" fmla="*/ 4003373 w 4372709"/>
              <a:gd name="connsiteY6" fmla="*/ 1434211 h 1882850"/>
              <a:gd name="connsiteX7" fmla="*/ 924745 w 4372709"/>
              <a:gd name="connsiteY7" fmla="*/ 1574695 h 1882850"/>
              <a:gd name="connsiteX8" fmla="*/ 513567 w 4372709"/>
              <a:gd name="connsiteY8" fmla="*/ 1882850 h 1882850"/>
              <a:gd name="connsiteX9" fmla="*/ 541936 w 4372709"/>
              <a:gd name="connsiteY9" fmla="*/ 1574600 h 1882850"/>
              <a:gd name="connsiteX0" fmla="*/ 596079 w 4426852"/>
              <a:gd name="connsiteY0" fmla="*/ 1574294 h 1882544"/>
              <a:gd name="connsiteX1" fmla="*/ 179200 w 4426852"/>
              <a:gd name="connsiteY1" fmla="*/ 1278856 h 1882544"/>
              <a:gd name="connsiteX2" fmla="*/ 5005 w 4426852"/>
              <a:gd name="connsiteY2" fmla="*/ 493573 h 1882544"/>
              <a:gd name="connsiteX3" fmla="*/ 692241 w 4426852"/>
              <a:gd name="connsiteY3" fmla="*/ 86159 h 1882544"/>
              <a:gd name="connsiteX4" fmla="*/ 3890244 w 4426852"/>
              <a:gd name="connsiteY4" fmla="*/ 58374 h 1882544"/>
              <a:gd name="connsiteX5" fmla="*/ 4411583 w 4426852"/>
              <a:gd name="connsiteY5" fmla="*/ 741603 h 1882544"/>
              <a:gd name="connsiteX6" fmla="*/ 4057516 w 4426852"/>
              <a:gd name="connsiteY6" fmla="*/ 1433905 h 1882544"/>
              <a:gd name="connsiteX7" fmla="*/ 978888 w 4426852"/>
              <a:gd name="connsiteY7" fmla="*/ 1574389 h 1882544"/>
              <a:gd name="connsiteX8" fmla="*/ 567710 w 4426852"/>
              <a:gd name="connsiteY8" fmla="*/ 1882544 h 1882544"/>
              <a:gd name="connsiteX9" fmla="*/ 596079 w 4426852"/>
              <a:gd name="connsiteY9" fmla="*/ 1574294 h 1882544"/>
              <a:gd name="connsiteX0" fmla="*/ 614119 w 4445340"/>
              <a:gd name="connsiteY0" fmla="*/ 1619631 h 1927881"/>
              <a:gd name="connsiteX1" fmla="*/ 197240 w 4445340"/>
              <a:gd name="connsiteY1" fmla="*/ 1324193 h 1927881"/>
              <a:gd name="connsiteX2" fmla="*/ 23045 w 4445340"/>
              <a:gd name="connsiteY2" fmla="*/ 538910 h 1927881"/>
              <a:gd name="connsiteX3" fmla="*/ 692421 w 4445340"/>
              <a:gd name="connsiteY3" fmla="*/ 46983 h 1927881"/>
              <a:gd name="connsiteX4" fmla="*/ 3908284 w 4445340"/>
              <a:gd name="connsiteY4" fmla="*/ 103711 h 1927881"/>
              <a:gd name="connsiteX5" fmla="*/ 4429623 w 4445340"/>
              <a:gd name="connsiteY5" fmla="*/ 786940 h 1927881"/>
              <a:gd name="connsiteX6" fmla="*/ 4075556 w 4445340"/>
              <a:gd name="connsiteY6" fmla="*/ 1479242 h 1927881"/>
              <a:gd name="connsiteX7" fmla="*/ 996928 w 4445340"/>
              <a:gd name="connsiteY7" fmla="*/ 1619726 h 1927881"/>
              <a:gd name="connsiteX8" fmla="*/ 585750 w 4445340"/>
              <a:gd name="connsiteY8" fmla="*/ 1927881 h 1927881"/>
              <a:gd name="connsiteX9" fmla="*/ 614119 w 4445340"/>
              <a:gd name="connsiteY9" fmla="*/ 1619631 h 1927881"/>
              <a:gd name="connsiteX0" fmla="*/ 595113 w 4426334"/>
              <a:gd name="connsiteY0" fmla="*/ 1619631 h 1927881"/>
              <a:gd name="connsiteX1" fmla="*/ 178234 w 4426334"/>
              <a:gd name="connsiteY1" fmla="*/ 1324193 h 1927881"/>
              <a:gd name="connsiteX2" fmla="*/ 4039 w 4426334"/>
              <a:gd name="connsiteY2" fmla="*/ 538910 h 1927881"/>
              <a:gd name="connsiteX3" fmla="*/ 673415 w 4426334"/>
              <a:gd name="connsiteY3" fmla="*/ 46983 h 1927881"/>
              <a:gd name="connsiteX4" fmla="*/ 3889278 w 4426334"/>
              <a:gd name="connsiteY4" fmla="*/ 103711 h 1927881"/>
              <a:gd name="connsiteX5" fmla="*/ 4410617 w 4426334"/>
              <a:gd name="connsiteY5" fmla="*/ 786940 h 1927881"/>
              <a:gd name="connsiteX6" fmla="*/ 4056550 w 4426334"/>
              <a:gd name="connsiteY6" fmla="*/ 1479242 h 1927881"/>
              <a:gd name="connsiteX7" fmla="*/ 977922 w 4426334"/>
              <a:gd name="connsiteY7" fmla="*/ 1619726 h 1927881"/>
              <a:gd name="connsiteX8" fmla="*/ 566744 w 4426334"/>
              <a:gd name="connsiteY8" fmla="*/ 1927881 h 1927881"/>
              <a:gd name="connsiteX9" fmla="*/ 595113 w 4426334"/>
              <a:gd name="connsiteY9" fmla="*/ 1619631 h 1927881"/>
              <a:gd name="connsiteX0" fmla="*/ 579832 w 4411053"/>
              <a:gd name="connsiteY0" fmla="*/ 1613526 h 1921776"/>
              <a:gd name="connsiteX1" fmla="*/ 162953 w 4411053"/>
              <a:gd name="connsiteY1" fmla="*/ 1318088 h 1921776"/>
              <a:gd name="connsiteX2" fmla="*/ 4508 w 4411053"/>
              <a:gd name="connsiteY2" fmla="*/ 445916 h 1921776"/>
              <a:gd name="connsiteX3" fmla="*/ 658134 w 4411053"/>
              <a:gd name="connsiteY3" fmla="*/ 40878 h 1921776"/>
              <a:gd name="connsiteX4" fmla="*/ 3873997 w 4411053"/>
              <a:gd name="connsiteY4" fmla="*/ 97606 h 1921776"/>
              <a:gd name="connsiteX5" fmla="*/ 4395336 w 4411053"/>
              <a:gd name="connsiteY5" fmla="*/ 780835 h 1921776"/>
              <a:gd name="connsiteX6" fmla="*/ 4041269 w 4411053"/>
              <a:gd name="connsiteY6" fmla="*/ 1473137 h 1921776"/>
              <a:gd name="connsiteX7" fmla="*/ 962641 w 4411053"/>
              <a:gd name="connsiteY7" fmla="*/ 1613621 h 1921776"/>
              <a:gd name="connsiteX8" fmla="*/ 551463 w 4411053"/>
              <a:gd name="connsiteY8" fmla="*/ 1921776 h 1921776"/>
              <a:gd name="connsiteX9" fmla="*/ 579832 w 4411053"/>
              <a:gd name="connsiteY9" fmla="*/ 1613526 h 1921776"/>
              <a:gd name="connsiteX0" fmla="*/ 579832 w 4411053"/>
              <a:gd name="connsiteY0" fmla="*/ 1613526 h 1921776"/>
              <a:gd name="connsiteX1" fmla="*/ 162953 w 4411053"/>
              <a:gd name="connsiteY1" fmla="*/ 1318088 h 1921776"/>
              <a:gd name="connsiteX2" fmla="*/ 4508 w 4411053"/>
              <a:gd name="connsiteY2" fmla="*/ 445916 h 1921776"/>
              <a:gd name="connsiteX3" fmla="*/ 658134 w 4411053"/>
              <a:gd name="connsiteY3" fmla="*/ 40878 h 1921776"/>
              <a:gd name="connsiteX4" fmla="*/ 3873997 w 4411053"/>
              <a:gd name="connsiteY4" fmla="*/ 97606 h 1921776"/>
              <a:gd name="connsiteX5" fmla="*/ 4395336 w 4411053"/>
              <a:gd name="connsiteY5" fmla="*/ 780835 h 1921776"/>
              <a:gd name="connsiteX6" fmla="*/ 4041269 w 4411053"/>
              <a:gd name="connsiteY6" fmla="*/ 1473137 h 1921776"/>
              <a:gd name="connsiteX7" fmla="*/ 962641 w 4411053"/>
              <a:gd name="connsiteY7" fmla="*/ 1613621 h 1921776"/>
              <a:gd name="connsiteX8" fmla="*/ 551463 w 4411053"/>
              <a:gd name="connsiteY8" fmla="*/ 1921776 h 1921776"/>
              <a:gd name="connsiteX9" fmla="*/ 579832 w 4411053"/>
              <a:gd name="connsiteY9" fmla="*/ 1613526 h 1921776"/>
              <a:gd name="connsiteX0" fmla="*/ 579832 w 4411053"/>
              <a:gd name="connsiteY0" fmla="*/ 1613526 h 1921776"/>
              <a:gd name="connsiteX1" fmla="*/ 162953 w 4411053"/>
              <a:gd name="connsiteY1" fmla="*/ 1318088 h 1921776"/>
              <a:gd name="connsiteX2" fmla="*/ 4508 w 4411053"/>
              <a:gd name="connsiteY2" fmla="*/ 445916 h 1921776"/>
              <a:gd name="connsiteX3" fmla="*/ 658134 w 4411053"/>
              <a:gd name="connsiteY3" fmla="*/ 40878 h 1921776"/>
              <a:gd name="connsiteX4" fmla="*/ 3873997 w 4411053"/>
              <a:gd name="connsiteY4" fmla="*/ 97606 h 1921776"/>
              <a:gd name="connsiteX5" fmla="*/ 4395336 w 4411053"/>
              <a:gd name="connsiteY5" fmla="*/ 780835 h 1921776"/>
              <a:gd name="connsiteX6" fmla="*/ 4041269 w 4411053"/>
              <a:gd name="connsiteY6" fmla="*/ 1473137 h 1921776"/>
              <a:gd name="connsiteX7" fmla="*/ 962641 w 4411053"/>
              <a:gd name="connsiteY7" fmla="*/ 1613621 h 1921776"/>
              <a:gd name="connsiteX8" fmla="*/ 551463 w 4411053"/>
              <a:gd name="connsiteY8" fmla="*/ 1921776 h 1921776"/>
              <a:gd name="connsiteX9" fmla="*/ 579832 w 4411053"/>
              <a:gd name="connsiteY9" fmla="*/ 1613526 h 1921776"/>
              <a:gd name="connsiteX0" fmla="*/ 579832 w 4410649"/>
              <a:gd name="connsiteY0" fmla="*/ 1629405 h 1937655"/>
              <a:gd name="connsiteX1" fmla="*/ 162953 w 4410649"/>
              <a:gd name="connsiteY1" fmla="*/ 1333967 h 1937655"/>
              <a:gd name="connsiteX2" fmla="*/ 4508 w 4410649"/>
              <a:gd name="connsiteY2" fmla="*/ 461795 h 1937655"/>
              <a:gd name="connsiteX3" fmla="*/ 658134 w 4410649"/>
              <a:gd name="connsiteY3" fmla="*/ 56757 h 1937655"/>
              <a:gd name="connsiteX4" fmla="*/ 3871596 w 4410649"/>
              <a:gd name="connsiteY4" fmla="*/ 83126 h 1937655"/>
              <a:gd name="connsiteX5" fmla="*/ 4395336 w 4410649"/>
              <a:gd name="connsiteY5" fmla="*/ 796714 h 1937655"/>
              <a:gd name="connsiteX6" fmla="*/ 4041269 w 4410649"/>
              <a:gd name="connsiteY6" fmla="*/ 1489016 h 1937655"/>
              <a:gd name="connsiteX7" fmla="*/ 962641 w 4410649"/>
              <a:gd name="connsiteY7" fmla="*/ 1629500 h 1937655"/>
              <a:gd name="connsiteX8" fmla="*/ 551463 w 4410649"/>
              <a:gd name="connsiteY8" fmla="*/ 1937655 h 1937655"/>
              <a:gd name="connsiteX9" fmla="*/ 579832 w 4410649"/>
              <a:gd name="connsiteY9" fmla="*/ 1629405 h 1937655"/>
              <a:gd name="connsiteX0" fmla="*/ 579832 w 4410649"/>
              <a:gd name="connsiteY0" fmla="*/ 1629405 h 1937655"/>
              <a:gd name="connsiteX1" fmla="*/ 162953 w 4410649"/>
              <a:gd name="connsiteY1" fmla="*/ 1333967 h 1937655"/>
              <a:gd name="connsiteX2" fmla="*/ 4508 w 4410649"/>
              <a:gd name="connsiteY2" fmla="*/ 461795 h 1937655"/>
              <a:gd name="connsiteX3" fmla="*/ 658134 w 4410649"/>
              <a:gd name="connsiteY3" fmla="*/ 56757 h 1937655"/>
              <a:gd name="connsiteX4" fmla="*/ 3871596 w 4410649"/>
              <a:gd name="connsiteY4" fmla="*/ 83126 h 1937655"/>
              <a:gd name="connsiteX5" fmla="*/ 4395336 w 4410649"/>
              <a:gd name="connsiteY5" fmla="*/ 796714 h 1937655"/>
              <a:gd name="connsiteX6" fmla="*/ 4041269 w 4410649"/>
              <a:gd name="connsiteY6" fmla="*/ 1489016 h 1937655"/>
              <a:gd name="connsiteX7" fmla="*/ 962641 w 4410649"/>
              <a:gd name="connsiteY7" fmla="*/ 1629500 h 1937655"/>
              <a:gd name="connsiteX8" fmla="*/ 551463 w 4410649"/>
              <a:gd name="connsiteY8" fmla="*/ 1937655 h 1937655"/>
              <a:gd name="connsiteX9" fmla="*/ 579832 w 4410649"/>
              <a:gd name="connsiteY9" fmla="*/ 1629405 h 1937655"/>
              <a:gd name="connsiteX0" fmla="*/ 579832 w 4410649"/>
              <a:gd name="connsiteY0" fmla="*/ 1638498 h 1946748"/>
              <a:gd name="connsiteX1" fmla="*/ 162953 w 4410649"/>
              <a:gd name="connsiteY1" fmla="*/ 1343060 h 1946748"/>
              <a:gd name="connsiteX2" fmla="*/ 4508 w 4410649"/>
              <a:gd name="connsiteY2" fmla="*/ 470888 h 1946748"/>
              <a:gd name="connsiteX3" fmla="*/ 658134 w 4410649"/>
              <a:gd name="connsiteY3" fmla="*/ 65850 h 1946748"/>
              <a:gd name="connsiteX4" fmla="*/ 3871596 w 4410649"/>
              <a:gd name="connsiteY4" fmla="*/ 92219 h 1946748"/>
              <a:gd name="connsiteX5" fmla="*/ 4395336 w 4410649"/>
              <a:gd name="connsiteY5" fmla="*/ 805807 h 1946748"/>
              <a:gd name="connsiteX6" fmla="*/ 4041269 w 4410649"/>
              <a:gd name="connsiteY6" fmla="*/ 1498109 h 1946748"/>
              <a:gd name="connsiteX7" fmla="*/ 962641 w 4410649"/>
              <a:gd name="connsiteY7" fmla="*/ 1638593 h 1946748"/>
              <a:gd name="connsiteX8" fmla="*/ 551463 w 4410649"/>
              <a:gd name="connsiteY8" fmla="*/ 1946748 h 1946748"/>
              <a:gd name="connsiteX9" fmla="*/ 579832 w 4410649"/>
              <a:gd name="connsiteY9" fmla="*/ 1638498 h 1946748"/>
              <a:gd name="connsiteX0" fmla="*/ 579832 w 4410649"/>
              <a:gd name="connsiteY0" fmla="*/ 1638498 h 1972588"/>
              <a:gd name="connsiteX1" fmla="*/ 162953 w 4410649"/>
              <a:gd name="connsiteY1" fmla="*/ 1343060 h 1972588"/>
              <a:gd name="connsiteX2" fmla="*/ 4508 w 4410649"/>
              <a:gd name="connsiteY2" fmla="*/ 470888 h 1972588"/>
              <a:gd name="connsiteX3" fmla="*/ 658134 w 4410649"/>
              <a:gd name="connsiteY3" fmla="*/ 65850 h 1972588"/>
              <a:gd name="connsiteX4" fmla="*/ 3871596 w 4410649"/>
              <a:gd name="connsiteY4" fmla="*/ 92219 h 1972588"/>
              <a:gd name="connsiteX5" fmla="*/ 4395336 w 4410649"/>
              <a:gd name="connsiteY5" fmla="*/ 805807 h 1972588"/>
              <a:gd name="connsiteX6" fmla="*/ 4041269 w 4410649"/>
              <a:gd name="connsiteY6" fmla="*/ 1498109 h 1972588"/>
              <a:gd name="connsiteX7" fmla="*/ 962641 w 4410649"/>
              <a:gd name="connsiteY7" fmla="*/ 1638593 h 1972588"/>
              <a:gd name="connsiteX8" fmla="*/ 773590 w 4410649"/>
              <a:gd name="connsiteY8" fmla="*/ 1972588 h 1972588"/>
              <a:gd name="connsiteX9" fmla="*/ 579832 w 4410649"/>
              <a:gd name="connsiteY9" fmla="*/ 1638498 h 1972588"/>
              <a:gd name="connsiteX0" fmla="*/ 579832 w 4410649"/>
              <a:gd name="connsiteY0" fmla="*/ 1638498 h 1972588"/>
              <a:gd name="connsiteX1" fmla="*/ 162953 w 4410649"/>
              <a:gd name="connsiteY1" fmla="*/ 1343060 h 1972588"/>
              <a:gd name="connsiteX2" fmla="*/ 4508 w 4410649"/>
              <a:gd name="connsiteY2" fmla="*/ 470888 h 1972588"/>
              <a:gd name="connsiteX3" fmla="*/ 658134 w 4410649"/>
              <a:gd name="connsiteY3" fmla="*/ 65850 h 1972588"/>
              <a:gd name="connsiteX4" fmla="*/ 3871596 w 4410649"/>
              <a:gd name="connsiteY4" fmla="*/ 92219 h 1972588"/>
              <a:gd name="connsiteX5" fmla="*/ 4395336 w 4410649"/>
              <a:gd name="connsiteY5" fmla="*/ 805807 h 1972588"/>
              <a:gd name="connsiteX6" fmla="*/ 4041269 w 4410649"/>
              <a:gd name="connsiteY6" fmla="*/ 1498109 h 1972588"/>
              <a:gd name="connsiteX7" fmla="*/ 962641 w 4410649"/>
              <a:gd name="connsiteY7" fmla="*/ 1638593 h 1972588"/>
              <a:gd name="connsiteX8" fmla="*/ 773590 w 4410649"/>
              <a:gd name="connsiteY8" fmla="*/ 1972588 h 1972588"/>
              <a:gd name="connsiteX9" fmla="*/ 579832 w 4410649"/>
              <a:gd name="connsiteY9" fmla="*/ 1638498 h 1972588"/>
              <a:gd name="connsiteX0" fmla="*/ 579832 w 4410649"/>
              <a:gd name="connsiteY0" fmla="*/ 1638498 h 1972588"/>
              <a:gd name="connsiteX1" fmla="*/ 162953 w 4410649"/>
              <a:gd name="connsiteY1" fmla="*/ 1343060 h 1972588"/>
              <a:gd name="connsiteX2" fmla="*/ 4508 w 4410649"/>
              <a:gd name="connsiteY2" fmla="*/ 470888 h 1972588"/>
              <a:gd name="connsiteX3" fmla="*/ 658134 w 4410649"/>
              <a:gd name="connsiteY3" fmla="*/ 65850 h 1972588"/>
              <a:gd name="connsiteX4" fmla="*/ 3871596 w 4410649"/>
              <a:gd name="connsiteY4" fmla="*/ 92219 h 1972588"/>
              <a:gd name="connsiteX5" fmla="*/ 4395336 w 4410649"/>
              <a:gd name="connsiteY5" fmla="*/ 805807 h 1972588"/>
              <a:gd name="connsiteX6" fmla="*/ 4041269 w 4410649"/>
              <a:gd name="connsiteY6" fmla="*/ 1498109 h 1972588"/>
              <a:gd name="connsiteX7" fmla="*/ 962641 w 4410649"/>
              <a:gd name="connsiteY7" fmla="*/ 1638593 h 1972588"/>
              <a:gd name="connsiteX8" fmla="*/ 773590 w 4410649"/>
              <a:gd name="connsiteY8" fmla="*/ 1972588 h 1972588"/>
              <a:gd name="connsiteX9" fmla="*/ 579832 w 4410649"/>
              <a:gd name="connsiteY9" fmla="*/ 1638498 h 1972588"/>
              <a:gd name="connsiteX0" fmla="*/ 579832 w 4410649"/>
              <a:gd name="connsiteY0" fmla="*/ 1638498 h 1966993"/>
              <a:gd name="connsiteX1" fmla="*/ 162953 w 4410649"/>
              <a:gd name="connsiteY1" fmla="*/ 1343060 h 1966993"/>
              <a:gd name="connsiteX2" fmla="*/ 4508 w 4410649"/>
              <a:gd name="connsiteY2" fmla="*/ 470888 h 1966993"/>
              <a:gd name="connsiteX3" fmla="*/ 658134 w 4410649"/>
              <a:gd name="connsiteY3" fmla="*/ 65850 h 1966993"/>
              <a:gd name="connsiteX4" fmla="*/ 3871596 w 4410649"/>
              <a:gd name="connsiteY4" fmla="*/ 92219 h 1966993"/>
              <a:gd name="connsiteX5" fmla="*/ 4395336 w 4410649"/>
              <a:gd name="connsiteY5" fmla="*/ 805807 h 1966993"/>
              <a:gd name="connsiteX6" fmla="*/ 4041269 w 4410649"/>
              <a:gd name="connsiteY6" fmla="*/ 1498109 h 1966993"/>
              <a:gd name="connsiteX7" fmla="*/ 962641 w 4410649"/>
              <a:gd name="connsiteY7" fmla="*/ 1638593 h 1966993"/>
              <a:gd name="connsiteX8" fmla="*/ 853844 w 4410649"/>
              <a:gd name="connsiteY8" fmla="*/ 1966993 h 1966993"/>
              <a:gd name="connsiteX9" fmla="*/ 579832 w 4410649"/>
              <a:gd name="connsiteY9" fmla="*/ 1638498 h 1966993"/>
              <a:gd name="connsiteX0" fmla="*/ 579832 w 4410649"/>
              <a:gd name="connsiteY0" fmla="*/ 1638498 h 1966993"/>
              <a:gd name="connsiteX1" fmla="*/ 162953 w 4410649"/>
              <a:gd name="connsiteY1" fmla="*/ 1343060 h 1966993"/>
              <a:gd name="connsiteX2" fmla="*/ 4508 w 4410649"/>
              <a:gd name="connsiteY2" fmla="*/ 470888 h 1966993"/>
              <a:gd name="connsiteX3" fmla="*/ 658134 w 4410649"/>
              <a:gd name="connsiteY3" fmla="*/ 65850 h 1966993"/>
              <a:gd name="connsiteX4" fmla="*/ 3871596 w 4410649"/>
              <a:gd name="connsiteY4" fmla="*/ 92219 h 1966993"/>
              <a:gd name="connsiteX5" fmla="*/ 4395336 w 4410649"/>
              <a:gd name="connsiteY5" fmla="*/ 805807 h 1966993"/>
              <a:gd name="connsiteX6" fmla="*/ 4041269 w 4410649"/>
              <a:gd name="connsiteY6" fmla="*/ 1498109 h 1966993"/>
              <a:gd name="connsiteX7" fmla="*/ 962641 w 4410649"/>
              <a:gd name="connsiteY7" fmla="*/ 1638593 h 1966993"/>
              <a:gd name="connsiteX8" fmla="*/ 853844 w 4410649"/>
              <a:gd name="connsiteY8" fmla="*/ 1966993 h 1966993"/>
              <a:gd name="connsiteX9" fmla="*/ 579832 w 4410649"/>
              <a:gd name="connsiteY9" fmla="*/ 1638498 h 1966993"/>
              <a:gd name="connsiteX0" fmla="*/ 579832 w 4410649"/>
              <a:gd name="connsiteY0" fmla="*/ 1638498 h 1966993"/>
              <a:gd name="connsiteX1" fmla="*/ 162953 w 4410649"/>
              <a:gd name="connsiteY1" fmla="*/ 1343060 h 1966993"/>
              <a:gd name="connsiteX2" fmla="*/ 4508 w 4410649"/>
              <a:gd name="connsiteY2" fmla="*/ 470888 h 1966993"/>
              <a:gd name="connsiteX3" fmla="*/ 658134 w 4410649"/>
              <a:gd name="connsiteY3" fmla="*/ 65850 h 1966993"/>
              <a:gd name="connsiteX4" fmla="*/ 3871596 w 4410649"/>
              <a:gd name="connsiteY4" fmla="*/ 92219 h 1966993"/>
              <a:gd name="connsiteX5" fmla="*/ 4395336 w 4410649"/>
              <a:gd name="connsiteY5" fmla="*/ 805807 h 1966993"/>
              <a:gd name="connsiteX6" fmla="*/ 4041269 w 4410649"/>
              <a:gd name="connsiteY6" fmla="*/ 1498109 h 1966993"/>
              <a:gd name="connsiteX7" fmla="*/ 962641 w 4410649"/>
              <a:gd name="connsiteY7" fmla="*/ 1638593 h 1966993"/>
              <a:gd name="connsiteX8" fmla="*/ 853844 w 4410649"/>
              <a:gd name="connsiteY8" fmla="*/ 1966993 h 1966993"/>
              <a:gd name="connsiteX9" fmla="*/ 579832 w 4410649"/>
              <a:gd name="connsiteY9" fmla="*/ 1638498 h 1966993"/>
              <a:gd name="connsiteX0" fmla="*/ 579832 w 4428152"/>
              <a:gd name="connsiteY0" fmla="*/ 1638498 h 1966993"/>
              <a:gd name="connsiteX1" fmla="*/ 162953 w 4428152"/>
              <a:gd name="connsiteY1" fmla="*/ 1343060 h 1966993"/>
              <a:gd name="connsiteX2" fmla="*/ 4508 w 4428152"/>
              <a:gd name="connsiteY2" fmla="*/ 470888 h 1966993"/>
              <a:gd name="connsiteX3" fmla="*/ 658134 w 4428152"/>
              <a:gd name="connsiteY3" fmla="*/ 65850 h 1966993"/>
              <a:gd name="connsiteX4" fmla="*/ 3871596 w 4428152"/>
              <a:gd name="connsiteY4" fmla="*/ 92219 h 1966993"/>
              <a:gd name="connsiteX5" fmla="*/ 4395336 w 4428152"/>
              <a:gd name="connsiteY5" fmla="*/ 805807 h 1966993"/>
              <a:gd name="connsiteX6" fmla="*/ 4041269 w 4428152"/>
              <a:gd name="connsiteY6" fmla="*/ 1498109 h 1966993"/>
              <a:gd name="connsiteX7" fmla="*/ 911570 w 4428152"/>
              <a:gd name="connsiteY7" fmla="*/ 1642154 h 1966993"/>
              <a:gd name="connsiteX8" fmla="*/ 853844 w 4428152"/>
              <a:gd name="connsiteY8" fmla="*/ 1966993 h 1966993"/>
              <a:gd name="connsiteX9" fmla="*/ 579832 w 4428152"/>
              <a:gd name="connsiteY9" fmla="*/ 1638498 h 1966993"/>
              <a:gd name="connsiteX0" fmla="*/ 579832 w 4428152"/>
              <a:gd name="connsiteY0" fmla="*/ 1638498 h 1962415"/>
              <a:gd name="connsiteX1" fmla="*/ 162953 w 4428152"/>
              <a:gd name="connsiteY1" fmla="*/ 1343060 h 1962415"/>
              <a:gd name="connsiteX2" fmla="*/ 4508 w 4428152"/>
              <a:gd name="connsiteY2" fmla="*/ 470888 h 1962415"/>
              <a:gd name="connsiteX3" fmla="*/ 658134 w 4428152"/>
              <a:gd name="connsiteY3" fmla="*/ 65850 h 1962415"/>
              <a:gd name="connsiteX4" fmla="*/ 3871596 w 4428152"/>
              <a:gd name="connsiteY4" fmla="*/ 92219 h 1962415"/>
              <a:gd name="connsiteX5" fmla="*/ 4395336 w 4428152"/>
              <a:gd name="connsiteY5" fmla="*/ 805807 h 1962415"/>
              <a:gd name="connsiteX6" fmla="*/ 4041269 w 4428152"/>
              <a:gd name="connsiteY6" fmla="*/ 1498109 h 1962415"/>
              <a:gd name="connsiteX7" fmla="*/ 911570 w 4428152"/>
              <a:gd name="connsiteY7" fmla="*/ 1642154 h 1962415"/>
              <a:gd name="connsiteX8" fmla="*/ 919506 w 4428152"/>
              <a:gd name="connsiteY8" fmla="*/ 1962415 h 1962415"/>
              <a:gd name="connsiteX9" fmla="*/ 579832 w 4428152"/>
              <a:gd name="connsiteY9" fmla="*/ 1638498 h 1962415"/>
              <a:gd name="connsiteX0" fmla="*/ 579832 w 4428152"/>
              <a:gd name="connsiteY0" fmla="*/ 1638498 h 1962415"/>
              <a:gd name="connsiteX1" fmla="*/ 162953 w 4428152"/>
              <a:gd name="connsiteY1" fmla="*/ 1343060 h 1962415"/>
              <a:gd name="connsiteX2" fmla="*/ 4508 w 4428152"/>
              <a:gd name="connsiteY2" fmla="*/ 470888 h 1962415"/>
              <a:gd name="connsiteX3" fmla="*/ 658134 w 4428152"/>
              <a:gd name="connsiteY3" fmla="*/ 65850 h 1962415"/>
              <a:gd name="connsiteX4" fmla="*/ 3871596 w 4428152"/>
              <a:gd name="connsiteY4" fmla="*/ 92219 h 1962415"/>
              <a:gd name="connsiteX5" fmla="*/ 4395336 w 4428152"/>
              <a:gd name="connsiteY5" fmla="*/ 805807 h 1962415"/>
              <a:gd name="connsiteX6" fmla="*/ 4041269 w 4428152"/>
              <a:gd name="connsiteY6" fmla="*/ 1498109 h 1962415"/>
              <a:gd name="connsiteX7" fmla="*/ 911570 w 4428152"/>
              <a:gd name="connsiteY7" fmla="*/ 1642154 h 1962415"/>
              <a:gd name="connsiteX8" fmla="*/ 919506 w 4428152"/>
              <a:gd name="connsiteY8" fmla="*/ 1962415 h 1962415"/>
              <a:gd name="connsiteX9" fmla="*/ 579832 w 4428152"/>
              <a:gd name="connsiteY9" fmla="*/ 1638498 h 1962415"/>
              <a:gd name="connsiteX0" fmla="*/ 579832 w 4428152"/>
              <a:gd name="connsiteY0" fmla="*/ 1638498 h 1962415"/>
              <a:gd name="connsiteX1" fmla="*/ 162953 w 4428152"/>
              <a:gd name="connsiteY1" fmla="*/ 1343060 h 1962415"/>
              <a:gd name="connsiteX2" fmla="*/ 4508 w 4428152"/>
              <a:gd name="connsiteY2" fmla="*/ 470888 h 1962415"/>
              <a:gd name="connsiteX3" fmla="*/ 658134 w 4428152"/>
              <a:gd name="connsiteY3" fmla="*/ 65850 h 1962415"/>
              <a:gd name="connsiteX4" fmla="*/ 3871596 w 4428152"/>
              <a:gd name="connsiteY4" fmla="*/ 92219 h 1962415"/>
              <a:gd name="connsiteX5" fmla="*/ 4395336 w 4428152"/>
              <a:gd name="connsiteY5" fmla="*/ 805807 h 1962415"/>
              <a:gd name="connsiteX6" fmla="*/ 4041269 w 4428152"/>
              <a:gd name="connsiteY6" fmla="*/ 1498109 h 1962415"/>
              <a:gd name="connsiteX7" fmla="*/ 911570 w 4428152"/>
              <a:gd name="connsiteY7" fmla="*/ 1642154 h 1962415"/>
              <a:gd name="connsiteX8" fmla="*/ 919506 w 4428152"/>
              <a:gd name="connsiteY8" fmla="*/ 1962415 h 1962415"/>
              <a:gd name="connsiteX9" fmla="*/ 579832 w 4428152"/>
              <a:gd name="connsiteY9" fmla="*/ 1638498 h 1962415"/>
              <a:gd name="connsiteX0" fmla="*/ 579832 w 4410649"/>
              <a:gd name="connsiteY0" fmla="*/ 1638498 h 1962415"/>
              <a:gd name="connsiteX1" fmla="*/ 162953 w 4410649"/>
              <a:gd name="connsiteY1" fmla="*/ 1343060 h 1962415"/>
              <a:gd name="connsiteX2" fmla="*/ 4508 w 4410649"/>
              <a:gd name="connsiteY2" fmla="*/ 470888 h 1962415"/>
              <a:gd name="connsiteX3" fmla="*/ 658134 w 4410649"/>
              <a:gd name="connsiteY3" fmla="*/ 65850 h 1962415"/>
              <a:gd name="connsiteX4" fmla="*/ 3871596 w 4410649"/>
              <a:gd name="connsiteY4" fmla="*/ 92219 h 1962415"/>
              <a:gd name="connsiteX5" fmla="*/ 4395336 w 4410649"/>
              <a:gd name="connsiteY5" fmla="*/ 805807 h 1962415"/>
              <a:gd name="connsiteX6" fmla="*/ 4041269 w 4410649"/>
              <a:gd name="connsiteY6" fmla="*/ 1498109 h 1962415"/>
              <a:gd name="connsiteX7" fmla="*/ 911570 w 4410649"/>
              <a:gd name="connsiteY7" fmla="*/ 1642154 h 1962415"/>
              <a:gd name="connsiteX8" fmla="*/ 919506 w 4410649"/>
              <a:gd name="connsiteY8" fmla="*/ 1962415 h 1962415"/>
              <a:gd name="connsiteX9" fmla="*/ 579832 w 4410649"/>
              <a:gd name="connsiteY9" fmla="*/ 1638498 h 1962415"/>
              <a:gd name="connsiteX0" fmla="*/ 579832 w 4410649"/>
              <a:gd name="connsiteY0" fmla="*/ 1638498 h 1962415"/>
              <a:gd name="connsiteX1" fmla="*/ 162953 w 4410649"/>
              <a:gd name="connsiteY1" fmla="*/ 1343060 h 1962415"/>
              <a:gd name="connsiteX2" fmla="*/ 4508 w 4410649"/>
              <a:gd name="connsiteY2" fmla="*/ 470888 h 1962415"/>
              <a:gd name="connsiteX3" fmla="*/ 658134 w 4410649"/>
              <a:gd name="connsiteY3" fmla="*/ 65850 h 1962415"/>
              <a:gd name="connsiteX4" fmla="*/ 3871596 w 4410649"/>
              <a:gd name="connsiteY4" fmla="*/ 92219 h 1962415"/>
              <a:gd name="connsiteX5" fmla="*/ 4395336 w 4410649"/>
              <a:gd name="connsiteY5" fmla="*/ 805807 h 1962415"/>
              <a:gd name="connsiteX6" fmla="*/ 4041269 w 4410649"/>
              <a:gd name="connsiteY6" fmla="*/ 1498109 h 1962415"/>
              <a:gd name="connsiteX7" fmla="*/ 911570 w 4410649"/>
              <a:gd name="connsiteY7" fmla="*/ 1642154 h 1962415"/>
              <a:gd name="connsiteX8" fmla="*/ 919506 w 4410649"/>
              <a:gd name="connsiteY8" fmla="*/ 1962415 h 1962415"/>
              <a:gd name="connsiteX9" fmla="*/ 579832 w 4410649"/>
              <a:gd name="connsiteY9" fmla="*/ 1638498 h 1962415"/>
              <a:gd name="connsiteX0" fmla="*/ 579832 w 4403897"/>
              <a:gd name="connsiteY0" fmla="*/ 1638498 h 1962415"/>
              <a:gd name="connsiteX1" fmla="*/ 162953 w 4403897"/>
              <a:gd name="connsiteY1" fmla="*/ 1343060 h 1962415"/>
              <a:gd name="connsiteX2" fmla="*/ 4508 w 4403897"/>
              <a:gd name="connsiteY2" fmla="*/ 470888 h 1962415"/>
              <a:gd name="connsiteX3" fmla="*/ 658134 w 4403897"/>
              <a:gd name="connsiteY3" fmla="*/ 65850 h 1962415"/>
              <a:gd name="connsiteX4" fmla="*/ 3871596 w 4403897"/>
              <a:gd name="connsiteY4" fmla="*/ 92219 h 1962415"/>
              <a:gd name="connsiteX5" fmla="*/ 4395336 w 4403897"/>
              <a:gd name="connsiteY5" fmla="*/ 805807 h 1962415"/>
              <a:gd name="connsiteX6" fmla="*/ 4041269 w 4403897"/>
              <a:gd name="connsiteY6" fmla="*/ 1498109 h 1962415"/>
              <a:gd name="connsiteX7" fmla="*/ 911570 w 4403897"/>
              <a:gd name="connsiteY7" fmla="*/ 1642154 h 1962415"/>
              <a:gd name="connsiteX8" fmla="*/ 919506 w 4403897"/>
              <a:gd name="connsiteY8" fmla="*/ 1962415 h 1962415"/>
              <a:gd name="connsiteX9" fmla="*/ 579832 w 4403897"/>
              <a:gd name="connsiteY9" fmla="*/ 1638498 h 1962415"/>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4041269 w 4403170"/>
              <a:gd name="connsiteY6" fmla="*/ 1529947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7252 w 4403170"/>
              <a:gd name="connsiteY6" fmla="*/ 1555855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4291 w 4403170"/>
              <a:gd name="connsiteY6" fmla="*/ 1611163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0788 w 4403170"/>
              <a:gd name="connsiteY6" fmla="*/ 1659621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0788 w 4403170"/>
              <a:gd name="connsiteY6" fmla="*/ 1659621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34162 w 4402901"/>
              <a:gd name="connsiteY0" fmla="*/ 1652839 h 1994253"/>
              <a:gd name="connsiteX1" fmla="*/ 162684 w 4402901"/>
              <a:gd name="connsiteY1" fmla="*/ 1374898 h 1994253"/>
              <a:gd name="connsiteX2" fmla="*/ 4239 w 4402901"/>
              <a:gd name="connsiteY2" fmla="*/ 502726 h 1994253"/>
              <a:gd name="connsiteX3" fmla="*/ 657865 w 4402901"/>
              <a:gd name="connsiteY3" fmla="*/ 97688 h 1994253"/>
              <a:gd name="connsiteX4" fmla="*/ 3866451 w 4402901"/>
              <a:gd name="connsiteY4" fmla="*/ 62409 h 1994253"/>
              <a:gd name="connsiteX5" fmla="*/ 4395067 w 4402901"/>
              <a:gd name="connsiteY5" fmla="*/ 837645 h 1994253"/>
              <a:gd name="connsiteX6" fmla="*/ 3860519 w 4402901"/>
              <a:gd name="connsiteY6" fmla="*/ 1659621 h 1994253"/>
              <a:gd name="connsiteX7" fmla="*/ 911301 w 4402901"/>
              <a:gd name="connsiteY7" fmla="*/ 1673992 h 1994253"/>
              <a:gd name="connsiteX8" fmla="*/ 919237 w 4402901"/>
              <a:gd name="connsiteY8" fmla="*/ 1994253 h 1994253"/>
              <a:gd name="connsiteX9" fmla="*/ 534162 w 4402901"/>
              <a:gd name="connsiteY9" fmla="*/ 1652839 h 1994253"/>
              <a:gd name="connsiteX0" fmla="*/ 556735 w 4425474"/>
              <a:gd name="connsiteY0" fmla="*/ 1652839 h 1994253"/>
              <a:gd name="connsiteX1" fmla="*/ 167956 w 4425474"/>
              <a:gd name="connsiteY1" fmla="*/ 1341666 h 1994253"/>
              <a:gd name="connsiteX2" fmla="*/ 26812 w 4425474"/>
              <a:gd name="connsiteY2" fmla="*/ 502726 h 1994253"/>
              <a:gd name="connsiteX3" fmla="*/ 680438 w 4425474"/>
              <a:gd name="connsiteY3" fmla="*/ 97688 h 1994253"/>
              <a:gd name="connsiteX4" fmla="*/ 3889024 w 4425474"/>
              <a:gd name="connsiteY4" fmla="*/ 62409 h 1994253"/>
              <a:gd name="connsiteX5" fmla="*/ 4417640 w 4425474"/>
              <a:gd name="connsiteY5" fmla="*/ 837645 h 1994253"/>
              <a:gd name="connsiteX6" fmla="*/ 3883092 w 4425474"/>
              <a:gd name="connsiteY6" fmla="*/ 1659621 h 1994253"/>
              <a:gd name="connsiteX7" fmla="*/ 933874 w 4425474"/>
              <a:gd name="connsiteY7" fmla="*/ 1673992 h 1994253"/>
              <a:gd name="connsiteX8" fmla="*/ 941810 w 4425474"/>
              <a:gd name="connsiteY8" fmla="*/ 1994253 h 1994253"/>
              <a:gd name="connsiteX9" fmla="*/ 556735 w 4425474"/>
              <a:gd name="connsiteY9" fmla="*/ 1652839 h 1994253"/>
              <a:gd name="connsiteX0" fmla="*/ 556735 w 4425474"/>
              <a:gd name="connsiteY0" fmla="*/ 1652839 h 1994253"/>
              <a:gd name="connsiteX1" fmla="*/ 167956 w 4425474"/>
              <a:gd name="connsiteY1" fmla="*/ 1341666 h 1994253"/>
              <a:gd name="connsiteX2" fmla="*/ 26812 w 4425474"/>
              <a:gd name="connsiteY2" fmla="*/ 502726 h 1994253"/>
              <a:gd name="connsiteX3" fmla="*/ 680438 w 4425474"/>
              <a:gd name="connsiteY3" fmla="*/ 97688 h 1994253"/>
              <a:gd name="connsiteX4" fmla="*/ 3889024 w 4425474"/>
              <a:gd name="connsiteY4" fmla="*/ 62409 h 1994253"/>
              <a:gd name="connsiteX5" fmla="*/ 4417640 w 4425474"/>
              <a:gd name="connsiteY5" fmla="*/ 837645 h 1994253"/>
              <a:gd name="connsiteX6" fmla="*/ 3883092 w 4425474"/>
              <a:gd name="connsiteY6" fmla="*/ 1659621 h 1994253"/>
              <a:gd name="connsiteX7" fmla="*/ 933874 w 4425474"/>
              <a:gd name="connsiteY7" fmla="*/ 1673992 h 1994253"/>
              <a:gd name="connsiteX8" fmla="*/ 941810 w 4425474"/>
              <a:gd name="connsiteY8" fmla="*/ 1994253 h 1994253"/>
              <a:gd name="connsiteX9" fmla="*/ 556735 w 4425474"/>
              <a:gd name="connsiteY9" fmla="*/ 1652839 h 1994253"/>
              <a:gd name="connsiteX0" fmla="*/ 556735 w 4425474"/>
              <a:gd name="connsiteY0" fmla="*/ 1654095 h 1995509"/>
              <a:gd name="connsiteX1" fmla="*/ 167956 w 4425474"/>
              <a:gd name="connsiteY1" fmla="*/ 1342922 h 1995509"/>
              <a:gd name="connsiteX2" fmla="*/ 26812 w 4425474"/>
              <a:gd name="connsiteY2" fmla="*/ 503982 h 1995509"/>
              <a:gd name="connsiteX3" fmla="*/ 680438 w 4425474"/>
              <a:gd name="connsiteY3" fmla="*/ 98944 h 1995509"/>
              <a:gd name="connsiteX4" fmla="*/ 3889024 w 4425474"/>
              <a:gd name="connsiteY4" fmla="*/ 63665 h 1995509"/>
              <a:gd name="connsiteX5" fmla="*/ 4417640 w 4425474"/>
              <a:gd name="connsiteY5" fmla="*/ 838901 h 1995509"/>
              <a:gd name="connsiteX6" fmla="*/ 3883092 w 4425474"/>
              <a:gd name="connsiteY6" fmla="*/ 1660877 h 1995509"/>
              <a:gd name="connsiteX7" fmla="*/ 933874 w 4425474"/>
              <a:gd name="connsiteY7" fmla="*/ 1675248 h 1995509"/>
              <a:gd name="connsiteX8" fmla="*/ 941810 w 4425474"/>
              <a:gd name="connsiteY8" fmla="*/ 1995509 h 1995509"/>
              <a:gd name="connsiteX9" fmla="*/ 556735 w 4425474"/>
              <a:gd name="connsiteY9" fmla="*/ 1654095 h 1995509"/>
              <a:gd name="connsiteX0" fmla="*/ 556735 w 4425474"/>
              <a:gd name="connsiteY0" fmla="*/ 1655129 h 1996543"/>
              <a:gd name="connsiteX1" fmla="*/ 167956 w 4425474"/>
              <a:gd name="connsiteY1" fmla="*/ 1343956 h 1996543"/>
              <a:gd name="connsiteX2" fmla="*/ 26812 w 4425474"/>
              <a:gd name="connsiteY2" fmla="*/ 505016 h 1996543"/>
              <a:gd name="connsiteX3" fmla="*/ 680438 w 4425474"/>
              <a:gd name="connsiteY3" fmla="*/ 99978 h 1996543"/>
              <a:gd name="connsiteX4" fmla="*/ 3889024 w 4425474"/>
              <a:gd name="connsiteY4" fmla="*/ 64699 h 1996543"/>
              <a:gd name="connsiteX5" fmla="*/ 4417640 w 4425474"/>
              <a:gd name="connsiteY5" fmla="*/ 839935 h 1996543"/>
              <a:gd name="connsiteX6" fmla="*/ 3883092 w 4425474"/>
              <a:gd name="connsiteY6" fmla="*/ 1661911 h 1996543"/>
              <a:gd name="connsiteX7" fmla="*/ 933874 w 4425474"/>
              <a:gd name="connsiteY7" fmla="*/ 1676282 h 1996543"/>
              <a:gd name="connsiteX8" fmla="*/ 941810 w 4425474"/>
              <a:gd name="connsiteY8" fmla="*/ 1996543 h 1996543"/>
              <a:gd name="connsiteX9" fmla="*/ 556735 w 4425474"/>
              <a:gd name="connsiteY9" fmla="*/ 1655129 h 1996543"/>
              <a:gd name="connsiteX0" fmla="*/ 550979 w 4421752"/>
              <a:gd name="connsiteY0" fmla="*/ 1650230 h 1991644"/>
              <a:gd name="connsiteX1" fmla="*/ 162200 w 4421752"/>
              <a:gd name="connsiteY1" fmla="*/ 1339057 h 1991644"/>
              <a:gd name="connsiteX2" fmla="*/ 21056 w 4421752"/>
              <a:gd name="connsiteY2" fmla="*/ 500117 h 1991644"/>
              <a:gd name="connsiteX3" fmla="*/ 587675 w 4421752"/>
              <a:gd name="connsiteY3" fmla="*/ 108032 h 1991644"/>
              <a:gd name="connsiteX4" fmla="*/ 3883268 w 4421752"/>
              <a:gd name="connsiteY4" fmla="*/ 59800 h 1991644"/>
              <a:gd name="connsiteX5" fmla="*/ 4411884 w 4421752"/>
              <a:gd name="connsiteY5" fmla="*/ 835036 h 1991644"/>
              <a:gd name="connsiteX6" fmla="*/ 3877336 w 4421752"/>
              <a:gd name="connsiteY6" fmla="*/ 1657012 h 1991644"/>
              <a:gd name="connsiteX7" fmla="*/ 928118 w 4421752"/>
              <a:gd name="connsiteY7" fmla="*/ 1671383 h 1991644"/>
              <a:gd name="connsiteX8" fmla="*/ 936054 w 4421752"/>
              <a:gd name="connsiteY8" fmla="*/ 1991644 h 1991644"/>
              <a:gd name="connsiteX9" fmla="*/ 550979 w 4421752"/>
              <a:gd name="connsiteY9" fmla="*/ 1650230 h 1991644"/>
              <a:gd name="connsiteX0" fmla="*/ 550979 w 4423181"/>
              <a:gd name="connsiteY0" fmla="*/ 1701894 h 2043308"/>
              <a:gd name="connsiteX1" fmla="*/ 162200 w 4423181"/>
              <a:gd name="connsiteY1" fmla="*/ 1390721 h 2043308"/>
              <a:gd name="connsiteX2" fmla="*/ 21056 w 4423181"/>
              <a:gd name="connsiteY2" fmla="*/ 551781 h 2043308"/>
              <a:gd name="connsiteX3" fmla="*/ 587675 w 4423181"/>
              <a:gd name="connsiteY3" fmla="*/ 159696 h 2043308"/>
              <a:gd name="connsiteX4" fmla="*/ 3883268 w 4423181"/>
              <a:gd name="connsiteY4" fmla="*/ 111464 h 2043308"/>
              <a:gd name="connsiteX5" fmla="*/ 4411884 w 4423181"/>
              <a:gd name="connsiteY5" fmla="*/ 886700 h 2043308"/>
              <a:gd name="connsiteX6" fmla="*/ 3877336 w 4423181"/>
              <a:gd name="connsiteY6" fmla="*/ 1708676 h 2043308"/>
              <a:gd name="connsiteX7" fmla="*/ 928118 w 4423181"/>
              <a:gd name="connsiteY7" fmla="*/ 1723047 h 2043308"/>
              <a:gd name="connsiteX8" fmla="*/ 936054 w 4423181"/>
              <a:gd name="connsiteY8" fmla="*/ 2043308 h 2043308"/>
              <a:gd name="connsiteX9" fmla="*/ 550979 w 4423181"/>
              <a:gd name="connsiteY9" fmla="*/ 1701894 h 2043308"/>
              <a:gd name="connsiteX0" fmla="*/ 550979 w 4416703"/>
              <a:gd name="connsiteY0" fmla="*/ 1724338 h 2065752"/>
              <a:gd name="connsiteX1" fmla="*/ 162200 w 4416703"/>
              <a:gd name="connsiteY1" fmla="*/ 1413165 h 2065752"/>
              <a:gd name="connsiteX2" fmla="*/ 21056 w 4416703"/>
              <a:gd name="connsiteY2" fmla="*/ 574225 h 2065752"/>
              <a:gd name="connsiteX3" fmla="*/ 587675 w 4416703"/>
              <a:gd name="connsiteY3" fmla="*/ 182140 h 2065752"/>
              <a:gd name="connsiteX4" fmla="*/ 3836784 w 4416703"/>
              <a:gd name="connsiteY4" fmla="*/ 102710 h 2065752"/>
              <a:gd name="connsiteX5" fmla="*/ 4411884 w 4416703"/>
              <a:gd name="connsiteY5" fmla="*/ 909144 h 2065752"/>
              <a:gd name="connsiteX6" fmla="*/ 3877336 w 4416703"/>
              <a:gd name="connsiteY6" fmla="*/ 1731120 h 2065752"/>
              <a:gd name="connsiteX7" fmla="*/ 928118 w 4416703"/>
              <a:gd name="connsiteY7" fmla="*/ 1745491 h 2065752"/>
              <a:gd name="connsiteX8" fmla="*/ 936054 w 4416703"/>
              <a:gd name="connsiteY8" fmla="*/ 2065752 h 2065752"/>
              <a:gd name="connsiteX9" fmla="*/ 550979 w 4416703"/>
              <a:gd name="connsiteY9" fmla="*/ 1724338 h 2065752"/>
              <a:gd name="connsiteX0" fmla="*/ 560106 w 4423497"/>
              <a:gd name="connsiteY0" fmla="*/ 1682522 h 2023936"/>
              <a:gd name="connsiteX1" fmla="*/ 171327 w 4423497"/>
              <a:gd name="connsiteY1" fmla="*/ 1371349 h 2023936"/>
              <a:gd name="connsiteX2" fmla="*/ 30183 w 4423497"/>
              <a:gd name="connsiteY2" fmla="*/ 532409 h 2023936"/>
              <a:gd name="connsiteX3" fmla="*/ 733796 w 4423497"/>
              <a:gd name="connsiteY3" fmla="*/ 110109 h 2023936"/>
              <a:gd name="connsiteX4" fmla="*/ 3845911 w 4423497"/>
              <a:gd name="connsiteY4" fmla="*/ 60894 h 2023936"/>
              <a:gd name="connsiteX5" fmla="*/ 4421011 w 4423497"/>
              <a:gd name="connsiteY5" fmla="*/ 867328 h 2023936"/>
              <a:gd name="connsiteX6" fmla="*/ 3886463 w 4423497"/>
              <a:gd name="connsiteY6" fmla="*/ 1689304 h 2023936"/>
              <a:gd name="connsiteX7" fmla="*/ 937245 w 4423497"/>
              <a:gd name="connsiteY7" fmla="*/ 1703675 h 2023936"/>
              <a:gd name="connsiteX8" fmla="*/ 945181 w 4423497"/>
              <a:gd name="connsiteY8" fmla="*/ 2023936 h 2023936"/>
              <a:gd name="connsiteX9" fmla="*/ 560106 w 4423497"/>
              <a:gd name="connsiteY9" fmla="*/ 1682522 h 2023936"/>
              <a:gd name="connsiteX0" fmla="*/ 563605 w 4426572"/>
              <a:gd name="connsiteY0" fmla="*/ 1726456 h 2067870"/>
              <a:gd name="connsiteX1" fmla="*/ 174826 w 4426572"/>
              <a:gd name="connsiteY1" fmla="*/ 1415283 h 2067870"/>
              <a:gd name="connsiteX2" fmla="*/ 33682 w 4426572"/>
              <a:gd name="connsiteY2" fmla="*/ 576343 h 2067870"/>
              <a:gd name="connsiteX3" fmla="*/ 788618 w 4426572"/>
              <a:gd name="connsiteY3" fmla="*/ 60926 h 2067870"/>
              <a:gd name="connsiteX4" fmla="*/ 3849410 w 4426572"/>
              <a:gd name="connsiteY4" fmla="*/ 104828 h 2067870"/>
              <a:gd name="connsiteX5" fmla="*/ 4424510 w 4426572"/>
              <a:gd name="connsiteY5" fmla="*/ 911262 h 2067870"/>
              <a:gd name="connsiteX6" fmla="*/ 3889962 w 4426572"/>
              <a:gd name="connsiteY6" fmla="*/ 1733238 h 2067870"/>
              <a:gd name="connsiteX7" fmla="*/ 940744 w 4426572"/>
              <a:gd name="connsiteY7" fmla="*/ 1747609 h 2067870"/>
              <a:gd name="connsiteX8" fmla="*/ 948680 w 4426572"/>
              <a:gd name="connsiteY8" fmla="*/ 2067870 h 2067870"/>
              <a:gd name="connsiteX9" fmla="*/ 563605 w 4426572"/>
              <a:gd name="connsiteY9" fmla="*/ 1726456 h 2067870"/>
              <a:gd name="connsiteX0" fmla="*/ 563605 w 4426571"/>
              <a:gd name="connsiteY0" fmla="*/ 1726456 h 2067870"/>
              <a:gd name="connsiteX1" fmla="*/ 174826 w 4426571"/>
              <a:gd name="connsiteY1" fmla="*/ 1415283 h 2067870"/>
              <a:gd name="connsiteX2" fmla="*/ 33682 w 4426571"/>
              <a:gd name="connsiteY2" fmla="*/ 576343 h 2067870"/>
              <a:gd name="connsiteX3" fmla="*/ 788618 w 4426571"/>
              <a:gd name="connsiteY3" fmla="*/ 60926 h 2067870"/>
              <a:gd name="connsiteX4" fmla="*/ 3849410 w 4426571"/>
              <a:gd name="connsiteY4" fmla="*/ 104828 h 2067870"/>
              <a:gd name="connsiteX5" fmla="*/ 4424510 w 4426571"/>
              <a:gd name="connsiteY5" fmla="*/ 911262 h 2067870"/>
              <a:gd name="connsiteX6" fmla="*/ 3569489 w 4426571"/>
              <a:gd name="connsiteY6" fmla="*/ 1762468 h 2067870"/>
              <a:gd name="connsiteX7" fmla="*/ 940744 w 4426571"/>
              <a:gd name="connsiteY7" fmla="*/ 1747609 h 2067870"/>
              <a:gd name="connsiteX8" fmla="*/ 948680 w 4426571"/>
              <a:gd name="connsiteY8" fmla="*/ 2067870 h 2067870"/>
              <a:gd name="connsiteX9" fmla="*/ 563605 w 4426571"/>
              <a:gd name="connsiteY9" fmla="*/ 1726456 h 2067870"/>
              <a:gd name="connsiteX0" fmla="*/ 563605 w 4426571"/>
              <a:gd name="connsiteY0" fmla="*/ 1726456 h 2067870"/>
              <a:gd name="connsiteX1" fmla="*/ 174826 w 4426571"/>
              <a:gd name="connsiteY1" fmla="*/ 1415283 h 2067870"/>
              <a:gd name="connsiteX2" fmla="*/ 33682 w 4426571"/>
              <a:gd name="connsiteY2" fmla="*/ 576343 h 2067870"/>
              <a:gd name="connsiteX3" fmla="*/ 788618 w 4426571"/>
              <a:gd name="connsiteY3" fmla="*/ 60926 h 2067870"/>
              <a:gd name="connsiteX4" fmla="*/ 3849410 w 4426571"/>
              <a:gd name="connsiteY4" fmla="*/ 104828 h 2067870"/>
              <a:gd name="connsiteX5" fmla="*/ 4424510 w 4426571"/>
              <a:gd name="connsiteY5" fmla="*/ 911262 h 2067870"/>
              <a:gd name="connsiteX6" fmla="*/ 3569489 w 4426571"/>
              <a:gd name="connsiteY6" fmla="*/ 1762468 h 2067870"/>
              <a:gd name="connsiteX7" fmla="*/ 940744 w 4426571"/>
              <a:gd name="connsiteY7" fmla="*/ 1747609 h 2067870"/>
              <a:gd name="connsiteX8" fmla="*/ 948680 w 4426571"/>
              <a:gd name="connsiteY8" fmla="*/ 2067870 h 2067870"/>
              <a:gd name="connsiteX9" fmla="*/ 563605 w 4426571"/>
              <a:gd name="connsiteY9" fmla="*/ 1726456 h 2067870"/>
              <a:gd name="connsiteX0" fmla="*/ 564281 w 4427247"/>
              <a:gd name="connsiteY0" fmla="*/ 1726456 h 2067870"/>
              <a:gd name="connsiteX1" fmla="*/ 172251 w 4427247"/>
              <a:gd name="connsiteY1" fmla="*/ 1374183 h 2067870"/>
              <a:gd name="connsiteX2" fmla="*/ 34358 w 4427247"/>
              <a:gd name="connsiteY2" fmla="*/ 576343 h 2067870"/>
              <a:gd name="connsiteX3" fmla="*/ 789294 w 4427247"/>
              <a:gd name="connsiteY3" fmla="*/ 60926 h 2067870"/>
              <a:gd name="connsiteX4" fmla="*/ 3850086 w 4427247"/>
              <a:gd name="connsiteY4" fmla="*/ 104828 h 2067870"/>
              <a:gd name="connsiteX5" fmla="*/ 4425186 w 4427247"/>
              <a:gd name="connsiteY5" fmla="*/ 911262 h 2067870"/>
              <a:gd name="connsiteX6" fmla="*/ 3570165 w 4427247"/>
              <a:gd name="connsiteY6" fmla="*/ 1762468 h 2067870"/>
              <a:gd name="connsiteX7" fmla="*/ 941420 w 4427247"/>
              <a:gd name="connsiteY7" fmla="*/ 1747609 h 2067870"/>
              <a:gd name="connsiteX8" fmla="*/ 949356 w 4427247"/>
              <a:gd name="connsiteY8" fmla="*/ 2067870 h 2067870"/>
              <a:gd name="connsiteX9" fmla="*/ 564281 w 4427247"/>
              <a:gd name="connsiteY9" fmla="*/ 1726456 h 2067870"/>
              <a:gd name="connsiteX0" fmla="*/ 564281 w 4427247"/>
              <a:gd name="connsiteY0" fmla="*/ 1741318 h 2082732"/>
              <a:gd name="connsiteX1" fmla="*/ 172251 w 4427247"/>
              <a:gd name="connsiteY1" fmla="*/ 1389045 h 2082732"/>
              <a:gd name="connsiteX2" fmla="*/ 34358 w 4427247"/>
              <a:gd name="connsiteY2" fmla="*/ 591205 h 2082732"/>
              <a:gd name="connsiteX3" fmla="*/ 789294 w 4427247"/>
              <a:gd name="connsiteY3" fmla="*/ 75788 h 2082732"/>
              <a:gd name="connsiteX4" fmla="*/ 3850086 w 4427247"/>
              <a:gd name="connsiteY4" fmla="*/ 119690 h 2082732"/>
              <a:gd name="connsiteX5" fmla="*/ 4425186 w 4427247"/>
              <a:gd name="connsiteY5" fmla="*/ 926124 h 2082732"/>
              <a:gd name="connsiteX6" fmla="*/ 3570165 w 4427247"/>
              <a:gd name="connsiteY6" fmla="*/ 1777330 h 2082732"/>
              <a:gd name="connsiteX7" fmla="*/ 941420 w 4427247"/>
              <a:gd name="connsiteY7" fmla="*/ 1762471 h 2082732"/>
              <a:gd name="connsiteX8" fmla="*/ 949356 w 4427247"/>
              <a:gd name="connsiteY8" fmla="*/ 2082732 h 2082732"/>
              <a:gd name="connsiteX9" fmla="*/ 564281 w 4427247"/>
              <a:gd name="connsiteY9" fmla="*/ 1741318 h 2082732"/>
              <a:gd name="connsiteX0" fmla="*/ 564281 w 4427247"/>
              <a:gd name="connsiteY0" fmla="*/ 1741318 h 2082732"/>
              <a:gd name="connsiteX1" fmla="*/ 172251 w 4427247"/>
              <a:gd name="connsiteY1" fmla="*/ 1389045 h 2082732"/>
              <a:gd name="connsiteX2" fmla="*/ 34358 w 4427247"/>
              <a:gd name="connsiteY2" fmla="*/ 591205 h 2082732"/>
              <a:gd name="connsiteX3" fmla="*/ 789294 w 4427247"/>
              <a:gd name="connsiteY3" fmla="*/ 75788 h 2082732"/>
              <a:gd name="connsiteX4" fmla="*/ 3850086 w 4427247"/>
              <a:gd name="connsiteY4" fmla="*/ 119690 h 2082732"/>
              <a:gd name="connsiteX5" fmla="*/ 4425186 w 4427247"/>
              <a:gd name="connsiteY5" fmla="*/ 926124 h 2082732"/>
              <a:gd name="connsiteX6" fmla="*/ 3570165 w 4427247"/>
              <a:gd name="connsiteY6" fmla="*/ 1777330 h 2082732"/>
              <a:gd name="connsiteX7" fmla="*/ 1156249 w 4427247"/>
              <a:gd name="connsiteY7" fmla="*/ 1788819 h 2082732"/>
              <a:gd name="connsiteX8" fmla="*/ 949356 w 4427247"/>
              <a:gd name="connsiteY8" fmla="*/ 2082732 h 2082732"/>
              <a:gd name="connsiteX9" fmla="*/ 564281 w 4427247"/>
              <a:gd name="connsiteY9" fmla="*/ 1741318 h 2082732"/>
              <a:gd name="connsiteX0" fmla="*/ 564281 w 4427247"/>
              <a:gd name="connsiteY0" fmla="*/ 1741318 h 2116439"/>
              <a:gd name="connsiteX1" fmla="*/ 172251 w 4427247"/>
              <a:gd name="connsiteY1" fmla="*/ 1389045 h 2116439"/>
              <a:gd name="connsiteX2" fmla="*/ 34358 w 4427247"/>
              <a:gd name="connsiteY2" fmla="*/ 591205 h 2116439"/>
              <a:gd name="connsiteX3" fmla="*/ 789294 w 4427247"/>
              <a:gd name="connsiteY3" fmla="*/ 75788 h 2116439"/>
              <a:gd name="connsiteX4" fmla="*/ 3850086 w 4427247"/>
              <a:gd name="connsiteY4" fmla="*/ 119690 h 2116439"/>
              <a:gd name="connsiteX5" fmla="*/ 4425186 w 4427247"/>
              <a:gd name="connsiteY5" fmla="*/ 926124 h 2116439"/>
              <a:gd name="connsiteX6" fmla="*/ 3570165 w 4427247"/>
              <a:gd name="connsiteY6" fmla="*/ 1777330 h 2116439"/>
              <a:gd name="connsiteX7" fmla="*/ 1156249 w 4427247"/>
              <a:gd name="connsiteY7" fmla="*/ 1788819 h 2116439"/>
              <a:gd name="connsiteX8" fmla="*/ 1157432 w 4427247"/>
              <a:gd name="connsiteY8" fmla="*/ 2116439 h 2116439"/>
              <a:gd name="connsiteX9" fmla="*/ 564281 w 4427247"/>
              <a:gd name="connsiteY9" fmla="*/ 1741318 h 2116439"/>
              <a:gd name="connsiteX0" fmla="*/ 722695 w 4430824"/>
              <a:gd name="connsiteY0" fmla="*/ 1751186 h 2116439"/>
              <a:gd name="connsiteX1" fmla="*/ 175828 w 4430824"/>
              <a:gd name="connsiteY1" fmla="*/ 1389045 h 2116439"/>
              <a:gd name="connsiteX2" fmla="*/ 37935 w 4430824"/>
              <a:gd name="connsiteY2" fmla="*/ 591205 h 2116439"/>
              <a:gd name="connsiteX3" fmla="*/ 792871 w 4430824"/>
              <a:gd name="connsiteY3" fmla="*/ 75788 h 2116439"/>
              <a:gd name="connsiteX4" fmla="*/ 3853663 w 4430824"/>
              <a:gd name="connsiteY4" fmla="*/ 119690 h 2116439"/>
              <a:gd name="connsiteX5" fmla="*/ 4428763 w 4430824"/>
              <a:gd name="connsiteY5" fmla="*/ 926124 h 2116439"/>
              <a:gd name="connsiteX6" fmla="*/ 3573742 w 4430824"/>
              <a:gd name="connsiteY6" fmla="*/ 1777330 h 2116439"/>
              <a:gd name="connsiteX7" fmla="*/ 1159826 w 4430824"/>
              <a:gd name="connsiteY7" fmla="*/ 1788819 h 2116439"/>
              <a:gd name="connsiteX8" fmla="*/ 1161009 w 4430824"/>
              <a:gd name="connsiteY8" fmla="*/ 2116439 h 2116439"/>
              <a:gd name="connsiteX9" fmla="*/ 722695 w 4430824"/>
              <a:gd name="connsiteY9" fmla="*/ 1751186 h 2116439"/>
              <a:gd name="connsiteX0" fmla="*/ 722695 w 4430824"/>
              <a:gd name="connsiteY0" fmla="*/ 1751186 h 2116439"/>
              <a:gd name="connsiteX1" fmla="*/ 175828 w 4430824"/>
              <a:gd name="connsiteY1" fmla="*/ 1389045 h 2116439"/>
              <a:gd name="connsiteX2" fmla="*/ 37935 w 4430824"/>
              <a:gd name="connsiteY2" fmla="*/ 591205 h 2116439"/>
              <a:gd name="connsiteX3" fmla="*/ 792871 w 4430824"/>
              <a:gd name="connsiteY3" fmla="*/ 75788 h 2116439"/>
              <a:gd name="connsiteX4" fmla="*/ 3853663 w 4430824"/>
              <a:gd name="connsiteY4" fmla="*/ 119690 h 2116439"/>
              <a:gd name="connsiteX5" fmla="*/ 4428763 w 4430824"/>
              <a:gd name="connsiteY5" fmla="*/ 926124 h 2116439"/>
              <a:gd name="connsiteX6" fmla="*/ 3573742 w 4430824"/>
              <a:gd name="connsiteY6" fmla="*/ 1777330 h 2116439"/>
              <a:gd name="connsiteX7" fmla="*/ 1159826 w 4430824"/>
              <a:gd name="connsiteY7" fmla="*/ 1788819 h 2116439"/>
              <a:gd name="connsiteX8" fmla="*/ 1161009 w 4430824"/>
              <a:gd name="connsiteY8" fmla="*/ 2116439 h 2116439"/>
              <a:gd name="connsiteX9" fmla="*/ 722695 w 4430824"/>
              <a:gd name="connsiteY9" fmla="*/ 1751186 h 2116439"/>
              <a:gd name="connsiteX0" fmla="*/ 722695 w 4428763"/>
              <a:gd name="connsiteY0" fmla="*/ 1751186 h 2116439"/>
              <a:gd name="connsiteX1" fmla="*/ 175828 w 4428763"/>
              <a:gd name="connsiteY1" fmla="*/ 1389045 h 2116439"/>
              <a:gd name="connsiteX2" fmla="*/ 37935 w 4428763"/>
              <a:gd name="connsiteY2" fmla="*/ 591205 h 2116439"/>
              <a:gd name="connsiteX3" fmla="*/ 792871 w 4428763"/>
              <a:gd name="connsiteY3" fmla="*/ 75788 h 2116439"/>
              <a:gd name="connsiteX4" fmla="*/ 3853663 w 4428763"/>
              <a:gd name="connsiteY4" fmla="*/ 119690 h 2116439"/>
              <a:gd name="connsiteX5" fmla="*/ 4428763 w 4428763"/>
              <a:gd name="connsiteY5" fmla="*/ 926124 h 2116439"/>
              <a:gd name="connsiteX6" fmla="*/ 3573742 w 4428763"/>
              <a:gd name="connsiteY6" fmla="*/ 1777330 h 2116439"/>
              <a:gd name="connsiteX7" fmla="*/ 1159826 w 4428763"/>
              <a:gd name="connsiteY7" fmla="*/ 1788819 h 2116439"/>
              <a:gd name="connsiteX8" fmla="*/ 1161009 w 4428763"/>
              <a:gd name="connsiteY8" fmla="*/ 2116439 h 2116439"/>
              <a:gd name="connsiteX9" fmla="*/ 722695 w 4428763"/>
              <a:gd name="connsiteY9" fmla="*/ 1751186 h 2116439"/>
              <a:gd name="connsiteX0" fmla="*/ 722695 w 4428763"/>
              <a:gd name="connsiteY0" fmla="*/ 1737220 h 2102473"/>
              <a:gd name="connsiteX1" fmla="*/ 175828 w 4428763"/>
              <a:gd name="connsiteY1" fmla="*/ 1375079 h 2102473"/>
              <a:gd name="connsiteX2" fmla="*/ 37935 w 4428763"/>
              <a:gd name="connsiteY2" fmla="*/ 577239 h 2102473"/>
              <a:gd name="connsiteX3" fmla="*/ 792871 w 4428763"/>
              <a:gd name="connsiteY3" fmla="*/ 61822 h 2102473"/>
              <a:gd name="connsiteX4" fmla="*/ 3822903 w 4428763"/>
              <a:gd name="connsiteY4" fmla="*/ 104021 h 2102473"/>
              <a:gd name="connsiteX5" fmla="*/ 4428763 w 4428763"/>
              <a:gd name="connsiteY5" fmla="*/ 912158 h 2102473"/>
              <a:gd name="connsiteX6" fmla="*/ 3573742 w 4428763"/>
              <a:gd name="connsiteY6" fmla="*/ 1763364 h 2102473"/>
              <a:gd name="connsiteX7" fmla="*/ 1159826 w 4428763"/>
              <a:gd name="connsiteY7" fmla="*/ 1774853 h 2102473"/>
              <a:gd name="connsiteX8" fmla="*/ 1161009 w 4428763"/>
              <a:gd name="connsiteY8" fmla="*/ 2102473 h 2102473"/>
              <a:gd name="connsiteX9" fmla="*/ 722695 w 4428763"/>
              <a:gd name="connsiteY9" fmla="*/ 1737220 h 2102473"/>
              <a:gd name="connsiteX0" fmla="*/ 722695 w 4428763"/>
              <a:gd name="connsiteY0" fmla="*/ 1737220 h 2102473"/>
              <a:gd name="connsiteX1" fmla="*/ 175828 w 4428763"/>
              <a:gd name="connsiteY1" fmla="*/ 1375079 h 2102473"/>
              <a:gd name="connsiteX2" fmla="*/ 37935 w 4428763"/>
              <a:gd name="connsiteY2" fmla="*/ 577239 h 2102473"/>
              <a:gd name="connsiteX3" fmla="*/ 792871 w 4428763"/>
              <a:gd name="connsiteY3" fmla="*/ 61822 h 2102473"/>
              <a:gd name="connsiteX4" fmla="*/ 3822903 w 4428763"/>
              <a:gd name="connsiteY4" fmla="*/ 104021 h 2102473"/>
              <a:gd name="connsiteX5" fmla="*/ 4428763 w 4428763"/>
              <a:gd name="connsiteY5" fmla="*/ 912158 h 2102473"/>
              <a:gd name="connsiteX6" fmla="*/ 3573742 w 4428763"/>
              <a:gd name="connsiteY6" fmla="*/ 1763364 h 2102473"/>
              <a:gd name="connsiteX7" fmla="*/ 1159826 w 4428763"/>
              <a:gd name="connsiteY7" fmla="*/ 1774853 h 2102473"/>
              <a:gd name="connsiteX8" fmla="*/ 1161009 w 4428763"/>
              <a:gd name="connsiteY8" fmla="*/ 2102473 h 2102473"/>
              <a:gd name="connsiteX9" fmla="*/ 722695 w 4428763"/>
              <a:gd name="connsiteY9" fmla="*/ 1737220 h 2102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28763" h="2102473">
                <a:moveTo>
                  <a:pt x="722695" y="1737220"/>
                </a:moveTo>
                <a:cubicBezTo>
                  <a:pt x="541817" y="1663774"/>
                  <a:pt x="289955" y="1568409"/>
                  <a:pt x="175828" y="1375079"/>
                </a:cubicBezTo>
                <a:cubicBezTo>
                  <a:pt x="61701" y="1181749"/>
                  <a:pt x="-64905" y="796115"/>
                  <a:pt x="37935" y="577239"/>
                </a:cubicBezTo>
                <a:cubicBezTo>
                  <a:pt x="140775" y="358363"/>
                  <a:pt x="162043" y="140692"/>
                  <a:pt x="792871" y="61822"/>
                </a:cubicBezTo>
                <a:cubicBezTo>
                  <a:pt x="1423699" y="-17048"/>
                  <a:pt x="3216921" y="-37702"/>
                  <a:pt x="3822903" y="104021"/>
                </a:cubicBezTo>
                <a:cubicBezTo>
                  <a:pt x="4428885" y="245744"/>
                  <a:pt x="4416953" y="658639"/>
                  <a:pt x="4428763" y="912158"/>
                </a:cubicBezTo>
                <a:cubicBezTo>
                  <a:pt x="4404194" y="1365424"/>
                  <a:pt x="4118565" y="1619581"/>
                  <a:pt x="3573742" y="1763364"/>
                </a:cubicBezTo>
                <a:cubicBezTo>
                  <a:pt x="3028919" y="1907147"/>
                  <a:pt x="1313245" y="1816204"/>
                  <a:pt x="1159826" y="1774853"/>
                </a:cubicBezTo>
                <a:cubicBezTo>
                  <a:pt x="1098295" y="1880771"/>
                  <a:pt x="1112279" y="1894673"/>
                  <a:pt x="1161009" y="2102473"/>
                </a:cubicBezTo>
                <a:cubicBezTo>
                  <a:pt x="929550" y="1950845"/>
                  <a:pt x="722695" y="1737220"/>
                  <a:pt x="722695" y="1737220"/>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38154D6D-063E-5731-EF3A-3E6A40A34751}"/>
              </a:ext>
            </a:extLst>
          </p:cNvPr>
          <p:cNvSpPr>
            <a:spLocks noGrp="1"/>
          </p:cNvSpPr>
          <p:nvPr>
            <p:ph type="ctrTitle"/>
          </p:nvPr>
        </p:nvSpPr>
        <p:spPr>
          <a:xfrm>
            <a:off x="769256" y="623429"/>
            <a:ext cx="5036457" cy="1282926"/>
          </a:xfrm>
        </p:spPr>
        <p:txBody>
          <a:bodyPr anchor="b">
            <a:normAutofit/>
          </a:bodyPr>
          <a:lstStyle/>
          <a:p>
            <a:r>
              <a:rPr lang="en-GB" dirty="0"/>
              <a:t>Independent project</a:t>
            </a:r>
          </a:p>
        </p:txBody>
      </p:sp>
      <p:sp>
        <p:nvSpPr>
          <p:cNvPr id="3" name="Subtitle 2">
            <a:extLst>
              <a:ext uri="{FF2B5EF4-FFF2-40B4-BE49-F238E27FC236}">
                <a16:creationId xmlns:a16="http://schemas.microsoft.com/office/drawing/2014/main" id="{32659285-739C-5C00-D445-2A6D8419360A}"/>
              </a:ext>
            </a:extLst>
          </p:cNvPr>
          <p:cNvSpPr>
            <a:spLocks noGrp="1"/>
          </p:cNvSpPr>
          <p:nvPr>
            <p:ph type="subTitle" idx="1"/>
          </p:nvPr>
        </p:nvSpPr>
        <p:spPr>
          <a:xfrm>
            <a:off x="943430" y="1942853"/>
            <a:ext cx="4296227" cy="767971"/>
          </a:xfrm>
        </p:spPr>
        <p:txBody>
          <a:bodyPr anchor="t">
            <a:normAutofit/>
          </a:bodyPr>
          <a:lstStyle/>
          <a:p>
            <a:pPr algn="ctr"/>
            <a:r>
              <a:rPr lang="en-GB" dirty="0"/>
              <a:t>BMCP6006</a:t>
            </a:r>
            <a:endParaRPr lang="en-GB"/>
          </a:p>
        </p:txBody>
      </p:sp>
      <p:sp>
        <p:nvSpPr>
          <p:cNvPr id="13" name="Freeform: Shape 12">
            <a:extLst>
              <a:ext uri="{FF2B5EF4-FFF2-40B4-BE49-F238E27FC236}">
                <a16:creationId xmlns:a16="http://schemas.microsoft.com/office/drawing/2014/main" id="{9FBE8679-CB21-4876-82EA-4D4D5D4BC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97424">
            <a:off x="496549" y="410803"/>
            <a:ext cx="5522001" cy="2792916"/>
          </a:xfrm>
          <a:custGeom>
            <a:avLst/>
            <a:gdLst>
              <a:gd name="connsiteX0" fmla="*/ 891379 w 4662985"/>
              <a:gd name="connsiteY0" fmla="*/ 1591181 h 1931508"/>
              <a:gd name="connsiteX1" fmla="*/ 126235 w 4662985"/>
              <a:gd name="connsiteY1" fmla="*/ 1242280 h 1931508"/>
              <a:gd name="connsiteX2" fmla="*/ 8887 w 4662985"/>
              <a:gd name="connsiteY2" fmla="*/ 549241 h 1931508"/>
              <a:gd name="connsiteX3" fmla="*/ 481994 w 4662985"/>
              <a:gd name="connsiteY3" fmla="*/ 38891 h 1931508"/>
              <a:gd name="connsiteX4" fmla="*/ 4176837 w 4662985"/>
              <a:gd name="connsiteY4" fmla="*/ 108043 h 1931508"/>
              <a:gd name="connsiteX5" fmla="*/ 4661945 w 4662985"/>
              <a:gd name="connsiteY5" fmla="*/ 598104 h 1931508"/>
              <a:gd name="connsiteX6" fmla="*/ 4354479 w 4662985"/>
              <a:gd name="connsiteY6" fmla="*/ 1472118 h 1931508"/>
              <a:gd name="connsiteX7" fmla="*/ 1274188 w 4662985"/>
              <a:gd name="connsiteY7" fmla="*/ 1591276 h 1931508"/>
              <a:gd name="connsiteX8" fmla="*/ 896713 w 4662985"/>
              <a:gd name="connsiteY8" fmla="*/ 1931509 h 1931508"/>
              <a:gd name="connsiteX9" fmla="*/ 891379 w 4662985"/>
              <a:gd name="connsiteY9" fmla="*/ 1591181 h 1931508"/>
              <a:gd name="connsiteX0" fmla="*/ 891157 w 4662763"/>
              <a:gd name="connsiteY0" fmla="*/ 1591181 h 1931509"/>
              <a:gd name="connsiteX1" fmla="*/ 215888 w 4662763"/>
              <a:gd name="connsiteY1" fmla="*/ 1252973 h 1931509"/>
              <a:gd name="connsiteX2" fmla="*/ 8665 w 4662763"/>
              <a:gd name="connsiteY2" fmla="*/ 549241 h 1931509"/>
              <a:gd name="connsiteX3" fmla="*/ 481772 w 4662763"/>
              <a:gd name="connsiteY3" fmla="*/ 38891 h 1931509"/>
              <a:gd name="connsiteX4" fmla="*/ 4176615 w 4662763"/>
              <a:gd name="connsiteY4" fmla="*/ 108043 h 1931509"/>
              <a:gd name="connsiteX5" fmla="*/ 4661723 w 4662763"/>
              <a:gd name="connsiteY5" fmla="*/ 598104 h 1931509"/>
              <a:gd name="connsiteX6" fmla="*/ 4354257 w 4662763"/>
              <a:gd name="connsiteY6" fmla="*/ 1472118 h 1931509"/>
              <a:gd name="connsiteX7" fmla="*/ 1273966 w 4662763"/>
              <a:gd name="connsiteY7" fmla="*/ 1591276 h 1931509"/>
              <a:gd name="connsiteX8" fmla="*/ 896491 w 4662763"/>
              <a:gd name="connsiteY8" fmla="*/ 1931509 h 1931509"/>
              <a:gd name="connsiteX9" fmla="*/ 891157 w 4662763"/>
              <a:gd name="connsiteY9" fmla="*/ 1591181 h 1931509"/>
              <a:gd name="connsiteX0" fmla="*/ 893955 w 4665561"/>
              <a:gd name="connsiteY0" fmla="*/ 1591181 h 1931509"/>
              <a:gd name="connsiteX1" fmla="*/ 218686 w 4665561"/>
              <a:gd name="connsiteY1" fmla="*/ 1252973 h 1931509"/>
              <a:gd name="connsiteX2" fmla="*/ 11463 w 4665561"/>
              <a:gd name="connsiteY2" fmla="*/ 549241 h 1931509"/>
              <a:gd name="connsiteX3" fmla="*/ 484570 w 4665561"/>
              <a:gd name="connsiteY3" fmla="*/ 38891 h 1931509"/>
              <a:gd name="connsiteX4" fmla="*/ 4179413 w 4665561"/>
              <a:gd name="connsiteY4" fmla="*/ 108043 h 1931509"/>
              <a:gd name="connsiteX5" fmla="*/ 4664521 w 4665561"/>
              <a:gd name="connsiteY5" fmla="*/ 598104 h 1931509"/>
              <a:gd name="connsiteX6" fmla="*/ 4357055 w 4665561"/>
              <a:gd name="connsiteY6" fmla="*/ 1472118 h 1931509"/>
              <a:gd name="connsiteX7" fmla="*/ 1276764 w 4665561"/>
              <a:gd name="connsiteY7" fmla="*/ 1591276 h 1931509"/>
              <a:gd name="connsiteX8" fmla="*/ 899289 w 4665561"/>
              <a:gd name="connsiteY8" fmla="*/ 1931509 h 1931509"/>
              <a:gd name="connsiteX9" fmla="*/ 893955 w 4665561"/>
              <a:gd name="connsiteY9" fmla="*/ 1591181 h 1931509"/>
              <a:gd name="connsiteX0" fmla="*/ 882812 w 4654418"/>
              <a:gd name="connsiteY0" fmla="*/ 1591181 h 1931509"/>
              <a:gd name="connsiteX1" fmla="*/ 409762 w 4654418"/>
              <a:gd name="connsiteY1" fmla="*/ 1317128 h 1931509"/>
              <a:gd name="connsiteX2" fmla="*/ 320 w 4654418"/>
              <a:gd name="connsiteY2" fmla="*/ 549241 h 1931509"/>
              <a:gd name="connsiteX3" fmla="*/ 473427 w 4654418"/>
              <a:gd name="connsiteY3" fmla="*/ 38891 h 1931509"/>
              <a:gd name="connsiteX4" fmla="*/ 4168270 w 4654418"/>
              <a:gd name="connsiteY4" fmla="*/ 108043 h 1931509"/>
              <a:gd name="connsiteX5" fmla="*/ 4653378 w 4654418"/>
              <a:gd name="connsiteY5" fmla="*/ 598104 h 1931509"/>
              <a:gd name="connsiteX6" fmla="*/ 4345912 w 4654418"/>
              <a:gd name="connsiteY6" fmla="*/ 1472118 h 1931509"/>
              <a:gd name="connsiteX7" fmla="*/ 1265621 w 4654418"/>
              <a:gd name="connsiteY7" fmla="*/ 1591276 h 1931509"/>
              <a:gd name="connsiteX8" fmla="*/ 888146 w 4654418"/>
              <a:gd name="connsiteY8" fmla="*/ 1931509 h 1931509"/>
              <a:gd name="connsiteX9" fmla="*/ 882812 w 4654418"/>
              <a:gd name="connsiteY9" fmla="*/ 1591181 h 1931509"/>
              <a:gd name="connsiteX0" fmla="*/ 721472 w 4493078"/>
              <a:gd name="connsiteY0" fmla="*/ 1576074 h 1916402"/>
              <a:gd name="connsiteX1" fmla="*/ 248422 w 4493078"/>
              <a:gd name="connsiteY1" fmla="*/ 1302021 h 1916402"/>
              <a:gd name="connsiteX2" fmla="*/ 198481 w 4493078"/>
              <a:gd name="connsiteY2" fmla="*/ 544828 h 1916402"/>
              <a:gd name="connsiteX3" fmla="*/ 312087 w 4493078"/>
              <a:gd name="connsiteY3" fmla="*/ 23784 h 1916402"/>
              <a:gd name="connsiteX4" fmla="*/ 4006930 w 4493078"/>
              <a:gd name="connsiteY4" fmla="*/ 92936 h 1916402"/>
              <a:gd name="connsiteX5" fmla="*/ 4492038 w 4493078"/>
              <a:gd name="connsiteY5" fmla="*/ 582997 h 1916402"/>
              <a:gd name="connsiteX6" fmla="*/ 4184572 w 4493078"/>
              <a:gd name="connsiteY6" fmla="*/ 1457011 h 1916402"/>
              <a:gd name="connsiteX7" fmla="*/ 1104281 w 4493078"/>
              <a:gd name="connsiteY7" fmla="*/ 1576169 h 1916402"/>
              <a:gd name="connsiteX8" fmla="*/ 726806 w 4493078"/>
              <a:gd name="connsiteY8" fmla="*/ 1916402 h 1916402"/>
              <a:gd name="connsiteX9" fmla="*/ 721472 w 4493078"/>
              <a:gd name="connsiteY9" fmla="*/ 1576074 h 1916402"/>
              <a:gd name="connsiteX0" fmla="*/ 571898 w 4363378"/>
              <a:gd name="connsiteY0" fmla="*/ 1544826 h 1885154"/>
              <a:gd name="connsiteX1" fmla="*/ 98848 w 4363378"/>
              <a:gd name="connsiteY1" fmla="*/ 1270773 h 1885154"/>
              <a:gd name="connsiteX2" fmla="*/ 48907 w 4363378"/>
              <a:gd name="connsiteY2" fmla="*/ 513580 h 1885154"/>
              <a:gd name="connsiteX3" fmla="*/ 668060 w 4363378"/>
              <a:gd name="connsiteY3" fmla="*/ 56691 h 1885154"/>
              <a:gd name="connsiteX4" fmla="*/ 3857356 w 4363378"/>
              <a:gd name="connsiteY4" fmla="*/ 61688 h 1885154"/>
              <a:gd name="connsiteX5" fmla="*/ 4342464 w 4363378"/>
              <a:gd name="connsiteY5" fmla="*/ 551749 h 1885154"/>
              <a:gd name="connsiteX6" fmla="*/ 4034998 w 4363378"/>
              <a:gd name="connsiteY6" fmla="*/ 1425763 h 1885154"/>
              <a:gd name="connsiteX7" fmla="*/ 954707 w 4363378"/>
              <a:gd name="connsiteY7" fmla="*/ 1544921 h 1885154"/>
              <a:gd name="connsiteX8" fmla="*/ 577232 w 4363378"/>
              <a:gd name="connsiteY8" fmla="*/ 1885154 h 1885154"/>
              <a:gd name="connsiteX9" fmla="*/ 571898 w 4363378"/>
              <a:gd name="connsiteY9" fmla="*/ 1544826 h 1885154"/>
              <a:gd name="connsiteX0" fmla="*/ 571898 w 4363379"/>
              <a:gd name="connsiteY0" fmla="*/ 1544826 h 1885154"/>
              <a:gd name="connsiteX1" fmla="*/ 98848 w 4363379"/>
              <a:gd name="connsiteY1" fmla="*/ 1270773 h 1885154"/>
              <a:gd name="connsiteX2" fmla="*/ 48907 w 4363379"/>
              <a:gd name="connsiteY2" fmla="*/ 513580 h 1885154"/>
              <a:gd name="connsiteX3" fmla="*/ 668060 w 4363379"/>
              <a:gd name="connsiteY3" fmla="*/ 56691 h 1885154"/>
              <a:gd name="connsiteX4" fmla="*/ 3857356 w 4363379"/>
              <a:gd name="connsiteY4" fmla="*/ 61688 h 1885154"/>
              <a:gd name="connsiteX5" fmla="*/ 4342464 w 4363379"/>
              <a:gd name="connsiteY5" fmla="*/ 551749 h 1885154"/>
              <a:gd name="connsiteX6" fmla="*/ 4034998 w 4363379"/>
              <a:gd name="connsiteY6" fmla="*/ 1425763 h 1885154"/>
              <a:gd name="connsiteX7" fmla="*/ 954707 w 4363379"/>
              <a:gd name="connsiteY7" fmla="*/ 1544921 h 1885154"/>
              <a:gd name="connsiteX8" fmla="*/ 577232 w 4363379"/>
              <a:gd name="connsiteY8" fmla="*/ 1885154 h 1885154"/>
              <a:gd name="connsiteX9" fmla="*/ 571898 w 4363379"/>
              <a:gd name="connsiteY9" fmla="*/ 1544826 h 1885154"/>
              <a:gd name="connsiteX0" fmla="*/ 577456 w 4368937"/>
              <a:gd name="connsiteY0" fmla="*/ 1544826 h 1885154"/>
              <a:gd name="connsiteX1" fmla="*/ 104406 w 4368937"/>
              <a:gd name="connsiteY1" fmla="*/ 1270773 h 1885154"/>
              <a:gd name="connsiteX2" fmla="*/ 54465 w 4368937"/>
              <a:gd name="connsiteY2" fmla="*/ 513580 h 1885154"/>
              <a:gd name="connsiteX3" fmla="*/ 673618 w 4368937"/>
              <a:gd name="connsiteY3" fmla="*/ 56691 h 1885154"/>
              <a:gd name="connsiteX4" fmla="*/ 3862914 w 4368937"/>
              <a:gd name="connsiteY4" fmla="*/ 61688 h 1885154"/>
              <a:gd name="connsiteX5" fmla="*/ 4348022 w 4368937"/>
              <a:gd name="connsiteY5" fmla="*/ 551749 h 1885154"/>
              <a:gd name="connsiteX6" fmla="*/ 4040556 w 4368937"/>
              <a:gd name="connsiteY6" fmla="*/ 1425763 h 1885154"/>
              <a:gd name="connsiteX7" fmla="*/ 960265 w 4368937"/>
              <a:gd name="connsiteY7" fmla="*/ 1544921 h 1885154"/>
              <a:gd name="connsiteX8" fmla="*/ 582790 w 4368937"/>
              <a:gd name="connsiteY8" fmla="*/ 1885154 h 1885154"/>
              <a:gd name="connsiteX9" fmla="*/ 577456 w 4368937"/>
              <a:gd name="connsiteY9" fmla="*/ 1544826 h 1885154"/>
              <a:gd name="connsiteX0" fmla="*/ 558214 w 4349695"/>
              <a:gd name="connsiteY0" fmla="*/ 1544826 h 1885154"/>
              <a:gd name="connsiteX1" fmla="*/ 141335 w 4349695"/>
              <a:gd name="connsiteY1" fmla="*/ 1249388 h 1885154"/>
              <a:gd name="connsiteX2" fmla="*/ 35223 w 4349695"/>
              <a:gd name="connsiteY2" fmla="*/ 513580 h 1885154"/>
              <a:gd name="connsiteX3" fmla="*/ 654376 w 4349695"/>
              <a:gd name="connsiteY3" fmla="*/ 56691 h 1885154"/>
              <a:gd name="connsiteX4" fmla="*/ 3843672 w 4349695"/>
              <a:gd name="connsiteY4" fmla="*/ 61688 h 1885154"/>
              <a:gd name="connsiteX5" fmla="*/ 4328780 w 4349695"/>
              <a:gd name="connsiteY5" fmla="*/ 551749 h 1885154"/>
              <a:gd name="connsiteX6" fmla="*/ 4021314 w 4349695"/>
              <a:gd name="connsiteY6" fmla="*/ 1425763 h 1885154"/>
              <a:gd name="connsiteX7" fmla="*/ 941023 w 4349695"/>
              <a:gd name="connsiteY7" fmla="*/ 1544921 h 1885154"/>
              <a:gd name="connsiteX8" fmla="*/ 563548 w 4349695"/>
              <a:gd name="connsiteY8" fmla="*/ 1885154 h 1885154"/>
              <a:gd name="connsiteX9" fmla="*/ 558214 w 4349695"/>
              <a:gd name="connsiteY9" fmla="*/ 1544826 h 1885154"/>
              <a:gd name="connsiteX0" fmla="*/ 533956 w 4325437"/>
              <a:gd name="connsiteY0" fmla="*/ 1544826 h 1885154"/>
              <a:gd name="connsiteX1" fmla="*/ 117077 w 4325437"/>
              <a:gd name="connsiteY1" fmla="*/ 1249388 h 1885154"/>
              <a:gd name="connsiteX2" fmla="*/ 10965 w 4325437"/>
              <a:gd name="connsiteY2" fmla="*/ 513580 h 1885154"/>
              <a:gd name="connsiteX3" fmla="*/ 630118 w 4325437"/>
              <a:gd name="connsiteY3" fmla="*/ 56691 h 1885154"/>
              <a:gd name="connsiteX4" fmla="*/ 3819414 w 4325437"/>
              <a:gd name="connsiteY4" fmla="*/ 61688 h 1885154"/>
              <a:gd name="connsiteX5" fmla="*/ 4304522 w 4325437"/>
              <a:gd name="connsiteY5" fmla="*/ 551749 h 1885154"/>
              <a:gd name="connsiteX6" fmla="*/ 3997056 w 4325437"/>
              <a:gd name="connsiteY6" fmla="*/ 1425763 h 1885154"/>
              <a:gd name="connsiteX7" fmla="*/ 916765 w 4325437"/>
              <a:gd name="connsiteY7" fmla="*/ 1544921 h 1885154"/>
              <a:gd name="connsiteX8" fmla="*/ 539290 w 4325437"/>
              <a:gd name="connsiteY8" fmla="*/ 1885154 h 1885154"/>
              <a:gd name="connsiteX9" fmla="*/ 533956 w 4325437"/>
              <a:gd name="connsiteY9" fmla="*/ 1544826 h 1885154"/>
              <a:gd name="connsiteX0" fmla="*/ 541936 w 4333417"/>
              <a:gd name="connsiteY0" fmla="*/ 1542160 h 1882488"/>
              <a:gd name="connsiteX1" fmla="*/ 125057 w 4333417"/>
              <a:gd name="connsiteY1" fmla="*/ 1246722 h 1882488"/>
              <a:gd name="connsiteX2" fmla="*/ 7711 w 4333417"/>
              <a:gd name="connsiteY2" fmla="*/ 468144 h 1882488"/>
              <a:gd name="connsiteX3" fmla="*/ 638098 w 4333417"/>
              <a:gd name="connsiteY3" fmla="*/ 54025 h 1882488"/>
              <a:gd name="connsiteX4" fmla="*/ 3827394 w 4333417"/>
              <a:gd name="connsiteY4" fmla="*/ 59022 h 1882488"/>
              <a:gd name="connsiteX5" fmla="*/ 4312502 w 4333417"/>
              <a:gd name="connsiteY5" fmla="*/ 549083 h 1882488"/>
              <a:gd name="connsiteX6" fmla="*/ 4005036 w 4333417"/>
              <a:gd name="connsiteY6" fmla="*/ 1423097 h 1882488"/>
              <a:gd name="connsiteX7" fmla="*/ 924745 w 4333417"/>
              <a:gd name="connsiteY7" fmla="*/ 1542255 h 1882488"/>
              <a:gd name="connsiteX8" fmla="*/ 547270 w 4333417"/>
              <a:gd name="connsiteY8" fmla="*/ 1882488 h 1882488"/>
              <a:gd name="connsiteX9" fmla="*/ 541936 w 4333417"/>
              <a:gd name="connsiteY9" fmla="*/ 1542160 h 1882488"/>
              <a:gd name="connsiteX0" fmla="*/ 541936 w 4388134"/>
              <a:gd name="connsiteY0" fmla="*/ 1552672 h 1893000"/>
              <a:gd name="connsiteX1" fmla="*/ 125057 w 4388134"/>
              <a:gd name="connsiteY1" fmla="*/ 1257234 h 1893000"/>
              <a:gd name="connsiteX2" fmla="*/ 7711 w 4388134"/>
              <a:gd name="connsiteY2" fmla="*/ 478656 h 1893000"/>
              <a:gd name="connsiteX3" fmla="*/ 638098 w 4388134"/>
              <a:gd name="connsiteY3" fmla="*/ 64537 h 1893000"/>
              <a:gd name="connsiteX4" fmla="*/ 3827394 w 4388134"/>
              <a:gd name="connsiteY4" fmla="*/ 69534 h 1893000"/>
              <a:gd name="connsiteX5" fmla="*/ 4357440 w 4388134"/>
              <a:gd name="connsiteY5" fmla="*/ 719981 h 1893000"/>
              <a:gd name="connsiteX6" fmla="*/ 4005036 w 4388134"/>
              <a:gd name="connsiteY6" fmla="*/ 1433609 h 1893000"/>
              <a:gd name="connsiteX7" fmla="*/ 924745 w 4388134"/>
              <a:gd name="connsiteY7" fmla="*/ 1552767 h 1893000"/>
              <a:gd name="connsiteX8" fmla="*/ 547270 w 4388134"/>
              <a:gd name="connsiteY8" fmla="*/ 1893000 h 1893000"/>
              <a:gd name="connsiteX9" fmla="*/ 541936 w 4388134"/>
              <a:gd name="connsiteY9" fmla="*/ 1552672 h 1893000"/>
              <a:gd name="connsiteX0" fmla="*/ 541936 w 4371319"/>
              <a:gd name="connsiteY0" fmla="*/ 1552672 h 1893000"/>
              <a:gd name="connsiteX1" fmla="*/ 125057 w 4371319"/>
              <a:gd name="connsiteY1" fmla="*/ 1257234 h 1893000"/>
              <a:gd name="connsiteX2" fmla="*/ 7711 w 4371319"/>
              <a:gd name="connsiteY2" fmla="*/ 478656 h 1893000"/>
              <a:gd name="connsiteX3" fmla="*/ 638098 w 4371319"/>
              <a:gd name="connsiteY3" fmla="*/ 64537 h 1893000"/>
              <a:gd name="connsiteX4" fmla="*/ 3827394 w 4371319"/>
              <a:gd name="connsiteY4" fmla="*/ 69534 h 1893000"/>
              <a:gd name="connsiteX5" fmla="*/ 4357440 w 4371319"/>
              <a:gd name="connsiteY5" fmla="*/ 719981 h 1893000"/>
              <a:gd name="connsiteX6" fmla="*/ 4005036 w 4371319"/>
              <a:gd name="connsiteY6" fmla="*/ 1433609 h 1893000"/>
              <a:gd name="connsiteX7" fmla="*/ 924745 w 4371319"/>
              <a:gd name="connsiteY7" fmla="*/ 1552767 h 1893000"/>
              <a:gd name="connsiteX8" fmla="*/ 547270 w 4371319"/>
              <a:gd name="connsiteY8" fmla="*/ 1893000 h 1893000"/>
              <a:gd name="connsiteX9" fmla="*/ 541936 w 4371319"/>
              <a:gd name="connsiteY9" fmla="*/ 1552672 h 1893000"/>
              <a:gd name="connsiteX0" fmla="*/ 541936 w 4371319"/>
              <a:gd name="connsiteY0" fmla="*/ 1552672 h 1860922"/>
              <a:gd name="connsiteX1" fmla="*/ 125057 w 4371319"/>
              <a:gd name="connsiteY1" fmla="*/ 1257234 h 1860922"/>
              <a:gd name="connsiteX2" fmla="*/ 7711 w 4371319"/>
              <a:gd name="connsiteY2" fmla="*/ 478656 h 1860922"/>
              <a:gd name="connsiteX3" fmla="*/ 638098 w 4371319"/>
              <a:gd name="connsiteY3" fmla="*/ 64537 h 1860922"/>
              <a:gd name="connsiteX4" fmla="*/ 3827394 w 4371319"/>
              <a:gd name="connsiteY4" fmla="*/ 69534 h 1860922"/>
              <a:gd name="connsiteX5" fmla="*/ 4357440 w 4371319"/>
              <a:gd name="connsiteY5" fmla="*/ 719981 h 1860922"/>
              <a:gd name="connsiteX6" fmla="*/ 4005036 w 4371319"/>
              <a:gd name="connsiteY6" fmla="*/ 1433609 h 1860922"/>
              <a:gd name="connsiteX7" fmla="*/ 924745 w 4371319"/>
              <a:gd name="connsiteY7" fmla="*/ 1552767 h 1860922"/>
              <a:gd name="connsiteX8" fmla="*/ 513567 w 4371319"/>
              <a:gd name="connsiteY8" fmla="*/ 1860922 h 1860922"/>
              <a:gd name="connsiteX9" fmla="*/ 541936 w 4371319"/>
              <a:gd name="connsiteY9" fmla="*/ 1552672 h 1860922"/>
              <a:gd name="connsiteX0" fmla="*/ 541936 w 4371319"/>
              <a:gd name="connsiteY0" fmla="*/ 1552672 h 1860922"/>
              <a:gd name="connsiteX1" fmla="*/ 125057 w 4371319"/>
              <a:gd name="connsiteY1" fmla="*/ 1257234 h 1860922"/>
              <a:gd name="connsiteX2" fmla="*/ 7711 w 4371319"/>
              <a:gd name="connsiteY2" fmla="*/ 478656 h 1860922"/>
              <a:gd name="connsiteX3" fmla="*/ 638098 w 4371319"/>
              <a:gd name="connsiteY3" fmla="*/ 64537 h 1860922"/>
              <a:gd name="connsiteX4" fmla="*/ 3827394 w 4371319"/>
              <a:gd name="connsiteY4" fmla="*/ 69534 h 1860922"/>
              <a:gd name="connsiteX5" fmla="*/ 4357440 w 4371319"/>
              <a:gd name="connsiteY5" fmla="*/ 719981 h 1860922"/>
              <a:gd name="connsiteX6" fmla="*/ 4003373 w 4371319"/>
              <a:gd name="connsiteY6" fmla="*/ 1412283 h 1860922"/>
              <a:gd name="connsiteX7" fmla="*/ 924745 w 4371319"/>
              <a:gd name="connsiteY7" fmla="*/ 1552767 h 1860922"/>
              <a:gd name="connsiteX8" fmla="*/ 513567 w 4371319"/>
              <a:gd name="connsiteY8" fmla="*/ 1860922 h 1860922"/>
              <a:gd name="connsiteX9" fmla="*/ 541936 w 4371319"/>
              <a:gd name="connsiteY9" fmla="*/ 1552672 h 1860922"/>
              <a:gd name="connsiteX0" fmla="*/ 541936 w 4372709"/>
              <a:gd name="connsiteY0" fmla="*/ 1574600 h 1882850"/>
              <a:gd name="connsiteX1" fmla="*/ 125057 w 4372709"/>
              <a:gd name="connsiteY1" fmla="*/ 1279162 h 1882850"/>
              <a:gd name="connsiteX2" fmla="*/ 7711 w 4372709"/>
              <a:gd name="connsiteY2" fmla="*/ 500584 h 1882850"/>
              <a:gd name="connsiteX3" fmla="*/ 638098 w 4372709"/>
              <a:gd name="connsiteY3" fmla="*/ 86465 h 1882850"/>
              <a:gd name="connsiteX4" fmla="*/ 3836101 w 4372709"/>
              <a:gd name="connsiteY4" fmla="*/ 58680 h 1882850"/>
              <a:gd name="connsiteX5" fmla="*/ 4357440 w 4372709"/>
              <a:gd name="connsiteY5" fmla="*/ 741909 h 1882850"/>
              <a:gd name="connsiteX6" fmla="*/ 4003373 w 4372709"/>
              <a:gd name="connsiteY6" fmla="*/ 1434211 h 1882850"/>
              <a:gd name="connsiteX7" fmla="*/ 924745 w 4372709"/>
              <a:gd name="connsiteY7" fmla="*/ 1574695 h 1882850"/>
              <a:gd name="connsiteX8" fmla="*/ 513567 w 4372709"/>
              <a:gd name="connsiteY8" fmla="*/ 1882850 h 1882850"/>
              <a:gd name="connsiteX9" fmla="*/ 541936 w 4372709"/>
              <a:gd name="connsiteY9" fmla="*/ 1574600 h 1882850"/>
              <a:gd name="connsiteX0" fmla="*/ 596079 w 4426852"/>
              <a:gd name="connsiteY0" fmla="*/ 1574294 h 1882544"/>
              <a:gd name="connsiteX1" fmla="*/ 179200 w 4426852"/>
              <a:gd name="connsiteY1" fmla="*/ 1278856 h 1882544"/>
              <a:gd name="connsiteX2" fmla="*/ 5005 w 4426852"/>
              <a:gd name="connsiteY2" fmla="*/ 493573 h 1882544"/>
              <a:gd name="connsiteX3" fmla="*/ 692241 w 4426852"/>
              <a:gd name="connsiteY3" fmla="*/ 86159 h 1882544"/>
              <a:gd name="connsiteX4" fmla="*/ 3890244 w 4426852"/>
              <a:gd name="connsiteY4" fmla="*/ 58374 h 1882544"/>
              <a:gd name="connsiteX5" fmla="*/ 4411583 w 4426852"/>
              <a:gd name="connsiteY5" fmla="*/ 741603 h 1882544"/>
              <a:gd name="connsiteX6" fmla="*/ 4057516 w 4426852"/>
              <a:gd name="connsiteY6" fmla="*/ 1433905 h 1882544"/>
              <a:gd name="connsiteX7" fmla="*/ 978888 w 4426852"/>
              <a:gd name="connsiteY7" fmla="*/ 1574389 h 1882544"/>
              <a:gd name="connsiteX8" fmla="*/ 567710 w 4426852"/>
              <a:gd name="connsiteY8" fmla="*/ 1882544 h 1882544"/>
              <a:gd name="connsiteX9" fmla="*/ 596079 w 4426852"/>
              <a:gd name="connsiteY9" fmla="*/ 1574294 h 1882544"/>
              <a:gd name="connsiteX0" fmla="*/ 614119 w 4445340"/>
              <a:gd name="connsiteY0" fmla="*/ 1619631 h 1927881"/>
              <a:gd name="connsiteX1" fmla="*/ 197240 w 4445340"/>
              <a:gd name="connsiteY1" fmla="*/ 1324193 h 1927881"/>
              <a:gd name="connsiteX2" fmla="*/ 23045 w 4445340"/>
              <a:gd name="connsiteY2" fmla="*/ 538910 h 1927881"/>
              <a:gd name="connsiteX3" fmla="*/ 692421 w 4445340"/>
              <a:gd name="connsiteY3" fmla="*/ 46983 h 1927881"/>
              <a:gd name="connsiteX4" fmla="*/ 3908284 w 4445340"/>
              <a:gd name="connsiteY4" fmla="*/ 103711 h 1927881"/>
              <a:gd name="connsiteX5" fmla="*/ 4429623 w 4445340"/>
              <a:gd name="connsiteY5" fmla="*/ 786940 h 1927881"/>
              <a:gd name="connsiteX6" fmla="*/ 4075556 w 4445340"/>
              <a:gd name="connsiteY6" fmla="*/ 1479242 h 1927881"/>
              <a:gd name="connsiteX7" fmla="*/ 996928 w 4445340"/>
              <a:gd name="connsiteY7" fmla="*/ 1619726 h 1927881"/>
              <a:gd name="connsiteX8" fmla="*/ 585750 w 4445340"/>
              <a:gd name="connsiteY8" fmla="*/ 1927881 h 1927881"/>
              <a:gd name="connsiteX9" fmla="*/ 614119 w 4445340"/>
              <a:gd name="connsiteY9" fmla="*/ 1619631 h 1927881"/>
              <a:gd name="connsiteX0" fmla="*/ 595113 w 4426334"/>
              <a:gd name="connsiteY0" fmla="*/ 1619631 h 1927881"/>
              <a:gd name="connsiteX1" fmla="*/ 178234 w 4426334"/>
              <a:gd name="connsiteY1" fmla="*/ 1324193 h 1927881"/>
              <a:gd name="connsiteX2" fmla="*/ 4039 w 4426334"/>
              <a:gd name="connsiteY2" fmla="*/ 538910 h 1927881"/>
              <a:gd name="connsiteX3" fmla="*/ 673415 w 4426334"/>
              <a:gd name="connsiteY3" fmla="*/ 46983 h 1927881"/>
              <a:gd name="connsiteX4" fmla="*/ 3889278 w 4426334"/>
              <a:gd name="connsiteY4" fmla="*/ 103711 h 1927881"/>
              <a:gd name="connsiteX5" fmla="*/ 4410617 w 4426334"/>
              <a:gd name="connsiteY5" fmla="*/ 786940 h 1927881"/>
              <a:gd name="connsiteX6" fmla="*/ 4056550 w 4426334"/>
              <a:gd name="connsiteY6" fmla="*/ 1479242 h 1927881"/>
              <a:gd name="connsiteX7" fmla="*/ 977922 w 4426334"/>
              <a:gd name="connsiteY7" fmla="*/ 1619726 h 1927881"/>
              <a:gd name="connsiteX8" fmla="*/ 566744 w 4426334"/>
              <a:gd name="connsiteY8" fmla="*/ 1927881 h 1927881"/>
              <a:gd name="connsiteX9" fmla="*/ 595113 w 4426334"/>
              <a:gd name="connsiteY9" fmla="*/ 1619631 h 1927881"/>
              <a:gd name="connsiteX0" fmla="*/ 579832 w 4411053"/>
              <a:gd name="connsiteY0" fmla="*/ 1613526 h 1921776"/>
              <a:gd name="connsiteX1" fmla="*/ 162953 w 4411053"/>
              <a:gd name="connsiteY1" fmla="*/ 1318088 h 1921776"/>
              <a:gd name="connsiteX2" fmla="*/ 4508 w 4411053"/>
              <a:gd name="connsiteY2" fmla="*/ 445916 h 1921776"/>
              <a:gd name="connsiteX3" fmla="*/ 658134 w 4411053"/>
              <a:gd name="connsiteY3" fmla="*/ 40878 h 1921776"/>
              <a:gd name="connsiteX4" fmla="*/ 3873997 w 4411053"/>
              <a:gd name="connsiteY4" fmla="*/ 97606 h 1921776"/>
              <a:gd name="connsiteX5" fmla="*/ 4395336 w 4411053"/>
              <a:gd name="connsiteY5" fmla="*/ 780835 h 1921776"/>
              <a:gd name="connsiteX6" fmla="*/ 4041269 w 4411053"/>
              <a:gd name="connsiteY6" fmla="*/ 1473137 h 1921776"/>
              <a:gd name="connsiteX7" fmla="*/ 962641 w 4411053"/>
              <a:gd name="connsiteY7" fmla="*/ 1613621 h 1921776"/>
              <a:gd name="connsiteX8" fmla="*/ 551463 w 4411053"/>
              <a:gd name="connsiteY8" fmla="*/ 1921776 h 1921776"/>
              <a:gd name="connsiteX9" fmla="*/ 579832 w 4411053"/>
              <a:gd name="connsiteY9" fmla="*/ 1613526 h 1921776"/>
              <a:gd name="connsiteX0" fmla="*/ 579832 w 4411053"/>
              <a:gd name="connsiteY0" fmla="*/ 1613526 h 1921776"/>
              <a:gd name="connsiteX1" fmla="*/ 162953 w 4411053"/>
              <a:gd name="connsiteY1" fmla="*/ 1318088 h 1921776"/>
              <a:gd name="connsiteX2" fmla="*/ 4508 w 4411053"/>
              <a:gd name="connsiteY2" fmla="*/ 445916 h 1921776"/>
              <a:gd name="connsiteX3" fmla="*/ 658134 w 4411053"/>
              <a:gd name="connsiteY3" fmla="*/ 40878 h 1921776"/>
              <a:gd name="connsiteX4" fmla="*/ 3873997 w 4411053"/>
              <a:gd name="connsiteY4" fmla="*/ 97606 h 1921776"/>
              <a:gd name="connsiteX5" fmla="*/ 4395336 w 4411053"/>
              <a:gd name="connsiteY5" fmla="*/ 780835 h 1921776"/>
              <a:gd name="connsiteX6" fmla="*/ 4041269 w 4411053"/>
              <a:gd name="connsiteY6" fmla="*/ 1473137 h 1921776"/>
              <a:gd name="connsiteX7" fmla="*/ 962641 w 4411053"/>
              <a:gd name="connsiteY7" fmla="*/ 1613621 h 1921776"/>
              <a:gd name="connsiteX8" fmla="*/ 551463 w 4411053"/>
              <a:gd name="connsiteY8" fmla="*/ 1921776 h 1921776"/>
              <a:gd name="connsiteX9" fmla="*/ 579832 w 4411053"/>
              <a:gd name="connsiteY9" fmla="*/ 1613526 h 1921776"/>
              <a:gd name="connsiteX0" fmla="*/ 579832 w 4411053"/>
              <a:gd name="connsiteY0" fmla="*/ 1613526 h 1921776"/>
              <a:gd name="connsiteX1" fmla="*/ 162953 w 4411053"/>
              <a:gd name="connsiteY1" fmla="*/ 1318088 h 1921776"/>
              <a:gd name="connsiteX2" fmla="*/ 4508 w 4411053"/>
              <a:gd name="connsiteY2" fmla="*/ 445916 h 1921776"/>
              <a:gd name="connsiteX3" fmla="*/ 658134 w 4411053"/>
              <a:gd name="connsiteY3" fmla="*/ 40878 h 1921776"/>
              <a:gd name="connsiteX4" fmla="*/ 3873997 w 4411053"/>
              <a:gd name="connsiteY4" fmla="*/ 97606 h 1921776"/>
              <a:gd name="connsiteX5" fmla="*/ 4395336 w 4411053"/>
              <a:gd name="connsiteY5" fmla="*/ 780835 h 1921776"/>
              <a:gd name="connsiteX6" fmla="*/ 4041269 w 4411053"/>
              <a:gd name="connsiteY6" fmla="*/ 1473137 h 1921776"/>
              <a:gd name="connsiteX7" fmla="*/ 962641 w 4411053"/>
              <a:gd name="connsiteY7" fmla="*/ 1613621 h 1921776"/>
              <a:gd name="connsiteX8" fmla="*/ 551463 w 4411053"/>
              <a:gd name="connsiteY8" fmla="*/ 1921776 h 1921776"/>
              <a:gd name="connsiteX9" fmla="*/ 579832 w 4411053"/>
              <a:gd name="connsiteY9" fmla="*/ 1613526 h 1921776"/>
              <a:gd name="connsiteX0" fmla="*/ 579832 w 4410649"/>
              <a:gd name="connsiteY0" fmla="*/ 1629405 h 1937655"/>
              <a:gd name="connsiteX1" fmla="*/ 162953 w 4410649"/>
              <a:gd name="connsiteY1" fmla="*/ 1333967 h 1937655"/>
              <a:gd name="connsiteX2" fmla="*/ 4508 w 4410649"/>
              <a:gd name="connsiteY2" fmla="*/ 461795 h 1937655"/>
              <a:gd name="connsiteX3" fmla="*/ 658134 w 4410649"/>
              <a:gd name="connsiteY3" fmla="*/ 56757 h 1937655"/>
              <a:gd name="connsiteX4" fmla="*/ 3871596 w 4410649"/>
              <a:gd name="connsiteY4" fmla="*/ 83126 h 1937655"/>
              <a:gd name="connsiteX5" fmla="*/ 4395336 w 4410649"/>
              <a:gd name="connsiteY5" fmla="*/ 796714 h 1937655"/>
              <a:gd name="connsiteX6" fmla="*/ 4041269 w 4410649"/>
              <a:gd name="connsiteY6" fmla="*/ 1489016 h 1937655"/>
              <a:gd name="connsiteX7" fmla="*/ 962641 w 4410649"/>
              <a:gd name="connsiteY7" fmla="*/ 1629500 h 1937655"/>
              <a:gd name="connsiteX8" fmla="*/ 551463 w 4410649"/>
              <a:gd name="connsiteY8" fmla="*/ 1937655 h 1937655"/>
              <a:gd name="connsiteX9" fmla="*/ 579832 w 4410649"/>
              <a:gd name="connsiteY9" fmla="*/ 1629405 h 1937655"/>
              <a:gd name="connsiteX0" fmla="*/ 579832 w 4410649"/>
              <a:gd name="connsiteY0" fmla="*/ 1629405 h 1937655"/>
              <a:gd name="connsiteX1" fmla="*/ 162953 w 4410649"/>
              <a:gd name="connsiteY1" fmla="*/ 1333967 h 1937655"/>
              <a:gd name="connsiteX2" fmla="*/ 4508 w 4410649"/>
              <a:gd name="connsiteY2" fmla="*/ 461795 h 1937655"/>
              <a:gd name="connsiteX3" fmla="*/ 658134 w 4410649"/>
              <a:gd name="connsiteY3" fmla="*/ 56757 h 1937655"/>
              <a:gd name="connsiteX4" fmla="*/ 3871596 w 4410649"/>
              <a:gd name="connsiteY4" fmla="*/ 83126 h 1937655"/>
              <a:gd name="connsiteX5" fmla="*/ 4395336 w 4410649"/>
              <a:gd name="connsiteY5" fmla="*/ 796714 h 1937655"/>
              <a:gd name="connsiteX6" fmla="*/ 4041269 w 4410649"/>
              <a:gd name="connsiteY6" fmla="*/ 1489016 h 1937655"/>
              <a:gd name="connsiteX7" fmla="*/ 962641 w 4410649"/>
              <a:gd name="connsiteY7" fmla="*/ 1629500 h 1937655"/>
              <a:gd name="connsiteX8" fmla="*/ 551463 w 4410649"/>
              <a:gd name="connsiteY8" fmla="*/ 1937655 h 1937655"/>
              <a:gd name="connsiteX9" fmla="*/ 579832 w 4410649"/>
              <a:gd name="connsiteY9" fmla="*/ 1629405 h 1937655"/>
              <a:gd name="connsiteX0" fmla="*/ 579832 w 4410649"/>
              <a:gd name="connsiteY0" fmla="*/ 1638498 h 1946748"/>
              <a:gd name="connsiteX1" fmla="*/ 162953 w 4410649"/>
              <a:gd name="connsiteY1" fmla="*/ 1343060 h 1946748"/>
              <a:gd name="connsiteX2" fmla="*/ 4508 w 4410649"/>
              <a:gd name="connsiteY2" fmla="*/ 470888 h 1946748"/>
              <a:gd name="connsiteX3" fmla="*/ 658134 w 4410649"/>
              <a:gd name="connsiteY3" fmla="*/ 65850 h 1946748"/>
              <a:gd name="connsiteX4" fmla="*/ 3871596 w 4410649"/>
              <a:gd name="connsiteY4" fmla="*/ 92219 h 1946748"/>
              <a:gd name="connsiteX5" fmla="*/ 4395336 w 4410649"/>
              <a:gd name="connsiteY5" fmla="*/ 805807 h 1946748"/>
              <a:gd name="connsiteX6" fmla="*/ 4041269 w 4410649"/>
              <a:gd name="connsiteY6" fmla="*/ 1498109 h 1946748"/>
              <a:gd name="connsiteX7" fmla="*/ 962641 w 4410649"/>
              <a:gd name="connsiteY7" fmla="*/ 1638593 h 1946748"/>
              <a:gd name="connsiteX8" fmla="*/ 551463 w 4410649"/>
              <a:gd name="connsiteY8" fmla="*/ 1946748 h 1946748"/>
              <a:gd name="connsiteX9" fmla="*/ 579832 w 4410649"/>
              <a:gd name="connsiteY9" fmla="*/ 1638498 h 1946748"/>
              <a:gd name="connsiteX0" fmla="*/ 579832 w 4410649"/>
              <a:gd name="connsiteY0" fmla="*/ 1638498 h 1972588"/>
              <a:gd name="connsiteX1" fmla="*/ 162953 w 4410649"/>
              <a:gd name="connsiteY1" fmla="*/ 1343060 h 1972588"/>
              <a:gd name="connsiteX2" fmla="*/ 4508 w 4410649"/>
              <a:gd name="connsiteY2" fmla="*/ 470888 h 1972588"/>
              <a:gd name="connsiteX3" fmla="*/ 658134 w 4410649"/>
              <a:gd name="connsiteY3" fmla="*/ 65850 h 1972588"/>
              <a:gd name="connsiteX4" fmla="*/ 3871596 w 4410649"/>
              <a:gd name="connsiteY4" fmla="*/ 92219 h 1972588"/>
              <a:gd name="connsiteX5" fmla="*/ 4395336 w 4410649"/>
              <a:gd name="connsiteY5" fmla="*/ 805807 h 1972588"/>
              <a:gd name="connsiteX6" fmla="*/ 4041269 w 4410649"/>
              <a:gd name="connsiteY6" fmla="*/ 1498109 h 1972588"/>
              <a:gd name="connsiteX7" fmla="*/ 962641 w 4410649"/>
              <a:gd name="connsiteY7" fmla="*/ 1638593 h 1972588"/>
              <a:gd name="connsiteX8" fmla="*/ 773590 w 4410649"/>
              <a:gd name="connsiteY8" fmla="*/ 1972588 h 1972588"/>
              <a:gd name="connsiteX9" fmla="*/ 579832 w 4410649"/>
              <a:gd name="connsiteY9" fmla="*/ 1638498 h 1972588"/>
              <a:gd name="connsiteX0" fmla="*/ 579832 w 4410649"/>
              <a:gd name="connsiteY0" fmla="*/ 1638498 h 1972588"/>
              <a:gd name="connsiteX1" fmla="*/ 162953 w 4410649"/>
              <a:gd name="connsiteY1" fmla="*/ 1343060 h 1972588"/>
              <a:gd name="connsiteX2" fmla="*/ 4508 w 4410649"/>
              <a:gd name="connsiteY2" fmla="*/ 470888 h 1972588"/>
              <a:gd name="connsiteX3" fmla="*/ 658134 w 4410649"/>
              <a:gd name="connsiteY3" fmla="*/ 65850 h 1972588"/>
              <a:gd name="connsiteX4" fmla="*/ 3871596 w 4410649"/>
              <a:gd name="connsiteY4" fmla="*/ 92219 h 1972588"/>
              <a:gd name="connsiteX5" fmla="*/ 4395336 w 4410649"/>
              <a:gd name="connsiteY5" fmla="*/ 805807 h 1972588"/>
              <a:gd name="connsiteX6" fmla="*/ 4041269 w 4410649"/>
              <a:gd name="connsiteY6" fmla="*/ 1498109 h 1972588"/>
              <a:gd name="connsiteX7" fmla="*/ 962641 w 4410649"/>
              <a:gd name="connsiteY7" fmla="*/ 1638593 h 1972588"/>
              <a:gd name="connsiteX8" fmla="*/ 773590 w 4410649"/>
              <a:gd name="connsiteY8" fmla="*/ 1972588 h 1972588"/>
              <a:gd name="connsiteX9" fmla="*/ 579832 w 4410649"/>
              <a:gd name="connsiteY9" fmla="*/ 1638498 h 1972588"/>
              <a:gd name="connsiteX0" fmla="*/ 579832 w 4410649"/>
              <a:gd name="connsiteY0" fmla="*/ 1638498 h 1972588"/>
              <a:gd name="connsiteX1" fmla="*/ 162953 w 4410649"/>
              <a:gd name="connsiteY1" fmla="*/ 1343060 h 1972588"/>
              <a:gd name="connsiteX2" fmla="*/ 4508 w 4410649"/>
              <a:gd name="connsiteY2" fmla="*/ 470888 h 1972588"/>
              <a:gd name="connsiteX3" fmla="*/ 658134 w 4410649"/>
              <a:gd name="connsiteY3" fmla="*/ 65850 h 1972588"/>
              <a:gd name="connsiteX4" fmla="*/ 3871596 w 4410649"/>
              <a:gd name="connsiteY4" fmla="*/ 92219 h 1972588"/>
              <a:gd name="connsiteX5" fmla="*/ 4395336 w 4410649"/>
              <a:gd name="connsiteY5" fmla="*/ 805807 h 1972588"/>
              <a:gd name="connsiteX6" fmla="*/ 4041269 w 4410649"/>
              <a:gd name="connsiteY6" fmla="*/ 1498109 h 1972588"/>
              <a:gd name="connsiteX7" fmla="*/ 962641 w 4410649"/>
              <a:gd name="connsiteY7" fmla="*/ 1638593 h 1972588"/>
              <a:gd name="connsiteX8" fmla="*/ 773590 w 4410649"/>
              <a:gd name="connsiteY8" fmla="*/ 1972588 h 1972588"/>
              <a:gd name="connsiteX9" fmla="*/ 579832 w 4410649"/>
              <a:gd name="connsiteY9" fmla="*/ 1638498 h 1972588"/>
              <a:gd name="connsiteX0" fmla="*/ 579832 w 4410649"/>
              <a:gd name="connsiteY0" fmla="*/ 1638498 h 1966993"/>
              <a:gd name="connsiteX1" fmla="*/ 162953 w 4410649"/>
              <a:gd name="connsiteY1" fmla="*/ 1343060 h 1966993"/>
              <a:gd name="connsiteX2" fmla="*/ 4508 w 4410649"/>
              <a:gd name="connsiteY2" fmla="*/ 470888 h 1966993"/>
              <a:gd name="connsiteX3" fmla="*/ 658134 w 4410649"/>
              <a:gd name="connsiteY3" fmla="*/ 65850 h 1966993"/>
              <a:gd name="connsiteX4" fmla="*/ 3871596 w 4410649"/>
              <a:gd name="connsiteY4" fmla="*/ 92219 h 1966993"/>
              <a:gd name="connsiteX5" fmla="*/ 4395336 w 4410649"/>
              <a:gd name="connsiteY5" fmla="*/ 805807 h 1966993"/>
              <a:gd name="connsiteX6" fmla="*/ 4041269 w 4410649"/>
              <a:gd name="connsiteY6" fmla="*/ 1498109 h 1966993"/>
              <a:gd name="connsiteX7" fmla="*/ 962641 w 4410649"/>
              <a:gd name="connsiteY7" fmla="*/ 1638593 h 1966993"/>
              <a:gd name="connsiteX8" fmla="*/ 853844 w 4410649"/>
              <a:gd name="connsiteY8" fmla="*/ 1966993 h 1966993"/>
              <a:gd name="connsiteX9" fmla="*/ 579832 w 4410649"/>
              <a:gd name="connsiteY9" fmla="*/ 1638498 h 1966993"/>
              <a:gd name="connsiteX0" fmla="*/ 579832 w 4410649"/>
              <a:gd name="connsiteY0" fmla="*/ 1638498 h 1966993"/>
              <a:gd name="connsiteX1" fmla="*/ 162953 w 4410649"/>
              <a:gd name="connsiteY1" fmla="*/ 1343060 h 1966993"/>
              <a:gd name="connsiteX2" fmla="*/ 4508 w 4410649"/>
              <a:gd name="connsiteY2" fmla="*/ 470888 h 1966993"/>
              <a:gd name="connsiteX3" fmla="*/ 658134 w 4410649"/>
              <a:gd name="connsiteY3" fmla="*/ 65850 h 1966993"/>
              <a:gd name="connsiteX4" fmla="*/ 3871596 w 4410649"/>
              <a:gd name="connsiteY4" fmla="*/ 92219 h 1966993"/>
              <a:gd name="connsiteX5" fmla="*/ 4395336 w 4410649"/>
              <a:gd name="connsiteY5" fmla="*/ 805807 h 1966993"/>
              <a:gd name="connsiteX6" fmla="*/ 4041269 w 4410649"/>
              <a:gd name="connsiteY6" fmla="*/ 1498109 h 1966993"/>
              <a:gd name="connsiteX7" fmla="*/ 962641 w 4410649"/>
              <a:gd name="connsiteY7" fmla="*/ 1638593 h 1966993"/>
              <a:gd name="connsiteX8" fmla="*/ 853844 w 4410649"/>
              <a:gd name="connsiteY8" fmla="*/ 1966993 h 1966993"/>
              <a:gd name="connsiteX9" fmla="*/ 579832 w 4410649"/>
              <a:gd name="connsiteY9" fmla="*/ 1638498 h 1966993"/>
              <a:gd name="connsiteX0" fmla="*/ 579832 w 4410649"/>
              <a:gd name="connsiteY0" fmla="*/ 1638498 h 1966993"/>
              <a:gd name="connsiteX1" fmla="*/ 162953 w 4410649"/>
              <a:gd name="connsiteY1" fmla="*/ 1343060 h 1966993"/>
              <a:gd name="connsiteX2" fmla="*/ 4508 w 4410649"/>
              <a:gd name="connsiteY2" fmla="*/ 470888 h 1966993"/>
              <a:gd name="connsiteX3" fmla="*/ 658134 w 4410649"/>
              <a:gd name="connsiteY3" fmla="*/ 65850 h 1966993"/>
              <a:gd name="connsiteX4" fmla="*/ 3871596 w 4410649"/>
              <a:gd name="connsiteY4" fmla="*/ 92219 h 1966993"/>
              <a:gd name="connsiteX5" fmla="*/ 4395336 w 4410649"/>
              <a:gd name="connsiteY5" fmla="*/ 805807 h 1966993"/>
              <a:gd name="connsiteX6" fmla="*/ 4041269 w 4410649"/>
              <a:gd name="connsiteY6" fmla="*/ 1498109 h 1966993"/>
              <a:gd name="connsiteX7" fmla="*/ 962641 w 4410649"/>
              <a:gd name="connsiteY7" fmla="*/ 1638593 h 1966993"/>
              <a:gd name="connsiteX8" fmla="*/ 853844 w 4410649"/>
              <a:gd name="connsiteY8" fmla="*/ 1966993 h 1966993"/>
              <a:gd name="connsiteX9" fmla="*/ 579832 w 4410649"/>
              <a:gd name="connsiteY9" fmla="*/ 1638498 h 1966993"/>
              <a:gd name="connsiteX0" fmla="*/ 579832 w 4428152"/>
              <a:gd name="connsiteY0" fmla="*/ 1638498 h 1966993"/>
              <a:gd name="connsiteX1" fmla="*/ 162953 w 4428152"/>
              <a:gd name="connsiteY1" fmla="*/ 1343060 h 1966993"/>
              <a:gd name="connsiteX2" fmla="*/ 4508 w 4428152"/>
              <a:gd name="connsiteY2" fmla="*/ 470888 h 1966993"/>
              <a:gd name="connsiteX3" fmla="*/ 658134 w 4428152"/>
              <a:gd name="connsiteY3" fmla="*/ 65850 h 1966993"/>
              <a:gd name="connsiteX4" fmla="*/ 3871596 w 4428152"/>
              <a:gd name="connsiteY4" fmla="*/ 92219 h 1966993"/>
              <a:gd name="connsiteX5" fmla="*/ 4395336 w 4428152"/>
              <a:gd name="connsiteY5" fmla="*/ 805807 h 1966993"/>
              <a:gd name="connsiteX6" fmla="*/ 4041269 w 4428152"/>
              <a:gd name="connsiteY6" fmla="*/ 1498109 h 1966993"/>
              <a:gd name="connsiteX7" fmla="*/ 911570 w 4428152"/>
              <a:gd name="connsiteY7" fmla="*/ 1642154 h 1966993"/>
              <a:gd name="connsiteX8" fmla="*/ 853844 w 4428152"/>
              <a:gd name="connsiteY8" fmla="*/ 1966993 h 1966993"/>
              <a:gd name="connsiteX9" fmla="*/ 579832 w 4428152"/>
              <a:gd name="connsiteY9" fmla="*/ 1638498 h 1966993"/>
              <a:gd name="connsiteX0" fmla="*/ 579832 w 4428152"/>
              <a:gd name="connsiteY0" fmla="*/ 1638498 h 1962415"/>
              <a:gd name="connsiteX1" fmla="*/ 162953 w 4428152"/>
              <a:gd name="connsiteY1" fmla="*/ 1343060 h 1962415"/>
              <a:gd name="connsiteX2" fmla="*/ 4508 w 4428152"/>
              <a:gd name="connsiteY2" fmla="*/ 470888 h 1962415"/>
              <a:gd name="connsiteX3" fmla="*/ 658134 w 4428152"/>
              <a:gd name="connsiteY3" fmla="*/ 65850 h 1962415"/>
              <a:gd name="connsiteX4" fmla="*/ 3871596 w 4428152"/>
              <a:gd name="connsiteY4" fmla="*/ 92219 h 1962415"/>
              <a:gd name="connsiteX5" fmla="*/ 4395336 w 4428152"/>
              <a:gd name="connsiteY5" fmla="*/ 805807 h 1962415"/>
              <a:gd name="connsiteX6" fmla="*/ 4041269 w 4428152"/>
              <a:gd name="connsiteY6" fmla="*/ 1498109 h 1962415"/>
              <a:gd name="connsiteX7" fmla="*/ 911570 w 4428152"/>
              <a:gd name="connsiteY7" fmla="*/ 1642154 h 1962415"/>
              <a:gd name="connsiteX8" fmla="*/ 919506 w 4428152"/>
              <a:gd name="connsiteY8" fmla="*/ 1962415 h 1962415"/>
              <a:gd name="connsiteX9" fmla="*/ 579832 w 4428152"/>
              <a:gd name="connsiteY9" fmla="*/ 1638498 h 1962415"/>
              <a:gd name="connsiteX0" fmla="*/ 579832 w 4428152"/>
              <a:gd name="connsiteY0" fmla="*/ 1638498 h 1962415"/>
              <a:gd name="connsiteX1" fmla="*/ 162953 w 4428152"/>
              <a:gd name="connsiteY1" fmla="*/ 1343060 h 1962415"/>
              <a:gd name="connsiteX2" fmla="*/ 4508 w 4428152"/>
              <a:gd name="connsiteY2" fmla="*/ 470888 h 1962415"/>
              <a:gd name="connsiteX3" fmla="*/ 658134 w 4428152"/>
              <a:gd name="connsiteY3" fmla="*/ 65850 h 1962415"/>
              <a:gd name="connsiteX4" fmla="*/ 3871596 w 4428152"/>
              <a:gd name="connsiteY4" fmla="*/ 92219 h 1962415"/>
              <a:gd name="connsiteX5" fmla="*/ 4395336 w 4428152"/>
              <a:gd name="connsiteY5" fmla="*/ 805807 h 1962415"/>
              <a:gd name="connsiteX6" fmla="*/ 4041269 w 4428152"/>
              <a:gd name="connsiteY6" fmla="*/ 1498109 h 1962415"/>
              <a:gd name="connsiteX7" fmla="*/ 911570 w 4428152"/>
              <a:gd name="connsiteY7" fmla="*/ 1642154 h 1962415"/>
              <a:gd name="connsiteX8" fmla="*/ 919506 w 4428152"/>
              <a:gd name="connsiteY8" fmla="*/ 1962415 h 1962415"/>
              <a:gd name="connsiteX9" fmla="*/ 579832 w 4428152"/>
              <a:gd name="connsiteY9" fmla="*/ 1638498 h 1962415"/>
              <a:gd name="connsiteX0" fmla="*/ 579832 w 4428152"/>
              <a:gd name="connsiteY0" fmla="*/ 1638498 h 1962415"/>
              <a:gd name="connsiteX1" fmla="*/ 162953 w 4428152"/>
              <a:gd name="connsiteY1" fmla="*/ 1343060 h 1962415"/>
              <a:gd name="connsiteX2" fmla="*/ 4508 w 4428152"/>
              <a:gd name="connsiteY2" fmla="*/ 470888 h 1962415"/>
              <a:gd name="connsiteX3" fmla="*/ 658134 w 4428152"/>
              <a:gd name="connsiteY3" fmla="*/ 65850 h 1962415"/>
              <a:gd name="connsiteX4" fmla="*/ 3871596 w 4428152"/>
              <a:gd name="connsiteY4" fmla="*/ 92219 h 1962415"/>
              <a:gd name="connsiteX5" fmla="*/ 4395336 w 4428152"/>
              <a:gd name="connsiteY5" fmla="*/ 805807 h 1962415"/>
              <a:gd name="connsiteX6" fmla="*/ 4041269 w 4428152"/>
              <a:gd name="connsiteY6" fmla="*/ 1498109 h 1962415"/>
              <a:gd name="connsiteX7" fmla="*/ 911570 w 4428152"/>
              <a:gd name="connsiteY7" fmla="*/ 1642154 h 1962415"/>
              <a:gd name="connsiteX8" fmla="*/ 919506 w 4428152"/>
              <a:gd name="connsiteY8" fmla="*/ 1962415 h 1962415"/>
              <a:gd name="connsiteX9" fmla="*/ 579832 w 4428152"/>
              <a:gd name="connsiteY9" fmla="*/ 1638498 h 1962415"/>
              <a:gd name="connsiteX0" fmla="*/ 579832 w 4410649"/>
              <a:gd name="connsiteY0" fmla="*/ 1638498 h 1962415"/>
              <a:gd name="connsiteX1" fmla="*/ 162953 w 4410649"/>
              <a:gd name="connsiteY1" fmla="*/ 1343060 h 1962415"/>
              <a:gd name="connsiteX2" fmla="*/ 4508 w 4410649"/>
              <a:gd name="connsiteY2" fmla="*/ 470888 h 1962415"/>
              <a:gd name="connsiteX3" fmla="*/ 658134 w 4410649"/>
              <a:gd name="connsiteY3" fmla="*/ 65850 h 1962415"/>
              <a:gd name="connsiteX4" fmla="*/ 3871596 w 4410649"/>
              <a:gd name="connsiteY4" fmla="*/ 92219 h 1962415"/>
              <a:gd name="connsiteX5" fmla="*/ 4395336 w 4410649"/>
              <a:gd name="connsiteY5" fmla="*/ 805807 h 1962415"/>
              <a:gd name="connsiteX6" fmla="*/ 4041269 w 4410649"/>
              <a:gd name="connsiteY6" fmla="*/ 1498109 h 1962415"/>
              <a:gd name="connsiteX7" fmla="*/ 911570 w 4410649"/>
              <a:gd name="connsiteY7" fmla="*/ 1642154 h 1962415"/>
              <a:gd name="connsiteX8" fmla="*/ 919506 w 4410649"/>
              <a:gd name="connsiteY8" fmla="*/ 1962415 h 1962415"/>
              <a:gd name="connsiteX9" fmla="*/ 579832 w 4410649"/>
              <a:gd name="connsiteY9" fmla="*/ 1638498 h 1962415"/>
              <a:gd name="connsiteX0" fmla="*/ 579832 w 4410649"/>
              <a:gd name="connsiteY0" fmla="*/ 1638498 h 1962415"/>
              <a:gd name="connsiteX1" fmla="*/ 162953 w 4410649"/>
              <a:gd name="connsiteY1" fmla="*/ 1343060 h 1962415"/>
              <a:gd name="connsiteX2" fmla="*/ 4508 w 4410649"/>
              <a:gd name="connsiteY2" fmla="*/ 470888 h 1962415"/>
              <a:gd name="connsiteX3" fmla="*/ 658134 w 4410649"/>
              <a:gd name="connsiteY3" fmla="*/ 65850 h 1962415"/>
              <a:gd name="connsiteX4" fmla="*/ 3871596 w 4410649"/>
              <a:gd name="connsiteY4" fmla="*/ 92219 h 1962415"/>
              <a:gd name="connsiteX5" fmla="*/ 4395336 w 4410649"/>
              <a:gd name="connsiteY5" fmla="*/ 805807 h 1962415"/>
              <a:gd name="connsiteX6" fmla="*/ 4041269 w 4410649"/>
              <a:gd name="connsiteY6" fmla="*/ 1498109 h 1962415"/>
              <a:gd name="connsiteX7" fmla="*/ 911570 w 4410649"/>
              <a:gd name="connsiteY7" fmla="*/ 1642154 h 1962415"/>
              <a:gd name="connsiteX8" fmla="*/ 919506 w 4410649"/>
              <a:gd name="connsiteY8" fmla="*/ 1962415 h 1962415"/>
              <a:gd name="connsiteX9" fmla="*/ 579832 w 4410649"/>
              <a:gd name="connsiteY9" fmla="*/ 1638498 h 1962415"/>
              <a:gd name="connsiteX0" fmla="*/ 579832 w 4403897"/>
              <a:gd name="connsiteY0" fmla="*/ 1638498 h 1962415"/>
              <a:gd name="connsiteX1" fmla="*/ 162953 w 4403897"/>
              <a:gd name="connsiteY1" fmla="*/ 1343060 h 1962415"/>
              <a:gd name="connsiteX2" fmla="*/ 4508 w 4403897"/>
              <a:gd name="connsiteY2" fmla="*/ 470888 h 1962415"/>
              <a:gd name="connsiteX3" fmla="*/ 658134 w 4403897"/>
              <a:gd name="connsiteY3" fmla="*/ 65850 h 1962415"/>
              <a:gd name="connsiteX4" fmla="*/ 3871596 w 4403897"/>
              <a:gd name="connsiteY4" fmla="*/ 92219 h 1962415"/>
              <a:gd name="connsiteX5" fmla="*/ 4395336 w 4403897"/>
              <a:gd name="connsiteY5" fmla="*/ 805807 h 1962415"/>
              <a:gd name="connsiteX6" fmla="*/ 4041269 w 4403897"/>
              <a:gd name="connsiteY6" fmla="*/ 1498109 h 1962415"/>
              <a:gd name="connsiteX7" fmla="*/ 911570 w 4403897"/>
              <a:gd name="connsiteY7" fmla="*/ 1642154 h 1962415"/>
              <a:gd name="connsiteX8" fmla="*/ 919506 w 4403897"/>
              <a:gd name="connsiteY8" fmla="*/ 1962415 h 1962415"/>
              <a:gd name="connsiteX9" fmla="*/ 579832 w 4403897"/>
              <a:gd name="connsiteY9" fmla="*/ 1638498 h 1962415"/>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4041269 w 4403170"/>
              <a:gd name="connsiteY6" fmla="*/ 1529947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7252 w 4403170"/>
              <a:gd name="connsiteY6" fmla="*/ 1555855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4291 w 4403170"/>
              <a:gd name="connsiteY6" fmla="*/ 1611163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0788 w 4403170"/>
              <a:gd name="connsiteY6" fmla="*/ 1659621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79832 w 4403170"/>
              <a:gd name="connsiteY0" fmla="*/ 1670336 h 1994253"/>
              <a:gd name="connsiteX1" fmla="*/ 162953 w 4403170"/>
              <a:gd name="connsiteY1" fmla="*/ 1374898 h 1994253"/>
              <a:gd name="connsiteX2" fmla="*/ 4508 w 4403170"/>
              <a:gd name="connsiteY2" fmla="*/ 502726 h 1994253"/>
              <a:gd name="connsiteX3" fmla="*/ 658134 w 4403170"/>
              <a:gd name="connsiteY3" fmla="*/ 97688 h 1994253"/>
              <a:gd name="connsiteX4" fmla="*/ 3866720 w 4403170"/>
              <a:gd name="connsiteY4" fmla="*/ 62409 h 1994253"/>
              <a:gd name="connsiteX5" fmla="*/ 4395336 w 4403170"/>
              <a:gd name="connsiteY5" fmla="*/ 837645 h 1994253"/>
              <a:gd name="connsiteX6" fmla="*/ 3860788 w 4403170"/>
              <a:gd name="connsiteY6" fmla="*/ 1659621 h 1994253"/>
              <a:gd name="connsiteX7" fmla="*/ 911570 w 4403170"/>
              <a:gd name="connsiteY7" fmla="*/ 1673992 h 1994253"/>
              <a:gd name="connsiteX8" fmla="*/ 919506 w 4403170"/>
              <a:gd name="connsiteY8" fmla="*/ 1994253 h 1994253"/>
              <a:gd name="connsiteX9" fmla="*/ 579832 w 4403170"/>
              <a:gd name="connsiteY9" fmla="*/ 1670336 h 1994253"/>
              <a:gd name="connsiteX0" fmla="*/ 534162 w 4402901"/>
              <a:gd name="connsiteY0" fmla="*/ 1652839 h 1994253"/>
              <a:gd name="connsiteX1" fmla="*/ 162684 w 4402901"/>
              <a:gd name="connsiteY1" fmla="*/ 1374898 h 1994253"/>
              <a:gd name="connsiteX2" fmla="*/ 4239 w 4402901"/>
              <a:gd name="connsiteY2" fmla="*/ 502726 h 1994253"/>
              <a:gd name="connsiteX3" fmla="*/ 657865 w 4402901"/>
              <a:gd name="connsiteY3" fmla="*/ 97688 h 1994253"/>
              <a:gd name="connsiteX4" fmla="*/ 3866451 w 4402901"/>
              <a:gd name="connsiteY4" fmla="*/ 62409 h 1994253"/>
              <a:gd name="connsiteX5" fmla="*/ 4395067 w 4402901"/>
              <a:gd name="connsiteY5" fmla="*/ 837645 h 1994253"/>
              <a:gd name="connsiteX6" fmla="*/ 3860519 w 4402901"/>
              <a:gd name="connsiteY6" fmla="*/ 1659621 h 1994253"/>
              <a:gd name="connsiteX7" fmla="*/ 911301 w 4402901"/>
              <a:gd name="connsiteY7" fmla="*/ 1673992 h 1994253"/>
              <a:gd name="connsiteX8" fmla="*/ 919237 w 4402901"/>
              <a:gd name="connsiteY8" fmla="*/ 1994253 h 1994253"/>
              <a:gd name="connsiteX9" fmla="*/ 534162 w 4402901"/>
              <a:gd name="connsiteY9" fmla="*/ 1652839 h 1994253"/>
              <a:gd name="connsiteX0" fmla="*/ 556735 w 4425474"/>
              <a:gd name="connsiteY0" fmla="*/ 1652839 h 1994253"/>
              <a:gd name="connsiteX1" fmla="*/ 167956 w 4425474"/>
              <a:gd name="connsiteY1" fmla="*/ 1341666 h 1994253"/>
              <a:gd name="connsiteX2" fmla="*/ 26812 w 4425474"/>
              <a:gd name="connsiteY2" fmla="*/ 502726 h 1994253"/>
              <a:gd name="connsiteX3" fmla="*/ 680438 w 4425474"/>
              <a:gd name="connsiteY3" fmla="*/ 97688 h 1994253"/>
              <a:gd name="connsiteX4" fmla="*/ 3889024 w 4425474"/>
              <a:gd name="connsiteY4" fmla="*/ 62409 h 1994253"/>
              <a:gd name="connsiteX5" fmla="*/ 4417640 w 4425474"/>
              <a:gd name="connsiteY5" fmla="*/ 837645 h 1994253"/>
              <a:gd name="connsiteX6" fmla="*/ 3883092 w 4425474"/>
              <a:gd name="connsiteY6" fmla="*/ 1659621 h 1994253"/>
              <a:gd name="connsiteX7" fmla="*/ 933874 w 4425474"/>
              <a:gd name="connsiteY7" fmla="*/ 1673992 h 1994253"/>
              <a:gd name="connsiteX8" fmla="*/ 941810 w 4425474"/>
              <a:gd name="connsiteY8" fmla="*/ 1994253 h 1994253"/>
              <a:gd name="connsiteX9" fmla="*/ 556735 w 4425474"/>
              <a:gd name="connsiteY9" fmla="*/ 1652839 h 1994253"/>
              <a:gd name="connsiteX0" fmla="*/ 556735 w 4425474"/>
              <a:gd name="connsiteY0" fmla="*/ 1652839 h 1994253"/>
              <a:gd name="connsiteX1" fmla="*/ 167956 w 4425474"/>
              <a:gd name="connsiteY1" fmla="*/ 1341666 h 1994253"/>
              <a:gd name="connsiteX2" fmla="*/ 26812 w 4425474"/>
              <a:gd name="connsiteY2" fmla="*/ 502726 h 1994253"/>
              <a:gd name="connsiteX3" fmla="*/ 680438 w 4425474"/>
              <a:gd name="connsiteY3" fmla="*/ 97688 h 1994253"/>
              <a:gd name="connsiteX4" fmla="*/ 3889024 w 4425474"/>
              <a:gd name="connsiteY4" fmla="*/ 62409 h 1994253"/>
              <a:gd name="connsiteX5" fmla="*/ 4417640 w 4425474"/>
              <a:gd name="connsiteY5" fmla="*/ 837645 h 1994253"/>
              <a:gd name="connsiteX6" fmla="*/ 3883092 w 4425474"/>
              <a:gd name="connsiteY6" fmla="*/ 1659621 h 1994253"/>
              <a:gd name="connsiteX7" fmla="*/ 933874 w 4425474"/>
              <a:gd name="connsiteY7" fmla="*/ 1673992 h 1994253"/>
              <a:gd name="connsiteX8" fmla="*/ 941810 w 4425474"/>
              <a:gd name="connsiteY8" fmla="*/ 1994253 h 1994253"/>
              <a:gd name="connsiteX9" fmla="*/ 556735 w 4425474"/>
              <a:gd name="connsiteY9" fmla="*/ 1652839 h 1994253"/>
              <a:gd name="connsiteX0" fmla="*/ 556735 w 4425474"/>
              <a:gd name="connsiteY0" fmla="*/ 1654095 h 1995509"/>
              <a:gd name="connsiteX1" fmla="*/ 167956 w 4425474"/>
              <a:gd name="connsiteY1" fmla="*/ 1342922 h 1995509"/>
              <a:gd name="connsiteX2" fmla="*/ 26812 w 4425474"/>
              <a:gd name="connsiteY2" fmla="*/ 503982 h 1995509"/>
              <a:gd name="connsiteX3" fmla="*/ 680438 w 4425474"/>
              <a:gd name="connsiteY3" fmla="*/ 98944 h 1995509"/>
              <a:gd name="connsiteX4" fmla="*/ 3889024 w 4425474"/>
              <a:gd name="connsiteY4" fmla="*/ 63665 h 1995509"/>
              <a:gd name="connsiteX5" fmla="*/ 4417640 w 4425474"/>
              <a:gd name="connsiteY5" fmla="*/ 838901 h 1995509"/>
              <a:gd name="connsiteX6" fmla="*/ 3883092 w 4425474"/>
              <a:gd name="connsiteY6" fmla="*/ 1660877 h 1995509"/>
              <a:gd name="connsiteX7" fmla="*/ 933874 w 4425474"/>
              <a:gd name="connsiteY7" fmla="*/ 1675248 h 1995509"/>
              <a:gd name="connsiteX8" fmla="*/ 941810 w 4425474"/>
              <a:gd name="connsiteY8" fmla="*/ 1995509 h 1995509"/>
              <a:gd name="connsiteX9" fmla="*/ 556735 w 4425474"/>
              <a:gd name="connsiteY9" fmla="*/ 1654095 h 1995509"/>
              <a:gd name="connsiteX0" fmla="*/ 556735 w 4425474"/>
              <a:gd name="connsiteY0" fmla="*/ 1655129 h 1996543"/>
              <a:gd name="connsiteX1" fmla="*/ 167956 w 4425474"/>
              <a:gd name="connsiteY1" fmla="*/ 1343956 h 1996543"/>
              <a:gd name="connsiteX2" fmla="*/ 26812 w 4425474"/>
              <a:gd name="connsiteY2" fmla="*/ 505016 h 1996543"/>
              <a:gd name="connsiteX3" fmla="*/ 680438 w 4425474"/>
              <a:gd name="connsiteY3" fmla="*/ 99978 h 1996543"/>
              <a:gd name="connsiteX4" fmla="*/ 3889024 w 4425474"/>
              <a:gd name="connsiteY4" fmla="*/ 64699 h 1996543"/>
              <a:gd name="connsiteX5" fmla="*/ 4417640 w 4425474"/>
              <a:gd name="connsiteY5" fmla="*/ 839935 h 1996543"/>
              <a:gd name="connsiteX6" fmla="*/ 3883092 w 4425474"/>
              <a:gd name="connsiteY6" fmla="*/ 1661911 h 1996543"/>
              <a:gd name="connsiteX7" fmla="*/ 933874 w 4425474"/>
              <a:gd name="connsiteY7" fmla="*/ 1676282 h 1996543"/>
              <a:gd name="connsiteX8" fmla="*/ 941810 w 4425474"/>
              <a:gd name="connsiteY8" fmla="*/ 1996543 h 1996543"/>
              <a:gd name="connsiteX9" fmla="*/ 556735 w 4425474"/>
              <a:gd name="connsiteY9" fmla="*/ 1655129 h 1996543"/>
              <a:gd name="connsiteX0" fmla="*/ 550979 w 4421752"/>
              <a:gd name="connsiteY0" fmla="*/ 1650230 h 1991644"/>
              <a:gd name="connsiteX1" fmla="*/ 162200 w 4421752"/>
              <a:gd name="connsiteY1" fmla="*/ 1339057 h 1991644"/>
              <a:gd name="connsiteX2" fmla="*/ 21056 w 4421752"/>
              <a:gd name="connsiteY2" fmla="*/ 500117 h 1991644"/>
              <a:gd name="connsiteX3" fmla="*/ 587675 w 4421752"/>
              <a:gd name="connsiteY3" fmla="*/ 108032 h 1991644"/>
              <a:gd name="connsiteX4" fmla="*/ 3883268 w 4421752"/>
              <a:gd name="connsiteY4" fmla="*/ 59800 h 1991644"/>
              <a:gd name="connsiteX5" fmla="*/ 4411884 w 4421752"/>
              <a:gd name="connsiteY5" fmla="*/ 835036 h 1991644"/>
              <a:gd name="connsiteX6" fmla="*/ 3877336 w 4421752"/>
              <a:gd name="connsiteY6" fmla="*/ 1657012 h 1991644"/>
              <a:gd name="connsiteX7" fmla="*/ 928118 w 4421752"/>
              <a:gd name="connsiteY7" fmla="*/ 1671383 h 1991644"/>
              <a:gd name="connsiteX8" fmla="*/ 936054 w 4421752"/>
              <a:gd name="connsiteY8" fmla="*/ 1991644 h 1991644"/>
              <a:gd name="connsiteX9" fmla="*/ 550979 w 4421752"/>
              <a:gd name="connsiteY9" fmla="*/ 1650230 h 1991644"/>
              <a:gd name="connsiteX0" fmla="*/ 550979 w 4423181"/>
              <a:gd name="connsiteY0" fmla="*/ 1701894 h 2043308"/>
              <a:gd name="connsiteX1" fmla="*/ 162200 w 4423181"/>
              <a:gd name="connsiteY1" fmla="*/ 1390721 h 2043308"/>
              <a:gd name="connsiteX2" fmla="*/ 21056 w 4423181"/>
              <a:gd name="connsiteY2" fmla="*/ 551781 h 2043308"/>
              <a:gd name="connsiteX3" fmla="*/ 587675 w 4423181"/>
              <a:gd name="connsiteY3" fmla="*/ 159696 h 2043308"/>
              <a:gd name="connsiteX4" fmla="*/ 3883268 w 4423181"/>
              <a:gd name="connsiteY4" fmla="*/ 111464 h 2043308"/>
              <a:gd name="connsiteX5" fmla="*/ 4411884 w 4423181"/>
              <a:gd name="connsiteY5" fmla="*/ 886700 h 2043308"/>
              <a:gd name="connsiteX6" fmla="*/ 3877336 w 4423181"/>
              <a:gd name="connsiteY6" fmla="*/ 1708676 h 2043308"/>
              <a:gd name="connsiteX7" fmla="*/ 928118 w 4423181"/>
              <a:gd name="connsiteY7" fmla="*/ 1723047 h 2043308"/>
              <a:gd name="connsiteX8" fmla="*/ 936054 w 4423181"/>
              <a:gd name="connsiteY8" fmla="*/ 2043308 h 2043308"/>
              <a:gd name="connsiteX9" fmla="*/ 550979 w 4423181"/>
              <a:gd name="connsiteY9" fmla="*/ 1701894 h 2043308"/>
              <a:gd name="connsiteX0" fmla="*/ 550979 w 4416703"/>
              <a:gd name="connsiteY0" fmla="*/ 1724338 h 2065752"/>
              <a:gd name="connsiteX1" fmla="*/ 162200 w 4416703"/>
              <a:gd name="connsiteY1" fmla="*/ 1413165 h 2065752"/>
              <a:gd name="connsiteX2" fmla="*/ 21056 w 4416703"/>
              <a:gd name="connsiteY2" fmla="*/ 574225 h 2065752"/>
              <a:gd name="connsiteX3" fmla="*/ 587675 w 4416703"/>
              <a:gd name="connsiteY3" fmla="*/ 182140 h 2065752"/>
              <a:gd name="connsiteX4" fmla="*/ 3836784 w 4416703"/>
              <a:gd name="connsiteY4" fmla="*/ 102710 h 2065752"/>
              <a:gd name="connsiteX5" fmla="*/ 4411884 w 4416703"/>
              <a:gd name="connsiteY5" fmla="*/ 909144 h 2065752"/>
              <a:gd name="connsiteX6" fmla="*/ 3877336 w 4416703"/>
              <a:gd name="connsiteY6" fmla="*/ 1731120 h 2065752"/>
              <a:gd name="connsiteX7" fmla="*/ 928118 w 4416703"/>
              <a:gd name="connsiteY7" fmla="*/ 1745491 h 2065752"/>
              <a:gd name="connsiteX8" fmla="*/ 936054 w 4416703"/>
              <a:gd name="connsiteY8" fmla="*/ 2065752 h 2065752"/>
              <a:gd name="connsiteX9" fmla="*/ 550979 w 4416703"/>
              <a:gd name="connsiteY9" fmla="*/ 1724338 h 2065752"/>
              <a:gd name="connsiteX0" fmla="*/ 560106 w 4423497"/>
              <a:gd name="connsiteY0" fmla="*/ 1682522 h 2023936"/>
              <a:gd name="connsiteX1" fmla="*/ 171327 w 4423497"/>
              <a:gd name="connsiteY1" fmla="*/ 1371349 h 2023936"/>
              <a:gd name="connsiteX2" fmla="*/ 30183 w 4423497"/>
              <a:gd name="connsiteY2" fmla="*/ 532409 h 2023936"/>
              <a:gd name="connsiteX3" fmla="*/ 733796 w 4423497"/>
              <a:gd name="connsiteY3" fmla="*/ 110109 h 2023936"/>
              <a:gd name="connsiteX4" fmla="*/ 3845911 w 4423497"/>
              <a:gd name="connsiteY4" fmla="*/ 60894 h 2023936"/>
              <a:gd name="connsiteX5" fmla="*/ 4421011 w 4423497"/>
              <a:gd name="connsiteY5" fmla="*/ 867328 h 2023936"/>
              <a:gd name="connsiteX6" fmla="*/ 3886463 w 4423497"/>
              <a:gd name="connsiteY6" fmla="*/ 1689304 h 2023936"/>
              <a:gd name="connsiteX7" fmla="*/ 937245 w 4423497"/>
              <a:gd name="connsiteY7" fmla="*/ 1703675 h 2023936"/>
              <a:gd name="connsiteX8" fmla="*/ 945181 w 4423497"/>
              <a:gd name="connsiteY8" fmla="*/ 2023936 h 2023936"/>
              <a:gd name="connsiteX9" fmla="*/ 560106 w 4423497"/>
              <a:gd name="connsiteY9" fmla="*/ 1682522 h 2023936"/>
              <a:gd name="connsiteX0" fmla="*/ 563605 w 4426572"/>
              <a:gd name="connsiteY0" fmla="*/ 1726456 h 2067870"/>
              <a:gd name="connsiteX1" fmla="*/ 174826 w 4426572"/>
              <a:gd name="connsiteY1" fmla="*/ 1415283 h 2067870"/>
              <a:gd name="connsiteX2" fmla="*/ 33682 w 4426572"/>
              <a:gd name="connsiteY2" fmla="*/ 576343 h 2067870"/>
              <a:gd name="connsiteX3" fmla="*/ 788618 w 4426572"/>
              <a:gd name="connsiteY3" fmla="*/ 60926 h 2067870"/>
              <a:gd name="connsiteX4" fmla="*/ 3849410 w 4426572"/>
              <a:gd name="connsiteY4" fmla="*/ 104828 h 2067870"/>
              <a:gd name="connsiteX5" fmla="*/ 4424510 w 4426572"/>
              <a:gd name="connsiteY5" fmla="*/ 911262 h 2067870"/>
              <a:gd name="connsiteX6" fmla="*/ 3889962 w 4426572"/>
              <a:gd name="connsiteY6" fmla="*/ 1733238 h 2067870"/>
              <a:gd name="connsiteX7" fmla="*/ 940744 w 4426572"/>
              <a:gd name="connsiteY7" fmla="*/ 1747609 h 2067870"/>
              <a:gd name="connsiteX8" fmla="*/ 948680 w 4426572"/>
              <a:gd name="connsiteY8" fmla="*/ 2067870 h 2067870"/>
              <a:gd name="connsiteX9" fmla="*/ 563605 w 4426572"/>
              <a:gd name="connsiteY9" fmla="*/ 1726456 h 2067870"/>
              <a:gd name="connsiteX0" fmla="*/ 563605 w 4426571"/>
              <a:gd name="connsiteY0" fmla="*/ 1726456 h 2067870"/>
              <a:gd name="connsiteX1" fmla="*/ 174826 w 4426571"/>
              <a:gd name="connsiteY1" fmla="*/ 1415283 h 2067870"/>
              <a:gd name="connsiteX2" fmla="*/ 33682 w 4426571"/>
              <a:gd name="connsiteY2" fmla="*/ 576343 h 2067870"/>
              <a:gd name="connsiteX3" fmla="*/ 788618 w 4426571"/>
              <a:gd name="connsiteY3" fmla="*/ 60926 h 2067870"/>
              <a:gd name="connsiteX4" fmla="*/ 3849410 w 4426571"/>
              <a:gd name="connsiteY4" fmla="*/ 104828 h 2067870"/>
              <a:gd name="connsiteX5" fmla="*/ 4424510 w 4426571"/>
              <a:gd name="connsiteY5" fmla="*/ 911262 h 2067870"/>
              <a:gd name="connsiteX6" fmla="*/ 3569489 w 4426571"/>
              <a:gd name="connsiteY6" fmla="*/ 1762468 h 2067870"/>
              <a:gd name="connsiteX7" fmla="*/ 940744 w 4426571"/>
              <a:gd name="connsiteY7" fmla="*/ 1747609 h 2067870"/>
              <a:gd name="connsiteX8" fmla="*/ 948680 w 4426571"/>
              <a:gd name="connsiteY8" fmla="*/ 2067870 h 2067870"/>
              <a:gd name="connsiteX9" fmla="*/ 563605 w 4426571"/>
              <a:gd name="connsiteY9" fmla="*/ 1726456 h 2067870"/>
              <a:gd name="connsiteX0" fmla="*/ 563605 w 4426571"/>
              <a:gd name="connsiteY0" fmla="*/ 1726456 h 2067870"/>
              <a:gd name="connsiteX1" fmla="*/ 174826 w 4426571"/>
              <a:gd name="connsiteY1" fmla="*/ 1415283 h 2067870"/>
              <a:gd name="connsiteX2" fmla="*/ 33682 w 4426571"/>
              <a:gd name="connsiteY2" fmla="*/ 576343 h 2067870"/>
              <a:gd name="connsiteX3" fmla="*/ 788618 w 4426571"/>
              <a:gd name="connsiteY3" fmla="*/ 60926 h 2067870"/>
              <a:gd name="connsiteX4" fmla="*/ 3849410 w 4426571"/>
              <a:gd name="connsiteY4" fmla="*/ 104828 h 2067870"/>
              <a:gd name="connsiteX5" fmla="*/ 4424510 w 4426571"/>
              <a:gd name="connsiteY5" fmla="*/ 911262 h 2067870"/>
              <a:gd name="connsiteX6" fmla="*/ 3569489 w 4426571"/>
              <a:gd name="connsiteY6" fmla="*/ 1762468 h 2067870"/>
              <a:gd name="connsiteX7" fmla="*/ 940744 w 4426571"/>
              <a:gd name="connsiteY7" fmla="*/ 1747609 h 2067870"/>
              <a:gd name="connsiteX8" fmla="*/ 948680 w 4426571"/>
              <a:gd name="connsiteY8" fmla="*/ 2067870 h 2067870"/>
              <a:gd name="connsiteX9" fmla="*/ 563605 w 4426571"/>
              <a:gd name="connsiteY9" fmla="*/ 1726456 h 2067870"/>
              <a:gd name="connsiteX0" fmla="*/ 564281 w 4427247"/>
              <a:gd name="connsiteY0" fmla="*/ 1726456 h 2067870"/>
              <a:gd name="connsiteX1" fmla="*/ 172251 w 4427247"/>
              <a:gd name="connsiteY1" fmla="*/ 1374183 h 2067870"/>
              <a:gd name="connsiteX2" fmla="*/ 34358 w 4427247"/>
              <a:gd name="connsiteY2" fmla="*/ 576343 h 2067870"/>
              <a:gd name="connsiteX3" fmla="*/ 789294 w 4427247"/>
              <a:gd name="connsiteY3" fmla="*/ 60926 h 2067870"/>
              <a:gd name="connsiteX4" fmla="*/ 3850086 w 4427247"/>
              <a:gd name="connsiteY4" fmla="*/ 104828 h 2067870"/>
              <a:gd name="connsiteX5" fmla="*/ 4425186 w 4427247"/>
              <a:gd name="connsiteY5" fmla="*/ 911262 h 2067870"/>
              <a:gd name="connsiteX6" fmla="*/ 3570165 w 4427247"/>
              <a:gd name="connsiteY6" fmla="*/ 1762468 h 2067870"/>
              <a:gd name="connsiteX7" fmla="*/ 941420 w 4427247"/>
              <a:gd name="connsiteY7" fmla="*/ 1747609 h 2067870"/>
              <a:gd name="connsiteX8" fmla="*/ 949356 w 4427247"/>
              <a:gd name="connsiteY8" fmla="*/ 2067870 h 2067870"/>
              <a:gd name="connsiteX9" fmla="*/ 564281 w 4427247"/>
              <a:gd name="connsiteY9" fmla="*/ 1726456 h 2067870"/>
              <a:gd name="connsiteX0" fmla="*/ 564281 w 4427247"/>
              <a:gd name="connsiteY0" fmla="*/ 1741318 h 2082732"/>
              <a:gd name="connsiteX1" fmla="*/ 172251 w 4427247"/>
              <a:gd name="connsiteY1" fmla="*/ 1389045 h 2082732"/>
              <a:gd name="connsiteX2" fmla="*/ 34358 w 4427247"/>
              <a:gd name="connsiteY2" fmla="*/ 591205 h 2082732"/>
              <a:gd name="connsiteX3" fmla="*/ 789294 w 4427247"/>
              <a:gd name="connsiteY3" fmla="*/ 75788 h 2082732"/>
              <a:gd name="connsiteX4" fmla="*/ 3850086 w 4427247"/>
              <a:gd name="connsiteY4" fmla="*/ 119690 h 2082732"/>
              <a:gd name="connsiteX5" fmla="*/ 4425186 w 4427247"/>
              <a:gd name="connsiteY5" fmla="*/ 926124 h 2082732"/>
              <a:gd name="connsiteX6" fmla="*/ 3570165 w 4427247"/>
              <a:gd name="connsiteY6" fmla="*/ 1777330 h 2082732"/>
              <a:gd name="connsiteX7" fmla="*/ 941420 w 4427247"/>
              <a:gd name="connsiteY7" fmla="*/ 1762471 h 2082732"/>
              <a:gd name="connsiteX8" fmla="*/ 949356 w 4427247"/>
              <a:gd name="connsiteY8" fmla="*/ 2082732 h 2082732"/>
              <a:gd name="connsiteX9" fmla="*/ 564281 w 4427247"/>
              <a:gd name="connsiteY9" fmla="*/ 1741318 h 2082732"/>
              <a:gd name="connsiteX0" fmla="*/ 564281 w 4427247"/>
              <a:gd name="connsiteY0" fmla="*/ 1741318 h 2082732"/>
              <a:gd name="connsiteX1" fmla="*/ 172251 w 4427247"/>
              <a:gd name="connsiteY1" fmla="*/ 1389045 h 2082732"/>
              <a:gd name="connsiteX2" fmla="*/ 34358 w 4427247"/>
              <a:gd name="connsiteY2" fmla="*/ 591205 h 2082732"/>
              <a:gd name="connsiteX3" fmla="*/ 789294 w 4427247"/>
              <a:gd name="connsiteY3" fmla="*/ 75788 h 2082732"/>
              <a:gd name="connsiteX4" fmla="*/ 3850086 w 4427247"/>
              <a:gd name="connsiteY4" fmla="*/ 119690 h 2082732"/>
              <a:gd name="connsiteX5" fmla="*/ 4425186 w 4427247"/>
              <a:gd name="connsiteY5" fmla="*/ 926124 h 2082732"/>
              <a:gd name="connsiteX6" fmla="*/ 3570165 w 4427247"/>
              <a:gd name="connsiteY6" fmla="*/ 1777330 h 2082732"/>
              <a:gd name="connsiteX7" fmla="*/ 1156249 w 4427247"/>
              <a:gd name="connsiteY7" fmla="*/ 1788819 h 2082732"/>
              <a:gd name="connsiteX8" fmla="*/ 949356 w 4427247"/>
              <a:gd name="connsiteY8" fmla="*/ 2082732 h 2082732"/>
              <a:gd name="connsiteX9" fmla="*/ 564281 w 4427247"/>
              <a:gd name="connsiteY9" fmla="*/ 1741318 h 2082732"/>
              <a:gd name="connsiteX0" fmla="*/ 564281 w 4427247"/>
              <a:gd name="connsiteY0" fmla="*/ 1741318 h 2116439"/>
              <a:gd name="connsiteX1" fmla="*/ 172251 w 4427247"/>
              <a:gd name="connsiteY1" fmla="*/ 1389045 h 2116439"/>
              <a:gd name="connsiteX2" fmla="*/ 34358 w 4427247"/>
              <a:gd name="connsiteY2" fmla="*/ 591205 h 2116439"/>
              <a:gd name="connsiteX3" fmla="*/ 789294 w 4427247"/>
              <a:gd name="connsiteY3" fmla="*/ 75788 h 2116439"/>
              <a:gd name="connsiteX4" fmla="*/ 3850086 w 4427247"/>
              <a:gd name="connsiteY4" fmla="*/ 119690 h 2116439"/>
              <a:gd name="connsiteX5" fmla="*/ 4425186 w 4427247"/>
              <a:gd name="connsiteY5" fmla="*/ 926124 h 2116439"/>
              <a:gd name="connsiteX6" fmla="*/ 3570165 w 4427247"/>
              <a:gd name="connsiteY6" fmla="*/ 1777330 h 2116439"/>
              <a:gd name="connsiteX7" fmla="*/ 1156249 w 4427247"/>
              <a:gd name="connsiteY7" fmla="*/ 1788819 h 2116439"/>
              <a:gd name="connsiteX8" fmla="*/ 1157432 w 4427247"/>
              <a:gd name="connsiteY8" fmla="*/ 2116439 h 2116439"/>
              <a:gd name="connsiteX9" fmla="*/ 564281 w 4427247"/>
              <a:gd name="connsiteY9" fmla="*/ 1741318 h 2116439"/>
              <a:gd name="connsiteX0" fmla="*/ 722695 w 4430824"/>
              <a:gd name="connsiteY0" fmla="*/ 1751186 h 2116439"/>
              <a:gd name="connsiteX1" fmla="*/ 175828 w 4430824"/>
              <a:gd name="connsiteY1" fmla="*/ 1389045 h 2116439"/>
              <a:gd name="connsiteX2" fmla="*/ 37935 w 4430824"/>
              <a:gd name="connsiteY2" fmla="*/ 591205 h 2116439"/>
              <a:gd name="connsiteX3" fmla="*/ 792871 w 4430824"/>
              <a:gd name="connsiteY3" fmla="*/ 75788 h 2116439"/>
              <a:gd name="connsiteX4" fmla="*/ 3853663 w 4430824"/>
              <a:gd name="connsiteY4" fmla="*/ 119690 h 2116439"/>
              <a:gd name="connsiteX5" fmla="*/ 4428763 w 4430824"/>
              <a:gd name="connsiteY5" fmla="*/ 926124 h 2116439"/>
              <a:gd name="connsiteX6" fmla="*/ 3573742 w 4430824"/>
              <a:gd name="connsiteY6" fmla="*/ 1777330 h 2116439"/>
              <a:gd name="connsiteX7" fmla="*/ 1159826 w 4430824"/>
              <a:gd name="connsiteY7" fmla="*/ 1788819 h 2116439"/>
              <a:gd name="connsiteX8" fmla="*/ 1161009 w 4430824"/>
              <a:gd name="connsiteY8" fmla="*/ 2116439 h 2116439"/>
              <a:gd name="connsiteX9" fmla="*/ 722695 w 4430824"/>
              <a:gd name="connsiteY9" fmla="*/ 1751186 h 2116439"/>
              <a:gd name="connsiteX0" fmla="*/ 722695 w 4430824"/>
              <a:gd name="connsiteY0" fmla="*/ 1751186 h 2116439"/>
              <a:gd name="connsiteX1" fmla="*/ 175828 w 4430824"/>
              <a:gd name="connsiteY1" fmla="*/ 1389045 h 2116439"/>
              <a:gd name="connsiteX2" fmla="*/ 37935 w 4430824"/>
              <a:gd name="connsiteY2" fmla="*/ 591205 h 2116439"/>
              <a:gd name="connsiteX3" fmla="*/ 792871 w 4430824"/>
              <a:gd name="connsiteY3" fmla="*/ 75788 h 2116439"/>
              <a:gd name="connsiteX4" fmla="*/ 3853663 w 4430824"/>
              <a:gd name="connsiteY4" fmla="*/ 119690 h 2116439"/>
              <a:gd name="connsiteX5" fmla="*/ 4428763 w 4430824"/>
              <a:gd name="connsiteY5" fmla="*/ 926124 h 2116439"/>
              <a:gd name="connsiteX6" fmla="*/ 3573742 w 4430824"/>
              <a:gd name="connsiteY6" fmla="*/ 1777330 h 2116439"/>
              <a:gd name="connsiteX7" fmla="*/ 1159826 w 4430824"/>
              <a:gd name="connsiteY7" fmla="*/ 1788819 h 2116439"/>
              <a:gd name="connsiteX8" fmla="*/ 1161009 w 4430824"/>
              <a:gd name="connsiteY8" fmla="*/ 2116439 h 2116439"/>
              <a:gd name="connsiteX9" fmla="*/ 722695 w 4430824"/>
              <a:gd name="connsiteY9" fmla="*/ 1751186 h 2116439"/>
              <a:gd name="connsiteX0" fmla="*/ 722695 w 4428763"/>
              <a:gd name="connsiteY0" fmla="*/ 1751186 h 2116439"/>
              <a:gd name="connsiteX1" fmla="*/ 175828 w 4428763"/>
              <a:gd name="connsiteY1" fmla="*/ 1389045 h 2116439"/>
              <a:gd name="connsiteX2" fmla="*/ 37935 w 4428763"/>
              <a:gd name="connsiteY2" fmla="*/ 591205 h 2116439"/>
              <a:gd name="connsiteX3" fmla="*/ 792871 w 4428763"/>
              <a:gd name="connsiteY3" fmla="*/ 75788 h 2116439"/>
              <a:gd name="connsiteX4" fmla="*/ 3853663 w 4428763"/>
              <a:gd name="connsiteY4" fmla="*/ 119690 h 2116439"/>
              <a:gd name="connsiteX5" fmla="*/ 4428763 w 4428763"/>
              <a:gd name="connsiteY5" fmla="*/ 926124 h 2116439"/>
              <a:gd name="connsiteX6" fmla="*/ 3573742 w 4428763"/>
              <a:gd name="connsiteY6" fmla="*/ 1777330 h 2116439"/>
              <a:gd name="connsiteX7" fmla="*/ 1159826 w 4428763"/>
              <a:gd name="connsiteY7" fmla="*/ 1788819 h 2116439"/>
              <a:gd name="connsiteX8" fmla="*/ 1161009 w 4428763"/>
              <a:gd name="connsiteY8" fmla="*/ 2116439 h 2116439"/>
              <a:gd name="connsiteX9" fmla="*/ 722695 w 4428763"/>
              <a:gd name="connsiteY9" fmla="*/ 1751186 h 2116439"/>
              <a:gd name="connsiteX0" fmla="*/ 722695 w 4428763"/>
              <a:gd name="connsiteY0" fmla="*/ 1737220 h 2102473"/>
              <a:gd name="connsiteX1" fmla="*/ 175828 w 4428763"/>
              <a:gd name="connsiteY1" fmla="*/ 1375079 h 2102473"/>
              <a:gd name="connsiteX2" fmla="*/ 37935 w 4428763"/>
              <a:gd name="connsiteY2" fmla="*/ 577239 h 2102473"/>
              <a:gd name="connsiteX3" fmla="*/ 792871 w 4428763"/>
              <a:gd name="connsiteY3" fmla="*/ 61822 h 2102473"/>
              <a:gd name="connsiteX4" fmla="*/ 3822903 w 4428763"/>
              <a:gd name="connsiteY4" fmla="*/ 104021 h 2102473"/>
              <a:gd name="connsiteX5" fmla="*/ 4428763 w 4428763"/>
              <a:gd name="connsiteY5" fmla="*/ 912158 h 2102473"/>
              <a:gd name="connsiteX6" fmla="*/ 3573742 w 4428763"/>
              <a:gd name="connsiteY6" fmla="*/ 1763364 h 2102473"/>
              <a:gd name="connsiteX7" fmla="*/ 1159826 w 4428763"/>
              <a:gd name="connsiteY7" fmla="*/ 1774853 h 2102473"/>
              <a:gd name="connsiteX8" fmla="*/ 1161009 w 4428763"/>
              <a:gd name="connsiteY8" fmla="*/ 2102473 h 2102473"/>
              <a:gd name="connsiteX9" fmla="*/ 722695 w 4428763"/>
              <a:gd name="connsiteY9" fmla="*/ 1737220 h 2102473"/>
              <a:gd name="connsiteX0" fmla="*/ 722695 w 4428763"/>
              <a:gd name="connsiteY0" fmla="*/ 1737220 h 2102473"/>
              <a:gd name="connsiteX1" fmla="*/ 175828 w 4428763"/>
              <a:gd name="connsiteY1" fmla="*/ 1375079 h 2102473"/>
              <a:gd name="connsiteX2" fmla="*/ 37935 w 4428763"/>
              <a:gd name="connsiteY2" fmla="*/ 577239 h 2102473"/>
              <a:gd name="connsiteX3" fmla="*/ 792871 w 4428763"/>
              <a:gd name="connsiteY3" fmla="*/ 61822 h 2102473"/>
              <a:gd name="connsiteX4" fmla="*/ 3822903 w 4428763"/>
              <a:gd name="connsiteY4" fmla="*/ 104021 h 2102473"/>
              <a:gd name="connsiteX5" fmla="*/ 4428763 w 4428763"/>
              <a:gd name="connsiteY5" fmla="*/ 912158 h 2102473"/>
              <a:gd name="connsiteX6" fmla="*/ 3573742 w 4428763"/>
              <a:gd name="connsiteY6" fmla="*/ 1763364 h 2102473"/>
              <a:gd name="connsiteX7" fmla="*/ 1159826 w 4428763"/>
              <a:gd name="connsiteY7" fmla="*/ 1774853 h 2102473"/>
              <a:gd name="connsiteX8" fmla="*/ 1161009 w 4428763"/>
              <a:gd name="connsiteY8" fmla="*/ 2102473 h 2102473"/>
              <a:gd name="connsiteX9" fmla="*/ 722695 w 4428763"/>
              <a:gd name="connsiteY9" fmla="*/ 1737220 h 2102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28763" h="2102473">
                <a:moveTo>
                  <a:pt x="722695" y="1737220"/>
                </a:moveTo>
                <a:cubicBezTo>
                  <a:pt x="541817" y="1663774"/>
                  <a:pt x="289955" y="1568409"/>
                  <a:pt x="175828" y="1375079"/>
                </a:cubicBezTo>
                <a:cubicBezTo>
                  <a:pt x="61701" y="1181749"/>
                  <a:pt x="-64905" y="796115"/>
                  <a:pt x="37935" y="577239"/>
                </a:cubicBezTo>
                <a:cubicBezTo>
                  <a:pt x="140775" y="358363"/>
                  <a:pt x="162043" y="140692"/>
                  <a:pt x="792871" y="61822"/>
                </a:cubicBezTo>
                <a:cubicBezTo>
                  <a:pt x="1423699" y="-17048"/>
                  <a:pt x="3216921" y="-37702"/>
                  <a:pt x="3822903" y="104021"/>
                </a:cubicBezTo>
                <a:cubicBezTo>
                  <a:pt x="4428885" y="245744"/>
                  <a:pt x="4416953" y="658639"/>
                  <a:pt x="4428763" y="912158"/>
                </a:cubicBezTo>
                <a:cubicBezTo>
                  <a:pt x="4404194" y="1365424"/>
                  <a:pt x="4118565" y="1619581"/>
                  <a:pt x="3573742" y="1763364"/>
                </a:cubicBezTo>
                <a:cubicBezTo>
                  <a:pt x="3028919" y="1907147"/>
                  <a:pt x="1313245" y="1816204"/>
                  <a:pt x="1159826" y="1774853"/>
                </a:cubicBezTo>
                <a:cubicBezTo>
                  <a:pt x="1098295" y="1880771"/>
                  <a:pt x="1112279" y="1894673"/>
                  <a:pt x="1161009" y="2102473"/>
                </a:cubicBezTo>
                <a:cubicBezTo>
                  <a:pt x="929550" y="1950845"/>
                  <a:pt x="722695" y="1737220"/>
                  <a:pt x="722695" y="1737220"/>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24306018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4E07E-FA40-DA2D-D183-8A299EFA6794}"/>
              </a:ext>
            </a:extLst>
          </p:cNvPr>
          <p:cNvSpPr>
            <a:spLocks noGrp="1"/>
          </p:cNvSpPr>
          <p:nvPr>
            <p:ph type="title"/>
          </p:nvPr>
        </p:nvSpPr>
        <p:spPr/>
        <p:txBody>
          <a:bodyPr/>
          <a:lstStyle/>
          <a:p>
            <a:r>
              <a:rPr lang="en-GB" dirty="0"/>
              <a:t>Scheme of work</a:t>
            </a:r>
          </a:p>
        </p:txBody>
      </p:sp>
      <p:pic>
        <p:nvPicPr>
          <p:cNvPr id="12" name="Picture 11">
            <a:extLst>
              <a:ext uri="{FF2B5EF4-FFF2-40B4-BE49-F238E27FC236}">
                <a16:creationId xmlns:a16="http://schemas.microsoft.com/office/drawing/2014/main" id="{2ACFDDF7-89EC-0854-1A83-A4CE1D8A568A}"/>
              </a:ext>
            </a:extLst>
          </p:cNvPr>
          <p:cNvPicPr>
            <a:picLocks noChangeAspect="1"/>
          </p:cNvPicPr>
          <p:nvPr/>
        </p:nvPicPr>
        <p:blipFill rotWithShape="1">
          <a:blip r:embed="rId2"/>
          <a:srcRect l="1852" t="24583" r="31898" b="12291"/>
          <a:stretch/>
        </p:blipFill>
        <p:spPr>
          <a:xfrm>
            <a:off x="4093368" y="778669"/>
            <a:ext cx="7602364" cy="4829176"/>
          </a:xfrm>
          <a:prstGeom prst="rect">
            <a:avLst/>
          </a:prstGeom>
          <a:ln>
            <a:noFill/>
          </a:ln>
          <a:effectLst>
            <a:outerShdw blurRad="292100" dist="139700" dir="2700000" algn="tl" rotWithShape="0">
              <a:srgbClr val="333333">
                <a:alpha val="65000"/>
              </a:srgbClr>
            </a:outerShdw>
          </a:effectLst>
        </p:spPr>
      </p:pic>
      <p:sp>
        <p:nvSpPr>
          <p:cNvPr id="13" name="Callout: Right Arrow 12">
            <a:extLst>
              <a:ext uri="{FF2B5EF4-FFF2-40B4-BE49-F238E27FC236}">
                <a16:creationId xmlns:a16="http://schemas.microsoft.com/office/drawing/2014/main" id="{1BA70123-E2DC-EDF3-243B-86C3F5FCC876}"/>
              </a:ext>
            </a:extLst>
          </p:cNvPr>
          <p:cNvSpPr/>
          <p:nvPr/>
        </p:nvSpPr>
        <p:spPr>
          <a:xfrm>
            <a:off x="1020724" y="1900238"/>
            <a:ext cx="2901195" cy="2893218"/>
          </a:xfrm>
          <a:prstGeom prst="rightArrowCallou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14" name="TextBox 13">
            <a:extLst>
              <a:ext uri="{FF2B5EF4-FFF2-40B4-BE49-F238E27FC236}">
                <a16:creationId xmlns:a16="http://schemas.microsoft.com/office/drawing/2014/main" id="{156878A7-85F0-4C6A-8285-BC4365E66D88}"/>
              </a:ext>
            </a:extLst>
          </p:cNvPr>
          <p:cNvSpPr txBox="1"/>
          <p:nvPr/>
        </p:nvSpPr>
        <p:spPr>
          <a:xfrm>
            <a:off x="1222939" y="2190984"/>
            <a:ext cx="1520260" cy="2246769"/>
          </a:xfrm>
          <a:prstGeom prst="rect">
            <a:avLst/>
          </a:prstGeom>
          <a:noFill/>
        </p:spPr>
        <p:txBody>
          <a:bodyPr wrap="square" rtlCol="0">
            <a:spAutoFit/>
          </a:bodyPr>
          <a:lstStyle/>
          <a:p>
            <a:r>
              <a:rPr lang="en-GB" sz="2800" b="1" dirty="0"/>
              <a:t>*PLEASE NOTE THE NEED TO PRE-BOOK A TIMESLOT EQUIREMENT</a:t>
            </a:r>
          </a:p>
        </p:txBody>
      </p:sp>
    </p:spTree>
    <p:extLst>
      <p:ext uri="{BB962C8B-B14F-4D97-AF65-F5344CB8AC3E}">
        <p14:creationId xmlns:p14="http://schemas.microsoft.com/office/powerpoint/2010/main" val="3229651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B4F37-38A9-F6F0-4F99-CB75A99B46D4}"/>
              </a:ext>
            </a:extLst>
          </p:cNvPr>
          <p:cNvSpPr>
            <a:spLocks noGrp="1"/>
          </p:cNvSpPr>
          <p:nvPr>
            <p:ph type="title"/>
          </p:nvPr>
        </p:nvSpPr>
        <p:spPr/>
        <p:txBody>
          <a:bodyPr/>
          <a:lstStyle/>
          <a:p>
            <a:r>
              <a:rPr lang="en-GB" dirty="0"/>
              <a:t>TIMESLOTS</a:t>
            </a:r>
          </a:p>
        </p:txBody>
      </p:sp>
      <p:graphicFrame>
        <p:nvGraphicFramePr>
          <p:cNvPr id="9" name="Content Placeholder 8">
            <a:extLst>
              <a:ext uri="{FF2B5EF4-FFF2-40B4-BE49-F238E27FC236}">
                <a16:creationId xmlns:a16="http://schemas.microsoft.com/office/drawing/2014/main" id="{4B4748D3-E7B5-2BD7-B9CE-A7E3DE4CABEF}"/>
              </a:ext>
            </a:extLst>
          </p:cNvPr>
          <p:cNvGraphicFramePr>
            <a:graphicFrameLocks noGrp="1"/>
          </p:cNvGraphicFramePr>
          <p:nvPr>
            <p:ph idx="1"/>
            <p:extLst>
              <p:ext uri="{D42A27DB-BD31-4B8C-83A1-F6EECF244321}">
                <p14:modId xmlns:p14="http://schemas.microsoft.com/office/powerpoint/2010/main" val="4159788116"/>
              </p:ext>
            </p:extLst>
          </p:nvPr>
        </p:nvGraphicFramePr>
        <p:xfrm>
          <a:off x="4594216" y="966438"/>
          <a:ext cx="6905908" cy="4754880"/>
        </p:xfrm>
        <a:graphic>
          <a:graphicData uri="http://schemas.openxmlformats.org/drawingml/2006/table">
            <a:tbl>
              <a:tblPr firstRow="1" bandRow="1">
                <a:tableStyleId>{5C22544A-7EE6-4342-B048-85BDC9FD1C3A}</a:tableStyleId>
              </a:tblPr>
              <a:tblGrid>
                <a:gridCol w="3452954">
                  <a:extLst>
                    <a:ext uri="{9D8B030D-6E8A-4147-A177-3AD203B41FA5}">
                      <a16:colId xmlns:a16="http://schemas.microsoft.com/office/drawing/2014/main" val="2580451248"/>
                    </a:ext>
                  </a:extLst>
                </a:gridCol>
                <a:gridCol w="3452954">
                  <a:extLst>
                    <a:ext uri="{9D8B030D-6E8A-4147-A177-3AD203B41FA5}">
                      <a16:colId xmlns:a16="http://schemas.microsoft.com/office/drawing/2014/main" val="2431269585"/>
                    </a:ext>
                  </a:extLst>
                </a:gridCol>
              </a:tblGrid>
              <a:tr h="252223">
                <a:tc>
                  <a:txBody>
                    <a:bodyPr/>
                    <a:lstStyle/>
                    <a:p>
                      <a:r>
                        <a:rPr lang="en-GB" dirty="0"/>
                        <a:t>Time</a:t>
                      </a:r>
                    </a:p>
                  </a:txBody>
                  <a:tcPr/>
                </a:tc>
                <a:tc>
                  <a:txBody>
                    <a:bodyPr/>
                    <a:lstStyle/>
                    <a:p>
                      <a:r>
                        <a:rPr lang="en-GB" dirty="0"/>
                        <a:t>Name</a:t>
                      </a:r>
                    </a:p>
                  </a:txBody>
                  <a:tcPr/>
                </a:tc>
                <a:extLst>
                  <a:ext uri="{0D108BD9-81ED-4DB2-BD59-A6C34878D82A}">
                    <a16:rowId xmlns:a16="http://schemas.microsoft.com/office/drawing/2014/main" val="610495841"/>
                  </a:ext>
                </a:extLst>
              </a:tr>
              <a:tr h="252223">
                <a:tc>
                  <a:txBody>
                    <a:bodyPr/>
                    <a:lstStyle/>
                    <a:p>
                      <a:r>
                        <a:rPr lang="en-GB" dirty="0"/>
                        <a:t>09:00-9:10</a:t>
                      </a:r>
                    </a:p>
                  </a:txBody>
                  <a:tcPr/>
                </a:tc>
                <a:tc>
                  <a:txBody>
                    <a:bodyPr/>
                    <a:lstStyle/>
                    <a:p>
                      <a:endParaRPr lang="en-GB" dirty="0"/>
                    </a:p>
                  </a:txBody>
                  <a:tcPr/>
                </a:tc>
                <a:extLst>
                  <a:ext uri="{0D108BD9-81ED-4DB2-BD59-A6C34878D82A}">
                    <a16:rowId xmlns:a16="http://schemas.microsoft.com/office/drawing/2014/main" val="1731846955"/>
                  </a:ext>
                </a:extLst>
              </a:tr>
              <a:tr h="252223">
                <a:tc>
                  <a:txBody>
                    <a:bodyPr/>
                    <a:lstStyle/>
                    <a:p>
                      <a:r>
                        <a:rPr lang="en-GB" dirty="0"/>
                        <a:t>09:10-09:20</a:t>
                      </a:r>
                    </a:p>
                  </a:txBody>
                  <a:tcPr/>
                </a:tc>
                <a:tc>
                  <a:txBody>
                    <a:bodyPr/>
                    <a:lstStyle/>
                    <a:p>
                      <a:endParaRPr lang="en-GB"/>
                    </a:p>
                  </a:txBody>
                  <a:tcPr/>
                </a:tc>
                <a:extLst>
                  <a:ext uri="{0D108BD9-81ED-4DB2-BD59-A6C34878D82A}">
                    <a16:rowId xmlns:a16="http://schemas.microsoft.com/office/drawing/2014/main" val="275436555"/>
                  </a:ext>
                </a:extLst>
              </a:tr>
              <a:tr h="252223">
                <a:tc>
                  <a:txBody>
                    <a:bodyPr/>
                    <a:lstStyle/>
                    <a:p>
                      <a:r>
                        <a:rPr lang="en-GB" dirty="0"/>
                        <a:t>09:20-09:30</a:t>
                      </a:r>
                    </a:p>
                  </a:txBody>
                  <a:tcPr/>
                </a:tc>
                <a:tc>
                  <a:txBody>
                    <a:bodyPr/>
                    <a:lstStyle/>
                    <a:p>
                      <a:endParaRPr lang="en-GB"/>
                    </a:p>
                  </a:txBody>
                  <a:tcPr/>
                </a:tc>
                <a:extLst>
                  <a:ext uri="{0D108BD9-81ED-4DB2-BD59-A6C34878D82A}">
                    <a16:rowId xmlns:a16="http://schemas.microsoft.com/office/drawing/2014/main" val="232895239"/>
                  </a:ext>
                </a:extLst>
              </a:tr>
              <a:tr h="252223">
                <a:tc>
                  <a:txBody>
                    <a:bodyPr/>
                    <a:lstStyle/>
                    <a:p>
                      <a:r>
                        <a:rPr lang="en-GB" dirty="0"/>
                        <a:t>09:30-09:40</a:t>
                      </a:r>
                    </a:p>
                  </a:txBody>
                  <a:tcPr/>
                </a:tc>
                <a:tc>
                  <a:txBody>
                    <a:bodyPr/>
                    <a:lstStyle/>
                    <a:p>
                      <a:endParaRPr lang="en-GB"/>
                    </a:p>
                  </a:txBody>
                  <a:tcPr/>
                </a:tc>
                <a:extLst>
                  <a:ext uri="{0D108BD9-81ED-4DB2-BD59-A6C34878D82A}">
                    <a16:rowId xmlns:a16="http://schemas.microsoft.com/office/drawing/2014/main" val="3458573367"/>
                  </a:ext>
                </a:extLst>
              </a:tr>
              <a:tr h="252223">
                <a:tc>
                  <a:txBody>
                    <a:bodyPr/>
                    <a:lstStyle/>
                    <a:p>
                      <a:r>
                        <a:rPr lang="en-GB" dirty="0"/>
                        <a:t>09:40-09:50</a:t>
                      </a:r>
                    </a:p>
                  </a:txBody>
                  <a:tcPr/>
                </a:tc>
                <a:tc>
                  <a:txBody>
                    <a:bodyPr/>
                    <a:lstStyle/>
                    <a:p>
                      <a:endParaRPr lang="en-GB"/>
                    </a:p>
                  </a:txBody>
                  <a:tcPr/>
                </a:tc>
                <a:extLst>
                  <a:ext uri="{0D108BD9-81ED-4DB2-BD59-A6C34878D82A}">
                    <a16:rowId xmlns:a16="http://schemas.microsoft.com/office/drawing/2014/main" val="2784189600"/>
                  </a:ext>
                </a:extLst>
              </a:tr>
              <a:tr h="252223">
                <a:tc>
                  <a:txBody>
                    <a:bodyPr/>
                    <a:lstStyle/>
                    <a:p>
                      <a:r>
                        <a:rPr lang="en-GB" dirty="0"/>
                        <a:t>09:50-10:00</a:t>
                      </a:r>
                    </a:p>
                  </a:txBody>
                  <a:tcPr/>
                </a:tc>
                <a:tc>
                  <a:txBody>
                    <a:bodyPr/>
                    <a:lstStyle/>
                    <a:p>
                      <a:endParaRPr lang="en-GB"/>
                    </a:p>
                  </a:txBody>
                  <a:tcPr/>
                </a:tc>
                <a:extLst>
                  <a:ext uri="{0D108BD9-81ED-4DB2-BD59-A6C34878D82A}">
                    <a16:rowId xmlns:a16="http://schemas.microsoft.com/office/drawing/2014/main" val="1777760134"/>
                  </a:ext>
                </a:extLst>
              </a:tr>
              <a:tr h="252223">
                <a:tc>
                  <a:txBody>
                    <a:bodyPr/>
                    <a:lstStyle/>
                    <a:p>
                      <a:r>
                        <a:rPr lang="en-GB" dirty="0"/>
                        <a:t>10:00-10:10</a:t>
                      </a:r>
                    </a:p>
                  </a:txBody>
                  <a:tcPr/>
                </a:tc>
                <a:tc>
                  <a:txBody>
                    <a:bodyPr/>
                    <a:lstStyle/>
                    <a:p>
                      <a:endParaRPr lang="en-GB"/>
                    </a:p>
                  </a:txBody>
                  <a:tcPr/>
                </a:tc>
                <a:extLst>
                  <a:ext uri="{0D108BD9-81ED-4DB2-BD59-A6C34878D82A}">
                    <a16:rowId xmlns:a16="http://schemas.microsoft.com/office/drawing/2014/main" val="3843318151"/>
                  </a:ext>
                </a:extLst>
              </a:tr>
              <a:tr h="252223">
                <a:tc>
                  <a:txBody>
                    <a:bodyPr/>
                    <a:lstStyle/>
                    <a:p>
                      <a:r>
                        <a:rPr lang="en-GB" dirty="0"/>
                        <a:t>10:10-10:20</a:t>
                      </a:r>
                    </a:p>
                  </a:txBody>
                  <a:tcPr/>
                </a:tc>
                <a:tc>
                  <a:txBody>
                    <a:bodyPr/>
                    <a:lstStyle/>
                    <a:p>
                      <a:endParaRPr lang="en-GB"/>
                    </a:p>
                  </a:txBody>
                  <a:tcPr/>
                </a:tc>
                <a:extLst>
                  <a:ext uri="{0D108BD9-81ED-4DB2-BD59-A6C34878D82A}">
                    <a16:rowId xmlns:a16="http://schemas.microsoft.com/office/drawing/2014/main" val="1148554781"/>
                  </a:ext>
                </a:extLst>
              </a:tr>
              <a:tr h="252223">
                <a:tc>
                  <a:txBody>
                    <a:bodyPr/>
                    <a:lstStyle/>
                    <a:p>
                      <a:r>
                        <a:rPr lang="en-GB" dirty="0"/>
                        <a:t>10:20-10:30</a:t>
                      </a:r>
                    </a:p>
                  </a:txBody>
                  <a:tcPr/>
                </a:tc>
                <a:tc>
                  <a:txBody>
                    <a:bodyPr/>
                    <a:lstStyle/>
                    <a:p>
                      <a:endParaRPr lang="en-GB"/>
                    </a:p>
                  </a:txBody>
                  <a:tcPr/>
                </a:tc>
                <a:extLst>
                  <a:ext uri="{0D108BD9-81ED-4DB2-BD59-A6C34878D82A}">
                    <a16:rowId xmlns:a16="http://schemas.microsoft.com/office/drawing/2014/main" val="4115897808"/>
                  </a:ext>
                </a:extLst>
              </a:tr>
              <a:tr h="252223">
                <a:tc>
                  <a:txBody>
                    <a:bodyPr/>
                    <a:lstStyle/>
                    <a:p>
                      <a:r>
                        <a:rPr lang="en-GB" dirty="0"/>
                        <a:t>10:30-10:40</a:t>
                      </a:r>
                    </a:p>
                  </a:txBody>
                  <a:tcPr/>
                </a:tc>
                <a:tc>
                  <a:txBody>
                    <a:bodyPr/>
                    <a:lstStyle/>
                    <a:p>
                      <a:endParaRPr lang="en-GB"/>
                    </a:p>
                  </a:txBody>
                  <a:tcPr/>
                </a:tc>
                <a:extLst>
                  <a:ext uri="{0D108BD9-81ED-4DB2-BD59-A6C34878D82A}">
                    <a16:rowId xmlns:a16="http://schemas.microsoft.com/office/drawing/2014/main" val="1228663156"/>
                  </a:ext>
                </a:extLst>
              </a:tr>
              <a:tr h="252223">
                <a:tc>
                  <a:txBody>
                    <a:bodyPr/>
                    <a:lstStyle/>
                    <a:p>
                      <a:r>
                        <a:rPr lang="en-GB" dirty="0"/>
                        <a:t>10:40-10:50</a:t>
                      </a:r>
                    </a:p>
                  </a:txBody>
                  <a:tcPr/>
                </a:tc>
                <a:tc>
                  <a:txBody>
                    <a:bodyPr/>
                    <a:lstStyle/>
                    <a:p>
                      <a:endParaRPr lang="en-GB"/>
                    </a:p>
                  </a:txBody>
                  <a:tcPr/>
                </a:tc>
                <a:extLst>
                  <a:ext uri="{0D108BD9-81ED-4DB2-BD59-A6C34878D82A}">
                    <a16:rowId xmlns:a16="http://schemas.microsoft.com/office/drawing/2014/main" val="1653942088"/>
                  </a:ext>
                </a:extLst>
              </a:tr>
              <a:tr h="248768">
                <a:tc>
                  <a:txBody>
                    <a:bodyPr/>
                    <a:lstStyle/>
                    <a:p>
                      <a:r>
                        <a:rPr lang="en-GB" dirty="0"/>
                        <a:t>10:50-11</a:t>
                      </a:r>
                    </a:p>
                  </a:txBody>
                  <a:tcPr/>
                </a:tc>
                <a:tc>
                  <a:txBody>
                    <a:bodyPr/>
                    <a:lstStyle/>
                    <a:p>
                      <a:endParaRPr lang="en-GB" dirty="0"/>
                    </a:p>
                  </a:txBody>
                  <a:tcPr/>
                </a:tc>
                <a:extLst>
                  <a:ext uri="{0D108BD9-81ED-4DB2-BD59-A6C34878D82A}">
                    <a16:rowId xmlns:a16="http://schemas.microsoft.com/office/drawing/2014/main" val="2653271881"/>
                  </a:ext>
                </a:extLst>
              </a:tr>
            </a:tbl>
          </a:graphicData>
        </a:graphic>
      </p:graphicFrame>
      <p:sp>
        <p:nvSpPr>
          <p:cNvPr id="11" name="Arrow: Pentagon 10">
            <a:extLst>
              <a:ext uri="{FF2B5EF4-FFF2-40B4-BE49-F238E27FC236}">
                <a16:creationId xmlns:a16="http://schemas.microsoft.com/office/drawing/2014/main" id="{CCC536E1-0AB1-4138-BC89-0EC5C22EDEB5}"/>
              </a:ext>
            </a:extLst>
          </p:cNvPr>
          <p:cNvSpPr/>
          <p:nvPr/>
        </p:nvSpPr>
        <p:spPr>
          <a:xfrm>
            <a:off x="605861" y="1848924"/>
            <a:ext cx="4190532" cy="3995811"/>
          </a:xfrm>
          <a:prstGeom prst="homePlate">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2" name="TextBox 11">
            <a:extLst>
              <a:ext uri="{FF2B5EF4-FFF2-40B4-BE49-F238E27FC236}">
                <a16:creationId xmlns:a16="http://schemas.microsoft.com/office/drawing/2014/main" id="{3068BF23-AA21-F64C-61A2-B0EA8FBB1811}"/>
              </a:ext>
            </a:extLst>
          </p:cNvPr>
          <p:cNvSpPr txBox="1"/>
          <p:nvPr/>
        </p:nvSpPr>
        <p:spPr>
          <a:xfrm>
            <a:off x="835862" y="2118698"/>
            <a:ext cx="2956373" cy="3539430"/>
          </a:xfrm>
          <a:prstGeom prst="rect">
            <a:avLst/>
          </a:prstGeom>
          <a:noFill/>
        </p:spPr>
        <p:txBody>
          <a:bodyPr wrap="square" rtlCol="0">
            <a:spAutoFit/>
          </a:bodyPr>
          <a:lstStyle/>
          <a:p>
            <a:r>
              <a:rPr lang="en-GB" sz="3200" dirty="0"/>
              <a:t>You only have 10 minutes per session so you </a:t>
            </a:r>
            <a:r>
              <a:rPr lang="en-GB" sz="3200" b="1" u="sng" dirty="0"/>
              <a:t>must </a:t>
            </a:r>
            <a:r>
              <a:rPr lang="en-GB" sz="3200" dirty="0"/>
              <a:t>come prepared with questions.</a:t>
            </a:r>
          </a:p>
          <a:p>
            <a:r>
              <a:rPr lang="en-GB" sz="3200" dirty="0"/>
              <a:t>More time will be allocated for individual supervision in semester 2.</a:t>
            </a:r>
          </a:p>
        </p:txBody>
      </p:sp>
    </p:spTree>
    <p:extLst>
      <p:ext uri="{BB962C8B-B14F-4D97-AF65-F5344CB8AC3E}">
        <p14:creationId xmlns:p14="http://schemas.microsoft.com/office/powerpoint/2010/main" val="20792940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651B7-F6CF-646E-6246-8AFCCFF9F86E}"/>
              </a:ext>
            </a:extLst>
          </p:cNvPr>
          <p:cNvSpPr>
            <a:spLocks noGrp="1"/>
          </p:cNvSpPr>
          <p:nvPr>
            <p:ph type="ctrTitle"/>
          </p:nvPr>
        </p:nvSpPr>
        <p:spPr/>
        <p:txBody>
          <a:bodyPr/>
          <a:lstStyle/>
          <a:p>
            <a:r>
              <a:rPr lang="en-GB" dirty="0"/>
              <a:t>Proposal and ethics forms</a:t>
            </a:r>
          </a:p>
        </p:txBody>
      </p:sp>
    </p:spTree>
    <p:extLst>
      <p:ext uri="{BB962C8B-B14F-4D97-AF65-F5344CB8AC3E}">
        <p14:creationId xmlns:p14="http://schemas.microsoft.com/office/powerpoint/2010/main" val="1855148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xfrm>
            <a:off x="471948" y="544356"/>
            <a:ext cx="10972800" cy="1143000"/>
          </a:xfrm>
          <a:solidFill>
            <a:schemeClr val="accent3"/>
          </a:solidFill>
        </p:spPr>
        <p:txBody>
          <a:bodyPr>
            <a:normAutofit/>
          </a:bodyPr>
          <a:lstStyle/>
          <a:p>
            <a:pPr algn="r"/>
            <a:r>
              <a:rPr lang="en-GB" sz="2800" b="1" dirty="0">
                <a:solidFill>
                  <a:srgbClr val="0070C0"/>
                </a:solidFill>
              </a:rPr>
              <a:t>                  </a:t>
            </a:r>
            <a:br>
              <a:rPr lang="en-GB" sz="2800" b="1" dirty="0">
                <a:solidFill>
                  <a:schemeClr val="bg1"/>
                </a:solidFill>
              </a:rPr>
            </a:br>
            <a:r>
              <a:rPr lang="en-GB" sz="4000" b="1" dirty="0">
                <a:solidFill>
                  <a:schemeClr val="bg1"/>
                </a:solidFill>
              </a:rPr>
              <a:t>Proposal Template</a:t>
            </a:r>
          </a:p>
        </p:txBody>
      </p:sp>
      <p:sp>
        <p:nvSpPr>
          <p:cNvPr id="3" name="TextBox 2">
            <a:extLst>
              <a:ext uri="{FF2B5EF4-FFF2-40B4-BE49-F238E27FC236}">
                <a16:creationId xmlns:a16="http://schemas.microsoft.com/office/drawing/2014/main" id="{01664E1A-04C1-471E-1352-295A8AC600C4}"/>
              </a:ext>
            </a:extLst>
          </p:cNvPr>
          <p:cNvSpPr txBox="1"/>
          <p:nvPr/>
        </p:nvSpPr>
        <p:spPr>
          <a:xfrm>
            <a:off x="5958348" y="2907212"/>
            <a:ext cx="4725074" cy="2246769"/>
          </a:xfrm>
          <a:prstGeom prst="rect">
            <a:avLst/>
          </a:prstGeom>
          <a:noFill/>
        </p:spPr>
        <p:txBody>
          <a:bodyPr wrap="square" rtlCol="0">
            <a:spAutoFit/>
          </a:bodyPr>
          <a:lstStyle/>
          <a:p>
            <a:r>
              <a:rPr lang="en-US" sz="2800" dirty="0">
                <a:latin typeface="Neue Haas Grotesk Text Pro" panose="020B0504020202020204" pitchFamily="34" charset="0"/>
              </a:rPr>
              <a:t>Your proposal will become your introduction if done correctly. </a:t>
            </a:r>
          </a:p>
          <a:p>
            <a:endParaRPr lang="en-US" sz="2800" dirty="0">
              <a:latin typeface="Neue Haas Grotesk Text Pro" panose="020B0504020202020204" pitchFamily="34" charset="0"/>
            </a:endParaRPr>
          </a:p>
          <a:p>
            <a:endParaRPr lang="en-US" sz="2800" dirty="0">
              <a:latin typeface="Neue Haas Grotesk Text Pro" panose="020B0504020202020204" pitchFamily="34" charset="0"/>
            </a:endParaRPr>
          </a:p>
        </p:txBody>
      </p:sp>
      <p:pic>
        <p:nvPicPr>
          <p:cNvPr id="1026" name="Picture 2" descr="Image result for moodle images">
            <a:extLst>
              <a:ext uri="{FF2B5EF4-FFF2-40B4-BE49-F238E27FC236}">
                <a16:creationId xmlns:a16="http://schemas.microsoft.com/office/drawing/2014/main" id="{3D022B76-507D-54D9-250E-DACC6F7C28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86306" y="1828510"/>
            <a:ext cx="1349829" cy="1349829"/>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38ACC3E3-FD6E-4DD2-A570-CAB830298970}"/>
              </a:ext>
            </a:extLst>
          </p:cNvPr>
          <p:cNvPicPr>
            <a:picLocks noChangeAspect="1"/>
          </p:cNvPicPr>
          <p:nvPr/>
        </p:nvPicPr>
        <p:blipFill>
          <a:blip r:embed="rId4"/>
          <a:stretch>
            <a:fillRect/>
          </a:stretch>
        </p:blipFill>
        <p:spPr>
          <a:xfrm>
            <a:off x="813824" y="773093"/>
            <a:ext cx="3975907" cy="531181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4510935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F901FF7-72DF-474F-BBF9-D7FED98D33E9}"/>
              </a:ext>
            </a:extLst>
          </p:cNvPr>
          <p:cNvPicPr>
            <a:picLocks noChangeAspect="1"/>
          </p:cNvPicPr>
          <p:nvPr/>
        </p:nvPicPr>
        <p:blipFill>
          <a:blip r:embed="rId3"/>
          <a:stretch>
            <a:fillRect/>
          </a:stretch>
        </p:blipFill>
        <p:spPr>
          <a:xfrm>
            <a:off x="5809682" y="485878"/>
            <a:ext cx="5879690" cy="5867641"/>
          </a:xfrm>
          <a:prstGeom prst="rect">
            <a:avLst/>
          </a:prstGeom>
        </p:spPr>
      </p:pic>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435497" y="485878"/>
            <a:ext cx="5233319" cy="1143000"/>
          </a:xfrm>
          <a:solidFill>
            <a:schemeClr val="accent3"/>
          </a:solidFill>
        </p:spPr>
        <p:txBody>
          <a:bodyPr anchor="ctr">
            <a:normAutofit/>
          </a:bodyPr>
          <a:lstStyle/>
          <a:p>
            <a:r>
              <a:rPr lang="en-GB" dirty="0"/>
              <a:t>“I propose…”</a:t>
            </a:r>
          </a:p>
        </p:txBody>
      </p:sp>
      <p:pic>
        <p:nvPicPr>
          <p:cNvPr id="2050" name="Picture 2" descr="5 Questions To Help Brainstorm A Better Customer Service Experience -  Salesforce Canada Blog">
            <a:extLst>
              <a:ext uri="{FF2B5EF4-FFF2-40B4-BE49-F238E27FC236}">
                <a16:creationId xmlns:a16="http://schemas.microsoft.com/office/drawing/2014/main" id="{7064BCFD-F230-D434-695E-391D73B7A70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150604" y="1898736"/>
            <a:ext cx="4518212" cy="2804944"/>
          </a:xfrm>
          <a:prstGeom prst="rect">
            <a:avLst/>
          </a:prstGeom>
          <a:solidFill>
            <a:srgbClr val="FFFFFF"/>
          </a:solidFill>
        </p:spPr>
      </p:pic>
      <p:pic>
        <p:nvPicPr>
          <p:cNvPr id="2052" name="Picture 4" descr="Brainstorm. Funny Hand Drawn Illustration of Brain in Lamp. Typography  Poster Stock Vector - Illustration of idea, bright: 141180606">
            <a:extLst>
              <a:ext uri="{FF2B5EF4-FFF2-40B4-BE49-F238E27FC236}">
                <a16:creationId xmlns:a16="http://schemas.microsoft.com/office/drawing/2014/main" id="{456C43E9-42C6-C79F-9B6E-78F7C8BFAB1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1690" y="4028380"/>
            <a:ext cx="2205957" cy="2205957"/>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A8091FA7-0D15-4EC3-9FB5-ECCA43E7EE7D}"/>
              </a:ext>
            </a:extLst>
          </p:cNvPr>
          <p:cNvSpPr/>
          <p:nvPr/>
        </p:nvSpPr>
        <p:spPr>
          <a:xfrm>
            <a:off x="5809682" y="812801"/>
            <a:ext cx="5879690" cy="8160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820CE5A7-B205-4EB0-A260-4F1C345444E5}"/>
              </a:ext>
            </a:extLst>
          </p:cNvPr>
          <p:cNvSpPr/>
          <p:nvPr/>
        </p:nvSpPr>
        <p:spPr>
          <a:xfrm>
            <a:off x="5813254" y="2736800"/>
            <a:ext cx="5879690" cy="12260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F1246B6F-D823-4480-9EBA-0F16E74BE410}"/>
              </a:ext>
            </a:extLst>
          </p:cNvPr>
          <p:cNvSpPr/>
          <p:nvPr/>
        </p:nvSpPr>
        <p:spPr>
          <a:xfrm>
            <a:off x="5809682" y="3939405"/>
            <a:ext cx="5879690" cy="61748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7C8282BA-14C5-46C2-BD06-11CDD083DF69}"/>
              </a:ext>
            </a:extLst>
          </p:cNvPr>
          <p:cNvSpPr/>
          <p:nvPr/>
        </p:nvSpPr>
        <p:spPr>
          <a:xfrm>
            <a:off x="5807896" y="4559992"/>
            <a:ext cx="5879690" cy="11760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20DD141A-2F73-4D2A-9B41-E1308521738C}"/>
              </a:ext>
            </a:extLst>
          </p:cNvPr>
          <p:cNvSpPr/>
          <p:nvPr/>
        </p:nvSpPr>
        <p:spPr>
          <a:xfrm>
            <a:off x="5806110" y="5637160"/>
            <a:ext cx="5879690" cy="8160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F52701BD-AAEB-4E2F-9B99-BB2735A2924A}"/>
              </a:ext>
            </a:extLst>
          </p:cNvPr>
          <p:cNvSpPr/>
          <p:nvPr/>
        </p:nvSpPr>
        <p:spPr>
          <a:xfrm>
            <a:off x="5809682" y="1623419"/>
            <a:ext cx="5879690" cy="11368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8"/>
                                        </p:tgtEl>
                                      </p:cBhvr>
                                    </p:animEffect>
                                    <p:anim calcmode="lin" valueType="num">
                                      <p:cBhvr>
                                        <p:cTn id="7" dur="2000"/>
                                        <p:tgtEl>
                                          <p:spTgt spid="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8"/>
                                        </p:tgtEl>
                                        <p:attrNameLst>
                                          <p:attrName>ppt_h</p:attrName>
                                        </p:attrNameLst>
                                      </p:cBhvr>
                                      <p:tavLst>
                                        <p:tav tm="0">
                                          <p:val>
                                            <p:strVal val="ppt_h"/>
                                          </p:val>
                                        </p:tav>
                                        <p:tav tm="100000">
                                          <p:val>
                                            <p:strVal val="ppt_h"/>
                                          </p:val>
                                        </p:tav>
                                      </p:tavLst>
                                    </p:anim>
                                    <p:set>
                                      <p:cBhvr>
                                        <p:cTn id="9" dur="1" fill="hold">
                                          <p:stCondLst>
                                            <p:cond delay="1999"/>
                                          </p:stCondLst>
                                        </p:cTn>
                                        <p:tgtEl>
                                          <p:spTgt spid="8"/>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5" presetClass="exit" presetSubtype="0" fill="hold" grpId="0" nodeType="clickEffect">
                                  <p:stCondLst>
                                    <p:cond delay="0"/>
                                  </p:stCondLst>
                                  <p:childTnLst>
                                    <p:animEffect transition="out" filter="fade">
                                      <p:cBhvr>
                                        <p:cTn id="13" dur="2000"/>
                                        <p:tgtEl>
                                          <p:spTgt spid="15"/>
                                        </p:tgtEl>
                                      </p:cBhvr>
                                    </p:animEffect>
                                    <p:anim calcmode="lin" valueType="num">
                                      <p:cBhvr>
                                        <p:cTn id="14" dur="2000"/>
                                        <p:tgtEl>
                                          <p:spTgt spid="1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5" dur="2000"/>
                                        <p:tgtEl>
                                          <p:spTgt spid="15"/>
                                        </p:tgtEl>
                                        <p:attrNameLst>
                                          <p:attrName>ppt_h</p:attrName>
                                        </p:attrNameLst>
                                      </p:cBhvr>
                                      <p:tavLst>
                                        <p:tav tm="0">
                                          <p:val>
                                            <p:strVal val="ppt_h"/>
                                          </p:val>
                                        </p:tav>
                                        <p:tav tm="100000">
                                          <p:val>
                                            <p:strVal val="ppt_h"/>
                                          </p:val>
                                        </p:tav>
                                      </p:tavLst>
                                    </p:anim>
                                    <p:set>
                                      <p:cBhvr>
                                        <p:cTn id="16" dur="1" fill="hold">
                                          <p:stCondLst>
                                            <p:cond delay="1999"/>
                                          </p:stCondLst>
                                        </p:cTn>
                                        <p:tgtEl>
                                          <p:spTgt spid="15"/>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5" presetClass="exit" presetSubtype="0" fill="hold" grpId="0" nodeType="clickEffect">
                                  <p:stCondLst>
                                    <p:cond delay="0"/>
                                  </p:stCondLst>
                                  <p:childTnLst>
                                    <p:animEffect transition="out" filter="fade">
                                      <p:cBhvr>
                                        <p:cTn id="20" dur="2000"/>
                                        <p:tgtEl>
                                          <p:spTgt spid="11"/>
                                        </p:tgtEl>
                                      </p:cBhvr>
                                    </p:animEffect>
                                    <p:anim calcmode="lin" valueType="num">
                                      <p:cBhvr>
                                        <p:cTn id="21" dur="2000"/>
                                        <p:tgtEl>
                                          <p:spTgt spid="11"/>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11"/>
                                        </p:tgtEl>
                                        <p:attrNameLst>
                                          <p:attrName>ppt_h</p:attrName>
                                        </p:attrNameLst>
                                      </p:cBhvr>
                                      <p:tavLst>
                                        <p:tav tm="0">
                                          <p:val>
                                            <p:strVal val="ppt_h"/>
                                          </p:val>
                                        </p:tav>
                                        <p:tav tm="100000">
                                          <p:val>
                                            <p:strVal val="ppt_h"/>
                                          </p:val>
                                        </p:tav>
                                      </p:tavLst>
                                    </p:anim>
                                    <p:set>
                                      <p:cBhvr>
                                        <p:cTn id="23" dur="1" fill="hold">
                                          <p:stCondLst>
                                            <p:cond delay="1999"/>
                                          </p:stCondLst>
                                        </p:cTn>
                                        <p:tgtEl>
                                          <p:spTgt spid="11"/>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45" presetClass="exit" presetSubtype="0" fill="hold" grpId="0" nodeType="clickEffect">
                                  <p:stCondLst>
                                    <p:cond delay="0"/>
                                  </p:stCondLst>
                                  <p:childTnLst>
                                    <p:animEffect transition="out" filter="fade">
                                      <p:cBhvr>
                                        <p:cTn id="27" dur="2000"/>
                                        <p:tgtEl>
                                          <p:spTgt spid="12"/>
                                        </p:tgtEl>
                                      </p:cBhvr>
                                    </p:animEffect>
                                    <p:anim calcmode="lin" valueType="num">
                                      <p:cBhvr>
                                        <p:cTn id="28" dur="2000"/>
                                        <p:tgtEl>
                                          <p:spTgt spid="1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9" dur="2000"/>
                                        <p:tgtEl>
                                          <p:spTgt spid="12"/>
                                        </p:tgtEl>
                                        <p:attrNameLst>
                                          <p:attrName>ppt_h</p:attrName>
                                        </p:attrNameLst>
                                      </p:cBhvr>
                                      <p:tavLst>
                                        <p:tav tm="0">
                                          <p:val>
                                            <p:strVal val="ppt_h"/>
                                          </p:val>
                                        </p:tav>
                                        <p:tav tm="100000">
                                          <p:val>
                                            <p:strVal val="ppt_h"/>
                                          </p:val>
                                        </p:tav>
                                      </p:tavLst>
                                    </p:anim>
                                    <p:set>
                                      <p:cBhvr>
                                        <p:cTn id="30" dur="1" fill="hold">
                                          <p:stCondLst>
                                            <p:cond delay="1999"/>
                                          </p:stCondLst>
                                        </p:cTn>
                                        <p:tgtEl>
                                          <p:spTgt spid="12"/>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45" presetClass="exit" presetSubtype="0" fill="hold" grpId="0" nodeType="clickEffect">
                                  <p:stCondLst>
                                    <p:cond delay="0"/>
                                  </p:stCondLst>
                                  <p:childTnLst>
                                    <p:animEffect transition="out" filter="fade">
                                      <p:cBhvr>
                                        <p:cTn id="34" dur="2000"/>
                                        <p:tgtEl>
                                          <p:spTgt spid="13"/>
                                        </p:tgtEl>
                                      </p:cBhvr>
                                    </p:animEffect>
                                    <p:anim calcmode="lin" valueType="num">
                                      <p:cBhvr>
                                        <p:cTn id="35" dur="2000"/>
                                        <p:tgtEl>
                                          <p:spTgt spid="13"/>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6" dur="2000"/>
                                        <p:tgtEl>
                                          <p:spTgt spid="13"/>
                                        </p:tgtEl>
                                        <p:attrNameLst>
                                          <p:attrName>ppt_h</p:attrName>
                                        </p:attrNameLst>
                                      </p:cBhvr>
                                      <p:tavLst>
                                        <p:tav tm="0">
                                          <p:val>
                                            <p:strVal val="ppt_h"/>
                                          </p:val>
                                        </p:tav>
                                        <p:tav tm="100000">
                                          <p:val>
                                            <p:strVal val="ppt_h"/>
                                          </p:val>
                                        </p:tav>
                                      </p:tavLst>
                                    </p:anim>
                                    <p:set>
                                      <p:cBhvr>
                                        <p:cTn id="37" dur="1" fill="hold">
                                          <p:stCondLst>
                                            <p:cond delay="1999"/>
                                          </p:stCondLst>
                                        </p:cTn>
                                        <p:tgtEl>
                                          <p:spTgt spid="13"/>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45" presetClass="exit" presetSubtype="0" fill="hold" grpId="0" nodeType="clickEffect">
                                  <p:stCondLst>
                                    <p:cond delay="0"/>
                                  </p:stCondLst>
                                  <p:childTnLst>
                                    <p:animEffect transition="out" filter="fade">
                                      <p:cBhvr>
                                        <p:cTn id="41" dur="2000"/>
                                        <p:tgtEl>
                                          <p:spTgt spid="14"/>
                                        </p:tgtEl>
                                      </p:cBhvr>
                                    </p:animEffect>
                                    <p:anim calcmode="lin" valueType="num">
                                      <p:cBhvr>
                                        <p:cTn id="42" dur="2000"/>
                                        <p:tgtEl>
                                          <p:spTgt spid="14"/>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43" dur="2000"/>
                                        <p:tgtEl>
                                          <p:spTgt spid="14"/>
                                        </p:tgtEl>
                                        <p:attrNameLst>
                                          <p:attrName>ppt_h</p:attrName>
                                        </p:attrNameLst>
                                      </p:cBhvr>
                                      <p:tavLst>
                                        <p:tav tm="0">
                                          <p:val>
                                            <p:strVal val="ppt_h"/>
                                          </p:val>
                                        </p:tav>
                                        <p:tav tm="100000">
                                          <p:val>
                                            <p:strVal val="ppt_h"/>
                                          </p:val>
                                        </p:tav>
                                      </p:tavLst>
                                    </p:anim>
                                    <p:set>
                                      <p:cBhvr>
                                        <p:cTn id="44" dur="1" fill="hold">
                                          <p:stCondLst>
                                            <p:cond delay="1999"/>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1" grpId="0" animBg="1"/>
      <p:bldP spid="12" grpId="0" animBg="1"/>
      <p:bldP spid="13" grpId="0" animBg="1"/>
      <p:bldP spid="14" grpId="0" animBg="1"/>
      <p:bldP spid="1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chemeClr val="accent3"/>
          </a:solidFill>
        </p:spPr>
        <p:txBody>
          <a:bodyPr>
            <a:normAutofit/>
          </a:bodyPr>
          <a:lstStyle/>
          <a:p>
            <a:r>
              <a:rPr lang="en-GB" sz="4800" dirty="0">
                <a:solidFill>
                  <a:schemeClr val="bg1"/>
                </a:solidFill>
              </a:rPr>
              <a:t>Why write a proposal ?</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a:xfrm>
            <a:off x="609600" y="2330245"/>
            <a:ext cx="10972800" cy="4120438"/>
          </a:xfrm>
        </p:spPr>
        <p:txBody>
          <a:bodyPr/>
          <a:lstStyle/>
          <a:p>
            <a:r>
              <a:rPr lang="en-GB" dirty="0">
                <a:latin typeface="Neue Haas Grotesk Text Pro" panose="020B0504020202020204" pitchFamily="34" charset="0"/>
              </a:rPr>
              <a:t>Allows the University to determine if your research meets academic standards</a:t>
            </a:r>
          </a:p>
          <a:p>
            <a:r>
              <a:rPr lang="en-GB" dirty="0">
                <a:latin typeface="Neue Haas Grotesk Text Pro" panose="020B0504020202020204" pitchFamily="34" charset="0"/>
              </a:rPr>
              <a:t>Allocation of supervisor</a:t>
            </a:r>
          </a:p>
          <a:p>
            <a:r>
              <a:rPr lang="en-GB" dirty="0">
                <a:latin typeface="Neue Haas Grotesk Text Pro" panose="020B0504020202020204" pitchFamily="34" charset="0"/>
              </a:rPr>
              <a:t>Reassurance that any ethical considerations are addressed early on</a:t>
            </a:r>
          </a:p>
        </p:txBody>
      </p:sp>
      <p:pic>
        <p:nvPicPr>
          <p:cNvPr id="3074" name="Picture 2" descr="The Deep Why. It doesn't seem to come naturally for… | by Michelle Holliday  | Medium">
            <a:extLst>
              <a:ext uri="{FF2B5EF4-FFF2-40B4-BE49-F238E27FC236}">
                <a16:creationId xmlns:a16="http://schemas.microsoft.com/office/drawing/2014/main" id="{A29409EF-CE83-BDB0-2D43-C7EE6DCAAF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27305" y="4844037"/>
            <a:ext cx="3310965" cy="14148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928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A539E-9264-433C-961F-D83EACFFBA1A}"/>
              </a:ext>
            </a:extLst>
          </p:cNvPr>
          <p:cNvSpPr>
            <a:spLocks noGrp="1"/>
          </p:cNvSpPr>
          <p:nvPr>
            <p:ph type="title"/>
          </p:nvPr>
        </p:nvSpPr>
        <p:spPr>
          <a:xfrm>
            <a:off x="609600" y="1108355"/>
            <a:ext cx="10972800" cy="1143000"/>
          </a:xfrm>
          <a:solidFill>
            <a:schemeClr val="accent3"/>
          </a:solidFill>
        </p:spPr>
        <p:txBody>
          <a:bodyPr/>
          <a:lstStyle/>
          <a:p>
            <a:pPr algn="l"/>
            <a:r>
              <a:rPr lang="en-GB" dirty="0">
                <a:solidFill>
                  <a:schemeClr val="bg1"/>
                </a:solidFill>
              </a:rPr>
              <a:t>Dissertation Proposal -  Title</a:t>
            </a:r>
          </a:p>
        </p:txBody>
      </p:sp>
      <p:graphicFrame>
        <p:nvGraphicFramePr>
          <p:cNvPr id="4" name="Content Placeholder 3">
            <a:extLst>
              <a:ext uri="{FF2B5EF4-FFF2-40B4-BE49-F238E27FC236}">
                <a16:creationId xmlns:a16="http://schemas.microsoft.com/office/drawing/2014/main" id="{9650B294-2E3E-4506-8BE5-6A4D272BF9FB}"/>
              </a:ext>
            </a:extLst>
          </p:cNvPr>
          <p:cNvGraphicFramePr>
            <a:graphicFrameLocks noGrp="1"/>
          </p:cNvGraphicFramePr>
          <p:nvPr>
            <p:ph idx="1"/>
            <p:extLst>
              <p:ext uri="{D42A27DB-BD31-4B8C-83A1-F6EECF244321}">
                <p14:modId xmlns:p14="http://schemas.microsoft.com/office/powerpoint/2010/main" val="1261561190"/>
              </p:ext>
            </p:extLst>
          </p:nvPr>
        </p:nvGraphicFramePr>
        <p:xfrm>
          <a:off x="609600" y="2666999"/>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How to do a Research Project: 6 Steps | Top Universities">
            <a:extLst>
              <a:ext uri="{FF2B5EF4-FFF2-40B4-BE49-F238E27FC236}">
                <a16:creationId xmlns:a16="http://schemas.microsoft.com/office/drawing/2014/main" id="{6BDE1358-0843-1B54-1A70-DFA5213134E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87340" y="516077"/>
            <a:ext cx="4191000" cy="1943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09982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E6B55-7F1E-4EFA-AFDE-1C9577B051A4}"/>
              </a:ext>
            </a:extLst>
          </p:cNvPr>
          <p:cNvSpPr>
            <a:spLocks noGrp="1"/>
          </p:cNvSpPr>
          <p:nvPr>
            <p:ph type="title"/>
          </p:nvPr>
        </p:nvSpPr>
        <p:spPr>
          <a:solidFill>
            <a:schemeClr val="accent3"/>
          </a:solidFill>
        </p:spPr>
        <p:txBody>
          <a:bodyPr/>
          <a:lstStyle/>
          <a:p>
            <a:r>
              <a:rPr lang="en-GB" dirty="0">
                <a:solidFill>
                  <a:schemeClr val="bg1"/>
                </a:solidFill>
              </a:rPr>
              <a:t>Examples…</a:t>
            </a:r>
          </a:p>
        </p:txBody>
      </p:sp>
      <p:sp>
        <p:nvSpPr>
          <p:cNvPr id="4" name="Content Placeholder 3">
            <a:extLst>
              <a:ext uri="{FF2B5EF4-FFF2-40B4-BE49-F238E27FC236}">
                <a16:creationId xmlns:a16="http://schemas.microsoft.com/office/drawing/2014/main" id="{21E2F9B6-7041-4946-972D-6413C6661143}"/>
              </a:ext>
            </a:extLst>
          </p:cNvPr>
          <p:cNvSpPr>
            <a:spLocks noGrp="1"/>
          </p:cNvSpPr>
          <p:nvPr>
            <p:ph sz="half" idx="1"/>
          </p:nvPr>
        </p:nvSpPr>
        <p:spPr>
          <a:xfrm>
            <a:off x="526145" y="2248379"/>
            <a:ext cx="5384800" cy="3989040"/>
          </a:xfrm>
        </p:spPr>
        <p:txBody>
          <a:bodyPr>
            <a:normAutofit fontScale="85000" lnSpcReduction="20000"/>
          </a:bodyPr>
          <a:lstStyle/>
          <a:p>
            <a:pPr marL="0" indent="0">
              <a:buNone/>
            </a:pPr>
            <a:r>
              <a:rPr lang="en-GB" dirty="0"/>
              <a:t>1. Domestic Abuse – </a:t>
            </a:r>
            <a:r>
              <a:rPr lang="en-GB" dirty="0">
                <a:solidFill>
                  <a:srgbClr val="FF0000"/>
                </a:solidFill>
              </a:rPr>
              <a:t>General subject</a:t>
            </a:r>
          </a:p>
          <a:p>
            <a:pPr marL="0" indent="0">
              <a:buNone/>
            </a:pPr>
            <a:endParaRPr lang="en-GB" dirty="0">
              <a:solidFill>
                <a:srgbClr val="FF0000"/>
              </a:solidFill>
            </a:endParaRPr>
          </a:p>
          <a:p>
            <a:pPr marL="0" indent="0">
              <a:buNone/>
            </a:pPr>
            <a:r>
              <a:rPr lang="en-GB" dirty="0"/>
              <a:t>2. Female offenders and characteristics – </a:t>
            </a:r>
            <a:r>
              <a:rPr lang="en-GB" dirty="0">
                <a:solidFill>
                  <a:srgbClr val="FF0000"/>
                </a:solidFill>
              </a:rPr>
              <a:t>Focus area</a:t>
            </a:r>
          </a:p>
          <a:p>
            <a:pPr marL="0" indent="0">
              <a:buNone/>
            </a:pPr>
            <a:endParaRPr lang="en-GB" dirty="0"/>
          </a:p>
          <a:p>
            <a:pPr marL="0" indent="0">
              <a:buNone/>
            </a:pPr>
            <a:r>
              <a:rPr lang="en-GB" dirty="0">
                <a:highlight>
                  <a:srgbClr val="00FF00"/>
                </a:highlight>
              </a:rPr>
              <a:t>3. A critical analysis of the prevalence of female perpetrated domestic abuse and the key characteristics surrounding it - </a:t>
            </a:r>
            <a:r>
              <a:rPr lang="en-GB" dirty="0">
                <a:solidFill>
                  <a:srgbClr val="FF0000"/>
                </a:solidFill>
                <a:highlight>
                  <a:srgbClr val="00FF00"/>
                </a:highlight>
              </a:rPr>
              <a:t>Title</a:t>
            </a:r>
          </a:p>
        </p:txBody>
      </p:sp>
      <p:sp>
        <p:nvSpPr>
          <p:cNvPr id="5" name="Content Placeholder 4">
            <a:extLst>
              <a:ext uri="{FF2B5EF4-FFF2-40B4-BE49-F238E27FC236}">
                <a16:creationId xmlns:a16="http://schemas.microsoft.com/office/drawing/2014/main" id="{AD23F09D-037D-4E38-96A6-B765851FB03D}"/>
              </a:ext>
            </a:extLst>
          </p:cNvPr>
          <p:cNvSpPr>
            <a:spLocks noGrp="1"/>
          </p:cNvSpPr>
          <p:nvPr>
            <p:ph sz="half" idx="2"/>
          </p:nvPr>
        </p:nvSpPr>
        <p:spPr/>
        <p:txBody>
          <a:bodyPr>
            <a:normAutofit fontScale="85000" lnSpcReduction="20000"/>
          </a:bodyPr>
          <a:lstStyle/>
          <a:p>
            <a:pPr marL="0" indent="0">
              <a:buNone/>
            </a:pPr>
            <a:r>
              <a:rPr lang="en-GB" dirty="0"/>
              <a:t>1. Serious Organised Crime – </a:t>
            </a:r>
            <a:r>
              <a:rPr lang="en-GB" dirty="0">
                <a:solidFill>
                  <a:srgbClr val="FF0000"/>
                </a:solidFill>
              </a:rPr>
              <a:t>General subject</a:t>
            </a:r>
            <a:br>
              <a:rPr lang="en-GB" dirty="0">
                <a:solidFill>
                  <a:srgbClr val="FF0000"/>
                </a:solidFill>
              </a:rPr>
            </a:br>
            <a:endParaRPr lang="en-GB" dirty="0">
              <a:solidFill>
                <a:srgbClr val="FF0000"/>
              </a:solidFill>
            </a:endParaRPr>
          </a:p>
          <a:p>
            <a:pPr marL="514350" indent="-514350">
              <a:buFont typeface="+mj-lt"/>
              <a:buAutoNum type="arabicPeriod"/>
            </a:pPr>
            <a:endParaRPr lang="en-GB" dirty="0">
              <a:solidFill>
                <a:srgbClr val="FF0000"/>
              </a:solidFill>
            </a:endParaRPr>
          </a:p>
          <a:p>
            <a:pPr marL="0" indent="0">
              <a:buNone/>
            </a:pPr>
            <a:r>
              <a:rPr lang="en-GB" dirty="0"/>
              <a:t>2. What steps have the UK governments taken to understand and reduce SOC – </a:t>
            </a:r>
            <a:r>
              <a:rPr lang="en-GB" dirty="0">
                <a:solidFill>
                  <a:srgbClr val="FF0000"/>
                </a:solidFill>
              </a:rPr>
              <a:t>Focus area</a:t>
            </a:r>
          </a:p>
          <a:p>
            <a:pPr marL="514350" indent="-514350">
              <a:buFont typeface="+mj-lt"/>
              <a:buAutoNum type="arabicPeriod"/>
            </a:pPr>
            <a:endParaRPr lang="en-GB" dirty="0">
              <a:solidFill>
                <a:srgbClr val="FF0000"/>
              </a:solidFill>
            </a:endParaRPr>
          </a:p>
          <a:p>
            <a:pPr marL="514350" indent="-514350">
              <a:buFont typeface="+mj-lt"/>
              <a:buAutoNum type="arabicPeriod"/>
            </a:pPr>
            <a:endParaRPr lang="en-GB" dirty="0">
              <a:solidFill>
                <a:srgbClr val="FF0000"/>
              </a:solidFill>
            </a:endParaRPr>
          </a:p>
          <a:p>
            <a:pPr marL="0" indent="0">
              <a:buNone/>
            </a:pPr>
            <a:r>
              <a:rPr lang="en-GB" dirty="0">
                <a:highlight>
                  <a:srgbClr val="00FF00"/>
                </a:highlight>
              </a:rPr>
              <a:t>3. How effective has the drive to tackle SOC been to date? - </a:t>
            </a:r>
            <a:r>
              <a:rPr lang="en-GB" dirty="0">
                <a:solidFill>
                  <a:srgbClr val="FF0000"/>
                </a:solidFill>
                <a:highlight>
                  <a:srgbClr val="00FF00"/>
                </a:highlight>
              </a:rPr>
              <a:t>Title</a:t>
            </a:r>
          </a:p>
        </p:txBody>
      </p:sp>
      <p:pic>
        <p:nvPicPr>
          <p:cNvPr id="3" name="Picture 2" descr="Check Marks - Green Tick Icon Simple - Vector Stock Vector - Illustration  of clipart, approve: 140098669">
            <a:extLst>
              <a:ext uri="{FF2B5EF4-FFF2-40B4-BE49-F238E27FC236}">
                <a16:creationId xmlns:a16="http://schemas.microsoft.com/office/drawing/2014/main" id="{C21A0988-92A8-E1A4-847C-12F15996D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46550" y="5576337"/>
            <a:ext cx="723806" cy="72380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Check Marks - Green Tick Icon Simple - Vector Stock Vector - Illustration  of clipart, approve: 140098669">
            <a:extLst>
              <a:ext uri="{FF2B5EF4-FFF2-40B4-BE49-F238E27FC236}">
                <a16:creationId xmlns:a16="http://schemas.microsoft.com/office/drawing/2014/main" id="{B04343CC-6441-8C18-984F-48948BD305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74994" y="5576337"/>
            <a:ext cx="723806" cy="7238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7783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fade">
                                      <p:cBhvr>
                                        <p:cTn id="14" dur="1000"/>
                                        <p:tgtEl>
                                          <p:spTgt spid="4">
                                            <p:txEl>
                                              <p:pRg st="2" end="2"/>
                                            </p:txEl>
                                          </p:spTgt>
                                        </p:tgtEl>
                                      </p:cBhvr>
                                    </p:animEffect>
                                    <p:anim calcmode="lin" valueType="num">
                                      <p:cBhvr>
                                        <p:cTn id="1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1000"/>
                                        <p:tgtEl>
                                          <p:spTgt spid="4">
                                            <p:txEl>
                                              <p:pRg st="4" end="4"/>
                                            </p:txEl>
                                          </p:spTgt>
                                        </p:tgtEl>
                                      </p:cBhvr>
                                    </p:animEffect>
                                    <p:anim calcmode="lin" valueType="num">
                                      <p:cBhvr>
                                        <p:cTn id="22"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0" end="0"/>
                                            </p:txEl>
                                          </p:spTgt>
                                        </p:tgtEl>
                                        <p:attrNameLst>
                                          <p:attrName>style.visibility</p:attrName>
                                        </p:attrNameLst>
                                      </p:cBhvr>
                                      <p:to>
                                        <p:strVal val="visible"/>
                                      </p:to>
                                    </p:set>
                                    <p:animEffect transition="in" filter="fade">
                                      <p:cBhvr>
                                        <p:cTn id="28" dur="1000"/>
                                        <p:tgtEl>
                                          <p:spTgt spid="5">
                                            <p:txEl>
                                              <p:pRg st="0" end="0"/>
                                            </p:txEl>
                                          </p:spTgt>
                                        </p:tgtEl>
                                      </p:cBhvr>
                                    </p:animEffect>
                                    <p:anim calcmode="lin" valueType="num">
                                      <p:cBhvr>
                                        <p:cTn id="29"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2" end="2"/>
                                            </p:txEl>
                                          </p:spTgt>
                                        </p:tgtEl>
                                        <p:attrNameLst>
                                          <p:attrName>style.visibility</p:attrName>
                                        </p:attrNameLst>
                                      </p:cBhvr>
                                      <p:to>
                                        <p:strVal val="visible"/>
                                      </p:to>
                                    </p:set>
                                    <p:animEffect transition="in" filter="fade">
                                      <p:cBhvr>
                                        <p:cTn id="35" dur="1000"/>
                                        <p:tgtEl>
                                          <p:spTgt spid="5">
                                            <p:txEl>
                                              <p:pRg st="2" end="2"/>
                                            </p:txEl>
                                          </p:spTgt>
                                        </p:tgtEl>
                                      </p:cBhvr>
                                    </p:animEffect>
                                    <p:anim calcmode="lin" valueType="num">
                                      <p:cBhvr>
                                        <p:cTn id="36"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5" end="5"/>
                                            </p:txEl>
                                          </p:spTgt>
                                        </p:tgtEl>
                                        <p:attrNameLst>
                                          <p:attrName>style.visibility</p:attrName>
                                        </p:attrNameLst>
                                      </p:cBhvr>
                                      <p:to>
                                        <p:strVal val="visible"/>
                                      </p:to>
                                    </p:set>
                                    <p:animEffect transition="in" filter="fade">
                                      <p:cBhvr>
                                        <p:cTn id="42" dur="1000"/>
                                        <p:tgtEl>
                                          <p:spTgt spid="5">
                                            <p:txEl>
                                              <p:pRg st="5" end="5"/>
                                            </p:txEl>
                                          </p:spTgt>
                                        </p:tgtEl>
                                      </p:cBhvr>
                                    </p:animEffect>
                                    <p:anim calcmode="lin" valueType="num">
                                      <p:cBhvr>
                                        <p:cTn id="4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1B55B-8817-4DE4-A8E6-7EAA0FCC3A26}"/>
              </a:ext>
            </a:extLst>
          </p:cNvPr>
          <p:cNvSpPr>
            <a:spLocks noGrp="1"/>
          </p:cNvSpPr>
          <p:nvPr>
            <p:ph type="title"/>
          </p:nvPr>
        </p:nvSpPr>
        <p:spPr>
          <a:solidFill>
            <a:schemeClr val="accent3"/>
          </a:solidFill>
        </p:spPr>
        <p:txBody>
          <a:bodyPr>
            <a:normAutofit/>
          </a:bodyPr>
          <a:lstStyle/>
          <a:p>
            <a:r>
              <a:rPr lang="en-GB" dirty="0">
                <a:solidFill>
                  <a:schemeClr val="bg1"/>
                </a:solidFill>
              </a:rPr>
              <a:t>Dissertation proposal – background information</a:t>
            </a:r>
          </a:p>
        </p:txBody>
      </p:sp>
      <p:sp>
        <p:nvSpPr>
          <p:cNvPr id="3" name="Content Placeholder 2">
            <a:extLst>
              <a:ext uri="{FF2B5EF4-FFF2-40B4-BE49-F238E27FC236}">
                <a16:creationId xmlns:a16="http://schemas.microsoft.com/office/drawing/2014/main" id="{9BBE5994-72EE-474C-B8B9-42BF41220F2A}"/>
              </a:ext>
            </a:extLst>
          </p:cNvPr>
          <p:cNvSpPr>
            <a:spLocks noGrp="1"/>
          </p:cNvSpPr>
          <p:nvPr>
            <p:ph sz="half" idx="1"/>
          </p:nvPr>
        </p:nvSpPr>
        <p:spPr>
          <a:xfrm>
            <a:off x="609600" y="2030506"/>
            <a:ext cx="5384800" cy="3989040"/>
          </a:xfrm>
        </p:spPr>
        <p:txBody>
          <a:bodyPr>
            <a:normAutofit fontScale="55000" lnSpcReduction="20000"/>
          </a:bodyPr>
          <a:lstStyle/>
          <a:p>
            <a:r>
              <a:rPr lang="en-GB" dirty="0">
                <a:latin typeface="Neue Haas Grotesk Text Pro" panose="020B0504020202020204" pitchFamily="34" charset="0"/>
              </a:rPr>
              <a:t>Background reading – support why you want to research your chosen area</a:t>
            </a:r>
          </a:p>
          <a:p>
            <a:pPr marL="0" indent="0">
              <a:buNone/>
            </a:pPr>
            <a:endParaRPr lang="en-GB" dirty="0">
              <a:latin typeface="Neue Haas Grotesk Text Pro" panose="020B0504020202020204" pitchFamily="34" charset="0"/>
            </a:endParaRPr>
          </a:p>
          <a:p>
            <a:r>
              <a:rPr lang="en-GB" dirty="0">
                <a:latin typeface="Neue Haas Grotesk Text Pro" panose="020B0504020202020204" pitchFamily="34" charset="0"/>
              </a:rPr>
              <a:t>Not a comprehensive review of literature on your topic</a:t>
            </a:r>
          </a:p>
          <a:p>
            <a:pPr marL="0" indent="0">
              <a:buNone/>
            </a:pPr>
            <a:endParaRPr lang="en-GB" dirty="0">
              <a:latin typeface="Neue Haas Grotesk Text Pro" panose="020B0504020202020204" pitchFamily="34" charset="0"/>
            </a:endParaRPr>
          </a:p>
          <a:p>
            <a:r>
              <a:rPr lang="en-GB" dirty="0">
                <a:latin typeface="Neue Haas Grotesk Text Pro" panose="020B0504020202020204" pitchFamily="34" charset="0"/>
              </a:rPr>
              <a:t>Be brief ; be focused</a:t>
            </a:r>
          </a:p>
          <a:p>
            <a:pPr marL="0" indent="0">
              <a:buNone/>
            </a:pPr>
            <a:endParaRPr lang="en-GB" dirty="0">
              <a:latin typeface="Neue Haas Grotesk Text Pro" panose="020B0504020202020204" pitchFamily="34" charset="0"/>
            </a:endParaRPr>
          </a:p>
          <a:p>
            <a:r>
              <a:rPr lang="en-GB" dirty="0">
                <a:latin typeface="Neue Haas Grotesk Text Pro" panose="020B0504020202020204" pitchFamily="34" charset="0"/>
              </a:rPr>
              <a:t>Basic background information supported by literature/sources to justify your proposal</a:t>
            </a:r>
          </a:p>
          <a:p>
            <a:pPr marL="0" indent="0">
              <a:buNone/>
            </a:pPr>
            <a:endParaRPr lang="en-GB" dirty="0">
              <a:latin typeface="Neue Haas Grotesk Text Pro" panose="020B0504020202020204" pitchFamily="34" charset="0"/>
            </a:endParaRPr>
          </a:p>
          <a:p>
            <a:r>
              <a:rPr lang="en-GB" dirty="0">
                <a:latin typeface="Neue Haas Grotesk Text Pro" panose="020B0504020202020204" pitchFamily="34" charset="0"/>
              </a:rPr>
              <a:t>Use Harvard!</a:t>
            </a:r>
          </a:p>
        </p:txBody>
      </p:sp>
      <p:graphicFrame>
        <p:nvGraphicFramePr>
          <p:cNvPr id="5" name="Content Placeholder 4">
            <a:extLst>
              <a:ext uri="{FF2B5EF4-FFF2-40B4-BE49-F238E27FC236}">
                <a16:creationId xmlns:a16="http://schemas.microsoft.com/office/drawing/2014/main" id="{AC465FB0-964F-42E4-9024-B77D1D29F8A2}"/>
              </a:ext>
            </a:extLst>
          </p:cNvPr>
          <p:cNvGraphicFramePr>
            <a:graphicFrameLocks noGrp="1"/>
          </p:cNvGraphicFramePr>
          <p:nvPr>
            <p:ph sz="half" idx="2"/>
            <p:extLst>
              <p:ext uri="{D42A27DB-BD31-4B8C-83A1-F6EECF244321}">
                <p14:modId xmlns:p14="http://schemas.microsoft.com/office/powerpoint/2010/main" val="1700833453"/>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8820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1000"/>
                                        <p:tgtEl>
                                          <p:spTgt spid="3">
                                            <p:txEl>
                                              <p:pRg st="8" end="8"/>
                                            </p:txEl>
                                          </p:spTgt>
                                        </p:tgtEl>
                                      </p:cBhvr>
                                    </p:animEffect>
                                    <p:anim calcmode="lin" valueType="num">
                                      <p:cBhvr>
                                        <p:cTn id="3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1000"/>
                                        <p:tgtEl>
                                          <p:spTgt spid="5"/>
                                        </p:tgtEl>
                                      </p:cBhvr>
                                    </p:animEffect>
                                    <p:anim calcmode="lin" valueType="num">
                                      <p:cBhvr>
                                        <p:cTn id="43" dur="1000" fill="hold"/>
                                        <p:tgtEl>
                                          <p:spTgt spid="5"/>
                                        </p:tgtEl>
                                        <p:attrNameLst>
                                          <p:attrName>ppt_x</p:attrName>
                                        </p:attrNameLst>
                                      </p:cBhvr>
                                      <p:tavLst>
                                        <p:tav tm="0">
                                          <p:val>
                                            <p:strVal val="#ppt_x"/>
                                          </p:val>
                                        </p:tav>
                                        <p:tav tm="100000">
                                          <p:val>
                                            <p:strVal val="#ppt_x"/>
                                          </p:val>
                                        </p:tav>
                                      </p:tavLst>
                                    </p:anim>
                                    <p:anim calcmode="lin" valueType="num">
                                      <p:cBhvr>
                                        <p:cTn id="4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E1890-ED86-4BBA-8739-DD77F77F6B68}"/>
              </a:ext>
            </a:extLst>
          </p:cNvPr>
          <p:cNvSpPr>
            <a:spLocks noGrp="1"/>
          </p:cNvSpPr>
          <p:nvPr>
            <p:ph type="title"/>
          </p:nvPr>
        </p:nvSpPr>
        <p:spPr>
          <a:solidFill>
            <a:schemeClr val="accent3"/>
          </a:solidFill>
        </p:spPr>
        <p:txBody>
          <a:bodyPr/>
          <a:lstStyle/>
          <a:p>
            <a:r>
              <a:rPr lang="en-GB" dirty="0">
                <a:solidFill>
                  <a:schemeClr val="bg1"/>
                </a:solidFill>
              </a:rPr>
              <a:t>Dissertation Proposal – Research Aim</a:t>
            </a:r>
          </a:p>
        </p:txBody>
      </p:sp>
      <p:sp>
        <p:nvSpPr>
          <p:cNvPr id="3" name="Content Placeholder 2">
            <a:extLst>
              <a:ext uri="{FF2B5EF4-FFF2-40B4-BE49-F238E27FC236}">
                <a16:creationId xmlns:a16="http://schemas.microsoft.com/office/drawing/2014/main" id="{A5D5D58A-565B-49BE-A7C4-FDE88E2B6659}"/>
              </a:ext>
            </a:extLst>
          </p:cNvPr>
          <p:cNvSpPr>
            <a:spLocks noGrp="1"/>
          </p:cNvSpPr>
          <p:nvPr>
            <p:ph sz="half" idx="1"/>
          </p:nvPr>
        </p:nvSpPr>
        <p:spPr/>
        <p:txBody>
          <a:bodyPr/>
          <a:lstStyle/>
          <a:p>
            <a:r>
              <a:rPr lang="en-GB" dirty="0"/>
              <a:t>General statement which originates from your research area </a:t>
            </a:r>
          </a:p>
          <a:p>
            <a:pPr marL="0" indent="0">
              <a:buNone/>
            </a:pPr>
            <a:endParaRPr lang="en-GB" dirty="0"/>
          </a:p>
        </p:txBody>
      </p:sp>
      <p:graphicFrame>
        <p:nvGraphicFramePr>
          <p:cNvPr id="5" name="Content Placeholder 4">
            <a:extLst>
              <a:ext uri="{FF2B5EF4-FFF2-40B4-BE49-F238E27FC236}">
                <a16:creationId xmlns:a16="http://schemas.microsoft.com/office/drawing/2014/main" id="{A94FFD90-7893-492C-B7AE-D898A1DA3F8A}"/>
              </a:ext>
            </a:extLst>
          </p:cNvPr>
          <p:cNvGraphicFramePr>
            <a:graphicFrameLocks noGrp="1"/>
          </p:cNvGraphicFramePr>
          <p:nvPr>
            <p:ph sz="half" idx="2"/>
            <p:extLst>
              <p:ext uri="{D42A27DB-BD31-4B8C-83A1-F6EECF244321}">
                <p14:modId xmlns:p14="http://schemas.microsoft.com/office/powerpoint/2010/main" val="3970561243"/>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2" descr="Benefits of Reading - My Pen My Friend">
            <a:extLst>
              <a:ext uri="{FF2B5EF4-FFF2-40B4-BE49-F238E27FC236}">
                <a16:creationId xmlns:a16="http://schemas.microsoft.com/office/drawing/2014/main" id="{2E0A998A-F8EA-6AEF-86B1-9F7DA080C66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44652" y="3673997"/>
            <a:ext cx="3706319" cy="2272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8484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3BC04-9929-48AD-BB96-B0AD226BDCAC}"/>
              </a:ext>
            </a:extLst>
          </p:cNvPr>
          <p:cNvSpPr>
            <a:spLocks noGrp="1"/>
          </p:cNvSpPr>
          <p:nvPr>
            <p:ph type="title"/>
          </p:nvPr>
        </p:nvSpPr>
        <p:spPr>
          <a:solidFill>
            <a:schemeClr val="accent3"/>
          </a:solidFill>
        </p:spPr>
        <p:txBody>
          <a:bodyPr/>
          <a:lstStyle/>
          <a:p>
            <a:r>
              <a:rPr lang="en-GB" dirty="0">
                <a:solidFill>
                  <a:schemeClr val="bg1"/>
                </a:solidFill>
              </a:rPr>
              <a:t>Research proposal – Research Objectives</a:t>
            </a:r>
          </a:p>
        </p:txBody>
      </p:sp>
      <p:sp>
        <p:nvSpPr>
          <p:cNvPr id="4" name="Content Placeholder 3">
            <a:extLst>
              <a:ext uri="{FF2B5EF4-FFF2-40B4-BE49-F238E27FC236}">
                <a16:creationId xmlns:a16="http://schemas.microsoft.com/office/drawing/2014/main" id="{AEE72B4F-FDE8-4910-8443-E55F798EDD77}"/>
              </a:ext>
            </a:extLst>
          </p:cNvPr>
          <p:cNvSpPr>
            <a:spLocks noGrp="1"/>
          </p:cNvSpPr>
          <p:nvPr>
            <p:ph sz="half" idx="1"/>
          </p:nvPr>
        </p:nvSpPr>
        <p:spPr>
          <a:xfrm>
            <a:off x="609600" y="2176609"/>
            <a:ext cx="5735102" cy="4106203"/>
          </a:xfrm>
        </p:spPr>
        <p:txBody>
          <a:bodyPr>
            <a:normAutofit/>
          </a:bodyPr>
          <a:lstStyle/>
          <a:p>
            <a:r>
              <a:rPr lang="en-GB" dirty="0"/>
              <a:t>To address your ‘Research aim’</a:t>
            </a:r>
          </a:p>
          <a:p>
            <a:r>
              <a:rPr lang="en-GB" dirty="0"/>
              <a:t>Consider ‘key words’ – influence depth of study to be carried out</a:t>
            </a:r>
          </a:p>
          <a:p>
            <a:r>
              <a:rPr lang="en-GB" dirty="0"/>
              <a:t>‘Key words’ = Verbs used to indicate the type of study activity linked with the objective</a:t>
            </a:r>
          </a:p>
          <a:p>
            <a:r>
              <a:rPr lang="en-GB" dirty="0"/>
              <a:t>4 maximum </a:t>
            </a:r>
          </a:p>
          <a:p>
            <a:r>
              <a:rPr lang="en-GB" dirty="0"/>
              <a:t>Use them to keep you focused in your research</a:t>
            </a:r>
          </a:p>
        </p:txBody>
      </p:sp>
      <p:graphicFrame>
        <p:nvGraphicFramePr>
          <p:cNvPr id="6" name="Content Placeholder 5">
            <a:extLst>
              <a:ext uri="{FF2B5EF4-FFF2-40B4-BE49-F238E27FC236}">
                <a16:creationId xmlns:a16="http://schemas.microsoft.com/office/drawing/2014/main" id="{98FC9418-E6AD-4DB5-8F3E-7FD9CBFA3F89}"/>
              </a:ext>
            </a:extLst>
          </p:cNvPr>
          <p:cNvGraphicFramePr>
            <a:graphicFrameLocks noGrp="1"/>
          </p:cNvGraphicFramePr>
          <p:nvPr>
            <p:ph sz="half" idx="2"/>
          </p:nvPr>
        </p:nvGraphicFramePr>
        <p:xfrm>
          <a:off x="5853470" y="1767348"/>
          <a:ext cx="5846916" cy="43089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1099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1000"/>
                                        <p:tgtEl>
                                          <p:spTgt spid="6"/>
                                        </p:tgtEl>
                                      </p:cBhvr>
                                    </p:animEffect>
                                    <p:anim calcmode="lin" valueType="num">
                                      <p:cBhvr>
                                        <p:cTn id="43" dur="1000" fill="hold"/>
                                        <p:tgtEl>
                                          <p:spTgt spid="6"/>
                                        </p:tgtEl>
                                        <p:attrNameLst>
                                          <p:attrName>ppt_x</p:attrName>
                                        </p:attrNameLst>
                                      </p:cBhvr>
                                      <p:tavLst>
                                        <p:tav tm="0">
                                          <p:val>
                                            <p:strVal val="#ppt_x"/>
                                          </p:val>
                                        </p:tav>
                                        <p:tav tm="100000">
                                          <p:val>
                                            <p:strVal val="#ppt_x"/>
                                          </p:val>
                                        </p:tav>
                                      </p:tavLst>
                                    </p:anim>
                                    <p:anim calcmode="lin" valueType="num">
                                      <p:cBhvr>
                                        <p:cTn id="4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Graphic spid="6"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1C00D-4DC3-4C32-A1CF-011B38984BCF}"/>
              </a:ext>
            </a:extLst>
          </p:cNvPr>
          <p:cNvSpPr>
            <a:spLocks noGrp="1"/>
          </p:cNvSpPr>
          <p:nvPr>
            <p:ph type="title"/>
          </p:nvPr>
        </p:nvSpPr>
        <p:spPr>
          <a:solidFill>
            <a:schemeClr val="accent3"/>
          </a:solidFill>
        </p:spPr>
        <p:txBody>
          <a:bodyPr/>
          <a:lstStyle/>
          <a:p>
            <a:r>
              <a:rPr lang="en-GB" dirty="0">
                <a:solidFill>
                  <a:schemeClr val="bg1"/>
                </a:solidFill>
              </a:rPr>
              <a:t>Aim &amp; Objectives - Example</a:t>
            </a:r>
          </a:p>
        </p:txBody>
      </p:sp>
      <p:sp>
        <p:nvSpPr>
          <p:cNvPr id="6" name="Content Placeholder 5">
            <a:extLst>
              <a:ext uri="{FF2B5EF4-FFF2-40B4-BE49-F238E27FC236}">
                <a16:creationId xmlns:a16="http://schemas.microsoft.com/office/drawing/2014/main" id="{3B7DC3DB-946C-420D-A9BA-CCE146A16CFA}"/>
              </a:ext>
            </a:extLst>
          </p:cNvPr>
          <p:cNvSpPr>
            <a:spLocks noGrp="1"/>
          </p:cNvSpPr>
          <p:nvPr>
            <p:ph sz="half" idx="1"/>
          </p:nvPr>
        </p:nvSpPr>
        <p:spPr>
          <a:xfrm>
            <a:off x="609600" y="1600200"/>
            <a:ext cx="5384800" cy="3989040"/>
          </a:xfrm>
        </p:spPr>
        <p:txBody>
          <a:bodyPr>
            <a:normAutofit fontScale="55000" lnSpcReduction="20000"/>
          </a:bodyPr>
          <a:lstStyle/>
          <a:p>
            <a:pPr marL="0" indent="0" algn="ctr">
              <a:buNone/>
            </a:pPr>
            <a:r>
              <a:rPr lang="en-GB" sz="3600" b="1" dirty="0">
                <a:effectLst/>
                <a:latin typeface="Arial" panose="020B0604020202020204" pitchFamily="34" charset="0"/>
                <a:ea typeface="Arial" panose="020B0604020202020204" pitchFamily="34" charset="0"/>
              </a:rPr>
              <a:t>Aim</a:t>
            </a:r>
          </a:p>
          <a:p>
            <a:pPr marL="0" indent="0">
              <a:buNone/>
            </a:pPr>
            <a:endParaRPr lang="en-GB" sz="3300" dirty="0">
              <a:latin typeface="Arial" panose="020B0604020202020204" pitchFamily="34" charset="0"/>
              <a:ea typeface="Arial" panose="020B0604020202020204" pitchFamily="34" charset="0"/>
            </a:endParaRPr>
          </a:p>
          <a:p>
            <a:pPr marL="0" indent="0">
              <a:buNone/>
            </a:pPr>
            <a:r>
              <a:rPr lang="en-GB" sz="3300" dirty="0">
                <a:effectLst/>
                <a:latin typeface="Arial" panose="020B0604020202020204" pitchFamily="34" charset="0"/>
                <a:ea typeface="Arial" panose="020B0604020202020204" pitchFamily="34" charset="0"/>
              </a:rPr>
              <a:t>A key aim within this study is to research and identify the core characteristics surrounding domestic abuse perpetrated by females and the reasons in which they commit such abuse. Moreover, a critical element of this study is to investigate why domestic abuse against male victims goes largely unreported in the UK and role society plays in the underdeveloped understanding of the crime itself. </a:t>
            </a:r>
          </a:p>
          <a:p>
            <a:pPr marL="0" indent="0">
              <a:buNone/>
            </a:pPr>
            <a:endParaRPr lang="en-GB" dirty="0"/>
          </a:p>
        </p:txBody>
      </p:sp>
      <p:sp>
        <p:nvSpPr>
          <p:cNvPr id="9" name="Content Placeholder 8">
            <a:extLst>
              <a:ext uri="{FF2B5EF4-FFF2-40B4-BE49-F238E27FC236}">
                <a16:creationId xmlns:a16="http://schemas.microsoft.com/office/drawing/2014/main" id="{28BFC7F1-2B7A-4828-AE60-4A1C9E851CC8}"/>
              </a:ext>
            </a:extLst>
          </p:cNvPr>
          <p:cNvSpPr>
            <a:spLocks noGrp="1"/>
          </p:cNvSpPr>
          <p:nvPr>
            <p:ph sz="half" idx="2"/>
          </p:nvPr>
        </p:nvSpPr>
        <p:spPr>
          <a:xfrm>
            <a:off x="6197600" y="1600201"/>
            <a:ext cx="5384800" cy="4983161"/>
          </a:xfrm>
        </p:spPr>
        <p:txBody>
          <a:bodyPr>
            <a:normAutofit fontScale="55000" lnSpcReduction="20000"/>
          </a:bodyPr>
          <a:lstStyle/>
          <a:p>
            <a:pPr marL="0" indent="0" algn="ctr">
              <a:buNone/>
            </a:pPr>
            <a:r>
              <a:rPr lang="en-GB" sz="3200" b="1" dirty="0"/>
              <a:t>Objectives</a:t>
            </a:r>
          </a:p>
          <a:p>
            <a:pPr marL="342900" lvl="0" indent="-342900">
              <a:lnSpc>
                <a:spcPct val="200000"/>
              </a:lnSpc>
              <a:spcBef>
                <a:spcPts val="1200"/>
              </a:spcBef>
              <a:spcAft>
                <a:spcPts val="1000"/>
              </a:spcAft>
              <a:buFont typeface="Arial" panose="020B0604020202020204" pitchFamily="34" charset="0"/>
              <a:buChar char="●"/>
            </a:pPr>
            <a:r>
              <a:rPr lang="en-GB" sz="2200" b="1" u="none" strike="noStrike" dirty="0">
                <a:solidFill>
                  <a:srgbClr val="0070C0"/>
                </a:solidFill>
                <a:effectLst/>
                <a:latin typeface="Arial" panose="020B0604020202020204" pitchFamily="34" charset="0"/>
                <a:ea typeface="Arial" panose="020B0604020202020204" pitchFamily="34" charset="0"/>
              </a:rPr>
              <a:t>Distinguish</a:t>
            </a:r>
            <a:r>
              <a:rPr lang="en-GB" sz="2200" u="none" strike="noStrike" dirty="0">
                <a:effectLst/>
                <a:latin typeface="Arial" panose="020B0604020202020204" pitchFamily="34" charset="0"/>
                <a:ea typeface="Arial" panose="020B0604020202020204" pitchFamily="34" charset="0"/>
              </a:rPr>
              <a:t> core problems relating to the initial reporting to the police of female perpetrated domestic abuse and the prosecution of such crimes. </a:t>
            </a:r>
          </a:p>
          <a:p>
            <a:pPr marL="342900" lvl="0" indent="-342900">
              <a:lnSpc>
                <a:spcPct val="200000"/>
              </a:lnSpc>
              <a:spcAft>
                <a:spcPts val="1000"/>
              </a:spcAft>
              <a:buFont typeface="Arial" panose="020B0604020202020204" pitchFamily="34" charset="0"/>
              <a:buChar char="●"/>
            </a:pPr>
            <a:r>
              <a:rPr lang="en-GB" sz="2200" b="1" u="none" strike="noStrike" dirty="0">
                <a:solidFill>
                  <a:srgbClr val="0070C0"/>
                </a:solidFill>
                <a:effectLst/>
                <a:latin typeface="Arial" panose="020B0604020202020204" pitchFamily="34" charset="0"/>
                <a:ea typeface="Arial" panose="020B0604020202020204" pitchFamily="34" charset="0"/>
              </a:rPr>
              <a:t>Examine</a:t>
            </a:r>
            <a:r>
              <a:rPr lang="en-GB" sz="2200" u="none" strike="noStrike" dirty="0">
                <a:effectLst/>
                <a:latin typeface="Arial" panose="020B0604020202020204" pitchFamily="34" charset="0"/>
                <a:ea typeface="Arial" panose="020B0604020202020204" pitchFamily="34" charset="0"/>
              </a:rPr>
              <a:t> the role society plays in the development of stereotypes and ideologies that surround abuse against male victims. </a:t>
            </a:r>
          </a:p>
          <a:p>
            <a:pPr marL="342900" lvl="0" indent="-342900">
              <a:lnSpc>
                <a:spcPct val="200000"/>
              </a:lnSpc>
              <a:spcBef>
                <a:spcPts val="1200"/>
              </a:spcBef>
              <a:spcAft>
                <a:spcPts val="1000"/>
              </a:spcAft>
              <a:buFont typeface="Arial" panose="020B0604020202020204" pitchFamily="34" charset="0"/>
              <a:buChar char="●"/>
            </a:pPr>
            <a:r>
              <a:rPr lang="en-GB" sz="2200" b="1" u="none" strike="noStrike" dirty="0">
                <a:solidFill>
                  <a:srgbClr val="0070C0"/>
                </a:solidFill>
                <a:effectLst/>
                <a:latin typeface="Arial" panose="020B0604020202020204" pitchFamily="34" charset="0"/>
                <a:ea typeface="Arial" panose="020B0604020202020204" pitchFamily="34" charset="0"/>
              </a:rPr>
              <a:t>Analyse</a:t>
            </a:r>
            <a:r>
              <a:rPr lang="en-GB" sz="2200" u="none" strike="noStrike" dirty="0">
                <a:solidFill>
                  <a:srgbClr val="0070C0"/>
                </a:solidFill>
                <a:effectLst/>
                <a:latin typeface="Arial" panose="020B0604020202020204" pitchFamily="34" charset="0"/>
                <a:ea typeface="Arial" panose="020B0604020202020204" pitchFamily="34" charset="0"/>
              </a:rPr>
              <a:t> </a:t>
            </a:r>
            <a:r>
              <a:rPr lang="en-GB" sz="2200" i="1" u="none" strike="noStrike" dirty="0">
                <a:effectLst/>
                <a:latin typeface="Arial" panose="020B0604020202020204" pitchFamily="34" charset="0"/>
                <a:ea typeface="Arial" panose="020B0604020202020204" pitchFamily="34" charset="0"/>
              </a:rPr>
              <a:t>why</a:t>
            </a:r>
            <a:r>
              <a:rPr lang="en-GB" sz="2200" u="none" strike="noStrike" dirty="0">
                <a:effectLst/>
                <a:latin typeface="Arial" panose="020B0604020202020204" pitchFamily="34" charset="0"/>
                <a:ea typeface="Arial" panose="020B0604020202020204" pitchFamily="34" charset="0"/>
              </a:rPr>
              <a:t> females commit domestic abuse against their male partners and distinguish the common characteristics of female abusers by evaluating research material in the form of books, journals, articles, and websites. </a:t>
            </a:r>
          </a:p>
          <a:p>
            <a:pPr marL="0" indent="0">
              <a:buNone/>
            </a:pPr>
            <a:endParaRPr lang="en-GB" dirty="0"/>
          </a:p>
        </p:txBody>
      </p:sp>
      <p:pic>
        <p:nvPicPr>
          <p:cNvPr id="2050" name="Picture 2" descr="Student learning outcomes for graduate programs | Department of Mathematics">
            <a:extLst>
              <a:ext uri="{FF2B5EF4-FFF2-40B4-BE49-F238E27FC236}">
                <a16:creationId xmlns:a16="http://schemas.microsoft.com/office/drawing/2014/main" id="{AE2FB0D2-8BB6-C004-58B6-EC47E47B2E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74989" y="4545586"/>
            <a:ext cx="2575910" cy="14244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3827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2" end="2"/>
                                            </p:txEl>
                                          </p:spTgt>
                                        </p:tgtEl>
                                        <p:attrNameLst>
                                          <p:attrName>style.visibility</p:attrName>
                                        </p:attrNameLst>
                                      </p:cBhvr>
                                      <p:to>
                                        <p:strVal val="visible"/>
                                      </p:to>
                                    </p:set>
                                    <p:animEffect transition="in" filter="fade">
                                      <p:cBhvr>
                                        <p:cTn id="14" dur="1000"/>
                                        <p:tgtEl>
                                          <p:spTgt spid="6">
                                            <p:txEl>
                                              <p:pRg st="2" end="2"/>
                                            </p:txEl>
                                          </p:spTgt>
                                        </p:tgtEl>
                                      </p:cBhvr>
                                    </p:animEffect>
                                    <p:anim calcmode="lin" valueType="num">
                                      <p:cBhvr>
                                        <p:cTn id="1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9">
                                            <p:txEl>
                                              <p:pRg st="0" end="0"/>
                                            </p:txEl>
                                          </p:spTgt>
                                        </p:tgtEl>
                                        <p:attrNameLst>
                                          <p:attrName>style.visibility</p:attrName>
                                        </p:attrNameLst>
                                      </p:cBhvr>
                                      <p:to>
                                        <p:strVal val="visible"/>
                                      </p:to>
                                    </p:set>
                                    <p:animEffect transition="in" filter="fade">
                                      <p:cBhvr>
                                        <p:cTn id="21" dur="1000"/>
                                        <p:tgtEl>
                                          <p:spTgt spid="9">
                                            <p:txEl>
                                              <p:pRg st="0" end="0"/>
                                            </p:txEl>
                                          </p:spTgt>
                                        </p:tgtEl>
                                      </p:cBhvr>
                                    </p:animEffect>
                                    <p:anim calcmode="lin" valueType="num">
                                      <p:cBhvr>
                                        <p:cTn id="22"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9">
                                            <p:txEl>
                                              <p:pRg st="1" end="1"/>
                                            </p:txEl>
                                          </p:spTgt>
                                        </p:tgtEl>
                                        <p:attrNameLst>
                                          <p:attrName>style.visibility</p:attrName>
                                        </p:attrNameLst>
                                      </p:cBhvr>
                                      <p:to>
                                        <p:strVal val="visible"/>
                                      </p:to>
                                    </p:set>
                                    <p:animEffect transition="in" filter="fade">
                                      <p:cBhvr>
                                        <p:cTn id="28" dur="1000"/>
                                        <p:tgtEl>
                                          <p:spTgt spid="9">
                                            <p:txEl>
                                              <p:pRg st="1" end="1"/>
                                            </p:txEl>
                                          </p:spTgt>
                                        </p:tgtEl>
                                      </p:cBhvr>
                                    </p:animEffect>
                                    <p:anim calcmode="lin" valueType="num">
                                      <p:cBhvr>
                                        <p:cTn id="29"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9">
                                            <p:txEl>
                                              <p:pRg st="2" end="2"/>
                                            </p:txEl>
                                          </p:spTgt>
                                        </p:tgtEl>
                                        <p:attrNameLst>
                                          <p:attrName>style.visibility</p:attrName>
                                        </p:attrNameLst>
                                      </p:cBhvr>
                                      <p:to>
                                        <p:strVal val="visible"/>
                                      </p:to>
                                    </p:set>
                                    <p:animEffect transition="in" filter="fade">
                                      <p:cBhvr>
                                        <p:cTn id="35" dur="1000"/>
                                        <p:tgtEl>
                                          <p:spTgt spid="9">
                                            <p:txEl>
                                              <p:pRg st="2" end="2"/>
                                            </p:txEl>
                                          </p:spTgt>
                                        </p:tgtEl>
                                      </p:cBhvr>
                                    </p:animEffect>
                                    <p:anim calcmode="lin" valueType="num">
                                      <p:cBhvr>
                                        <p:cTn id="36"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
                                            <p:txEl>
                                              <p:pRg st="3" end="3"/>
                                            </p:txEl>
                                          </p:spTgt>
                                        </p:tgtEl>
                                        <p:attrNameLst>
                                          <p:attrName>style.visibility</p:attrName>
                                        </p:attrNameLst>
                                      </p:cBhvr>
                                      <p:to>
                                        <p:strVal val="visible"/>
                                      </p:to>
                                    </p:set>
                                    <p:animEffect transition="in" filter="fade">
                                      <p:cBhvr>
                                        <p:cTn id="42" dur="1000"/>
                                        <p:tgtEl>
                                          <p:spTgt spid="9">
                                            <p:txEl>
                                              <p:pRg st="3" end="3"/>
                                            </p:txEl>
                                          </p:spTgt>
                                        </p:tgtEl>
                                      </p:cBhvr>
                                    </p:animEffect>
                                    <p:anim calcmode="lin" valueType="num">
                                      <p:cBhvr>
                                        <p:cTn id="43"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44"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9"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B4967-D1CA-4510-8E9C-ABF2B69234E5}"/>
              </a:ext>
            </a:extLst>
          </p:cNvPr>
          <p:cNvSpPr>
            <a:spLocks noGrp="1"/>
          </p:cNvSpPr>
          <p:nvPr>
            <p:ph type="title"/>
          </p:nvPr>
        </p:nvSpPr>
        <p:spPr>
          <a:solidFill>
            <a:schemeClr val="accent3"/>
          </a:solidFill>
        </p:spPr>
        <p:txBody>
          <a:bodyPr/>
          <a:lstStyle/>
          <a:p>
            <a:r>
              <a:rPr lang="en-GB" dirty="0">
                <a:solidFill>
                  <a:schemeClr val="bg1"/>
                </a:solidFill>
              </a:rPr>
              <a:t>Top tip - Objectives</a:t>
            </a:r>
          </a:p>
        </p:txBody>
      </p:sp>
      <p:sp>
        <p:nvSpPr>
          <p:cNvPr id="3" name="Content Placeholder 2">
            <a:extLst>
              <a:ext uri="{FF2B5EF4-FFF2-40B4-BE49-F238E27FC236}">
                <a16:creationId xmlns:a16="http://schemas.microsoft.com/office/drawing/2014/main" id="{447F5C70-50DF-445C-B6BE-6DE7D5921390}"/>
              </a:ext>
            </a:extLst>
          </p:cNvPr>
          <p:cNvSpPr>
            <a:spLocks noGrp="1"/>
          </p:cNvSpPr>
          <p:nvPr>
            <p:ph sz="half" idx="1"/>
          </p:nvPr>
        </p:nvSpPr>
        <p:spPr/>
        <p:txBody>
          <a:bodyPr>
            <a:normAutofit fontScale="70000" lnSpcReduction="20000"/>
          </a:bodyPr>
          <a:lstStyle/>
          <a:p>
            <a:r>
              <a:rPr lang="en-GB" dirty="0">
                <a:latin typeface="Neue Haas Grotesk Text Pro" panose="020B0504020202020204" pitchFamily="34" charset="0"/>
              </a:rPr>
              <a:t>1</a:t>
            </a:r>
            <a:r>
              <a:rPr lang="en-GB" baseline="30000" dirty="0">
                <a:latin typeface="Neue Haas Grotesk Text Pro" panose="020B0504020202020204" pitchFamily="34" charset="0"/>
              </a:rPr>
              <a:t>st</a:t>
            </a:r>
            <a:r>
              <a:rPr lang="en-GB" dirty="0">
                <a:latin typeface="Neue Haas Grotesk Text Pro" panose="020B0504020202020204" pitchFamily="34" charset="0"/>
              </a:rPr>
              <a:t> objective – simple key word e.g. </a:t>
            </a:r>
            <a:r>
              <a:rPr lang="en-GB" i="1" dirty="0">
                <a:latin typeface="Neue Haas Grotesk Text Pro" panose="020B0504020202020204" pitchFamily="34" charset="0"/>
              </a:rPr>
              <a:t>Identify, classify, outline</a:t>
            </a:r>
          </a:p>
          <a:p>
            <a:pPr marL="0" indent="0">
              <a:buNone/>
            </a:pPr>
            <a:endParaRPr lang="en-GB" i="1" dirty="0">
              <a:latin typeface="Neue Haas Grotesk Text Pro" panose="020B0504020202020204" pitchFamily="34" charset="0"/>
            </a:endParaRPr>
          </a:p>
          <a:p>
            <a:r>
              <a:rPr lang="en-GB" dirty="0">
                <a:latin typeface="Neue Haas Grotesk Text Pro" panose="020B0504020202020204" pitchFamily="34" charset="0"/>
              </a:rPr>
              <a:t>To give background to your research area</a:t>
            </a:r>
          </a:p>
          <a:p>
            <a:pPr marL="0" indent="0">
              <a:buNone/>
            </a:pPr>
            <a:endParaRPr lang="en-GB" dirty="0">
              <a:latin typeface="Neue Haas Grotesk Text Pro" panose="020B0504020202020204" pitchFamily="34" charset="0"/>
            </a:endParaRPr>
          </a:p>
          <a:p>
            <a:r>
              <a:rPr lang="en-GB" dirty="0">
                <a:latin typeface="Neue Haas Grotesk Text Pro" panose="020B0504020202020204" pitchFamily="34" charset="0"/>
              </a:rPr>
              <a:t>Other objectives – keywords to suggest in-depth research e.g. </a:t>
            </a:r>
            <a:r>
              <a:rPr lang="en-GB" i="1" dirty="0">
                <a:latin typeface="Neue Haas Grotesk Text Pro" panose="020B0504020202020204" pitchFamily="34" charset="0"/>
              </a:rPr>
              <a:t>explore, evaluate, assess critically, analyse, examine, determine</a:t>
            </a:r>
          </a:p>
          <a:p>
            <a:pPr marL="0" indent="0">
              <a:buNone/>
            </a:pPr>
            <a:endParaRPr lang="en-GB" dirty="0"/>
          </a:p>
        </p:txBody>
      </p:sp>
      <p:sp>
        <p:nvSpPr>
          <p:cNvPr id="4" name="Content Placeholder 3">
            <a:extLst>
              <a:ext uri="{FF2B5EF4-FFF2-40B4-BE49-F238E27FC236}">
                <a16:creationId xmlns:a16="http://schemas.microsoft.com/office/drawing/2014/main" id="{C31C3595-0812-4EC2-B19E-8C09E1E4B0A5}"/>
              </a:ext>
            </a:extLst>
          </p:cNvPr>
          <p:cNvSpPr>
            <a:spLocks noGrp="1"/>
          </p:cNvSpPr>
          <p:nvPr>
            <p:ph sz="half" idx="2"/>
          </p:nvPr>
        </p:nvSpPr>
        <p:spPr/>
        <p:txBody>
          <a:bodyPr>
            <a:normAutofit fontScale="70000" lnSpcReduction="20000"/>
          </a:bodyPr>
          <a:lstStyle/>
          <a:p>
            <a:r>
              <a:rPr lang="en-GB" dirty="0">
                <a:latin typeface="Neue Haas Grotesk Text Pro" panose="020B0504020202020204" pitchFamily="34" charset="0"/>
              </a:rPr>
              <a:t>Final objective – keyword that links easily to a concluding activity e.g. </a:t>
            </a:r>
            <a:r>
              <a:rPr lang="en-GB" i="1" dirty="0">
                <a:latin typeface="Neue Haas Grotesk Text Pro" panose="020B0504020202020204" pitchFamily="34" charset="0"/>
              </a:rPr>
              <a:t>formulate, produce, develop, recommend, propose etc.</a:t>
            </a:r>
          </a:p>
        </p:txBody>
      </p:sp>
      <p:pic>
        <p:nvPicPr>
          <p:cNvPr id="3074" name="Picture 2" descr="Learning Outcomes | Principles of Management">
            <a:extLst>
              <a:ext uri="{FF2B5EF4-FFF2-40B4-BE49-F238E27FC236}">
                <a16:creationId xmlns:a16="http://schemas.microsoft.com/office/drawing/2014/main" id="{061C2F32-8121-7191-6627-A524A94E39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0" y="3429000"/>
            <a:ext cx="28448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8992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2798D-034F-4FEB-8227-305915E51A49}"/>
              </a:ext>
            </a:extLst>
          </p:cNvPr>
          <p:cNvSpPr>
            <a:spLocks noGrp="1"/>
          </p:cNvSpPr>
          <p:nvPr>
            <p:ph type="title"/>
          </p:nvPr>
        </p:nvSpPr>
        <p:spPr>
          <a:solidFill>
            <a:schemeClr val="accent3"/>
          </a:solidFill>
        </p:spPr>
        <p:txBody>
          <a:bodyPr/>
          <a:lstStyle/>
          <a:p>
            <a:r>
              <a:rPr lang="en-GB" dirty="0">
                <a:solidFill>
                  <a:schemeClr val="bg1"/>
                </a:solidFill>
              </a:rPr>
              <a:t>Dissertation proposal – Research methods</a:t>
            </a:r>
          </a:p>
        </p:txBody>
      </p:sp>
      <p:sp>
        <p:nvSpPr>
          <p:cNvPr id="3" name="Content Placeholder 2">
            <a:extLst>
              <a:ext uri="{FF2B5EF4-FFF2-40B4-BE49-F238E27FC236}">
                <a16:creationId xmlns:a16="http://schemas.microsoft.com/office/drawing/2014/main" id="{7EFB4933-C53D-4CFA-B1E8-D5A0DDAAE1DE}"/>
              </a:ext>
            </a:extLst>
          </p:cNvPr>
          <p:cNvSpPr>
            <a:spLocks noGrp="1"/>
          </p:cNvSpPr>
          <p:nvPr>
            <p:ph sz="half" idx="1"/>
          </p:nvPr>
        </p:nvSpPr>
        <p:spPr>
          <a:xfrm>
            <a:off x="609600" y="2391122"/>
            <a:ext cx="4494981" cy="3989040"/>
          </a:xfrm>
        </p:spPr>
        <p:txBody>
          <a:bodyPr/>
          <a:lstStyle/>
          <a:p>
            <a:r>
              <a:rPr lang="en-GB" dirty="0">
                <a:latin typeface="Neue Haas Grotesk Text Pro" panose="020B0504020202020204" pitchFamily="34" charset="0"/>
              </a:rPr>
              <a:t>Research methods = How you intend to do your research</a:t>
            </a:r>
          </a:p>
          <a:p>
            <a:pPr marL="0" indent="0">
              <a:buNone/>
            </a:pPr>
            <a:endParaRPr lang="en-GB" dirty="0">
              <a:latin typeface="Neue Haas Grotesk Text Pro" panose="020B0504020202020204" pitchFamily="34" charset="0"/>
            </a:endParaRPr>
          </a:p>
          <a:p>
            <a:r>
              <a:rPr lang="en-GB" dirty="0">
                <a:latin typeface="Neue Haas Grotesk Text Pro" panose="020B0504020202020204" pitchFamily="34" charset="0"/>
              </a:rPr>
              <a:t>For the proposal you need to outline </a:t>
            </a:r>
            <a:r>
              <a:rPr lang="en-GB" u="sng" dirty="0">
                <a:latin typeface="Neue Haas Grotesk Text Pro" panose="020B0504020202020204" pitchFamily="34" charset="0"/>
              </a:rPr>
              <a:t>briefly.</a:t>
            </a:r>
          </a:p>
          <a:p>
            <a:endParaRPr lang="en-GB" dirty="0"/>
          </a:p>
          <a:p>
            <a:pPr marL="0" indent="0">
              <a:buNone/>
            </a:pPr>
            <a:endParaRPr lang="en-GB" dirty="0"/>
          </a:p>
          <a:p>
            <a:endParaRPr lang="en-GB" dirty="0"/>
          </a:p>
        </p:txBody>
      </p:sp>
      <p:graphicFrame>
        <p:nvGraphicFramePr>
          <p:cNvPr id="5" name="Content Placeholder 4">
            <a:extLst>
              <a:ext uri="{FF2B5EF4-FFF2-40B4-BE49-F238E27FC236}">
                <a16:creationId xmlns:a16="http://schemas.microsoft.com/office/drawing/2014/main" id="{88596350-700B-409D-BEBB-24F68EFC0DCF}"/>
              </a:ext>
            </a:extLst>
          </p:cNvPr>
          <p:cNvGraphicFramePr>
            <a:graphicFrameLocks noGrp="1"/>
          </p:cNvGraphicFramePr>
          <p:nvPr>
            <p:ph sz="half" idx="2"/>
          </p:nvPr>
        </p:nvGraphicFramePr>
        <p:xfrm>
          <a:off x="5193072" y="1541206"/>
          <a:ext cx="6477819" cy="45547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7515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DF23F-541C-4C29-B220-2009B8D3C94C}"/>
              </a:ext>
            </a:extLst>
          </p:cNvPr>
          <p:cNvSpPr>
            <a:spLocks noGrp="1"/>
          </p:cNvSpPr>
          <p:nvPr>
            <p:ph type="title"/>
          </p:nvPr>
        </p:nvSpPr>
        <p:spPr>
          <a:xfrm>
            <a:off x="609600" y="796594"/>
            <a:ext cx="10972800" cy="1071534"/>
          </a:xfrm>
          <a:solidFill>
            <a:schemeClr val="accent3"/>
          </a:solidFill>
        </p:spPr>
        <p:txBody>
          <a:bodyPr>
            <a:normAutofit/>
          </a:bodyPr>
          <a:lstStyle/>
          <a:p>
            <a:r>
              <a:rPr lang="en-GB" sz="5400" dirty="0">
                <a:solidFill>
                  <a:schemeClr val="bg1"/>
                </a:solidFill>
              </a:rPr>
              <a:t>Research methods</a:t>
            </a:r>
          </a:p>
        </p:txBody>
      </p:sp>
      <p:sp>
        <p:nvSpPr>
          <p:cNvPr id="3" name="Content Placeholder 2">
            <a:extLst>
              <a:ext uri="{FF2B5EF4-FFF2-40B4-BE49-F238E27FC236}">
                <a16:creationId xmlns:a16="http://schemas.microsoft.com/office/drawing/2014/main" id="{28DD6882-83B9-4772-8DF1-76DECFEF8619}"/>
              </a:ext>
            </a:extLst>
          </p:cNvPr>
          <p:cNvSpPr>
            <a:spLocks noGrp="1"/>
          </p:cNvSpPr>
          <p:nvPr>
            <p:ph sz="half" idx="1"/>
          </p:nvPr>
        </p:nvSpPr>
        <p:spPr>
          <a:xfrm>
            <a:off x="609598" y="2032821"/>
            <a:ext cx="5384800" cy="3989040"/>
          </a:xfrm>
          <a:solidFill>
            <a:srgbClr val="0070C0"/>
          </a:solidFill>
        </p:spPr>
        <p:txBody>
          <a:bodyPr>
            <a:normAutofit fontScale="92500" lnSpcReduction="10000"/>
          </a:bodyPr>
          <a:lstStyle/>
          <a:p>
            <a:pPr marL="0" indent="0" algn="ctr">
              <a:buNone/>
            </a:pPr>
            <a:r>
              <a:rPr lang="en-GB" b="1" dirty="0">
                <a:solidFill>
                  <a:schemeClr val="bg1"/>
                </a:solidFill>
              </a:rPr>
              <a:t>Literature Review</a:t>
            </a:r>
          </a:p>
          <a:p>
            <a:r>
              <a:rPr lang="en-GB" dirty="0">
                <a:solidFill>
                  <a:schemeClr val="bg1"/>
                </a:solidFill>
              </a:rPr>
              <a:t>Main activity in your final document – seek sources to show how well read you are</a:t>
            </a:r>
          </a:p>
          <a:p>
            <a:r>
              <a:rPr lang="en-GB" dirty="0">
                <a:solidFill>
                  <a:schemeClr val="bg1"/>
                </a:solidFill>
              </a:rPr>
              <a:t>Proposal – indicate the types of literature being sourced (books, journals etc) and providing examples of relevant literature</a:t>
            </a:r>
          </a:p>
          <a:p>
            <a:r>
              <a:rPr lang="en-GB" dirty="0">
                <a:solidFill>
                  <a:schemeClr val="bg1"/>
                </a:solidFill>
              </a:rPr>
              <a:t>Indicate databases used/to be used</a:t>
            </a:r>
          </a:p>
          <a:p>
            <a:r>
              <a:rPr lang="en-GB" dirty="0">
                <a:solidFill>
                  <a:schemeClr val="bg1"/>
                </a:solidFill>
              </a:rPr>
              <a:t>Literature review – based on theory</a:t>
            </a:r>
          </a:p>
          <a:p>
            <a:endParaRPr lang="en-GB" dirty="0"/>
          </a:p>
        </p:txBody>
      </p:sp>
      <p:sp>
        <p:nvSpPr>
          <p:cNvPr id="4" name="Content Placeholder 3">
            <a:extLst>
              <a:ext uri="{FF2B5EF4-FFF2-40B4-BE49-F238E27FC236}">
                <a16:creationId xmlns:a16="http://schemas.microsoft.com/office/drawing/2014/main" id="{CA7A427B-B267-45DE-B719-6B939CE4030E}"/>
              </a:ext>
            </a:extLst>
          </p:cNvPr>
          <p:cNvSpPr>
            <a:spLocks noGrp="1"/>
          </p:cNvSpPr>
          <p:nvPr>
            <p:ph sz="half" idx="2"/>
          </p:nvPr>
        </p:nvSpPr>
        <p:spPr>
          <a:xfrm>
            <a:off x="6197602" y="2032821"/>
            <a:ext cx="5384800" cy="3989040"/>
          </a:xfrm>
          <a:solidFill>
            <a:srgbClr val="00B0F0"/>
          </a:solidFill>
        </p:spPr>
        <p:txBody>
          <a:bodyPr>
            <a:normAutofit fontScale="92500" lnSpcReduction="10000"/>
          </a:bodyPr>
          <a:lstStyle/>
          <a:p>
            <a:pPr marL="0" indent="0" algn="ctr">
              <a:buNone/>
            </a:pPr>
            <a:r>
              <a:rPr lang="en-GB" b="1" dirty="0">
                <a:solidFill>
                  <a:srgbClr val="002060"/>
                </a:solidFill>
              </a:rPr>
              <a:t>Empirical Data</a:t>
            </a:r>
          </a:p>
          <a:p>
            <a:r>
              <a:rPr lang="en-GB" dirty="0">
                <a:solidFill>
                  <a:srgbClr val="002060"/>
                </a:solidFill>
              </a:rPr>
              <a:t>Supplements literature review</a:t>
            </a:r>
          </a:p>
          <a:p>
            <a:r>
              <a:rPr lang="en-GB" dirty="0">
                <a:solidFill>
                  <a:srgbClr val="002060"/>
                </a:solidFill>
              </a:rPr>
              <a:t>How you will gather your data – interviews, questionnaires, experiments, observations etc.</a:t>
            </a:r>
          </a:p>
          <a:p>
            <a:r>
              <a:rPr lang="en-GB" dirty="0">
                <a:solidFill>
                  <a:srgbClr val="002060"/>
                </a:solidFill>
              </a:rPr>
              <a:t>Who will be involved and how selected</a:t>
            </a:r>
          </a:p>
          <a:p>
            <a:r>
              <a:rPr lang="en-GB" dirty="0">
                <a:solidFill>
                  <a:srgbClr val="002060"/>
                </a:solidFill>
              </a:rPr>
              <a:t>Primary/secondary data</a:t>
            </a:r>
          </a:p>
          <a:p>
            <a:endParaRPr lang="en-GB" dirty="0">
              <a:solidFill>
                <a:srgbClr val="002060"/>
              </a:solidFill>
            </a:endParaRPr>
          </a:p>
          <a:p>
            <a:pPr marL="0" indent="0">
              <a:buNone/>
            </a:pPr>
            <a:endParaRPr lang="en-GB" dirty="0">
              <a:solidFill>
                <a:srgbClr val="002060"/>
              </a:solidFill>
            </a:endParaRPr>
          </a:p>
          <a:p>
            <a:pPr marL="0" indent="0">
              <a:buNone/>
            </a:pPr>
            <a:endParaRPr lang="en-GB" dirty="0"/>
          </a:p>
        </p:txBody>
      </p:sp>
    </p:spTree>
    <p:extLst>
      <p:ext uri="{BB962C8B-B14F-4D97-AF65-F5344CB8AC3E}">
        <p14:creationId xmlns:p14="http://schemas.microsoft.com/office/powerpoint/2010/main" val="3930228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bg/>
                                          </p:spTgt>
                                        </p:tgtEl>
                                        <p:attrNameLst>
                                          <p:attrName>style.visibility</p:attrName>
                                        </p:attrNameLst>
                                      </p:cBhvr>
                                      <p:to>
                                        <p:strVal val="visible"/>
                                      </p:to>
                                    </p:set>
                                    <p:animEffect transition="in" filter="fade">
                                      <p:cBhvr>
                                        <p:cTn id="49" dur="1000"/>
                                        <p:tgtEl>
                                          <p:spTgt spid="4">
                                            <p:bg/>
                                          </p:spTgt>
                                        </p:tgtEl>
                                      </p:cBhvr>
                                    </p:animEffect>
                                    <p:anim calcmode="lin" valueType="num">
                                      <p:cBhvr>
                                        <p:cTn id="50" dur="1000" fill="hold"/>
                                        <p:tgtEl>
                                          <p:spTgt spid="4">
                                            <p:bg/>
                                          </p:spTgt>
                                        </p:tgtEl>
                                        <p:attrNameLst>
                                          <p:attrName>ppt_x</p:attrName>
                                        </p:attrNameLst>
                                      </p:cBhvr>
                                      <p:tavLst>
                                        <p:tav tm="0">
                                          <p:val>
                                            <p:strVal val="#ppt_x"/>
                                          </p:val>
                                        </p:tav>
                                        <p:tav tm="100000">
                                          <p:val>
                                            <p:strVal val="#ppt_x"/>
                                          </p:val>
                                        </p:tav>
                                      </p:tavLst>
                                    </p:anim>
                                    <p:anim calcmode="lin" valueType="num">
                                      <p:cBhvr>
                                        <p:cTn id="51"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0" end="0"/>
                                            </p:txEl>
                                          </p:spTgt>
                                        </p:tgtEl>
                                        <p:attrNameLst>
                                          <p:attrName>style.visibility</p:attrName>
                                        </p:attrNameLst>
                                      </p:cBhvr>
                                      <p:to>
                                        <p:strVal val="visible"/>
                                      </p:to>
                                    </p:set>
                                    <p:animEffect transition="in" filter="fade">
                                      <p:cBhvr>
                                        <p:cTn id="56" dur="1000"/>
                                        <p:tgtEl>
                                          <p:spTgt spid="4">
                                            <p:txEl>
                                              <p:pRg st="0" end="0"/>
                                            </p:txEl>
                                          </p:spTgt>
                                        </p:tgtEl>
                                      </p:cBhvr>
                                    </p:animEffect>
                                    <p:anim calcmode="lin" valueType="num">
                                      <p:cBhvr>
                                        <p:cTn id="5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4">
                                            <p:txEl>
                                              <p:pRg st="1" end="1"/>
                                            </p:txEl>
                                          </p:spTgt>
                                        </p:tgtEl>
                                        <p:attrNameLst>
                                          <p:attrName>style.visibility</p:attrName>
                                        </p:attrNameLst>
                                      </p:cBhvr>
                                      <p:to>
                                        <p:strVal val="visible"/>
                                      </p:to>
                                    </p:set>
                                    <p:animEffect transition="in" filter="fade">
                                      <p:cBhvr>
                                        <p:cTn id="63" dur="1000"/>
                                        <p:tgtEl>
                                          <p:spTgt spid="4">
                                            <p:txEl>
                                              <p:pRg st="1" end="1"/>
                                            </p:txEl>
                                          </p:spTgt>
                                        </p:tgtEl>
                                      </p:cBhvr>
                                    </p:animEffect>
                                    <p:anim calcmode="lin" valueType="num">
                                      <p:cBhvr>
                                        <p:cTn id="6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4">
                                            <p:txEl>
                                              <p:pRg st="2" end="2"/>
                                            </p:txEl>
                                          </p:spTgt>
                                        </p:tgtEl>
                                        <p:attrNameLst>
                                          <p:attrName>style.visibility</p:attrName>
                                        </p:attrNameLst>
                                      </p:cBhvr>
                                      <p:to>
                                        <p:strVal val="visible"/>
                                      </p:to>
                                    </p:set>
                                    <p:animEffect transition="in" filter="fade">
                                      <p:cBhvr>
                                        <p:cTn id="70" dur="1000"/>
                                        <p:tgtEl>
                                          <p:spTgt spid="4">
                                            <p:txEl>
                                              <p:pRg st="2" end="2"/>
                                            </p:txEl>
                                          </p:spTgt>
                                        </p:tgtEl>
                                      </p:cBhvr>
                                    </p:animEffect>
                                    <p:anim calcmode="lin" valueType="num">
                                      <p:cBhvr>
                                        <p:cTn id="71"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72"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4">
                                            <p:txEl>
                                              <p:pRg st="3" end="3"/>
                                            </p:txEl>
                                          </p:spTgt>
                                        </p:tgtEl>
                                        <p:attrNameLst>
                                          <p:attrName>style.visibility</p:attrName>
                                        </p:attrNameLst>
                                      </p:cBhvr>
                                      <p:to>
                                        <p:strVal val="visible"/>
                                      </p:to>
                                    </p:set>
                                    <p:animEffect transition="in" filter="fade">
                                      <p:cBhvr>
                                        <p:cTn id="77" dur="1000"/>
                                        <p:tgtEl>
                                          <p:spTgt spid="4">
                                            <p:txEl>
                                              <p:pRg st="3" end="3"/>
                                            </p:txEl>
                                          </p:spTgt>
                                        </p:tgtEl>
                                      </p:cBhvr>
                                    </p:animEffect>
                                    <p:anim calcmode="lin" valueType="num">
                                      <p:cBhvr>
                                        <p:cTn id="7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79"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4">
                                            <p:txEl>
                                              <p:pRg st="4" end="4"/>
                                            </p:txEl>
                                          </p:spTgt>
                                        </p:tgtEl>
                                        <p:attrNameLst>
                                          <p:attrName>style.visibility</p:attrName>
                                        </p:attrNameLst>
                                      </p:cBhvr>
                                      <p:to>
                                        <p:strVal val="visible"/>
                                      </p:to>
                                    </p:set>
                                    <p:animEffect transition="in" filter="fade">
                                      <p:cBhvr>
                                        <p:cTn id="84" dur="1000"/>
                                        <p:tgtEl>
                                          <p:spTgt spid="4">
                                            <p:txEl>
                                              <p:pRg st="4" end="4"/>
                                            </p:txEl>
                                          </p:spTgt>
                                        </p:tgtEl>
                                      </p:cBhvr>
                                    </p:animEffect>
                                    <p:anim calcmode="lin" valueType="num">
                                      <p:cBhvr>
                                        <p:cTn id="8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D4535-8C3C-4135-8162-7DE110558335}"/>
              </a:ext>
            </a:extLst>
          </p:cNvPr>
          <p:cNvSpPr>
            <a:spLocks noGrp="1"/>
          </p:cNvSpPr>
          <p:nvPr>
            <p:ph type="title"/>
          </p:nvPr>
        </p:nvSpPr>
        <p:spPr>
          <a:xfrm>
            <a:off x="609600" y="762934"/>
            <a:ext cx="10972800" cy="1075697"/>
          </a:xfrm>
          <a:solidFill>
            <a:srgbClr val="92D050"/>
          </a:solidFill>
        </p:spPr>
        <p:txBody>
          <a:bodyPr/>
          <a:lstStyle/>
          <a:p>
            <a:r>
              <a:rPr lang="en-GB" dirty="0">
                <a:solidFill>
                  <a:schemeClr val="bg1"/>
                </a:solidFill>
              </a:rPr>
              <a:t>Dissertation proposal - Timeline</a:t>
            </a:r>
          </a:p>
        </p:txBody>
      </p:sp>
      <p:sp>
        <p:nvSpPr>
          <p:cNvPr id="3" name="Content Placeholder 2">
            <a:extLst>
              <a:ext uri="{FF2B5EF4-FFF2-40B4-BE49-F238E27FC236}">
                <a16:creationId xmlns:a16="http://schemas.microsoft.com/office/drawing/2014/main" id="{32D8FF98-98FB-4512-9D85-79F2F46D2900}"/>
              </a:ext>
            </a:extLst>
          </p:cNvPr>
          <p:cNvSpPr>
            <a:spLocks noGrp="1"/>
          </p:cNvSpPr>
          <p:nvPr>
            <p:ph idx="1"/>
          </p:nvPr>
        </p:nvSpPr>
        <p:spPr>
          <a:xfrm>
            <a:off x="609600" y="1976284"/>
            <a:ext cx="10972800" cy="4739148"/>
          </a:xfrm>
        </p:spPr>
        <p:txBody>
          <a:bodyPr>
            <a:normAutofit/>
          </a:bodyPr>
          <a:lstStyle/>
          <a:p>
            <a:r>
              <a:rPr lang="en-GB" dirty="0"/>
              <a:t>Estimate of how long you believe each stage of your research will take</a:t>
            </a:r>
          </a:p>
          <a:p>
            <a:r>
              <a:rPr lang="en-GB" dirty="0"/>
              <a:t>Look at the timeline provided – spread out between Sept-May</a:t>
            </a:r>
          </a:p>
          <a:p>
            <a:r>
              <a:rPr lang="en-GB" dirty="0"/>
              <a:t>Idea of time to give to each stage</a:t>
            </a:r>
          </a:p>
          <a:p>
            <a:r>
              <a:rPr lang="en-GB" dirty="0"/>
              <a:t>Key submission dates</a:t>
            </a:r>
          </a:p>
          <a:p>
            <a:r>
              <a:rPr lang="en-GB" dirty="0"/>
              <a:t>Overlaps</a:t>
            </a:r>
          </a:p>
          <a:p>
            <a:r>
              <a:rPr lang="en-GB" dirty="0"/>
              <a:t>Not too detailed – can de-motivate you</a:t>
            </a:r>
          </a:p>
        </p:txBody>
      </p:sp>
      <p:pic>
        <p:nvPicPr>
          <p:cNvPr id="4098" name="Picture 2" descr="What is a Writing Plan? (And How to Create Yours in 7 Steps) - Novel Factory">
            <a:extLst>
              <a:ext uri="{FF2B5EF4-FFF2-40B4-BE49-F238E27FC236}">
                <a16:creationId xmlns:a16="http://schemas.microsoft.com/office/drawing/2014/main" id="{5AB89AC6-19DC-EFB3-A2CB-4054219EAD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84894" y="3789193"/>
            <a:ext cx="3759200" cy="215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45681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1B9E8-509A-4A06-8284-644950E6FE5B}"/>
              </a:ext>
            </a:extLst>
          </p:cNvPr>
          <p:cNvSpPr>
            <a:spLocks noGrp="1"/>
          </p:cNvSpPr>
          <p:nvPr>
            <p:ph type="title"/>
          </p:nvPr>
        </p:nvSpPr>
        <p:spPr>
          <a:solidFill>
            <a:srgbClr val="92D050"/>
          </a:solidFill>
        </p:spPr>
        <p:txBody>
          <a:bodyPr/>
          <a:lstStyle/>
          <a:p>
            <a:r>
              <a:rPr lang="en-GB" dirty="0">
                <a:solidFill>
                  <a:schemeClr val="bg1"/>
                </a:solidFill>
              </a:rPr>
              <a:t>Research Ethics – Core Principles</a:t>
            </a:r>
          </a:p>
        </p:txBody>
      </p:sp>
      <p:graphicFrame>
        <p:nvGraphicFramePr>
          <p:cNvPr id="4" name="Content Placeholder 3">
            <a:extLst>
              <a:ext uri="{FF2B5EF4-FFF2-40B4-BE49-F238E27FC236}">
                <a16:creationId xmlns:a16="http://schemas.microsoft.com/office/drawing/2014/main" id="{45B99E02-F833-4615-99E5-60B7F4EC2FE3}"/>
              </a:ext>
            </a:extLst>
          </p:cNvPr>
          <p:cNvGraphicFramePr>
            <a:graphicFrameLocks noGrp="1"/>
          </p:cNvGraphicFramePr>
          <p:nvPr>
            <p:ph idx="1"/>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47001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0B55E-78F5-4700-951C-085B975A261E}"/>
              </a:ext>
            </a:extLst>
          </p:cNvPr>
          <p:cNvSpPr>
            <a:spLocks noGrp="1"/>
          </p:cNvSpPr>
          <p:nvPr>
            <p:ph type="title"/>
          </p:nvPr>
        </p:nvSpPr>
        <p:spPr>
          <a:solidFill>
            <a:srgbClr val="92D050"/>
          </a:solidFill>
        </p:spPr>
        <p:txBody>
          <a:bodyPr/>
          <a:lstStyle/>
          <a:p>
            <a:pPr algn="l"/>
            <a:r>
              <a:rPr lang="en-GB" dirty="0">
                <a:solidFill>
                  <a:schemeClr val="bg1"/>
                </a:solidFill>
              </a:rPr>
              <a:t>Ethics Form</a:t>
            </a:r>
          </a:p>
        </p:txBody>
      </p:sp>
      <p:sp>
        <p:nvSpPr>
          <p:cNvPr id="3" name="Content Placeholder 2">
            <a:extLst>
              <a:ext uri="{FF2B5EF4-FFF2-40B4-BE49-F238E27FC236}">
                <a16:creationId xmlns:a16="http://schemas.microsoft.com/office/drawing/2014/main" id="{56752962-EA31-40E2-AA60-172A7C2A3FEE}"/>
              </a:ext>
            </a:extLst>
          </p:cNvPr>
          <p:cNvSpPr>
            <a:spLocks noGrp="1"/>
          </p:cNvSpPr>
          <p:nvPr>
            <p:ph sz="half" idx="1"/>
          </p:nvPr>
        </p:nvSpPr>
        <p:spPr>
          <a:xfrm>
            <a:off x="609600" y="1968709"/>
            <a:ext cx="4428015" cy="3868725"/>
          </a:xfrm>
        </p:spPr>
        <p:txBody>
          <a:bodyPr>
            <a:normAutofit fontScale="70000" lnSpcReduction="20000"/>
          </a:bodyPr>
          <a:lstStyle/>
          <a:p>
            <a:r>
              <a:rPr lang="en-GB" dirty="0">
                <a:latin typeface="Neue Haas Grotesk Text Pro" panose="020B0504020202020204" pitchFamily="34" charset="0"/>
              </a:rPr>
              <a:t>Must be completed for all dissertations – template on Moodle</a:t>
            </a:r>
          </a:p>
          <a:p>
            <a:pPr marL="0" indent="0">
              <a:buNone/>
            </a:pPr>
            <a:endParaRPr lang="en-GB" dirty="0">
              <a:latin typeface="Neue Haas Grotesk Text Pro" panose="020B0504020202020204" pitchFamily="34" charset="0"/>
            </a:endParaRPr>
          </a:p>
          <a:p>
            <a:r>
              <a:rPr lang="en-GB" dirty="0">
                <a:latin typeface="Neue Haas Grotesk Text Pro" panose="020B0504020202020204" pitchFamily="34" charset="0"/>
              </a:rPr>
              <a:t>Approval granted asap</a:t>
            </a:r>
          </a:p>
          <a:p>
            <a:pPr marL="0" indent="0">
              <a:buNone/>
            </a:pPr>
            <a:endParaRPr lang="en-GB" dirty="0">
              <a:latin typeface="Neue Haas Grotesk Text Pro" panose="020B0504020202020204" pitchFamily="34" charset="0"/>
            </a:endParaRPr>
          </a:p>
          <a:p>
            <a:r>
              <a:rPr lang="en-GB" dirty="0">
                <a:latin typeface="Neue Haas Grotesk Text Pro" panose="020B0504020202020204" pitchFamily="34" charset="0"/>
              </a:rPr>
              <a:t>Ethics panel – if necessary</a:t>
            </a:r>
          </a:p>
          <a:p>
            <a:pPr marL="0" indent="0">
              <a:buNone/>
            </a:pPr>
            <a:endParaRPr lang="en-GB" dirty="0">
              <a:latin typeface="Neue Haas Grotesk Text Pro" panose="020B0504020202020204" pitchFamily="34" charset="0"/>
            </a:endParaRPr>
          </a:p>
          <a:p>
            <a:r>
              <a:rPr lang="en-GB" dirty="0">
                <a:latin typeface="Neue Haas Grotesk Text Pro" panose="020B0504020202020204" pitchFamily="34" charset="0"/>
              </a:rPr>
              <a:t>Vulnerable adults/children; offenders</a:t>
            </a:r>
          </a:p>
          <a:p>
            <a:pPr marL="0" indent="0">
              <a:buNone/>
            </a:pPr>
            <a:endParaRPr lang="en-GB" dirty="0"/>
          </a:p>
        </p:txBody>
      </p:sp>
      <p:sp>
        <p:nvSpPr>
          <p:cNvPr id="6" name="Content Placeholder 5">
            <a:extLst>
              <a:ext uri="{FF2B5EF4-FFF2-40B4-BE49-F238E27FC236}">
                <a16:creationId xmlns:a16="http://schemas.microsoft.com/office/drawing/2014/main" id="{F8A2823B-2A7C-411C-BD0A-582DA87501A1}"/>
              </a:ext>
            </a:extLst>
          </p:cNvPr>
          <p:cNvSpPr>
            <a:spLocks noGrp="1"/>
          </p:cNvSpPr>
          <p:nvPr>
            <p:ph sz="half" idx="2"/>
          </p:nvPr>
        </p:nvSpPr>
        <p:spPr/>
        <p:txBody>
          <a:bodyPr>
            <a:normAutofit fontScale="70000" lnSpcReduction="20000"/>
          </a:bodyPr>
          <a:lstStyle/>
          <a:p>
            <a:endParaRPr lang="en-GB"/>
          </a:p>
        </p:txBody>
      </p:sp>
      <p:pic>
        <p:nvPicPr>
          <p:cNvPr id="8" name="Picture 7">
            <a:extLst>
              <a:ext uri="{FF2B5EF4-FFF2-40B4-BE49-F238E27FC236}">
                <a16:creationId xmlns:a16="http://schemas.microsoft.com/office/drawing/2014/main" id="{481954E1-640D-4732-A530-BEDB94F61165}"/>
              </a:ext>
            </a:extLst>
          </p:cNvPr>
          <p:cNvPicPr>
            <a:picLocks noChangeAspect="1"/>
          </p:cNvPicPr>
          <p:nvPr/>
        </p:nvPicPr>
        <p:blipFill>
          <a:blip r:embed="rId3"/>
          <a:stretch>
            <a:fillRect/>
          </a:stretch>
        </p:blipFill>
        <p:spPr>
          <a:xfrm>
            <a:off x="5262434" y="1720516"/>
            <a:ext cx="6243300" cy="38687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767349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31504-70E3-13FE-0A56-6C3B4A8DAEBB}"/>
              </a:ext>
            </a:extLst>
          </p:cNvPr>
          <p:cNvSpPr>
            <a:spLocks noGrp="1"/>
          </p:cNvSpPr>
          <p:nvPr>
            <p:ph type="title"/>
          </p:nvPr>
        </p:nvSpPr>
        <p:spPr/>
        <p:txBody>
          <a:bodyPr>
            <a:normAutofit fontScale="90000"/>
          </a:bodyPr>
          <a:lstStyle/>
          <a:p>
            <a:r>
              <a:rPr lang="en-GB" dirty="0"/>
              <a:t>Mikes video guidance on how to complete the ethics form</a:t>
            </a:r>
          </a:p>
        </p:txBody>
      </p:sp>
      <p:pic>
        <p:nvPicPr>
          <p:cNvPr id="4" name="Online Media 3" title="Workshop: proposal and Ethics Form">
            <a:hlinkClick r:id="" action="ppaction://media"/>
            <a:extLst>
              <a:ext uri="{FF2B5EF4-FFF2-40B4-BE49-F238E27FC236}">
                <a16:creationId xmlns:a16="http://schemas.microsoft.com/office/drawing/2014/main" id="{24268F8D-3B26-2D42-89AF-CED5E814F0ED}"/>
              </a:ext>
            </a:extLst>
          </p:cNvPr>
          <p:cNvPicPr>
            <a:picLocks noGrp="1" noRot="1" noChangeAspect="1"/>
          </p:cNvPicPr>
          <p:nvPr>
            <p:ph idx="1"/>
            <a:videoFile r:link="rId1"/>
          </p:nvPr>
        </p:nvPicPr>
        <p:blipFill>
          <a:blip r:embed="rId3"/>
          <a:stretch>
            <a:fillRect/>
          </a:stretch>
        </p:blipFill>
        <p:spPr>
          <a:xfrm>
            <a:off x="2800350" y="2089150"/>
            <a:ext cx="6773863" cy="3827463"/>
          </a:xfrm>
          <a:prstGeom prst="rect">
            <a:avLst/>
          </a:prstGeom>
        </p:spPr>
      </p:pic>
    </p:spTree>
    <p:extLst>
      <p:ext uri="{BB962C8B-B14F-4D97-AF65-F5344CB8AC3E}">
        <p14:creationId xmlns:p14="http://schemas.microsoft.com/office/powerpoint/2010/main" val="1196730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447C4-9AF9-4C14-AD14-36DAB2068D16}"/>
              </a:ext>
            </a:extLst>
          </p:cNvPr>
          <p:cNvSpPr>
            <a:spLocks noGrp="1"/>
          </p:cNvSpPr>
          <p:nvPr>
            <p:ph type="title"/>
          </p:nvPr>
        </p:nvSpPr>
        <p:spPr>
          <a:solidFill>
            <a:srgbClr val="92D050"/>
          </a:solidFill>
        </p:spPr>
        <p:txBody>
          <a:bodyPr/>
          <a:lstStyle/>
          <a:p>
            <a:r>
              <a:rPr lang="en-GB" dirty="0">
                <a:solidFill>
                  <a:schemeClr val="bg1"/>
                </a:solidFill>
              </a:rPr>
              <a:t>Dissertation Proposal - Submission</a:t>
            </a:r>
          </a:p>
        </p:txBody>
      </p:sp>
      <p:sp>
        <p:nvSpPr>
          <p:cNvPr id="3" name="Content Placeholder 2">
            <a:extLst>
              <a:ext uri="{FF2B5EF4-FFF2-40B4-BE49-F238E27FC236}">
                <a16:creationId xmlns:a16="http://schemas.microsoft.com/office/drawing/2014/main" id="{EB20C446-0C68-412E-B706-BD85068DE46A}"/>
              </a:ext>
            </a:extLst>
          </p:cNvPr>
          <p:cNvSpPr>
            <a:spLocks noGrp="1"/>
          </p:cNvSpPr>
          <p:nvPr>
            <p:ph idx="1"/>
          </p:nvPr>
        </p:nvSpPr>
        <p:spPr/>
        <p:txBody>
          <a:bodyPr>
            <a:normAutofit/>
          </a:bodyPr>
          <a:lstStyle/>
          <a:p>
            <a:pPr marL="0" indent="0">
              <a:buNone/>
            </a:pPr>
            <a:endParaRPr lang="en-GB" dirty="0"/>
          </a:p>
          <a:p>
            <a:endParaRPr lang="en-GB" dirty="0"/>
          </a:p>
        </p:txBody>
      </p:sp>
      <p:graphicFrame>
        <p:nvGraphicFramePr>
          <p:cNvPr id="4" name="Table 3">
            <a:extLst>
              <a:ext uri="{FF2B5EF4-FFF2-40B4-BE49-F238E27FC236}">
                <a16:creationId xmlns:a16="http://schemas.microsoft.com/office/drawing/2014/main" id="{4762CC3B-C938-648A-42F1-33D90A511401}"/>
              </a:ext>
            </a:extLst>
          </p:cNvPr>
          <p:cNvGraphicFramePr>
            <a:graphicFrameLocks noGrp="1"/>
          </p:cNvGraphicFramePr>
          <p:nvPr>
            <p:extLst>
              <p:ext uri="{D42A27DB-BD31-4B8C-83A1-F6EECF244321}">
                <p14:modId xmlns:p14="http://schemas.microsoft.com/office/powerpoint/2010/main" val="3259814179"/>
              </p:ext>
            </p:extLst>
          </p:nvPr>
        </p:nvGraphicFramePr>
        <p:xfrm>
          <a:off x="1085857" y="2350202"/>
          <a:ext cx="10020286" cy="2834640"/>
        </p:xfrm>
        <a:graphic>
          <a:graphicData uri="http://schemas.openxmlformats.org/drawingml/2006/table">
            <a:tbl>
              <a:tblPr firstRow="1" bandRow="1">
                <a:tableStyleId>{22838BEF-8BB2-4498-84A7-C5851F593DF1}</a:tableStyleId>
              </a:tblPr>
              <a:tblGrid>
                <a:gridCol w="6006787">
                  <a:extLst>
                    <a:ext uri="{9D8B030D-6E8A-4147-A177-3AD203B41FA5}">
                      <a16:colId xmlns:a16="http://schemas.microsoft.com/office/drawing/2014/main" val="1031839229"/>
                    </a:ext>
                  </a:extLst>
                </a:gridCol>
                <a:gridCol w="4013499">
                  <a:extLst>
                    <a:ext uri="{9D8B030D-6E8A-4147-A177-3AD203B41FA5}">
                      <a16:colId xmlns:a16="http://schemas.microsoft.com/office/drawing/2014/main" val="641980230"/>
                    </a:ext>
                  </a:extLst>
                </a:gridCol>
              </a:tblGrid>
              <a:tr h="2071992">
                <a:tc>
                  <a:txBody>
                    <a:bodyPr/>
                    <a:lstStyle/>
                    <a:p>
                      <a:pPr algn="ctr"/>
                      <a:r>
                        <a:rPr lang="en-US" sz="6000" b="0" dirty="0"/>
                        <a:t>Proposal </a:t>
                      </a:r>
                      <a:br>
                        <a:rPr lang="en-US" sz="6000" b="0" dirty="0"/>
                      </a:br>
                      <a:r>
                        <a:rPr lang="en-US" sz="6000" b="0" u="sng" dirty="0"/>
                        <a:t>and</a:t>
                      </a:r>
                      <a:r>
                        <a:rPr lang="en-US" sz="6000" b="0" dirty="0"/>
                        <a:t> </a:t>
                      </a:r>
                      <a:br>
                        <a:rPr lang="en-US" sz="6000" b="0" dirty="0"/>
                      </a:br>
                      <a:r>
                        <a:rPr lang="en-US" sz="6000" b="0" dirty="0"/>
                        <a:t>Ethics Forms </a:t>
                      </a:r>
                    </a:p>
                  </a:txBody>
                  <a:tcPr/>
                </a:tc>
                <a:tc>
                  <a:txBody>
                    <a:bodyPr/>
                    <a:lstStyle/>
                    <a:p>
                      <a:pPr algn="ctr"/>
                      <a:r>
                        <a:rPr lang="en-US" sz="6000" b="0" dirty="0"/>
                        <a:t>23:59</a:t>
                      </a:r>
                    </a:p>
                    <a:p>
                      <a:pPr algn="ctr"/>
                      <a:r>
                        <a:rPr lang="en-US" sz="6000" b="0" dirty="0"/>
                        <a:t>Friday 11</a:t>
                      </a:r>
                      <a:r>
                        <a:rPr lang="en-US" sz="6000" b="0" baseline="30000" dirty="0"/>
                        <a:t>th</a:t>
                      </a:r>
                      <a:r>
                        <a:rPr lang="en-US" sz="6000" b="0" dirty="0"/>
                        <a:t> October </a:t>
                      </a:r>
                    </a:p>
                  </a:txBody>
                  <a:tcPr/>
                </a:tc>
                <a:extLst>
                  <a:ext uri="{0D108BD9-81ED-4DB2-BD59-A6C34878D82A}">
                    <a16:rowId xmlns:a16="http://schemas.microsoft.com/office/drawing/2014/main" val="1977996773"/>
                  </a:ext>
                </a:extLst>
              </a:tr>
            </a:tbl>
          </a:graphicData>
        </a:graphic>
      </p:graphicFrame>
    </p:spTree>
    <p:extLst>
      <p:ext uri="{BB962C8B-B14F-4D97-AF65-F5344CB8AC3E}">
        <p14:creationId xmlns:p14="http://schemas.microsoft.com/office/powerpoint/2010/main" val="25169923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92D050"/>
          </a:solidFill>
        </p:spPr>
        <p:txBody>
          <a:bodyPr/>
          <a:lstStyle/>
          <a:p>
            <a:r>
              <a:rPr lang="en-GB" b="1" dirty="0" err="1">
                <a:solidFill>
                  <a:schemeClr val="bg1"/>
                </a:solidFill>
              </a:rPr>
              <a:t>Cwestyniau</a:t>
            </a:r>
            <a:r>
              <a:rPr lang="en-GB" b="1" dirty="0">
                <a:solidFill>
                  <a:schemeClr val="bg1"/>
                </a:solidFill>
              </a:rPr>
              <a:t>/Questions?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3"/>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ChitchatVTI">
  <a:themeElements>
    <a:clrScheme name="AnalogousFromDarkSeedLeftStep">
      <a:dk1>
        <a:srgbClr val="000000"/>
      </a:dk1>
      <a:lt1>
        <a:srgbClr val="FFFFFF"/>
      </a:lt1>
      <a:dk2>
        <a:srgbClr val="223C29"/>
      </a:dk2>
      <a:lt2>
        <a:srgbClr val="E8E4E2"/>
      </a:lt2>
      <a:accent1>
        <a:srgbClr val="4DA3C3"/>
      </a:accent1>
      <a:accent2>
        <a:srgbClr val="3BB1A0"/>
      </a:accent2>
      <a:accent3>
        <a:srgbClr val="47B477"/>
      </a:accent3>
      <a:accent4>
        <a:srgbClr val="3BB13D"/>
      </a:accent4>
      <a:accent5>
        <a:srgbClr val="70B145"/>
      </a:accent5>
      <a:accent6>
        <a:srgbClr val="95AA38"/>
      </a:accent6>
      <a:hlink>
        <a:srgbClr val="469130"/>
      </a:hlink>
      <a:folHlink>
        <a:srgbClr val="7F7F7F"/>
      </a:folHlink>
    </a:clrScheme>
    <a:fontScheme name="The Hand">
      <a:majorFont>
        <a:latin typeface="The Serif Hand"/>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itchatVTI" id="{08BB1610-1071-4750-BA6F-EA15E875FFCD}" vid="{D7BDF053-2181-45AE-9365-FFAA906CB43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1505</Words>
  <Application>Microsoft Office PowerPoint</Application>
  <PresentationFormat>Widescreen</PresentationFormat>
  <Paragraphs>199</Paragraphs>
  <Slides>22</Slides>
  <Notes>17</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Aptos</vt:lpstr>
      <vt:lpstr>Arial</vt:lpstr>
      <vt:lpstr>Neue Haas Grotesk Text Pro</vt:lpstr>
      <vt:lpstr>The Hand</vt:lpstr>
      <vt:lpstr>The Serif Hand</vt:lpstr>
      <vt:lpstr>ChitchatVTI</vt:lpstr>
      <vt:lpstr>Independent project</vt:lpstr>
      <vt:lpstr>Scheme of work</vt:lpstr>
      <vt:lpstr>TIMESLOTS</vt:lpstr>
      <vt:lpstr>Proposal and ethics forms</vt:lpstr>
      <vt:lpstr>                   Proposal Template</vt:lpstr>
      <vt:lpstr>“I propose…”</vt:lpstr>
      <vt:lpstr>Why write a proposal ?</vt:lpstr>
      <vt:lpstr>Dissertation Proposal -  Title</vt:lpstr>
      <vt:lpstr>Examples…</vt:lpstr>
      <vt:lpstr>Dissertation proposal – background information</vt:lpstr>
      <vt:lpstr>Dissertation Proposal – Research Aim</vt:lpstr>
      <vt:lpstr>Research proposal – Research Objectives</vt:lpstr>
      <vt:lpstr>Aim &amp; Objectives - Example</vt:lpstr>
      <vt:lpstr>Top tip - Objectives</vt:lpstr>
      <vt:lpstr>Dissertation proposal – Research methods</vt:lpstr>
      <vt:lpstr>Research methods</vt:lpstr>
      <vt:lpstr>Dissertation proposal - Timeline</vt:lpstr>
      <vt:lpstr>Research Ethics – Core Principles</vt:lpstr>
      <vt:lpstr>Ethics Form</vt:lpstr>
      <vt:lpstr>Mikes video guidance on how to complete the ethics form</vt:lpstr>
      <vt:lpstr>Dissertation Proposal - Submission</vt:lpstr>
      <vt:lpstr>Cwestyniau/Questions?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Laura Knight</dc:creator>
  <cp:lastModifiedBy>Laura Knight</cp:lastModifiedBy>
  <cp:revision>1</cp:revision>
  <dcterms:created xsi:type="dcterms:W3CDTF">2024-09-27T13:26:30Z</dcterms:created>
  <dcterms:modified xsi:type="dcterms:W3CDTF">2024-09-27T14:24:16Z</dcterms:modified>
</cp:coreProperties>
</file>