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7" r:id="rId7"/>
    <p:sldId id="25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CED99-8F57-4D59-B853-21592043EC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3D3537-9C49-4268-BDA5-4885190D26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A739E-7116-4039-88F4-493DA5588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F5B9EC-3444-4E7D-A3F3-D65BBAD45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E1844F-5E53-4FCD-B84A-20322E315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832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B00D2-A432-4FAC-8FD9-93FEF05D4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59CD7-10E0-45B3-A5F5-FAA1003B6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414E9-8A85-4E75-B5A2-031844977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1FE71F-645B-48DB-B6A5-4069AFC5C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C535F-080D-40DA-A4B8-D49DE3003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42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022F6-D713-452B-B139-015F15101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43F8B-F194-47C6-A9F1-FE3321A43D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9330D-744D-4DD3-8843-AD342DC1C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0A3B0C-A9CA-46E5-9CD3-21CAD6594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305A9-2B8C-4BC0-88D3-2112F9A28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99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0BB5D-358C-4B93-ADDD-86D25EAC4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72173-26D6-4CA5-A707-C15C76C3A9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F74635-78B7-41FA-A9B4-22D00DE3C2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AE3663-9C96-4C6C-8A26-9ADE659A3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AAC033-3DF4-40D5-B3A7-AA52695B0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18DD94-198D-4C2B-A9E5-67DBE9E64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173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CC1D1-C83A-4549-82E4-C9C3DD5FF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C29BC1-1AAD-46BB-82F1-3F3A2441D2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B34489-95EB-491D-BD4D-025A0441FF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573BF-D832-45E6-84D6-CB9358D83F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E2153B-9927-4FFD-99CC-AC90EA18E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E562F9-88B2-4E15-B36C-B2DD3D07D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FC4E5B-E235-41D5-A886-AE7C128C8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63FD09-DE07-4BAD-ADB8-BDB3B5EDE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546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89B95-C7AA-4915-97BD-3543A9748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332D55-57DA-4763-8494-749F0BB04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11ADF-8FF9-4178-8EAB-49BE848F2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9BFB36-ED5F-4D9B-BFF2-489C4FF22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985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6A4F21-1AE6-4259-9816-1CAAA5BD4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56C1B4-4E2D-4F3A-98B3-00EBEA52C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4708A4-97AD-4EBD-AB95-E57CCBB7A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472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F9A50-D01D-4D19-B1D2-F300B0330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B1F44A-E555-4CD0-853B-79269C6C8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1BF73D-7371-452C-A0D1-40E76C34A8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70B104-66AC-4711-9AA5-262A439C4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609BCE-7CCE-4D69-853D-F4A8A8FB9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57F9E0-AB53-424B-BB95-68C86C7DEF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720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4695F-B3CB-4D7E-9EF0-79B32F301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C5E50B-3085-4BB9-B0FB-70973F7F4E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BB6012-EC2F-46FD-BC44-7BC9D6A0F5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FBDF70-6D97-425C-82F1-305071C30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FC35EE-2AED-45C3-AD5D-3FE486BCC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10603-B38A-413C-9F17-FBCAEF244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555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AE71B-C16C-45D0-A204-CAAEE921C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6FA541-6417-49AA-A9E5-9A3CD92A65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4AD9F-B36B-4A26-8450-75BE51F49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4CD4CC-125E-4BE6-AC3D-CF7E26117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AD67C0-062D-4C85-984C-9F250ADB8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243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F5E1AA-0DFF-4AC0-9C3C-864909394F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36934E-93E6-436F-A1DC-D80009CB34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D5269B-8ECD-45B1-97E7-2BC1B889E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8B83C-84BB-4731-BC24-F0C967383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146DE2-1E6D-443F-8B35-8B64945CE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625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3DCF07-EE4F-4FBB-9D9A-F88AD881A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1A2F43-DD27-4B06-B35C-92534B9D2D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6BECE-C318-4AB0-8AEB-4755CB8025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F0985F-9EE0-4107-995C-009F46C6E0A6}" type="datetimeFigureOut">
              <a:rPr lang="en-GB" smtClean="0"/>
              <a:t>22/10/2021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FDD12-9BFA-4624-8936-AD19D74DAC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CAE0CB-97BB-4495-918B-BF48252872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81FC6D-1811-4D3C-900A-4A3B8B1B0F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565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3DDF3-A461-4668-A189-CECADAE837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Purposeful 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856E13-FC61-4254-817A-F941B99BB1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13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51538-6788-4C72-9431-91C06BD19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Purposeful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338F2-6685-447D-B8C6-D2CEDAD55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1724025"/>
            <a:ext cx="472948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CIPD defines purposeful leadership as ‘the extent to which a leader has a strong moral self, a vision for his or her team, and takes an ethical approach to leadership marked by a commitment to stakeholders.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The construct of purposeful leadership diagram">
            <a:extLst>
              <a:ext uri="{FF2B5EF4-FFF2-40B4-BE49-F238E27FC236}">
                <a16:creationId xmlns:a16="http://schemas.microsoft.com/office/drawing/2014/main" id="{D837A490-1EA8-46BA-A3D8-9B90B59472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7845" y="1724025"/>
            <a:ext cx="638175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698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78256-4481-40D1-A55A-4C71434C4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64297-7540-4949-A2F5-8D2819D316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Temkin states that there are 5 ways to demonstrate Purposeful Leadership: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Passionate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Persuasive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Positive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Propelling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Persistent</a:t>
            </a:r>
          </a:p>
        </p:txBody>
      </p:sp>
    </p:spTree>
    <p:extLst>
      <p:ext uri="{BB962C8B-B14F-4D97-AF65-F5344CB8AC3E}">
        <p14:creationId xmlns:p14="http://schemas.microsoft.com/office/powerpoint/2010/main" val="2960083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C6391-6ABB-4D5C-99A3-12DA62BE5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5EF9354-F753-4B9A-98C0-E445D08A6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CIPD, 2017. Purposeful Leadership - Technical Report, </a:t>
            </a:r>
            <a:r>
              <a:rPr lang="en-GB" sz="2400" dirty="0" err="1"/>
              <a:t>s.l.</a:t>
            </a:r>
            <a:r>
              <a:rPr lang="en-GB" sz="2400" dirty="0"/>
              <a:t>: CIPD.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Temkin, B., 2017. 5 Ways to Demonstrate Purposeful Leadership. CRM, 21(11).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997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9" ma:contentTypeDescription="Create a new document." ma:contentTypeScope="" ma:versionID="008f53ccc33a0b7e06fd73243743ba1a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69c096cbbdcc75e2973648be4f3e75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59315FE-8B45-4413-ABF7-B439CA6EA6F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A5085B0-45EF-4D17-AA7C-DDE44A05A7C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907F93D-3494-4ECF-B698-CE6C40A0C15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99</Words>
  <Application>Microsoft Office PowerPoint</Application>
  <PresentationFormat>Widescreen</PresentationFormat>
  <Paragraphs>15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Purposeful Leadership</vt:lpstr>
      <vt:lpstr>What is Purposeful Leadership</vt:lpstr>
      <vt:lpstr>Characteristics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Purposeful Leadership</dc:title>
  <dc:creator>Sophie Grinter</dc:creator>
  <cp:lastModifiedBy>Maggie Inman</cp:lastModifiedBy>
  <cp:revision>1</cp:revision>
  <dcterms:created xsi:type="dcterms:W3CDTF">2021-10-12T08:05:35Z</dcterms:created>
  <dcterms:modified xsi:type="dcterms:W3CDTF">2021-10-22T18:59:51Z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