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8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kotsiatis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48" y="1168755"/>
            <a:ext cx="2714418" cy="419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Content Placeholder 7" descr="kamilari model 1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6574168" y="1981747"/>
            <a:ext cx="5333409" cy="392774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7409" y="484023"/>
            <a:ext cx="3044275" cy="5565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2845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1</cp:revision>
  <dcterms:created xsi:type="dcterms:W3CDTF">2017-11-30T12:16:54Z</dcterms:created>
  <dcterms:modified xsi:type="dcterms:W3CDTF">2017-11-30T12:19:44Z</dcterms:modified>
</cp:coreProperties>
</file>