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6" r:id="rId2"/>
    <p:sldId id="257" r:id="rId3"/>
    <p:sldId id="263" r:id="rId4"/>
    <p:sldId id="262" r:id="rId5"/>
    <p:sldId id="261" r:id="rId6"/>
    <p:sldId id="264" r:id="rId7"/>
    <p:sldId id="259" r:id="rId8"/>
    <p:sldId id="260" r:id="rId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F4C71AD-5C72-293F-B23D-968D0D5EBB6B}" v="1308" dt="2023-10-16T16:36:15.746"/>
    <p1510:client id="{2916FD2A-DFC7-49C6-8313-69BF31AE634E}" v="78" dt="2023-10-09T10:03:40.753"/>
    <p1510:client id="{2C38B684-903C-A690-EECA-A3DC94AC18CF}" v="164" dt="2023-10-16T14:42:15.453"/>
    <p1510:client id="{890694F4-2D11-A70C-15C4-A6773736BE1A}" v="1022" dt="2023-10-09T14:54:45.013"/>
    <p1510:client id="{9E7E172D-635C-54D8-AE96-B11F2D8521B0}" v="48" dt="2023-10-09T10:53:36.480"/>
    <p1510:client id="{CB40961B-2CA4-D857-DC01-651EE03E8A5F}" v="1824" dt="2023-10-09T17:49:59.609"/>
    <p1510:client id="{CD8AC5BB-6A18-43AC-4568-68C67015F056}" v="4" dt="2023-10-31T10:09:41.001"/>
    <p1510:client id="{FDEBC173-2E0A-4EE3-9985-85EEF5D8435F}" v="686" dt="2023-10-30T11:00:21.17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5" Type="http://schemas.microsoft.com/office/2015/10/relationships/revisionInfo" Target="revisionInfo.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ian Tudor (2304033)" userId="S::2304033@student.uwtsd.ac.uk::d49a56da-7502-4d75-9ebe-05cd28e8ffe2" providerId="AD" clId="Web-{890694F4-2D11-A70C-15C4-A6773736BE1A}"/>
    <pc:docChg chg="addSld delSld modSld">
      <pc:chgData name="Cian Tudor (2304033)" userId="S::2304033@student.uwtsd.ac.uk::d49a56da-7502-4d75-9ebe-05cd28e8ffe2" providerId="AD" clId="Web-{890694F4-2D11-A70C-15C4-A6773736BE1A}" dt="2023-10-09T14:54:45.013" v="1021" actId="20577"/>
      <pc:docMkLst>
        <pc:docMk/>
      </pc:docMkLst>
      <pc:sldChg chg="modSp">
        <pc:chgData name="Cian Tudor (2304033)" userId="S::2304033@student.uwtsd.ac.uk::d49a56da-7502-4d75-9ebe-05cd28e8ffe2" providerId="AD" clId="Web-{890694F4-2D11-A70C-15C4-A6773736BE1A}" dt="2023-10-09T14:54:45.013" v="1021" actId="20577"/>
        <pc:sldMkLst>
          <pc:docMk/>
          <pc:sldMk cId="768057153" sldId="257"/>
        </pc:sldMkLst>
        <pc:spChg chg="mod">
          <ac:chgData name="Cian Tudor (2304033)" userId="S::2304033@student.uwtsd.ac.uk::d49a56da-7502-4d75-9ebe-05cd28e8ffe2" providerId="AD" clId="Web-{890694F4-2D11-A70C-15C4-A6773736BE1A}" dt="2023-10-09T14:54:45.013" v="1021" actId="20577"/>
          <ac:spMkLst>
            <pc:docMk/>
            <pc:sldMk cId="768057153" sldId="257"/>
            <ac:spMk id="3" creationId="{F768AD52-2BE1-EA1D-B23D-A4A1372C8189}"/>
          </ac:spMkLst>
        </pc:spChg>
      </pc:sldChg>
      <pc:sldChg chg="new del">
        <pc:chgData name="Cian Tudor (2304033)" userId="S::2304033@student.uwtsd.ac.uk::d49a56da-7502-4d75-9ebe-05cd28e8ffe2" providerId="AD" clId="Web-{890694F4-2D11-A70C-15C4-A6773736BE1A}" dt="2023-10-09T14:13:47.141" v="914"/>
        <pc:sldMkLst>
          <pc:docMk/>
          <pc:sldMk cId="1302982989" sldId="258"/>
        </pc:sldMkLst>
      </pc:sldChg>
      <pc:sldChg chg="delSp modSp new">
        <pc:chgData name="Cian Tudor (2304033)" userId="S::2304033@student.uwtsd.ac.uk::d49a56da-7502-4d75-9ebe-05cd28e8ffe2" providerId="AD" clId="Web-{890694F4-2D11-A70C-15C4-A6773736BE1A}" dt="2023-10-09T14:14:35.722" v="936" actId="20577"/>
        <pc:sldMkLst>
          <pc:docMk/>
          <pc:sldMk cId="1758432874" sldId="258"/>
        </pc:sldMkLst>
        <pc:spChg chg="del">
          <ac:chgData name="Cian Tudor (2304033)" userId="S::2304033@student.uwtsd.ac.uk::d49a56da-7502-4d75-9ebe-05cd28e8ffe2" providerId="AD" clId="Web-{890694F4-2D11-A70C-15C4-A6773736BE1A}" dt="2023-10-09T14:13:52.407" v="916"/>
          <ac:spMkLst>
            <pc:docMk/>
            <pc:sldMk cId="1758432874" sldId="258"/>
            <ac:spMk id="2" creationId="{29BB15B1-5212-2977-F24D-0824E65441BF}"/>
          </ac:spMkLst>
        </pc:spChg>
        <pc:spChg chg="mod">
          <ac:chgData name="Cian Tudor (2304033)" userId="S::2304033@student.uwtsd.ac.uk::d49a56da-7502-4d75-9ebe-05cd28e8ffe2" providerId="AD" clId="Web-{890694F4-2D11-A70C-15C4-A6773736BE1A}" dt="2023-10-09T14:14:35.722" v="936" actId="20577"/>
          <ac:spMkLst>
            <pc:docMk/>
            <pc:sldMk cId="1758432874" sldId="258"/>
            <ac:spMk id="3" creationId="{A440A53D-B0C0-C7D6-4E7F-408A4A28BDBC}"/>
          </ac:spMkLst>
        </pc:spChg>
      </pc:sldChg>
      <pc:sldChg chg="delSp modSp new add del">
        <pc:chgData name="Cian Tudor (2304033)" userId="S::2304033@student.uwtsd.ac.uk::d49a56da-7502-4d75-9ebe-05cd28e8ffe2" providerId="AD" clId="Web-{890694F4-2D11-A70C-15C4-A6773736BE1A}" dt="2023-10-09T14:15:54.791" v="974"/>
        <pc:sldMkLst>
          <pc:docMk/>
          <pc:sldMk cId="3931061097" sldId="259"/>
        </pc:sldMkLst>
        <pc:spChg chg="del">
          <ac:chgData name="Cian Tudor (2304033)" userId="S::2304033@student.uwtsd.ac.uk::d49a56da-7502-4d75-9ebe-05cd28e8ffe2" providerId="AD" clId="Web-{890694F4-2D11-A70C-15C4-A6773736BE1A}" dt="2023-10-09T14:14:51.130" v="938"/>
          <ac:spMkLst>
            <pc:docMk/>
            <pc:sldMk cId="3931061097" sldId="259"/>
            <ac:spMk id="2" creationId="{D27DB4A1-4721-8234-17BA-7D0C27031DF6}"/>
          </ac:spMkLst>
        </pc:spChg>
        <pc:spChg chg="mod">
          <ac:chgData name="Cian Tudor (2304033)" userId="S::2304033@student.uwtsd.ac.uk::d49a56da-7502-4d75-9ebe-05cd28e8ffe2" providerId="AD" clId="Web-{890694F4-2D11-A70C-15C4-A6773736BE1A}" dt="2023-10-09T14:15:31.242" v="969" actId="20577"/>
          <ac:spMkLst>
            <pc:docMk/>
            <pc:sldMk cId="3931061097" sldId="259"/>
            <ac:spMk id="3" creationId="{ED53C331-C404-52CA-C176-A55B4EE5C3C6}"/>
          </ac:spMkLst>
        </pc:spChg>
      </pc:sldChg>
      <pc:sldChg chg="new add del">
        <pc:chgData name="Cian Tudor (2304033)" userId="S::2304033@student.uwtsd.ac.uk::d49a56da-7502-4d75-9ebe-05cd28e8ffe2" providerId="AD" clId="Web-{890694F4-2D11-A70C-15C4-A6773736BE1A}" dt="2023-10-09T14:15:59.150" v="975"/>
        <pc:sldMkLst>
          <pc:docMk/>
          <pc:sldMk cId="1406516408" sldId="260"/>
        </pc:sldMkLst>
      </pc:sldChg>
    </pc:docChg>
  </pc:docChgLst>
  <pc:docChgLst>
    <pc:chgData name="Cian Tudor (2304033)" userId="S::2304033@student.uwtsd.ac.uk::d49a56da-7502-4d75-9ebe-05cd28e8ffe2" providerId="AD" clId="Web-{2C38B684-903C-A690-EECA-A3DC94AC18CF}"/>
    <pc:docChg chg="modSld">
      <pc:chgData name="Cian Tudor (2304033)" userId="S::2304033@student.uwtsd.ac.uk::d49a56da-7502-4d75-9ebe-05cd28e8ffe2" providerId="AD" clId="Web-{2C38B684-903C-A690-EECA-A3DC94AC18CF}" dt="2023-10-16T14:42:15.125" v="161" actId="20577"/>
      <pc:docMkLst>
        <pc:docMk/>
      </pc:docMkLst>
      <pc:sldChg chg="modSp">
        <pc:chgData name="Cian Tudor (2304033)" userId="S::2304033@student.uwtsd.ac.uk::d49a56da-7502-4d75-9ebe-05cd28e8ffe2" providerId="AD" clId="Web-{2C38B684-903C-A690-EECA-A3DC94AC18CF}" dt="2023-10-16T14:41:21.843" v="124" actId="20577"/>
        <pc:sldMkLst>
          <pc:docMk/>
          <pc:sldMk cId="3272115624" sldId="260"/>
        </pc:sldMkLst>
        <pc:spChg chg="mod">
          <ac:chgData name="Cian Tudor (2304033)" userId="S::2304033@student.uwtsd.ac.uk::d49a56da-7502-4d75-9ebe-05cd28e8ffe2" providerId="AD" clId="Web-{2C38B684-903C-A690-EECA-A3DC94AC18CF}" dt="2023-10-16T14:41:21.843" v="124" actId="20577"/>
          <ac:spMkLst>
            <pc:docMk/>
            <pc:sldMk cId="3272115624" sldId="260"/>
            <ac:spMk id="3" creationId="{E01B477D-0CFD-720F-ECC4-94856608DC1E}"/>
          </ac:spMkLst>
        </pc:spChg>
      </pc:sldChg>
      <pc:sldChg chg="modSp">
        <pc:chgData name="Cian Tudor (2304033)" userId="S::2304033@student.uwtsd.ac.uk::d49a56da-7502-4d75-9ebe-05cd28e8ffe2" providerId="AD" clId="Web-{2C38B684-903C-A690-EECA-A3DC94AC18CF}" dt="2023-10-16T14:42:15.125" v="161" actId="20577"/>
        <pc:sldMkLst>
          <pc:docMk/>
          <pc:sldMk cId="1421008585" sldId="262"/>
        </pc:sldMkLst>
        <pc:spChg chg="mod">
          <ac:chgData name="Cian Tudor (2304033)" userId="S::2304033@student.uwtsd.ac.uk::d49a56da-7502-4d75-9ebe-05cd28e8ffe2" providerId="AD" clId="Web-{2C38B684-903C-A690-EECA-A3DC94AC18CF}" dt="2023-10-16T14:42:15.125" v="161" actId="20577"/>
          <ac:spMkLst>
            <pc:docMk/>
            <pc:sldMk cId="1421008585" sldId="262"/>
            <ac:spMk id="3" creationId="{C80ABE81-DBC7-0E1F-8747-0C21E51C461A}"/>
          </ac:spMkLst>
        </pc:spChg>
      </pc:sldChg>
    </pc:docChg>
  </pc:docChgLst>
  <pc:docChgLst>
    <pc:chgData name="Cian Tudor (2304033)" userId="S::2304033@student.uwtsd.ac.uk::d49a56da-7502-4d75-9ebe-05cd28e8ffe2" providerId="AD" clId="Web-{2916FD2A-DFC7-49C6-8313-69BF31AE634E}"/>
    <pc:docChg chg="addSld modSld">
      <pc:chgData name="Cian Tudor (2304033)" userId="S::2304033@student.uwtsd.ac.uk::d49a56da-7502-4d75-9ebe-05cd28e8ffe2" providerId="AD" clId="Web-{2916FD2A-DFC7-49C6-8313-69BF31AE634E}" dt="2023-10-09T10:03:40.753" v="76" actId="20577"/>
      <pc:docMkLst>
        <pc:docMk/>
      </pc:docMkLst>
      <pc:sldChg chg="modSp">
        <pc:chgData name="Cian Tudor (2304033)" userId="S::2304033@student.uwtsd.ac.uk::d49a56da-7502-4d75-9ebe-05cd28e8ffe2" providerId="AD" clId="Web-{2916FD2A-DFC7-49C6-8313-69BF31AE634E}" dt="2023-10-09T09:59:29.497" v="16" actId="20577"/>
        <pc:sldMkLst>
          <pc:docMk/>
          <pc:sldMk cId="109857222" sldId="256"/>
        </pc:sldMkLst>
        <pc:spChg chg="mod">
          <ac:chgData name="Cian Tudor (2304033)" userId="S::2304033@student.uwtsd.ac.uk::d49a56da-7502-4d75-9ebe-05cd28e8ffe2" providerId="AD" clId="Web-{2916FD2A-DFC7-49C6-8313-69BF31AE634E}" dt="2023-10-09T09:58:52.402" v="9" actId="14100"/>
          <ac:spMkLst>
            <pc:docMk/>
            <pc:sldMk cId="109857222" sldId="256"/>
            <ac:spMk id="2" creationId="{00000000-0000-0000-0000-000000000000}"/>
          </ac:spMkLst>
        </pc:spChg>
        <pc:spChg chg="mod">
          <ac:chgData name="Cian Tudor (2304033)" userId="S::2304033@student.uwtsd.ac.uk::d49a56da-7502-4d75-9ebe-05cd28e8ffe2" providerId="AD" clId="Web-{2916FD2A-DFC7-49C6-8313-69BF31AE634E}" dt="2023-10-09T09:59:29.497" v="16" actId="20577"/>
          <ac:spMkLst>
            <pc:docMk/>
            <pc:sldMk cId="109857222" sldId="256"/>
            <ac:spMk id="3" creationId="{00000000-0000-0000-0000-000000000000}"/>
          </ac:spMkLst>
        </pc:spChg>
      </pc:sldChg>
      <pc:sldChg chg="delSp modSp new">
        <pc:chgData name="Cian Tudor (2304033)" userId="S::2304033@student.uwtsd.ac.uk::d49a56da-7502-4d75-9ebe-05cd28e8ffe2" providerId="AD" clId="Web-{2916FD2A-DFC7-49C6-8313-69BF31AE634E}" dt="2023-10-09T10:03:40.753" v="76" actId="20577"/>
        <pc:sldMkLst>
          <pc:docMk/>
          <pc:sldMk cId="768057153" sldId="257"/>
        </pc:sldMkLst>
        <pc:spChg chg="del">
          <ac:chgData name="Cian Tudor (2304033)" userId="S::2304033@student.uwtsd.ac.uk::d49a56da-7502-4d75-9ebe-05cd28e8ffe2" providerId="AD" clId="Web-{2916FD2A-DFC7-49C6-8313-69BF31AE634E}" dt="2023-10-09T09:59:51.325" v="18"/>
          <ac:spMkLst>
            <pc:docMk/>
            <pc:sldMk cId="768057153" sldId="257"/>
            <ac:spMk id="2" creationId="{11EF4B27-7CAB-61CA-923B-438E9163C019}"/>
          </ac:spMkLst>
        </pc:spChg>
        <pc:spChg chg="mod">
          <ac:chgData name="Cian Tudor (2304033)" userId="S::2304033@student.uwtsd.ac.uk::d49a56da-7502-4d75-9ebe-05cd28e8ffe2" providerId="AD" clId="Web-{2916FD2A-DFC7-49C6-8313-69BF31AE634E}" dt="2023-10-09T10:03:40.753" v="76" actId="20577"/>
          <ac:spMkLst>
            <pc:docMk/>
            <pc:sldMk cId="768057153" sldId="257"/>
            <ac:spMk id="3" creationId="{F768AD52-2BE1-EA1D-B23D-A4A1372C8189}"/>
          </ac:spMkLst>
        </pc:spChg>
      </pc:sldChg>
    </pc:docChg>
  </pc:docChgLst>
  <pc:docChgLst>
    <pc:chgData name="Cian Tudor (2304033)" userId="S::2304033@student.uwtsd.ac.uk::d49a56da-7502-4d75-9ebe-05cd28e8ffe2" providerId="AD" clId="Web-{1F4C71AD-5C72-293F-B23D-968D0D5EBB6B}"/>
    <pc:docChg chg="addSld delSld modSld sldOrd">
      <pc:chgData name="Cian Tudor (2304033)" userId="S::2304033@student.uwtsd.ac.uk::d49a56da-7502-4d75-9ebe-05cd28e8ffe2" providerId="AD" clId="Web-{1F4C71AD-5C72-293F-B23D-968D0D5EBB6B}" dt="2023-10-16T16:36:13.293" v="1305" actId="20577"/>
      <pc:docMkLst>
        <pc:docMk/>
      </pc:docMkLst>
      <pc:sldChg chg="modSp">
        <pc:chgData name="Cian Tudor (2304033)" userId="S::2304033@student.uwtsd.ac.uk::d49a56da-7502-4d75-9ebe-05cd28e8ffe2" providerId="AD" clId="Web-{1F4C71AD-5C72-293F-B23D-968D0D5EBB6B}" dt="2023-10-16T15:50:31.133" v="82" actId="20577"/>
        <pc:sldMkLst>
          <pc:docMk/>
          <pc:sldMk cId="109857222" sldId="256"/>
        </pc:sldMkLst>
        <pc:spChg chg="mod">
          <ac:chgData name="Cian Tudor (2304033)" userId="S::2304033@student.uwtsd.ac.uk::d49a56da-7502-4d75-9ebe-05cd28e8ffe2" providerId="AD" clId="Web-{1F4C71AD-5C72-293F-B23D-968D0D5EBB6B}" dt="2023-10-16T15:50:31.133" v="82" actId="20577"/>
          <ac:spMkLst>
            <pc:docMk/>
            <pc:sldMk cId="109857222" sldId="256"/>
            <ac:spMk id="3" creationId="{00000000-0000-0000-0000-000000000000}"/>
          </ac:spMkLst>
        </pc:spChg>
      </pc:sldChg>
      <pc:sldChg chg="modSp">
        <pc:chgData name="Cian Tudor (2304033)" userId="S::2304033@student.uwtsd.ac.uk::d49a56da-7502-4d75-9ebe-05cd28e8ffe2" providerId="AD" clId="Web-{1F4C71AD-5C72-293F-B23D-968D0D5EBB6B}" dt="2023-10-16T15:52:43.966" v="119" actId="20577"/>
        <pc:sldMkLst>
          <pc:docMk/>
          <pc:sldMk cId="768057153" sldId="257"/>
        </pc:sldMkLst>
        <pc:spChg chg="mod">
          <ac:chgData name="Cian Tudor (2304033)" userId="S::2304033@student.uwtsd.ac.uk::d49a56da-7502-4d75-9ebe-05cd28e8ffe2" providerId="AD" clId="Web-{1F4C71AD-5C72-293F-B23D-968D0D5EBB6B}" dt="2023-10-16T15:52:43.966" v="119" actId="20577"/>
          <ac:spMkLst>
            <pc:docMk/>
            <pc:sldMk cId="768057153" sldId="257"/>
            <ac:spMk id="3" creationId="{F768AD52-2BE1-EA1D-B23D-A4A1372C8189}"/>
          </ac:spMkLst>
        </pc:spChg>
      </pc:sldChg>
      <pc:sldChg chg="ord">
        <pc:chgData name="Cian Tudor (2304033)" userId="S::2304033@student.uwtsd.ac.uk::d49a56da-7502-4d75-9ebe-05cd28e8ffe2" providerId="AD" clId="Web-{1F4C71AD-5C72-293F-B23D-968D0D5EBB6B}" dt="2023-10-16T16:11:13.661" v="444"/>
        <pc:sldMkLst>
          <pc:docMk/>
          <pc:sldMk cId="3931061097" sldId="259"/>
        </pc:sldMkLst>
      </pc:sldChg>
      <pc:sldChg chg="modSp">
        <pc:chgData name="Cian Tudor (2304033)" userId="S::2304033@student.uwtsd.ac.uk::d49a56da-7502-4d75-9ebe-05cd28e8ffe2" providerId="AD" clId="Web-{1F4C71AD-5C72-293F-B23D-968D0D5EBB6B}" dt="2023-10-16T16:34:20.882" v="1247" actId="20577"/>
        <pc:sldMkLst>
          <pc:docMk/>
          <pc:sldMk cId="3272115624" sldId="260"/>
        </pc:sldMkLst>
        <pc:spChg chg="mod">
          <ac:chgData name="Cian Tudor (2304033)" userId="S::2304033@student.uwtsd.ac.uk::d49a56da-7502-4d75-9ebe-05cd28e8ffe2" providerId="AD" clId="Web-{1F4C71AD-5C72-293F-B23D-968D0D5EBB6B}" dt="2023-10-16T16:34:20.882" v="1247" actId="20577"/>
          <ac:spMkLst>
            <pc:docMk/>
            <pc:sldMk cId="3272115624" sldId="260"/>
            <ac:spMk id="3" creationId="{E01B477D-0CFD-720F-ECC4-94856608DC1E}"/>
          </ac:spMkLst>
        </pc:spChg>
      </pc:sldChg>
      <pc:sldChg chg="modSp ord">
        <pc:chgData name="Cian Tudor (2304033)" userId="S::2304033@student.uwtsd.ac.uk::d49a56da-7502-4d75-9ebe-05cd28e8ffe2" providerId="AD" clId="Web-{1F4C71AD-5C72-293F-B23D-968D0D5EBB6B}" dt="2023-10-16T16:12:26.648" v="457"/>
        <pc:sldMkLst>
          <pc:docMk/>
          <pc:sldMk cId="978133556" sldId="261"/>
        </pc:sldMkLst>
        <pc:spChg chg="mod">
          <ac:chgData name="Cian Tudor (2304033)" userId="S::2304033@student.uwtsd.ac.uk::d49a56da-7502-4d75-9ebe-05cd28e8ffe2" providerId="AD" clId="Web-{1F4C71AD-5C72-293F-B23D-968D0D5EBB6B}" dt="2023-10-16T16:09:56.034" v="435" actId="20577"/>
          <ac:spMkLst>
            <pc:docMk/>
            <pc:sldMk cId="978133556" sldId="261"/>
            <ac:spMk id="3" creationId="{515A3A53-EFBB-380E-EF25-6472863A1BE4}"/>
          </ac:spMkLst>
        </pc:spChg>
      </pc:sldChg>
      <pc:sldChg chg="modSp">
        <pc:chgData name="Cian Tudor (2304033)" userId="S::2304033@student.uwtsd.ac.uk::d49a56da-7502-4d75-9ebe-05cd28e8ffe2" providerId="AD" clId="Web-{1F4C71AD-5C72-293F-B23D-968D0D5EBB6B}" dt="2023-10-16T16:10:03.659" v="443" actId="20577"/>
        <pc:sldMkLst>
          <pc:docMk/>
          <pc:sldMk cId="1421008585" sldId="262"/>
        </pc:sldMkLst>
        <pc:spChg chg="mod">
          <ac:chgData name="Cian Tudor (2304033)" userId="S::2304033@student.uwtsd.ac.uk::d49a56da-7502-4d75-9ebe-05cd28e8ffe2" providerId="AD" clId="Web-{1F4C71AD-5C72-293F-B23D-968D0D5EBB6B}" dt="2023-10-16T16:10:03.659" v="443" actId="20577"/>
          <ac:spMkLst>
            <pc:docMk/>
            <pc:sldMk cId="1421008585" sldId="262"/>
            <ac:spMk id="3" creationId="{C80ABE81-DBC7-0E1F-8747-0C21E51C461A}"/>
          </ac:spMkLst>
        </pc:spChg>
      </pc:sldChg>
      <pc:sldChg chg="new del">
        <pc:chgData name="Cian Tudor (2304033)" userId="S::2304033@student.uwtsd.ac.uk::d49a56da-7502-4d75-9ebe-05cd28e8ffe2" providerId="AD" clId="Web-{1F4C71AD-5C72-293F-B23D-968D0D5EBB6B}" dt="2023-10-16T16:12:12.414" v="452"/>
        <pc:sldMkLst>
          <pc:docMk/>
          <pc:sldMk cId="124965731" sldId="263"/>
        </pc:sldMkLst>
      </pc:sldChg>
      <pc:sldChg chg="addSp delSp modSp new del">
        <pc:chgData name="Cian Tudor (2304033)" userId="S::2304033@student.uwtsd.ac.uk::d49a56da-7502-4d75-9ebe-05cd28e8ffe2" providerId="AD" clId="Web-{1F4C71AD-5C72-293F-B23D-968D0D5EBB6B}" dt="2023-10-16T16:12:02.538" v="450"/>
        <pc:sldMkLst>
          <pc:docMk/>
          <pc:sldMk cId="1116829116" sldId="263"/>
        </pc:sldMkLst>
        <pc:spChg chg="del mod">
          <ac:chgData name="Cian Tudor (2304033)" userId="S::2304033@student.uwtsd.ac.uk::d49a56da-7502-4d75-9ebe-05cd28e8ffe2" providerId="AD" clId="Web-{1F4C71AD-5C72-293F-B23D-968D0D5EBB6B}" dt="2023-10-16T16:11:48.881" v="449"/>
          <ac:spMkLst>
            <pc:docMk/>
            <pc:sldMk cId="1116829116" sldId="263"/>
            <ac:spMk id="3" creationId="{3F2ED2B6-23E9-7E20-401C-D1A7600E0EE9}"/>
          </ac:spMkLst>
        </pc:spChg>
        <pc:spChg chg="add mod">
          <ac:chgData name="Cian Tudor (2304033)" userId="S::2304033@student.uwtsd.ac.uk::d49a56da-7502-4d75-9ebe-05cd28e8ffe2" providerId="AD" clId="Web-{1F4C71AD-5C72-293F-B23D-968D0D5EBB6B}" dt="2023-10-16T16:11:48.881" v="449"/>
          <ac:spMkLst>
            <pc:docMk/>
            <pc:sldMk cId="1116829116" sldId="263"/>
            <ac:spMk id="5" creationId="{32352ADA-46CE-7DD4-DF26-853CCC0CE9CA}"/>
          </ac:spMkLst>
        </pc:spChg>
      </pc:sldChg>
      <pc:sldChg chg="delSp modSp new">
        <pc:chgData name="Cian Tudor (2304033)" userId="S::2304033@student.uwtsd.ac.uk::d49a56da-7502-4d75-9ebe-05cd28e8ffe2" providerId="AD" clId="Web-{1F4C71AD-5C72-293F-B23D-968D0D5EBB6B}" dt="2023-10-16T16:36:13.293" v="1305" actId="20577"/>
        <pc:sldMkLst>
          <pc:docMk/>
          <pc:sldMk cId="2013768702" sldId="263"/>
        </pc:sldMkLst>
        <pc:spChg chg="del">
          <ac:chgData name="Cian Tudor (2304033)" userId="S::2304033@student.uwtsd.ac.uk::d49a56da-7502-4d75-9ebe-05cd28e8ffe2" providerId="AD" clId="Web-{1F4C71AD-5C72-293F-B23D-968D0D5EBB6B}" dt="2023-10-16T16:34:40.024" v="1248"/>
          <ac:spMkLst>
            <pc:docMk/>
            <pc:sldMk cId="2013768702" sldId="263"/>
            <ac:spMk id="2" creationId="{63531C56-F744-D6E1-7E7E-728F2EE07AB0}"/>
          </ac:spMkLst>
        </pc:spChg>
        <pc:spChg chg="mod">
          <ac:chgData name="Cian Tudor (2304033)" userId="S::2304033@student.uwtsd.ac.uk::d49a56da-7502-4d75-9ebe-05cd28e8ffe2" providerId="AD" clId="Web-{1F4C71AD-5C72-293F-B23D-968D0D5EBB6B}" dt="2023-10-16T16:36:13.293" v="1305" actId="20577"/>
          <ac:spMkLst>
            <pc:docMk/>
            <pc:sldMk cId="2013768702" sldId="263"/>
            <ac:spMk id="3" creationId="{572B9A02-12D4-4F6A-37DC-23651A1B5AD0}"/>
          </ac:spMkLst>
        </pc:spChg>
      </pc:sldChg>
      <pc:sldChg chg="new del">
        <pc:chgData name="Cian Tudor (2304033)" userId="S::2304033@student.uwtsd.ac.uk::d49a56da-7502-4d75-9ebe-05cd28e8ffe2" providerId="AD" clId="Web-{1F4C71AD-5C72-293F-B23D-968D0D5EBB6B}" dt="2023-10-16T16:12:17.945" v="454"/>
        <pc:sldMkLst>
          <pc:docMk/>
          <pc:sldMk cId="2420729540" sldId="263"/>
        </pc:sldMkLst>
      </pc:sldChg>
      <pc:sldChg chg="new del">
        <pc:chgData name="Cian Tudor (2304033)" userId="S::2304033@student.uwtsd.ac.uk::d49a56da-7502-4d75-9ebe-05cd28e8ffe2" providerId="AD" clId="Web-{1F4C71AD-5C72-293F-B23D-968D0D5EBB6B}" dt="2023-10-16T16:12:23.711" v="456"/>
        <pc:sldMkLst>
          <pc:docMk/>
          <pc:sldMk cId="4235035417" sldId="263"/>
        </pc:sldMkLst>
      </pc:sldChg>
    </pc:docChg>
  </pc:docChgLst>
  <pc:docChgLst>
    <pc:chgData name="Cian Tudor (2304033)" userId="S::2304033@student.uwtsd.ac.uk::d49a56da-7502-4d75-9ebe-05cd28e8ffe2" providerId="AD" clId="Web-{CB40961B-2CA4-D857-DC01-651EE03E8A5F}"/>
    <pc:docChg chg="addSld delSld modSld sldOrd addMainMaster delMainMaster">
      <pc:chgData name="Cian Tudor (2304033)" userId="S::2304033@student.uwtsd.ac.uk::d49a56da-7502-4d75-9ebe-05cd28e8ffe2" providerId="AD" clId="Web-{CB40961B-2CA4-D857-DC01-651EE03E8A5F}" dt="2023-10-09T17:50:28.188" v="1817"/>
      <pc:docMkLst>
        <pc:docMk/>
      </pc:docMkLst>
      <pc:sldChg chg="addSp delSp modSp mod setBg modClrScheme chgLayout">
        <pc:chgData name="Cian Tudor (2304033)" userId="S::2304033@student.uwtsd.ac.uk::d49a56da-7502-4d75-9ebe-05cd28e8ffe2" providerId="AD" clId="Web-{CB40961B-2CA4-D857-DC01-651EE03E8A5F}" dt="2023-10-09T17:50:28.188" v="1817"/>
        <pc:sldMkLst>
          <pc:docMk/>
          <pc:sldMk cId="109857222" sldId="256"/>
        </pc:sldMkLst>
        <pc:spChg chg="mod ord">
          <ac:chgData name="Cian Tudor (2304033)" userId="S::2304033@student.uwtsd.ac.uk::d49a56da-7502-4d75-9ebe-05cd28e8ffe2" providerId="AD" clId="Web-{CB40961B-2CA4-D857-DC01-651EE03E8A5F}" dt="2023-10-09T17:50:28.188" v="1817"/>
          <ac:spMkLst>
            <pc:docMk/>
            <pc:sldMk cId="109857222" sldId="256"/>
            <ac:spMk id="2" creationId="{00000000-0000-0000-0000-000000000000}"/>
          </ac:spMkLst>
        </pc:spChg>
        <pc:spChg chg="mod ord">
          <ac:chgData name="Cian Tudor (2304033)" userId="S::2304033@student.uwtsd.ac.uk::d49a56da-7502-4d75-9ebe-05cd28e8ffe2" providerId="AD" clId="Web-{CB40961B-2CA4-D857-DC01-651EE03E8A5F}" dt="2023-10-09T17:50:28.188" v="1817"/>
          <ac:spMkLst>
            <pc:docMk/>
            <pc:sldMk cId="109857222" sldId="256"/>
            <ac:spMk id="3" creationId="{00000000-0000-0000-0000-000000000000}"/>
          </ac:spMkLst>
        </pc:spChg>
        <pc:spChg chg="add del">
          <ac:chgData name="Cian Tudor (2304033)" userId="S::2304033@student.uwtsd.ac.uk::d49a56da-7502-4d75-9ebe-05cd28e8ffe2" providerId="AD" clId="Web-{CB40961B-2CA4-D857-DC01-651EE03E8A5F}" dt="2023-10-09T17:50:05.141" v="1812"/>
          <ac:spMkLst>
            <pc:docMk/>
            <pc:sldMk cId="109857222" sldId="256"/>
            <ac:spMk id="5" creationId="{43162304-DA60-4C31-9E2B-E22F8DA75FF5}"/>
          </ac:spMkLst>
        </pc:spChg>
        <pc:spChg chg="add del">
          <ac:chgData name="Cian Tudor (2304033)" userId="S::2304033@student.uwtsd.ac.uk::d49a56da-7502-4d75-9ebe-05cd28e8ffe2" providerId="AD" clId="Web-{CB40961B-2CA4-D857-DC01-651EE03E8A5F}" dt="2023-10-09T17:50:05.141" v="1812"/>
          <ac:spMkLst>
            <pc:docMk/>
            <pc:sldMk cId="109857222" sldId="256"/>
            <ac:spMk id="6" creationId="{C4AE1EFF-264A-4A42-BEA1-0E875F40D74F}"/>
          </ac:spMkLst>
        </pc:spChg>
        <pc:spChg chg="add del">
          <ac:chgData name="Cian Tudor (2304033)" userId="S::2304033@student.uwtsd.ac.uk::d49a56da-7502-4d75-9ebe-05cd28e8ffe2" providerId="AD" clId="Web-{CB40961B-2CA4-D857-DC01-651EE03E8A5F}" dt="2023-10-09T17:50:05.141" v="1812"/>
          <ac:spMkLst>
            <pc:docMk/>
            <pc:sldMk cId="109857222" sldId="256"/>
            <ac:spMk id="7" creationId="{5DB23C2B-2054-4D8B-9E98-9190F8E05EAD}"/>
          </ac:spMkLst>
        </pc:spChg>
        <pc:spChg chg="add del">
          <ac:chgData name="Cian Tudor (2304033)" userId="S::2304033@student.uwtsd.ac.uk::d49a56da-7502-4d75-9ebe-05cd28e8ffe2" providerId="AD" clId="Web-{CB40961B-2CA4-D857-DC01-651EE03E8A5F}" dt="2023-10-09T17:47:31.528" v="1790"/>
          <ac:spMkLst>
            <pc:docMk/>
            <pc:sldMk cId="109857222" sldId="256"/>
            <ac:spMk id="8" creationId="{43162304-DA60-4C31-9E2B-E22F8DA75FF5}"/>
          </ac:spMkLst>
        </pc:spChg>
        <pc:spChg chg="add del">
          <ac:chgData name="Cian Tudor (2304033)" userId="S::2304033@student.uwtsd.ac.uk::d49a56da-7502-4d75-9ebe-05cd28e8ffe2" providerId="AD" clId="Web-{CB40961B-2CA4-D857-DC01-651EE03E8A5F}" dt="2023-10-09T17:50:05.141" v="1812"/>
          <ac:spMkLst>
            <pc:docMk/>
            <pc:sldMk cId="109857222" sldId="256"/>
            <ac:spMk id="9" creationId="{8797B5BC-9873-45F9-97D6-298FB5AF08FF}"/>
          </ac:spMkLst>
        </pc:spChg>
        <pc:spChg chg="add del">
          <ac:chgData name="Cian Tudor (2304033)" userId="S::2304033@student.uwtsd.ac.uk::d49a56da-7502-4d75-9ebe-05cd28e8ffe2" providerId="AD" clId="Web-{CB40961B-2CA4-D857-DC01-651EE03E8A5F}" dt="2023-10-09T17:47:31.528" v="1790"/>
          <ac:spMkLst>
            <pc:docMk/>
            <pc:sldMk cId="109857222" sldId="256"/>
            <ac:spMk id="10" creationId="{C4AE1EFF-264A-4A42-BEA1-0E875F40D74F}"/>
          </ac:spMkLst>
        </pc:spChg>
        <pc:spChg chg="add del">
          <ac:chgData name="Cian Tudor (2304033)" userId="S::2304033@student.uwtsd.ac.uk::d49a56da-7502-4d75-9ebe-05cd28e8ffe2" providerId="AD" clId="Web-{CB40961B-2CA4-D857-DC01-651EE03E8A5F}" dt="2023-10-09T17:50:05.141" v="1812"/>
          <ac:spMkLst>
            <pc:docMk/>
            <pc:sldMk cId="109857222" sldId="256"/>
            <ac:spMk id="11" creationId="{665C2FCD-09A4-4B4B-AA73-F330DFE91799}"/>
          </ac:spMkLst>
        </pc:spChg>
        <pc:spChg chg="add del">
          <ac:chgData name="Cian Tudor (2304033)" userId="S::2304033@student.uwtsd.ac.uk::d49a56da-7502-4d75-9ebe-05cd28e8ffe2" providerId="AD" clId="Web-{CB40961B-2CA4-D857-DC01-651EE03E8A5F}" dt="2023-10-09T17:47:31.528" v="1790"/>
          <ac:spMkLst>
            <pc:docMk/>
            <pc:sldMk cId="109857222" sldId="256"/>
            <ac:spMk id="12" creationId="{29DC5A77-10C9-4ECF-B7EB-8D917F36A9EE}"/>
          </ac:spMkLst>
        </pc:spChg>
        <pc:spChg chg="add del">
          <ac:chgData name="Cian Tudor (2304033)" userId="S::2304033@student.uwtsd.ac.uk::d49a56da-7502-4d75-9ebe-05cd28e8ffe2" providerId="AD" clId="Web-{CB40961B-2CA4-D857-DC01-651EE03E8A5F}" dt="2023-10-09T17:50:09.828" v="1814"/>
          <ac:spMkLst>
            <pc:docMk/>
            <pc:sldMk cId="109857222" sldId="256"/>
            <ac:spMk id="13" creationId="{43162304-DA60-4C31-9E2B-E22F8DA75FF5}"/>
          </ac:spMkLst>
        </pc:spChg>
        <pc:spChg chg="add del">
          <ac:chgData name="Cian Tudor (2304033)" userId="S::2304033@student.uwtsd.ac.uk::d49a56da-7502-4d75-9ebe-05cd28e8ffe2" providerId="AD" clId="Web-{CB40961B-2CA4-D857-DC01-651EE03E8A5F}" dt="2023-10-09T17:47:31.528" v="1790"/>
          <ac:spMkLst>
            <pc:docMk/>
            <pc:sldMk cId="109857222" sldId="256"/>
            <ac:spMk id="14" creationId="{2FFE28B5-FB16-49A9-B851-3C35FAC0CACB}"/>
          </ac:spMkLst>
        </pc:spChg>
        <pc:spChg chg="add del">
          <ac:chgData name="Cian Tudor (2304033)" userId="S::2304033@student.uwtsd.ac.uk::d49a56da-7502-4d75-9ebe-05cd28e8ffe2" providerId="AD" clId="Web-{CB40961B-2CA4-D857-DC01-651EE03E8A5F}" dt="2023-10-09T17:50:09.828" v="1814"/>
          <ac:spMkLst>
            <pc:docMk/>
            <pc:sldMk cId="109857222" sldId="256"/>
            <ac:spMk id="15" creationId="{C4AE1EFF-264A-4A42-BEA1-0E875F40D74F}"/>
          </ac:spMkLst>
        </pc:spChg>
        <pc:spChg chg="add del">
          <ac:chgData name="Cian Tudor (2304033)" userId="S::2304033@student.uwtsd.ac.uk::d49a56da-7502-4d75-9ebe-05cd28e8ffe2" providerId="AD" clId="Web-{CB40961B-2CA4-D857-DC01-651EE03E8A5F}" dt="2023-10-09T17:47:31.528" v="1790"/>
          <ac:spMkLst>
            <pc:docMk/>
            <pc:sldMk cId="109857222" sldId="256"/>
            <ac:spMk id="16" creationId="{01014442-855A-4E0F-8D09-C314661A48B9}"/>
          </ac:spMkLst>
        </pc:spChg>
        <pc:spChg chg="add del">
          <ac:chgData name="Cian Tudor (2304033)" userId="S::2304033@student.uwtsd.ac.uk::d49a56da-7502-4d75-9ebe-05cd28e8ffe2" providerId="AD" clId="Web-{CB40961B-2CA4-D857-DC01-651EE03E8A5F}" dt="2023-10-09T17:50:09.828" v="1814"/>
          <ac:spMkLst>
            <pc:docMk/>
            <pc:sldMk cId="109857222" sldId="256"/>
            <ac:spMk id="17" creationId="{80516254-1D9F-4F3A-9870-3A3280BE2BFE}"/>
          </ac:spMkLst>
        </pc:spChg>
        <pc:spChg chg="add del">
          <ac:chgData name="Cian Tudor (2304033)" userId="S::2304033@student.uwtsd.ac.uk::d49a56da-7502-4d75-9ebe-05cd28e8ffe2" providerId="AD" clId="Web-{CB40961B-2CA4-D857-DC01-651EE03E8A5F}" dt="2023-10-09T17:47:31.528" v="1790"/>
          <ac:spMkLst>
            <pc:docMk/>
            <pc:sldMk cId="109857222" sldId="256"/>
            <ac:spMk id="18" creationId="{9B1ABF09-86CF-414E-88A5-2B84CC7232A9}"/>
          </ac:spMkLst>
        </pc:spChg>
        <pc:spChg chg="add del">
          <ac:chgData name="Cian Tudor (2304033)" userId="S::2304033@student.uwtsd.ac.uk::d49a56da-7502-4d75-9ebe-05cd28e8ffe2" providerId="AD" clId="Web-{CB40961B-2CA4-D857-DC01-651EE03E8A5F}" dt="2023-10-09T17:50:09.828" v="1814"/>
          <ac:spMkLst>
            <pc:docMk/>
            <pc:sldMk cId="109857222" sldId="256"/>
            <ac:spMk id="19" creationId="{FC14672B-27A5-4CDA-ABAF-5E4CF4B41C23}"/>
          </ac:spMkLst>
        </pc:spChg>
        <pc:spChg chg="add del">
          <ac:chgData name="Cian Tudor (2304033)" userId="S::2304033@student.uwtsd.ac.uk::d49a56da-7502-4d75-9ebe-05cd28e8ffe2" providerId="AD" clId="Web-{CB40961B-2CA4-D857-DC01-651EE03E8A5F}" dt="2023-10-09T17:47:31.528" v="1790"/>
          <ac:spMkLst>
            <pc:docMk/>
            <pc:sldMk cId="109857222" sldId="256"/>
            <ac:spMk id="20" creationId="{3FE91770-CDBB-4D24-94E5-AD484F36CE87}"/>
          </ac:spMkLst>
        </pc:spChg>
        <pc:spChg chg="add del">
          <ac:chgData name="Cian Tudor (2304033)" userId="S::2304033@student.uwtsd.ac.uk::d49a56da-7502-4d75-9ebe-05cd28e8ffe2" providerId="AD" clId="Web-{CB40961B-2CA4-D857-DC01-651EE03E8A5F}" dt="2023-10-09T17:50:09.828" v="1814"/>
          <ac:spMkLst>
            <pc:docMk/>
            <pc:sldMk cId="109857222" sldId="256"/>
            <ac:spMk id="22" creationId="{9A206779-5C74-4555-94BC-5845C92EC3A8}"/>
          </ac:spMkLst>
        </pc:spChg>
        <pc:spChg chg="add del">
          <ac:chgData name="Cian Tudor (2304033)" userId="S::2304033@student.uwtsd.ac.uk::d49a56da-7502-4d75-9ebe-05cd28e8ffe2" providerId="AD" clId="Web-{CB40961B-2CA4-D857-DC01-651EE03E8A5F}" dt="2023-10-09T17:50:28.172" v="1816"/>
          <ac:spMkLst>
            <pc:docMk/>
            <pc:sldMk cId="109857222" sldId="256"/>
            <ac:spMk id="24" creationId="{4F645BF8-7885-4398-80BC-4C0DF24F5CEE}"/>
          </ac:spMkLst>
        </pc:spChg>
        <pc:spChg chg="add del">
          <ac:chgData name="Cian Tudor (2304033)" userId="S::2304033@student.uwtsd.ac.uk::d49a56da-7502-4d75-9ebe-05cd28e8ffe2" providerId="AD" clId="Web-{CB40961B-2CA4-D857-DC01-651EE03E8A5F}" dt="2023-10-09T17:50:28.172" v="1816"/>
          <ac:spMkLst>
            <pc:docMk/>
            <pc:sldMk cId="109857222" sldId="256"/>
            <ac:spMk id="25" creationId="{3212FB65-CD2B-4005-B910-132DCE19FCC7}"/>
          </ac:spMkLst>
        </pc:spChg>
        <pc:spChg chg="add">
          <ac:chgData name="Cian Tudor (2304033)" userId="S::2304033@student.uwtsd.ac.uk::d49a56da-7502-4d75-9ebe-05cd28e8ffe2" providerId="AD" clId="Web-{CB40961B-2CA4-D857-DC01-651EE03E8A5F}" dt="2023-10-09T17:50:28.188" v="1817"/>
          <ac:spMkLst>
            <pc:docMk/>
            <pc:sldMk cId="109857222" sldId="256"/>
            <ac:spMk id="28" creationId="{43162304-DA60-4C31-9E2B-E22F8DA75FF5}"/>
          </ac:spMkLst>
        </pc:spChg>
        <pc:spChg chg="add">
          <ac:chgData name="Cian Tudor (2304033)" userId="S::2304033@student.uwtsd.ac.uk::d49a56da-7502-4d75-9ebe-05cd28e8ffe2" providerId="AD" clId="Web-{CB40961B-2CA4-D857-DC01-651EE03E8A5F}" dt="2023-10-09T17:50:28.188" v="1817"/>
          <ac:spMkLst>
            <pc:docMk/>
            <pc:sldMk cId="109857222" sldId="256"/>
            <ac:spMk id="29" creationId="{C4AE1EFF-264A-4A42-BEA1-0E875F40D74F}"/>
          </ac:spMkLst>
        </pc:spChg>
        <pc:spChg chg="add">
          <ac:chgData name="Cian Tudor (2304033)" userId="S::2304033@student.uwtsd.ac.uk::d49a56da-7502-4d75-9ebe-05cd28e8ffe2" providerId="AD" clId="Web-{CB40961B-2CA4-D857-DC01-651EE03E8A5F}" dt="2023-10-09T17:50:28.188" v="1817"/>
          <ac:spMkLst>
            <pc:docMk/>
            <pc:sldMk cId="109857222" sldId="256"/>
            <ac:spMk id="30" creationId="{29DC5A77-10C9-4ECF-B7EB-8D917F36A9EE}"/>
          </ac:spMkLst>
        </pc:spChg>
        <pc:spChg chg="add">
          <ac:chgData name="Cian Tudor (2304033)" userId="S::2304033@student.uwtsd.ac.uk::d49a56da-7502-4d75-9ebe-05cd28e8ffe2" providerId="AD" clId="Web-{CB40961B-2CA4-D857-DC01-651EE03E8A5F}" dt="2023-10-09T17:50:28.188" v="1817"/>
          <ac:spMkLst>
            <pc:docMk/>
            <pc:sldMk cId="109857222" sldId="256"/>
            <ac:spMk id="31" creationId="{2FFE28B5-FB16-49A9-B851-3C35FAC0CACB}"/>
          </ac:spMkLst>
        </pc:spChg>
        <pc:spChg chg="add">
          <ac:chgData name="Cian Tudor (2304033)" userId="S::2304033@student.uwtsd.ac.uk::d49a56da-7502-4d75-9ebe-05cd28e8ffe2" providerId="AD" clId="Web-{CB40961B-2CA4-D857-DC01-651EE03E8A5F}" dt="2023-10-09T17:50:28.188" v="1817"/>
          <ac:spMkLst>
            <pc:docMk/>
            <pc:sldMk cId="109857222" sldId="256"/>
            <ac:spMk id="32" creationId="{01014442-855A-4E0F-8D09-C314661A48B9}"/>
          </ac:spMkLst>
        </pc:spChg>
        <pc:spChg chg="add">
          <ac:chgData name="Cian Tudor (2304033)" userId="S::2304033@student.uwtsd.ac.uk::d49a56da-7502-4d75-9ebe-05cd28e8ffe2" providerId="AD" clId="Web-{CB40961B-2CA4-D857-DC01-651EE03E8A5F}" dt="2023-10-09T17:50:28.188" v="1817"/>
          <ac:spMkLst>
            <pc:docMk/>
            <pc:sldMk cId="109857222" sldId="256"/>
            <ac:spMk id="33" creationId="{9B1ABF09-86CF-414E-88A5-2B84CC7232A9}"/>
          </ac:spMkLst>
        </pc:spChg>
        <pc:spChg chg="add">
          <ac:chgData name="Cian Tudor (2304033)" userId="S::2304033@student.uwtsd.ac.uk::d49a56da-7502-4d75-9ebe-05cd28e8ffe2" providerId="AD" clId="Web-{CB40961B-2CA4-D857-DC01-651EE03E8A5F}" dt="2023-10-09T17:50:28.188" v="1817"/>
          <ac:spMkLst>
            <pc:docMk/>
            <pc:sldMk cId="109857222" sldId="256"/>
            <ac:spMk id="34" creationId="{3FE91770-CDBB-4D24-94E5-AD484F36CE87}"/>
          </ac:spMkLst>
        </pc:spChg>
        <pc:picChg chg="add del">
          <ac:chgData name="Cian Tudor (2304033)" userId="S::2304033@student.uwtsd.ac.uk::d49a56da-7502-4d75-9ebe-05cd28e8ffe2" providerId="AD" clId="Web-{CB40961B-2CA4-D857-DC01-651EE03E8A5F}" dt="2023-10-09T17:50:28.172" v="1816"/>
          <ac:picMkLst>
            <pc:docMk/>
            <pc:sldMk cId="109857222" sldId="256"/>
            <ac:picMk id="26" creationId="{FC88A08A-3A88-B017-1499-795574994645}"/>
          </ac:picMkLst>
        </pc:picChg>
        <pc:cxnChg chg="add del">
          <ac:chgData name="Cian Tudor (2304033)" userId="S::2304033@student.uwtsd.ac.uk::d49a56da-7502-4d75-9ebe-05cd28e8ffe2" providerId="AD" clId="Web-{CB40961B-2CA4-D857-DC01-651EE03E8A5F}" dt="2023-10-09T17:50:09.828" v="1814"/>
          <ac:cxnSpMkLst>
            <pc:docMk/>
            <pc:sldMk cId="109857222" sldId="256"/>
            <ac:cxnSpMk id="21" creationId="{8D89589C-2C90-4407-A995-05EC3DD7AB14}"/>
          </ac:cxnSpMkLst>
        </pc:cxnChg>
      </pc:sldChg>
      <pc:sldChg chg="addSp delSp modSp mod ord setBg modClrScheme chgLayout">
        <pc:chgData name="Cian Tudor (2304033)" userId="S::2304033@student.uwtsd.ac.uk::d49a56da-7502-4d75-9ebe-05cd28e8ffe2" providerId="AD" clId="Web-{CB40961B-2CA4-D857-DC01-651EE03E8A5F}" dt="2023-10-09T17:48:41.436" v="1797"/>
        <pc:sldMkLst>
          <pc:docMk/>
          <pc:sldMk cId="768057153" sldId="257"/>
        </pc:sldMkLst>
        <pc:spChg chg="mod ord">
          <ac:chgData name="Cian Tudor (2304033)" userId="S::2304033@student.uwtsd.ac.uk::d49a56da-7502-4d75-9ebe-05cd28e8ffe2" providerId="AD" clId="Web-{CB40961B-2CA4-D857-DC01-651EE03E8A5F}" dt="2023-10-09T17:48:41.436" v="1797"/>
          <ac:spMkLst>
            <pc:docMk/>
            <pc:sldMk cId="768057153" sldId="257"/>
            <ac:spMk id="3" creationId="{F768AD52-2BE1-EA1D-B23D-A4A1372C8189}"/>
          </ac:spMkLst>
        </pc:spChg>
        <pc:spChg chg="add del">
          <ac:chgData name="Cian Tudor (2304033)" userId="S::2304033@student.uwtsd.ac.uk::d49a56da-7502-4d75-9ebe-05cd28e8ffe2" providerId="AD" clId="Web-{CB40961B-2CA4-D857-DC01-651EE03E8A5F}" dt="2023-10-09T17:47:33.231" v="1791"/>
          <ac:spMkLst>
            <pc:docMk/>
            <pc:sldMk cId="768057153" sldId="257"/>
            <ac:spMk id="8" creationId="{5DB23C2B-2054-4D8B-9E98-9190F8E05EAD}"/>
          </ac:spMkLst>
        </pc:spChg>
        <pc:spChg chg="add">
          <ac:chgData name="Cian Tudor (2304033)" userId="S::2304033@student.uwtsd.ac.uk::d49a56da-7502-4d75-9ebe-05cd28e8ffe2" providerId="AD" clId="Web-{CB40961B-2CA4-D857-DC01-651EE03E8A5F}" dt="2023-10-09T17:48:41.436" v="1797"/>
          <ac:spMkLst>
            <pc:docMk/>
            <pc:sldMk cId="768057153" sldId="257"/>
            <ac:spMk id="9" creationId="{886D4068-D045-48B0-9A00-198F2FE4B57C}"/>
          </ac:spMkLst>
        </pc:spChg>
        <pc:spChg chg="add del">
          <ac:chgData name="Cian Tudor (2304033)" userId="S::2304033@student.uwtsd.ac.uk::d49a56da-7502-4d75-9ebe-05cd28e8ffe2" providerId="AD" clId="Web-{CB40961B-2CA4-D857-DC01-651EE03E8A5F}" dt="2023-10-09T17:47:33.231" v="1791"/>
          <ac:spMkLst>
            <pc:docMk/>
            <pc:sldMk cId="768057153" sldId="257"/>
            <ac:spMk id="10" creationId="{8797B5BC-9873-45F9-97D6-298FB5AF08FF}"/>
          </ac:spMkLst>
        </pc:spChg>
        <pc:spChg chg="add">
          <ac:chgData name="Cian Tudor (2304033)" userId="S::2304033@student.uwtsd.ac.uk::d49a56da-7502-4d75-9ebe-05cd28e8ffe2" providerId="AD" clId="Web-{CB40961B-2CA4-D857-DC01-651EE03E8A5F}" dt="2023-10-09T17:48:41.436" v="1797"/>
          <ac:spMkLst>
            <pc:docMk/>
            <pc:sldMk cId="768057153" sldId="257"/>
            <ac:spMk id="11" creationId="{12664C4B-AAE2-4AA0-8918-134E8086F37E}"/>
          </ac:spMkLst>
        </pc:spChg>
        <pc:spChg chg="add del">
          <ac:chgData name="Cian Tudor (2304033)" userId="S::2304033@student.uwtsd.ac.uk::d49a56da-7502-4d75-9ebe-05cd28e8ffe2" providerId="AD" clId="Web-{CB40961B-2CA4-D857-DC01-651EE03E8A5F}" dt="2023-10-09T17:47:33.231" v="1791"/>
          <ac:spMkLst>
            <pc:docMk/>
            <pc:sldMk cId="768057153" sldId="257"/>
            <ac:spMk id="12" creationId="{665C2FCD-09A4-4B4B-AA73-F330DFE91799}"/>
          </ac:spMkLst>
        </pc:spChg>
        <pc:spChg chg="add">
          <ac:chgData name="Cian Tudor (2304033)" userId="S::2304033@student.uwtsd.ac.uk::d49a56da-7502-4d75-9ebe-05cd28e8ffe2" providerId="AD" clId="Web-{CB40961B-2CA4-D857-DC01-651EE03E8A5F}" dt="2023-10-09T17:48:41.436" v="1797"/>
          <ac:spMkLst>
            <pc:docMk/>
            <pc:sldMk cId="768057153" sldId="257"/>
            <ac:spMk id="13" creationId="{616F9FD8-4CFE-4C77-8F29-5D801C57E2AB}"/>
          </ac:spMkLst>
        </pc:spChg>
        <pc:picChg chg="add">
          <ac:chgData name="Cian Tudor (2304033)" userId="S::2304033@student.uwtsd.ac.uk::d49a56da-7502-4d75-9ebe-05cd28e8ffe2" providerId="AD" clId="Web-{CB40961B-2CA4-D857-DC01-651EE03E8A5F}" dt="2023-10-09T17:48:41.436" v="1797"/>
          <ac:picMkLst>
            <pc:docMk/>
            <pc:sldMk cId="768057153" sldId="257"/>
            <ac:picMk id="5" creationId="{6A1B8691-B606-D6DE-DAD9-498A495FAF1E}"/>
          </ac:picMkLst>
        </pc:picChg>
      </pc:sldChg>
      <pc:sldChg chg="del">
        <pc:chgData name="Cian Tudor (2304033)" userId="S::2304033@student.uwtsd.ac.uk::d49a56da-7502-4d75-9ebe-05cd28e8ffe2" providerId="AD" clId="Web-{CB40961B-2CA4-D857-DC01-651EE03E8A5F}" dt="2023-10-09T17:24:03.794" v="1217"/>
        <pc:sldMkLst>
          <pc:docMk/>
          <pc:sldMk cId="1758432874" sldId="258"/>
        </pc:sldMkLst>
      </pc:sldChg>
      <pc:sldChg chg="addSp modSp mod setBg modClrScheme chgLayout">
        <pc:chgData name="Cian Tudor (2304033)" userId="S::2304033@student.uwtsd.ac.uk::d49a56da-7502-4d75-9ebe-05cd28e8ffe2" providerId="AD" clId="Web-{CB40961B-2CA4-D857-DC01-651EE03E8A5F}" dt="2023-10-09T17:48:48.670" v="1798"/>
        <pc:sldMkLst>
          <pc:docMk/>
          <pc:sldMk cId="3931061097" sldId="259"/>
        </pc:sldMkLst>
        <pc:spChg chg="mod ord">
          <ac:chgData name="Cian Tudor (2304033)" userId="S::2304033@student.uwtsd.ac.uk::d49a56da-7502-4d75-9ebe-05cd28e8ffe2" providerId="AD" clId="Web-{CB40961B-2CA4-D857-DC01-651EE03E8A5F}" dt="2023-10-09T17:48:48.670" v="1798"/>
          <ac:spMkLst>
            <pc:docMk/>
            <pc:sldMk cId="3931061097" sldId="259"/>
            <ac:spMk id="3" creationId="{ED53C331-C404-52CA-C176-A55B4EE5C3C6}"/>
          </ac:spMkLst>
        </pc:spChg>
        <pc:spChg chg="add">
          <ac:chgData name="Cian Tudor (2304033)" userId="S::2304033@student.uwtsd.ac.uk::d49a56da-7502-4d75-9ebe-05cd28e8ffe2" providerId="AD" clId="Web-{CB40961B-2CA4-D857-DC01-651EE03E8A5F}" dt="2023-10-09T17:48:48.670" v="1798"/>
          <ac:spMkLst>
            <pc:docMk/>
            <pc:sldMk cId="3931061097" sldId="259"/>
            <ac:spMk id="9" creationId="{886D4068-D045-48B0-9A00-198F2FE4B57C}"/>
          </ac:spMkLst>
        </pc:spChg>
        <pc:spChg chg="add">
          <ac:chgData name="Cian Tudor (2304033)" userId="S::2304033@student.uwtsd.ac.uk::d49a56da-7502-4d75-9ebe-05cd28e8ffe2" providerId="AD" clId="Web-{CB40961B-2CA4-D857-DC01-651EE03E8A5F}" dt="2023-10-09T17:48:48.670" v="1798"/>
          <ac:spMkLst>
            <pc:docMk/>
            <pc:sldMk cId="3931061097" sldId="259"/>
            <ac:spMk id="11" creationId="{12664C4B-AAE2-4AA0-8918-134E8086F37E}"/>
          </ac:spMkLst>
        </pc:spChg>
        <pc:spChg chg="add">
          <ac:chgData name="Cian Tudor (2304033)" userId="S::2304033@student.uwtsd.ac.uk::d49a56da-7502-4d75-9ebe-05cd28e8ffe2" providerId="AD" clId="Web-{CB40961B-2CA4-D857-DC01-651EE03E8A5F}" dt="2023-10-09T17:48:48.670" v="1798"/>
          <ac:spMkLst>
            <pc:docMk/>
            <pc:sldMk cId="3931061097" sldId="259"/>
            <ac:spMk id="13" creationId="{616F9FD8-4CFE-4C77-8F29-5D801C57E2AB}"/>
          </ac:spMkLst>
        </pc:spChg>
        <pc:picChg chg="add">
          <ac:chgData name="Cian Tudor (2304033)" userId="S::2304033@student.uwtsd.ac.uk::d49a56da-7502-4d75-9ebe-05cd28e8ffe2" providerId="AD" clId="Web-{CB40961B-2CA4-D857-DC01-651EE03E8A5F}" dt="2023-10-09T17:48:48.670" v="1798"/>
          <ac:picMkLst>
            <pc:docMk/>
            <pc:sldMk cId="3931061097" sldId="259"/>
            <ac:picMk id="5" creationId="{B9D795E0-57CA-3F12-61B2-6E6CA719BB84}"/>
          </ac:picMkLst>
        </pc:picChg>
      </pc:sldChg>
      <pc:sldChg chg="modSp new mod modClrScheme chgLayout">
        <pc:chgData name="Cian Tudor (2304033)" userId="S::2304033@student.uwtsd.ac.uk::d49a56da-7502-4d75-9ebe-05cd28e8ffe2" providerId="AD" clId="Web-{CB40961B-2CA4-D857-DC01-651EE03E8A5F}" dt="2023-10-09T17:49:50.343" v="1810" actId="1076"/>
        <pc:sldMkLst>
          <pc:docMk/>
          <pc:sldMk cId="3272115624" sldId="260"/>
        </pc:sldMkLst>
        <pc:spChg chg="mod ord">
          <ac:chgData name="Cian Tudor (2304033)" userId="S::2304033@student.uwtsd.ac.uk::d49a56da-7502-4d75-9ebe-05cd28e8ffe2" providerId="AD" clId="Web-{CB40961B-2CA4-D857-DC01-651EE03E8A5F}" dt="2023-10-09T17:49:42.765" v="1809" actId="1076"/>
          <ac:spMkLst>
            <pc:docMk/>
            <pc:sldMk cId="3272115624" sldId="260"/>
            <ac:spMk id="2" creationId="{989E8A06-F0BB-FFBE-AF14-DB61C13AB943}"/>
          </ac:spMkLst>
        </pc:spChg>
        <pc:spChg chg="mod ord">
          <ac:chgData name="Cian Tudor (2304033)" userId="S::2304033@student.uwtsd.ac.uk::d49a56da-7502-4d75-9ebe-05cd28e8ffe2" providerId="AD" clId="Web-{CB40961B-2CA4-D857-DC01-651EE03E8A5F}" dt="2023-10-09T17:49:50.343" v="1810" actId="1076"/>
          <ac:spMkLst>
            <pc:docMk/>
            <pc:sldMk cId="3272115624" sldId="260"/>
            <ac:spMk id="3" creationId="{E01B477D-0CFD-720F-ECC4-94856608DC1E}"/>
          </ac:spMkLst>
        </pc:spChg>
      </pc:sldChg>
      <pc:sldChg chg="addSp delSp modSp new mod setBg modClrScheme chgLayout">
        <pc:chgData name="Cian Tudor (2304033)" userId="S::2304033@student.uwtsd.ac.uk::d49a56da-7502-4d75-9ebe-05cd28e8ffe2" providerId="AD" clId="Web-{CB40961B-2CA4-D857-DC01-651EE03E8A5F}" dt="2023-10-09T17:48:57.092" v="1799"/>
        <pc:sldMkLst>
          <pc:docMk/>
          <pc:sldMk cId="978133556" sldId="261"/>
        </pc:sldMkLst>
        <pc:spChg chg="del">
          <ac:chgData name="Cian Tudor (2304033)" userId="S::2304033@student.uwtsd.ac.uk::d49a56da-7502-4d75-9ebe-05cd28e8ffe2" providerId="AD" clId="Web-{CB40961B-2CA4-D857-DC01-651EE03E8A5F}" dt="2023-10-09T17:06:21.287" v="834"/>
          <ac:spMkLst>
            <pc:docMk/>
            <pc:sldMk cId="978133556" sldId="261"/>
            <ac:spMk id="2" creationId="{3F2878EF-1541-B8FA-DF08-64BFD58C42A2}"/>
          </ac:spMkLst>
        </pc:spChg>
        <pc:spChg chg="mod ord">
          <ac:chgData name="Cian Tudor (2304033)" userId="S::2304033@student.uwtsd.ac.uk::d49a56da-7502-4d75-9ebe-05cd28e8ffe2" providerId="AD" clId="Web-{CB40961B-2CA4-D857-DC01-651EE03E8A5F}" dt="2023-10-09T17:48:57.092" v="1799"/>
          <ac:spMkLst>
            <pc:docMk/>
            <pc:sldMk cId="978133556" sldId="261"/>
            <ac:spMk id="3" creationId="{515A3A53-EFBB-380E-EF25-6472863A1BE4}"/>
          </ac:spMkLst>
        </pc:spChg>
        <pc:spChg chg="add">
          <ac:chgData name="Cian Tudor (2304033)" userId="S::2304033@student.uwtsd.ac.uk::d49a56da-7502-4d75-9ebe-05cd28e8ffe2" providerId="AD" clId="Web-{CB40961B-2CA4-D857-DC01-651EE03E8A5F}" dt="2023-10-09T17:48:57.092" v="1799"/>
          <ac:spMkLst>
            <pc:docMk/>
            <pc:sldMk cId="978133556" sldId="261"/>
            <ac:spMk id="8" creationId="{5DB23C2B-2054-4D8B-9E98-9190F8E05EAD}"/>
          </ac:spMkLst>
        </pc:spChg>
        <pc:spChg chg="add">
          <ac:chgData name="Cian Tudor (2304033)" userId="S::2304033@student.uwtsd.ac.uk::d49a56da-7502-4d75-9ebe-05cd28e8ffe2" providerId="AD" clId="Web-{CB40961B-2CA4-D857-DC01-651EE03E8A5F}" dt="2023-10-09T17:48:57.092" v="1799"/>
          <ac:spMkLst>
            <pc:docMk/>
            <pc:sldMk cId="978133556" sldId="261"/>
            <ac:spMk id="10" creationId="{8797B5BC-9873-45F9-97D6-298FB5AF08FF}"/>
          </ac:spMkLst>
        </pc:spChg>
        <pc:spChg chg="add">
          <ac:chgData name="Cian Tudor (2304033)" userId="S::2304033@student.uwtsd.ac.uk::d49a56da-7502-4d75-9ebe-05cd28e8ffe2" providerId="AD" clId="Web-{CB40961B-2CA4-D857-DC01-651EE03E8A5F}" dt="2023-10-09T17:48:57.092" v="1799"/>
          <ac:spMkLst>
            <pc:docMk/>
            <pc:sldMk cId="978133556" sldId="261"/>
            <ac:spMk id="12" creationId="{665C2FCD-09A4-4B4B-AA73-F330DFE91799}"/>
          </ac:spMkLst>
        </pc:spChg>
      </pc:sldChg>
      <pc:sldChg chg="addSp delSp modSp new mod setBg modClrScheme chgLayout">
        <pc:chgData name="Cian Tudor (2304033)" userId="S::2304033@student.uwtsd.ac.uk::d49a56da-7502-4d75-9ebe-05cd28e8ffe2" providerId="AD" clId="Web-{CB40961B-2CA4-D857-DC01-651EE03E8A5F}" dt="2023-10-09T17:49:03.733" v="1800"/>
        <pc:sldMkLst>
          <pc:docMk/>
          <pc:sldMk cId="1421008585" sldId="262"/>
        </pc:sldMkLst>
        <pc:spChg chg="del">
          <ac:chgData name="Cian Tudor (2304033)" userId="S::2304033@student.uwtsd.ac.uk::d49a56da-7502-4d75-9ebe-05cd28e8ffe2" providerId="AD" clId="Web-{CB40961B-2CA4-D857-DC01-651EE03E8A5F}" dt="2023-10-09T17:20:22.133" v="1184"/>
          <ac:spMkLst>
            <pc:docMk/>
            <pc:sldMk cId="1421008585" sldId="262"/>
            <ac:spMk id="2" creationId="{E93C72F1-9767-E3B5-8FB4-E309ABFAFDAC}"/>
          </ac:spMkLst>
        </pc:spChg>
        <pc:spChg chg="mod ord">
          <ac:chgData name="Cian Tudor (2304033)" userId="S::2304033@student.uwtsd.ac.uk::d49a56da-7502-4d75-9ebe-05cd28e8ffe2" providerId="AD" clId="Web-{CB40961B-2CA4-D857-DC01-651EE03E8A5F}" dt="2023-10-09T17:49:03.733" v="1800"/>
          <ac:spMkLst>
            <pc:docMk/>
            <pc:sldMk cId="1421008585" sldId="262"/>
            <ac:spMk id="3" creationId="{C80ABE81-DBC7-0E1F-8747-0C21E51C461A}"/>
          </ac:spMkLst>
        </pc:spChg>
        <pc:spChg chg="add">
          <ac:chgData name="Cian Tudor (2304033)" userId="S::2304033@student.uwtsd.ac.uk::d49a56da-7502-4d75-9ebe-05cd28e8ffe2" providerId="AD" clId="Web-{CB40961B-2CA4-D857-DC01-651EE03E8A5F}" dt="2023-10-09T17:49:03.733" v="1800"/>
          <ac:spMkLst>
            <pc:docMk/>
            <pc:sldMk cId="1421008585" sldId="262"/>
            <ac:spMk id="9" creationId="{886D4068-D045-48B0-9A00-198F2FE4B57C}"/>
          </ac:spMkLst>
        </pc:spChg>
        <pc:spChg chg="add">
          <ac:chgData name="Cian Tudor (2304033)" userId="S::2304033@student.uwtsd.ac.uk::d49a56da-7502-4d75-9ebe-05cd28e8ffe2" providerId="AD" clId="Web-{CB40961B-2CA4-D857-DC01-651EE03E8A5F}" dt="2023-10-09T17:49:03.733" v="1800"/>
          <ac:spMkLst>
            <pc:docMk/>
            <pc:sldMk cId="1421008585" sldId="262"/>
            <ac:spMk id="11" creationId="{12664C4B-AAE2-4AA0-8918-134E8086F37E}"/>
          </ac:spMkLst>
        </pc:spChg>
        <pc:spChg chg="add">
          <ac:chgData name="Cian Tudor (2304033)" userId="S::2304033@student.uwtsd.ac.uk::d49a56da-7502-4d75-9ebe-05cd28e8ffe2" providerId="AD" clId="Web-{CB40961B-2CA4-D857-DC01-651EE03E8A5F}" dt="2023-10-09T17:49:03.733" v="1800"/>
          <ac:spMkLst>
            <pc:docMk/>
            <pc:sldMk cId="1421008585" sldId="262"/>
            <ac:spMk id="13" creationId="{616F9FD8-4CFE-4C77-8F29-5D801C57E2AB}"/>
          </ac:spMkLst>
        </pc:spChg>
        <pc:picChg chg="add">
          <ac:chgData name="Cian Tudor (2304033)" userId="S::2304033@student.uwtsd.ac.uk::d49a56da-7502-4d75-9ebe-05cd28e8ffe2" providerId="AD" clId="Web-{CB40961B-2CA4-D857-DC01-651EE03E8A5F}" dt="2023-10-09T17:49:03.733" v="1800"/>
          <ac:picMkLst>
            <pc:docMk/>
            <pc:sldMk cId="1421008585" sldId="262"/>
            <ac:picMk id="5" creationId="{9FB4A8DB-65C2-F49A-D73A-C417597CEFCA}"/>
          </ac:picMkLst>
        </pc:picChg>
      </pc:sldChg>
      <pc:sldMasterChg chg="add del addSldLayout delSldLayout">
        <pc:chgData name="Cian Tudor (2304033)" userId="S::2304033@student.uwtsd.ac.uk::d49a56da-7502-4d75-9ebe-05cd28e8ffe2" providerId="AD" clId="Web-{CB40961B-2CA4-D857-DC01-651EE03E8A5F}" dt="2023-10-09T17:48:34.811" v="1796"/>
        <pc:sldMasterMkLst>
          <pc:docMk/>
          <pc:sldMasterMk cId="2460954070" sldId="2147483660"/>
        </pc:sldMasterMkLst>
        <pc:sldLayoutChg chg="add del">
          <pc:chgData name="Cian Tudor (2304033)" userId="S::2304033@student.uwtsd.ac.uk::d49a56da-7502-4d75-9ebe-05cd28e8ffe2" providerId="AD" clId="Web-{CB40961B-2CA4-D857-DC01-651EE03E8A5F}" dt="2023-10-09T17:48:34.811" v="1796"/>
          <pc:sldLayoutMkLst>
            <pc:docMk/>
            <pc:sldMasterMk cId="2460954070" sldId="2147483660"/>
            <pc:sldLayoutMk cId="2385387890" sldId="2147483661"/>
          </pc:sldLayoutMkLst>
        </pc:sldLayoutChg>
        <pc:sldLayoutChg chg="add del">
          <pc:chgData name="Cian Tudor (2304033)" userId="S::2304033@student.uwtsd.ac.uk::d49a56da-7502-4d75-9ebe-05cd28e8ffe2" providerId="AD" clId="Web-{CB40961B-2CA4-D857-DC01-651EE03E8A5F}" dt="2023-10-09T17:48:34.811" v="1796"/>
          <pc:sldLayoutMkLst>
            <pc:docMk/>
            <pc:sldMasterMk cId="2460954070" sldId="2147483660"/>
            <pc:sldLayoutMk cId="949138452" sldId="2147483662"/>
          </pc:sldLayoutMkLst>
        </pc:sldLayoutChg>
        <pc:sldLayoutChg chg="add del">
          <pc:chgData name="Cian Tudor (2304033)" userId="S::2304033@student.uwtsd.ac.uk::d49a56da-7502-4d75-9ebe-05cd28e8ffe2" providerId="AD" clId="Web-{CB40961B-2CA4-D857-DC01-651EE03E8A5F}" dt="2023-10-09T17:48:34.811" v="1796"/>
          <pc:sldLayoutMkLst>
            <pc:docMk/>
            <pc:sldMasterMk cId="2460954070" sldId="2147483660"/>
            <pc:sldLayoutMk cId="2591524520" sldId="2147483663"/>
          </pc:sldLayoutMkLst>
        </pc:sldLayoutChg>
        <pc:sldLayoutChg chg="add del">
          <pc:chgData name="Cian Tudor (2304033)" userId="S::2304033@student.uwtsd.ac.uk::d49a56da-7502-4d75-9ebe-05cd28e8ffe2" providerId="AD" clId="Web-{CB40961B-2CA4-D857-DC01-651EE03E8A5F}" dt="2023-10-09T17:48:34.811" v="1796"/>
          <pc:sldLayoutMkLst>
            <pc:docMk/>
            <pc:sldMasterMk cId="2460954070" sldId="2147483660"/>
            <pc:sldLayoutMk cId="1203092039" sldId="2147483664"/>
          </pc:sldLayoutMkLst>
        </pc:sldLayoutChg>
        <pc:sldLayoutChg chg="add del">
          <pc:chgData name="Cian Tudor (2304033)" userId="S::2304033@student.uwtsd.ac.uk::d49a56da-7502-4d75-9ebe-05cd28e8ffe2" providerId="AD" clId="Web-{CB40961B-2CA4-D857-DC01-651EE03E8A5F}" dt="2023-10-09T17:48:34.811" v="1796"/>
          <pc:sldLayoutMkLst>
            <pc:docMk/>
            <pc:sldMasterMk cId="2460954070" sldId="2147483660"/>
            <pc:sldLayoutMk cId="3733172339" sldId="2147483665"/>
          </pc:sldLayoutMkLst>
        </pc:sldLayoutChg>
        <pc:sldLayoutChg chg="add del">
          <pc:chgData name="Cian Tudor (2304033)" userId="S::2304033@student.uwtsd.ac.uk::d49a56da-7502-4d75-9ebe-05cd28e8ffe2" providerId="AD" clId="Web-{CB40961B-2CA4-D857-DC01-651EE03E8A5F}" dt="2023-10-09T17:48:34.811" v="1796"/>
          <pc:sldLayoutMkLst>
            <pc:docMk/>
            <pc:sldMasterMk cId="2460954070" sldId="2147483660"/>
            <pc:sldLayoutMk cId="3210312558" sldId="2147483666"/>
          </pc:sldLayoutMkLst>
        </pc:sldLayoutChg>
        <pc:sldLayoutChg chg="add del">
          <pc:chgData name="Cian Tudor (2304033)" userId="S::2304033@student.uwtsd.ac.uk::d49a56da-7502-4d75-9ebe-05cd28e8ffe2" providerId="AD" clId="Web-{CB40961B-2CA4-D857-DC01-651EE03E8A5F}" dt="2023-10-09T17:48:34.811" v="1796"/>
          <pc:sldLayoutMkLst>
            <pc:docMk/>
            <pc:sldMasterMk cId="2460954070" sldId="2147483660"/>
            <pc:sldLayoutMk cId="3146388984" sldId="2147483667"/>
          </pc:sldLayoutMkLst>
        </pc:sldLayoutChg>
        <pc:sldLayoutChg chg="add del">
          <pc:chgData name="Cian Tudor (2304033)" userId="S::2304033@student.uwtsd.ac.uk::d49a56da-7502-4d75-9ebe-05cd28e8ffe2" providerId="AD" clId="Web-{CB40961B-2CA4-D857-DC01-651EE03E8A5F}" dt="2023-10-09T17:48:34.811" v="1796"/>
          <pc:sldLayoutMkLst>
            <pc:docMk/>
            <pc:sldMasterMk cId="2460954070" sldId="2147483660"/>
            <pc:sldLayoutMk cId="3171841454" sldId="2147483668"/>
          </pc:sldLayoutMkLst>
        </pc:sldLayoutChg>
        <pc:sldLayoutChg chg="add del">
          <pc:chgData name="Cian Tudor (2304033)" userId="S::2304033@student.uwtsd.ac.uk::d49a56da-7502-4d75-9ebe-05cd28e8ffe2" providerId="AD" clId="Web-{CB40961B-2CA4-D857-DC01-651EE03E8A5F}" dt="2023-10-09T17:48:34.811" v="1796"/>
          <pc:sldLayoutMkLst>
            <pc:docMk/>
            <pc:sldMasterMk cId="2460954070" sldId="2147483660"/>
            <pc:sldLayoutMk cId="1718958274" sldId="2147483669"/>
          </pc:sldLayoutMkLst>
        </pc:sldLayoutChg>
        <pc:sldLayoutChg chg="add del">
          <pc:chgData name="Cian Tudor (2304033)" userId="S::2304033@student.uwtsd.ac.uk::d49a56da-7502-4d75-9ebe-05cd28e8ffe2" providerId="AD" clId="Web-{CB40961B-2CA4-D857-DC01-651EE03E8A5F}" dt="2023-10-09T17:48:34.811" v="1796"/>
          <pc:sldLayoutMkLst>
            <pc:docMk/>
            <pc:sldMasterMk cId="2460954070" sldId="2147483660"/>
            <pc:sldLayoutMk cId="2202905451" sldId="2147483670"/>
          </pc:sldLayoutMkLst>
        </pc:sldLayoutChg>
        <pc:sldLayoutChg chg="add del">
          <pc:chgData name="Cian Tudor (2304033)" userId="S::2304033@student.uwtsd.ac.uk::d49a56da-7502-4d75-9ebe-05cd28e8ffe2" providerId="AD" clId="Web-{CB40961B-2CA4-D857-DC01-651EE03E8A5F}" dt="2023-10-09T17:48:34.811" v="1796"/>
          <pc:sldLayoutMkLst>
            <pc:docMk/>
            <pc:sldMasterMk cId="2460954070" sldId="2147483660"/>
            <pc:sldLayoutMk cId="3479445657" sldId="2147483671"/>
          </pc:sldLayoutMkLst>
        </pc:sldLayoutChg>
      </pc:sldMasterChg>
      <pc:sldMasterChg chg="add del addSldLayout delSldLayout modSldLayout">
        <pc:chgData name="Cian Tudor (2304033)" userId="S::2304033@student.uwtsd.ac.uk::d49a56da-7502-4d75-9ebe-05cd28e8ffe2" providerId="AD" clId="Web-{CB40961B-2CA4-D857-DC01-651EE03E8A5F}" dt="2023-10-09T17:47:50.825" v="1793"/>
        <pc:sldMasterMkLst>
          <pc:docMk/>
          <pc:sldMasterMk cId="170462692" sldId="2147483672"/>
        </pc:sldMasterMkLst>
        <pc:sldLayoutChg chg="add del mod replId">
          <pc:chgData name="Cian Tudor (2304033)" userId="S::2304033@student.uwtsd.ac.uk::d49a56da-7502-4d75-9ebe-05cd28e8ffe2" providerId="AD" clId="Web-{CB40961B-2CA4-D857-DC01-651EE03E8A5F}" dt="2023-10-09T17:47:50.825" v="1793"/>
          <pc:sldLayoutMkLst>
            <pc:docMk/>
            <pc:sldMasterMk cId="170462692" sldId="2147483672"/>
            <pc:sldLayoutMk cId="14905228" sldId="2147483673"/>
          </pc:sldLayoutMkLst>
        </pc:sldLayoutChg>
        <pc:sldLayoutChg chg="add del mod replId">
          <pc:chgData name="Cian Tudor (2304033)" userId="S::2304033@student.uwtsd.ac.uk::d49a56da-7502-4d75-9ebe-05cd28e8ffe2" providerId="AD" clId="Web-{CB40961B-2CA4-D857-DC01-651EE03E8A5F}" dt="2023-10-09T17:47:50.825" v="1793"/>
          <pc:sldLayoutMkLst>
            <pc:docMk/>
            <pc:sldMasterMk cId="170462692" sldId="2147483672"/>
            <pc:sldLayoutMk cId="3084583581" sldId="2147483674"/>
          </pc:sldLayoutMkLst>
        </pc:sldLayoutChg>
        <pc:sldLayoutChg chg="add del mod replId">
          <pc:chgData name="Cian Tudor (2304033)" userId="S::2304033@student.uwtsd.ac.uk::d49a56da-7502-4d75-9ebe-05cd28e8ffe2" providerId="AD" clId="Web-{CB40961B-2CA4-D857-DC01-651EE03E8A5F}" dt="2023-10-09T17:47:50.825" v="1793"/>
          <pc:sldLayoutMkLst>
            <pc:docMk/>
            <pc:sldMasterMk cId="170462692" sldId="2147483672"/>
            <pc:sldLayoutMk cId="2090779741" sldId="2147483675"/>
          </pc:sldLayoutMkLst>
        </pc:sldLayoutChg>
        <pc:sldLayoutChg chg="add del mod replId">
          <pc:chgData name="Cian Tudor (2304033)" userId="S::2304033@student.uwtsd.ac.uk::d49a56da-7502-4d75-9ebe-05cd28e8ffe2" providerId="AD" clId="Web-{CB40961B-2CA4-D857-DC01-651EE03E8A5F}" dt="2023-10-09T17:47:50.825" v="1793"/>
          <pc:sldLayoutMkLst>
            <pc:docMk/>
            <pc:sldMasterMk cId="170462692" sldId="2147483672"/>
            <pc:sldLayoutMk cId="3254815458" sldId="2147483676"/>
          </pc:sldLayoutMkLst>
        </pc:sldLayoutChg>
        <pc:sldLayoutChg chg="add del mod replId">
          <pc:chgData name="Cian Tudor (2304033)" userId="S::2304033@student.uwtsd.ac.uk::d49a56da-7502-4d75-9ebe-05cd28e8ffe2" providerId="AD" clId="Web-{CB40961B-2CA4-D857-DC01-651EE03E8A5F}" dt="2023-10-09T17:47:50.825" v="1793"/>
          <pc:sldLayoutMkLst>
            <pc:docMk/>
            <pc:sldMasterMk cId="170462692" sldId="2147483672"/>
            <pc:sldLayoutMk cId="4083595649" sldId="2147483677"/>
          </pc:sldLayoutMkLst>
        </pc:sldLayoutChg>
        <pc:sldLayoutChg chg="add del mod replId">
          <pc:chgData name="Cian Tudor (2304033)" userId="S::2304033@student.uwtsd.ac.uk::d49a56da-7502-4d75-9ebe-05cd28e8ffe2" providerId="AD" clId="Web-{CB40961B-2CA4-D857-DC01-651EE03E8A5F}" dt="2023-10-09T17:47:50.825" v="1793"/>
          <pc:sldLayoutMkLst>
            <pc:docMk/>
            <pc:sldMasterMk cId="170462692" sldId="2147483672"/>
            <pc:sldLayoutMk cId="1779399034" sldId="2147483678"/>
          </pc:sldLayoutMkLst>
        </pc:sldLayoutChg>
        <pc:sldLayoutChg chg="add del mod replId">
          <pc:chgData name="Cian Tudor (2304033)" userId="S::2304033@student.uwtsd.ac.uk::d49a56da-7502-4d75-9ebe-05cd28e8ffe2" providerId="AD" clId="Web-{CB40961B-2CA4-D857-DC01-651EE03E8A5F}" dt="2023-10-09T17:47:50.825" v="1793"/>
          <pc:sldLayoutMkLst>
            <pc:docMk/>
            <pc:sldMasterMk cId="170462692" sldId="2147483672"/>
            <pc:sldLayoutMk cId="2745335261" sldId="2147483679"/>
          </pc:sldLayoutMkLst>
        </pc:sldLayoutChg>
        <pc:sldLayoutChg chg="add del mod replId">
          <pc:chgData name="Cian Tudor (2304033)" userId="S::2304033@student.uwtsd.ac.uk::d49a56da-7502-4d75-9ebe-05cd28e8ffe2" providerId="AD" clId="Web-{CB40961B-2CA4-D857-DC01-651EE03E8A5F}" dt="2023-10-09T17:47:50.825" v="1793"/>
          <pc:sldLayoutMkLst>
            <pc:docMk/>
            <pc:sldMasterMk cId="170462692" sldId="2147483672"/>
            <pc:sldLayoutMk cId="1394127074" sldId="2147483680"/>
          </pc:sldLayoutMkLst>
        </pc:sldLayoutChg>
        <pc:sldLayoutChg chg="add del mod replId">
          <pc:chgData name="Cian Tudor (2304033)" userId="S::2304033@student.uwtsd.ac.uk::d49a56da-7502-4d75-9ebe-05cd28e8ffe2" providerId="AD" clId="Web-{CB40961B-2CA4-D857-DC01-651EE03E8A5F}" dt="2023-10-09T17:47:50.825" v="1793"/>
          <pc:sldLayoutMkLst>
            <pc:docMk/>
            <pc:sldMasterMk cId="170462692" sldId="2147483672"/>
            <pc:sldLayoutMk cId="2438596405" sldId="2147483681"/>
          </pc:sldLayoutMkLst>
        </pc:sldLayoutChg>
        <pc:sldLayoutChg chg="add del mod replId">
          <pc:chgData name="Cian Tudor (2304033)" userId="S::2304033@student.uwtsd.ac.uk::d49a56da-7502-4d75-9ebe-05cd28e8ffe2" providerId="AD" clId="Web-{CB40961B-2CA4-D857-DC01-651EE03E8A5F}" dt="2023-10-09T17:47:50.825" v="1793"/>
          <pc:sldLayoutMkLst>
            <pc:docMk/>
            <pc:sldMasterMk cId="170462692" sldId="2147483672"/>
            <pc:sldLayoutMk cId="3690454033" sldId="2147483682"/>
          </pc:sldLayoutMkLst>
        </pc:sldLayoutChg>
        <pc:sldLayoutChg chg="add del mod replId">
          <pc:chgData name="Cian Tudor (2304033)" userId="S::2304033@student.uwtsd.ac.uk::d49a56da-7502-4d75-9ebe-05cd28e8ffe2" providerId="AD" clId="Web-{CB40961B-2CA4-D857-DC01-651EE03E8A5F}" dt="2023-10-09T17:47:50.825" v="1793"/>
          <pc:sldLayoutMkLst>
            <pc:docMk/>
            <pc:sldMasterMk cId="170462692" sldId="2147483672"/>
            <pc:sldLayoutMk cId="136075246" sldId="2147483683"/>
          </pc:sldLayoutMkLst>
        </pc:sldLayoutChg>
      </pc:sldMasterChg>
      <pc:sldMasterChg chg="add addSldLayout modSldLayout">
        <pc:chgData name="Cian Tudor (2304033)" userId="S::2304033@student.uwtsd.ac.uk::d49a56da-7502-4d75-9ebe-05cd28e8ffe2" providerId="AD" clId="Web-{CB40961B-2CA4-D857-DC01-651EE03E8A5F}" dt="2023-10-09T17:48:34.811" v="1796"/>
        <pc:sldMasterMkLst>
          <pc:docMk/>
          <pc:sldMasterMk cId="1791465110" sldId="2147483672"/>
        </pc:sldMasterMkLst>
        <pc:sldLayoutChg chg="add mod replId">
          <pc:chgData name="Cian Tudor (2304033)" userId="S::2304033@student.uwtsd.ac.uk::d49a56da-7502-4d75-9ebe-05cd28e8ffe2" providerId="AD" clId="Web-{CB40961B-2CA4-D857-DC01-651EE03E8A5F}" dt="2023-10-09T17:48:34.811" v="1796"/>
          <pc:sldLayoutMkLst>
            <pc:docMk/>
            <pc:sldMasterMk cId="1791465110" sldId="2147483672"/>
            <pc:sldLayoutMk cId="1221523856" sldId="2147483673"/>
          </pc:sldLayoutMkLst>
        </pc:sldLayoutChg>
        <pc:sldLayoutChg chg="add mod replId">
          <pc:chgData name="Cian Tudor (2304033)" userId="S::2304033@student.uwtsd.ac.uk::d49a56da-7502-4d75-9ebe-05cd28e8ffe2" providerId="AD" clId="Web-{CB40961B-2CA4-D857-DC01-651EE03E8A5F}" dt="2023-10-09T17:48:34.811" v="1796"/>
          <pc:sldLayoutMkLst>
            <pc:docMk/>
            <pc:sldMasterMk cId="1791465110" sldId="2147483672"/>
            <pc:sldLayoutMk cId="1661392959" sldId="2147483674"/>
          </pc:sldLayoutMkLst>
        </pc:sldLayoutChg>
        <pc:sldLayoutChg chg="add mod replId">
          <pc:chgData name="Cian Tudor (2304033)" userId="S::2304033@student.uwtsd.ac.uk::d49a56da-7502-4d75-9ebe-05cd28e8ffe2" providerId="AD" clId="Web-{CB40961B-2CA4-D857-DC01-651EE03E8A5F}" dt="2023-10-09T17:48:34.811" v="1796"/>
          <pc:sldLayoutMkLst>
            <pc:docMk/>
            <pc:sldMasterMk cId="1791465110" sldId="2147483672"/>
            <pc:sldLayoutMk cId="2292941500" sldId="2147483675"/>
          </pc:sldLayoutMkLst>
        </pc:sldLayoutChg>
        <pc:sldLayoutChg chg="add mod replId">
          <pc:chgData name="Cian Tudor (2304033)" userId="S::2304033@student.uwtsd.ac.uk::d49a56da-7502-4d75-9ebe-05cd28e8ffe2" providerId="AD" clId="Web-{CB40961B-2CA4-D857-DC01-651EE03E8A5F}" dt="2023-10-09T17:48:34.811" v="1796"/>
          <pc:sldLayoutMkLst>
            <pc:docMk/>
            <pc:sldMasterMk cId="1791465110" sldId="2147483672"/>
            <pc:sldLayoutMk cId="1989947259" sldId="2147483676"/>
          </pc:sldLayoutMkLst>
        </pc:sldLayoutChg>
        <pc:sldLayoutChg chg="add mod replId">
          <pc:chgData name="Cian Tudor (2304033)" userId="S::2304033@student.uwtsd.ac.uk::d49a56da-7502-4d75-9ebe-05cd28e8ffe2" providerId="AD" clId="Web-{CB40961B-2CA4-D857-DC01-651EE03E8A5F}" dt="2023-10-09T17:48:34.811" v="1796"/>
          <pc:sldLayoutMkLst>
            <pc:docMk/>
            <pc:sldMasterMk cId="1791465110" sldId="2147483672"/>
            <pc:sldLayoutMk cId="2761475053" sldId="2147483677"/>
          </pc:sldLayoutMkLst>
        </pc:sldLayoutChg>
        <pc:sldLayoutChg chg="add mod replId">
          <pc:chgData name="Cian Tudor (2304033)" userId="S::2304033@student.uwtsd.ac.uk::d49a56da-7502-4d75-9ebe-05cd28e8ffe2" providerId="AD" clId="Web-{CB40961B-2CA4-D857-DC01-651EE03E8A5F}" dt="2023-10-09T17:48:34.811" v="1796"/>
          <pc:sldLayoutMkLst>
            <pc:docMk/>
            <pc:sldMasterMk cId="1791465110" sldId="2147483672"/>
            <pc:sldLayoutMk cId="625130007" sldId="2147483678"/>
          </pc:sldLayoutMkLst>
        </pc:sldLayoutChg>
        <pc:sldLayoutChg chg="add mod replId">
          <pc:chgData name="Cian Tudor (2304033)" userId="S::2304033@student.uwtsd.ac.uk::d49a56da-7502-4d75-9ebe-05cd28e8ffe2" providerId="AD" clId="Web-{CB40961B-2CA4-D857-DC01-651EE03E8A5F}" dt="2023-10-09T17:48:34.811" v="1796"/>
          <pc:sldLayoutMkLst>
            <pc:docMk/>
            <pc:sldMasterMk cId="1791465110" sldId="2147483672"/>
            <pc:sldLayoutMk cId="2963843695" sldId="2147483679"/>
          </pc:sldLayoutMkLst>
        </pc:sldLayoutChg>
        <pc:sldLayoutChg chg="add mod replId">
          <pc:chgData name="Cian Tudor (2304033)" userId="S::2304033@student.uwtsd.ac.uk::d49a56da-7502-4d75-9ebe-05cd28e8ffe2" providerId="AD" clId="Web-{CB40961B-2CA4-D857-DC01-651EE03E8A5F}" dt="2023-10-09T17:48:34.811" v="1796"/>
          <pc:sldLayoutMkLst>
            <pc:docMk/>
            <pc:sldMasterMk cId="1791465110" sldId="2147483672"/>
            <pc:sldLayoutMk cId="3759215300" sldId="2147483680"/>
          </pc:sldLayoutMkLst>
        </pc:sldLayoutChg>
        <pc:sldLayoutChg chg="add mod replId">
          <pc:chgData name="Cian Tudor (2304033)" userId="S::2304033@student.uwtsd.ac.uk::d49a56da-7502-4d75-9ebe-05cd28e8ffe2" providerId="AD" clId="Web-{CB40961B-2CA4-D857-DC01-651EE03E8A5F}" dt="2023-10-09T17:48:34.811" v="1796"/>
          <pc:sldLayoutMkLst>
            <pc:docMk/>
            <pc:sldMasterMk cId="1791465110" sldId="2147483672"/>
            <pc:sldLayoutMk cId="3198622699" sldId="2147483681"/>
          </pc:sldLayoutMkLst>
        </pc:sldLayoutChg>
        <pc:sldLayoutChg chg="add mod replId">
          <pc:chgData name="Cian Tudor (2304033)" userId="S::2304033@student.uwtsd.ac.uk::d49a56da-7502-4d75-9ebe-05cd28e8ffe2" providerId="AD" clId="Web-{CB40961B-2CA4-D857-DC01-651EE03E8A5F}" dt="2023-10-09T17:48:34.811" v="1796"/>
          <pc:sldLayoutMkLst>
            <pc:docMk/>
            <pc:sldMasterMk cId="1791465110" sldId="2147483672"/>
            <pc:sldLayoutMk cId="1940523969" sldId="2147483682"/>
          </pc:sldLayoutMkLst>
        </pc:sldLayoutChg>
        <pc:sldLayoutChg chg="add mod replId">
          <pc:chgData name="Cian Tudor (2304033)" userId="S::2304033@student.uwtsd.ac.uk::d49a56da-7502-4d75-9ebe-05cd28e8ffe2" providerId="AD" clId="Web-{CB40961B-2CA4-D857-DC01-651EE03E8A5F}" dt="2023-10-09T17:48:34.811" v="1796"/>
          <pc:sldLayoutMkLst>
            <pc:docMk/>
            <pc:sldMasterMk cId="1791465110" sldId="2147483672"/>
            <pc:sldLayoutMk cId="1221275135" sldId="2147483683"/>
          </pc:sldLayoutMkLst>
        </pc:sldLayoutChg>
      </pc:sldMasterChg>
      <pc:sldMasterChg chg="add del addSldLayout delSldLayout modSldLayout">
        <pc:chgData name="Cian Tudor (2304033)" userId="S::2304033@student.uwtsd.ac.uk::d49a56da-7502-4d75-9ebe-05cd28e8ffe2" providerId="AD" clId="Web-{CB40961B-2CA4-D857-DC01-651EE03E8A5F}" dt="2023-10-09T17:48:27.326" v="1795"/>
        <pc:sldMasterMkLst>
          <pc:docMk/>
          <pc:sldMasterMk cId="2526428995" sldId="2147483672"/>
        </pc:sldMasterMkLst>
        <pc:sldLayoutChg chg="add del mod replId">
          <pc:chgData name="Cian Tudor (2304033)" userId="S::2304033@student.uwtsd.ac.uk::d49a56da-7502-4d75-9ebe-05cd28e8ffe2" providerId="AD" clId="Web-{CB40961B-2CA4-D857-DC01-651EE03E8A5F}" dt="2023-10-09T17:48:27.326" v="1795"/>
          <pc:sldLayoutMkLst>
            <pc:docMk/>
            <pc:sldMasterMk cId="2526428995" sldId="2147483672"/>
            <pc:sldLayoutMk cId="788152311" sldId="2147483673"/>
          </pc:sldLayoutMkLst>
        </pc:sldLayoutChg>
        <pc:sldLayoutChg chg="add del mod replId">
          <pc:chgData name="Cian Tudor (2304033)" userId="S::2304033@student.uwtsd.ac.uk::d49a56da-7502-4d75-9ebe-05cd28e8ffe2" providerId="AD" clId="Web-{CB40961B-2CA4-D857-DC01-651EE03E8A5F}" dt="2023-10-09T17:48:27.326" v="1795"/>
          <pc:sldLayoutMkLst>
            <pc:docMk/>
            <pc:sldMasterMk cId="2526428995" sldId="2147483672"/>
            <pc:sldLayoutMk cId="3215108242" sldId="2147483674"/>
          </pc:sldLayoutMkLst>
        </pc:sldLayoutChg>
        <pc:sldLayoutChg chg="add del mod replId">
          <pc:chgData name="Cian Tudor (2304033)" userId="S::2304033@student.uwtsd.ac.uk::d49a56da-7502-4d75-9ebe-05cd28e8ffe2" providerId="AD" clId="Web-{CB40961B-2CA4-D857-DC01-651EE03E8A5F}" dt="2023-10-09T17:48:27.326" v="1795"/>
          <pc:sldLayoutMkLst>
            <pc:docMk/>
            <pc:sldMasterMk cId="2526428995" sldId="2147483672"/>
            <pc:sldLayoutMk cId="2239961120" sldId="2147483675"/>
          </pc:sldLayoutMkLst>
        </pc:sldLayoutChg>
        <pc:sldLayoutChg chg="add del mod replId">
          <pc:chgData name="Cian Tudor (2304033)" userId="S::2304033@student.uwtsd.ac.uk::d49a56da-7502-4d75-9ebe-05cd28e8ffe2" providerId="AD" clId="Web-{CB40961B-2CA4-D857-DC01-651EE03E8A5F}" dt="2023-10-09T17:48:27.326" v="1795"/>
          <pc:sldLayoutMkLst>
            <pc:docMk/>
            <pc:sldMasterMk cId="2526428995" sldId="2147483672"/>
            <pc:sldLayoutMk cId="615209489" sldId="2147483676"/>
          </pc:sldLayoutMkLst>
        </pc:sldLayoutChg>
        <pc:sldLayoutChg chg="add del mod replId">
          <pc:chgData name="Cian Tudor (2304033)" userId="S::2304033@student.uwtsd.ac.uk::d49a56da-7502-4d75-9ebe-05cd28e8ffe2" providerId="AD" clId="Web-{CB40961B-2CA4-D857-DC01-651EE03E8A5F}" dt="2023-10-09T17:48:27.326" v="1795"/>
          <pc:sldLayoutMkLst>
            <pc:docMk/>
            <pc:sldMasterMk cId="2526428995" sldId="2147483672"/>
            <pc:sldLayoutMk cId="1363857499" sldId="2147483677"/>
          </pc:sldLayoutMkLst>
        </pc:sldLayoutChg>
        <pc:sldLayoutChg chg="add del mod replId">
          <pc:chgData name="Cian Tudor (2304033)" userId="S::2304033@student.uwtsd.ac.uk::d49a56da-7502-4d75-9ebe-05cd28e8ffe2" providerId="AD" clId="Web-{CB40961B-2CA4-D857-DC01-651EE03E8A5F}" dt="2023-10-09T17:48:27.326" v="1795"/>
          <pc:sldLayoutMkLst>
            <pc:docMk/>
            <pc:sldMasterMk cId="2526428995" sldId="2147483672"/>
            <pc:sldLayoutMk cId="764299400" sldId="2147483678"/>
          </pc:sldLayoutMkLst>
        </pc:sldLayoutChg>
        <pc:sldLayoutChg chg="add del mod replId">
          <pc:chgData name="Cian Tudor (2304033)" userId="S::2304033@student.uwtsd.ac.uk::d49a56da-7502-4d75-9ebe-05cd28e8ffe2" providerId="AD" clId="Web-{CB40961B-2CA4-D857-DC01-651EE03E8A5F}" dt="2023-10-09T17:48:27.326" v="1795"/>
          <pc:sldLayoutMkLst>
            <pc:docMk/>
            <pc:sldMasterMk cId="2526428995" sldId="2147483672"/>
            <pc:sldLayoutMk cId="1772050275" sldId="2147483679"/>
          </pc:sldLayoutMkLst>
        </pc:sldLayoutChg>
        <pc:sldLayoutChg chg="add del mod replId">
          <pc:chgData name="Cian Tudor (2304033)" userId="S::2304033@student.uwtsd.ac.uk::d49a56da-7502-4d75-9ebe-05cd28e8ffe2" providerId="AD" clId="Web-{CB40961B-2CA4-D857-DC01-651EE03E8A5F}" dt="2023-10-09T17:48:27.326" v="1795"/>
          <pc:sldLayoutMkLst>
            <pc:docMk/>
            <pc:sldMasterMk cId="2526428995" sldId="2147483672"/>
            <pc:sldLayoutMk cId="1594985578" sldId="2147483680"/>
          </pc:sldLayoutMkLst>
        </pc:sldLayoutChg>
        <pc:sldLayoutChg chg="add del mod replId">
          <pc:chgData name="Cian Tudor (2304033)" userId="S::2304033@student.uwtsd.ac.uk::d49a56da-7502-4d75-9ebe-05cd28e8ffe2" providerId="AD" clId="Web-{CB40961B-2CA4-D857-DC01-651EE03E8A5F}" dt="2023-10-09T17:48:27.326" v="1795"/>
          <pc:sldLayoutMkLst>
            <pc:docMk/>
            <pc:sldMasterMk cId="2526428995" sldId="2147483672"/>
            <pc:sldLayoutMk cId="2249149656" sldId="2147483681"/>
          </pc:sldLayoutMkLst>
        </pc:sldLayoutChg>
        <pc:sldLayoutChg chg="add del mod replId">
          <pc:chgData name="Cian Tudor (2304033)" userId="S::2304033@student.uwtsd.ac.uk::d49a56da-7502-4d75-9ebe-05cd28e8ffe2" providerId="AD" clId="Web-{CB40961B-2CA4-D857-DC01-651EE03E8A5F}" dt="2023-10-09T17:48:27.326" v="1795"/>
          <pc:sldLayoutMkLst>
            <pc:docMk/>
            <pc:sldMasterMk cId="2526428995" sldId="2147483672"/>
            <pc:sldLayoutMk cId="367129607" sldId="2147483682"/>
          </pc:sldLayoutMkLst>
        </pc:sldLayoutChg>
        <pc:sldLayoutChg chg="add del mod replId">
          <pc:chgData name="Cian Tudor (2304033)" userId="S::2304033@student.uwtsd.ac.uk::d49a56da-7502-4d75-9ebe-05cd28e8ffe2" providerId="AD" clId="Web-{CB40961B-2CA4-D857-DC01-651EE03E8A5F}" dt="2023-10-09T17:48:27.326" v="1795"/>
          <pc:sldLayoutMkLst>
            <pc:docMk/>
            <pc:sldMasterMk cId="2526428995" sldId="2147483672"/>
            <pc:sldLayoutMk cId="1339629371" sldId="2147483683"/>
          </pc:sldLayoutMkLst>
        </pc:sldLayoutChg>
        <pc:sldLayoutChg chg="add del mod replId">
          <pc:chgData name="Cian Tudor (2304033)" userId="S::2304033@student.uwtsd.ac.uk::d49a56da-7502-4d75-9ebe-05cd28e8ffe2" providerId="AD" clId="Web-{CB40961B-2CA4-D857-DC01-651EE03E8A5F}" dt="2023-10-09T17:48:27.326" v="1795"/>
          <pc:sldLayoutMkLst>
            <pc:docMk/>
            <pc:sldMasterMk cId="2526428995" sldId="2147483672"/>
            <pc:sldLayoutMk cId="446812912" sldId="2147483684"/>
          </pc:sldLayoutMkLst>
        </pc:sldLayoutChg>
        <pc:sldLayoutChg chg="add del mod replId">
          <pc:chgData name="Cian Tudor (2304033)" userId="S::2304033@student.uwtsd.ac.uk::d49a56da-7502-4d75-9ebe-05cd28e8ffe2" providerId="AD" clId="Web-{CB40961B-2CA4-D857-DC01-651EE03E8A5F}" dt="2023-10-09T17:48:27.326" v="1795"/>
          <pc:sldLayoutMkLst>
            <pc:docMk/>
            <pc:sldMasterMk cId="2526428995" sldId="2147483672"/>
            <pc:sldLayoutMk cId="2611386758" sldId="2147483685"/>
          </pc:sldLayoutMkLst>
        </pc:sldLayoutChg>
        <pc:sldLayoutChg chg="add del mod replId">
          <pc:chgData name="Cian Tudor (2304033)" userId="S::2304033@student.uwtsd.ac.uk::d49a56da-7502-4d75-9ebe-05cd28e8ffe2" providerId="AD" clId="Web-{CB40961B-2CA4-D857-DC01-651EE03E8A5F}" dt="2023-10-09T17:48:27.326" v="1795"/>
          <pc:sldLayoutMkLst>
            <pc:docMk/>
            <pc:sldMasterMk cId="2526428995" sldId="2147483672"/>
            <pc:sldLayoutMk cId="565217235" sldId="2147483686"/>
          </pc:sldLayoutMkLst>
        </pc:sldLayoutChg>
        <pc:sldLayoutChg chg="add del mod replId">
          <pc:chgData name="Cian Tudor (2304033)" userId="S::2304033@student.uwtsd.ac.uk::d49a56da-7502-4d75-9ebe-05cd28e8ffe2" providerId="AD" clId="Web-{CB40961B-2CA4-D857-DC01-651EE03E8A5F}" dt="2023-10-09T17:48:27.326" v="1795"/>
          <pc:sldLayoutMkLst>
            <pc:docMk/>
            <pc:sldMasterMk cId="2526428995" sldId="2147483672"/>
            <pc:sldLayoutMk cId="643728183" sldId="2147483687"/>
          </pc:sldLayoutMkLst>
        </pc:sldLayoutChg>
        <pc:sldLayoutChg chg="add del mod replId">
          <pc:chgData name="Cian Tudor (2304033)" userId="S::2304033@student.uwtsd.ac.uk::d49a56da-7502-4d75-9ebe-05cd28e8ffe2" providerId="AD" clId="Web-{CB40961B-2CA4-D857-DC01-651EE03E8A5F}" dt="2023-10-09T17:48:27.326" v="1795"/>
          <pc:sldLayoutMkLst>
            <pc:docMk/>
            <pc:sldMasterMk cId="2526428995" sldId="2147483672"/>
            <pc:sldLayoutMk cId="1762650250" sldId="2147483688"/>
          </pc:sldLayoutMkLst>
        </pc:sldLayoutChg>
        <pc:sldLayoutChg chg="add del mod replId">
          <pc:chgData name="Cian Tudor (2304033)" userId="S::2304033@student.uwtsd.ac.uk::d49a56da-7502-4d75-9ebe-05cd28e8ffe2" providerId="AD" clId="Web-{CB40961B-2CA4-D857-DC01-651EE03E8A5F}" dt="2023-10-09T17:48:27.326" v="1795"/>
          <pc:sldLayoutMkLst>
            <pc:docMk/>
            <pc:sldMasterMk cId="2526428995" sldId="2147483672"/>
            <pc:sldLayoutMk cId="2288198959" sldId="2147483689"/>
          </pc:sldLayoutMkLst>
        </pc:sldLayoutChg>
      </pc:sldMasterChg>
      <pc:sldMasterChg chg="add del addSldLayout delSldLayout modSldLayout">
        <pc:chgData name="Cian Tudor (2304033)" userId="S::2304033@student.uwtsd.ac.uk::d49a56da-7502-4d75-9ebe-05cd28e8ffe2" providerId="AD" clId="Web-{CB40961B-2CA4-D857-DC01-651EE03E8A5F}" dt="2023-10-09T17:47:36.934" v="1792"/>
        <pc:sldMasterMkLst>
          <pc:docMk/>
          <pc:sldMasterMk cId="3286708980" sldId="2147483684"/>
        </pc:sldMasterMkLst>
        <pc:sldLayoutChg chg="add del mod replId">
          <pc:chgData name="Cian Tudor (2304033)" userId="S::2304033@student.uwtsd.ac.uk::d49a56da-7502-4d75-9ebe-05cd28e8ffe2" providerId="AD" clId="Web-{CB40961B-2CA4-D857-DC01-651EE03E8A5F}" dt="2023-10-09T17:47:36.934" v="1792"/>
          <pc:sldLayoutMkLst>
            <pc:docMk/>
            <pc:sldMasterMk cId="3286708980" sldId="2147483684"/>
            <pc:sldLayoutMk cId="1911181232" sldId="2147483685"/>
          </pc:sldLayoutMkLst>
        </pc:sldLayoutChg>
        <pc:sldLayoutChg chg="add del mod replId">
          <pc:chgData name="Cian Tudor (2304033)" userId="S::2304033@student.uwtsd.ac.uk::d49a56da-7502-4d75-9ebe-05cd28e8ffe2" providerId="AD" clId="Web-{CB40961B-2CA4-D857-DC01-651EE03E8A5F}" dt="2023-10-09T17:47:36.934" v="1792"/>
          <pc:sldLayoutMkLst>
            <pc:docMk/>
            <pc:sldMasterMk cId="3286708980" sldId="2147483684"/>
            <pc:sldLayoutMk cId="1735353008" sldId="2147483686"/>
          </pc:sldLayoutMkLst>
        </pc:sldLayoutChg>
        <pc:sldLayoutChg chg="add del mod replId">
          <pc:chgData name="Cian Tudor (2304033)" userId="S::2304033@student.uwtsd.ac.uk::d49a56da-7502-4d75-9ebe-05cd28e8ffe2" providerId="AD" clId="Web-{CB40961B-2CA4-D857-DC01-651EE03E8A5F}" dt="2023-10-09T17:47:36.934" v="1792"/>
          <pc:sldLayoutMkLst>
            <pc:docMk/>
            <pc:sldMasterMk cId="3286708980" sldId="2147483684"/>
            <pc:sldLayoutMk cId="40807767" sldId="2147483687"/>
          </pc:sldLayoutMkLst>
        </pc:sldLayoutChg>
        <pc:sldLayoutChg chg="add del mod replId">
          <pc:chgData name="Cian Tudor (2304033)" userId="S::2304033@student.uwtsd.ac.uk::d49a56da-7502-4d75-9ebe-05cd28e8ffe2" providerId="AD" clId="Web-{CB40961B-2CA4-D857-DC01-651EE03E8A5F}" dt="2023-10-09T17:47:36.934" v="1792"/>
          <pc:sldLayoutMkLst>
            <pc:docMk/>
            <pc:sldMasterMk cId="3286708980" sldId="2147483684"/>
            <pc:sldLayoutMk cId="2183445314" sldId="2147483688"/>
          </pc:sldLayoutMkLst>
        </pc:sldLayoutChg>
        <pc:sldLayoutChg chg="add del mod replId">
          <pc:chgData name="Cian Tudor (2304033)" userId="S::2304033@student.uwtsd.ac.uk::d49a56da-7502-4d75-9ebe-05cd28e8ffe2" providerId="AD" clId="Web-{CB40961B-2CA4-D857-DC01-651EE03E8A5F}" dt="2023-10-09T17:47:36.934" v="1792"/>
          <pc:sldLayoutMkLst>
            <pc:docMk/>
            <pc:sldMasterMk cId="3286708980" sldId="2147483684"/>
            <pc:sldLayoutMk cId="751309451" sldId="2147483689"/>
          </pc:sldLayoutMkLst>
        </pc:sldLayoutChg>
        <pc:sldLayoutChg chg="add del mod replId">
          <pc:chgData name="Cian Tudor (2304033)" userId="S::2304033@student.uwtsd.ac.uk::d49a56da-7502-4d75-9ebe-05cd28e8ffe2" providerId="AD" clId="Web-{CB40961B-2CA4-D857-DC01-651EE03E8A5F}" dt="2023-10-09T17:47:36.934" v="1792"/>
          <pc:sldLayoutMkLst>
            <pc:docMk/>
            <pc:sldMasterMk cId="3286708980" sldId="2147483684"/>
            <pc:sldLayoutMk cId="4031566124" sldId="2147483690"/>
          </pc:sldLayoutMkLst>
        </pc:sldLayoutChg>
        <pc:sldLayoutChg chg="add del mod replId">
          <pc:chgData name="Cian Tudor (2304033)" userId="S::2304033@student.uwtsd.ac.uk::d49a56da-7502-4d75-9ebe-05cd28e8ffe2" providerId="AD" clId="Web-{CB40961B-2CA4-D857-DC01-651EE03E8A5F}" dt="2023-10-09T17:47:36.934" v="1792"/>
          <pc:sldLayoutMkLst>
            <pc:docMk/>
            <pc:sldMasterMk cId="3286708980" sldId="2147483684"/>
            <pc:sldLayoutMk cId="222400715" sldId="2147483691"/>
          </pc:sldLayoutMkLst>
        </pc:sldLayoutChg>
        <pc:sldLayoutChg chg="add del mod replId">
          <pc:chgData name="Cian Tudor (2304033)" userId="S::2304033@student.uwtsd.ac.uk::d49a56da-7502-4d75-9ebe-05cd28e8ffe2" providerId="AD" clId="Web-{CB40961B-2CA4-D857-DC01-651EE03E8A5F}" dt="2023-10-09T17:47:36.934" v="1792"/>
          <pc:sldLayoutMkLst>
            <pc:docMk/>
            <pc:sldMasterMk cId="3286708980" sldId="2147483684"/>
            <pc:sldLayoutMk cId="3177273311" sldId="2147483692"/>
          </pc:sldLayoutMkLst>
        </pc:sldLayoutChg>
        <pc:sldLayoutChg chg="add del mod replId">
          <pc:chgData name="Cian Tudor (2304033)" userId="S::2304033@student.uwtsd.ac.uk::d49a56da-7502-4d75-9ebe-05cd28e8ffe2" providerId="AD" clId="Web-{CB40961B-2CA4-D857-DC01-651EE03E8A5F}" dt="2023-10-09T17:47:36.934" v="1792"/>
          <pc:sldLayoutMkLst>
            <pc:docMk/>
            <pc:sldMasterMk cId="3286708980" sldId="2147483684"/>
            <pc:sldLayoutMk cId="3041489230" sldId="2147483693"/>
          </pc:sldLayoutMkLst>
        </pc:sldLayoutChg>
        <pc:sldLayoutChg chg="add del mod replId">
          <pc:chgData name="Cian Tudor (2304033)" userId="S::2304033@student.uwtsd.ac.uk::d49a56da-7502-4d75-9ebe-05cd28e8ffe2" providerId="AD" clId="Web-{CB40961B-2CA4-D857-DC01-651EE03E8A5F}" dt="2023-10-09T17:47:36.934" v="1792"/>
          <pc:sldLayoutMkLst>
            <pc:docMk/>
            <pc:sldMasterMk cId="3286708980" sldId="2147483684"/>
            <pc:sldLayoutMk cId="3847815930" sldId="2147483694"/>
          </pc:sldLayoutMkLst>
        </pc:sldLayoutChg>
        <pc:sldLayoutChg chg="add del mod replId">
          <pc:chgData name="Cian Tudor (2304033)" userId="S::2304033@student.uwtsd.ac.uk::d49a56da-7502-4d75-9ebe-05cd28e8ffe2" providerId="AD" clId="Web-{CB40961B-2CA4-D857-DC01-651EE03E8A5F}" dt="2023-10-09T17:47:36.934" v="1792"/>
          <pc:sldLayoutMkLst>
            <pc:docMk/>
            <pc:sldMasterMk cId="3286708980" sldId="2147483684"/>
            <pc:sldLayoutMk cId="800058043" sldId="2147483695"/>
          </pc:sldLayoutMkLst>
        </pc:sldLayoutChg>
      </pc:sldMasterChg>
    </pc:docChg>
  </pc:docChgLst>
  <pc:docChgLst>
    <pc:chgData name="Cian Tudor (2304033)" userId="S::2304033@student.uwtsd.ac.uk::d49a56da-7502-4d75-9ebe-05cd28e8ffe2" providerId="AD" clId="Web-{FDEBC173-2E0A-4EE3-9985-85EEF5D8435F}"/>
    <pc:docChg chg="addSld modSld sldOrd">
      <pc:chgData name="Cian Tudor (2304033)" userId="S::2304033@student.uwtsd.ac.uk::d49a56da-7502-4d75-9ebe-05cd28e8ffe2" providerId="AD" clId="Web-{FDEBC173-2E0A-4EE3-9985-85EEF5D8435F}" dt="2023-10-30T11:00:21.178" v="643"/>
      <pc:docMkLst>
        <pc:docMk/>
      </pc:docMkLst>
      <pc:sldChg chg="ord">
        <pc:chgData name="Cian Tudor (2304033)" userId="S::2304033@student.uwtsd.ac.uk::d49a56da-7502-4d75-9ebe-05cd28e8ffe2" providerId="AD" clId="Web-{FDEBC173-2E0A-4EE3-9985-85EEF5D8435F}" dt="2023-10-23T09:14:01.732" v="21"/>
        <pc:sldMkLst>
          <pc:docMk/>
          <pc:sldMk cId="109857222" sldId="256"/>
        </pc:sldMkLst>
      </pc:sldChg>
      <pc:sldChg chg="modSp ord">
        <pc:chgData name="Cian Tudor (2304033)" userId="S::2304033@student.uwtsd.ac.uk::d49a56da-7502-4d75-9ebe-05cd28e8ffe2" providerId="AD" clId="Web-{FDEBC173-2E0A-4EE3-9985-85EEF5D8435F}" dt="2023-10-30T10:45:21.106" v="641" actId="20577"/>
        <pc:sldMkLst>
          <pc:docMk/>
          <pc:sldMk cId="768057153" sldId="257"/>
        </pc:sldMkLst>
        <pc:spChg chg="mod">
          <ac:chgData name="Cian Tudor (2304033)" userId="S::2304033@student.uwtsd.ac.uk::d49a56da-7502-4d75-9ebe-05cd28e8ffe2" providerId="AD" clId="Web-{FDEBC173-2E0A-4EE3-9985-85EEF5D8435F}" dt="2023-10-30T10:45:21.106" v="641" actId="20577"/>
          <ac:spMkLst>
            <pc:docMk/>
            <pc:sldMk cId="768057153" sldId="257"/>
            <ac:spMk id="3" creationId="{F768AD52-2BE1-EA1D-B23D-A4A1372C8189}"/>
          </ac:spMkLst>
        </pc:spChg>
      </pc:sldChg>
      <pc:sldChg chg="modSp ord">
        <pc:chgData name="Cian Tudor (2304033)" userId="S::2304033@student.uwtsd.ac.uk::d49a56da-7502-4d75-9ebe-05cd28e8ffe2" providerId="AD" clId="Web-{FDEBC173-2E0A-4EE3-9985-85EEF5D8435F}" dt="2023-10-30T10:59:58.520" v="642"/>
        <pc:sldMkLst>
          <pc:docMk/>
          <pc:sldMk cId="3272115624" sldId="260"/>
        </pc:sldMkLst>
        <pc:spChg chg="mod">
          <ac:chgData name="Cian Tudor (2304033)" userId="S::2304033@student.uwtsd.ac.uk::d49a56da-7502-4d75-9ebe-05cd28e8ffe2" providerId="AD" clId="Web-{FDEBC173-2E0A-4EE3-9985-85EEF5D8435F}" dt="2023-10-30T10:43:41.913" v="640" actId="20577"/>
          <ac:spMkLst>
            <pc:docMk/>
            <pc:sldMk cId="3272115624" sldId="260"/>
            <ac:spMk id="3" creationId="{E01B477D-0CFD-720F-ECC4-94856608DC1E}"/>
          </ac:spMkLst>
        </pc:spChg>
      </pc:sldChg>
      <pc:sldChg chg="addSp modSp new ord">
        <pc:chgData name="Cian Tudor (2304033)" userId="S::2304033@student.uwtsd.ac.uk::d49a56da-7502-4d75-9ebe-05cd28e8ffe2" providerId="AD" clId="Web-{FDEBC173-2E0A-4EE3-9985-85EEF5D8435F}" dt="2023-10-30T11:00:21.178" v="643"/>
        <pc:sldMkLst>
          <pc:docMk/>
          <pc:sldMk cId="3589296240" sldId="264"/>
        </pc:sldMkLst>
        <pc:spChg chg="mod">
          <ac:chgData name="Cian Tudor (2304033)" userId="S::2304033@student.uwtsd.ac.uk::d49a56da-7502-4d75-9ebe-05cd28e8ffe2" providerId="AD" clId="Web-{FDEBC173-2E0A-4EE3-9985-85EEF5D8435F}" dt="2023-10-30T10:37:12.061" v="557" actId="14100"/>
          <ac:spMkLst>
            <pc:docMk/>
            <pc:sldMk cId="3589296240" sldId="264"/>
            <ac:spMk id="3" creationId="{676F595C-4501-52C6-9474-53D9C2D1A62F}"/>
          </ac:spMkLst>
        </pc:spChg>
        <pc:spChg chg="add mod">
          <ac:chgData name="Cian Tudor (2304033)" userId="S::2304033@student.uwtsd.ac.uk::d49a56da-7502-4d75-9ebe-05cd28e8ffe2" providerId="AD" clId="Web-{FDEBC173-2E0A-4EE3-9985-85EEF5D8435F}" dt="2023-10-30T10:40:59.543" v="607" actId="20577"/>
          <ac:spMkLst>
            <pc:docMk/>
            <pc:sldMk cId="3589296240" sldId="264"/>
            <ac:spMk id="5" creationId="{1399013F-04FE-0522-B136-7557E61A37FD}"/>
          </ac:spMkLst>
        </pc:spChg>
        <pc:picChg chg="add mod">
          <ac:chgData name="Cian Tudor (2304033)" userId="S::2304033@student.uwtsd.ac.uk::d49a56da-7502-4d75-9ebe-05cd28e8ffe2" providerId="AD" clId="Web-{FDEBC173-2E0A-4EE3-9985-85EEF5D8435F}" dt="2023-10-30T10:37:18.670" v="558" actId="1076"/>
          <ac:picMkLst>
            <pc:docMk/>
            <pc:sldMk cId="3589296240" sldId="264"/>
            <ac:picMk id="4" creationId="{B67B76E2-9DAA-48E5-F286-157FAED05F10}"/>
          </ac:picMkLst>
        </pc:picChg>
      </pc:sldChg>
    </pc:docChg>
  </pc:docChgLst>
  <pc:docChgLst>
    <pc:chgData name="Cian Tudor (2304033)" userId="S::2304033@student.uwtsd.ac.uk::d49a56da-7502-4d75-9ebe-05cd28e8ffe2" providerId="AD" clId="Web-{9E7E172D-635C-54D8-AE96-B11F2D8521B0}"/>
    <pc:docChg chg="modSld">
      <pc:chgData name="Cian Tudor (2304033)" userId="S::2304033@student.uwtsd.ac.uk::d49a56da-7502-4d75-9ebe-05cd28e8ffe2" providerId="AD" clId="Web-{9E7E172D-635C-54D8-AE96-B11F2D8521B0}" dt="2023-10-09T10:53:36.480" v="47" actId="20577"/>
      <pc:docMkLst>
        <pc:docMk/>
      </pc:docMkLst>
      <pc:sldChg chg="modSp">
        <pc:chgData name="Cian Tudor (2304033)" userId="S::2304033@student.uwtsd.ac.uk::d49a56da-7502-4d75-9ebe-05cd28e8ffe2" providerId="AD" clId="Web-{9E7E172D-635C-54D8-AE96-B11F2D8521B0}" dt="2023-10-09T10:53:36.480" v="47" actId="20577"/>
        <pc:sldMkLst>
          <pc:docMk/>
          <pc:sldMk cId="768057153" sldId="257"/>
        </pc:sldMkLst>
        <pc:spChg chg="mod">
          <ac:chgData name="Cian Tudor (2304033)" userId="S::2304033@student.uwtsd.ac.uk::d49a56da-7502-4d75-9ebe-05cd28e8ffe2" providerId="AD" clId="Web-{9E7E172D-635C-54D8-AE96-B11F2D8521B0}" dt="2023-10-09T10:53:36.480" v="47" actId="20577"/>
          <ac:spMkLst>
            <pc:docMk/>
            <pc:sldMk cId="768057153" sldId="257"/>
            <ac:spMk id="3" creationId="{F768AD52-2BE1-EA1D-B23D-A4A1372C8189}"/>
          </ac:spMkLst>
        </pc:spChg>
      </pc:sldChg>
    </pc:docChg>
  </pc:docChgLst>
  <pc:docChgLst>
    <pc:chgData name="Cian Tudor (2304033)" userId="S::2304033@student.uwtsd.ac.uk::d49a56da-7502-4d75-9ebe-05cd28e8ffe2" providerId="AD" clId="Web-{CD8AC5BB-6A18-43AC-4568-68C67015F056}"/>
    <pc:docChg chg="modSld sldOrd">
      <pc:chgData name="Cian Tudor (2304033)" userId="S::2304033@student.uwtsd.ac.uk::d49a56da-7502-4d75-9ebe-05cd28e8ffe2" providerId="AD" clId="Web-{CD8AC5BB-6A18-43AC-4568-68C67015F056}" dt="2023-10-31T10:09:41.001" v="3" actId="20577"/>
      <pc:docMkLst>
        <pc:docMk/>
      </pc:docMkLst>
      <pc:sldChg chg="modSp">
        <pc:chgData name="Cian Tudor (2304033)" userId="S::2304033@student.uwtsd.ac.uk::d49a56da-7502-4d75-9ebe-05cd28e8ffe2" providerId="AD" clId="Web-{CD8AC5BB-6A18-43AC-4568-68C67015F056}" dt="2023-10-31T10:09:41.001" v="3" actId="20577"/>
        <pc:sldMkLst>
          <pc:docMk/>
          <pc:sldMk cId="768057153" sldId="257"/>
        </pc:sldMkLst>
        <pc:spChg chg="mod">
          <ac:chgData name="Cian Tudor (2304033)" userId="S::2304033@student.uwtsd.ac.uk::d49a56da-7502-4d75-9ebe-05cd28e8ffe2" providerId="AD" clId="Web-{CD8AC5BB-6A18-43AC-4568-68C67015F056}" dt="2023-10-31T10:09:41.001" v="3" actId="20577"/>
          <ac:spMkLst>
            <pc:docMk/>
            <pc:sldMk cId="768057153" sldId="257"/>
            <ac:spMk id="3" creationId="{F768AD52-2BE1-EA1D-B23D-A4A1372C8189}"/>
          </ac:spMkLst>
        </pc:spChg>
      </pc:sldChg>
      <pc:sldChg chg="ord">
        <pc:chgData name="Cian Tudor (2304033)" userId="S::2304033@student.uwtsd.ac.uk::d49a56da-7502-4d75-9ebe-05cd28e8ffe2" providerId="AD" clId="Web-{CD8AC5BB-6A18-43AC-4568-68C67015F056}" dt="2023-10-31T09:01:14.056" v="0"/>
        <pc:sldMkLst>
          <pc:docMk/>
          <pc:sldMk cId="3931061097" sldId="259"/>
        </pc:sldMkLst>
      </pc:sldChg>
      <pc:sldChg chg="modSp">
        <pc:chgData name="Cian Tudor (2304033)" userId="S::2304033@student.uwtsd.ac.uk::d49a56da-7502-4d75-9ebe-05cd28e8ffe2" providerId="AD" clId="Web-{CD8AC5BB-6A18-43AC-4568-68C67015F056}" dt="2023-10-31T09:26:37.006" v="1" actId="1076"/>
        <pc:sldMkLst>
          <pc:docMk/>
          <pc:sldMk cId="2013768702" sldId="263"/>
        </pc:sldMkLst>
        <pc:spChg chg="mod">
          <ac:chgData name="Cian Tudor (2304033)" userId="S::2304033@student.uwtsd.ac.uk::d49a56da-7502-4d75-9ebe-05cd28e8ffe2" providerId="AD" clId="Web-{CD8AC5BB-6A18-43AC-4568-68C67015F056}" dt="2023-10-31T09:26:37.006" v="1" actId="1076"/>
          <ac:spMkLst>
            <pc:docMk/>
            <pc:sldMk cId="2013768702" sldId="263"/>
            <ac:spMk id="3" creationId="{572B9A02-12D4-4F6A-37DC-23651A1B5AD0}"/>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0" y="761999"/>
            <a:ext cx="9141619"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9270263" y="761999"/>
            <a:ext cx="2925318" cy="5334001"/>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69848" y="1298448"/>
            <a:ext cx="7315200" cy="3255264"/>
          </a:xfrm>
        </p:spPr>
        <p:txBody>
          <a:bodyPr anchor="b">
            <a:normAutofit/>
          </a:bodyPr>
          <a:lstStyle>
            <a:lvl1pPr algn="l">
              <a:defRPr sz="5900" spc="-100" baseline="0">
                <a:solidFill>
                  <a:srgbClr val="FFFFFF"/>
                </a:solidFill>
              </a:defRPr>
            </a:lvl1pPr>
          </a:lstStyle>
          <a:p>
            <a:r>
              <a:rPr lang="en-US" dirty="0"/>
              <a:t>Click to edit Master title style</a:t>
            </a:r>
          </a:p>
        </p:txBody>
      </p:sp>
      <p:sp>
        <p:nvSpPr>
          <p:cNvPr id="3" name="Subtitle 2"/>
          <p:cNvSpPr>
            <a:spLocks noGrp="1"/>
          </p:cNvSpPr>
          <p:nvPr>
            <p:ph type="subTitle" idx="1"/>
          </p:nvPr>
        </p:nvSpPr>
        <p:spPr>
          <a:xfrm>
            <a:off x="1100015" y="4670246"/>
            <a:ext cx="7315200" cy="914400"/>
          </a:xfrm>
        </p:spPr>
        <p:txBody>
          <a:bodyPr anchor="t">
            <a:normAutofit/>
          </a:bodyPr>
          <a:lstStyle>
            <a:lvl1pPr marL="0" indent="0" algn="l">
              <a:buNone/>
              <a:defRPr sz="2200" cap="none" spc="0" baseline="0">
                <a:solidFill>
                  <a:schemeClr val="accent1">
                    <a:lumMod val="20000"/>
                    <a:lumOff val="80000"/>
                  </a:schemeClr>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dirty="0"/>
              <a:t>Click to edit Master subtitle style</a:t>
            </a:r>
          </a:p>
        </p:txBody>
      </p:sp>
      <p:sp>
        <p:nvSpPr>
          <p:cNvPr id="4" name="Date Placeholder 3"/>
          <p:cNvSpPr>
            <a:spLocks noGrp="1"/>
          </p:cNvSpPr>
          <p:nvPr>
            <p:ph type="dt" sz="half" idx="10"/>
          </p:nvPr>
        </p:nvSpPr>
        <p:spPr/>
        <p:txBody>
          <a:bodyPr/>
          <a:lstStyle/>
          <a:p>
            <a:fld id="{5586B75A-687E-405C-8A0B-8D00578BA2C3}" type="datetimeFigureOut">
              <a:rPr lang="en-US" dirty="0"/>
              <a:pPr/>
              <a:t>10/31/2023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pPr/>
              <a:t>‹#›</a:t>
            </a:fld>
            <a:endParaRPr lang="en-US" dirty="0"/>
          </a:p>
        </p:txBody>
      </p:sp>
    </p:spTree>
    <p:extLst>
      <p:ext uri="{BB962C8B-B14F-4D97-AF65-F5344CB8AC3E}">
        <p14:creationId xmlns:p14="http://schemas.microsoft.com/office/powerpoint/2010/main" val="122152385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5586B75A-687E-405C-8A0B-8D00578BA2C3}" type="datetimeFigureOut">
              <a:rPr lang="en-US" dirty="0"/>
              <a:pPr/>
              <a:t>10/31/2023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pPr/>
              <a:t>‹#›</a:t>
            </a:fld>
            <a:endParaRPr lang="en-US" dirty="0"/>
          </a:p>
        </p:txBody>
      </p:sp>
    </p:spTree>
    <p:extLst>
      <p:ext uri="{BB962C8B-B14F-4D97-AF65-F5344CB8AC3E}">
        <p14:creationId xmlns:p14="http://schemas.microsoft.com/office/powerpoint/2010/main" val="166139295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3867912" y="1298448"/>
            <a:ext cx="7315200" cy="3255264"/>
          </a:xfrm>
        </p:spPr>
        <p:txBody>
          <a:bodyPr anchor="b">
            <a:normAutofit/>
          </a:bodyPr>
          <a:lstStyle>
            <a:lvl1pPr>
              <a:defRPr sz="5900" b="0" spc="-100" baseline="0">
                <a:solidFill>
                  <a:schemeClr val="tx1">
                    <a:lumMod val="65000"/>
                    <a:lumOff val="35000"/>
                  </a:schemeClr>
                </a:solidFill>
              </a:defRPr>
            </a:lvl1pPr>
          </a:lstStyle>
          <a:p>
            <a:r>
              <a:rPr lang="en-US" dirty="0"/>
              <a:t>Click to edit Master title style</a:t>
            </a:r>
          </a:p>
        </p:txBody>
      </p:sp>
      <p:sp>
        <p:nvSpPr>
          <p:cNvPr id="3" name="Text Placeholder 2"/>
          <p:cNvSpPr>
            <a:spLocks noGrp="1"/>
          </p:cNvSpPr>
          <p:nvPr>
            <p:ph type="body" idx="1"/>
          </p:nvPr>
        </p:nvSpPr>
        <p:spPr>
          <a:xfrm>
            <a:off x="3886200" y="4672584"/>
            <a:ext cx="7315200" cy="914400"/>
          </a:xfrm>
        </p:spPr>
        <p:txBody>
          <a:bodyPr anchor="t">
            <a:normAutofit/>
          </a:bodyPr>
          <a:lstStyle>
            <a:lvl1pPr marL="0" indent="0">
              <a:buNone/>
              <a:defRPr sz="2200" cap="none" spc="0" baseline="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5586B75A-687E-405C-8A0B-8D00578BA2C3}" type="datetimeFigureOut">
              <a:rPr lang="en-US" dirty="0"/>
              <a:pPr/>
              <a:t>10/31/2023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pPr/>
              <a:t>‹#›</a:t>
            </a:fld>
            <a:endParaRPr lang="en-US" dirty="0"/>
          </a:p>
        </p:txBody>
      </p:sp>
    </p:spTree>
    <p:extLst>
      <p:ext uri="{BB962C8B-B14F-4D97-AF65-F5344CB8AC3E}">
        <p14:creationId xmlns:p14="http://schemas.microsoft.com/office/powerpoint/2010/main" val="229294150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3867912" y="868680"/>
            <a:ext cx="347472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7818120" y="868680"/>
            <a:ext cx="347472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8" name="Date Placeholder 7"/>
          <p:cNvSpPr>
            <a:spLocks noGrp="1"/>
          </p:cNvSpPr>
          <p:nvPr>
            <p:ph type="dt" sz="half" idx="10"/>
          </p:nvPr>
        </p:nvSpPr>
        <p:spPr/>
        <p:txBody>
          <a:bodyPr/>
          <a:lstStyle/>
          <a:p>
            <a:fld id="{5586B75A-687E-405C-8A0B-8D00578BA2C3}" type="datetimeFigureOut">
              <a:rPr lang="en-US" dirty="0"/>
              <a:pPr/>
              <a:t>10/31/2023</a:t>
            </a:fld>
            <a:endParaRPr lang="en-US" dirty="0"/>
          </a:p>
        </p:txBody>
      </p:sp>
      <p:sp>
        <p:nvSpPr>
          <p:cNvPr id="9" name="Footer Placeholder 8"/>
          <p:cNvSpPr>
            <a:spLocks noGrp="1"/>
          </p:cNvSpPr>
          <p:nvPr>
            <p:ph type="ftr" sz="quarter" idx="11"/>
          </p:nvPr>
        </p:nvSpPr>
        <p:spPr/>
        <p:txBody>
          <a:bodyPr/>
          <a:lstStyle/>
          <a:p>
            <a:endParaRPr lang="en-US" dirty="0"/>
          </a:p>
        </p:txBody>
      </p:sp>
      <p:sp>
        <p:nvSpPr>
          <p:cNvPr id="10" name="Slide Number Placeholder 9"/>
          <p:cNvSpPr>
            <a:spLocks noGrp="1"/>
          </p:cNvSpPr>
          <p:nvPr>
            <p:ph type="sldNum" sz="quarter" idx="12"/>
          </p:nvPr>
        </p:nvSpPr>
        <p:spPr/>
        <p:txBody>
          <a:bodyPr/>
          <a:lstStyle/>
          <a:p>
            <a:fld id="{4FAB73BC-B049-4115-A692-8D63A059BFB8}" type="slidenum">
              <a:rPr lang="en-US" dirty="0"/>
              <a:pPr/>
              <a:t>‹#›</a:t>
            </a:fld>
            <a:endParaRPr lang="en-US" dirty="0"/>
          </a:p>
        </p:txBody>
      </p:sp>
    </p:spTree>
    <p:extLst>
      <p:ext uri="{BB962C8B-B14F-4D97-AF65-F5344CB8AC3E}">
        <p14:creationId xmlns:p14="http://schemas.microsoft.com/office/powerpoint/2010/main" val="198994725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dirty="0"/>
              <a:t>Click to edit Master title style</a:t>
            </a:r>
          </a:p>
        </p:txBody>
      </p:sp>
      <p:sp>
        <p:nvSpPr>
          <p:cNvPr id="3" name="Text Placeholder 2"/>
          <p:cNvSpPr>
            <a:spLocks noGrp="1"/>
          </p:cNvSpPr>
          <p:nvPr>
            <p:ph type="body" idx="1"/>
          </p:nvPr>
        </p:nvSpPr>
        <p:spPr>
          <a:xfrm>
            <a:off x="3867912" y="1023586"/>
            <a:ext cx="3474720" cy="807720"/>
          </a:xfrm>
        </p:spPr>
        <p:txBody>
          <a:bodyPr anchor="b">
            <a:normAutofit/>
          </a:bodyPr>
          <a:lstStyle>
            <a:lvl1pPr marL="0" indent="0">
              <a:spcBef>
                <a:spcPts val="0"/>
              </a:spcBef>
              <a:buNone/>
              <a:defRPr sz="2000" b="1">
                <a:solidFill>
                  <a:schemeClr val="tx1">
                    <a:lumMod val="65000"/>
                    <a:lumOff val="3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3867912" y="1930936"/>
            <a:ext cx="3474720" cy="402336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7818463" y="1023586"/>
            <a:ext cx="3474720" cy="813171"/>
          </a:xfrm>
        </p:spPr>
        <p:txBody>
          <a:bodyPr anchor="b">
            <a:normAutofit/>
          </a:bodyPr>
          <a:lstStyle>
            <a:lvl1pPr marL="0" indent="0">
              <a:spcBef>
                <a:spcPts val="0"/>
              </a:spcBef>
              <a:buNone/>
              <a:defRPr sz="2000" b="1">
                <a:solidFill>
                  <a:schemeClr val="tx1">
                    <a:lumMod val="65000"/>
                    <a:lumOff val="3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7818463" y="1930936"/>
            <a:ext cx="3474720" cy="402336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2" name="Date Placeholder 1"/>
          <p:cNvSpPr>
            <a:spLocks noGrp="1"/>
          </p:cNvSpPr>
          <p:nvPr>
            <p:ph type="dt" sz="half" idx="10"/>
          </p:nvPr>
        </p:nvSpPr>
        <p:spPr/>
        <p:txBody>
          <a:bodyPr/>
          <a:lstStyle/>
          <a:p>
            <a:fld id="{5586B75A-687E-405C-8A0B-8D00578BA2C3}" type="datetimeFigureOut">
              <a:rPr lang="en-US" dirty="0"/>
              <a:pPr/>
              <a:t>10/31/2023</a:t>
            </a:fld>
            <a:endParaRPr lang="en-US" dirty="0"/>
          </a:p>
        </p:txBody>
      </p:sp>
      <p:sp>
        <p:nvSpPr>
          <p:cNvPr id="11" name="Footer Placeholder 10"/>
          <p:cNvSpPr>
            <a:spLocks noGrp="1"/>
          </p:cNvSpPr>
          <p:nvPr>
            <p:ph type="ftr" sz="quarter" idx="11"/>
          </p:nvPr>
        </p:nvSpPr>
        <p:spPr/>
        <p:txBody>
          <a:bodyPr/>
          <a:lstStyle/>
          <a:p>
            <a:endParaRPr lang="en-US" dirty="0"/>
          </a:p>
        </p:txBody>
      </p:sp>
      <p:sp>
        <p:nvSpPr>
          <p:cNvPr id="12" name="Slide Number Placeholder 11"/>
          <p:cNvSpPr>
            <a:spLocks noGrp="1"/>
          </p:cNvSpPr>
          <p:nvPr>
            <p:ph type="sldNum" sz="quarter" idx="12"/>
          </p:nvPr>
        </p:nvSpPr>
        <p:spPr/>
        <p:txBody>
          <a:bodyPr/>
          <a:lstStyle/>
          <a:p>
            <a:fld id="{4FAB73BC-B049-4115-A692-8D63A059BFB8}" type="slidenum">
              <a:rPr lang="en-US" dirty="0"/>
              <a:pPr/>
              <a:t>‹#›</a:t>
            </a:fld>
            <a:endParaRPr lang="en-US" dirty="0"/>
          </a:p>
        </p:txBody>
      </p:sp>
    </p:spTree>
    <p:extLst>
      <p:ext uri="{BB962C8B-B14F-4D97-AF65-F5344CB8AC3E}">
        <p14:creationId xmlns:p14="http://schemas.microsoft.com/office/powerpoint/2010/main" val="276147505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dirty="0"/>
              <a:t>Click to edit Master title style</a:t>
            </a:r>
          </a:p>
        </p:txBody>
      </p:sp>
      <p:sp>
        <p:nvSpPr>
          <p:cNvPr id="2" name="Date Placeholder 1"/>
          <p:cNvSpPr>
            <a:spLocks noGrp="1"/>
          </p:cNvSpPr>
          <p:nvPr>
            <p:ph type="dt" sz="half" idx="10"/>
          </p:nvPr>
        </p:nvSpPr>
        <p:spPr/>
        <p:txBody>
          <a:bodyPr/>
          <a:lstStyle/>
          <a:p>
            <a:fld id="{5586B75A-687E-405C-8A0B-8D00578BA2C3}" type="datetimeFigureOut">
              <a:rPr lang="en-US" dirty="0"/>
              <a:pPr/>
              <a:t>10/31/2023</a:t>
            </a:fld>
            <a:endParaRPr lang="en-US" dirty="0"/>
          </a:p>
        </p:txBody>
      </p:sp>
      <p:sp>
        <p:nvSpPr>
          <p:cNvPr id="7" name="Footer Placeholder 6"/>
          <p:cNvSpPr>
            <a:spLocks noGrp="1"/>
          </p:cNvSpPr>
          <p:nvPr>
            <p:ph type="ftr" sz="quarter" idx="11"/>
          </p:nvPr>
        </p:nvSpPr>
        <p:spPr/>
        <p:txBody>
          <a:bodyPr/>
          <a:lstStyle/>
          <a:p>
            <a:endParaRPr lang="en-US" dirty="0"/>
          </a:p>
        </p:txBody>
      </p:sp>
      <p:sp>
        <p:nvSpPr>
          <p:cNvPr id="8" name="Slide Number Placeholder 7"/>
          <p:cNvSpPr>
            <a:spLocks noGrp="1"/>
          </p:cNvSpPr>
          <p:nvPr>
            <p:ph type="sldNum" sz="quarter" idx="12"/>
          </p:nvPr>
        </p:nvSpPr>
        <p:spPr/>
        <p:txBody>
          <a:bodyPr/>
          <a:lstStyle/>
          <a:p>
            <a:fld id="{4FAB73BC-B049-4115-A692-8D63A059BFB8}" type="slidenum">
              <a:rPr lang="en-US" dirty="0"/>
              <a:pPr/>
              <a:t>‹#›</a:t>
            </a:fld>
            <a:endParaRPr lang="en-US" dirty="0"/>
          </a:p>
        </p:txBody>
      </p:sp>
    </p:spTree>
    <p:extLst>
      <p:ext uri="{BB962C8B-B14F-4D97-AF65-F5344CB8AC3E}">
        <p14:creationId xmlns:p14="http://schemas.microsoft.com/office/powerpoint/2010/main" val="62513000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fld id="{5586B75A-687E-405C-8A0B-8D00578BA2C3}" type="datetimeFigureOut">
              <a:rPr lang="en-US" dirty="0"/>
              <a:pPr/>
              <a:t>10/31/2023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pPr/>
              <a:t>‹#›</a:t>
            </a:fld>
            <a:endParaRPr lang="en-US" dirty="0"/>
          </a:p>
        </p:txBody>
      </p:sp>
    </p:spTree>
    <p:extLst>
      <p:ext uri="{BB962C8B-B14F-4D97-AF65-F5344CB8AC3E}">
        <p14:creationId xmlns:p14="http://schemas.microsoft.com/office/powerpoint/2010/main" val="296384369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6032" y="1143000"/>
            <a:ext cx="2834640" cy="2377440"/>
          </a:xfrm>
        </p:spPr>
        <p:txBody>
          <a:bodyPr anchor="b">
            <a:normAutofit/>
          </a:bodyPr>
          <a:lstStyle>
            <a:lvl1pPr>
              <a:defRPr sz="3200" b="0" baseline="0"/>
            </a:lvl1pPr>
          </a:lstStyle>
          <a:p>
            <a:r>
              <a:rPr lang="en-US" dirty="0"/>
              <a:t>Click to edit Master title style</a:t>
            </a:r>
          </a:p>
        </p:txBody>
      </p:sp>
      <p:sp>
        <p:nvSpPr>
          <p:cNvPr id="3" name="Content Placeholder 2"/>
          <p:cNvSpPr>
            <a:spLocks noGrp="1"/>
          </p:cNvSpPr>
          <p:nvPr>
            <p:ph idx="1"/>
          </p:nvPr>
        </p:nvSpPr>
        <p:spPr>
          <a:xfrm>
            <a:off x="3867912" y="868680"/>
            <a:ext cx="731520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256032" y="3494176"/>
            <a:ext cx="2834640" cy="2321990"/>
          </a:xfrm>
        </p:spPr>
        <p:txBody>
          <a:bodyPr anchor="t">
            <a:normAutofit/>
          </a:bodyPr>
          <a:lstStyle>
            <a:lvl1pPr marL="0" indent="0">
              <a:lnSpc>
                <a:spcPct val="100000"/>
              </a:lnSpc>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8" name="Date Placeholder 7"/>
          <p:cNvSpPr>
            <a:spLocks noGrp="1"/>
          </p:cNvSpPr>
          <p:nvPr>
            <p:ph type="dt" sz="half" idx="10"/>
          </p:nvPr>
        </p:nvSpPr>
        <p:spPr/>
        <p:txBody>
          <a:bodyPr/>
          <a:lstStyle/>
          <a:p>
            <a:fld id="{5586B75A-687E-405C-8A0B-8D00578BA2C3}" type="datetimeFigureOut">
              <a:rPr lang="en-US" dirty="0"/>
              <a:pPr/>
              <a:t>10/31/2023</a:t>
            </a:fld>
            <a:endParaRPr lang="en-US" dirty="0"/>
          </a:p>
        </p:txBody>
      </p:sp>
      <p:sp>
        <p:nvSpPr>
          <p:cNvPr id="9" name="Footer Placeholder 8"/>
          <p:cNvSpPr>
            <a:spLocks noGrp="1"/>
          </p:cNvSpPr>
          <p:nvPr>
            <p:ph type="ftr" sz="quarter" idx="11"/>
          </p:nvPr>
        </p:nvSpPr>
        <p:spPr/>
        <p:txBody>
          <a:bodyPr/>
          <a:lstStyle/>
          <a:p>
            <a:endParaRPr lang="en-US" dirty="0"/>
          </a:p>
        </p:txBody>
      </p:sp>
      <p:sp>
        <p:nvSpPr>
          <p:cNvPr id="10" name="Slide Number Placeholder 9"/>
          <p:cNvSpPr>
            <a:spLocks noGrp="1"/>
          </p:cNvSpPr>
          <p:nvPr>
            <p:ph type="sldNum" sz="quarter" idx="12"/>
          </p:nvPr>
        </p:nvSpPr>
        <p:spPr/>
        <p:txBody>
          <a:bodyPr/>
          <a:lstStyle/>
          <a:p>
            <a:fld id="{4FAB73BC-B049-4115-A692-8D63A059BFB8}" type="slidenum">
              <a:rPr lang="en-US" dirty="0"/>
              <a:pPr/>
              <a:t>‹#›</a:t>
            </a:fld>
            <a:endParaRPr lang="en-US" dirty="0"/>
          </a:p>
        </p:txBody>
      </p:sp>
    </p:spTree>
    <p:extLst>
      <p:ext uri="{BB962C8B-B14F-4D97-AF65-F5344CB8AC3E}">
        <p14:creationId xmlns:p14="http://schemas.microsoft.com/office/powerpoint/2010/main" val="375921530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6032" y="1143000"/>
            <a:ext cx="2834640" cy="2377440"/>
          </a:xfrm>
        </p:spPr>
        <p:txBody>
          <a:bodyPr anchor="b">
            <a:normAutofit/>
          </a:bodyPr>
          <a:lstStyle>
            <a:lvl1pPr>
              <a:defRPr sz="3200" b="0"/>
            </a:lvl1pPr>
          </a:lstStyle>
          <a:p>
            <a:r>
              <a:rPr lang="en-US" dirty="0"/>
              <a:t>Click to edit Master title style</a:t>
            </a:r>
          </a:p>
        </p:txBody>
      </p:sp>
      <p:sp>
        <p:nvSpPr>
          <p:cNvPr id="3" name="Picture Placeholder 2"/>
          <p:cNvSpPr>
            <a:spLocks noGrp="1" noChangeAspect="1"/>
          </p:cNvSpPr>
          <p:nvPr>
            <p:ph type="pic" idx="1"/>
          </p:nvPr>
        </p:nvSpPr>
        <p:spPr>
          <a:xfrm>
            <a:off x="3570644" y="767419"/>
            <a:ext cx="8115230" cy="5330952"/>
          </a:xfrm>
          <a:solidFill>
            <a:schemeClr val="bg1">
              <a:lumMod val="75000"/>
            </a:schemeClr>
          </a:solidFill>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256032" y="3493008"/>
            <a:ext cx="2834640" cy="2322576"/>
          </a:xfrm>
        </p:spPr>
        <p:txBody>
          <a:bodyPr anchor="t">
            <a:normAutofit/>
          </a:bodyPr>
          <a:lstStyle>
            <a:lvl1pPr marL="0" indent="0">
              <a:lnSpc>
                <a:spcPct val="100000"/>
              </a:lnSpc>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8" name="Date Placeholder 7"/>
          <p:cNvSpPr>
            <a:spLocks noGrp="1"/>
          </p:cNvSpPr>
          <p:nvPr>
            <p:ph type="dt" sz="half" idx="10"/>
          </p:nvPr>
        </p:nvSpPr>
        <p:spPr/>
        <p:txBody>
          <a:bodyPr/>
          <a:lstStyle/>
          <a:p>
            <a:fld id="{5586B75A-687E-405C-8A0B-8D00578BA2C3}" type="datetimeFigureOut">
              <a:rPr lang="en-US" dirty="0"/>
              <a:pPr/>
              <a:t>10/31/2023</a:t>
            </a:fld>
            <a:endParaRPr lang="en-US" dirty="0"/>
          </a:p>
        </p:txBody>
      </p:sp>
      <p:sp>
        <p:nvSpPr>
          <p:cNvPr id="9" name="Footer Placeholder 8"/>
          <p:cNvSpPr>
            <a:spLocks noGrp="1"/>
          </p:cNvSpPr>
          <p:nvPr>
            <p:ph type="ftr" sz="quarter" idx="11"/>
          </p:nvPr>
        </p:nvSpPr>
        <p:spPr>
          <a:xfrm>
            <a:off x="3499101" y="6356350"/>
            <a:ext cx="5911517" cy="365125"/>
          </a:xfrm>
        </p:spPr>
        <p:txBody>
          <a:bodyPr/>
          <a:lstStyle/>
          <a:p>
            <a:endParaRPr lang="en-US" dirty="0"/>
          </a:p>
        </p:txBody>
      </p:sp>
      <p:sp>
        <p:nvSpPr>
          <p:cNvPr id="10" name="Slide Number Placeholder 9"/>
          <p:cNvSpPr>
            <a:spLocks noGrp="1"/>
          </p:cNvSpPr>
          <p:nvPr>
            <p:ph type="sldNum" sz="quarter" idx="12"/>
          </p:nvPr>
        </p:nvSpPr>
        <p:spPr/>
        <p:txBody>
          <a:bodyPr/>
          <a:lstStyle/>
          <a:p>
            <a:fld id="{4FAB73BC-B049-4115-A692-8D63A059BFB8}" type="slidenum">
              <a:rPr lang="en-US" dirty="0"/>
              <a:pPr/>
              <a:t>‹#›</a:t>
            </a:fld>
            <a:endParaRPr lang="en-US" dirty="0"/>
          </a:p>
        </p:txBody>
      </p:sp>
    </p:spTree>
    <p:extLst>
      <p:ext uri="{BB962C8B-B14F-4D97-AF65-F5344CB8AC3E}">
        <p14:creationId xmlns:p14="http://schemas.microsoft.com/office/powerpoint/2010/main" val="319862269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ncho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5586B75A-687E-405C-8A0B-8D00578BA2C3}" type="datetimeFigureOut">
              <a:rPr lang="en-US" dirty="0"/>
              <a:pPr/>
              <a:t>10/31/2023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dirty="0"/>
              <a:pPr/>
              <a:t>‹#›</a:t>
            </a:fld>
            <a:endParaRPr lang="en-US" dirty="0"/>
          </a:p>
        </p:txBody>
      </p:sp>
    </p:spTree>
    <p:extLst>
      <p:ext uri="{BB962C8B-B14F-4D97-AF65-F5344CB8AC3E}">
        <p14:creationId xmlns:p14="http://schemas.microsoft.com/office/powerpoint/2010/main" val="194052396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381000" y="990600"/>
            <a:ext cx="2819400" cy="4953000"/>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3867912" y="868680"/>
            <a:ext cx="7315200" cy="5120640"/>
          </a:xfrm>
        </p:spPr>
        <p:txBody>
          <a:bodyPr vert="eaVert" ancho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5586B75A-687E-405C-8A0B-8D00578BA2C3}" type="datetimeFigureOut">
              <a:rPr lang="en-US" dirty="0"/>
              <a:pPr/>
              <a:t>10/31/2023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dirty="0"/>
              <a:pPr/>
              <a:t>‹#›</a:t>
            </a:fld>
            <a:endParaRPr lang="en-US" dirty="0"/>
          </a:p>
        </p:txBody>
      </p:sp>
    </p:spTree>
    <p:extLst>
      <p:ext uri="{BB962C8B-B14F-4D97-AF65-F5344CB8AC3E}">
        <p14:creationId xmlns:p14="http://schemas.microsoft.com/office/powerpoint/2010/main" val="122127513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758952"/>
            <a:ext cx="3443590" cy="53309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252919" y="1123837"/>
            <a:ext cx="2947482" cy="4601183"/>
          </a:xfrm>
          <a:prstGeom prst="rect">
            <a:avLst/>
          </a:prstGeom>
        </p:spPr>
        <p:txBody>
          <a:bodyPr vert="horz" lIns="91440" tIns="45720" rIns="91440" bIns="45720" rtlCol="0" anchor="ctr">
            <a:normAutofit/>
          </a:bodyPr>
          <a:lstStyle/>
          <a:p>
            <a:r>
              <a:rPr lang="en-US" dirty="0"/>
              <a:t>Click to edit Master title style</a:t>
            </a:r>
          </a:p>
        </p:txBody>
      </p:sp>
      <p:sp>
        <p:nvSpPr>
          <p:cNvPr id="38" name="Rectangle 37"/>
          <p:cNvSpPr/>
          <p:nvPr/>
        </p:nvSpPr>
        <p:spPr>
          <a:xfrm>
            <a:off x="11815864"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Text Placeholder 2"/>
          <p:cNvSpPr>
            <a:spLocks noGrp="1"/>
          </p:cNvSpPr>
          <p:nvPr>
            <p:ph type="body" idx="1"/>
          </p:nvPr>
        </p:nvSpPr>
        <p:spPr>
          <a:xfrm>
            <a:off x="3869268" y="864108"/>
            <a:ext cx="7315200" cy="5120640"/>
          </a:xfrm>
          <a:prstGeom prst="rect">
            <a:avLst/>
          </a:prstGeom>
        </p:spPr>
        <p:txBody>
          <a:bodyPr vert="horz" lIns="91440" tIns="45720" rIns="91440" bIns="45720" rtlCol="0" anchor="ct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262465" y="6356350"/>
            <a:ext cx="2743200" cy="365125"/>
          </a:xfrm>
          <a:prstGeom prst="rect">
            <a:avLst/>
          </a:prstGeom>
        </p:spPr>
        <p:txBody>
          <a:bodyPr vert="horz" lIns="91440" tIns="45720" rIns="91440" bIns="45720" rtlCol="0" anchor="ctr"/>
          <a:lstStyle>
            <a:lvl1pPr algn="l">
              <a:defRPr sz="1100">
                <a:solidFill>
                  <a:schemeClr val="tx1">
                    <a:lumMod val="50000"/>
                    <a:lumOff val="50000"/>
                  </a:schemeClr>
                </a:solidFill>
              </a:defRPr>
            </a:lvl1pPr>
          </a:lstStyle>
          <a:p>
            <a:fld id="{5586B75A-687E-405C-8A0B-8D00578BA2C3}" type="datetimeFigureOut">
              <a:rPr lang="en-US" dirty="0"/>
              <a:pPr/>
              <a:t>10/31/2023</a:t>
            </a:fld>
            <a:endParaRPr lang="en-US" dirty="0"/>
          </a:p>
        </p:txBody>
      </p:sp>
      <p:sp>
        <p:nvSpPr>
          <p:cNvPr id="5" name="Footer Placeholder 4"/>
          <p:cNvSpPr>
            <a:spLocks noGrp="1"/>
          </p:cNvSpPr>
          <p:nvPr>
            <p:ph type="ftr" sz="quarter" idx="3"/>
          </p:nvPr>
        </p:nvSpPr>
        <p:spPr>
          <a:xfrm>
            <a:off x="3869268" y="6356350"/>
            <a:ext cx="5911517" cy="365125"/>
          </a:xfrm>
          <a:prstGeom prst="rect">
            <a:avLst/>
          </a:prstGeom>
        </p:spPr>
        <p:txBody>
          <a:bodyPr vert="horz" lIns="91440" tIns="45720" rIns="91440" bIns="45720" rtlCol="0" anchor="ctr"/>
          <a:lstStyle>
            <a:lvl1pPr algn="l">
              <a:defRPr sz="1100">
                <a:solidFill>
                  <a:schemeClr val="tx1">
                    <a:lumMod val="50000"/>
                    <a:lumOff val="50000"/>
                  </a:schemeClr>
                </a:solidFill>
              </a:defRPr>
            </a:lvl1pPr>
          </a:lstStyle>
          <a:p>
            <a:endParaRPr lang="en-US" dirty="0"/>
          </a:p>
        </p:txBody>
      </p:sp>
      <p:sp>
        <p:nvSpPr>
          <p:cNvPr id="6" name="Slide Number Placeholder 5"/>
          <p:cNvSpPr>
            <a:spLocks noGrp="1"/>
          </p:cNvSpPr>
          <p:nvPr>
            <p:ph type="sldNum" sz="quarter" idx="4"/>
          </p:nvPr>
        </p:nvSpPr>
        <p:spPr>
          <a:xfrm>
            <a:off x="10634135" y="6356350"/>
            <a:ext cx="1530927" cy="365125"/>
          </a:xfrm>
          <a:prstGeom prst="rect">
            <a:avLst/>
          </a:prstGeom>
        </p:spPr>
        <p:txBody>
          <a:bodyPr vert="horz" lIns="91440" tIns="45720" rIns="91440" bIns="45720" rtlCol="0" anchor="ctr"/>
          <a:lstStyle>
            <a:lvl1pPr algn="r">
              <a:defRPr sz="1200" b="1">
                <a:solidFill>
                  <a:schemeClr val="accent1"/>
                </a:solidFill>
              </a:defRPr>
            </a:lvl1pPr>
          </a:lstStyle>
          <a:p>
            <a:fld id="{4FAB73BC-B049-4115-A692-8D63A059BFB8}" type="slidenum">
              <a:rPr lang="en-US" dirty="0"/>
              <a:pPr/>
              <a:t>‹#›</a:t>
            </a:fld>
            <a:endParaRPr lang="en-US" dirty="0"/>
          </a:p>
        </p:txBody>
      </p:sp>
    </p:spTree>
    <p:extLst>
      <p:ext uri="{BB962C8B-B14F-4D97-AF65-F5344CB8AC3E}">
        <p14:creationId xmlns:p14="http://schemas.microsoft.com/office/powerpoint/2010/main" val="1791465110"/>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hf sldNum="0" hdr="0" ftr="0" dt="0"/>
  <p:txStyles>
    <p:titleStyle>
      <a:lvl1pPr algn="l" defTabSz="914400" rtl="0" eaLnBrk="1" latinLnBrk="0" hangingPunct="1">
        <a:lnSpc>
          <a:spcPct val="90000"/>
        </a:lnSpc>
        <a:spcBef>
          <a:spcPct val="0"/>
        </a:spcBef>
        <a:buNone/>
        <a:defRPr sz="3600" kern="1200" spc="-60" baseline="0">
          <a:solidFill>
            <a:srgbClr val="FFFFFF"/>
          </a:solidFill>
          <a:latin typeface="+mj-lt"/>
          <a:ea typeface="+mj-ea"/>
          <a:cs typeface="+mj-cs"/>
        </a:defRPr>
      </a:lvl1pPr>
    </p:titleStyle>
    <p:bodyStyle>
      <a:lvl1pPr marL="182880" indent="-182880" algn="l" defTabSz="914400" rtl="0" eaLnBrk="1" latinLnBrk="0" hangingPunct="1">
        <a:lnSpc>
          <a:spcPct val="90000"/>
        </a:lnSpc>
        <a:spcBef>
          <a:spcPts val="1200"/>
        </a:spcBef>
        <a:buClr>
          <a:schemeClr val="accent1"/>
        </a:buClr>
        <a:buFont typeface="Wingdings 2" pitchFamily="18" charset="2"/>
        <a:buChar char=""/>
        <a:defRPr sz="2000" kern="1200">
          <a:solidFill>
            <a:schemeClr val="tx1">
              <a:lumMod val="65000"/>
              <a:lumOff val="35000"/>
            </a:schemeClr>
          </a:solidFill>
          <a:latin typeface="+mn-lt"/>
          <a:ea typeface="+mn-ea"/>
          <a:cs typeface="+mn-cs"/>
        </a:defRPr>
      </a:lvl1pPr>
      <a:lvl2pPr marL="6858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800" kern="1200">
          <a:solidFill>
            <a:schemeClr val="tx1">
              <a:lumMod val="65000"/>
              <a:lumOff val="35000"/>
            </a:schemeClr>
          </a:solidFill>
          <a:latin typeface="+mn-lt"/>
          <a:ea typeface="+mn-ea"/>
          <a:cs typeface="+mn-cs"/>
        </a:defRPr>
      </a:lvl2pPr>
      <a:lvl3pPr marL="11430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600" kern="1200">
          <a:solidFill>
            <a:schemeClr val="tx1">
              <a:lumMod val="65000"/>
              <a:lumOff val="35000"/>
            </a:schemeClr>
          </a:solidFill>
          <a:latin typeface="+mn-lt"/>
          <a:ea typeface="+mn-ea"/>
          <a:cs typeface="+mn-cs"/>
        </a:defRPr>
      </a:lvl3pPr>
      <a:lvl4pPr marL="16002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4pPr>
      <a:lvl5pPr marL="20574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6pPr>
      <a:lvl7pPr marL="29718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7pPr>
      <a:lvl8pPr marL="34290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8pPr>
      <a:lvl9pPr marL="38862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hyperlink" Target="https://commonslibrary.parliament.uk/research-briefings/cbp-8593/" TargetMode="External"/><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s://www.skillsforcare.org.uk" TargetMode="External"/><Relationship Id="rId2" Type="http://schemas.openxmlformats.org/officeDocument/2006/relationships/hyperlink" Target="https://www.mayoclinic.org/tests-procedures/resilience-training/in-depth/resilience/art-20046311#:~:text=Resilience%20can%20help%20protect%20you,being%20bullied%20or%20previous%20trauma." TargetMode="External"/><Relationship Id="rId1" Type="http://schemas.openxmlformats.org/officeDocument/2006/relationships/slideLayout" Target="../slideLayouts/slideLayout2.xml"/><Relationship Id="rId6" Type="http://schemas.openxmlformats.org/officeDocument/2006/relationships/hyperlink" Target="https://commonslibrary.parliament.uk/research-briefings/cbp-8593/" TargetMode="External"/><Relationship Id="rId5" Type="http://schemas.openxmlformats.org/officeDocument/2006/relationships/hyperlink" Target="https://www.mind.org.uk/information-support/tips-for-everyday-living/student-life/student-lifestyle/" TargetMode="External"/><Relationship Id="rId4" Type="http://schemas.openxmlformats.org/officeDocument/2006/relationships/hyperlink" Target="https://assets.publishing.service.gov.uk"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8" name="Rectangle 27">
            <a:extLst>
              <a:ext uri="{FF2B5EF4-FFF2-40B4-BE49-F238E27FC236}">
                <a16:creationId xmlns:a16="http://schemas.microsoft.com/office/drawing/2014/main" id="{43162304-DA60-4C31-9E2B-E22F8DA75F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758952"/>
            <a:ext cx="3443590" cy="53309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9" name="Rectangle 28">
            <a:extLst>
              <a:ext uri="{FF2B5EF4-FFF2-40B4-BE49-F238E27FC236}">
                <a16:creationId xmlns:a16="http://schemas.microsoft.com/office/drawing/2014/main" id="{C4AE1EFF-264A-4A42-BEA1-0E875F40D7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815864"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useBgFill="1">
        <p:nvSpPr>
          <p:cNvPr id="30" name="Rectangle 29">
            <a:extLst>
              <a:ext uri="{FF2B5EF4-FFF2-40B4-BE49-F238E27FC236}">
                <a16:creationId xmlns:a16="http://schemas.microsoft.com/office/drawing/2014/main" id="{29DC5A77-10C9-4ECF-B7EB-8D917F36A9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2FFE28B5-FB16-49A9-B851-3C35FAC0CA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758952"/>
            <a:ext cx="10905976" cy="165113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2" name="Title 1"/>
          <p:cNvSpPr>
            <a:spLocks noGrp="1"/>
          </p:cNvSpPr>
          <p:nvPr>
            <p:ph type="ctrTitle"/>
          </p:nvPr>
        </p:nvSpPr>
        <p:spPr>
          <a:xfrm>
            <a:off x="1600754" y="1087374"/>
            <a:ext cx="8983489" cy="1000978"/>
          </a:xfrm>
        </p:spPr>
        <p:txBody>
          <a:bodyPr vert="horz" lIns="91440" tIns="45720" rIns="91440" bIns="45720" rtlCol="0" anchor="ctr">
            <a:normAutofit/>
          </a:bodyPr>
          <a:lstStyle/>
          <a:p>
            <a:r>
              <a:rPr lang="en-US" sz="3600" spc="-60"/>
              <a:t>What is resilience ?</a:t>
            </a:r>
          </a:p>
        </p:txBody>
      </p:sp>
      <p:sp>
        <p:nvSpPr>
          <p:cNvPr id="32" name="Rectangle 31">
            <a:extLst>
              <a:ext uri="{FF2B5EF4-FFF2-40B4-BE49-F238E27FC236}">
                <a16:creationId xmlns:a16="http://schemas.microsoft.com/office/drawing/2014/main" id="{01014442-855A-4E0F-8D09-C314661A48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14533" y="758952"/>
            <a:ext cx="1185379" cy="1651133"/>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3" name="Rectangle 32">
            <a:extLst>
              <a:ext uri="{FF2B5EF4-FFF2-40B4-BE49-F238E27FC236}">
                <a16:creationId xmlns:a16="http://schemas.microsoft.com/office/drawing/2014/main" id="{9B1ABF09-86CF-414E-88A5-2B84CC7232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3" y="2526526"/>
            <a:ext cx="1169701" cy="3563378"/>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4" name="Rectangle 33">
            <a:extLst>
              <a:ext uri="{FF2B5EF4-FFF2-40B4-BE49-F238E27FC236}">
                <a16:creationId xmlns:a16="http://schemas.microsoft.com/office/drawing/2014/main" id="{3FE91770-CDBB-4D24-94E5-AD484F36CE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79019" y="2526526"/>
            <a:ext cx="10920893" cy="3563377"/>
          </a:xfrm>
          <a:prstGeom prst="rect">
            <a:avLst/>
          </a:prstGeom>
          <a:solidFill>
            <a:schemeClr val="bg2">
              <a:lumMod val="60000"/>
              <a:lumOff val="40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3" name="Subtitle 2"/>
          <p:cNvSpPr>
            <a:spLocks noGrp="1"/>
          </p:cNvSpPr>
          <p:nvPr>
            <p:ph type="subTitle" idx="1"/>
          </p:nvPr>
        </p:nvSpPr>
        <p:spPr>
          <a:xfrm>
            <a:off x="1600753" y="2535446"/>
            <a:ext cx="8983489" cy="3554457"/>
          </a:xfrm>
        </p:spPr>
        <p:txBody>
          <a:bodyPr vert="horz" lIns="91440" tIns="45720" rIns="91440" bIns="45720" rtlCol="0" anchor="ctr">
            <a:normAutofit/>
          </a:bodyPr>
          <a:lstStyle/>
          <a:p>
            <a:pPr indent="-182880">
              <a:buFont typeface="Wingdings 2" pitchFamily="18" charset="2"/>
              <a:buChar char=""/>
            </a:pPr>
            <a:r>
              <a:rPr lang="en-US" dirty="0">
                <a:solidFill>
                  <a:schemeClr val="tx1"/>
                </a:solidFill>
              </a:rPr>
              <a:t>In this </a:t>
            </a:r>
            <a:r>
              <a:rPr lang="en-US" dirty="0" err="1">
                <a:solidFill>
                  <a:schemeClr val="tx1"/>
                </a:solidFill>
              </a:rPr>
              <a:t>assignement</a:t>
            </a:r>
            <a:r>
              <a:rPr lang="en-US" dirty="0">
                <a:solidFill>
                  <a:schemeClr val="tx1"/>
                </a:solidFill>
              </a:rPr>
              <a:t> I will be talking about the importance of resilience, health and wellbeing for a university student</a:t>
            </a:r>
          </a:p>
          <a:p>
            <a:pPr indent="-182880">
              <a:buFont typeface="Wingdings 2" pitchFamily="18" charset="2"/>
              <a:buChar char=""/>
            </a:pPr>
            <a:endParaRPr lang="en-US">
              <a:solidFill>
                <a:schemeClr val="tx1"/>
              </a:solidFill>
            </a:endParaRPr>
          </a:p>
          <a:p>
            <a:pPr indent="-182880">
              <a:buFont typeface="Wingdings 2" pitchFamily="18" charset="2"/>
              <a:buChar char=""/>
            </a:pPr>
            <a:endParaRPr lang="en-US">
              <a:solidFill>
                <a:schemeClr val="tx1"/>
              </a:solidFill>
            </a:endParaRPr>
          </a:p>
          <a:p>
            <a:pPr indent="-182880">
              <a:buFont typeface="Wingdings 2" pitchFamily="18" charset="2"/>
              <a:buChar char=""/>
            </a:pPr>
            <a:r>
              <a:rPr lang="en-US" dirty="0">
                <a:solidFill>
                  <a:schemeClr val="tx1"/>
                </a:solidFill>
              </a:rPr>
              <a:t>By Cian Tudor</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86D4068-D045-48B0-9A00-198F2FE4B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Puzzle pieces">
            <a:extLst>
              <a:ext uri="{FF2B5EF4-FFF2-40B4-BE49-F238E27FC236}">
                <a16:creationId xmlns:a16="http://schemas.microsoft.com/office/drawing/2014/main" id="{6A1B8691-B606-D6DE-DAD9-498A495FAF1E}"/>
              </a:ext>
            </a:extLst>
          </p:cNvPr>
          <p:cNvPicPr>
            <a:picLocks noChangeAspect="1"/>
          </p:cNvPicPr>
          <p:nvPr/>
        </p:nvPicPr>
        <p:blipFill rotWithShape="1">
          <a:blip r:embed="rId2">
            <a:duotone>
              <a:schemeClr val="bg2">
                <a:shade val="45000"/>
                <a:satMod val="135000"/>
              </a:schemeClr>
              <a:prstClr val="white"/>
            </a:duotone>
            <a:alphaModFix amt="25000"/>
          </a:blip>
          <a:srcRect t="8359" r="9094" b="14618"/>
          <a:stretch/>
        </p:blipFill>
        <p:spPr>
          <a:xfrm>
            <a:off x="20" y="1"/>
            <a:ext cx="12188932" cy="6858000"/>
          </a:xfrm>
          <a:prstGeom prst="rect">
            <a:avLst/>
          </a:prstGeom>
        </p:spPr>
      </p:pic>
      <p:sp>
        <p:nvSpPr>
          <p:cNvPr id="11" name="Rectangle 10">
            <a:extLst>
              <a:ext uri="{FF2B5EF4-FFF2-40B4-BE49-F238E27FC236}">
                <a16:creationId xmlns:a16="http://schemas.microsoft.com/office/drawing/2014/main" id="{12664C4B-AAE2-4AA0-8918-134E8086F3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758952"/>
            <a:ext cx="3443590" cy="53309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Content Placeholder 2">
            <a:extLst>
              <a:ext uri="{FF2B5EF4-FFF2-40B4-BE49-F238E27FC236}">
                <a16:creationId xmlns:a16="http://schemas.microsoft.com/office/drawing/2014/main" id="{F768AD52-2BE1-EA1D-B23D-A4A1372C8189}"/>
              </a:ext>
            </a:extLst>
          </p:cNvPr>
          <p:cNvSpPr>
            <a:spLocks noGrp="1"/>
          </p:cNvSpPr>
          <p:nvPr>
            <p:ph idx="1"/>
          </p:nvPr>
        </p:nvSpPr>
        <p:spPr>
          <a:xfrm>
            <a:off x="3869268" y="864108"/>
            <a:ext cx="7315200" cy="5120640"/>
          </a:xfrm>
        </p:spPr>
        <p:txBody>
          <a:bodyPr vert="horz" lIns="91440" tIns="45720" rIns="91440" bIns="45720" rtlCol="0">
            <a:normAutofit/>
          </a:bodyPr>
          <a:lstStyle/>
          <a:p>
            <a:pPr marL="0" indent="0">
              <a:buNone/>
            </a:pPr>
            <a:r>
              <a:rPr lang="en-US" sz="1400" dirty="0">
                <a:ea typeface="Calibri"/>
                <a:cs typeface="Calibri"/>
              </a:rPr>
              <a:t>What resilience, health and wellbeing means to a university student</a:t>
            </a:r>
          </a:p>
          <a:p>
            <a:pPr marL="0" indent="0">
              <a:buNone/>
            </a:pPr>
            <a:endParaRPr lang="en-US" sz="1400">
              <a:ea typeface="Calibri"/>
              <a:cs typeface="Calibri"/>
            </a:endParaRPr>
          </a:p>
          <a:p>
            <a:pPr marL="0" indent="0">
              <a:buNone/>
            </a:pPr>
            <a:r>
              <a:rPr lang="en-US" sz="1400" b="1" dirty="0">
                <a:ea typeface="Calibri"/>
                <a:cs typeface="Calibri"/>
              </a:rPr>
              <a:t>Resilience</a:t>
            </a:r>
          </a:p>
          <a:p>
            <a:pPr marL="0" indent="0">
              <a:buNone/>
            </a:pPr>
            <a:r>
              <a:rPr lang="en-US" sz="1400" dirty="0">
                <a:ea typeface="Calibri"/>
                <a:cs typeface="Calibri"/>
              </a:rPr>
              <a:t>Oxford dictionary says Resilience is how an individual can bounce back and react in a positive way in which they have had to bounce back from. For example, getting bad grades in a certain assignment and react in a positive way from it and learn from the mistake and possibly even do better on the next assignment</a:t>
            </a:r>
          </a:p>
          <a:p>
            <a:pPr marL="0" indent="0">
              <a:buNone/>
            </a:pPr>
            <a:r>
              <a:rPr lang="en-US" sz="1400" b="1" dirty="0">
                <a:ea typeface="Calibri"/>
                <a:cs typeface="Calibri"/>
              </a:rPr>
              <a:t>Health</a:t>
            </a:r>
          </a:p>
          <a:p>
            <a:pPr marL="0" indent="0">
              <a:buNone/>
            </a:pPr>
            <a:r>
              <a:rPr lang="en-US" sz="1400" dirty="0">
                <a:ea typeface="Calibri"/>
                <a:cs typeface="Calibri"/>
              </a:rPr>
              <a:t>Oxford dictionary states, Health means that if the individuals are fit and ready and free from any illnesses that may affect you in such a way. This could be physically or mentally. Being in good health would mean that they are prepared to do anything that is asked whereas if the person are in bad health then they aren't or may not be as prepared as if the individual were in good health. For example if they are stressed then you are not in good health and are not prepared of what Is asked from you</a:t>
            </a:r>
          </a:p>
          <a:p>
            <a:pPr marL="0" indent="0">
              <a:buNone/>
            </a:pPr>
            <a:r>
              <a:rPr lang="en-US" sz="1400" b="1" dirty="0">
                <a:ea typeface="Calibri"/>
                <a:cs typeface="Calibri"/>
              </a:rPr>
              <a:t>Wellbeing</a:t>
            </a:r>
          </a:p>
          <a:p>
            <a:pPr marL="0" indent="0">
              <a:buNone/>
            </a:pPr>
            <a:r>
              <a:rPr lang="en-US" sz="1400" dirty="0">
                <a:ea typeface="Calibri"/>
                <a:cs typeface="Calibri"/>
              </a:rPr>
              <a:t> Oxford dictionary states, Wellbeing means that an </a:t>
            </a:r>
            <a:r>
              <a:rPr lang="en-US" sz="1400" dirty="0" err="1">
                <a:ea typeface="Calibri"/>
                <a:cs typeface="Calibri"/>
              </a:rPr>
              <a:t>idividual</a:t>
            </a:r>
            <a:r>
              <a:rPr lang="en-US" sz="1400" dirty="0">
                <a:ea typeface="Calibri"/>
                <a:cs typeface="Calibri"/>
              </a:rPr>
              <a:t> who is happy, comfortable and </a:t>
            </a:r>
            <a:r>
              <a:rPr lang="en-US" sz="1400" dirty="0" err="1">
                <a:ea typeface="Calibri"/>
                <a:cs typeface="Calibri"/>
              </a:rPr>
              <a:t>and</a:t>
            </a:r>
            <a:r>
              <a:rPr lang="en-US" sz="1400" dirty="0">
                <a:ea typeface="Calibri"/>
                <a:cs typeface="Calibri"/>
              </a:rPr>
              <a:t> healthy. For example Certain types of actions may result in someone's wellbeing not being as good as others for example if someone who is experiencing family issues at home may not feel comfortable and happy. If someone who has got good wellbeing you can see them as quite happy and comfortable in their day to day life</a:t>
            </a:r>
          </a:p>
          <a:p>
            <a:pPr marL="0" indent="0">
              <a:buNone/>
            </a:pPr>
            <a:endParaRPr lang="en-US" sz="1400" b="1">
              <a:ea typeface="Calibri"/>
              <a:cs typeface="Calibri"/>
            </a:endParaRPr>
          </a:p>
        </p:txBody>
      </p:sp>
      <p:sp>
        <p:nvSpPr>
          <p:cNvPr id="13" name="Rectangle 12">
            <a:extLst>
              <a:ext uri="{FF2B5EF4-FFF2-40B4-BE49-F238E27FC236}">
                <a16:creationId xmlns:a16="http://schemas.microsoft.com/office/drawing/2014/main" id="{616F9FD8-4CFE-4C77-8F29-5D801C57E2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815864"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76805715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72B9A02-12D4-4F6A-37DC-23651A1B5AD0}"/>
              </a:ext>
            </a:extLst>
          </p:cNvPr>
          <p:cNvSpPr>
            <a:spLocks noGrp="1"/>
          </p:cNvSpPr>
          <p:nvPr>
            <p:ph idx="1"/>
          </p:nvPr>
        </p:nvSpPr>
        <p:spPr>
          <a:xfrm>
            <a:off x="3770592" y="126800"/>
            <a:ext cx="7315200" cy="4847103"/>
          </a:xfrm>
        </p:spPr>
        <p:txBody>
          <a:bodyPr/>
          <a:lstStyle/>
          <a:p>
            <a:pPr marL="0" indent="0">
              <a:buNone/>
            </a:pPr>
            <a:r>
              <a:rPr lang="en-US" b="1" dirty="0"/>
              <a:t>Resilience</a:t>
            </a:r>
            <a:endParaRPr lang="en-US" b="1" dirty="0" err="1"/>
          </a:p>
          <a:p>
            <a:pPr marL="0" indent="0">
              <a:buNone/>
            </a:pPr>
            <a:r>
              <a:rPr lang="en-US" dirty="0"/>
              <a:t>Skills for care (2020) individuals who are </a:t>
            </a:r>
            <a:r>
              <a:rPr lang="en-US" dirty="0" err="1"/>
              <a:t>resiliant</a:t>
            </a:r>
            <a:r>
              <a:rPr lang="en-US" dirty="0"/>
              <a:t> will benefit in day to day life by having more job satisfaction which also exceeds in personal development by having better understanding of others and having good self discipline which is what employers look for when employing an </a:t>
            </a:r>
            <a:r>
              <a:rPr lang="en-US" dirty="0" err="1"/>
              <a:t>idividual</a:t>
            </a:r>
            <a:r>
              <a:rPr lang="en-US" dirty="0"/>
              <a:t>. If the student does have </a:t>
            </a:r>
            <a:r>
              <a:rPr lang="en-US" dirty="0" err="1"/>
              <a:t>resilance</a:t>
            </a:r>
            <a:r>
              <a:rPr lang="en-US" dirty="0"/>
              <a:t> this will then prepare them for the future. Public health </a:t>
            </a:r>
            <a:r>
              <a:rPr lang="en-US" dirty="0" err="1"/>
              <a:t>england</a:t>
            </a:r>
            <a:r>
              <a:rPr lang="en-US" dirty="0"/>
              <a:t> (2014) One way in which you can gain </a:t>
            </a:r>
            <a:r>
              <a:rPr lang="en-US" dirty="0" err="1"/>
              <a:t>resiliance</a:t>
            </a:r>
            <a:r>
              <a:rPr lang="en-US" dirty="0"/>
              <a:t> is by interacting in classrooms and talking in groups which are set by the tutors and </a:t>
            </a:r>
            <a:r>
              <a:rPr lang="en-US" dirty="0" err="1"/>
              <a:t>ecouraging</a:t>
            </a:r>
            <a:r>
              <a:rPr lang="en-US" dirty="0"/>
              <a:t> them to interact when asked a question by a tutor.</a:t>
            </a:r>
          </a:p>
          <a:p>
            <a:pPr marL="0" indent="0">
              <a:buNone/>
            </a:pPr>
            <a:endParaRPr lang="en-US" b="1" dirty="0"/>
          </a:p>
        </p:txBody>
      </p:sp>
    </p:spTree>
    <p:extLst>
      <p:ext uri="{BB962C8B-B14F-4D97-AF65-F5344CB8AC3E}">
        <p14:creationId xmlns:p14="http://schemas.microsoft.com/office/powerpoint/2010/main" val="201376870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86D4068-D045-48B0-9A00-198F2FE4B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Puzzle pieces">
            <a:extLst>
              <a:ext uri="{FF2B5EF4-FFF2-40B4-BE49-F238E27FC236}">
                <a16:creationId xmlns:a16="http://schemas.microsoft.com/office/drawing/2014/main" id="{9FB4A8DB-65C2-F49A-D73A-C417597CEFCA}"/>
              </a:ext>
            </a:extLst>
          </p:cNvPr>
          <p:cNvPicPr>
            <a:picLocks noChangeAspect="1"/>
          </p:cNvPicPr>
          <p:nvPr/>
        </p:nvPicPr>
        <p:blipFill rotWithShape="1">
          <a:blip r:embed="rId2">
            <a:duotone>
              <a:schemeClr val="bg2">
                <a:shade val="45000"/>
                <a:satMod val="135000"/>
              </a:schemeClr>
              <a:prstClr val="white"/>
            </a:duotone>
            <a:alphaModFix amt="25000"/>
          </a:blip>
          <a:srcRect t="8359" r="9094" b="14618"/>
          <a:stretch/>
        </p:blipFill>
        <p:spPr>
          <a:xfrm>
            <a:off x="20" y="1"/>
            <a:ext cx="12188932" cy="6858000"/>
          </a:xfrm>
          <a:prstGeom prst="rect">
            <a:avLst/>
          </a:prstGeom>
        </p:spPr>
      </p:pic>
      <p:sp>
        <p:nvSpPr>
          <p:cNvPr id="11" name="Rectangle 10">
            <a:extLst>
              <a:ext uri="{FF2B5EF4-FFF2-40B4-BE49-F238E27FC236}">
                <a16:creationId xmlns:a16="http://schemas.microsoft.com/office/drawing/2014/main" id="{12664C4B-AAE2-4AA0-8918-134E8086F3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758952"/>
            <a:ext cx="3443590" cy="53309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Content Placeholder 2">
            <a:extLst>
              <a:ext uri="{FF2B5EF4-FFF2-40B4-BE49-F238E27FC236}">
                <a16:creationId xmlns:a16="http://schemas.microsoft.com/office/drawing/2014/main" id="{C80ABE81-DBC7-0E1F-8747-0C21E51C461A}"/>
              </a:ext>
            </a:extLst>
          </p:cNvPr>
          <p:cNvSpPr>
            <a:spLocks noGrp="1"/>
          </p:cNvSpPr>
          <p:nvPr>
            <p:ph idx="1"/>
          </p:nvPr>
        </p:nvSpPr>
        <p:spPr>
          <a:xfrm>
            <a:off x="3869268" y="864108"/>
            <a:ext cx="7315200" cy="5120640"/>
          </a:xfrm>
        </p:spPr>
        <p:txBody>
          <a:bodyPr vert="horz" lIns="91440" tIns="45720" rIns="91440" bIns="45720" rtlCol="0">
            <a:normAutofit lnSpcReduction="10000"/>
          </a:bodyPr>
          <a:lstStyle/>
          <a:p>
            <a:pPr marL="0" indent="0">
              <a:buNone/>
            </a:pPr>
            <a:r>
              <a:rPr lang="en-US" b="1" dirty="0">
                <a:cs typeface="Calibri" panose="020F0502020204030204"/>
              </a:rPr>
              <a:t>Health and Wellbeing</a:t>
            </a:r>
            <a:endParaRPr lang="en-US" dirty="0"/>
          </a:p>
          <a:p>
            <a:pPr marL="0" indent="0">
              <a:buNone/>
            </a:pPr>
            <a:endParaRPr lang="en-US" b="1" dirty="0">
              <a:ea typeface="Calibri" panose="020F0502020204030204"/>
              <a:cs typeface="Calibri" panose="020F0502020204030204"/>
            </a:endParaRPr>
          </a:p>
          <a:p>
            <a:pPr marL="0" indent="0">
              <a:buNone/>
            </a:pPr>
            <a:r>
              <a:rPr lang="en-US" dirty="0">
                <a:ea typeface="Calibri" panose="020F0502020204030204"/>
                <a:cs typeface="Calibri" panose="020F0502020204030204"/>
              </a:rPr>
              <a:t>Having good wellbeing plays a vital role for a student. The student must ensure that they are comfortable and happy on where they are studying otherwise they will not enjoy their course and the people who are around them. There are different types of wellbeing tips to help throughout their studies which there is one tip that does stand out which is keeping in touch with family and friends. This will help the student out by feeling more confident in themselves because family and friends will help bring out joy and laughter to the individual and will encourage them and therefore will have good motivation to go and do the best that they can for themselves. According to department of health </a:t>
            </a:r>
            <a:r>
              <a:rPr lang="en-US" dirty="0" err="1">
                <a:ea typeface="Calibri" panose="020F0502020204030204"/>
                <a:cs typeface="Calibri" panose="020F0502020204030204"/>
              </a:rPr>
              <a:t>Febuary</a:t>
            </a:r>
            <a:r>
              <a:rPr lang="en-US" dirty="0">
                <a:ea typeface="Calibri" panose="020F0502020204030204"/>
                <a:cs typeface="Calibri" panose="020F0502020204030204"/>
              </a:rPr>
              <a:t> (2014) states that wellbeing is an individuals priority when living they're day to day life. Wellbeing health care (2019) the individual must avoid the use of drugs, alcohol and tobacco). These drugs are proven to give the individual a bad wellbeing and therefore the student will not be able to perform to the best of their ability. </a:t>
            </a:r>
          </a:p>
        </p:txBody>
      </p:sp>
      <p:sp>
        <p:nvSpPr>
          <p:cNvPr id="13" name="Rectangle 12">
            <a:extLst>
              <a:ext uri="{FF2B5EF4-FFF2-40B4-BE49-F238E27FC236}">
                <a16:creationId xmlns:a16="http://schemas.microsoft.com/office/drawing/2014/main" id="{616F9FD8-4CFE-4C77-8F29-5D801C57E2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815864"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42100858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5DB23C2B-2054-4D8B-9E98-9190F8E05E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8797B5BC-9873-45F9-97D6-298FB5AF08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0" y="762000"/>
            <a:ext cx="4208489" cy="5334001"/>
          </a:xfrm>
          <a:custGeom>
            <a:avLst/>
            <a:gdLst>
              <a:gd name="connsiteX0" fmla="*/ 1015642 w 4208489"/>
              <a:gd name="connsiteY0" fmla="*/ 0 h 5334001"/>
              <a:gd name="connsiteX1" fmla="*/ 4208489 w 4208489"/>
              <a:gd name="connsiteY1" fmla="*/ 0 h 5334001"/>
              <a:gd name="connsiteX2" fmla="*/ 4208489 w 4208489"/>
              <a:gd name="connsiteY2" fmla="*/ 5334001 h 5334001"/>
              <a:gd name="connsiteX3" fmla="*/ 0 w 4208489"/>
              <a:gd name="connsiteY3" fmla="*/ 5334001 h 5334001"/>
            </a:gdLst>
            <a:ahLst/>
            <a:cxnLst>
              <a:cxn ang="0">
                <a:pos x="connsiteX0" y="connsiteY0"/>
              </a:cxn>
              <a:cxn ang="0">
                <a:pos x="connsiteX1" y="connsiteY1"/>
              </a:cxn>
              <a:cxn ang="0">
                <a:pos x="connsiteX2" y="connsiteY2"/>
              </a:cxn>
              <a:cxn ang="0">
                <a:pos x="connsiteX3" y="connsiteY3"/>
              </a:cxn>
            </a:cxnLst>
            <a:rect l="l" t="t" r="r" b="b"/>
            <a:pathLst>
              <a:path w="4208489" h="5334001">
                <a:moveTo>
                  <a:pt x="1015642" y="0"/>
                </a:moveTo>
                <a:lnTo>
                  <a:pt x="4208489" y="0"/>
                </a:lnTo>
                <a:lnTo>
                  <a:pt x="4208489" y="5334001"/>
                </a:lnTo>
                <a:lnTo>
                  <a:pt x="0" y="5334001"/>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Content Placeholder 2">
            <a:extLst>
              <a:ext uri="{FF2B5EF4-FFF2-40B4-BE49-F238E27FC236}">
                <a16:creationId xmlns:a16="http://schemas.microsoft.com/office/drawing/2014/main" id="{515A3A53-EFBB-380E-EF25-6472863A1BE4}"/>
              </a:ext>
            </a:extLst>
          </p:cNvPr>
          <p:cNvSpPr>
            <a:spLocks noGrp="1"/>
          </p:cNvSpPr>
          <p:nvPr>
            <p:ph idx="1"/>
          </p:nvPr>
        </p:nvSpPr>
        <p:spPr>
          <a:xfrm>
            <a:off x="4361606" y="1683143"/>
            <a:ext cx="6627377" cy="3491713"/>
          </a:xfrm>
        </p:spPr>
        <p:txBody>
          <a:bodyPr vert="horz" lIns="91440" tIns="45720" rIns="91440" bIns="45720" rtlCol="0">
            <a:normAutofit/>
          </a:bodyPr>
          <a:lstStyle/>
          <a:p>
            <a:pPr marL="0" indent="0">
              <a:buNone/>
            </a:pPr>
            <a:r>
              <a:rPr lang="en-US" sz="1700" b="1" dirty="0">
                <a:ea typeface="Calibri"/>
                <a:cs typeface="Calibri"/>
              </a:rPr>
              <a:t>Health and wellbeing</a:t>
            </a:r>
          </a:p>
          <a:p>
            <a:pPr marL="0" indent="0">
              <a:buNone/>
            </a:pPr>
            <a:endParaRPr lang="en-US" sz="1700" b="1">
              <a:ea typeface="Calibri"/>
              <a:cs typeface="Calibri"/>
            </a:endParaRPr>
          </a:p>
          <a:p>
            <a:pPr>
              <a:buNone/>
            </a:pPr>
            <a:r>
              <a:rPr lang="en-US" sz="1700" dirty="0">
                <a:ea typeface="+mn-lt"/>
                <a:cs typeface="+mn-lt"/>
              </a:rPr>
              <a:t>Having good health as a university student will allow you to absorb more information when going to lectures and therefore will be able to write about what they have learned from that lecture. Mind.org(2023) states that "looking after your physical health will maintain concentration to help study". To ensure that the student has good health they must keep to a good diet and eat the correct foods, they must exercise throughout their studies and to take regular breaks which will then give them the help to concentrate and making studying enjoyable. If they fail to do so, this can result in the student becoming lazy and not having the correct mindset when going to lectures and doing the assignments. </a:t>
            </a:r>
          </a:p>
          <a:p>
            <a:pPr marL="0" indent="0">
              <a:buNone/>
            </a:pPr>
            <a:endParaRPr lang="en-US" sz="1700" b="1">
              <a:ea typeface="Calibri"/>
              <a:cs typeface="Calibri"/>
            </a:endParaRPr>
          </a:p>
        </p:txBody>
      </p:sp>
      <p:sp>
        <p:nvSpPr>
          <p:cNvPr id="12" name="Freeform: Shape 11">
            <a:extLst>
              <a:ext uri="{FF2B5EF4-FFF2-40B4-BE49-F238E27FC236}">
                <a16:creationId xmlns:a16="http://schemas.microsoft.com/office/drawing/2014/main" id="{665C2FCD-09A4-4B4B-AA73-F330DFE917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11190517" y="1056875"/>
            <a:ext cx="1001483" cy="4744251"/>
          </a:xfrm>
          <a:custGeom>
            <a:avLst/>
            <a:gdLst>
              <a:gd name="connsiteX0" fmla="*/ 0 w 1001483"/>
              <a:gd name="connsiteY0" fmla="*/ 0 h 4744251"/>
              <a:gd name="connsiteX1" fmla="*/ 1001483 w 1001483"/>
              <a:gd name="connsiteY1" fmla="*/ 0 h 4744251"/>
              <a:gd name="connsiteX2" fmla="*/ 0 w 1001483"/>
              <a:gd name="connsiteY2" fmla="*/ 4744251 h 4744251"/>
            </a:gdLst>
            <a:ahLst/>
            <a:cxnLst>
              <a:cxn ang="0">
                <a:pos x="connsiteX0" y="connsiteY0"/>
              </a:cxn>
              <a:cxn ang="0">
                <a:pos x="connsiteX1" y="connsiteY1"/>
              </a:cxn>
              <a:cxn ang="0">
                <a:pos x="connsiteX2" y="connsiteY2"/>
              </a:cxn>
            </a:cxnLst>
            <a:rect l="l" t="t" r="r" b="b"/>
            <a:pathLst>
              <a:path w="1001483" h="4744251">
                <a:moveTo>
                  <a:pt x="0" y="0"/>
                </a:moveTo>
                <a:lnTo>
                  <a:pt x="1001483" y="0"/>
                </a:lnTo>
                <a:lnTo>
                  <a:pt x="0" y="4744251"/>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97813355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25CE34-F03A-3305-541B-AD11B68DE570}"/>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676F595C-4501-52C6-9474-53D9C2D1A62F}"/>
              </a:ext>
            </a:extLst>
          </p:cNvPr>
          <p:cNvSpPr>
            <a:spLocks noGrp="1"/>
          </p:cNvSpPr>
          <p:nvPr>
            <p:ph idx="1"/>
          </p:nvPr>
        </p:nvSpPr>
        <p:spPr>
          <a:xfrm>
            <a:off x="3453632" y="-6586"/>
            <a:ext cx="4912902" cy="6865236"/>
          </a:xfrm>
        </p:spPr>
        <p:txBody>
          <a:bodyPr/>
          <a:lstStyle/>
          <a:p>
            <a:pPr marL="0" indent="0">
              <a:buNone/>
            </a:pPr>
            <a:r>
              <a:rPr lang="en-US" b="1" dirty="0"/>
              <a:t>Additional Statistics  </a:t>
            </a:r>
          </a:p>
          <a:p>
            <a:pPr>
              <a:buNone/>
            </a:pPr>
            <a:r>
              <a:rPr lang="en-US" dirty="0"/>
              <a:t>According to UK parliament may (2023) the percentage of university students health and wellbeing issues was 1% in 2010/11 and at 2020/21 has rapidly increased to now over 5% which calculates to over seven times higher in a singular decade. This shows that mental health and wellbeing is a serious concern within university students across the UK and that the government will need to try their best in tackling this concern. Most of these students resulted in self harm and them dropping out which proves that if students do not maintain in good health and wellbeing there are consequences that follow on which could result in a negative impact on them, which is why </a:t>
            </a:r>
            <a:r>
              <a:rPr lang="en-US"/>
              <a:t>wellbeing is so important within university students.</a:t>
            </a:r>
          </a:p>
          <a:p>
            <a:pPr>
              <a:buNone/>
            </a:pPr>
            <a:endParaRPr lang="en-US"/>
          </a:p>
          <a:p>
            <a:pPr>
              <a:buNone/>
            </a:pPr>
            <a:endParaRPr lang="en-US"/>
          </a:p>
          <a:p>
            <a:pPr marL="0" indent="0">
              <a:buNone/>
            </a:pPr>
            <a:endParaRPr lang="en-US" b="1" dirty="0"/>
          </a:p>
        </p:txBody>
      </p:sp>
      <p:pic>
        <p:nvPicPr>
          <p:cNvPr id="4" name="Picture 3">
            <a:extLst>
              <a:ext uri="{FF2B5EF4-FFF2-40B4-BE49-F238E27FC236}">
                <a16:creationId xmlns:a16="http://schemas.microsoft.com/office/drawing/2014/main" id="{B67B76E2-9DAA-48E5-F286-157FAED05F10}"/>
              </a:ext>
            </a:extLst>
          </p:cNvPr>
          <p:cNvPicPr>
            <a:picLocks noChangeAspect="1"/>
          </p:cNvPicPr>
          <p:nvPr/>
        </p:nvPicPr>
        <p:blipFill>
          <a:blip r:embed="rId2"/>
          <a:stretch>
            <a:fillRect/>
          </a:stretch>
        </p:blipFill>
        <p:spPr>
          <a:xfrm>
            <a:off x="8366168" y="1120873"/>
            <a:ext cx="3817399" cy="2301489"/>
          </a:xfrm>
          <a:prstGeom prst="rect">
            <a:avLst/>
          </a:prstGeom>
        </p:spPr>
      </p:pic>
      <p:sp>
        <p:nvSpPr>
          <p:cNvPr id="5" name="TextBox 4">
            <a:extLst>
              <a:ext uri="{FF2B5EF4-FFF2-40B4-BE49-F238E27FC236}">
                <a16:creationId xmlns:a16="http://schemas.microsoft.com/office/drawing/2014/main" id="{1399013F-04FE-0522-B136-7557E61A37FD}"/>
              </a:ext>
            </a:extLst>
          </p:cNvPr>
          <p:cNvSpPr txBox="1"/>
          <p:nvPr/>
        </p:nvSpPr>
        <p:spPr>
          <a:xfrm>
            <a:off x="8951650" y="3728621"/>
            <a:ext cx="2530135" cy="175432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May (2023)"mental health conditions by students" </a:t>
            </a:r>
            <a:r>
              <a:rPr lang="en-US" dirty="0">
                <a:ea typeface="+mn-lt"/>
                <a:cs typeface="+mn-lt"/>
                <a:hlinkClick r:id="rId3"/>
              </a:rPr>
              <a:t>https://commonslibrary.parliament.uk/research-briefings/cbp-8593/</a:t>
            </a:r>
            <a:r>
              <a:rPr lang="en-US" dirty="0">
                <a:ea typeface="+mn-lt"/>
                <a:cs typeface="+mn-lt"/>
              </a:rPr>
              <a:t> </a:t>
            </a:r>
            <a:endParaRPr lang="en-US" dirty="0"/>
          </a:p>
        </p:txBody>
      </p:sp>
    </p:spTree>
    <p:extLst>
      <p:ext uri="{BB962C8B-B14F-4D97-AF65-F5344CB8AC3E}">
        <p14:creationId xmlns:p14="http://schemas.microsoft.com/office/powerpoint/2010/main" val="358929624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86D4068-D045-48B0-9A00-198F2FE4B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Exclamation mark on a yellow background">
            <a:extLst>
              <a:ext uri="{FF2B5EF4-FFF2-40B4-BE49-F238E27FC236}">
                <a16:creationId xmlns:a16="http://schemas.microsoft.com/office/drawing/2014/main" id="{B9D795E0-57CA-3F12-61B2-6E6CA719BB84}"/>
              </a:ext>
            </a:extLst>
          </p:cNvPr>
          <p:cNvPicPr>
            <a:picLocks noChangeAspect="1"/>
          </p:cNvPicPr>
          <p:nvPr/>
        </p:nvPicPr>
        <p:blipFill rotWithShape="1">
          <a:blip r:embed="rId2">
            <a:duotone>
              <a:schemeClr val="bg2">
                <a:shade val="45000"/>
                <a:satMod val="135000"/>
              </a:schemeClr>
              <a:prstClr val="white"/>
            </a:duotone>
            <a:alphaModFix amt="25000"/>
          </a:blip>
          <a:srcRect t="31800" r="9094" b="3"/>
          <a:stretch/>
        </p:blipFill>
        <p:spPr>
          <a:xfrm>
            <a:off x="20" y="1"/>
            <a:ext cx="12188932" cy="6858000"/>
          </a:xfrm>
          <a:prstGeom prst="rect">
            <a:avLst/>
          </a:prstGeom>
        </p:spPr>
      </p:pic>
      <p:sp>
        <p:nvSpPr>
          <p:cNvPr id="11" name="Rectangle 10">
            <a:extLst>
              <a:ext uri="{FF2B5EF4-FFF2-40B4-BE49-F238E27FC236}">
                <a16:creationId xmlns:a16="http://schemas.microsoft.com/office/drawing/2014/main" id="{12664C4B-AAE2-4AA0-8918-134E8086F3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758952"/>
            <a:ext cx="3443590" cy="53309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Content Placeholder 2">
            <a:extLst>
              <a:ext uri="{FF2B5EF4-FFF2-40B4-BE49-F238E27FC236}">
                <a16:creationId xmlns:a16="http://schemas.microsoft.com/office/drawing/2014/main" id="{ED53C331-C404-52CA-C176-A55B4EE5C3C6}"/>
              </a:ext>
            </a:extLst>
          </p:cNvPr>
          <p:cNvSpPr>
            <a:spLocks noGrp="1"/>
          </p:cNvSpPr>
          <p:nvPr>
            <p:ph idx="1"/>
          </p:nvPr>
        </p:nvSpPr>
        <p:spPr>
          <a:xfrm>
            <a:off x="3869268" y="864108"/>
            <a:ext cx="7315200" cy="5120640"/>
          </a:xfrm>
        </p:spPr>
        <p:txBody>
          <a:bodyPr vert="horz" lIns="91440" tIns="45720" rIns="91440" bIns="45720" rtlCol="0">
            <a:normAutofit/>
          </a:bodyPr>
          <a:lstStyle/>
          <a:p>
            <a:pPr marL="0" indent="0">
              <a:buNone/>
            </a:pPr>
            <a:r>
              <a:rPr lang="en-US" b="1" dirty="0">
                <a:ea typeface="Calibri"/>
                <a:cs typeface="Calibri"/>
              </a:rPr>
              <a:t>What having good resilience, health and wellbeing can achieve?</a:t>
            </a:r>
            <a:endParaRPr lang="en-US" b="1">
              <a:ea typeface="Calibri"/>
              <a:cs typeface="Calibri"/>
            </a:endParaRPr>
          </a:p>
          <a:p>
            <a:pPr marL="0" indent="0">
              <a:buNone/>
            </a:pPr>
            <a:endParaRPr lang="en-US" dirty="0">
              <a:ea typeface="Calibri" panose="020F0502020204030204"/>
              <a:cs typeface="Calibri" panose="020F0502020204030204"/>
            </a:endParaRPr>
          </a:p>
          <a:p>
            <a:pPr marL="0" indent="0">
              <a:buNone/>
            </a:pPr>
            <a:r>
              <a:rPr lang="en-US" dirty="0">
                <a:ea typeface="Calibri" panose="020F0502020204030204"/>
                <a:cs typeface="Calibri" panose="020F0502020204030204"/>
              </a:rPr>
              <a:t>If you were to have good resilience, health and wellbeing it allows the student to have good motivation and therefore will be able to complete assignments on time. This shows that they have good self-discipline and when applying for a job which needs self-discipline for example the police force. According to mayo clinic staff (2022) it is proven that "resilience can help protect you from various mental health conditions such as depression and anxiety". This shows that if you have got good resilience then you can be more immune to the negative ways in which you can react to when being knocked down like being stressed for example and therefore can build themselves back up more quickly. </a:t>
            </a:r>
          </a:p>
        </p:txBody>
      </p:sp>
      <p:sp>
        <p:nvSpPr>
          <p:cNvPr id="13" name="Rectangle 12">
            <a:extLst>
              <a:ext uri="{FF2B5EF4-FFF2-40B4-BE49-F238E27FC236}">
                <a16:creationId xmlns:a16="http://schemas.microsoft.com/office/drawing/2014/main" id="{616F9FD8-4CFE-4C77-8F29-5D801C57E2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815864"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93106109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9E8A06-F0BB-FFBE-AF14-DB61C13AB943}"/>
              </a:ext>
            </a:extLst>
          </p:cNvPr>
          <p:cNvSpPr>
            <a:spLocks noGrp="1"/>
          </p:cNvSpPr>
          <p:nvPr>
            <p:ph type="title"/>
          </p:nvPr>
        </p:nvSpPr>
        <p:spPr>
          <a:xfrm>
            <a:off x="3284127" y="64088"/>
            <a:ext cx="11230562" cy="908743"/>
          </a:xfrm>
        </p:spPr>
        <p:txBody>
          <a:bodyPr/>
          <a:lstStyle/>
          <a:p>
            <a:r>
              <a:rPr lang="en-US" b="1" err="1">
                <a:solidFill>
                  <a:schemeClr val="tx1"/>
                </a:solidFill>
                <a:ea typeface="Calibri Light"/>
                <a:cs typeface="Calibri Light"/>
              </a:rPr>
              <a:t>Refrencing</a:t>
            </a:r>
            <a:r>
              <a:rPr lang="en-US" b="1" dirty="0">
                <a:solidFill>
                  <a:schemeClr val="tx1"/>
                </a:solidFill>
                <a:ea typeface="Calibri Light"/>
                <a:cs typeface="Calibri Light"/>
              </a:rPr>
              <a:t> list</a:t>
            </a:r>
            <a:endParaRPr lang="en-US" b="1" dirty="0" err="1">
              <a:solidFill>
                <a:schemeClr val="tx1"/>
              </a:solidFill>
            </a:endParaRPr>
          </a:p>
        </p:txBody>
      </p:sp>
      <p:sp>
        <p:nvSpPr>
          <p:cNvPr id="3" name="Content Placeholder 2">
            <a:extLst>
              <a:ext uri="{FF2B5EF4-FFF2-40B4-BE49-F238E27FC236}">
                <a16:creationId xmlns:a16="http://schemas.microsoft.com/office/drawing/2014/main" id="{E01B477D-0CFD-720F-ECC4-94856608DC1E}"/>
              </a:ext>
            </a:extLst>
          </p:cNvPr>
          <p:cNvSpPr>
            <a:spLocks noGrp="1"/>
          </p:cNvSpPr>
          <p:nvPr>
            <p:ph idx="1"/>
          </p:nvPr>
        </p:nvSpPr>
        <p:spPr>
          <a:xfrm>
            <a:off x="3812824" y="1240404"/>
            <a:ext cx="7315200" cy="5120640"/>
          </a:xfrm>
        </p:spPr>
        <p:txBody>
          <a:bodyPr vert="horz" lIns="91440" tIns="45720" rIns="91440" bIns="45720" rtlCol="0" anchor="t">
            <a:normAutofit fontScale="85000" lnSpcReduction="20000"/>
          </a:bodyPr>
          <a:lstStyle/>
          <a:p>
            <a:pPr marL="0" indent="0">
              <a:buNone/>
            </a:pPr>
            <a:r>
              <a:rPr lang="en-US" dirty="0">
                <a:ea typeface="Calibri" panose="020F0502020204030204"/>
                <a:cs typeface="Calibri" panose="020F0502020204030204"/>
              </a:rPr>
              <a:t>Mayoclinic.org (2022) July 14th  </a:t>
            </a:r>
            <a:r>
              <a:rPr lang="en-US" dirty="0">
                <a:ea typeface="+mn-lt"/>
                <a:cs typeface="+mn-lt"/>
                <a:hlinkClick r:id="rId2"/>
              </a:rPr>
              <a:t>https://www.mayoclinic.org/tests-procedures/resilience-training/in-depth/resilience/art-20046311#:~:text=Resilience%20can%20help%20protect%20you,being%20bullied%20or%20previous%20trauma.</a:t>
            </a:r>
          </a:p>
          <a:p>
            <a:pPr marL="0" indent="0">
              <a:buNone/>
            </a:pPr>
            <a:r>
              <a:rPr lang="en-US" dirty="0">
                <a:ea typeface="Calibri" panose="020F0502020204030204"/>
                <a:cs typeface="Calibri" panose="020F0502020204030204"/>
              </a:rPr>
              <a:t>Skills for care (2020) </a:t>
            </a:r>
            <a:r>
              <a:rPr lang="en-US" dirty="0">
                <a:ea typeface="Calibri" panose="020F0502020204030204"/>
                <a:cs typeface="Calibri" panose="020F0502020204030204"/>
                <a:hlinkClick r:id="rId3"/>
              </a:rPr>
              <a:t>https://www.skillsforcare.org.uk</a:t>
            </a:r>
            <a:endParaRPr lang="en-US" dirty="0">
              <a:ea typeface="Calibri" panose="020F0502020204030204"/>
              <a:cs typeface="Calibri" panose="020F0502020204030204"/>
            </a:endParaRPr>
          </a:p>
          <a:p>
            <a:pPr marL="0" indent="0">
              <a:buNone/>
            </a:pPr>
            <a:r>
              <a:rPr lang="en-US" dirty="0">
                <a:ea typeface="Calibri" panose="020F0502020204030204"/>
                <a:cs typeface="Calibri" panose="020F0502020204030204"/>
              </a:rPr>
              <a:t>Public health England (2014) September </a:t>
            </a:r>
            <a:r>
              <a:rPr lang="en-US" dirty="0">
                <a:ea typeface="Calibri" panose="020F0502020204030204"/>
                <a:cs typeface="Calibri" panose="020F0502020204030204"/>
                <a:hlinkClick r:id="rId4"/>
              </a:rPr>
              <a:t>https://assets.publishing.service.gov.uk</a:t>
            </a:r>
            <a:r>
              <a:rPr lang="en-US" dirty="0">
                <a:ea typeface="Calibri" panose="020F0502020204030204"/>
                <a:cs typeface="Calibri" panose="020F0502020204030204"/>
              </a:rPr>
              <a:t> </a:t>
            </a:r>
          </a:p>
          <a:p>
            <a:pPr marL="0" indent="0">
              <a:buNone/>
            </a:pPr>
            <a:r>
              <a:rPr lang="en-US" dirty="0">
                <a:ea typeface="Calibri" panose="020F0502020204030204"/>
                <a:cs typeface="Calibri" panose="020F0502020204030204"/>
              </a:rPr>
              <a:t>Mind.org.uk (2023) </a:t>
            </a:r>
            <a:r>
              <a:rPr lang="en-US" dirty="0">
                <a:ea typeface="+mn-lt"/>
                <a:cs typeface="+mn-lt"/>
                <a:hlinkClick r:id="rId5"/>
              </a:rPr>
              <a:t>https://www.mind.org.uk/information-support/tips-for-everyday-living/student-life/student-lifestyle/</a:t>
            </a:r>
          </a:p>
          <a:p>
            <a:pPr marL="0" indent="0">
              <a:buNone/>
            </a:pPr>
            <a:endParaRPr lang="en-US" dirty="0">
              <a:ea typeface="+mn-lt"/>
              <a:cs typeface="+mn-lt"/>
            </a:endParaRPr>
          </a:p>
          <a:p>
            <a:pPr marL="0" indent="0">
              <a:buNone/>
            </a:pPr>
            <a:r>
              <a:rPr lang="en-US" dirty="0">
                <a:ea typeface="+mn-lt"/>
                <a:cs typeface="+mn-lt"/>
              </a:rPr>
              <a:t>GOV.UK department of Health (2014) 4th </a:t>
            </a:r>
            <a:r>
              <a:rPr lang="en-US" err="1">
                <a:ea typeface="+mn-lt"/>
                <a:cs typeface="+mn-lt"/>
              </a:rPr>
              <a:t>febuary</a:t>
            </a:r>
            <a:r>
              <a:rPr lang="en-US" dirty="0">
                <a:ea typeface="+mn-lt"/>
                <a:cs typeface="+mn-lt"/>
              </a:rPr>
              <a:t> </a:t>
            </a:r>
            <a:r>
              <a:rPr lang="en-US" dirty="0">
                <a:ea typeface="+mn-lt"/>
                <a:cs typeface="+mn-lt"/>
                <a:hlinkClick r:id="rId5"/>
              </a:rPr>
              <a:t>https://www.mind.org.uk/information-support/tips-for-everyday-living/student-life/student-lifestyle/</a:t>
            </a:r>
          </a:p>
          <a:p>
            <a:pPr marL="0" indent="0">
              <a:buNone/>
            </a:pPr>
            <a:r>
              <a:rPr lang="en-US">
                <a:ea typeface="+mn-lt"/>
                <a:cs typeface="+mn-lt"/>
              </a:rPr>
              <a:t>House of commons library (2023) 30th may </a:t>
            </a:r>
            <a:r>
              <a:rPr lang="en-US" dirty="0">
                <a:ea typeface="+mn-lt"/>
                <a:cs typeface="+mn-lt"/>
                <a:hlinkClick r:id="rId6"/>
              </a:rPr>
              <a:t>https://commonslibrary.parliament.uk/research-briefings/cbp-8593/</a:t>
            </a:r>
            <a:endParaRPr lang="en-US" dirty="0">
              <a:ea typeface="+mn-lt"/>
              <a:cs typeface="+mn-lt"/>
            </a:endParaRPr>
          </a:p>
          <a:p>
            <a:pPr marL="0" indent="0">
              <a:buNone/>
            </a:pPr>
            <a:endParaRPr lang="en-US" dirty="0">
              <a:ea typeface="+mn-lt"/>
              <a:cs typeface="+mn-lt"/>
            </a:endParaRPr>
          </a:p>
          <a:p>
            <a:pPr marL="0" indent="0">
              <a:buNone/>
            </a:pPr>
            <a:r>
              <a:rPr lang="en-US" dirty="0">
                <a:ea typeface="+mn-lt"/>
                <a:cs typeface="+mn-lt"/>
              </a:rPr>
              <a:t>Oxford dictionary- resilience</a:t>
            </a:r>
          </a:p>
          <a:p>
            <a:pPr marL="0" indent="0">
              <a:buNone/>
            </a:pPr>
            <a:r>
              <a:rPr lang="en-US" dirty="0">
                <a:ea typeface="+mn-lt"/>
                <a:cs typeface="+mn-lt"/>
              </a:rPr>
              <a:t>Oxford dictionary- health</a:t>
            </a:r>
          </a:p>
          <a:p>
            <a:pPr marL="0" indent="0">
              <a:buNone/>
            </a:pPr>
            <a:r>
              <a:rPr lang="en-US" dirty="0">
                <a:ea typeface="+mn-lt"/>
                <a:cs typeface="+mn-lt"/>
              </a:rPr>
              <a:t>Oxford dictionary-wellbeing</a:t>
            </a:r>
          </a:p>
        </p:txBody>
      </p:sp>
    </p:spTree>
    <p:extLst>
      <p:ext uri="{BB962C8B-B14F-4D97-AF65-F5344CB8AC3E}">
        <p14:creationId xmlns:p14="http://schemas.microsoft.com/office/powerpoint/2010/main" val="3272115624"/>
      </p:ext>
    </p:extLst>
  </p:cSld>
  <p:clrMapOvr>
    <a:masterClrMapping/>
  </p:clrMapOvr>
</p:sld>
</file>

<file path=ppt/theme/theme1.xml><?xml version="1.0" encoding="utf-8"?>
<a:theme xmlns:a="http://schemas.openxmlformats.org/drawingml/2006/main" name="Frame">
  <a:themeElements>
    <a:clrScheme name="Frame">
      <a:dk1>
        <a:srgbClr val="000000"/>
      </a:dk1>
      <a:lt1>
        <a:srgbClr val="FFFFFF"/>
      </a:lt1>
      <a:dk2>
        <a:srgbClr val="545454"/>
      </a:dk2>
      <a:lt2>
        <a:srgbClr val="BFBFBF"/>
      </a:lt2>
      <a:accent1>
        <a:srgbClr val="40BAD2"/>
      </a:accent1>
      <a:accent2>
        <a:srgbClr val="FAB900"/>
      </a:accent2>
      <a:accent3>
        <a:srgbClr val="90BB23"/>
      </a:accent3>
      <a:accent4>
        <a:srgbClr val="EE7008"/>
      </a:accent4>
      <a:accent5>
        <a:srgbClr val="1AB39F"/>
      </a:accent5>
      <a:accent6>
        <a:srgbClr val="D5393D"/>
      </a:accent6>
      <a:hlink>
        <a:srgbClr val="90BB23"/>
      </a:hlink>
      <a:folHlink>
        <a:srgbClr val="EE7008"/>
      </a:folHlink>
    </a:clrScheme>
    <a:fontScheme name="Frame">
      <a:majorFont>
        <a:latin typeface="Corbel" panose="020B0503020204020204"/>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Frame">
      <a:fillStyleLst>
        <a:solidFill>
          <a:schemeClr val="phClr"/>
        </a:solidFill>
        <a:solidFill>
          <a:schemeClr val="phClr">
            <a:tint val="65000"/>
          </a:schemeClr>
        </a:solidFill>
        <a:solidFill>
          <a:schemeClr val="phClr">
            <a:shade val="80000"/>
            <a:satMod val="150000"/>
          </a:schemeClr>
        </a:solidFill>
      </a:fillStyleLst>
      <a:lnStyleLst>
        <a:ln w="9525" cap="flat" cmpd="sng" algn="ctr">
          <a:solidFill>
            <a:schemeClr val="phClr"/>
          </a:solidFill>
          <a:prstDash val="solid"/>
        </a:ln>
        <a:ln w="10795" cap="flat" cmpd="sng" algn="ctr">
          <a:solidFill>
            <a:schemeClr val="phClr"/>
          </a:solidFill>
          <a:prstDash val="solid"/>
        </a:ln>
        <a:ln w="17145" cap="flat" cmpd="sng" algn="ctr">
          <a:solidFill>
            <a:schemeClr val="phClr">
              <a:shade val="95000"/>
              <a:alpha val="50000"/>
              <a:satMod val="150000"/>
            </a:schemeClr>
          </a:solidFill>
          <a:prstDash val="solid"/>
        </a:ln>
      </a:lnStyleLst>
      <a:effectStyleLst>
        <a:effectStyle>
          <a:effectLst/>
        </a:effectStyle>
        <a:effectStyle>
          <a:effectLst/>
        </a:effectStyle>
        <a:effectStyle>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20000"/>
                <a:lumMod val="102000"/>
              </a:schemeClr>
            </a:gs>
            <a:gs pos="48000">
              <a:schemeClr val="phClr">
                <a:tint val="98000"/>
                <a:shade val="90000"/>
                <a:satMod val="110000"/>
                <a:lumMod val="103000"/>
              </a:schemeClr>
            </a:gs>
            <a:gs pos="100000">
              <a:schemeClr val="phClr">
                <a:tint val="98000"/>
                <a:shade val="80000"/>
                <a:satMod val="100000"/>
              </a:schemeClr>
            </a:gs>
          </a:gsLst>
          <a:lin ang="5400000" scaled="0"/>
        </a:gradFill>
      </a:bgFillStyleLst>
    </a:fmtScheme>
  </a:themeElements>
  <a:objectDefaults/>
  <a:extraClrSchemeLst/>
  <a:extLst>
    <a:ext uri="{05A4C25C-085E-4340-85A3-A5531E510DB2}">
      <thm15:themeFamily xmlns:thm15="http://schemas.microsoft.com/office/thememl/2012/main" name="Frame" id="{F226E7A2-7162-461C-9490-D27D9DC04E43}" vid="{629A0216-3BBD-45C0-B63F-2683BEA18F60}"/>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8</Slides>
  <Notes>0</Notes>
  <HiddenSlides>0</HiddenSlides>
  <MMClips>0</MMClips>
  <ScaleCrop>false</ScaleCrop>
  <HeadingPairs>
    <vt:vector size="4" baseType="variant">
      <vt:variant>
        <vt:lpstr>Theme</vt:lpstr>
      </vt:variant>
      <vt:variant>
        <vt:i4>1</vt:i4>
      </vt:variant>
      <vt:variant>
        <vt:lpstr>Slide Titles</vt:lpstr>
      </vt:variant>
      <vt:variant>
        <vt:i4>8</vt:i4>
      </vt:variant>
    </vt:vector>
  </HeadingPairs>
  <TitlesOfParts>
    <vt:vector size="9" baseType="lpstr">
      <vt:lpstr>Frame</vt:lpstr>
      <vt:lpstr>What is resilience ?</vt:lpstr>
      <vt:lpstr>PowerPoint Presentation</vt:lpstr>
      <vt:lpstr>PowerPoint Presentation</vt:lpstr>
      <vt:lpstr>PowerPoint Presentation</vt:lpstr>
      <vt:lpstr>PowerPoint Presentation</vt:lpstr>
      <vt:lpstr>PowerPoint Presentation</vt:lpstr>
      <vt:lpstr>PowerPoint Presentation</vt:lpstr>
      <vt:lpstr>Refrencing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813</cp:revision>
  <dcterms:created xsi:type="dcterms:W3CDTF">2023-10-09T09:58:32Z</dcterms:created>
  <dcterms:modified xsi:type="dcterms:W3CDTF">2023-10-31T10:09:46Z</dcterms:modified>
</cp:coreProperties>
</file>