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2"/>
  </p:notesMasterIdLst>
  <p:sldIdLst>
    <p:sldId id="1301" r:id="rId2"/>
    <p:sldId id="486" r:id="rId3"/>
    <p:sldId id="487" r:id="rId4"/>
    <p:sldId id="256" r:id="rId5"/>
    <p:sldId id="474" r:id="rId6"/>
    <p:sldId id="1620" r:id="rId7"/>
    <p:sldId id="1621" r:id="rId8"/>
    <p:sldId id="1634" r:id="rId9"/>
    <p:sldId id="1630" r:id="rId10"/>
    <p:sldId id="1623" r:id="rId11"/>
    <p:sldId id="1631" r:id="rId12"/>
    <p:sldId id="265" r:id="rId13"/>
    <p:sldId id="280" r:id="rId14"/>
    <p:sldId id="1632" r:id="rId15"/>
    <p:sldId id="281" r:id="rId16"/>
    <p:sldId id="258" r:id="rId17"/>
    <p:sldId id="1629" r:id="rId18"/>
    <p:sldId id="1635" r:id="rId19"/>
    <p:sldId id="273" r:id="rId20"/>
    <p:sldId id="274" r:id="rId21"/>
    <p:sldId id="1636" r:id="rId22"/>
    <p:sldId id="1628" r:id="rId23"/>
    <p:sldId id="1637" r:id="rId24"/>
    <p:sldId id="489" r:id="rId25"/>
    <p:sldId id="491" r:id="rId26"/>
    <p:sldId id="1615" r:id="rId27"/>
    <p:sldId id="1638" r:id="rId28"/>
    <p:sldId id="361" r:id="rId29"/>
    <p:sldId id="367" r:id="rId30"/>
    <p:sldId id="387" r:id="rId31"/>
    <p:sldId id="388" r:id="rId32"/>
    <p:sldId id="471" r:id="rId33"/>
    <p:sldId id="395" r:id="rId34"/>
    <p:sldId id="396" r:id="rId35"/>
    <p:sldId id="476" r:id="rId36"/>
    <p:sldId id="478" r:id="rId37"/>
    <p:sldId id="429" r:id="rId38"/>
    <p:sldId id="434" r:id="rId39"/>
    <p:sldId id="468" r:id="rId40"/>
    <p:sldId id="451" r:id="rId41"/>
    <p:sldId id="458" r:id="rId42"/>
    <p:sldId id="472" r:id="rId43"/>
    <p:sldId id="373" r:id="rId44"/>
    <p:sldId id="484" r:id="rId45"/>
    <p:sldId id="1612" r:id="rId46"/>
    <p:sldId id="1611" r:id="rId47"/>
    <p:sldId id="375" r:id="rId48"/>
    <p:sldId id="376" r:id="rId49"/>
    <p:sldId id="377" r:id="rId50"/>
    <p:sldId id="381" r:id="rId51"/>
    <p:sldId id="481" r:id="rId52"/>
    <p:sldId id="1610" r:id="rId53"/>
    <p:sldId id="1613" r:id="rId54"/>
    <p:sldId id="380" r:id="rId55"/>
    <p:sldId id="1609" r:id="rId56"/>
    <p:sldId id="470" r:id="rId57"/>
    <p:sldId id="441" r:id="rId58"/>
    <p:sldId id="442" r:id="rId59"/>
    <p:sldId id="443" r:id="rId60"/>
    <p:sldId id="473" r:id="rId61"/>
    <p:sldId id="490" r:id="rId62"/>
    <p:sldId id="268" r:id="rId63"/>
    <p:sldId id="266" r:id="rId64"/>
    <p:sldId id="272" r:id="rId65"/>
    <p:sldId id="278" r:id="rId66"/>
    <p:sldId id="277" r:id="rId67"/>
    <p:sldId id="283" r:id="rId68"/>
    <p:sldId id="290" r:id="rId69"/>
    <p:sldId id="492" r:id="rId70"/>
    <p:sldId id="1619"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3B87"/>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687"/>
    <p:restoredTop sz="88455"/>
  </p:normalViewPr>
  <p:slideViewPr>
    <p:cSldViewPr snapToGrid="0" snapToObjects="1">
      <p:cViewPr varScale="1">
        <p:scale>
          <a:sx n="61" d="100"/>
          <a:sy n="61" d="100"/>
        </p:scale>
        <p:origin x="51"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diagrams/_rels/data6.xml.rels><?xml version="1.0" encoding="UTF-8" standalone="yes"?>
<Relationships xmlns="http://schemas.openxmlformats.org/package/2006/relationships"><Relationship Id="rId1" Type="http://schemas.openxmlformats.org/officeDocument/2006/relationships/hyperlink" Target="https://fb.watch/j8lDLr1XME/"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fb.watch/j8lDLr1XME/" TargetMode="Externa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35F7C7-D3BF-4C2E-8B5B-05926079A162}" type="doc">
      <dgm:prSet loTypeId="urn:microsoft.com/office/officeart/2005/8/layout/hierarchy2" loCatId="hierarchy" qsTypeId="urn:microsoft.com/office/officeart/2005/8/quickstyle/simple1" qsCatId="simple" csTypeId="urn:microsoft.com/office/officeart/2005/8/colors/colorful3" csCatId="colorful" phldr="1"/>
      <dgm:spPr/>
      <dgm:t>
        <a:bodyPr/>
        <a:lstStyle/>
        <a:p>
          <a:endParaRPr lang="cy-GB"/>
        </a:p>
      </dgm:t>
    </dgm:pt>
    <dgm:pt modelId="{7719EF75-D3EC-44C9-969B-B0892511F1E1}">
      <dgm:prSet phldrT="[Testun]"/>
      <dgm:spPr/>
      <dgm:t>
        <a:bodyPr/>
        <a:lstStyle/>
        <a:p>
          <a:r>
            <a:rPr lang="cy-GB" dirty="0"/>
            <a:t>Sgiliau iaith</a:t>
          </a:r>
        </a:p>
      </dgm:t>
    </dgm:pt>
    <dgm:pt modelId="{78CCEA12-9BF9-4E37-B29F-A0D94CFCC4CE}" type="parTrans" cxnId="{B1F11874-7C01-4443-B8E0-E60E2AFA96FF}">
      <dgm:prSet/>
      <dgm:spPr/>
      <dgm:t>
        <a:bodyPr/>
        <a:lstStyle/>
        <a:p>
          <a:endParaRPr lang="cy-GB"/>
        </a:p>
      </dgm:t>
    </dgm:pt>
    <dgm:pt modelId="{5F736836-A799-4526-B7C3-0233A9C7ED6D}" type="sibTrans" cxnId="{B1F11874-7C01-4443-B8E0-E60E2AFA96FF}">
      <dgm:prSet/>
      <dgm:spPr/>
      <dgm:t>
        <a:bodyPr/>
        <a:lstStyle/>
        <a:p>
          <a:endParaRPr lang="cy-GB"/>
        </a:p>
      </dgm:t>
    </dgm:pt>
    <dgm:pt modelId="{DBE3DC24-0ABF-4F0F-9C1F-C5A024AC2F80}">
      <dgm:prSet phldrT="[Testun]"/>
      <dgm:spPr/>
      <dgm:t>
        <a:bodyPr/>
        <a:lstStyle/>
        <a:p>
          <a:r>
            <a:rPr lang="cy-GB" dirty="0"/>
            <a:t>Gwrando</a:t>
          </a:r>
        </a:p>
      </dgm:t>
    </dgm:pt>
    <dgm:pt modelId="{FC29002F-9B2A-43EE-8938-3D6E70B6D348}" type="parTrans" cxnId="{3979E5D1-163F-4A39-93A1-96B4979278A3}">
      <dgm:prSet/>
      <dgm:spPr/>
      <dgm:t>
        <a:bodyPr/>
        <a:lstStyle/>
        <a:p>
          <a:endParaRPr lang="cy-GB"/>
        </a:p>
      </dgm:t>
    </dgm:pt>
    <dgm:pt modelId="{D677EDA8-F337-4875-B28F-4EA057A0F276}" type="sibTrans" cxnId="{3979E5D1-163F-4A39-93A1-96B4979278A3}">
      <dgm:prSet/>
      <dgm:spPr/>
      <dgm:t>
        <a:bodyPr/>
        <a:lstStyle/>
        <a:p>
          <a:endParaRPr lang="cy-GB"/>
        </a:p>
      </dgm:t>
    </dgm:pt>
    <dgm:pt modelId="{34F0E94B-7EB3-4E33-A1D9-A131F635AB7E}">
      <dgm:prSet phldrT="[Testun]"/>
      <dgm:spPr/>
      <dgm:t>
        <a:bodyPr/>
        <a:lstStyle/>
        <a:p>
          <a:r>
            <a:rPr lang="cy-GB" dirty="0"/>
            <a:t>Siarad</a:t>
          </a:r>
        </a:p>
      </dgm:t>
    </dgm:pt>
    <dgm:pt modelId="{C194A02D-6DDF-495E-8C61-9C2AF81D38FC}" type="parTrans" cxnId="{3724354B-25E7-4E1D-86A0-FF83C33AF285}">
      <dgm:prSet/>
      <dgm:spPr/>
      <dgm:t>
        <a:bodyPr/>
        <a:lstStyle/>
        <a:p>
          <a:endParaRPr lang="cy-GB"/>
        </a:p>
      </dgm:t>
    </dgm:pt>
    <dgm:pt modelId="{FDA2015D-2FB7-4F64-83C0-E63A7975BE61}" type="sibTrans" cxnId="{3724354B-25E7-4E1D-86A0-FF83C33AF285}">
      <dgm:prSet/>
      <dgm:spPr/>
      <dgm:t>
        <a:bodyPr/>
        <a:lstStyle/>
        <a:p>
          <a:endParaRPr lang="cy-GB"/>
        </a:p>
      </dgm:t>
    </dgm:pt>
    <dgm:pt modelId="{20D0B11E-066C-40CE-BEB0-7B9C075A12FE}">
      <dgm:prSet phldrT="[Testun]"/>
      <dgm:spPr/>
      <dgm:t>
        <a:bodyPr/>
        <a:lstStyle/>
        <a:p>
          <a:r>
            <a:rPr lang="cy-GB" dirty="0"/>
            <a:t>Darllen</a:t>
          </a:r>
        </a:p>
      </dgm:t>
    </dgm:pt>
    <dgm:pt modelId="{B7076BCD-C1EA-4166-86E3-DDEE5609980C}" type="parTrans" cxnId="{48C6F428-ACEE-4F4C-89B9-3C62E7E969E5}">
      <dgm:prSet/>
      <dgm:spPr/>
      <dgm:t>
        <a:bodyPr/>
        <a:lstStyle/>
        <a:p>
          <a:endParaRPr lang="cy-GB"/>
        </a:p>
      </dgm:t>
    </dgm:pt>
    <dgm:pt modelId="{4D13976F-A32C-4928-8EA2-79C8718F57B3}" type="sibTrans" cxnId="{48C6F428-ACEE-4F4C-89B9-3C62E7E969E5}">
      <dgm:prSet/>
      <dgm:spPr/>
      <dgm:t>
        <a:bodyPr/>
        <a:lstStyle/>
        <a:p>
          <a:endParaRPr lang="cy-GB"/>
        </a:p>
      </dgm:t>
    </dgm:pt>
    <dgm:pt modelId="{F230A5E7-8B19-4F1E-98CC-F0E918E0FD9C}">
      <dgm:prSet phldrT="[Testun]"/>
      <dgm:spPr/>
      <dgm:t>
        <a:bodyPr/>
        <a:lstStyle/>
        <a:p>
          <a:r>
            <a:rPr lang="cy-GB" dirty="0"/>
            <a:t>Ysgrifennu</a:t>
          </a:r>
        </a:p>
      </dgm:t>
    </dgm:pt>
    <dgm:pt modelId="{9AE22D88-D2AA-4E6C-9BFD-D3014DA55B9D}" type="parTrans" cxnId="{5501E03E-1A38-4816-B28A-39D39D02E05C}">
      <dgm:prSet/>
      <dgm:spPr/>
      <dgm:t>
        <a:bodyPr/>
        <a:lstStyle/>
        <a:p>
          <a:endParaRPr lang="cy-GB"/>
        </a:p>
      </dgm:t>
    </dgm:pt>
    <dgm:pt modelId="{447A24FC-3544-4A81-BB23-507A70FA8CF3}" type="sibTrans" cxnId="{5501E03E-1A38-4816-B28A-39D39D02E05C}">
      <dgm:prSet/>
      <dgm:spPr/>
      <dgm:t>
        <a:bodyPr/>
        <a:lstStyle/>
        <a:p>
          <a:endParaRPr lang="cy-GB"/>
        </a:p>
      </dgm:t>
    </dgm:pt>
    <dgm:pt modelId="{D43827BC-8326-435B-BA41-CD59E504AB98}" type="pres">
      <dgm:prSet presAssocID="{2D35F7C7-D3BF-4C2E-8B5B-05926079A162}" presName="diagram" presStyleCnt="0">
        <dgm:presLayoutVars>
          <dgm:chPref val="1"/>
          <dgm:dir/>
          <dgm:animOne val="branch"/>
          <dgm:animLvl val="lvl"/>
          <dgm:resizeHandles val="exact"/>
        </dgm:presLayoutVars>
      </dgm:prSet>
      <dgm:spPr/>
    </dgm:pt>
    <dgm:pt modelId="{6151626D-ABF1-470C-9139-DC0843F4D75C}" type="pres">
      <dgm:prSet presAssocID="{7719EF75-D3EC-44C9-969B-B0892511F1E1}" presName="root1" presStyleCnt="0"/>
      <dgm:spPr/>
    </dgm:pt>
    <dgm:pt modelId="{2C26DA42-CEB0-40F9-AA9F-2CBCACE94E61}" type="pres">
      <dgm:prSet presAssocID="{7719EF75-D3EC-44C9-969B-B0892511F1E1}" presName="LevelOneTextNode" presStyleLbl="node0" presStyleIdx="0" presStyleCnt="1">
        <dgm:presLayoutVars>
          <dgm:chPref val="3"/>
        </dgm:presLayoutVars>
      </dgm:prSet>
      <dgm:spPr/>
    </dgm:pt>
    <dgm:pt modelId="{53A5957E-A170-4A66-B276-1651952F5E3C}" type="pres">
      <dgm:prSet presAssocID="{7719EF75-D3EC-44C9-969B-B0892511F1E1}" presName="level2hierChild" presStyleCnt="0"/>
      <dgm:spPr/>
    </dgm:pt>
    <dgm:pt modelId="{5E671FA2-1B80-438A-8037-666E1490DB2F}" type="pres">
      <dgm:prSet presAssocID="{FC29002F-9B2A-43EE-8938-3D6E70B6D348}" presName="conn2-1" presStyleLbl="parChTrans1D2" presStyleIdx="0" presStyleCnt="4"/>
      <dgm:spPr/>
    </dgm:pt>
    <dgm:pt modelId="{4B59DD89-1C17-4923-9ABF-EE7FFE146F2F}" type="pres">
      <dgm:prSet presAssocID="{FC29002F-9B2A-43EE-8938-3D6E70B6D348}" presName="connTx" presStyleLbl="parChTrans1D2" presStyleIdx="0" presStyleCnt="4"/>
      <dgm:spPr/>
    </dgm:pt>
    <dgm:pt modelId="{A5CD101B-98DB-4DF8-B39D-FA7A78C99F6E}" type="pres">
      <dgm:prSet presAssocID="{DBE3DC24-0ABF-4F0F-9C1F-C5A024AC2F80}" presName="root2" presStyleCnt="0"/>
      <dgm:spPr/>
    </dgm:pt>
    <dgm:pt modelId="{423C3441-80D6-4AC1-8D65-BFC7D0F3EFFF}" type="pres">
      <dgm:prSet presAssocID="{DBE3DC24-0ABF-4F0F-9C1F-C5A024AC2F80}" presName="LevelTwoTextNode" presStyleLbl="node2" presStyleIdx="0" presStyleCnt="4">
        <dgm:presLayoutVars>
          <dgm:chPref val="3"/>
        </dgm:presLayoutVars>
      </dgm:prSet>
      <dgm:spPr/>
    </dgm:pt>
    <dgm:pt modelId="{252D7251-33CE-4431-97DA-DB7DF8ED0157}" type="pres">
      <dgm:prSet presAssocID="{DBE3DC24-0ABF-4F0F-9C1F-C5A024AC2F80}" presName="level3hierChild" presStyleCnt="0"/>
      <dgm:spPr/>
    </dgm:pt>
    <dgm:pt modelId="{DD035456-3BEF-4FE5-AE11-B47F943A6D7E}" type="pres">
      <dgm:prSet presAssocID="{C194A02D-6DDF-495E-8C61-9C2AF81D38FC}" presName="conn2-1" presStyleLbl="parChTrans1D2" presStyleIdx="1" presStyleCnt="4"/>
      <dgm:spPr/>
    </dgm:pt>
    <dgm:pt modelId="{8A043F9C-C8D9-4E73-9253-EDA6A564E2A3}" type="pres">
      <dgm:prSet presAssocID="{C194A02D-6DDF-495E-8C61-9C2AF81D38FC}" presName="connTx" presStyleLbl="parChTrans1D2" presStyleIdx="1" presStyleCnt="4"/>
      <dgm:spPr/>
    </dgm:pt>
    <dgm:pt modelId="{2354FB6F-1384-40DE-8A44-432C9A179221}" type="pres">
      <dgm:prSet presAssocID="{34F0E94B-7EB3-4E33-A1D9-A131F635AB7E}" presName="root2" presStyleCnt="0"/>
      <dgm:spPr/>
    </dgm:pt>
    <dgm:pt modelId="{CA02C40F-C5FF-42A4-8143-7163E3554A7F}" type="pres">
      <dgm:prSet presAssocID="{34F0E94B-7EB3-4E33-A1D9-A131F635AB7E}" presName="LevelTwoTextNode" presStyleLbl="node2" presStyleIdx="1" presStyleCnt="4">
        <dgm:presLayoutVars>
          <dgm:chPref val="3"/>
        </dgm:presLayoutVars>
      </dgm:prSet>
      <dgm:spPr/>
    </dgm:pt>
    <dgm:pt modelId="{AA959D0F-29AE-44F7-BC39-50D3B4CB4C22}" type="pres">
      <dgm:prSet presAssocID="{34F0E94B-7EB3-4E33-A1D9-A131F635AB7E}" presName="level3hierChild" presStyleCnt="0"/>
      <dgm:spPr/>
    </dgm:pt>
    <dgm:pt modelId="{A8B7FB32-DF8D-4387-82F7-397860EE511B}" type="pres">
      <dgm:prSet presAssocID="{B7076BCD-C1EA-4166-86E3-DDEE5609980C}" presName="conn2-1" presStyleLbl="parChTrans1D2" presStyleIdx="2" presStyleCnt="4"/>
      <dgm:spPr/>
    </dgm:pt>
    <dgm:pt modelId="{097D89C8-D461-4063-B99C-DEB755A06B24}" type="pres">
      <dgm:prSet presAssocID="{B7076BCD-C1EA-4166-86E3-DDEE5609980C}" presName="connTx" presStyleLbl="parChTrans1D2" presStyleIdx="2" presStyleCnt="4"/>
      <dgm:spPr/>
    </dgm:pt>
    <dgm:pt modelId="{B6CF72AE-9D1E-4ACF-AFDB-F640492ACDB7}" type="pres">
      <dgm:prSet presAssocID="{20D0B11E-066C-40CE-BEB0-7B9C075A12FE}" presName="root2" presStyleCnt="0"/>
      <dgm:spPr/>
    </dgm:pt>
    <dgm:pt modelId="{A957A2E2-C772-4BA5-927E-0ED02664B018}" type="pres">
      <dgm:prSet presAssocID="{20D0B11E-066C-40CE-BEB0-7B9C075A12FE}" presName="LevelTwoTextNode" presStyleLbl="node2" presStyleIdx="2" presStyleCnt="4">
        <dgm:presLayoutVars>
          <dgm:chPref val="3"/>
        </dgm:presLayoutVars>
      </dgm:prSet>
      <dgm:spPr/>
    </dgm:pt>
    <dgm:pt modelId="{73C7591A-4958-4528-B6A1-BF8046E2D039}" type="pres">
      <dgm:prSet presAssocID="{20D0B11E-066C-40CE-BEB0-7B9C075A12FE}" presName="level3hierChild" presStyleCnt="0"/>
      <dgm:spPr/>
    </dgm:pt>
    <dgm:pt modelId="{2AF9C9FC-7738-490F-91AE-D89C8D2244E7}" type="pres">
      <dgm:prSet presAssocID="{9AE22D88-D2AA-4E6C-9BFD-D3014DA55B9D}" presName="conn2-1" presStyleLbl="parChTrans1D2" presStyleIdx="3" presStyleCnt="4"/>
      <dgm:spPr/>
    </dgm:pt>
    <dgm:pt modelId="{64688B59-6A21-4CA1-B07E-6430B88979E2}" type="pres">
      <dgm:prSet presAssocID="{9AE22D88-D2AA-4E6C-9BFD-D3014DA55B9D}" presName="connTx" presStyleLbl="parChTrans1D2" presStyleIdx="3" presStyleCnt="4"/>
      <dgm:spPr/>
    </dgm:pt>
    <dgm:pt modelId="{9E194F5E-3A31-453E-8420-70FC105F8776}" type="pres">
      <dgm:prSet presAssocID="{F230A5E7-8B19-4F1E-98CC-F0E918E0FD9C}" presName="root2" presStyleCnt="0"/>
      <dgm:spPr/>
    </dgm:pt>
    <dgm:pt modelId="{80E7744F-6236-455A-8111-688D916CD6E9}" type="pres">
      <dgm:prSet presAssocID="{F230A5E7-8B19-4F1E-98CC-F0E918E0FD9C}" presName="LevelTwoTextNode" presStyleLbl="node2" presStyleIdx="3" presStyleCnt="4">
        <dgm:presLayoutVars>
          <dgm:chPref val="3"/>
        </dgm:presLayoutVars>
      </dgm:prSet>
      <dgm:spPr/>
    </dgm:pt>
    <dgm:pt modelId="{F13C049F-A294-4AD2-ADBF-F69FD4B6E3E5}" type="pres">
      <dgm:prSet presAssocID="{F230A5E7-8B19-4F1E-98CC-F0E918E0FD9C}" presName="level3hierChild" presStyleCnt="0"/>
      <dgm:spPr/>
    </dgm:pt>
  </dgm:ptLst>
  <dgm:cxnLst>
    <dgm:cxn modelId="{C85AD500-0E7C-46B2-816E-B6321C21D122}" type="presOf" srcId="{B7076BCD-C1EA-4166-86E3-DDEE5609980C}" destId="{A8B7FB32-DF8D-4387-82F7-397860EE511B}" srcOrd="0" destOrd="0" presId="urn:microsoft.com/office/officeart/2005/8/layout/hierarchy2"/>
    <dgm:cxn modelId="{654BFA05-32F1-43AA-802E-A6BBD48E3249}" type="presOf" srcId="{34F0E94B-7EB3-4E33-A1D9-A131F635AB7E}" destId="{CA02C40F-C5FF-42A4-8143-7163E3554A7F}" srcOrd="0" destOrd="0" presId="urn:microsoft.com/office/officeart/2005/8/layout/hierarchy2"/>
    <dgm:cxn modelId="{81A11F20-E19E-487D-A5A3-1901379010C1}" type="presOf" srcId="{F230A5E7-8B19-4F1E-98CC-F0E918E0FD9C}" destId="{80E7744F-6236-455A-8111-688D916CD6E9}" srcOrd="0" destOrd="0" presId="urn:microsoft.com/office/officeart/2005/8/layout/hierarchy2"/>
    <dgm:cxn modelId="{48C6F428-ACEE-4F4C-89B9-3C62E7E969E5}" srcId="{7719EF75-D3EC-44C9-969B-B0892511F1E1}" destId="{20D0B11E-066C-40CE-BEB0-7B9C075A12FE}" srcOrd="2" destOrd="0" parTransId="{B7076BCD-C1EA-4166-86E3-DDEE5609980C}" sibTransId="{4D13976F-A32C-4928-8EA2-79C8718F57B3}"/>
    <dgm:cxn modelId="{792CC136-71B8-4B88-961E-E460EAD9ECDA}" type="presOf" srcId="{C194A02D-6DDF-495E-8C61-9C2AF81D38FC}" destId="{DD035456-3BEF-4FE5-AE11-B47F943A6D7E}" srcOrd="0" destOrd="0" presId="urn:microsoft.com/office/officeart/2005/8/layout/hierarchy2"/>
    <dgm:cxn modelId="{5501E03E-1A38-4816-B28A-39D39D02E05C}" srcId="{7719EF75-D3EC-44C9-969B-B0892511F1E1}" destId="{F230A5E7-8B19-4F1E-98CC-F0E918E0FD9C}" srcOrd="3" destOrd="0" parTransId="{9AE22D88-D2AA-4E6C-9BFD-D3014DA55B9D}" sibTransId="{447A24FC-3544-4A81-BB23-507A70FA8CF3}"/>
    <dgm:cxn modelId="{EE7EAB5B-007B-4F36-8FFA-7E545ACF56F2}" type="presOf" srcId="{FC29002F-9B2A-43EE-8938-3D6E70B6D348}" destId="{5E671FA2-1B80-438A-8037-666E1490DB2F}" srcOrd="0" destOrd="0" presId="urn:microsoft.com/office/officeart/2005/8/layout/hierarchy2"/>
    <dgm:cxn modelId="{CE8F4863-AE54-4CD7-87ED-5DD2E7BC837C}" type="presOf" srcId="{FC29002F-9B2A-43EE-8938-3D6E70B6D348}" destId="{4B59DD89-1C17-4923-9ABF-EE7FFE146F2F}" srcOrd="1" destOrd="0" presId="urn:microsoft.com/office/officeart/2005/8/layout/hierarchy2"/>
    <dgm:cxn modelId="{1F99FA66-5A40-4CE3-8C9A-278F14E530CE}" type="presOf" srcId="{2D35F7C7-D3BF-4C2E-8B5B-05926079A162}" destId="{D43827BC-8326-435B-BA41-CD59E504AB98}" srcOrd="0" destOrd="0" presId="urn:microsoft.com/office/officeart/2005/8/layout/hierarchy2"/>
    <dgm:cxn modelId="{708C0267-306D-413E-AFC6-8ED045E2844D}" type="presOf" srcId="{DBE3DC24-0ABF-4F0F-9C1F-C5A024AC2F80}" destId="{423C3441-80D6-4AC1-8D65-BFC7D0F3EFFF}" srcOrd="0" destOrd="0" presId="urn:microsoft.com/office/officeart/2005/8/layout/hierarchy2"/>
    <dgm:cxn modelId="{3724354B-25E7-4E1D-86A0-FF83C33AF285}" srcId="{7719EF75-D3EC-44C9-969B-B0892511F1E1}" destId="{34F0E94B-7EB3-4E33-A1D9-A131F635AB7E}" srcOrd="1" destOrd="0" parTransId="{C194A02D-6DDF-495E-8C61-9C2AF81D38FC}" sibTransId="{FDA2015D-2FB7-4F64-83C0-E63A7975BE61}"/>
    <dgm:cxn modelId="{B1F11874-7C01-4443-B8E0-E60E2AFA96FF}" srcId="{2D35F7C7-D3BF-4C2E-8B5B-05926079A162}" destId="{7719EF75-D3EC-44C9-969B-B0892511F1E1}" srcOrd="0" destOrd="0" parTransId="{78CCEA12-9BF9-4E37-B29F-A0D94CFCC4CE}" sibTransId="{5F736836-A799-4526-B7C3-0233A9C7ED6D}"/>
    <dgm:cxn modelId="{BD25A47D-B89D-4AE2-8A67-FD34DC624513}" type="presOf" srcId="{C194A02D-6DDF-495E-8C61-9C2AF81D38FC}" destId="{8A043F9C-C8D9-4E73-9253-EDA6A564E2A3}" srcOrd="1" destOrd="0" presId="urn:microsoft.com/office/officeart/2005/8/layout/hierarchy2"/>
    <dgm:cxn modelId="{CBA9FA81-22D3-4DB2-9948-05C66A785D12}" type="presOf" srcId="{7719EF75-D3EC-44C9-969B-B0892511F1E1}" destId="{2C26DA42-CEB0-40F9-AA9F-2CBCACE94E61}" srcOrd="0" destOrd="0" presId="urn:microsoft.com/office/officeart/2005/8/layout/hierarchy2"/>
    <dgm:cxn modelId="{BC0E279B-CDAE-4A8B-9C9B-310256E7131F}" type="presOf" srcId="{B7076BCD-C1EA-4166-86E3-DDEE5609980C}" destId="{097D89C8-D461-4063-B99C-DEB755A06B24}" srcOrd="1" destOrd="0" presId="urn:microsoft.com/office/officeart/2005/8/layout/hierarchy2"/>
    <dgm:cxn modelId="{264011C4-561A-418E-AF75-08FD0AB8ED25}" type="presOf" srcId="{20D0B11E-066C-40CE-BEB0-7B9C075A12FE}" destId="{A957A2E2-C772-4BA5-927E-0ED02664B018}" srcOrd="0" destOrd="0" presId="urn:microsoft.com/office/officeart/2005/8/layout/hierarchy2"/>
    <dgm:cxn modelId="{7D97FCCB-760E-40CB-A8D3-0BAAFF326F4E}" type="presOf" srcId="{9AE22D88-D2AA-4E6C-9BFD-D3014DA55B9D}" destId="{64688B59-6A21-4CA1-B07E-6430B88979E2}" srcOrd="1" destOrd="0" presId="urn:microsoft.com/office/officeart/2005/8/layout/hierarchy2"/>
    <dgm:cxn modelId="{3979E5D1-163F-4A39-93A1-96B4979278A3}" srcId="{7719EF75-D3EC-44C9-969B-B0892511F1E1}" destId="{DBE3DC24-0ABF-4F0F-9C1F-C5A024AC2F80}" srcOrd="0" destOrd="0" parTransId="{FC29002F-9B2A-43EE-8938-3D6E70B6D348}" sibTransId="{D677EDA8-F337-4875-B28F-4EA057A0F276}"/>
    <dgm:cxn modelId="{259328E4-5036-40E0-98EE-79E1F8876F11}" type="presOf" srcId="{9AE22D88-D2AA-4E6C-9BFD-D3014DA55B9D}" destId="{2AF9C9FC-7738-490F-91AE-D89C8D2244E7}" srcOrd="0" destOrd="0" presId="urn:microsoft.com/office/officeart/2005/8/layout/hierarchy2"/>
    <dgm:cxn modelId="{D0AF07D0-E1CF-494A-9FB3-FEDC1A372E95}" type="presParOf" srcId="{D43827BC-8326-435B-BA41-CD59E504AB98}" destId="{6151626D-ABF1-470C-9139-DC0843F4D75C}" srcOrd="0" destOrd="0" presId="urn:microsoft.com/office/officeart/2005/8/layout/hierarchy2"/>
    <dgm:cxn modelId="{5A3E635D-5051-4B16-B8BD-0CE6B770187D}" type="presParOf" srcId="{6151626D-ABF1-470C-9139-DC0843F4D75C}" destId="{2C26DA42-CEB0-40F9-AA9F-2CBCACE94E61}" srcOrd="0" destOrd="0" presId="urn:microsoft.com/office/officeart/2005/8/layout/hierarchy2"/>
    <dgm:cxn modelId="{87163802-567F-46C8-8B3E-2B8D6BCC4B5D}" type="presParOf" srcId="{6151626D-ABF1-470C-9139-DC0843F4D75C}" destId="{53A5957E-A170-4A66-B276-1651952F5E3C}" srcOrd="1" destOrd="0" presId="urn:microsoft.com/office/officeart/2005/8/layout/hierarchy2"/>
    <dgm:cxn modelId="{18A0B9FC-21EB-4074-92B4-26FF4F9623F6}" type="presParOf" srcId="{53A5957E-A170-4A66-B276-1651952F5E3C}" destId="{5E671FA2-1B80-438A-8037-666E1490DB2F}" srcOrd="0" destOrd="0" presId="urn:microsoft.com/office/officeart/2005/8/layout/hierarchy2"/>
    <dgm:cxn modelId="{DB1F30EA-4619-42A6-9C20-C5EB0A5240FA}" type="presParOf" srcId="{5E671FA2-1B80-438A-8037-666E1490DB2F}" destId="{4B59DD89-1C17-4923-9ABF-EE7FFE146F2F}" srcOrd="0" destOrd="0" presId="urn:microsoft.com/office/officeart/2005/8/layout/hierarchy2"/>
    <dgm:cxn modelId="{94AA5201-E21D-4E97-9F4D-88E2C615F5B6}" type="presParOf" srcId="{53A5957E-A170-4A66-B276-1651952F5E3C}" destId="{A5CD101B-98DB-4DF8-B39D-FA7A78C99F6E}" srcOrd="1" destOrd="0" presId="urn:microsoft.com/office/officeart/2005/8/layout/hierarchy2"/>
    <dgm:cxn modelId="{7CA2A78F-E73B-40C1-88E2-2005CE9EA888}" type="presParOf" srcId="{A5CD101B-98DB-4DF8-B39D-FA7A78C99F6E}" destId="{423C3441-80D6-4AC1-8D65-BFC7D0F3EFFF}" srcOrd="0" destOrd="0" presId="urn:microsoft.com/office/officeart/2005/8/layout/hierarchy2"/>
    <dgm:cxn modelId="{74BE8957-A127-4D4B-9BE5-6F176E7262EF}" type="presParOf" srcId="{A5CD101B-98DB-4DF8-B39D-FA7A78C99F6E}" destId="{252D7251-33CE-4431-97DA-DB7DF8ED0157}" srcOrd="1" destOrd="0" presId="urn:microsoft.com/office/officeart/2005/8/layout/hierarchy2"/>
    <dgm:cxn modelId="{53624770-A936-422E-92D1-1F4E7A15D7C4}" type="presParOf" srcId="{53A5957E-A170-4A66-B276-1651952F5E3C}" destId="{DD035456-3BEF-4FE5-AE11-B47F943A6D7E}" srcOrd="2" destOrd="0" presId="urn:microsoft.com/office/officeart/2005/8/layout/hierarchy2"/>
    <dgm:cxn modelId="{2D26C68C-4CE5-442F-8EBA-06B7ACD93751}" type="presParOf" srcId="{DD035456-3BEF-4FE5-AE11-B47F943A6D7E}" destId="{8A043F9C-C8D9-4E73-9253-EDA6A564E2A3}" srcOrd="0" destOrd="0" presId="urn:microsoft.com/office/officeart/2005/8/layout/hierarchy2"/>
    <dgm:cxn modelId="{B6ED57F8-7377-4938-9E1B-E9BE46A20E4C}" type="presParOf" srcId="{53A5957E-A170-4A66-B276-1651952F5E3C}" destId="{2354FB6F-1384-40DE-8A44-432C9A179221}" srcOrd="3" destOrd="0" presId="urn:microsoft.com/office/officeart/2005/8/layout/hierarchy2"/>
    <dgm:cxn modelId="{DD9FF26E-2331-471F-A263-52ABD31969A9}" type="presParOf" srcId="{2354FB6F-1384-40DE-8A44-432C9A179221}" destId="{CA02C40F-C5FF-42A4-8143-7163E3554A7F}" srcOrd="0" destOrd="0" presId="urn:microsoft.com/office/officeart/2005/8/layout/hierarchy2"/>
    <dgm:cxn modelId="{A1AD9360-C6E9-4E6E-A742-9EF6CD729988}" type="presParOf" srcId="{2354FB6F-1384-40DE-8A44-432C9A179221}" destId="{AA959D0F-29AE-44F7-BC39-50D3B4CB4C22}" srcOrd="1" destOrd="0" presId="urn:microsoft.com/office/officeart/2005/8/layout/hierarchy2"/>
    <dgm:cxn modelId="{1A969DE1-6B49-4840-B346-7DDA8B470D54}" type="presParOf" srcId="{53A5957E-A170-4A66-B276-1651952F5E3C}" destId="{A8B7FB32-DF8D-4387-82F7-397860EE511B}" srcOrd="4" destOrd="0" presId="urn:microsoft.com/office/officeart/2005/8/layout/hierarchy2"/>
    <dgm:cxn modelId="{487FD103-5012-4EB5-A672-3AAE74091A78}" type="presParOf" srcId="{A8B7FB32-DF8D-4387-82F7-397860EE511B}" destId="{097D89C8-D461-4063-B99C-DEB755A06B24}" srcOrd="0" destOrd="0" presId="urn:microsoft.com/office/officeart/2005/8/layout/hierarchy2"/>
    <dgm:cxn modelId="{6493EEFB-B1E2-4CD8-8481-A493FBEE7C20}" type="presParOf" srcId="{53A5957E-A170-4A66-B276-1651952F5E3C}" destId="{B6CF72AE-9D1E-4ACF-AFDB-F640492ACDB7}" srcOrd="5" destOrd="0" presId="urn:microsoft.com/office/officeart/2005/8/layout/hierarchy2"/>
    <dgm:cxn modelId="{6621D877-E126-4EE3-B146-A616F4643056}" type="presParOf" srcId="{B6CF72AE-9D1E-4ACF-AFDB-F640492ACDB7}" destId="{A957A2E2-C772-4BA5-927E-0ED02664B018}" srcOrd="0" destOrd="0" presId="urn:microsoft.com/office/officeart/2005/8/layout/hierarchy2"/>
    <dgm:cxn modelId="{B839B1A3-CF1C-4226-BB1A-7B2D03C59E56}" type="presParOf" srcId="{B6CF72AE-9D1E-4ACF-AFDB-F640492ACDB7}" destId="{73C7591A-4958-4528-B6A1-BF8046E2D039}" srcOrd="1" destOrd="0" presId="urn:microsoft.com/office/officeart/2005/8/layout/hierarchy2"/>
    <dgm:cxn modelId="{01DB16F7-D76E-4C76-BD6B-3C1209F6D6BA}" type="presParOf" srcId="{53A5957E-A170-4A66-B276-1651952F5E3C}" destId="{2AF9C9FC-7738-490F-91AE-D89C8D2244E7}" srcOrd="6" destOrd="0" presId="urn:microsoft.com/office/officeart/2005/8/layout/hierarchy2"/>
    <dgm:cxn modelId="{E411EC5B-F31B-4F33-82EC-9C5E08DC807D}" type="presParOf" srcId="{2AF9C9FC-7738-490F-91AE-D89C8D2244E7}" destId="{64688B59-6A21-4CA1-B07E-6430B88979E2}" srcOrd="0" destOrd="0" presId="urn:microsoft.com/office/officeart/2005/8/layout/hierarchy2"/>
    <dgm:cxn modelId="{DEA35F48-1553-406A-858E-FAABDB77E83A}" type="presParOf" srcId="{53A5957E-A170-4A66-B276-1651952F5E3C}" destId="{9E194F5E-3A31-453E-8420-70FC105F8776}" srcOrd="7" destOrd="0" presId="urn:microsoft.com/office/officeart/2005/8/layout/hierarchy2"/>
    <dgm:cxn modelId="{7EA41EFF-FBDD-4123-974A-69BE0F4E6652}" type="presParOf" srcId="{9E194F5E-3A31-453E-8420-70FC105F8776}" destId="{80E7744F-6236-455A-8111-688D916CD6E9}" srcOrd="0" destOrd="0" presId="urn:microsoft.com/office/officeart/2005/8/layout/hierarchy2"/>
    <dgm:cxn modelId="{4EAC077E-6B57-43B4-B789-46892539A4F2}" type="presParOf" srcId="{9E194F5E-3A31-453E-8420-70FC105F8776}" destId="{F13C049F-A294-4AD2-ADBF-F69FD4B6E3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F6AD1C-4630-4986-8989-69C2FD126C9E}" type="doc">
      <dgm:prSet loTypeId="urn:microsoft.com/office/officeart/2005/8/layout/process1" loCatId="process" qsTypeId="urn:microsoft.com/office/officeart/2005/8/quickstyle/simple1" qsCatId="simple" csTypeId="urn:microsoft.com/office/officeart/2005/8/colors/colorful5" csCatId="colorful" phldr="1"/>
      <dgm:spPr/>
    </dgm:pt>
    <dgm:pt modelId="{B771092C-86F6-41E6-9693-DB7DA216E75D}">
      <dgm:prSet phldrT="[Testun]"/>
      <dgm:spPr/>
      <dgm:t>
        <a:bodyPr/>
        <a:lstStyle/>
        <a:p>
          <a:r>
            <a:rPr lang="cy-GB" dirty="0"/>
            <a:t>Gwrando</a:t>
          </a:r>
        </a:p>
      </dgm:t>
    </dgm:pt>
    <dgm:pt modelId="{23C0DF50-2B05-4231-9DF1-AA2BCD15F1FE}" type="parTrans" cxnId="{22AD0F67-1999-4510-BE85-E9BAF03CD41D}">
      <dgm:prSet/>
      <dgm:spPr/>
      <dgm:t>
        <a:bodyPr/>
        <a:lstStyle/>
        <a:p>
          <a:endParaRPr lang="cy-GB"/>
        </a:p>
      </dgm:t>
    </dgm:pt>
    <dgm:pt modelId="{581E851E-5A5C-40CE-B330-6135E3CE1D16}" type="sibTrans" cxnId="{22AD0F67-1999-4510-BE85-E9BAF03CD41D}">
      <dgm:prSet/>
      <dgm:spPr/>
      <dgm:t>
        <a:bodyPr/>
        <a:lstStyle/>
        <a:p>
          <a:endParaRPr lang="cy-GB"/>
        </a:p>
      </dgm:t>
    </dgm:pt>
    <dgm:pt modelId="{32BC3B4D-ED49-4646-BE28-9157BCECF541}">
      <dgm:prSet phldrT="[Testun]"/>
      <dgm:spPr/>
      <dgm:t>
        <a:bodyPr/>
        <a:lstStyle/>
        <a:p>
          <a:r>
            <a:rPr lang="cy-GB" dirty="0"/>
            <a:t>Siarad</a:t>
          </a:r>
        </a:p>
      </dgm:t>
    </dgm:pt>
    <dgm:pt modelId="{475B259A-148D-407C-A343-216CF4FB5A00}" type="parTrans" cxnId="{F95F3DAA-7E8B-4BC8-A602-2C2AFA474E3B}">
      <dgm:prSet/>
      <dgm:spPr/>
      <dgm:t>
        <a:bodyPr/>
        <a:lstStyle/>
        <a:p>
          <a:endParaRPr lang="cy-GB"/>
        </a:p>
      </dgm:t>
    </dgm:pt>
    <dgm:pt modelId="{FB8BDF74-6634-40D6-A5E2-36ADE4D891DC}" type="sibTrans" cxnId="{F95F3DAA-7E8B-4BC8-A602-2C2AFA474E3B}">
      <dgm:prSet/>
      <dgm:spPr/>
      <dgm:t>
        <a:bodyPr/>
        <a:lstStyle/>
        <a:p>
          <a:endParaRPr lang="cy-GB"/>
        </a:p>
      </dgm:t>
    </dgm:pt>
    <dgm:pt modelId="{C0787C7D-AC69-4589-9ABC-A45EF9E144BF}" type="pres">
      <dgm:prSet presAssocID="{6CF6AD1C-4630-4986-8989-69C2FD126C9E}" presName="Name0" presStyleCnt="0">
        <dgm:presLayoutVars>
          <dgm:dir/>
          <dgm:resizeHandles val="exact"/>
        </dgm:presLayoutVars>
      </dgm:prSet>
      <dgm:spPr/>
    </dgm:pt>
    <dgm:pt modelId="{9078F74E-9928-4212-8C7E-8687F29E70C5}" type="pres">
      <dgm:prSet presAssocID="{B771092C-86F6-41E6-9693-DB7DA216E75D}" presName="node" presStyleLbl="node1" presStyleIdx="0" presStyleCnt="2">
        <dgm:presLayoutVars>
          <dgm:bulletEnabled val="1"/>
        </dgm:presLayoutVars>
      </dgm:prSet>
      <dgm:spPr/>
    </dgm:pt>
    <dgm:pt modelId="{87596512-7578-409F-B023-294B3E489D9E}" type="pres">
      <dgm:prSet presAssocID="{581E851E-5A5C-40CE-B330-6135E3CE1D16}" presName="sibTrans" presStyleLbl="sibTrans2D1" presStyleIdx="0" presStyleCnt="1"/>
      <dgm:spPr/>
    </dgm:pt>
    <dgm:pt modelId="{962CA0E4-148A-40F0-B4A3-392AE6FFBADC}" type="pres">
      <dgm:prSet presAssocID="{581E851E-5A5C-40CE-B330-6135E3CE1D16}" presName="connectorText" presStyleLbl="sibTrans2D1" presStyleIdx="0" presStyleCnt="1"/>
      <dgm:spPr/>
    </dgm:pt>
    <dgm:pt modelId="{74DFC039-ACE9-4127-AB6A-3ED80CE3B479}" type="pres">
      <dgm:prSet presAssocID="{32BC3B4D-ED49-4646-BE28-9157BCECF541}" presName="node" presStyleLbl="node1" presStyleIdx="1" presStyleCnt="2" custLinFactNeighborX="117" custLinFactNeighborY="0">
        <dgm:presLayoutVars>
          <dgm:bulletEnabled val="1"/>
        </dgm:presLayoutVars>
      </dgm:prSet>
      <dgm:spPr/>
    </dgm:pt>
  </dgm:ptLst>
  <dgm:cxnLst>
    <dgm:cxn modelId="{57B50E0B-39DF-4E3B-B714-9C4826B8A29C}" type="presOf" srcId="{B771092C-86F6-41E6-9693-DB7DA216E75D}" destId="{9078F74E-9928-4212-8C7E-8687F29E70C5}" srcOrd="0" destOrd="0" presId="urn:microsoft.com/office/officeart/2005/8/layout/process1"/>
    <dgm:cxn modelId="{C96A363A-8D00-414B-88B3-81ABF4E47BBE}" type="presOf" srcId="{32BC3B4D-ED49-4646-BE28-9157BCECF541}" destId="{74DFC039-ACE9-4127-AB6A-3ED80CE3B479}" srcOrd="0" destOrd="0" presId="urn:microsoft.com/office/officeart/2005/8/layout/process1"/>
    <dgm:cxn modelId="{22AD0F67-1999-4510-BE85-E9BAF03CD41D}" srcId="{6CF6AD1C-4630-4986-8989-69C2FD126C9E}" destId="{B771092C-86F6-41E6-9693-DB7DA216E75D}" srcOrd="0" destOrd="0" parTransId="{23C0DF50-2B05-4231-9DF1-AA2BCD15F1FE}" sibTransId="{581E851E-5A5C-40CE-B330-6135E3CE1D16}"/>
    <dgm:cxn modelId="{F25A6A49-9E40-467F-8B32-3356E59452E1}" type="presOf" srcId="{581E851E-5A5C-40CE-B330-6135E3CE1D16}" destId="{962CA0E4-148A-40F0-B4A3-392AE6FFBADC}" srcOrd="1" destOrd="0" presId="urn:microsoft.com/office/officeart/2005/8/layout/process1"/>
    <dgm:cxn modelId="{03E4B282-C1EC-4DB6-A20E-722B5B9AF01F}" type="presOf" srcId="{581E851E-5A5C-40CE-B330-6135E3CE1D16}" destId="{87596512-7578-409F-B023-294B3E489D9E}" srcOrd="0" destOrd="0" presId="urn:microsoft.com/office/officeart/2005/8/layout/process1"/>
    <dgm:cxn modelId="{F95F3DAA-7E8B-4BC8-A602-2C2AFA474E3B}" srcId="{6CF6AD1C-4630-4986-8989-69C2FD126C9E}" destId="{32BC3B4D-ED49-4646-BE28-9157BCECF541}" srcOrd="1" destOrd="0" parTransId="{475B259A-148D-407C-A343-216CF4FB5A00}" sibTransId="{FB8BDF74-6634-40D6-A5E2-36ADE4D891DC}"/>
    <dgm:cxn modelId="{6F0CAAC5-82E4-4333-96D5-17B445E9F756}" type="presOf" srcId="{6CF6AD1C-4630-4986-8989-69C2FD126C9E}" destId="{C0787C7D-AC69-4589-9ABC-A45EF9E144BF}" srcOrd="0" destOrd="0" presId="urn:microsoft.com/office/officeart/2005/8/layout/process1"/>
    <dgm:cxn modelId="{A2354FF3-AA24-4867-9714-CBB826291DA9}" type="presParOf" srcId="{C0787C7D-AC69-4589-9ABC-A45EF9E144BF}" destId="{9078F74E-9928-4212-8C7E-8687F29E70C5}" srcOrd="0" destOrd="0" presId="urn:microsoft.com/office/officeart/2005/8/layout/process1"/>
    <dgm:cxn modelId="{6C88C8BE-5D39-46D8-B6C9-047D4D65DCA8}" type="presParOf" srcId="{C0787C7D-AC69-4589-9ABC-A45EF9E144BF}" destId="{87596512-7578-409F-B023-294B3E489D9E}" srcOrd="1" destOrd="0" presId="urn:microsoft.com/office/officeart/2005/8/layout/process1"/>
    <dgm:cxn modelId="{92DC402B-C310-4614-832A-DCEB772B6548}" type="presParOf" srcId="{87596512-7578-409F-B023-294B3E489D9E}" destId="{962CA0E4-148A-40F0-B4A3-392AE6FFBADC}" srcOrd="0" destOrd="0" presId="urn:microsoft.com/office/officeart/2005/8/layout/process1"/>
    <dgm:cxn modelId="{3FFF1D4F-3499-424C-83B2-1D3B8C0AAC6E}" type="presParOf" srcId="{C0787C7D-AC69-4589-9ABC-A45EF9E144BF}" destId="{74DFC039-ACE9-4127-AB6A-3ED80CE3B479}"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F6AD1C-4630-4986-8989-69C2FD126C9E}" type="doc">
      <dgm:prSet loTypeId="urn:microsoft.com/office/officeart/2005/8/layout/process1" loCatId="process" qsTypeId="urn:microsoft.com/office/officeart/2005/8/quickstyle/simple1" qsCatId="simple" csTypeId="urn:microsoft.com/office/officeart/2005/8/colors/colorful5" csCatId="colorful" phldr="1"/>
      <dgm:spPr/>
    </dgm:pt>
    <dgm:pt modelId="{B771092C-86F6-41E6-9693-DB7DA216E75D}">
      <dgm:prSet phldrT="[Testun]"/>
      <dgm:spPr/>
      <dgm:t>
        <a:bodyPr/>
        <a:lstStyle/>
        <a:p>
          <a:r>
            <a:rPr lang="cy-GB" dirty="0"/>
            <a:t>Darllen</a:t>
          </a:r>
        </a:p>
      </dgm:t>
    </dgm:pt>
    <dgm:pt modelId="{23C0DF50-2B05-4231-9DF1-AA2BCD15F1FE}" type="parTrans" cxnId="{22AD0F67-1999-4510-BE85-E9BAF03CD41D}">
      <dgm:prSet/>
      <dgm:spPr/>
      <dgm:t>
        <a:bodyPr/>
        <a:lstStyle/>
        <a:p>
          <a:endParaRPr lang="cy-GB"/>
        </a:p>
      </dgm:t>
    </dgm:pt>
    <dgm:pt modelId="{581E851E-5A5C-40CE-B330-6135E3CE1D16}" type="sibTrans" cxnId="{22AD0F67-1999-4510-BE85-E9BAF03CD41D}">
      <dgm:prSet/>
      <dgm:spPr/>
      <dgm:t>
        <a:bodyPr/>
        <a:lstStyle/>
        <a:p>
          <a:endParaRPr lang="cy-GB"/>
        </a:p>
      </dgm:t>
    </dgm:pt>
    <dgm:pt modelId="{32BC3B4D-ED49-4646-BE28-9157BCECF541}">
      <dgm:prSet phldrT="[Testun]"/>
      <dgm:spPr/>
      <dgm:t>
        <a:bodyPr/>
        <a:lstStyle/>
        <a:p>
          <a:r>
            <a:rPr lang="cy-GB" dirty="0"/>
            <a:t>Ysgrifennu</a:t>
          </a:r>
        </a:p>
      </dgm:t>
    </dgm:pt>
    <dgm:pt modelId="{475B259A-148D-407C-A343-216CF4FB5A00}" type="parTrans" cxnId="{F95F3DAA-7E8B-4BC8-A602-2C2AFA474E3B}">
      <dgm:prSet/>
      <dgm:spPr/>
      <dgm:t>
        <a:bodyPr/>
        <a:lstStyle/>
        <a:p>
          <a:endParaRPr lang="cy-GB"/>
        </a:p>
      </dgm:t>
    </dgm:pt>
    <dgm:pt modelId="{FB8BDF74-6634-40D6-A5E2-36ADE4D891DC}" type="sibTrans" cxnId="{F95F3DAA-7E8B-4BC8-A602-2C2AFA474E3B}">
      <dgm:prSet/>
      <dgm:spPr/>
      <dgm:t>
        <a:bodyPr/>
        <a:lstStyle/>
        <a:p>
          <a:endParaRPr lang="cy-GB"/>
        </a:p>
      </dgm:t>
    </dgm:pt>
    <dgm:pt modelId="{C0787C7D-AC69-4589-9ABC-A45EF9E144BF}" type="pres">
      <dgm:prSet presAssocID="{6CF6AD1C-4630-4986-8989-69C2FD126C9E}" presName="Name0" presStyleCnt="0">
        <dgm:presLayoutVars>
          <dgm:dir/>
          <dgm:resizeHandles val="exact"/>
        </dgm:presLayoutVars>
      </dgm:prSet>
      <dgm:spPr/>
    </dgm:pt>
    <dgm:pt modelId="{9078F74E-9928-4212-8C7E-8687F29E70C5}" type="pres">
      <dgm:prSet presAssocID="{B771092C-86F6-41E6-9693-DB7DA216E75D}" presName="node" presStyleLbl="node1" presStyleIdx="0" presStyleCnt="2">
        <dgm:presLayoutVars>
          <dgm:bulletEnabled val="1"/>
        </dgm:presLayoutVars>
      </dgm:prSet>
      <dgm:spPr/>
    </dgm:pt>
    <dgm:pt modelId="{87596512-7578-409F-B023-294B3E489D9E}" type="pres">
      <dgm:prSet presAssocID="{581E851E-5A5C-40CE-B330-6135E3CE1D16}" presName="sibTrans" presStyleLbl="sibTrans2D1" presStyleIdx="0" presStyleCnt="1"/>
      <dgm:spPr/>
    </dgm:pt>
    <dgm:pt modelId="{962CA0E4-148A-40F0-B4A3-392AE6FFBADC}" type="pres">
      <dgm:prSet presAssocID="{581E851E-5A5C-40CE-B330-6135E3CE1D16}" presName="connectorText" presStyleLbl="sibTrans2D1" presStyleIdx="0" presStyleCnt="1"/>
      <dgm:spPr/>
    </dgm:pt>
    <dgm:pt modelId="{74DFC039-ACE9-4127-AB6A-3ED80CE3B479}" type="pres">
      <dgm:prSet presAssocID="{32BC3B4D-ED49-4646-BE28-9157BCECF541}" presName="node" presStyleLbl="node1" presStyleIdx="1" presStyleCnt="2" custLinFactNeighborX="117" custLinFactNeighborY="0">
        <dgm:presLayoutVars>
          <dgm:bulletEnabled val="1"/>
        </dgm:presLayoutVars>
      </dgm:prSet>
      <dgm:spPr/>
    </dgm:pt>
  </dgm:ptLst>
  <dgm:cxnLst>
    <dgm:cxn modelId="{57B50E0B-39DF-4E3B-B714-9C4826B8A29C}" type="presOf" srcId="{B771092C-86F6-41E6-9693-DB7DA216E75D}" destId="{9078F74E-9928-4212-8C7E-8687F29E70C5}" srcOrd="0" destOrd="0" presId="urn:microsoft.com/office/officeart/2005/8/layout/process1"/>
    <dgm:cxn modelId="{C96A363A-8D00-414B-88B3-81ABF4E47BBE}" type="presOf" srcId="{32BC3B4D-ED49-4646-BE28-9157BCECF541}" destId="{74DFC039-ACE9-4127-AB6A-3ED80CE3B479}" srcOrd="0" destOrd="0" presId="urn:microsoft.com/office/officeart/2005/8/layout/process1"/>
    <dgm:cxn modelId="{22AD0F67-1999-4510-BE85-E9BAF03CD41D}" srcId="{6CF6AD1C-4630-4986-8989-69C2FD126C9E}" destId="{B771092C-86F6-41E6-9693-DB7DA216E75D}" srcOrd="0" destOrd="0" parTransId="{23C0DF50-2B05-4231-9DF1-AA2BCD15F1FE}" sibTransId="{581E851E-5A5C-40CE-B330-6135E3CE1D16}"/>
    <dgm:cxn modelId="{F25A6A49-9E40-467F-8B32-3356E59452E1}" type="presOf" srcId="{581E851E-5A5C-40CE-B330-6135E3CE1D16}" destId="{962CA0E4-148A-40F0-B4A3-392AE6FFBADC}" srcOrd="1" destOrd="0" presId="urn:microsoft.com/office/officeart/2005/8/layout/process1"/>
    <dgm:cxn modelId="{03E4B282-C1EC-4DB6-A20E-722B5B9AF01F}" type="presOf" srcId="{581E851E-5A5C-40CE-B330-6135E3CE1D16}" destId="{87596512-7578-409F-B023-294B3E489D9E}" srcOrd="0" destOrd="0" presId="urn:microsoft.com/office/officeart/2005/8/layout/process1"/>
    <dgm:cxn modelId="{F95F3DAA-7E8B-4BC8-A602-2C2AFA474E3B}" srcId="{6CF6AD1C-4630-4986-8989-69C2FD126C9E}" destId="{32BC3B4D-ED49-4646-BE28-9157BCECF541}" srcOrd="1" destOrd="0" parTransId="{475B259A-148D-407C-A343-216CF4FB5A00}" sibTransId="{FB8BDF74-6634-40D6-A5E2-36ADE4D891DC}"/>
    <dgm:cxn modelId="{6F0CAAC5-82E4-4333-96D5-17B445E9F756}" type="presOf" srcId="{6CF6AD1C-4630-4986-8989-69C2FD126C9E}" destId="{C0787C7D-AC69-4589-9ABC-A45EF9E144BF}" srcOrd="0" destOrd="0" presId="urn:microsoft.com/office/officeart/2005/8/layout/process1"/>
    <dgm:cxn modelId="{A2354FF3-AA24-4867-9714-CBB826291DA9}" type="presParOf" srcId="{C0787C7D-AC69-4589-9ABC-A45EF9E144BF}" destId="{9078F74E-9928-4212-8C7E-8687F29E70C5}" srcOrd="0" destOrd="0" presId="urn:microsoft.com/office/officeart/2005/8/layout/process1"/>
    <dgm:cxn modelId="{6C88C8BE-5D39-46D8-B6C9-047D4D65DCA8}" type="presParOf" srcId="{C0787C7D-AC69-4589-9ABC-A45EF9E144BF}" destId="{87596512-7578-409F-B023-294B3E489D9E}" srcOrd="1" destOrd="0" presId="urn:microsoft.com/office/officeart/2005/8/layout/process1"/>
    <dgm:cxn modelId="{92DC402B-C310-4614-832A-DCEB772B6548}" type="presParOf" srcId="{87596512-7578-409F-B023-294B3E489D9E}" destId="{962CA0E4-148A-40F0-B4A3-392AE6FFBADC}" srcOrd="0" destOrd="0" presId="urn:microsoft.com/office/officeart/2005/8/layout/process1"/>
    <dgm:cxn modelId="{3FFF1D4F-3499-424C-83B2-1D3B8C0AAC6E}" type="presParOf" srcId="{C0787C7D-AC69-4589-9ABC-A45EF9E144BF}" destId="{74DFC039-ACE9-4127-AB6A-3ED80CE3B479}" srcOrd="2"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41100F-8F12-4AF8-ABF0-95F89C23587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392618DE-D7A6-43C3-BD2A-A857CED89F98}">
      <dgm:prSet/>
      <dgm:spPr/>
      <dgm:t>
        <a:bodyPr/>
        <a:lstStyle/>
        <a:p>
          <a:r>
            <a:rPr lang="cy-GB"/>
            <a:t>Yn y cyflwyniad yma mae enghreifftiau o dasgau byr sy’n datblygu sgiliau iaith</a:t>
          </a:r>
          <a:endParaRPr lang="en-US"/>
        </a:p>
      </dgm:t>
    </dgm:pt>
    <dgm:pt modelId="{704FD5B2-627B-4F9A-927C-93609338AA79}" type="parTrans" cxnId="{5F3E93B3-C5CC-4826-BF98-A0765378C367}">
      <dgm:prSet/>
      <dgm:spPr/>
      <dgm:t>
        <a:bodyPr/>
        <a:lstStyle/>
        <a:p>
          <a:endParaRPr lang="en-US"/>
        </a:p>
      </dgm:t>
    </dgm:pt>
    <dgm:pt modelId="{0B26B29F-493F-43A2-B558-3E225544CCF6}" type="sibTrans" cxnId="{5F3E93B3-C5CC-4826-BF98-A0765378C367}">
      <dgm:prSet/>
      <dgm:spPr/>
      <dgm:t>
        <a:bodyPr/>
        <a:lstStyle/>
        <a:p>
          <a:endParaRPr lang="en-US"/>
        </a:p>
      </dgm:t>
    </dgm:pt>
    <dgm:pt modelId="{A6A387B3-9F88-4E1F-A76A-2A77B18F1E60}">
      <dgm:prSet/>
      <dgm:spPr/>
      <dgm:t>
        <a:bodyPr/>
        <a:lstStyle/>
        <a:p>
          <a:r>
            <a:rPr lang="cy-GB"/>
            <a:t>Meddyliwch sut gallech chi eu addasu nhw ar gyfer eich gwersi.</a:t>
          </a:r>
          <a:endParaRPr lang="en-US"/>
        </a:p>
      </dgm:t>
    </dgm:pt>
    <dgm:pt modelId="{FDDEBEEB-FFEC-4267-B6C8-C8EF89106B8C}" type="parTrans" cxnId="{D3CD8400-661B-40BB-8D05-8ABAB48B5C58}">
      <dgm:prSet/>
      <dgm:spPr/>
      <dgm:t>
        <a:bodyPr/>
        <a:lstStyle/>
        <a:p>
          <a:endParaRPr lang="en-US"/>
        </a:p>
      </dgm:t>
    </dgm:pt>
    <dgm:pt modelId="{F741D4DE-FB72-4B4F-AE0F-8C0091FF8AC3}" type="sibTrans" cxnId="{D3CD8400-661B-40BB-8D05-8ABAB48B5C58}">
      <dgm:prSet/>
      <dgm:spPr/>
      <dgm:t>
        <a:bodyPr/>
        <a:lstStyle/>
        <a:p>
          <a:endParaRPr lang="en-US"/>
        </a:p>
      </dgm:t>
    </dgm:pt>
    <dgm:pt modelId="{BF89F53D-1CD0-4B65-BBBB-9E747460B721}">
      <dgm:prSet/>
      <dgm:spPr/>
      <dgm:t>
        <a:bodyPr/>
        <a:lstStyle/>
        <a:p>
          <a:r>
            <a:rPr lang="cy-GB"/>
            <a:t>Meddyliwch sut byddai modd gwneud y tasgau yn haws ac yn fwy heriol</a:t>
          </a:r>
          <a:endParaRPr lang="en-US"/>
        </a:p>
      </dgm:t>
    </dgm:pt>
    <dgm:pt modelId="{75A9E788-AF7D-4B43-A76C-810C6FCA04DC}" type="parTrans" cxnId="{5648B5D5-7181-495B-BEA7-F8FB1EC69707}">
      <dgm:prSet/>
      <dgm:spPr/>
      <dgm:t>
        <a:bodyPr/>
        <a:lstStyle/>
        <a:p>
          <a:endParaRPr lang="en-US"/>
        </a:p>
      </dgm:t>
    </dgm:pt>
    <dgm:pt modelId="{AB571752-444B-4359-992F-06410C8C4A01}" type="sibTrans" cxnId="{5648B5D5-7181-495B-BEA7-F8FB1EC69707}">
      <dgm:prSet/>
      <dgm:spPr/>
      <dgm:t>
        <a:bodyPr/>
        <a:lstStyle/>
        <a:p>
          <a:endParaRPr lang="en-US"/>
        </a:p>
      </dgm:t>
    </dgm:pt>
    <dgm:pt modelId="{64EF3159-888E-43C7-BBFC-46F9302164D8}" type="pres">
      <dgm:prSet presAssocID="{E441100F-8F12-4AF8-ABF0-95F89C23587A}" presName="hierChild1" presStyleCnt="0">
        <dgm:presLayoutVars>
          <dgm:chPref val="1"/>
          <dgm:dir/>
          <dgm:animOne val="branch"/>
          <dgm:animLvl val="lvl"/>
          <dgm:resizeHandles/>
        </dgm:presLayoutVars>
      </dgm:prSet>
      <dgm:spPr/>
    </dgm:pt>
    <dgm:pt modelId="{50E567B5-00D2-48F0-B065-58626630A194}" type="pres">
      <dgm:prSet presAssocID="{392618DE-D7A6-43C3-BD2A-A857CED89F98}" presName="hierRoot1" presStyleCnt="0"/>
      <dgm:spPr/>
    </dgm:pt>
    <dgm:pt modelId="{8E526EA8-B883-476F-BE4F-899FCA9EE0D2}" type="pres">
      <dgm:prSet presAssocID="{392618DE-D7A6-43C3-BD2A-A857CED89F98}" presName="composite" presStyleCnt="0"/>
      <dgm:spPr/>
    </dgm:pt>
    <dgm:pt modelId="{896AB228-69F3-4CAD-8851-520B81536398}" type="pres">
      <dgm:prSet presAssocID="{392618DE-D7A6-43C3-BD2A-A857CED89F98}" presName="background" presStyleLbl="node0" presStyleIdx="0" presStyleCnt="3"/>
      <dgm:spPr/>
    </dgm:pt>
    <dgm:pt modelId="{7B5EEE45-3419-4633-A7F2-6FE68197C259}" type="pres">
      <dgm:prSet presAssocID="{392618DE-D7A6-43C3-BD2A-A857CED89F98}" presName="text" presStyleLbl="fgAcc0" presStyleIdx="0" presStyleCnt="3">
        <dgm:presLayoutVars>
          <dgm:chPref val="3"/>
        </dgm:presLayoutVars>
      </dgm:prSet>
      <dgm:spPr/>
    </dgm:pt>
    <dgm:pt modelId="{1D250DCE-3E4D-4EF3-9737-540D513D7179}" type="pres">
      <dgm:prSet presAssocID="{392618DE-D7A6-43C3-BD2A-A857CED89F98}" presName="hierChild2" presStyleCnt="0"/>
      <dgm:spPr/>
    </dgm:pt>
    <dgm:pt modelId="{BC8395FE-ADE2-4EF5-8007-7B24E1F797E4}" type="pres">
      <dgm:prSet presAssocID="{A6A387B3-9F88-4E1F-A76A-2A77B18F1E60}" presName="hierRoot1" presStyleCnt="0"/>
      <dgm:spPr/>
    </dgm:pt>
    <dgm:pt modelId="{DA5975EB-3BF9-4BA7-B9DC-15AF3ABB846D}" type="pres">
      <dgm:prSet presAssocID="{A6A387B3-9F88-4E1F-A76A-2A77B18F1E60}" presName="composite" presStyleCnt="0"/>
      <dgm:spPr/>
    </dgm:pt>
    <dgm:pt modelId="{292381E6-DB9C-48E3-B4AA-DE659C278160}" type="pres">
      <dgm:prSet presAssocID="{A6A387B3-9F88-4E1F-A76A-2A77B18F1E60}" presName="background" presStyleLbl="node0" presStyleIdx="1" presStyleCnt="3"/>
      <dgm:spPr/>
    </dgm:pt>
    <dgm:pt modelId="{522327E6-71A6-4091-A6F4-58E9EAF522BB}" type="pres">
      <dgm:prSet presAssocID="{A6A387B3-9F88-4E1F-A76A-2A77B18F1E60}" presName="text" presStyleLbl="fgAcc0" presStyleIdx="1" presStyleCnt="3">
        <dgm:presLayoutVars>
          <dgm:chPref val="3"/>
        </dgm:presLayoutVars>
      </dgm:prSet>
      <dgm:spPr/>
    </dgm:pt>
    <dgm:pt modelId="{C4A10F96-200B-401D-AB22-1083C84C4FBF}" type="pres">
      <dgm:prSet presAssocID="{A6A387B3-9F88-4E1F-A76A-2A77B18F1E60}" presName="hierChild2" presStyleCnt="0"/>
      <dgm:spPr/>
    </dgm:pt>
    <dgm:pt modelId="{9539C4CC-8D4C-4FC3-9A43-033ABCAF1593}" type="pres">
      <dgm:prSet presAssocID="{BF89F53D-1CD0-4B65-BBBB-9E747460B721}" presName="hierRoot1" presStyleCnt="0"/>
      <dgm:spPr/>
    </dgm:pt>
    <dgm:pt modelId="{5637BB48-DE05-4920-871C-6ACA876D642E}" type="pres">
      <dgm:prSet presAssocID="{BF89F53D-1CD0-4B65-BBBB-9E747460B721}" presName="composite" presStyleCnt="0"/>
      <dgm:spPr/>
    </dgm:pt>
    <dgm:pt modelId="{3C25E6D9-FB0D-44AF-8F05-9DD89173CE1B}" type="pres">
      <dgm:prSet presAssocID="{BF89F53D-1CD0-4B65-BBBB-9E747460B721}" presName="background" presStyleLbl="node0" presStyleIdx="2" presStyleCnt="3"/>
      <dgm:spPr/>
    </dgm:pt>
    <dgm:pt modelId="{1F3D482D-A589-4113-A9ED-8297E38A6691}" type="pres">
      <dgm:prSet presAssocID="{BF89F53D-1CD0-4B65-BBBB-9E747460B721}" presName="text" presStyleLbl="fgAcc0" presStyleIdx="2" presStyleCnt="3">
        <dgm:presLayoutVars>
          <dgm:chPref val="3"/>
        </dgm:presLayoutVars>
      </dgm:prSet>
      <dgm:spPr/>
    </dgm:pt>
    <dgm:pt modelId="{EE5A4545-982C-42BB-9F86-8BBBE4FAC4F1}" type="pres">
      <dgm:prSet presAssocID="{BF89F53D-1CD0-4B65-BBBB-9E747460B721}" presName="hierChild2" presStyleCnt="0"/>
      <dgm:spPr/>
    </dgm:pt>
  </dgm:ptLst>
  <dgm:cxnLst>
    <dgm:cxn modelId="{D3CD8400-661B-40BB-8D05-8ABAB48B5C58}" srcId="{E441100F-8F12-4AF8-ABF0-95F89C23587A}" destId="{A6A387B3-9F88-4E1F-A76A-2A77B18F1E60}" srcOrd="1" destOrd="0" parTransId="{FDDEBEEB-FFEC-4267-B6C8-C8EF89106B8C}" sibTransId="{F741D4DE-FB72-4B4F-AE0F-8C0091FF8AC3}"/>
    <dgm:cxn modelId="{123B0F50-0E47-490C-9F64-0550854D420D}" type="presOf" srcId="{E441100F-8F12-4AF8-ABF0-95F89C23587A}" destId="{64EF3159-888E-43C7-BBFC-46F9302164D8}" srcOrd="0" destOrd="0" presId="urn:microsoft.com/office/officeart/2005/8/layout/hierarchy1"/>
    <dgm:cxn modelId="{34B8AFA2-CC52-418F-AAF4-737F04E624C3}" type="presOf" srcId="{A6A387B3-9F88-4E1F-A76A-2A77B18F1E60}" destId="{522327E6-71A6-4091-A6F4-58E9EAF522BB}" srcOrd="0" destOrd="0" presId="urn:microsoft.com/office/officeart/2005/8/layout/hierarchy1"/>
    <dgm:cxn modelId="{49AD65B1-61B1-4460-9E5C-C1D3238BF95B}" type="presOf" srcId="{BF89F53D-1CD0-4B65-BBBB-9E747460B721}" destId="{1F3D482D-A589-4113-A9ED-8297E38A6691}" srcOrd="0" destOrd="0" presId="urn:microsoft.com/office/officeart/2005/8/layout/hierarchy1"/>
    <dgm:cxn modelId="{116F89B2-DDC5-4E6C-B451-E230A47F0D21}" type="presOf" srcId="{392618DE-D7A6-43C3-BD2A-A857CED89F98}" destId="{7B5EEE45-3419-4633-A7F2-6FE68197C259}" srcOrd="0" destOrd="0" presId="urn:microsoft.com/office/officeart/2005/8/layout/hierarchy1"/>
    <dgm:cxn modelId="{5F3E93B3-C5CC-4826-BF98-A0765378C367}" srcId="{E441100F-8F12-4AF8-ABF0-95F89C23587A}" destId="{392618DE-D7A6-43C3-BD2A-A857CED89F98}" srcOrd="0" destOrd="0" parTransId="{704FD5B2-627B-4F9A-927C-93609338AA79}" sibTransId="{0B26B29F-493F-43A2-B558-3E225544CCF6}"/>
    <dgm:cxn modelId="{5648B5D5-7181-495B-BEA7-F8FB1EC69707}" srcId="{E441100F-8F12-4AF8-ABF0-95F89C23587A}" destId="{BF89F53D-1CD0-4B65-BBBB-9E747460B721}" srcOrd="2" destOrd="0" parTransId="{75A9E788-AF7D-4B43-A76C-810C6FCA04DC}" sibTransId="{AB571752-444B-4359-992F-06410C8C4A01}"/>
    <dgm:cxn modelId="{69BD1814-C810-4990-816C-9E6D063EE99D}" type="presParOf" srcId="{64EF3159-888E-43C7-BBFC-46F9302164D8}" destId="{50E567B5-00D2-48F0-B065-58626630A194}" srcOrd="0" destOrd="0" presId="urn:microsoft.com/office/officeart/2005/8/layout/hierarchy1"/>
    <dgm:cxn modelId="{65AD853E-6045-4491-BB2D-0167E4FDFD9A}" type="presParOf" srcId="{50E567B5-00D2-48F0-B065-58626630A194}" destId="{8E526EA8-B883-476F-BE4F-899FCA9EE0D2}" srcOrd="0" destOrd="0" presId="urn:microsoft.com/office/officeart/2005/8/layout/hierarchy1"/>
    <dgm:cxn modelId="{4ABF71D5-ECCD-4728-999B-629AC063992E}" type="presParOf" srcId="{8E526EA8-B883-476F-BE4F-899FCA9EE0D2}" destId="{896AB228-69F3-4CAD-8851-520B81536398}" srcOrd="0" destOrd="0" presId="urn:microsoft.com/office/officeart/2005/8/layout/hierarchy1"/>
    <dgm:cxn modelId="{C46F0DA6-53B6-43D8-9083-964948794CAD}" type="presParOf" srcId="{8E526EA8-B883-476F-BE4F-899FCA9EE0D2}" destId="{7B5EEE45-3419-4633-A7F2-6FE68197C259}" srcOrd="1" destOrd="0" presId="urn:microsoft.com/office/officeart/2005/8/layout/hierarchy1"/>
    <dgm:cxn modelId="{40E8ED88-6D53-4EDB-96CA-F4360C1FC76F}" type="presParOf" srcId="{50E567B5-00D2-48F0-B065-58626630A194}" destId="{1D250DCE-3E4D-4EF3-9737-540D513D7179}" srcOrd="1" destOrd="0" presId="urn:microsoft.com/office/officeart/2005/8/layout/hierarchy1"/>
    <dgm:cxn modelId="{8349988C-0030-4E54-A066-3D6A9D755BA2}" type="presParOf" srcId="{64EF3159-888E-43C7-BBFC-46F9302164D8}" destId="{BC8395FE-ADE2-4EF5-8007-7B24E1F797E4}" srcOrd="1" destOrd="0" presId="urn:microsoft.com/office/officeart/2005/8/layout/hierarchy1"/>
    <dgm:cxn modelId="{6997C3FE-6E01-47DE-BAB8-49338AA02BDE}" type="presParOf" srcId="{BC8395FE-ADE2-4EF5-8007-7B24E1F797E4}" destId="{DA5975EB-3BF9-4BA7-B9DC-15AF3ABB846D}" srcOrd="0" destOrd="0" presId="urn:microsoft.com/office/officeart/2005/8/layout/hierarchy1"/>
    <dgm:cxn modelId="{5341B5B5-BCBF-43D4-95EB-E4B2A0DD435C}" type="presParOf" srcId="{DA5975EB-3BF9-4BA7-B9DC-15AF3ABB846D}" destId="{292381E6-DB9C-48E3-B4AA-DE659C278160}" srcOrd="0" destOrd="0" presId="urn:microsoft.com/office/officeart/2005/8/layout/hierarchy1"/>
    <dgm:cxn modelId="{1D94D5F0-3406-42BD-8262-A18B0E10FDCC}" type="presParOf" srcId="{DA5975EB-3BF9-4BA7-B9DC-15AF3ABB846D}" destId="{522327E6-71A6-4091-A6F4-58E9EAF522BB}" srcOrd="1" destOrd="0" presId="urn:microsoft.com/office/officeart/2005/8/layout/hierarchy1"/>
    <dgm:cxn modelId="{2064B03E-8A5B-4950-84AB-EA3A45D69178}" type="presParOf" srcId="{BC8395FE-ADE2-4EF5-8007-7B24E1F797E4}" destId="{C4A10F96-200B-401D-AB22-1083C84C4FBF}" srcOrd="1" destOrd="0" presId="urn:microsoft.com/office/officeart/2005/8/layout/hierarchy1"/>
    <dgm:cxn modelId="{9CB9082C-E103-44ED-96D3-623801E8378E}" type="presParOf" srcId="{64EF3159-888E-43C7-BBFC-46F9302164D8}" destId="{9539C4CC-8D4C-4FC3-9A43-033ABCAF1593}" srcOrd="2" destOrd="0" presId="urn:microsoft.com/office/officeart/2005/8/layout/hierarchy1"/>
    <dgm:cxn modelId="{C4D9ACFA-BAD1-432A-BB08-63FC80A4415F}" type="presParOf" srcId="{9539C4CC-8D4C-4FC3-9A43-033ABCAF1593}" destId="{5637BB48-DE05-4920-871C-6ACA876D642E}" srcOrd="0" destOrd="0" presId="urn:microsoft.com/office/officeart/2005/8/layout/hierarchy1"/>
    <dgm:cxn modelId="{490EB268-3EF5-46F3-874F-3D8B3BE75CEA}" type="presParOf" srcId="{5637BB48-DE05-4920-871C-6ACA876D642E}" destId="{3C25E6D9-FB0D-44AF-8F05-9DD89173CE1B}" srcOrd="0" destOrd="0" presId="urn:microsoft.com/office/officeart/2005/8/layout/hierarchy1"/>
    <dgm:cxn modelId="{44C2B7B7-B33E-4764-979B-15094097189A}" type="presParOf" srcId="{5637BB48-DE05-4920-871C-6ACA876D642E}" destId="{1F3D482D-A589-4113-A9ED-8297E38A6691}" srcOrd="1" destOrd="0" presId="urn:microsoft.com/office/officeart/2005/8/layout/hierarchy1"/>
    <dgm:cxn modelId="{8D6F935E-96A9-41AB-A4AF-0404A470004E}" type="presParOf" srcId="{9539C4CC-8D4C-4FC3-9A43-033ABCAF1593}" destId="{EE5A4545-982C-42BB-9F86-8BBBE4FAC4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7CA8E8-1D0E-4AA4-B8D9-DF912E22F9B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5248D41-FE92-4A46-B3E8-9D66523DC801}">
      <dgm:prSet/>
      <dgm:spPr/>
      <dgm:t>
        <a:bodyPr/>
        <a:lstStyle/>
        <a:p>
          <a:r>
            <a:rPr lang="cy-GB"/>
            <a:t>Mae dau baragraff ar y daflen arddweud</a:t>
          </a:r>
          <a:endParaRPr lang="en-US"/>
        </a:p>
      </dgm:t>
    </dgm:pt>
    <dgm:pt modelId="{D2DD5A61-07DE-4EB6-B567-213EDD2849A4}" type="parTrans" cxnId="{B5E94C0B-A3C6-4EE0-9BCF-3304FCF69ED8}">
      <dgm:prSet/>
      <dgm:spPr/>
      <dgm:t>
        <a:bodyPr/>
        <a:lstStyle/>
        <a:p>
          <a:endParaRPr lang="en-US"/>
        </a:p>
      </dgm:t>
    </dgm:pt>
    <dgm:pt modelId="{6A04EE9D-1999-4A20-8565-171C3626D9FC}" type="sibTrans" cxnId="{B5E94C0B-A3C6-4EE0-9BCF-3304FCF69ED8}">
      <dgm:prSet/>
      <dgm:spPr/>
      <dgm:t>
        <a:bodyPr/>
        <a:lstStyle/>
        <a:p>
          <a:endParaRPr lang="en-US"/>
        </a:p>
      </dgm:t>
    </dgm:pt>
    <dgm:pt modelId="{A0C3B440-EE35-40BB-A413-9A6CBF01A78E}">
      <dgm:prSet/>
      <dgm:spPr/>
      <dgm:t>
        <a:bodyPr/>
        <a:lstStyle/>
        <a:p>
          <a:r>
            <a:rPr lang="cy-GB"/>
            <a:t>Plygwch y papur yn hanner fel bod un paragraff ar bob ochr</a:t>
          </a:r>
          <a:endParaRPr lang="en-US"/>
        </a:p>
      </dgm:t>
    </dgm:pt>
    <dgm:pt modelId="{0EE4E123-BD09-4C35-80B8-44D8D898FCE2}" type="parTrans" cxnId="{E21D95B6-6623-41F1-8025-44517AA810E9}">
      <dgm:prSet/>
      <dgm:spPr/>
      <dgm:t>
        <a:bodyPr/>
        <a:lstStyle/>
        <a:p>
          <a:endParaRPr lang="en-US"/>
        </a:p>
      </dgm:t>
    </dgm:pt>
    <dgm:pt modelId="{34E17C01-1D2E-4FF4-BA73-FA517C22820B}" type="sibTrans" cxnId="{E21D95B6-6623-41F1-8025-44517AA810E9}">
      <dgm:prSet/>
      <dgm:spPr/>
      <dgm:t>
        <a:bodyPr/>
        <a:lstStyle/>
        <a:p>
          <a:endParaRPr lang="en-US"/>
        </a:p>
      </dgm:t>
    </dgm:pt>
    <dgm:pt modelId="{CF2A5AA9-9866-4206-8B55-ED8B5442DB08}">
      <dgm:prSet/>
      <dgm:spPr/>
      <dgm:t>
        <a:bodyPr/>
        <a:lstStyle/>
        <a:p>
          <a:r>
            <a:rPr lang="cy-GB"/>
            <a:t>Tasg mewn parau</a:t>
          </a:r>
          <a:endParaRPr lang="en-US"/>
        </a:p>
      </dgm:t>
    </dgm:pt>
    <dgm:pt modelId="{17CDAD8C-8994-4712-A08F-98D841D19E13}" type="parTrans" cxnId="{C24F4684-0405-46C3-8BF1-7E2BC53F5E29}">
      <dgm:prSet/>
      <dgm:spPr/>
      <dgm:t>
        <a:bodyPr/>
        <a:lstStyle/>
        <a:p>
          <a:endParaRPr lang="en-US"/>
        </a:p>
      </dgm:t>
    </dgm:pt>
    <dgm:pt modelId="{8727DC84-7440-45BB-9655-D122584B4D9A}" type="sibTrans" cxnId="{C24F4684-0405-46C3-8BF1-7E2BC53F5E29}">
      <dgm:prSet/>
      <dgm:spPr/>
      <dgm:t>
        <a:bodyPr/>
        <a:lstStyle/>
        <a:p>
          <a:endParaRPr lang="en-US"/>
        </a:p>
      </dgm:t>
    </dgm:pt>
    <dgm:pt modelId="{A3511A94-8A4E-40F1-A94D-4B73126031A3}">
      <dgm:prSet/>
      <dgm:spPr/>
      <dgm:t>
        <a:bodyPr/>
        <a:lstStyle/>
        <a:p>
          <a:r>
            <a:rPr lang="cy-GB"/>
            <a:t>Un yn darllen, un yn ysgrifennu</a:t>
          </a:r>
          <a:endParaRPr lang="en-US"/>
        </a:p>
      </dgm:t>
    </dgm:pt>
    <dgm:pt modelId="{439211F3-33A6-4213-8B60-C34BA716CA76}" type="parTrans" cxnId="{63C4DC77-A47A-478B-9317-250747C4CBEE}">
      <dgm:prSet/>
      <dgm:spPr/>
      <dgm:t>
        <a:bodyPr/>
        <a:lstStyle/>
        <a:p>
          <a:endParaRPr lang="en-US"/>
        </a:p>
      </dgm:t>
    </dgm:pt>
    <dgm:pt modelId="{0A6B3393-60E6-4085-80B1-96F5C6823E33}" type="sibTrans" cxnId="{63C4DC77-A47A-478B-9317-250747C4CBEE}">
      <dgm:prSet/>
      <dgm:spPr/>
      <dgm:t>
        <a:bodyPr/>
        <a:lstStyle/>
        <a:p>
          <a:endParaRPr lang="en-US"/>
        </a:p>
      </dgm:t>
    </dgm:pt>
    <dgm:pt modelId="{F52A0528-C646-42FD-97CB-854680FC37BF}">
      <dgm:prSet/>
      <dgm:spPr/>
      <dgm:t>
        <a:bodyPr/>
        <a:lstStyle/>
        <a:p>
          <a:r>
            <a:rPr lang="cy-GB"/>
            <a:t>Partner 1 i ddarllen darn 1 yn uchel a Partner 2 yn ysgrifennu y geiriau mor gywir a phosibl. </a:t>
          </a:r>
          <a:endParaRPr lang="en-US"/>
        </a:p>
      </dgm:t>
    </dgm:pt>
    <dgm:pt modelId="{E2CD79D1-0F0F-4BE1-8BD9-661CB2D689D1}" type="parTrans" cxnId="{A6DF797D-F759-4CBF-BB89-0B8EEA8C3C60}">
      <dgm:prSet/>
      <dgm:spPr/>
      <dgm:t>
        <a:bodyPr/>
        <a:lstStyle/>
        <a:p>
          <a:endParaRPr lang="en-US"/>
        </a:p>
      </dgm:t>
    </dgm:pt>
    <dgm:pt modelId="{937F65C1-BDFD-4A62-80AA-1E684CD7DA8A}" type="sibTrans" cxnId="{A6DF797D-F759-4CBF-BB89-0B8EEA8C3C60}">
      <dgm:prSet/>
      <dgm:spPr/>
      <dgm:t>
        <a:bodyPr/>
        <a:lstStyle/>
        <a:p>
          <a:endParaRPr lang="en-US"/>
        </a:p>
      </dgm:t>
    </dgm:pt>
    <dgm:pt modelId="{BAEF756E-CB35-48C6-BC05-A381C1D20845}">
      <dgm:prSet/>
      <dgm:spPr/>
      <dgm:t>
        <a:bodyPr/>
        <a:lstStyle/>
        <a:p>
          <a:r>
            <a:rPr lang="cy-GB"/>
            <a:t>Ar ôl gorffen ysgrifennu, Partner 2 i farcio ei waith ei hun gyda beiro lliw gwahanol</a:t>
          </a:r>
          <a:endParaRPr lang="en-US"/>
        </a:p>
      </dgm:t>
    </dgm:pt>
    <dgm:pt modelId="{1FFA8737-8C12-4645-A5F7-816689AFEFDD}" type="parTrans" cxnId="{E1D4A31A-ADA8-4FCA-B45B-265F039B151C}">
      <dgm:prSet/>
      <dgm:spPr/>
      <dgm:t>
        <a:bodyPr/>
        <a:lstStyle/>
        <a:p>
          <a:endParaRPr lang="en-US"/>
        </a:p>
      </dgm:t>
    </dgm:pt>
    <dgm:pt modelId="{CCDF5800-C770-4645-8CCE-FC2C559DFCB7}" type="sibTrans" cxnId="{E1D4A31A-ADA8-4FCA-B45B-265F039B151C}">
      <dgm:prSet/>
      <dgm:spPr/>
      <dgm:t>
        <a:bodyPr/>
        <a:lstStyle/>
        <a:p>
          <a:endParaRPr lang="en-US"/>
        </a:p>
      </dgm:t>
    </dgm:pt>
    <dgm:pt modelId="{31D0EB5F-64B9-4B52-B12E-1F13F4D33825}">
      <dgm:prSet/>
      <dgm:spPr/>
      <dgm:t>
        <a:bodyPr/>
        <a:lstStyle/>
        <a:p>
          <a:r>
            <a:rPr lang="cy-GB"/>
            <a:t>Newid rôl – Partner 2 i ddarllen darn 2 yn uchel a Partner 1 yn ysgrifennu</a:t>
          </a:r>
          <a:endParaRPr lang="en-US"/>
        </a:p>
      </dgm:t>
    </dgm:pt>
    <dgm:pt modelId="{7CEAF4E9-14AB-4819-93B2-D17ECFE0AD74}" type="parTrans" cxnId="{E12285D1-EE01-4528-A223-A36830BA523F}">
      <dgm:prSet/>
      <dgm:spPr/>
      <dgm:t>
        <a:bodyPr/>
        <a:lstStyle/>
        <a:p>
          <a:endParaRPr lang="en-US"/>
        </a:p>
      </dgm:t>
    </dgm:pt>
    <dgm:pt modelId="{2D9826DF-8185-4484-8717-7AD28797E30C}" type="sibTrans" cxnId="{E12285D1-EE01-4528-A223-A36830BA523F}">
      <dgm:prSet/>
      <dgm:spPr/>
      <dgm:t>
        <a:bodyPr/>
        <a:lstStyle/>
        <a:p>
          <a:endParaRPr lang="en-US"/>
        </a:p>
      </dgm:t>
    </dgm:pt>
    <dgm:pt modelId="{A342487E-725C-4FB1-9D4F-C94337051B76}" type="pres">
      <dgm:prSet presAssocID="{5B7CA8E8-1D0E-4AA4-B8D9-DF912E22F9BF}" presName="vert0" presStyleCnt="0">
        <dgm:presLayoutVars>
          <dgm:dir/>
          <dgm:animOne val="branch"/>
          <dgm:animLvl val="lvl"/>
        </dgm:presLayoutVars>
      </dgm:prSet>
      <dgm:spPr/>
    </dgm:pt>
    <dgm:pt modelId="{3AB4B760-B3F7-4209-BB19-726F5A084350}" type="pres">
      <dgm:prSet presAssocID="{C5248D41-FE92-4A46-B3E8-9D66523DC801}" presName="thickLine" presStyleLbl="alignNode1" presStyleIdx="0" presStyleCnt="7"/>
      <dgm:spPr/>
    </dgm:pt>
    <dgm:pt modelId="{7CE48A50-6ACD-44A7-81DF-65A1320F372D}" type="pres">
      <dgm:prSet presAssocID="{C5248D41-FE92-4A46-B3E8-9D66523DC801}" presName="horz1" presStyleCnt="0"/>
      <dgm:spPr/>
    </dgm:pt>
    <dgm:pt modelId="{8514C895-501F-4C79-9A19-0D49CBCF456C}" type="pres">
      <dgm:prSet presAssocID="{C5248D41-FE92-4A46-B3E8-9D66523DC801}" presName="tx1" presStyleLbl="revTx" presStyleIdx="0" presStyleCnt="7"/>
      <dgm:spPr/>
    </dgm:pt>
    <dgm:pt modelId="{9BDE1362-475E-4F2A-BB10-31569F54D998}" type="pres">
      <dgm:prSet presAssocID="{C5248D41-FE92-4A46-B3E8-9D66523DC801}" presName="vert1" presStyleCnt="0"/>
      <dgm:spPr/>
    </dgm:pt>
    <dgm:pt modelId="{6C606F0A-99D9-4804-96D8-B357EC04AF94}" type="pres">
      <dgm:prSet presAssocID="{A0C3B440-EE35-40BB-A413-9A6CBF01A78E}" presName="thickLine" presStyleLbl="alignNode1" presStyleIdx="1" presStyleCnt="7"/>
      <dgm:spPr/>
    </dgm:pt>
    <dgm:pt modelId="{F85EBFB5-769C-4643-B38F-19F8E14A5585}" type="pres">
      <dgm:prSet presAssocID="{A0C3B440-EE35-40BB-A413-9A6CBF01A78E}" presName="horz1" presStyleCnt="0"/>
      <dgm:spPr/>
    </dgm:pt>
    <dgm:pt modelId="{B3ACBC1C-E58E-4C88-8BEE-7ACB78F8F513}" type="pres">
      <dgm:prSet presAssocID="{A0C3B440-EE35-40BB-A413-9A6CBF01A78E}" presName="tx1" presStyleLbl="revTx" presStyleIdx="1" presStyleCnt="7"/>
      <dgm:spPr/>
    </dgm:pt>
    <dgm:pt modelId="{D4DE179F-DEBC-408E-B7F3-720CFD74BC5E}" type="pres">
      <dgm:prSet presAssocID="{A0C3B440-EE35-40BB-A413-9A6CBF01A78E}" presName="vert1" presStyleCnt="0"/>
      <dgm:spPr/>
    </dgm:pt>
    <dgm:pt modelId="{C55898C1-9D55-43B5-B5F9-FFBA0FFD656E}" type="pres">
      <dgm:prSet presAssocID="{CF2A5AA9-9866-4206-8B55-ED8B5442DB08}" presName="thickLine" presStyleLbl="alignNode1" presStyleIdx="2" presStyleCnt="7"/>
      <dgm:spPr/>
    </dgm:pt>
    <dgm:pt modelId="{9A199AD5-A7C8-4F17-9789-36ACB1D3FE7C}" type="pres">
      <dgm:prSet presAssocID="{CF2A5AA9-9866-4206-8B55-ED8B5442DB08}" presName="horz1" presStyleCnt="0"/>
      <dgm:spPr/>
    </dgm:pt>
    <dgm:pt modelId="{DD4D08F2-83AF-44FA-AC22-4518E10653F0}" type="pres">
      <dgm:prSet presAssocID="{CF2A5AA9-9866-4206-8B55-ED8B5442DB08}" presName="tx1" presStyleLbl="revTx" presStyleIdx="2" presStyleCnt="7"/>
      <dgm:spPr/>
    </dgm:pt>
    <dgm:pt modelId="{24DF049E-C2F8-4FA6-8690-704939DED6BF}" type="pres">
      <dgm:prSet presAssocID="{CF2A5AA9-9866-4206-8B55-ED8B5442DB08}" presName="vert1" presStyleCnt="0"/>
      <dgm:spPr/>
    </dgm:pt>
    <dgm:pt modelId="{2ED7F840-0CBE-4B24-A28D-EAC7F2A8B913}" type="pres">
      <dgm:prSet presAssocID="{A3511A94-8A4E-40F1-A94D-4B73126031A3}" presName="thickLine" presStyleLbl="alignNode1" presStyleIdx="3" presStyleCnt="7"/>
      <dgm:spPr/>
    </dgm:pt>
    <dgm:pt modelId="{04EDA441-54C5-47B7-BA2F-496FE85377A5}" type="pres">
      <dgm:prSet presAssocID="{A3511A94-8A4E-40F1-A94D-4B73126031A3}" presName="horz1" presStyleCnt="0"/>
      <dgm:spPr/>
    </dgm:pt>
    <dgm:pt modelId="{674438FA-99E1-412A-8221-11882D660CC9}" type="pres">
      <dgm:prSet presAssocID="{A3511A94-8A4E-40F1-A94D-4B73126031A3}" presName="tx1" presStyleLbl="revTx" presStyleIdx="3" presStyleCnt="7"/>
      <dgm:spPr/>
    </dgm:pt>
    <dgm:pt modelId="{E314BED3-7C9E-4D4D-802F-DD3092A2148D}" type="pres">
      <dgm:prSet presAssocID="{A3511A94-8A4E-40F1-A94D-4B73126031A3}" presName="vert1" presStyleCnt="0"/>
      <dgm:spPr/>
    </dgm:pt>
    <dgm:pt modelId="{85D359A9-AB5C-4D1C-8971-4D904EDF152A}" type="pres">
      <dgm:prSet presAssocID="{F52A0528-C646-42FD-97CB-854680FC37BF}" presName="thickLine" presStyleLbl="alignNode1" presStyleIdx="4" presStyleCnt="7"/>
      <dgm:spPr/>
    </dgm:pt>
    <dgm:pt modelId="{625813C5-6C37-4E36-92C2-86DFCB1CDFE8}" type="pres">
      <dgm:prSet presAssocID="{F52A0528-C646-42FD-97CB-854680FC37BF}" presName="horz1" presStyleCnt="0"/>
      <dgm:spPr/>
    </dgm:pt>
    <dgm:pt modelId="{482F7AB8-79EC-4111-BCB2-3FAC06F32577}" type="pres">
      <dgm:prSet presAssocID="{F52A0528-C646-42FD-97CB-854680FC37BF}" presName="tx1" presStyleLbl="revTx" presStyleIdx="4" presStyleCnt="7"/>
      <dgm:spPr/>
    </dgm:pt>
    <dgm:pt modelId="{287560BF-DD57-450C-9A87-FA18DBBD6A96}" type="pres">
      <dgm:prSet presAssocID="{F52A0528-C646-42FD-97CB-854680FC37BF}" presName="vert1" presStyleCnt="0"/>
      <dgm:spPr/>
    </dgm:pt>
    <dgm:pt modelId="{3CAF7FD3-8B20-4434-AB47-D95655E67573}" type="pres">
      <dgm:prSet presAssocID="{BAEF756E-CB35-48C6-BC05-A381C1D20845}" presName="thickLine" presStyleLbl="alignNode1" presStyleIdx="5" presStyleCnt="7"/>
      <dgm:spPr/>
    </dgm:pt>
    <dgm:pt modelId="{D9065DFE-F0C0-4D27-8229-47F8C2C65FD0}" type="pres">
      <dgm:prSet presAssocID="{BAEF756E-CB35-48C6-BC05-A381C1D20845}" presName="horz1" presStyleCnt="0"/>
      <dgm:spPr/>
    </dgm:pt>
    <dgm:pt modelId="{4310D20B-7525-4D7A-8D18-6B9A9ED7361A}" type="pres">
      <dgm:prSet presAssocID="{BAEF756E-CB35-48C6-BC05-A381C1D20845}" presName="tx1" presStyleLbl="revTx" presStyleIdx="5" presStyleCnt="7"/>
      <dgm:spPr/>
    </dgm:pt>
    <dgm:pt modelId="{501C4EAB-28FD-4A23-BCF4-F00F6C65FD0B}" type="pres">
      <dgm:prSet presAssocID="{BAEF756E-CB35-48C6-BC05-A381C1D20845}" presName="vert1" presStyleCnt="0"/>
      <dgm:spPr/>
    </dgm:pt>
    <dgm:pt modelId="{6324524D-6F0D-44A4-8E02-637FC754C4A2}" type="pres">
      <dgm:prSet presAssocID="{31D0EB5F-64B9-4B52-B12E-1F13F4D33825}" presName="thickLine" presStyleLbl="alignNode1" presStyleIdx="6" presStyleCnt="7"/>
      <dgm:spPr/>
    </dgm:pt>
    <dgm:pt modelId="{9A586D34-E6A6-4064-B48D-1F76B043F519}" type="pres">
      <dgm:prSet presAssocID="{31D0EB5F-64B9-4B52-B12E-1F13F4D33825}" presName="horz1" presStyleCnt="0"/>
      <dgm:spPr/>
    </dgm:pt>
    <dgm:pt modelId="{3382FCD3-F380-4760-A9A5-DB9696CAC361}" type="pres">
      <dgm:prSet presAssocID="{31D0EB5F-64B9-4B52-B12E-1F13F4D33825}" presName="tx1" presStyleLbl="revTx" presStyleIdx="6" presStyleCnt="7"/>
      <dgm:spPr/>
    </dgm:pt>
    <dgm:pt modelId="{FE4A3A54-A751-4213-B1FA-A72A1DBE051A}" type="pres">
      <dgm:prSet presAssocID="{31D0EB5F-64B9-4B52-B12E-1F13F4D33825}" presName="vert1" presStyleCnt="0"/>
      <dgm:spPr/>
    </dgm:pt>
  </dgm:ptLst>
  <dgm:cxnLst>
    <dgm:cxn modelId="{04548103-0F6D-4B09-AE1C-0ADFC43E5D4B}" type="presOf" srcId="{A0C3B440-EE35-40BB-A413-9A6CBF01A78E}" destId="{B3ACBC1C-E58E-4C88-8BEE-7ACB78F8F513}" srcOrd="0" destOrd="0" presId="urn:microsoft.com/office/officeart/2008/layout/LinedList"/>
    <dgm:cxn modelId="{B5E94C0B-A3C6-4EE0-9BCF-3304FCF69ED8}" srcId="{5B7CA8E8-1D0E-4AA4-B8D9-DF912E22F9BF}" destId="{C5248D41-FE92-4A46-B3E8-9D66523DC801}" srcOrd="0" destOrd="0" parTransId="{D2DD5A61-07DE-4EB6-B567-213EDD2849A4}" sibTransId="{6A04EE9D-1999-4A20-8565-171C3626D9FC}"/>
    <dgm:cxn modelId="{E1D4A31A-ADA8-4FCA-B45B-265F039B151C}" srcId="{5B7CA8E8-1D0E-4AA4-B8D9-DF912E22F9BF}" destId="{BAEF756E-CB35-48C6-BC05-A381C1D20845}" srcOrd="5" destOrd="0" parTransId="{1FFA8737-8C12-4645-A5F7-816689AFEFDD}" sibTransId="{CCDF5800-C770-4645-8CCE-FC2C559DFCB7}"/>
    <dgm:cxn modelId="{DCFD0C68-83FE-46CB-A51B-673E22ABF2EB}" type="presOf" srcId="{BAEF756E-CB35-48C6-BC05-A381C1D20845}" destId="{4310D20B-7525-4D7A-8D18-6B9A9ED7361A}" srcOrd="0" destOrd="0" presId="urn:microsoft.com/office/officeart/2008/layout/LinedList"/>
    <dgm:cxn modelId="{63C4DC77-A47A-478B-9317-250747C4CBEE}" srcId="{5B7CA8E8-1D0E-4AA4-B8D9-DF912E22F9BF}" destId="{A3511A94-8A4E-40F1-A94D-4B73126031A3}" srcOrd="3" destOrd="0" parTransId="{439211F3-33A6-4213-8B60-C34BA716CA76}" sibTransId="{0A6B3393-60E6-4085-80B1-96F5C6823E33}"/>
    <dgm:cxn modelId="{A6DF797D-F759-4CBF-BB89-0B8EEA8C3C60}" srcId="{5B7CA8E8-1D0E-4AA4-B8D9-DF912E22F9BF}" destId="{F52A0528-C646-42FD-97CB-854680FC37BF}" srcOrd="4" destOrd="0" parTransId="{E2CD79D1-0F0F-4BE1-8BD9-661CB2D689D1}" sibTransId="{937F65C1-BDFD-4A62-80AA-1E684CD7DA8A}"/>
    <dgm:cxn modelId="{C24F4684-0405-46C3-8BF1-7E2BC53F5E29}" srcId="{5B7CA8E8-1D0E-4AA4-B8D9-DF912E22F9BF}" destId="{CF2A5AA9-9866-4206-8B55-ED8B5442DB08}" srcOrd="2" destOrd="0" parTransId="{17CDAD8C-8994-4712-A08F-98D841D19E13}" sibTransId="{8727DC84-7440-45BB-9655-D122584B4D9A}"/>
    <dgm:cxn modelId="{B2166AB3-F806-4A3F-9D53-84BFA7BDDE6E}" type="presOf" srcId="{F52A0528-C646-42FD-97CB-854680FC37BF}" destId="{482F7AB8-79EC-4111-BCB2-3FAC06F32577}" srcOrd="0" destOrd="0" presId="urn:microsoft.com/office/officeart/2008/layout/LinedList"/>
    <dgm:cxn modelId="{E21D95B6-6623-41F1-8025-44517AA810E9}" srcId="{5B7CA8E8-1D0E-4AA4-B8D9-DF912E22F9BF}" destId="{A0C3B440-EE35-40BB-A413-9A6CBF01A78E}" srcOrd="1" destOrd="0" parTransId="{0EE4E123-BD09-4C35-80B8-44D8D898FCE2}" sibTransId="{34E17C01-1D2E-4FF4-BA73-FA517C22820B}"/>
    <dgm:cxn modelId="{7D2CA9CD-BBC9-4380-8BEE-0D09B94C57A0}" type="presOf" srcId="{A3511A94-8A4E-40F1-A94D-4B73126031A3}" destId="{674438FA-99E1-412A-8221-11882D660CC9}" srcOrd="0" destOrd="0" presId="urn:microsoft.com/office/officeart/2008/layout/LinedList"/>
    <dgm:cxn modelId="{D20020CE-EBFD-41CF-8051-17ECFD8572E0}" type="presOf" srcId="{C5248D41-FE92-4A46-B3E8-9D66523DC801}" destId="{8514C895-501F-4C79-9A19-0D49CBCF456C}" srcOrd="0" destOrd="0" presId="urn:microsoft.com/office/officeart/2008/layout/LinedList"/>
    <dgm:cxn modelId="{E12285D1-EE01-4528-A223-A36830BA523F}" srcId="{5B7CA8E8-1D0E-4AA4-B8D9-DF912E22F9BF}" destId="{31D0EB5F-64B9-4B52-B12E-1F13F4D33825}" srcOrd="6" destOrd="0" parTransId="{7CEAF4E9-14AB-4819-93B2-D17ECFE0AD74}" sibTransId="{2D9826DF-8185-4484-8717-7AD28797E30C}"/>
    <dgm:cxn modelId="{51E5FAD4-98F4-4128-82CF-D788DC9BA851}" type="presOf" srcId="{5B7CA8E8-1D0E-4AA4-B8D9-DF912E22F9BF}" destId="{A342487E-725C-4FB1-9D4F-C94337051B76}" srcOrd="0" destOrd="0" presId="urn:microsoft.com/office/officeart/2008/layout/LinedList"/>
    <dgm:cxn modelId="{BAA682E2-7263-4E0A-83AA-03C16BDCB41B}" type="presOf" srcId="{CF2A5AA9-9866-4206-8B55-ED8B5442DB08}" destId="{DD4D08F2-83AF-44FA-AC22-4518E10653F0}" srcOrd="0" destOrd="0" presId="urn:microsoft.com/office/officeart/2008/layout/LinedList"/>
    <dgm:cxn modelId="{26423BF8-39E2-49C7-B9A3-7FDEDCC8B3A5}" type="presOf" srcId="{31D0EB5F-64B9-4B52-B12E-1F13F4D33825}" destId="{3382FCD3-F380-4760-A9A5-DB9696CAC361}" srcOrd="0" destOrd="0" presId="urn:microsoft.com/office/officeart/2008/layout/LinedList"/>
    <dgm:cxn modelId="{0652D076-A5AA-4C43-A4C7-28D3109EC820}" type="presParOf" srcId="{A342487E-725C-4FB1-9D4F-C94337051B76}" destId="{3AB4B760-B3F7-4209-BB19-726F5A084350}" srcOrd="0" destOrd="0" presId="urn:microsoft.com/office/officeart/2008/layout/LinedList"/>
    <dgm:cxn modelId="{2D355B01-AB66-442A-88FB-3B5427CEDB7A}" type="presParOf" srcId="{A342487E-725C-4FB1-9D4F-C94337051B76}" destId="{7CE48A50-6ACD-44A7-81DF-65A1320F372D}" srcOrd="1" destOrd="0" presId="urn:microsoft.com/office/officeart/2008/layout/LinedList"/>
    <dgm:cxn modelId="{1FDE07E8-3561-42DF-9FD5-6A6E3FDBF2CC}" type="presParOf" srcId="{7CE48A50-6ACD-44A7-81DF-65A1320F372D}" destId="{8514C895-501F-4C79-9A19-0D49CBCF456C}" srcOrd="0" destOrd="0" presId="urn:microsoft.com/office/officeart/2008/layout/LinedList"/>
    <dgm:cxn modelId="{61EE56BA-0588-4984-8CFD-6470694EB2EB}" type="presParOf" srcId="{7CE48A50-6ACD-44A7-81DF-65A1320F372D}" destId="{9BDE1362-475E-4F2A-BB10-31569F54D998}" srcOrd="1" destOrd="0" presId="urn:microsoft.com/office/officeart/2008/layout/LinedList"/>
    <dgm:cxn modelId="{0BFD9327-0E55-4582-93EA-06A5D795B16B}" type="presParOf" srcId="{A342487E-725C-4FB1-9D4F-C94337051B76}" destId="{6C606F0A-99D9-4804-96D8-B357EC04AF94}" srcOrd="2" destOrd="0" presId="urn:microsoft.com/office/officeart/2008/layout/LinedList"/>
    <dgm:cxn modelId="{D98777EC-D4D3-47B0-BE89-923BF8AD91D8}" type="presParOf" srcId="{A342487E-725C-4FB1-9D4F-C94337051B76}" destId="{F85EBFB5-769C-4643-B38F-19F8E14A5585}" srcOrd="3" destOrd="0" presId="urn:microsoft.com/office/officeart/2008/layout/LinedList"/>
    <dgm:cxn modelId="{58E68B51-FFFA-49F5-9B44-D67143E4AA0A}" type="presParOf" srcId="{F85EBFB5-769C-4643-B38F-19F8E14A5585}" destId="{B3ACBC1C-E58E-4C88-8BEE-7ACB78F8F513}" srcOrd="0" destOrd="0" presId="urn:microsoft.com/office/officeart/2008/layout/LinedList"/>
    <dgm:cxn modelId="{F6793B29-2A77-4C8C-A5CC-35333F8627D0}" type="presParOf" srcId="{F85EBFB5-769C-4643-B38F-19F8E14A5585}" destId="{D4DE179F-DEBC-408E-B7F3-720CFD74BC5E}" srcOrd="1" destOrd="0" presId="urn:microsoft.com/office/officeart/2008/layout/LinedList"/>
    <dgm:cxn modelId="{F03AEB52-02CC-4A7A-B4FC-5B9E3B58C9F4}" type="presParOf" srcId="{A342487E-725C-4FB1-9D4F-C94337051B76}" destId="{C55898C1-9D55-43B5-B5F9-FFBA0FFD656E}" srcOrd="4" destOrd="0" presId="urn:microsoft.com/office/officeart/2008/layout/LinedList"/>
    <dgm:cxn modelId="{74D18436-A1C4-4E61-9C34-724858CF0BEB}" type="presParOf" srcId="{A342487E-725C-4FB1-9D4F-C94337051B76}" destId="{9A199AD5-A7C8-4F17-9789-36ACB1D3FE7C}" srcOrd="5" destOrd="0" presId="urn:microsoft.com/office/officeart/2008/layout/LinedList"/>
    <dgm:cxn modelId="{D57ABCE3-46AE-4DA9-A8BF-E9CE742AAB77}" type="presParOf" srcId="{9A199AD5-A7C8-4F17-9789-36ACB1D3FE7C}" destId="{DD4D08F2-83AF-44FA-AC22-4518E10653F0}" srcOrd="0" destOrd="0" presId="urn:microsoft.com/office/officeart/2008/layout/LinedList"/>
    <dgm:cxn modelId="{A455A922-DCB6-4DAC-81FF-A6F7906AB314}" type="presParOf" srcId="{9A199AD5-A7C8-4F17-9789-36ACB1D3FE7C}" destId="{24DF049E-C2F8-4FA6-8690-704939DED6BF}" srcOrd="1" destOrd="0" presId="urn:microsoft.com/office/officeart/2008/layout/LinedList"/>
    <dgm:cxn modelId="{C36DD6EF-9713-466A-9C20-67D365A4ABCD}" type="presParOf" srcId="{A342487E-725C-4FB1-9D4F-C94337051B76}" destId="{2ED7F840-0CBE-4B24-A28D-EAC7F2A8B913}" srcOrd="6" destOrd="0" presId="urn:microsoft.com/office/officeart/2008/layout/LinedList"/>
    <dgm:cxn modelId="{CAA694D2-C64C-46B2-85E5-FA85FE987F37}" type="presParOf" srcId="{A342487E-725C-4FB1-9D4F-C94337051B76}" destId="{04EDA441-54C5-47B7-BA2F-496FE85377A5}" srcOrd="7" destOrd="0" presId="urn:microsoft.com/office/officeart/2008/layout/LinedList"/>
    <dgm:cxn modelId="{6579D074-1416-4E86-8FAF-2FBF1F8C699C}" type="presParOf" srcId="{04EDA441-54C5-47B7-BA2F-496FE85377A5}" destId="{674438FA-99E1-412A-8221-11882D660CC9}" srcOrd="0" destOrd="0" presId="urn:microsoft.com/office/officeart/2008/layout/LinedList"/>
    <dgm:cxn modelId="{F0D1BE01-85AC-43CA-A392-CABB6650B519}" type="presParOf" srcId="{04EDA441-54C5-47B7-BA2F-496FE85377A5}" destId="{E314BED3-7C9E-4D4D-802F-DD3092A2148D}" srcOrd="1" destOrd="0" presId="urn:microsoft.com/office/officeart/2008/layout/LinedList"/>
    <dgm:cxn modelId="{7BBE7B89-AB98-433A-8DFA-DEC76DAF9933}" type="presParOf" srcId="{A342487E-725C-4FB1-9D4F-C94337051B76}" destId="{85D359A9-AB5C-4D1C-8971-4D904EDF152A}" srcOrd="8" destOrd="0" presId="urn:microsoft.com/office/officeart/2008/layout/LinedList"/>
    <dgm:cxn modelId="{5D2307E3-636A-4972-8C07-730CF848FB38}" type="presParOf" srcId="{A342487E-725C-4FB1-9D4F-C94337051B76}" destId="{625813C5-6C37-4E36-92C2-86DFCB1CDFE8}" srcOrd="9" destOrd="0" presId="urn:microsoft.com/office/officeart/2008/layout/LinedList"/>
    <dgm:cxn modelId="{916346A1-194D-4781-B41A-B3EE514D13AF}" type="presParOf" srcId="{625813C5-6C37-4E36-92C2-86DFCB1CDFE8}" destId="{482F7AB8-79EC-4111-BCB2-3FAC06F32577}" srcOrd="0" destOrd="0" presId="urn:microsoft.com/office/officeart/2008/layout/LinedList"/>
    <dgm:cxn modelId="{35526DEE-66A9-4F7F-867D-66FE1F699528}" type="presParOf" srcId="{625813C5-6C37-4E36-92C2-86DFCB1CDFE8}" destId="{287560BF-DD57-450C-9A87-FA18DBBD6A96}" srcOrd="1" destOrd="0" presId="urn:microsoft.com/office/officeart/2008/layout/LinedList"/>
    <dgm:cxn modelId="{8C614BA8-12AB-41B9-BCD0-55BA08CF97E8}" type="presParOf" srcId="{A342487E-725C-4FB1-9D4F-C94337051B76}" destId="{3CAF7FD3-8B20-4434-AB47-D95655E67573}" srcOrd="10" destOrd="0" presId="urn:microsoft.com/office/officeart/2008/layout/LinedList"/>
    <dgm:cxn modelId="{F4355F78-4305-4926-B793-FE8345A5CC0D}" type="presParOf" srcId="{A342487E-725C-4FB1-9D4F-C94337051B76}" destId="{D9065DFE-F0C0-4D27-8229-47F8C2C65FD0}" srcOrd="11" destOrd="0" presId="urn:microsoft.com/office/officeart/2008/layout/LinedList"/>
    <dgm:cxn modelId="{0BEE50A6-2885-423F-975C-7DAF8D5424F3}" type="presParOf" srcId="{D9065DFE-F0C0-4D27-8229-47F8C2C65FD0}" destId="{4310D20B-7525-4D7A-8D18-6B9A9ED7361A}" srcOrd="0" destOrd="0" presId="urn:microsoft.com/office/officeart/2008/layout/LinedList"/>
    <dgm:cxn modelId="{0534A673-45C4-4E35-B8AC-E98C867F29C2}" type="presParOf" srcId="{D9065DFE-F0C0-4D27-8229-47F8C2C65FD0}" destId="{501C4EAB-28FD-4A23-BCF4-F00F6C65FD0B}" srcOrd="1" destOrd="0" presId="urn:microsoft.com/office/officeart/2008/layout/LinedList"/>
    <dgm:cxn modelId="{14F18611-EF52-4783-94B4-B3BB84075FE6}" type="presParOf" srcId="{A342487E-725C-4FB1-9D4F-C94337051B76}" destId="{6324524D-6F0D-44A4-8E02-637FC754C4A2}" srcOrd="12" destOrd="0" presId="urn:microsoft.com/office/officeart/2008/layout/LinedList"/>
    <dgm:cxn modelId="{D792BC58-0A26-45FB-BA02-0D0AF7E90E03}" type="presParOf" srcId="{A342487E-725C-4FB1-9D4F-C94337051B76}" destId="{9A586D34-E6A6-4064-B48D-1F76B043F519}" srcOrd="13" destOrd="0" presId="urn:microsoft.com/office/officeart/2008/layout/LinedList"/>
    <dgm:cxn modelId="{AEA65F4A-9057-4B9A-8A23-FCAF6B91441F}" type="presParOf" srcId="{9A586D34-E6A6-4064-B48D-1F76B043F519}" destId="{3382FCD3-F380-4760-A9A5-DB9696CAC361}" srcOrd="0" destOrd="0" presId="urn:microsoft.com/office/officeart/2008/layout/LinedList"/>
    <dgm:cxn modelId="{EDDB4350-8E72-45EF-8E37-7C8F91CC23A7}" type="presParOf" srcId="{9A586D34-E6A6-4064-B48D-1F76B043F519}" destId="{FE4A3A54-A751-4213-B1FA-A72A1DBE05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558E49-20EE-43D3-8CB8-66D9C80B4BC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1B5AC52-670E-4666-B08E-08BCD514B726}">
      <dgm:prSet/>
      <dgm:spPr/>
      <dgm:t>
        <a:bodyPr/>
        <a:lstStyle/>
        <a:p>
          <a:r>
            <a:rPr lang="cy-GB" dirty="0"/>
            <a:t>Nod – datblygu geirfa</a:t>
          </a:r>
          <a:endParaRPr lang="en-US" dirty="0"/>
        </a:p>
      </dgm:t>
    </dgm:pt>
    <dgm:pt modelId="{CEAD0BED-08CC-477E-9D99-EB700ABC4E04}" type="parTrans" cxnId="{BC1F9047-B421-4D38-9F13-36D041AC3A3D}">
      <dgm:prSet/>
      <dgm:spPr/>
      <dgm:t>
        <a:bodyPr/>
        <a:lstStyle/>
        <a:p>
          <a:endParaRPr lang="en-US"/>
        </a:p>
      </dgm:t>
    </dgm:pt>
    <dgm:pt modelId="{B83BCD0E-6372-49B2-B9D6-012EAF916DA3}" type="sibTrans" cxnId="{BC1F9047-B421-4D38-9F13-36D041AC3A3D}">
      <dgm:prSet/>
      <dgm:spPr/>
      <dgm:t>
        <a:bodyPr/>
        <a:lstStyle/>
        <a:p>
          <a:endParaRPr lang="en-US"/>
        </a:p>
      </dgm:t>
    </dgm:pt>
    <dgm:pt modelId="{68E98203-A659-49B6-AC35-E73551FFD833}">
      <dgm:prSet/>
      <dgm:spPr/>
      <dgm:t>
        <a:bodyPr/>
        <a:lstStyle/>
        <a:p>
          <a:r>
            <a:rPr lang="cy-GB" dirty="0"/>
            <a:t>Gwrandewch ar fwletin tywydd S4C ddwywaith</a:t>
          </a:r>
          <a:endParaRPr lang="en-US" dirty="0"/>
        </a:p>
      </dgm:t>
    </dgm:pt>
    <dgm:pt modelId="{9DC36C24-D603-4ABE-815D-76C683F6F88B}" type="parTrans" cxnId="{02BB97AB-33B2-4308-8C88-A791D755C16E}">
      <dgm:prSet/>
      <dgm:spPr/>
      <dgm:t>
        <a:bodyPr/>
        <a:lstStyle/>
        <a:p>
          <a:endParaRPr lang="en-US"/>
        </a:p>
      </dgm:t>
    </dgm:pt>
    <dgm:pt modelId="{C8E2499B-62F7-40EA-A76C-BD82C4E0C5CD}" type="sibTrans" cxnId="{02BB97AB-33B2-4308-8C88-A791D755C16E}">
      <dgm:prSet/>
      <dgm:spPr/>
      <dgm:t>
        <a:bodyPr/>
        <a:lstStyle/>
        <a:p>
          <a:endParaRPr lang="en-US"/>
        </a:p>
      </dgm:t>
    </dgm:pt>
    <dgm:pt modelId="{EBDBA851-7CF4-473B-9CE9-AE9E1A4050A3}">
      <dgm:prSet/>
      <dgm:spPr/>
      <dgm:t>
        <a:bodyPr/>
        <a:lstStyle/>
        <a:p>
          <a:r>
            <a:rPr lang="cy-GB"/>
            <a:t>Llenwch y bylchau ar y daflen waith</a:t>
          </a:r>
          <a:endParaRPr lang="en-US"/>
        </a:p>
      </dgm:t>
    </dgm:pt>
    <dgm:pt modelId="{D72E6C4D-8B37-4642-952D-C49A11B63BB2}" type="parTrans" cxnId="{86A139A4-FE78-488A-86AD-FAF0F74E754D}">
      <dgm:prSet/>
      <dgm:spPr/>
      <dgm:t>
        <a:bodyPr/>
        <a:lstStyle/>
        <a:p>
          <a:endParaRPr lang="en-US"/>
        </a:p>
      </dgm:t>
    </dgm:pt>
    <dgm:pt modelId="{665F7EED-946E-42BB-BF2D-B3F026585DD0}" type="sibTrans" cxnId="{86A139A4-FE78-488A-86AD-FAF0F74E754D}">
      <dgm:prSet/>
      <dgm:spPr/>
      <dgm:t>
        <a:bodyPr/>
        <a:lstStyle/>
        <a:p>
          <a:endParaRPr lang="en-US"/>
        </a:p>
      </dgm:t>
    </dgm:pt>
    <dgm:pt modelId="{5324671A-049E-476D-A007-2A5BB3785913}">
      <dgm:prSet/>
      <dgm:spPr/>
      <dgm:t>
        <a:bodyPr/>
        <a:lstStyle/>
        <a:p>
          <a:r>
            <a:rPr lang="cy-GB"/>
            <a:t>Tanlinellwch eirfa allweddol ar y dudalen sy’n sôn am y tywydd</a:t>
          </a:r>
          <a:endParaRPr lang="en-US"/>
        </a:p>
      </dgm:t>
    </dgm:pt>
    <dgm:pt modelId="{66E171BF-F525-4592-913C-BD579B49EAF0}" type="parTrans" cxnId="{D0F7894E-453B-4AE8-AA6B-093AF4B45A0B}">
      <dgm:prSet/>
      <dgm:spPr/>
      <dgm:t>
        <a:bodyPr/>
        <a:lstStyle/>
        <a:p>
          <a:endParaRPr lang="en-US"/>
        </a:p>
      </dgm:t>
    </dgm:pt>
    <dgm:pt modelId="{D0946D1E-064D-4A90-9FA6-10DDB98958FF}" type="sibTrans" cxnId="{D0F7894E-453B-4AE8-AA6B-093AF4B45A0B}">
      <dgm:prSet/>
      <dgm:spPr/>
      <dgm:t>
        <a:bodyPr/>
        <a:lstStyle/>
        <a:p>
          <a:endParaRPr lang="en-US"/>
        </a:p>
      </dgm:t>
    </dgm:pt>
    <dgm:pt modelId="{2A2348D5-78D9-43CE-BBC6-5A785F08E93F}">
      <dgm:prSet/>
      <dgm:spPr/>
      <dgm:t>
        <a:bodyPr/>
        <a:lstStyle/>
        <a:p>
          <a:r>
            <a:rPr lang="cy-GB"/>
            <a:t>Tasg nesaf – ysgrifennu bwletin tywydd ar gyfer heddiw gan ddefnyddio cymaint o’r eirfa yma â phosibl</a:t>
          </a:r>
          <a:endParaRPr lang="en-US"/>
        </a:p>
      </dgm:t>
    </dgm:pt>
    <dgm:pt modelId="{50730A2F-6A1A-4832-B976-1A5928226177}" type="parTrans" cxnId="{C1C22FCD-1BD4-4674-9D6D-4461D94BCB60}">
      <dgm:prSet/>
      <dgm:spPr/>
      <dgm:t>
        <a:bodyPr/>
        <a:lstStyle/>
        <a:p>
          <a:endParaRPr lang="en-US"/>
        </a:p>
      </dgm:t>
    </dgm:pt>
    <dgm:pt modelId="{AB7D227F-0695-4961-8457-E28ED5B05ABC}" type="sibTrans" cxnId="{C1C22FCD-1BD4-4674-9D6D-4461D94BCB60}">
      <dgm:prSet/>
      <dgm:spPr/>
      <dgm:t>
        <a:bodyPr/>
        <a:lstStyle/>
        <a:p>
          <a:endParaRPr lang="en-US"/>
        </a:p>
      </dgm:t>
    </dgm:pt>
    <dgm:pt modelId="{CD5E56F2-8888-4658-9025-456FDF4AB104}">
      <dgm:prSet/>
      <dgm:spPr/>
      <dgm:t>
        <a:bodyPr/>
        <a:lstStyle/>
        <a:p>
          <a:r>
            <a:rPr lang="cy-GB" u="sng">
              <a:hlinkClick xmlns:r="http://schemas.openxmlformats.org/officeDocument/2006/relationships" r:id="rId1"/>
            </a:rPr>
            <a:t>https://fb.watch/j8lDLr1XME/</a:t>
          </a:r>
          <a:r>
            <a:rPr lang="cy-GB"/>
            <a:t> </a:t>
          </a:r>
          <a:endParaRPr lang="en-US"/>
        </a:p>
      </dgm:t>
    </dgm:pt>
    <dgm:pt modelId="{7E18F376-95AB-43E4-BDF0-D9BCCD3B352C}" type="parTrans" cxnId="{799C0B55-3350-4636-8C85-ABB6863CDE4B}">
      <dgm:prSet/>
      <dgm:spPr/>
      <dgm:t>
        <a:bodyPr/>
        <a:lstStyle/>
        <a:p>
          <a:endParaRPr lang="cy-GB"/>
        </a:p>
      </dgm:t>
    </dgm:pt>
    <dgm:pt modelId="{F6B33EDF-2817-4952-A01A-7F46F89DA5C3}" type="sibTrans" cxnId="{799C0B55-3350-4636-8C85-ABB6863CDE4B}">
      <dgm:prSet/>
      <dgm:spPr/>
      <dgm:t>
        <a:bodyPr/>
        <a:lstStyle/>
        <a:p>
          <a:endParaRPr lang="cy-GB"/>
        </a:p>
      </dgm:t>
    </dgm:pt>
    <dgm:pt modelId="{E91203E3-1D82-4D2E-B63E-52F76B785D40}" type="pres">
      <dgm:prSet presAssocID="{6D558E49-20EE-43D3-8CB8-66D9C80B4BCC}" presName="vert0" presStyleCnt="0">
        <dgm:presLayoutVars>
          <dgm:dir/>
          <dgm:animOne val="branch"/>
          <dgm:animLvl val="lvl"/>
        </dgm:presLayoutVars>
      </dgm:prSet>
      <dgm:spPr/>
    </dgm:pt>
    <dgm:pt modelId="{1ACFA823-5363-45AE-8747-A3D24B443748}" type="pres">
      <dgm:prSet presAssocID="{51B5AC52-670E-4666-B08E-08BCD514B726}" presName="thickLine" presStyleLbl="alignNode1" presStyleIdx="0" presStyleCnt="6"/>
      <dgm:spPr/>
    </dgm:pt>
    <dgm:pt modelId="{427B9726-46F9-46B3-B2E8-325790E16916}" type="pres">
      <dgm:prSet presAssocID="{51B5AC52-670E-4666-B08E-08BCD514B726}" presName="horz1" presStyleCnt="0"/>
      <dgm:spPr/>
    </dgm:pt>
    <dgm:pt modelId="{1BAD91EC-A88C-49A3-9082-F4209A1B49D2}" type="pres">
      <dgm:prSet presAssocID="{51B5AC52-670E-4666-B08E-08BCD514B726}" presName="tx1" presStyleLbl="revTx" presStyleIdx="0" presStyleCnt="6"/>
      <dgm:spPr/>
    </dgm:pt>
    <dgm:pt modelId="{0C026CCB-065E-4F7A-83C7-6EF084C568EA}" type="pres">
      <dgm:prSet presAssocID="{51B5AC52-670E-4666-B08E-08BCD514B726}" presName="vert1" presStyleCnt="0"/>
      <dgm:spPr/>
    </dgm:pt>
    <dgm:pt modelId="{4F2E5F7F-9C67-4884-A3BE-465AF7B702AA}" type="pres">
      <dgm:prSet presAssocID="{CD5E56F2-8888-4658-9025-456FDF4AB104}" presName="thickLine" presStyleLbl="alignNode1" presStyleIdx="1" presStyleCnt="6"/>
      <dgm:spPr/>
    </dgm:pt>
    <dgm:pt modelId="{34E0280E-AB8D-414B-A39A-E598A770DF09}" type="pres">
      <dgm:prSet presAssocID="{CD5E56F2-8888-4658-9025-456FDF4AB104}" presName="horz1" presStyleCnt="0"/>
      <dgm:spPr/>
    </dgm:pt>
    <dgm:pt modelId="{78245E11-D49D-4C59-8D8A-EF892E45B366}" type="pres">
      <dgm:prSet presAssocID="{CD5E56F2-8888-4658-9025-456FDF4AB104}" presName="tx1" presStyleLbl="revTx" presStyleIdx="1" presStyleCnt="6"/>
      <dgm:spPr/>
    </dgm:pt>
    <dgm:pt modelId="{2F438A3D-CAEB-4E8E-9710-2C7F45088C6F}" type="pres">
      <dgm:prSet presAssocID="{CD5E56F2-8888-4658-9025-456FDF4AB104}" presName="vert1" presStyleCnt="0"/>
      <dgm:spPr/>
    </dgm:pt>
    <dgm:pt modelId="{9948AFD7-6248-4260-9055-8A3543A0DBA6}" type="pres">
      <dgm:prSet presAssocID="{68E98203-A659-49B6-AC35-E73551FFD833}" presName="thickLine" presStyleLbl="alignNode1" presStyleIdx="2" presStyleCnt="6"/>
      <dgm:spPr/>
    </dgm:pt>
    <dgm:pt modelId="{21AECD71-D9E5-493A-AEFB-E6024E9BB7BD}" type="pres">
      <dgm:prSet presAssocID="{68E98203-A659-49B6-AC35-E73551FFD833}" presName="horz1" presStyleCnt="0"/>
      <dgm:spPr/>
    </dgm:pt>
    <dgm:pt modelId="{E8D25FE9-C74C-4926-975F-DFC6ACB3FF82}" type="pres">
      <dgm:prSet presAssocID="{68E98203-A659-49B6-AC35-E73551FFD833}" presName="tx1" presStyleLbl="revTx" presStyleIdx="2" presStyleCnt="6"/>
      <dgm:spPr/>
    </dgm:pt>
    <dgm:pt modelId="{F696B7D4-570D-44BC-B956-A50B33D89114}" type="pres">
      <dgm:prSet presAssocID="{68E98203-A659-49B6-AC35-E73551FFD833}" presName="vert1" presStyleCnt="0"/>
      <dgm:spPr/>
    </dgm:pt>
    <dgm:pt modelId="{5B87D53C-3154-4803-B237-FF985E071D43}" type="pres">
      <dgm:prSet presAssocID="{EBDBA851-7CF4-473B-9CE9-AE9E1A4050A3}" presName="thickLine" presStyleLbl="alignNode1" presStyleIdx="3" presStyleCnt="6"/>
      <dgm:spPr/>
    </dgm:pt>
    <dgm:pt modelId="{618815B4-9247-4B90-A31F-DC59BBA8791A}" type="pres">
      <dgm:prSet presAssocID="{EBDBA851-7CF4-473B-9CE9-AE9E1A4050A3}" presName="horz1" presStyleCnt="0"/>
      <dgm:spPr/>
    </dgm:pt>
    <dgm:pt modelId="{575C41A7-4471-421D-9FF2-64A9F6C2719B}" type="pres">
      <dgm:prSet presAssocID="{EBDBA851-7CF4-473B-9CE9-AE9E1A4050A3}" presName="tx1" presStyleLbl="revTx" presStyleIdx="3" presStyleCnt="6"/>
      <dgm:spPr/>
    </dgm:pt>
    <dgm:pt modelId="{5ABFAACC-D974-4304-AA52-8269AB5693C6}" type="pres">
      <dgm:prSet presAssocID="{EBDBA851-7CF4-473B-9CE9-AE9E1A4050A3}" presName="vert1" presStyleCnt="0"/>
      <dgm:spPr/>
    </dgm:pt>
    <dgm:pt modelId="{93EFAA85-72F6-431B-9AFC-9D64570872F9}" type="pres">
      <dgm:prSet presAssocID="{5324671A-049E-476D-A007-2A5BB3785913}" presName="thickLine" presStyleLbl="alignNode1" presStyleIdx="4" presStyleCnt="6"/>
      <dgm:spPr/>
    </dgm:pt>
    <dgm:pt modelId="{0E9B2A6C-3300-4C46-A6CB-947C258E62E0}" type="pres">
      <dgm:prSet presAssocID="{5324671A-049E-476D-A007-2A5BB3785913}" presName="horz1" presStyleCnt="0"/>
      <dgm:spPr/>
    </dgm:pt>
    <dgm:pt modelId="{051B4B16-DA0E-4AC9-AD49-28B68C9ED889}" type="pres">
      <dgm:prSet presAssocID="{5324671A-049E-476D-A007-2A5BB3785913}" presName="tx1" presStyleLbl="revTx" presStyleIdx="4" presStyleCnt="6"/>
      <dgm:spPr/>
    </dgm:pt>
    <dgm:pt modelId="{BA5034DD-526C-429A-8FF4-9FB2595914E2}" type="pres">
      <dgm:prSet presAssocID="{5324671A-049E-476D-A007-2A5BB3785913}" presName="vert1" presStyleCnt="0"/>
      <dgm:spPr/>
    </dgm:pt>
    <dgm:pt modelId="{4CC6DE1C-EEA7-4056-B90C-13B3FFC2276D}" type="pres">
      <dgm:prSet presAssocID="{2A2348D5-78D9-43CE-BBC6-5A785F08E93F}" presName="thickLine" presStyleLbl="alignNode1" presStyleIdx="5" presStyleCnt="6"/>
      <dgm:spPr/>
    </dgm:pt>
    <dgm:pt modelId="{2F4389FE-9E92-418A-8B59-BB5EC59200B8}" type="pres">
      <dgm:prSet presAssocID="{2A2348D5-78D9-43CE-BBC6-5A785F08E93F}" presName="horz1" presStyleCnt="0"/>
      <dgm:spPr/>
    </dgm:pt>
    <dgm:pt modelId="{8C3BD2D4-D4FC-4393-AE17-5956C45EA2D3}" type="pres">
      <dgm:prSet presAssocID="{2A2348D5-78D9-43CE-BBC6-5A785F08E93F}" presName="tx1" presStyleLbl="revTx" presStyleIdx="5" presStyleCnt="6"/>
      <dgm:spPr/>
    </dgm:pt>
    <dgm:pt modelId="{DBB0FAA2-B523-4CB6-9911-B74E42F22B45}" type="pres">
      <dgm:prSet presAssocID="{2A2348D5-78D9-43CE-BBC6-5A785F08E93F}" presName="vert1" presStyleCnt="0"/>
      <dgm:spPr/>
    </dgm:pt>
  </dgm:ptLst>
  <dgm:cxnLst>
    <dgm:cxn modelId="{DADDAF1D-F25D-49E6-BF1D-387A2461B5D1}" type="presOf" srcId="{2A2348D5-78D9-43CE-BBC6-5A785F08E93F}" destId="{8C3BD2D4-D4FC-4393-AE17-5956C45EA2D3}" srcOrd="0" destOrd="0" presId="urn:microsoft.com/office/officeart/2008/layout/LinedList"/>
    <dgm:cxn modelId="{8ECAE52E-CE37-4111-B20D-8DE3A2C9F7FA}" type="presOf" srcId="{5324671A-049E-476D-A007-2A5BB3785913}" destId="{051B4B16-DA0E-4AC9-AD49-28B68C9ED889}" srcOrd="0" destOrd="0" presId="urn:microsoft.com/office/officeart/2008/layout/LinedList"/>
    <dgm:cxn modelId="{5C56153E-BDB0-4719-B7DB-2A090CDB816E}" type="presOf" srcId="{6D558E49-20EE-43D3-8CB8-66D9C80B4BCC}" destId="{E91203E3-1D82-4D2E-B63E-52F76B785D40}" srcOrd="0" destOrd="0" presId="urn:microsoft.com/office/officeart/2008/layout/LinedList"/>
    <dgm:cxn modelId="{EA60C962-04DA-4CFE-982B-3EA576A54FA9}" type="presOf" srcId="{CD5E56F2-8888-4658-9025-456FDF4AB104}" destId="{78245E11-D49D-4C59-8D8A-EF892E45B366}" srcOrd="0" destOrd="0" presId="urn:microsoft.com/office/officeart/2008/layout/LinedList"/>
    <dgm:cxn modelId="{BC1F9047-B421-4D38-9F13-36D041AC3A3D}" srcId="{6D558E49-20EE-43D3-8CB8-66D9C80B4BCC}" destId="{51B5AC52-670E-4666-B08E-08BCD514B726}" srcOrd="0" destOrd="0" parTransId="{CEAD0BED-08CC-477E-9D99-EB700ABC4E04}" sibTransId="{B83BCD0E-6372-49B2-B9D6-012EAF916DA3}"/>
    <dgm:cxn modelId="{D5C0FA69-7F07-46D9-B9C1-4FD0701666F6}" type="presOf" srcId="{51B5AC52-670E-4666-B08E-08BCD514B726}" destId="{1BAD91EC-A88C-49A3-9082-F4209A1B49D2}" srcOrd="0" destOrd="0" presId="urn:microsoft.com/office/officeart/2008/layout/LinedList"/>
    <dgm:cxn modelId="{D0F7894E-453B-4AE8-AA6B-093AF4B45A0B}" srcId="{6D558E49-20EE-43D3-8CB8-66D9C80B4BCC}" destId="{5324671A-049E-476D-A007-2A5BB3785913}" srcOrd="4" destOrd="0" parTransId="{66E171BF-F525-4592-913C-BD579B49EAF0}" sibTransId="{D0946D1E-064D-4A90-9FA6-10DDB98958FF}"/>
    <dgm:cxn modelId="{799C0B55-3350-4636-8C85-ABB6863CDE4B}" srcId="{6D558E49-20EE-43D3-8CB8-66D9C80B4BCC}" destId="{CD5E56F2-8888-4658-9025-456FDF4AB104}" srcOrd="1" destOrd="0" parTransId="{7E18F376-95AB-43E4-BDF0-D9BCCD3B352C}" sibTransId="{F6B33EDF-2817-4952-A01A-7F46F89DA5C3}"/>
    <dgm:cxn modelId="{86A139A4-FE78-488A-86AD-FAF0F74E754D}" srcId="{6D558E49-20EE-43D3-8CB8-66D9C80B4BCC}" destId="{EBDBA851-7CF4-473B-9CE9-AE9E1A4050A3}" srcOrd="3" destOrd="0" parTransId="{D72E6C4D-8B37-4642-952D-C49A11B63BB2}" sibTransId="{665F7EED-946E-42BB-BF2D-B3F026585DD0}"/>
    <dgm:cxn modelId="{02BB97AB-33B2-4308-8C88-A791D755C16E}" srcId="{6D558E49-20EE-43D3-8CB8-66D9C80B4BCC}" destId="{68E98203-A659-49B6-AC35-E73551FFD833}" srcOrd="2" destOrd="0" parTransId="{9DC36C24-D603-4ABE-815D-76C683F6F88B}" sibTransId="{C8E2499B-62F7-40EA-A76C-BD82C4E0C5CD}"/>
    <dgm:cxn modelId="{D6EC6BBC-67F8-44AD-BD39-BED8957EE3E4}" type="presOf" srcId="{EBDBA851-7CF4-473B-9CE9-AE9E1A4050A3}" destId="{575C41A7-4471-421D-9FF2-64A9F6C2719B}" srcOrd="0" destOrd="0" presId="urn:microsoft.com/office/officeart/2008/layout/LinedList"/>
    <dgm:cxn modelId="{F251DFBE-554B-42D4-A81E-E672298BAE0B}" type="presOf" srcId="{68E98203-A659-49B6-AC35-E73551FFD833}" destId="{E8D25FE9-C74C-4926-975F-DFC6ACB3FF82}" srcOrd="0" destOrd="0" presId="urn:microsoft.com/office/officeart/2008/layout/LinedList"/>
    <dgm:cxn modelId="{C1C22FCD-1BD4-4674-9D6D-4461D94BCB60}" srcId="{6D558E49-20EE-43D3-8CB8-66D9C80B4BCC}" destId="{2A2348D5-78D9-43CE-BBC6-5A785F08E93F}" srcOrd="5" destOrd="0" parTransId="{50730A2F-6A1A-4832-B976-1A5928226177}" sibTransId="{AB7D227F-0695-4961-8457-E28ED5B05ABC}"/>
    <dgm:cxn modelId="{CD69B97F-A8DF-4E27-B4AF-95137D2ADF09}" type="presParOf" srcId="{E91203E3-1D82-4D2E-B63E-52F76B785D40}" destId="{1ACFA823-5363-45AE-8747-A3D24B443748}" srcOrd="0" destOrd="0" presId="urn:microsoft.com/office/officeart/2008/layout/LinedList"/>
    <dgm:cxn modelId="{5D90DCCC-4D0E-49A4-8BA1-8CD7665FAEC5}" type="presParOf" srcId="{E91203E3-1D82-4D2E-B63E-52F76B785D40}" destId="{427B9726-46F9-46B3-B2E8-325790E16916}" srcOrd="1" destOrd="0" presId="urn:microsoft.com/office/officeart/2008/layout/LinedList"/>
    <dgm:cxn modelId="{EF05BB25-D417-4C83-AA4E-0DA92A0E690C}" type="presParOf" srcId="{427B9726-46F9-46B3-B2E8-325790E16916}" destId="{1BAD91EC-A88C-49A3-9082-F4209A1B49D2}" srcOrd="0" destOrd="0" presId="urn:microsoft.com/office/officeart/2008/layout/LinedList"/>
    <dgm:cxn modelId="{649C65E6-DD40-409F-A969-59724392A20B}" type="presParOf" srcId="{427B9726-46F9-46B3-B2E8-325790E16916}" destId="{0C026CCB-065E-4F7A-83C7-6EF084C568EA}" srcOrd="1" destOrd="0" presId="urn:microsoft.com/office/officeart/2008/layout/LinedList"/>
    <dgm:cxn modelId="{8A78CA51-AB35-4275-AAAA-B3CCC5EE1B74}" type="presParOf" srcId="{E91203E3-1D82-4D2E-B63E-52F76B785D40}" destId="{4F2E5F7F-9C67-4884-A3BE-465AF7B702AA}" srcOrd="2" destOrd="0" presId="urn:microsoft.com/office/officeart/2008/layout/LinedList"/>
    <dgm:cxn modelId="{7D9C5676-25D7-4C2E-B57F-BC63510EBBD1}" type="presParOf" srcId="{E91203E3-1D82-4D2E-B63E-52F76B785D40}" destId="{34E0280E-AB8D-414B-A39A-E598A770DF09}" srcOrd="3" destOrd="0" presId="urn:microsoft.com/office/officeart/2008/layout/LinedList"/>
    <dgm:cxn modelId="{9CDC1653-BCDB-467C-8F9A-B218D906EE8B}" type="presParOf" srcId="{34E0280E-AB8D-414B-A39A-E598A770DF09}" destId="{78245E11-D49D-4C59-8D8A-EF892E45B366}" srcOrd="0" destOrd="0" presId="urn:microsoft.com/office/officeart/2008/layout/LinedList"/>
    <dgm:cxn modelId="{896E0AF1-848C-40B5-99C4-4BF3121EF457}" type="presParOf" srcId="{34E0280E-AB8D-414B-A39A-E598A770DF09}" destId="{2F438A3D-CAEB-4E8E-9710-2C7F45088C6F}" srcOrd="1" destOrd="0" presId="urn:microsoft.com/office/officeart/2008/layout/LinedList"/>
    <dgm:cxn modelId="{05CAED49-AC81-452E-938D-8C667C6FAC86}" type="presParOf" srcId="{E91203E3-1D82-4D2E-B63E-52F76B785D40}" destId="{9948AFD7-6248-4260-9055-8A3543A0DBA6}" srcOrd="4" destOrd="0" presId="urn:microsoft.com/office/officeart/2008/layout/LinedList"/>
    <dgm:cxn modelId="{149305E6-9463-46F6-B1A3-4558C993A4FE}" type="presParOf" srcId="{E91203E3-1D82-4D2E-B63E-52F76B785D40}" destId="{21AECD71-D9E5-493A-AEFB-E6024E9BB7BD}" srcOrd="5" destOrd="0" presId="urn:microsoft.com/office/officeart/2008/layout/LinedList"/>
    <dgm:cxn modelId="{3E532CD6-E7B3-471E-8660-577987E38BC7}" type="presParOf" srcId="{21AECD71-D9E5-493A-AEFB-E6024E9BB7BD}" destId="{E8D25FE9-C74C-4926-975F-DFC6ACB3FF82}" srcOrd="0" destOrd="0" presId="urn:microsoft.com/office/officeart/2008/layout/LinedList"/>
    <dgm:cxn modelId="{78BB4BC2-FD23-44AE-A399-31496758174D}" type="presParOf" srcId="{21AECD71-D9E5-493A-AEFB-E6024E9BB7BD}" destId="{F696B7D4-570D-44BC-B956-A50B33D89114}" srcOrd="1" destOrd="0" presId="urn:microsoft.com/office/officeart/2008/layout/LinedList"/>
    <dgm:cxn modelId="{95B5826B-03C6-4565-AB6F-A9777E473AC6}" type="presParOf" srcId="{E91203E3-1D82-4D2E-B63E-52F76B785D40}" destId="{5B87D53C-3154-4803-B237-FF985E071D43}" srcOrd="6" destOrd="0" presId="urn:microsoft.com/office/officeart/2008/layout/LinedList"/>
    <dgm:cxn modelId="{76010729-0D87-487C-849A-38CF27496009}" type="presParOf" srcId="{E91203E3-1D82-4D2E-B63E-52F76B785D40}" destId="{618815B4-9247-4B90-A31F-DC59BBA8791A}" srcOrd="7" destOrd="0" presId="urn:microsoft.com/office/officeart/2008/layout/LinedList"/>
    <dgm:cxn modelId="{8A664C67-55B6-480A-A40A-025E2AA9BC3E}" type="presParOf" srcId="{618815B4-9247-4B90-A31F-DC59BBA8791A}" destId="{575C41A7-4471-421D-9FF2-64A9F6C2719B}" srcOrd="0" destOrd="0" presId="urn:microsoft.com/office/officeart/2008/layout/LinedList"/>
    <dgm:cxn modelId="{101208EE-A322-4DA9-AC86-8E75D10B35DE}" type="presParOf" srcId="{618815B4-9247-4B90-A31F-DC59BBA8791A}" destId="{5ABFAACC-D974-4304-AA52-8269AB5693C6}" srcOrd="1" destOrd="0" presId="urn:microsoft.com/office/officeart/2008/layout/LinedList"/>
    <dgm:cxn modelId="{5F62C096-9D0C-4883-A8B7-0D7AD468FA71}" type="presParOf" srcId="{E91203E3-1D82-4D2E-B63E-52F76B785D40}" destId="{93EFAA85-72F6-431B-9AFC-9D64570872F9}" srcOrd="8" destOrd="0" presId="urn:microsoft.com/office/officeart/2008/layout/LinedList"/>
    <dgm:cxn modelId="{777C3729-BC3C-461E-8509-D9617689E680}" type="presParOf" srcId="{E91203E3-1D82-4D2E-B63E-52F76B785D40}" destId="{0E9B2A6C-3300-4C46-A6CB-947C258E62E0}" srcOrd="9" destOrd="0" presId="urn:microsoft.com/office/officeart/2008/layout/LinedList"/>
    <dgm:cxn modelId="{325D150E-14DC-4618-B5DA-B1A65D5FA0D0}" type="presParOf" srcId="{0E9B2A6C-3300-4C46-A6CB-947C258E62E0}" destId="{051B4B16-DA0E-4AC9-AD49-28B68C9ED889}" srcOrd="0" destOrd="0" presId="urn:microsoft.com/office/officeart/2008/layout/LinedList"/>
    <dgm:cxn modelId="{EDF55CA2-9B1D-4E4D-BCC4-6055FC89E904}" type="presParOf" srcId="{0E9B2A6C-3300-4C46-A6CB-947C258E62E0}" destId="{BA5034DD-526C-429A-8FF4-9FB2595914E2}" srcOrd="1" destOrd="0" presId="urn:microsoft.com/office/officeart/2008/layout/LinedList"/>
    <dgm:cxn modelId="{0FDCE2B9-91F2-44D8-B057-1519875D64F8}" type="presParOf" srcId="{E91203E3-1D82-4D2E-B63E-52F76B785D40}" destId="{4CC6DE1C-EEA7-4056-B90C-13B3FFC2276D}" srcOrd="10" destOrd="0" presId="urn:microsoft.com/office/officeart/2008/layout/LinedList"/>
    <dgm:cxn modelId="{75D520E3-6C77-4268-A5A3-F07C2C3E259E}" type="presParOf" srcId="{E91203E3-1D82-4D2E-B63E-52F76B785D40}" destId="{2F4389FE-9E92-418A-8B59-BB5EC59200B8}" srcOrd="11" destOrd="0" presId="urn:microsoft.com/office/officeart/2008/layout/LinedList"/>
    <dgm:cxn modelId="{BB17C2B7-DE37-4EC6-9AF2-7859E4B20441}" type="presParOf" srcId="{2F4389FE-9E92-418A-8B59-BB5EC59200B8}" destId="{8C3BD2D4-D4FC-4393-AE17-5956C45EA2D3}" srcOrd="0" destOrd="0" presId="urn:microsoft.com/office/officeart/2008/layout/LinedList"/>
    <dgm:cxn modelId="{F3083CAC-2A55-4110-9845-7C8FF9907E3B}" type="presParOf" srcId="{2F4389FE-9E92-418A-8B59-BB5EC59200B8}" destId="{DBB0FAA2-B523-4CB6-9911-B74E42F22B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92B2DE-C5AF-4349-9FCF-296A6BE51F28}"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cy-GB"/>
        </a:p>
      </dgm:t>
    </dgm:pt>
    <dgm:pt modelId="{69232447-81E6-46F7-8C60-4557D97AFE5B}">
      <dgm:prSet phldrT="[Testun]"/>
      <dgm:spPr>
        <a:xfrm>
          <a:off x="0" y="634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Nonsens llwyr...</a:t>
          </a:r>
        </a:p>
      </dgm:t>
    </dgm:pt>
    <dgm:pt modelId="{40DD1D10-EB70-4634-98EE-B15B09395EE1}" type="parTrans" cxnId="{8F54E452-36BD-4942-9DDB-10D9B2BAD86E}">
      <dgm:prSet/>
      <dgm:spPr/>
      <dgm:t>
        <a:bodyPr/>
        <a:lstStyle/>
        <a:p>
          <a:endParaRPr lang="cy-GB"/>
        </a:p>
      </dgm:t>
    </dgm:pt>
    <dgm:pt modelId="{01AF17C7-2AE1-437E-BE0A-FA10247CD479}" type="sibTrans" cxnId="{8F54E452-36BD-4942-9DDB-10D9B2BAD86E}">
      <dgm:prSet/>
      <dgm:spPr/>
      <dgm:t>
        <a:bodyPr/>
        <a:lstStyle/>
        <a:p>
          <a:endParaRPr lang="cy-GB"/>
        </a:p>
      </dgm:t>
    </dgm:pt>
    <dgm:pt modelId="{0513C438-3CB0-49F9-8675-3DCF00B69E95}">
      <dgm:prSet phldrT="[Testun]"/>
      <dgm:spPr>
        <a:xfrm>
          <a:off x="4470400" y="634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Mae'n rhaid i ti gytuno...</a:t>
          </a:r>
        </a:p>
      </dgm:t>
    </dgm:pt>
    <dgm:pt modelId="{14914C15-8CA1-48D1-8EDF-184BDC771823}" type="parTrans" cxnId="{0DE7DC19-B1E2-438C-9059-84BC2127974F}">
      <dgm:prSet/>
      <dgm:spPr/>
      <dgm:t>
        <a:bodyPr/>
        <a:lstStyle/>
        <a:p>
          <a:endParaRPr lang="cy-GB"/>
        </a:p>
      </dgm:t>
    </dgm:pt>
    <dgm:pt modelId="{5563AC92-6F62-4CE2-825C-3BCF8FC56734}" type="sibTrans" cxnId="{0DE7DC19-B1E2-438C-9059-84BC2127974F}">
      <dgm:prSet/>
      <dgm:spPr/>
      <dgm:t>
        <a:bodyPr/>
        <a:lstStyle/>
        <a:p>
          <a:endParaRPr lang="cy-GB"/>
        </a:p>
      </dgm:t>
    </dgm:pt>
    <dgm:pt modelId="{90C261EC-DFF8-489E-B4AC-877843398942}">
      <dgm:prSet phldrT="[Testun]"/>
      <dgm:spPr>
        <a:xfrm>
          <a:off x="0" y="14858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Mae'n amlwg...</a:t>
          </a:r>
        </a:p>
      </dgm:t>
    </dgm:pt>
    <dgm:pt modelId="{FAB6C301-CB1C-48D7-876A-6B25AC3172EC}" type="parTrans" cxnId="{85277BD8-1F1B-474F-85C9-D7A945A89FF8}">
      <dgm:prSet/>
      <dgm:spPr/>
      <dgm:t>
        <a:bodyPr/>
        <a:lstStyle/>
        <a:p>
          <a:endParaRPr lang="cy-GB"/>
        </a:p>
      </dgm:t>
    </dgm:pt>
    <dgm:pt modelId="{0ED34CED-8DF8-4AD7-ACBA-521579B9DDBE}" type="sibTrans" cxnId="{85277BD8-1F1B-474F-85C9-D7A945A89FF8}">
      <dgm:prSet/>
      <dgm:spPr/>
      <dgm:t>
        <a:bodyPr/>
        <a:lstStyle/>
        <a:p>
          <a:endParaRPr lang="cy-GB"/>
        </a:p>
      </dgm:t>
    </dgm:pt>
    <dgm:pt modelId="{D7DE476C-0E35-4EF4-AC92-956CE389BD29}">
      <dgm:prSet phldrT="[Testun]"/>
      <dgm:spPr>
        <a:xfrm>
          <a:off x="2235200" y="14858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Mae pawb yn gwybod...</a:t>
          </a:r>
        </a:p>
      </dgm:t>
    </dgm:pt>
    <dgm:pt modelId="{40A0F764-1FCA-4CE1-BD30-899DF09A97C5}" type="parTrans" cxnId="{E16E9DC9-EAC7-4C8A-93F7-3CA5943A01B4}">
      <dgm:prSet/>
      <dgm:spPr/>
      <dgm:t>
        <a:bodyPr/>
        <a:lstStyle/>
        <a:p>
          <a:endParaRPr lang="cy-GB"/>
        </a:p>
      </dgm:t>
    </dgm:pt>
    <dgm:pt modelId="{F43D5F53-A472-453D-B4FE-0B152F1165EA}" type="sibTrans" cxnId="{E16E9DC9-EAC7-4C8A-93F7-3CA5943A01B4}">
      <dgm:prSet/>
      <dgm:spPr/>
      <dgm:t>
        <a:bodyPr/>
        <a:lstStyle/>
        <a:p>
          <a:endParaRPr lang="cy-GB"/>
        </a:p>
      </dgm:t>
    </dgm:pt>
    <dgm:pt modelId="{4CD469EA-7BB6-4BE5-B46E-CD8F0FD0023B}">
      <dgm:prSet phldrT="[Testun]"/>
      <dgm:spPr>
        <a:xfrm>
          <a:off x="4470400" y="14858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Yn anffodus...</a:t>
          </a:r>
        </a:p>
      </dgm:t>
    </dgm:pt>
    <dgm:pt modelId="{DE3768CC-8AB3-4401-B181-BE4FFEC6241A}" type="parTrans" cxnId="{6698F4E0-5A46-49A0-9F94-90F6D9F15088}">
      <dgm:prSet/>
      <dgm:spPr/>
      <dgm:t>
        <a:bodyPr/>
        <a:lstStyle/>
        <a:p>
          <a:endParaRPr lang="cy-GB"/>
        </a:p>
      </dgm:t>
    </dgm:pt>
    <dgm:pt modelId="{24EFB6B3-CD1F-45DE-998E-6568CD566D05}" type="sibTrans" cxnId="{6698F4E0-5A46-49A0-9F94-90F6D9F15088}">
      <dgm:prSet/>
      <dgm:spPr/>
      <dgm:t>
        <a:bodyPr/>
        <a:lstStyle/>
        <a:p>
          <a:endParaRPr lang="cy-GB"/>
        </a:p>
      </dgm:t>
    </dgm:pt>
    <dgm:pt modelId="{664000E6-00D1-4860-8BC1-00363321E60D}">
      <dgm:prSet phldrT="[Testun]"/>
      <dgm:spPr>
        <a:xfrm>
          <a:off x="2235199" y="63499"/>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Does dim amheuaeth...</a:t>
          </a:r>
        </a:p>
      </dgm:t>
    </dgm:pt>
    <dgm:pt modelId="{BE23CFDF-7FCE-475E-B3B7-7E3FAA924D59}" type="parTrans" cxnId="{DE485E13-F8F5-49AB-A931-54763075E376}">
      <dgm:prSet/>
      <dgm:spPr/>
      <dgm:t>
        <a:bodyPr/>
        <a:lstStyle/>
        <a:p>
          <a:endParaRPr lang="cy-GB"/>
        </a:p>
      </dgm:t>
    </dgm:pt>
    <dgm:pt modelId="{C628F99D-1CC4-473C-AE2E-8E9586EF1011}" type="sibTrans" cxnId="{DE485E13-F8F5-49AB-A931-54763075E376}">
      <dgm:prSet/>
      <dgm:spPr/>
      <dgm:t>
        <a:bodyPr/>
        <a:lstStyle/>
        <a:p>
          <a:endParaRPr lang="cy-GB"/>
        </a:p>
      </dgm:t>
    </dgm:pt>
    <dgm:pt modelId="{71FC5B24-494D-456D-8B02-6607FF9470D9}">
      <dgm:prSet phldrT="[Testun]"/>
      <dgm:spPr>
        <a:xfrm>
          <a:off x="0" y="2908300"/>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Dim ond ff</a:t>
          </a:r>
          <a:r>
            <a:rPr lang="cy-GB">
              <a:solidFill>
                <a:sysClr val="windowText" lastClr="000000"/>
              </a:solidFill>
              <a:latin typeface="Calibri"/>
              <a:ea typeface="+mn-ea"/>
              <a:cs typeface="Calibri"/>
            </a:rPr>
            <a:t>ŵ</a:t>
          </a:r>
          <a:r>
            <a:rPr lang="cy-GB">
              <a:solidFill>
                <a:sysClr val="windowText" lastClr="000000"/>
              </a:solidFill>
              <a:latin typeface="Calibri"/>
              <a:ea typeface="+mn-ea"/>
              <a:cs typeface="+mn-cs"/>
            </a:rPr>
            <a:t>l fyddai'n dweud...</a:t>
          </a:r>
        </a:p>
      </dgm:t>
    </dgm:pt>
    <dgm:pt modelId="{A79156F4-2177-435C-B173-EE773F7F8ACD}" type="parTrans" cxnId="{5B3C106B-B1AB-4B0D-BF5D-F6E632546C87}">
      <dgm:prSet/>
      <dgm:spPr/>
      <dgm:t>
        <a:bodyPr/>
        <a:lstStyle/>
        <a:p>
          <a:endParaRPr lang="cy-GB"/>
        </a:p>
      </dgm:t>
    </dgm:pt>
    <dgm:pt modelId="{838A050E-4DE6-4F7F-92FF-8FB253148BFA}" type="sibTrans" cxnId="{5B3C106B-B1AB-4B0D-BF5D-F6E632546C87}">
      <dgm:prSet/>
      <dgm:spPr/>
      <dgm:t>
        <a:bodyPr/>
        <a:lstStyle/>
        <a:p>
          <a:endParaRPr lang="cy-GB"/>
        </a:p>
      </dgm:t>
    </dgm:pt>
    <dgm:pt modelId="{6D334F1D-2D0F-4B01-ADDC-8CFF565FC250}">
      <dgm:prSet phldrT="[Testun]"/>
      <dgm:spPr>
        <a:xfrm>
          <a:off x="4470400" y="2908300"/>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Dydw i ddim yn cytuno...</a:t>
          </a:r>
        </a:p>
      </dgm:t>
    </dgm:pt>
    <dgm:pt modelId="{B3F060D4-9321-4179-AA39-26B494B3626C}" type="parTrans" cxnId="{8604F924-348E-40A2-B06D-FC48E356B502}">
      <dgm:prSet/>
      <dgm:spPr/>
      <dgm:t>
        <a:bodyPr/>
        <a:lstStyle/>
        <a:p>
          <a:endParaRPr lang="cy-GB"/>
        </a:p>
      </dgm:t>
    </dgm:pt>
    <dgm:pt modelId="{6636E135-DB29-47E9-BD49-F77F3645CA1F}" type="sibTrans" cxnId="{8604F924-348E-40A2-B06D-FC48E356B502}">
      <dgm:prSet/>
      <dgm:spPr/>
      <dgm:t>
        <a:bodyPr/>
        <a:lstStyle/>
        <a:p>
          <a:endParaRPr lang="cy-GB"/>
        </a:p>
      </dgm:t>
    </dgm:pt>
    <dgm:pt modelId="{601B7E24-797B-46D1-9F37-A9E5B07660A2}">
      <dgm:prSet phldrT="[Testun]"/>
      <dgm:spPr>
        <a:xfrm>
          <a:off x="2235199" y="2908300"/>
          <a:ext cx="2031999" cy="1219200"/>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a:solidFill>
                <a:sysClr val="windowText" lastClr="000000"/>
              </a:solidFill>
              <a:latin typeface="Calibri"/>
              <a:ea typeface="+mn-ea"/>
              <a:cs typeface="+mn-cs"/>
            </a:rPr>
            <a:t>Mae'n anodd credu...</a:t>
          </a:r>
        </a:p>
      </dgm:t>
    </dgm:pt>
    <dgm:pt modelId="{3639BFE2-6EB2-44B8-B948-0FC23EF54247}" type="parTrans" cxnId="{8A529E3A-4174-404D-BFBA-3432977E1D05}">
      <dgm:prSet/>
      <dgm:spPr/>
      <dgm:t>
        <a:bodyPr/>
        <a:lstStyle/>
        <a:p>
          <a:endParaRPr lang="cy-GB"/>
        </a:p>
      </dgm:t>
    </dgm:pt>
    <dgm:pt modelId="{03CA7981-4D20-4F80-9EEE-0EB3573468B3}" type="sibTrans" cxnId="{8A529E3A-4174-404D-BFBA-3432977E1D05}">
      <dgm:prSet/>
      <dgm:spPr/>
      <dgm:t>
        <a:bodyPr/>
        <a:lstStyle/>
        <a:p>
          <a:endParaRPr lang="cy-GB"/>
        </a:p>
      </dgm:t>
    </dgm:pt>
    <dgm:pt modelId="{B08713DD-ACE1-4DBE-9842-3A6826251218}" type="pres">
      <dgm:prSet presAssocID="{0492B2DE-C5AF-4349-9FCF-296A6BE51F28}" presName="diagram" presStyleCnt="0">
        <dgm:presLayoutVars>
          <dgm:dir/>
          <dgm:resizeHandles val="exact"/>
        </dgm:presLayoutVars>
      </dgm:prSet>
      <dgm:spPr/>
    </dgm:pt>
    <dgm:pt modelId="{7BA2EC98-7A97-402A-BFAA-69F381747A7A}" type="pres">
      <dgm:prSet presAssocID="{69232447-81E6-46F7-8C60-4557D97AFE5B}" presName="node" presStyleLbl="node1" presStyleIdx="0" presStyleCnt="9">
        <dgm:presLayoutVars>
          <dgm:bulletEnabled val="1"/>
        </dgm:presLayoutVars>
      </dgm:prSet>
      <dgm:spPr/>
    </dgm:pt>
    <dgm:pt modelId="{01FDED34-4559-4952-9E25-F8446B0DA660}" type="pres">
      <dgm:prSet presAssocID="{01AF17C7-2AE1-437E-BE0A-FA10247CD479}" presName="sibTrans" presStyleCnt="0"/>
      <dgm:spPr/>
    </dgm:pt>
    <dgm:pt modelId="{7C27B935-986E-47BC-A877-45DC0AAE2B53}" type="pres">
      <dgm:prSet presAssocID="{664000E6-00D1-4860-8BC1-00363321E60D}" presName="node" presStyleLbl="node1" presStyleIdx="1" presStyleCnt="9">
        <dgm:presLayoutVars>
          <dgm:bulletEnabled val="1"/>
        </dgm:presLayoutVars>
      </dgm:prSet>
      <dgm:spPr/>
    </dgm:pt>
    <dgm:pt modelId="{03CCD79F-ED3B-4749-8ED0-46FD84D8BE9D}" type="pres">
      <dgm:prSet presAssocID="{C628F99D-1CC4-473C-AE2E-8E9586EF1011}" presName="sibTrans" presStyleCnt="0"/>
      <dgm:spPr/>
    </dgm:pt>
    <dgm:pt modelId="{BBB2601A-8A2C-4CED-99B8-436AC9D160AB}" type="pres">
      <dgm:prSet presAssocID="{0513C438-3CB0-49F9-8675-3DCF00B69E95}" presName="node" presStyleLbl="node1" presStyleIdx="2" presStyleCnt="9">
        <dgm:presLayoutVars>
          <dgm:bulletEnabled val="1"/>
        </dgm:presLayoutVars>
      </dgm:prSet>
      <dgm:spPr/>
    </dgm:pt>
    <dgm:pt modelId="{D273AD6E-51D4-438E-9224-FBCDB05D728E}" type="pres">
      <dgm:prSet presAssocID="{5563AC92-6F62-4CE2-825C-3BCF8FC56734}" presName="sibTrans" presStyleCnt="0"/>
      <dgm:spPr/>
    </dgm:pt>
    <dgm:pt modelId="{86A244B5-9BF4-48BC-93B4-5DF18D6DBA36}" type="pres">
      <dgm:prSet presAssocID="{90C261EC-DFF8-489E-B4AC-877843398942}" presName="node" presStyleLbl="node1" presStyleIdx="3" presStyleCnt="9">
        <dgm:presLayoutVars>
          <dgm:bulletEnabled val="1"/>
        </dgm:presLayoutVars>
      </dgm:prSet>
      <dgm:spPr/>
    </dgm:pt>
    <dgm:pt modelId="{00D525BF-33CB-4837-9625-1054EAEFEEFB}" type="pres">
      <dgm:prSet presAssocID="{0ED34CED-8DF8-4AD7-ACBA-521579B9DDBE}" presName="sibTrans" presStyleCnt="0"/>
      <dgm:spPr/>
    </dgm:pt>
    <dgm:pt modelId="{2388ADA3-ED16-44EE-9B11-2F61F3122BE3}" type="pres">
      <dgm:prSet presAssocID="{D7DE476C-0E35-4EF4-AC92-956CE389BD29}" presName="node" presStyleLbl="node1" presStyleIdx="4" presStyleCnt="9">
        <dgm:presLayoutVars>
          <dgm:bulletEnabled val="1"/>
        </dgm:presLayoutVars>
      </dgm:prSet>
      <dgm:spPr/>
    </dgm:pt>
    <dgm:pt modelId="{59EB086A-DE97-419B-A303-018D0C096E31}" type="pres">
      <dgm:prSet presAssocID="{F43D5F53-A472-453D-B4FE-0B152F1165EA}" presName="sibTrans" presStyleCnt="0"/>
      <dgm:spPr/>
    </dgm:pt>
    <dgm:pt modelId="{D7EDAE1A-CF2B-4EC6-A3C1-5B20E78E7142}" type="pres">
      <dgm:prSet presAssocID="{4CD469EA-7BB6-4BE5-B46E-CD8F0FD0023B}" presName="node" presStyleLbl="node1" presStyleIdx="5" presStyleCnt="9">
        <dgm:presLayoutVars>
          <dgm:bulletEnabled val="1"/>
        </dgm:presLayoutVars>
      </dgm:prSet>
      <dgm:spPr/>
    </dgm:pt>
    <dgm:pt modelId="{117CC190-19F0-4EA2-9B7A-7DBA8F02EA7C}" type="pres">
      <dgm:prSet presAssocID="{24EFB6B3-CD1F-45DE-998E-6568CD566D05}" presName="sibTrans" presStyleCnt="0"/>
      <dgm:spPr/>
    </dgm:pt>
    <dgm:pt modelId="{8D5E9C26-7BC9-4FA6-8F64-69490E235247}" type="pres">
      <dgm:prSet presAssocID="{71FC5B24-494D-456D-8B02-6607FF9470D9}" presName="node" presStyleLbl="node1" presStyleIdx="6" presStyleCnt="9">
        <dgm:presLayoutVars>
          <dgm:bulletEnabled val="1"/>
        </dgm:presLayoutVars>
      </dgm:prSet>
      <dgm:spPr/>
    </dgm:pt>
    <dgm:pt modelId="{02087409-EFCA-484D-B9B4-48E0F4A022B1}" type="pres">
      <dgm:prSet presAssocID="{838A050E-4DE6-4F7F-92FF-8FB253148BFA}" presName="sibTrans" presStyleCnt="0"/>
      <dgm:spPr/>
    </dgm:pt>
    <dgm:pt modelId="{8F5E4309-BAF2-4415-A434-85C46B8F0485}" type="pres">
      <dgm:prSet presAssocID="{601B7E24-797B-46D1-9F37-A9E5B07660A2}" presName="node" presStyleLbl="node1" presStyleIdx="7" presStyleCnt="9">
        <dgm:presLayoutVars>
          <dgm:bulletEnabled val="1"/>
        </dgm:presLayoutVars>
      </dgm:prSet>
      <dgm:spPr/>
    </dgm:pt>
    <dgm:pt modelId="{C14E8F1A-EE3A-4B30-825C-B6FF43898180}" type="pres">
      <dgm:prSet presAssocID="{03CA7981-4D20-4F80-9EEE-0EB3573468B3}" presName="sibTrans" presStyleCnt="0"/>
      <dgm:spPr/>
    </dgm:pt>
    <dgm:pt modelId="{D3A0D364-7DE1-43C7-8BD4-57B8E3763745}" type="pres">
      <dgm:prSet presAssocID="{6D334F1D-2D0F-4B01-ADDC-8CFF565FC250}" presName="node" presStyleLbl="node1" presStyleIdx="8" presStyleCnt="9">
        <dgm:presLayoutVars>
          <dgm:bulletEnabled val="1"/>
        </dgm:presLayoutVars>
      </dgm:prSet>
      <dgm:spPr/>
    </dgm:pt>
  </dgm:ptLst>
  <dgm:cxnLst>
    <dgm:cxn modelId="{EF153800-85DF-4CDE-AE3A-0822D53544D0}" type="presOf" srcId="{6D334F1D-2D0F-4B01-ADDC-8CFF565FC250}" destId="{D3A0D364-7DE1-43C7-8BD4-57B8E3763745}" srcOrd="0" destOrd="0" presId="urn:microsoft.com/office/officeart/2005/8/layout/default"/>
    <dgm:cxn modelId="{4988D008-F8D1-4858-ADA6-4704375B6D2C}" type="presOf" srcId="{90C261EC-DFF8-489E-B4AC-877843398942}" destId="{86A244B5-9BF4-48BC-93B4-5DF18D6DBA36}" srcOrd="0" destOrd="0" presId="urn:microsoft.com/office/officeart/2005/8/layout/default"/>
    <dgm:cxn modelId="{DE485E13-F8F5-49AB-A931-54763075E376}" srcId="{0492B2DE-C5AF-4349-9FCF-296A6BE51F28}" destId="{664000E6-00D1-4860-8BC1-00363321E60D}" srcOrd="1" destOrd="0" parTransId="{BE23CFDF-7FCE-475E-B3B7-7E3FAA924D59}" sibTransId="{C628F99D-1CC4-473C-AE2E-8E9586EF1011}"/>
    <dgm:cxn modelId="{0DE7DC19-B1E2-438C-9059-84BC2127974F}" srcId="{0492B2DE-C5AF-4349-9FCF-296A6BE51F28}" destId="{0513C438-3CB0-49F9-8675-3DCF00B69E95}" srcOrd="2" destOrd="0" parTransId="{14914C15-8CA1-48D1-8EDF-184BDC771823}" sibTransId="{5563AC92-6F62-4CE2-825C-3BCF8FC56734}"/>
    <dgm:cxn modelId="{8604F924-348E-40A2-B06D-FC48E356B502}" srcId="{0492B2DE-C5AF-4349-9FCF-296A6BE51F28}" destId="{6D334F1D-2D0F-4B01-ADDC-8CFF565FC250}" srcOrd="8" destOrd="0" parTransId="{B3F060D4-9321-4179-AA39-26B494B3626C}" sibTransId="{6636E135-DB29-47E9-BD49-F77F3645CA1F}"/>
    <dgm:cxn modelId="{8A529E3A-4174-404D-BFBA-3432977E1D05}" srcId="{0492B2DE-C5AF-4349-9FCF-296A6BE51F28}" destId="{601B7E24-797B-46D1-9F37-A9E5B07660A2}" srcOrd="7" destOrd="0" parTransId="{3639BFE2-6EB2-44B8-B948-0FC23EF54247}" sibTransId="{03CA7981-4D20-4F80-9EEE-0EB3573468B3}"/>
    <dgm:cxn modelId="{23CA9640-3820-420C-B5A7-E962880FDA15}" type="presOf" srcId="{69232447-81E6-46F7-8C60-4557D97AFE5B}" destId="{7BA2EC98-7A97-402A-BFAA-69F381747A7A}" srcOrd="0" destOrd="0" presId="urn:microsoft.com/office/officeart/2005/8/layout/default"/>
    <dgm:cxn modelId="{A31E076B-1282-4584-8466-D21F06201956}" type="presOf" srcId="{0492B2DE-C5AF-4349-9FCF-296A6BE51F28}" destId="{B08713DD-ACE1-4DBE-9842-3A6826251218}" srcOrd="0" destOrd="0" presId="urn:microsoft.com/office/officeart/2005/8/layout/default"/>
    <dgm:cxn modelId="{5B3C106B-B1AB-4B0D-BF5D-F6E632546C87}" srcId="{0492B2DE-C5AF-4349-9FCF-296A6BE51F28}" destId="{71FC5B24-494D-456D-8B02-6607FF9470D9}" srcOrd="6" destOrd="0" parTransId="{A79156F4-2177-435C-B173-EE773F7F8ACD}" sibTransId="{838A050E-4DE6-4F7F-92FF-8FB253148BFA}"/>
    <dgm:cxn modelId="{8F54E452-36BD-4942-9DDB-10D9B2BAD86E}" srcId="{0492B2DE-C5AF-4349-9FCF-296A6BE51F28}" destId="{69232447-81E6-46F7-8C60-4557D97AFE5B}" srcOrd="0" destOrd="0" parTransId="{40DD1D10-EB70-4634-98EE-B15B09395EE1}" sibTransId="{01AF17C7-2AE1-437E-BE0A-FA10247CD479}"/>
    <dgm:cxn modelId="{A7D6B299-E355-4C05-8479-E9DC21412BD4}" type="presOf" srcId="{D7DE476C-0E35-4EF4-AC92-956CE389BD29}" destId="{2388ADA3-ED16-44EE-9B11-2F61F3122BE3}" srcOrd="0" destOrd="0" presId="urn:microsoft.com/office/officeart/2005/8/layout/default"/>
    <dgm:cxn modelId="{2B32119C-90AE-433C-A4AE-1100BD43B91F}" type="presOf" srcId="{0513C438-3CB0-49F9-8675-3DCF00B69E95}" destId="{BBB2601A-8A2C-4CED-99B8-436AC9D160AB}" srcOrd="0" destOrd="0" presId="urn:microsoft.com/office/officeart/2005/8/layout/default"/>
    <dgm:cxn modelId="{E16E9DC9-EAC7-4C8A-93F7-3CA5943A01B4}" srcId="{0492B2DE-C5AF-4349-9FCF-296A6BE51F28}" destId="{D7DE476C-0E35-4EF4-AC92-956CE389BD29}" srcOrd="4" destOrd="0" parTransId="{40A0F764-1FCA-4CE1-BD30-899DF09A97C5}" sibTransId="{F43D5F53-A472-453D-B4FE-0B152F1165EA}"/>
    <dgm:cxn modelId="{37FC16CF-CFC7-4C6D-A43D-B971B3AADE10}" type="presOf" srcId="{71FC5B24-494D-456D-8B02-6607FF9470D9}" destId="{8D5E9C26-7BC9-4FA6-8F64-69490E235247}" srcOrd="0" destOrd="0" presId="urn:microsoft.com/office/officeart/2005/8/layout/default"/>
    <dgm:cxn modelId="{85277BD8-1F1B-474F-85C9-D7A945A89FF8}" srcId="{0492B2DE-C5AF-4349-9FCF-296A6BE51F28}" destId="{90C261EC-DFF8-489E-B4AC-877843398942}" srcOrd="3" destOrd="0" parTransId="{FAB6C301-CB1C-48D7-876A-6B25AC3172EC}" sibTransId="{0ED34CED-8DF8-4AD7-ACBA-521579B9DDBE}"/>
    <dgm:cxn modelId="{6392CDDB-F5BB-4553-8656-24CF273AFD91}" type="presOf" srcId="{4CD469EA-7BB6-4BE5-B46E-CD8F0FD0023B}" destId="{D7EDAE1A-CF2B-4EC6-A3C1-5B20E78E7142}" srcOrd="0" destOrd="0" presId="urn:microsoft.com/office/officeart/2005/8/layout/default"/>
    <dgm:cxn modelId="{AF12C6DC-0D09-4FD9-A49E-603F3581D301}" type="presOf" srcId="{664000E6-00D1-4860-8BC1-00363321E60D}" destId="{7C27B935-986E-47BC-A877-45DC0AAE2B53}" srcOrd="0" destOrd="0" presId="urn:microsoft.com/office/officeart/2005/8/layout/default"/>
    <dgm:cxn modelId="{6698F4E0-5A46-49A0-9F94-90F6D9F15088}" srcId="{0492B2DE-C5AF-4349-9FCF-296A6BE51F28}" destId="{4CD469EA-7BB6-4BE5-B46E-CD8F0FD0023B}" srcOrd="5" destOrd="0" parTransId="{DE3768CC-8AB3-4401-B181-BE4FFEC6241A}" sibTransId="{24EFB6B3-CD1F-45DE-998E-6568CD566D05}"/>
    <dgm:cxn modelId="{FCADCCE3-1BF4-4E0B-A624-CA0CA2EBEBC2}" type="presOf" srcId="{601B7E24-797B-46D1-9F37-A9E5B07660A2}" destId="{8F5E4309-BAF2-4415-A434-85C46B8F0485}" srcOrd="0" destOrd="0" presId="urn:microsoft.com/office/officeart/2005/8/layout/default"/>
    <dgm:cxn modelId="{FF363084-49B9-48DA-84A7-C0E41C6BD9A9}" type="presParOf" srcId="{B08713DD-ACE1-4DBE-9842-3A6826251218}" destId="{7BA2EC98-7A97-402A-BFAA-69F381747A7A}" srcOrd="0" destOrd="0" presId="urn:microsoft.com/office/officeart/2005/8/layout/default"/>
    <dgm:cxn modelId="{71DF85CB-CB33-441E-ABC2-4DF23B1407D5}" type="presParOf" srcId="{B08713DD-ACE1-4DBE-9842-3A6826251218}" destId="{01FDED34-4559-4952-9E25-F8446B0DA660}" srcOrd="1" destOrd="0" presId="urn:microsoft.com/office/officeart/2005/8/layout/default"/>
    <dgm:cxn modelId="{5E7DF2CD-2074-4280-B348-0310CAD66186}" type="presParOf" srcId="{B08713DD-ACE1-4DBE-9842-3A6826251218}" destId="{7C27B935-986E-47BC-A877-45DC0AAE2B53}" srcOrd="2" destOrd="0" presId="urn:microsoft.com/office/officeart/2005/8/layout/default"/>
    <dgm:cxn modelId="{35D18DDC-7456-4999-B88C-9A0898165CF9}" type="presParOf" srcId="{B08713DD-ACE1-4DBE-9842-3A6826251218}" destId="{03CCD79F-ED3B-4749-8ED0-46FD84D8BE9D}" srcOrd="3" destOrd="0" presId="urn:microsoft.com/office/officeart/2005/8/layout/default"/>
    <dgm:cxn modelId="{9AFE93A1-A4C0-4315-84E7-E8FFC614A336}" type="presParOf" srcId="{B08713DD-ACE1-4DBE-9842-3A6826251218}" destId="{BBB2601A-8A2C-4CED-99B8-436AC9D160AB}" srcOrd="4" destOrd="0" presId="urn:microsoft.com/office/officeart/2005/8/layout/default"/>
    <dgm:cxn modelId="{67AF192C-D310-481A-A6F3-124608B60111}" type="presParOf" srcId="{B08713DD-ACE1-4DBE-9842-3A6826251218}" destId="{D273AD6E-51D4-438E-9224-FBCDB05D728E}" srcOrd="5" destOrd="0" presId="urn:microsoft.com/office/officeart/2005/8/layout/default"/>
    <dgm:cxn modelId="{F406435F-A59D-497B-A68D-E620A37E8778}" type="presParOf" srcId="{B08713DD-ACE1-4DBE-9842-3A6826251218}" destId="{86A244B5-9BF4-48BC-93B4-5DF18D6DBA36}" srcOrd="6" destOrd="0" presId="urn:microsoft.com/office/officeart/2005/8/layout/default"/>
    <dgm:cxn modelId="{EE6C130A-D88A-4B0F-BF31-CE4F8CA1D70D}" type="presParOf" srcId="{B08713DD-ACE1-4DBE-9842-3A6826251218}" destId="{00D525BF-33CB-4837-9625-1054EAEFEEFB}" srcOrd="7" destOrd="0" presId="urn:microsoft.com/office/officeart/2005/8/layout/default"/>
    <dgm:cxn modelId="{7AA0CB4D-657C-4673-9B3C-EF1C2F8A7FD6}" type="presParOf" srcId="{B08713DD-ACE1-4DBE-9842-3A6826251218}" destId="{2388ADA3-ED16-44EE-9B11-2F61F3122BE3}" srcOrd="8" destOrd="0" presId="urn:microsoft.com/office/officeart/2005/8/layout/default"/>
    <dgm:cxn modelId="{1470A7B8-C7E6-48DB-A627-B9E454356E3D}" type="presParOf" srcId="{B08713DD-ACE1-4DBE-9842-3A6826251218}" destId="{59EB086A-DE97-419B-A303-018D0C096E31}" srcOrd="9" destOrd="0" presId="urn:microsoft.com/office/officeart/2005/8/layout/default"/>
    <dgm:cxn modelId="{3FE4F2D6-43C7-4E9E-94EB-822EC7BFC6AE}" type="presParOf" srcId="{B08713DD-ACE1-4DBE-9842-3A6826251218}" destId="{D7EDAE1A-CF2B-4EC6-A3C1-5B20E78E7142}" srcOrd="10" destOrd="0" presId="urn:microsoft.com/office/officeart/2005/8/layout/default"/>
    <dgm:cxn modelId="{45F5A555-44CC-429E-8956-E5D554911668}" type="presParOf" srcId="{B08713DD-ACE1-4DBE-9842-3A6826251218}" destId="{117CC190-19F0-4EA2-9B7A-7DBA8F02EA7C}" srcOrd="11" destOrd="0" presId="urn:microsoft.com/office/officeart/2005/8/layout/default"/>
    <dgm:cxn modelId="{45A6D397-32E1-4BDD-9F53-B0CB852032BA}" type="presParOf" srcId="{B08713DD-ACE1-4DBE-9842-3A6826251218}" destId="{8D5E9C26-7BC9-4FA6-8F64-69490E235247}" srcOrd="12" destOrd="0" presId="urn:microsoft.com/office/officeart/2005/8/layout/default"/>
    <dgm:cxn modelId="{102BE799-B22C-4CB6-8FB6-08AAA6BBE541}" type="presParOf" srcId="{B08713DD-ACE1-4DBE-9842-3A6826251218}" destId="{02087409-EFCA-484D-B9B4-48E0F4A022B1}" srcOrd="13" destOrd="0" presId="urn:microsoft.com/office/officeart/2005/8/layout/default"/>
    <dgm:cxn modelId="{3E72A008-64AB-4D51-86D1-167B213D8269}" type="presParOf" srcId="{B08713DD-ACE1-4DBE-9842-3A6826251218}" destId="{8F5E4309-BAF2-4415-A434-85C46B8F0485}" srcOrd="14" destOrd="0" presId="urn:microsoft.com/office/officeart/2005/8/layout/default"/>
    <dgm:cxn modelId="{F78909D3-0986-4931-93B3-B3F1B8695295}" type="presParOf" srcId="{B08713DD-ACE1-4DBE-9842-3A6826251218}" destId="{C14E8F1A-EE3A-4B30-825C-B6FF43898180}" srcOrd="15" destOrd="0" presId="urn:microsoft.com/office/officeart/2005/8/layout/default"/>
    <dgm:cxn modelId="{F5020623-242D-40F0-83A9-29733056B3DA}" type="presParOf" srcId="{B08713DD-ACE1-4DBE-9842-3A6826251218}" destId="{D3A0D364-7DE1-43C7-8BD4-57B8E3763745}"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92B2DE-C5AF-4349-9FCF-296A6BE51F28}"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cy-GB"/>
        </a:p>
      </dgm:t>
    </dgm:pt>
    <dgm:pt modelId="{69232447-81E6-46F7-8C60-4557D97AFE5B}">
      <dgm:prSet phldrT="[Testun]"/>
      <dgm:spPr>
        <a:xfrm>
          <a:off x="0" y="634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a/ac</a:t>
          </a:r>
        </a:p>
      </dgm:t>
    </dgm:pt>
    <dgm:pt modelId="{40DD1D10-EB70-4634-98EE-B15B09395EE1}" type="parTrans" cxnId="{8F54E452-36BD-4942-9DDB-10D9B2BAD86E}">
      <dgm:prSet/>
      <dgm:spPr/>
      <dgm:t>
        <a:bodyPr/>
        <a:lstStyle/>
        <a:p>
          <a:endParaRPr lang="cy-GB"/>
        </a:p>
      </dgm:t>
    </dgm:pt>
    <dgm:pt modelId="{01AF17C7-2AE1-437E-BE0A-FA10247CD479}" type="sibTrans" cxnId="{8F54E452-36BD-4942-9DDB-10D9B2BAD86E}">
      <dgm:prSet/>
      <dgm:spPr/>
      <dgm:t>
        <a:bodyPr/>
        <a:lstStyle/>
        <a:p>
          <a:endParaRPr lang="cy-GB"/>
        </a:p>
      </dgm:t>
    </dgm:pt>
    <dgm:pt modelId="{0513C438-3CB0-49F9-8675-3DCF00B69E95}">
      <dgm:prSet phldrT="[Testun]"/>
      <dgm:spPr>
        <a:xfrm>
          <a:off x="4470400" y="634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oherwydd</a:t>
          </a:r>
        </a:p>
      </dgm:t>
    </dgm:pt>
    <dgm:pt modelId="{14914C15-8CA1-48D1-8EDF-184BDC771823}" type="parTrans" cxnId="{0DE7DC19-B1E2-438C-9059-84BC2127974F}">
      <dgm:prSet/>
      <dgm:spPr/>
      <dgm:t>
        <a:bodyPr/>
        <a:lstStyle/>
        <a:p>
          <a:endParaRPr lang="cy-GB"/>
        </a:p>
      </dgm:t>
    </dgm:pt>
    <dgm:pt modelId="{5563AC92-6F62-4CE2-825C-3BCF8FC56734}" type="sibTrans" cxnId="{0DE7DC19-B1E2-438C-9059-84BC2127974F}">
      <dgm:prSet/>
      <dgm:spPr/>
      <dgm:t>
        <a:bodyPr/>
        <a:lstStyle/>
        <a:p>
          <a:endParaRPr lang="cy-GB"/>
        </a:p>
      </dgm:t>
    </dgm:pt>
    <dgm:pt modelId="{90C261EC-DFF8-489E-B4AC-877843398942}">
      <dgm:prSet phldrT="[Testun]"/>
      <dgm:spPr>
        <a:xfrm>
          <a:off x="0" y="14858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achos</a:t>
          </a:r>
        </a:p>
      </dgm:t>
    </dgm:pt>
    <dgm:pt modelId="{FAB6C301-CB1C-48D7-876A-6B25AC3172EC}" type="parTrans" cxnId="{85277BD8-1F1B-474F-85C9-D7A945A89FF8}">
      <dgm:prSet/>
      <dgm:spPr/>
      <dgm:t>
        <a:bodyPr/>
        <a:lstStyle/>
        <a:p>
          <a:endParaRPr lang="cy-GB"/>
        </a:p>
      </dgm:t>
    </dgm:pt>
    <dgm:pt modelId="{0ED34CED-8DF8-4AD7-ACBA-521579B9DDBE}" type="sibTrans" cxnId="{85277BD8-1F1B-474F-85C9-D7A945A89FF8}">
      <dgm:prSet/>
      <dgm:spPr/>
      <dgm:t>
        <a:bodyPr/>
        <a:lstStyle/>
        <a:p>
          <a:endParaRPr lang="cy-GB"/>
        </a:p>
      </dgm:t>
    </dgm:pt>
    <dgm:pt modelId="{D7DE476C-0E35-4EF4-AC92-956CE389BD29}">
      <dgm:prSet phldrT="[Testun]"/>
      <dgm:spPr>
        <a:xfrm>
          <a:off x="2235200" y="14858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o ganlyniad</a:t>
          </a:r>
        </a:p>
      </dgm:t>
    </dgm:pt>
    <dgm:pt modelId="{40A0F764-1FCA-4CE1-BD30-899DF09A97C5}" type="parTrans" cxnId="{E16E9DC9-EAC7-4C8A-93F7-3CA5943A01B4}">
      <dgm:prSet/>
      <dgm:spPr/>
      <dgm:t>
        <a:bodyPr/>
        <a:lstStyle/>
        <a:p>
          <a:endParaRPr lang="cy-GB"/>
        </a:p>
      </dgm:t>
    </dgm:pt>
    <dgm:pt modelId="{F43D5F53-A472-453D-B4FE-0B152F1165EA}" type="sibTrans" cxnId="{E16E9DC9-EAC7-4C8A-93F7-3CA5943A01B4}">
      <dgm:prSet/>
      <dgm:spPr/>
      <dgm:t>
        <a:bodyPr/>
        <a:lstStyle/>
        <a:p>
          <a:endParaRPr lang="cy-GB"/>
        </a:p>
      </dgm:t>
    </dgm:pt>
    <dgm:pt modelId="{4CD469EA-7BB6-4BE5-B46E-CD8F0FD0023B}">
      <dgm:prSet phldrT="[Testun]"/>
      <dgm:spPr>
        <a:xfrm>
          <a:off x="4470400" y="14858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serch hynny</a:t>
          </a:r>
        </a:p>
      </dgm:t>
    </dgm:pt>
    <dgm:pt modelId="{DE3768CC-8AB3-4401-B181-BE4FFEC6241A}" type="parTrans" cxnId="{6698F4E0-5A46-49A0-9F94-90F6D9F15088}">
      <dgm:prSet/>
      <dgm:spPr/>
      <dgm:t>
        <a:bodyPr/>
        <a:lstStyle/>
        <a:p>
          <a:endParaRPr lang="cy-GB"/>
        </a:p>
      </dgm:t>
    </dgm:pt>
    <dgm:pt modelId="{24EFB6B3-CD1F-45DE-998E-6568CD566D05}" type="sibTrans" cxnId="{6698F4E0-5A46-49A0-9F94-90F6D9F15088}">
      <dgm:prSet/>
      <dgm:spPr/>
      <dgm:t>
        <a:bodyPr/>
        <a:lstStyle/>
        <a:p>
          <a:endParaRPr lang="cy-GB"/>
        </a:p>
      </dgm:t>
    </dgm:pt>
    <dgm:pt modelId="{664000E6-00D1-4860-8BC1-00363321E60D}">
      <dgm:prSet phldrT="[Testun]"/>
      <dgm:spPr>
        <a:xfrm>
          <a:off x="2235199" y="63499"/>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neu</a:t>
          </a:r>
        </a:p>
      </dgm:t>
    </dgm:pt>
    <dgm:pt modelId="{BE23CFDF-7FCE-475E-B3B7-7E3FAA924D59}" type="parTrans" cxnId="{DE485E13-F8F5-49AB-A931-54763075E376}">
      <dgm:prSet/>
      <dgm:spPr/>
      <dgm:t>
        <a:bodyPr/>
        <a:lstStyle/>
        <a:p>
          <a:endParaRPr lang="cy-GB"/>
        </a:p>
      </dgm:t>
    </dgm:pt>
    <dgm:pt modelId="{C628F99D-1CC4-473C-AE2E-8E9586EF1011}" type="sibTrans" cxnId="{DE485E13-F8F5-49AB-A931-54763075E376}">
      <dgm:prSet/>
      <dgm:spPr/>
      <dgm:t>
        <a:bodyPr/>
        <a:lstStyle/>
        <a:p>
          <a:endParaRPr lang="cy-GB"/>
        </a:p>
      </dgm:t>
    </dgm:pt>
    <dgm:pt modelId="{71FC5B24-494D-456D-8B02-6607FF9470D9}">
      <dgm:prSet phldrT="[Testun]"/>
      <dgm:spPr>
        <a:xfrm>
          <a:off x="0" y="2908300"/>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ar y llaw arall</a:t>
          </a:r>
        </a:p>
      </dgm:t>
    </dgm:pt>
    <dgm:pt modelId="{A79156F4-2177-435C-B173-EE773F7F8ACD}" type="parTrans" cxnId="{5B3C106B-B1AB-4B0D-BF5D-F6E632546C87}">
      <dgm:prSet/>
      <dgm:spPr/>
      <dgm:t>
        <a:bodyPr/>
        <a:lstStyle/>
        <a:p>
          <a:endParaRPr lang="cy-GB"/>
        </a:p>
      </dgm:t>
    </dgm:pt>
    <dgm:pt modelId="{838A050E-4DE6-4F7F-92FF-8FB253148BFA}" type="sibTrans" cxnId="{5B3C106B-B1AB-4B0D-BF5D-F6E632546C87}">
      <dgm:prSet/>
      <dgm:spPr/>
      <dgm:t>
        <a:bodyPr/>
        <a:lstStyle/>
        <a:p>
          <a:endParaRPr lang="cy-GB"/>
        </a:p>
      </dgm:t>
    </dgm:pt>
    <dgm:pt modelId="{6D334F1D-2D0F-4B01-ADDC-8CFF565FC250}">
      <dgm:prSet phldrT="[Testun]"/>
      <dgm:spPr>
        <a:xfrm>
          <a:off x="4470400" y="2908300"/>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sy’n arwain at</a:t>
          </a:r>
        </a:p>
      </dgm:t>
    </dgm:pt>
    <dgm:pt modelId="{B3F060D4-9321-4179-AA39-26B494B3626C}" type="parTrans" cxnId="{8604F924-348E-40A2-B06D-FC48E356B502}">
      <dgm:prSet/>
      <dgm:spPr/>
      <dgm:t>
        <a:bodyPr/>
        <a:lstStyle/>
        <a:p>
          <a:endParaRPr lang="cy-GB"/>
        </a:p>
      </dgm:t>
    </dgm:pt>
    <dgm:pt modelId="{6636E135-DB29-47E9-BD49-F77F3645CA1F}" type="sibTrans" cxnId="{8604F924-348E-40A2-B06D-FC48E356B502}">
      <dgm:prSet/>
      <dgm:spPr/>
      <dgm:t>
        <a:bodyPr/>
        <a:lstStyle/>
        <a:p>
          <a:endParaRPr lang="cy-GB"/>
        </a:p>
      </dgm:t>
    </dgm:pt>
    <dgm:pt modelId="{601B7E24-797B-46D1-9F37-A9E5B07660A2}">
      <dgm:prSet phldrT="[Testun]"/>
      <dgm:spPr>
        <a:xfrm>
          <a:off x="2235199" y="2908300"/>
          <a:ext cx="2031999" cy="1219200"/>
        </a:xfr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gm:spPr>
      <dgm:t>
        <a:bodyPr/>
        <a:lstStyle/>
        <a:p>
          <a:r>
            <a:rPr lang="cy-GB" dirty="0">
              <a:solidFill>
                <a:sysClr val="windowText" lastClr="000000"/>
              </a:solidFill>
              <a:latin typeface="Calibri"/>
              <a:ea typeface="+mn-ea"/>
              <a:cs typeface="+mn-cs"/>
            </a:rPr>
            <a:t>er</a:t>
          </a:r>
        </a:p>
      </dgm:t>
    </dgm:pt>
    <dgm:pt modelId="{3639BFE2-6EB2-44B8-B948-0FC23EF54247}" type="parTrans" cxnId="{8A529E3A-4174-404D-BFBA-3432977E1D05}">
      <dgm:prSet/>
      <dgm:spPr/>
      <dgm:t>
        <a:bodyPr/>
        <a:lstStyle/>
        <a:p>
          <a:endParaRPr lang="cy-GB"/>
        </a:p>
      </dgm:t>
    </dgm:pt>
    <dgm:pt modelId="{03CA7981-4D20-4F80-9EEE-0EB3573468B3}" type="sibTrans" cxnId="{8A529E3A-4174-404D-BFBA-3432977E1D05}">
      <dgm:prSet/>
      <dgm:spPr/>
      <dgm:t>
        <a:bodyPr/>
        <a:lstStyle/>
        <a:p>
          <a:endParaRPr lang="cy-GB"/>
        </a:p>
      </dgm:t>
    </dgm:pt>
    <dgm:pt modelId="{B08713DD-ACE1-4DBE-9842-3A6826251218}" type="pres">
      <dgm:prSet presAssocID="{0492B2DE-C5AF-4349-9FCF-296A6BE51F28}" presName="diagram" presStyleCnt="0">
        <dgm:presLayoutVars>
          <dgm:dir/>
          <dgm:resizeHandles val="exact"/>
        </dgm:presLayoutVars>
      </dgm:prSet>
      <dgm:spPr/>
    </dgm:pt>
    <dgm:pt modelId="{7BA2EC98-7A97-402A-BFAA-69F381747A7A}" type="pres">
      <dgm:prSet presAssocID="{69232447-81E6-46F7-8C60-4557D97AFE5B}" presName="node" presStyleLbl="node1" presStyleIdx="0" presStyleCnt="9">
        <dgm:presLayoutVars>
          <dgm:bulletEnabled val="1"/>
        </dgm:presLayoutVars>
      </dgm:prSet>
      <dgm:spPr>
        <a:prstGeom prst="rect">
          <a:avLst/>
        </a:prstGeom>
      </dgm:spPr>
    </dgm:pt>
    <dgm:pt modelId="{01FDED34-4559-4952-9E25-F8446B0DA660}" type="pres">
      <dgm:prSet presAssocID="{01AF17C7-2AE1-437E-BE0A-FA10247CD479}" presName="sibTrans" presStyleCnt="0"/>
      <dgm:spPr/>
    </dgm:pt>
    <dgm:pt modelId="{7C27B935-986E-47BC-A877-45DC0AAE2B53}" type="pres">
      <dgm:prSet presAssocID="{664000E6-00D1-4860-8BC1-00363321E60D}" presName="node" presStyleLbl="node1" presStyleIdx="1" presStyleCnt="9">
        <dgm:presLayoutVars>
          <dgm:bulletEnabled val="1"/>
        </dgm:presLayoutVars>
      </dgm:prSet>
      <dgm:spPr>
        <a:prstGeom prst="rect">
          <a:avLst/>
        </a:prstGeom>
      </dgm:spPr>
    </dgm:pt>
    <dgm:pt modelId="{03CCD79F-ED3B-4749-8ED0-46FD84D8BE9D}" type="pres">
      <dgm:prSet presAssocID="{C628F99D-1CC4-473C-AE2E-8E9586EF1011}" presName="sibTrans" presStyleCnt="0"/>
      <dgm:spPr/>
    </dgm:pt>
    <dgm:pt modelId="{BBB2601A-8A2C-4CED-99B8-436AC9D160AB}" type="pres">
      <dgm:prSet presAssocID="{0513C438-3CB0-49F9-8675-3DCF00B69E95}" presName="node" presStyleLbl="node1" presStyleIdx="2" presStyleCnt="9">
        <dgm:presLayoutVars>
          <dgm:bulletEnabled val="1"/>
        </dgm:presLayoutVars>
      </dgm:prSet>
      <dgm:spPr>
        <a:prstGeom prst="rect">
          <a:avLst/>
        </a:prstGeom>
      </dgm:spPr>
    </dgm:pt>
    <dgm:pt modelId="{D273AD6E-51D4-438E-9224-FBCDB05D728E}" type="pres">
      <dgm:prSet presAssocID="{5563AC92-6F62-4CE2-825C-3BCF8FC56734}" presName="sibTrans" presStyleCnt="0"/>
      <dgm:spPr/>
    </dgm:pt>
    <dgm:pt modelId="{86A244B5-9BF4-48BC-93B4-5DF18D6DBA36}" type="pres">
      <dgm:prSet presAssocID="{90C261EC-DFF8-489E-B4AC-877843398942}" presName="node" presStyleLbl="node1" presStyleIdx="3" presStyleCnt="9">
        <dgm:presLayoutVars>
          <dgm:bulletEnabled val="1"/>
        </dgm:presLayoutVars>
      </dgm:prSet>
      <dgm:spPr>
        <a:prstGeom prst="rect">
          <a:avLst/>
        </a:prstGeom>
      </dgm:spPr>
    </dgm:pt>
    <dgm:pt modelId="{00D525BF-33CB-4837-9625-1054EAEFEEFB}" type="pres">
      <dgm:prSet presAssocID="{0ED34CED-8DF8-4AD7-ACBA-521579B9DDBE}" presName="sibTrans" presStyleCnt="0"/>
      <dgm:spPr/>
    </dgm:pt>
    <dgm:pt modelId="{2388ADA3-ED16-44EE-9B11-2F61F3122BE3}" type="pres">
      <dgm:prSet presAssocID="{D7DE476C-0E35-4EF4-AC92-956CE389BD29}" presName="node" presStyleLbl="node1" presStyleIdx="4" presStyleCnt="9">
        <dgm:presLayoutVars>
          <dgm:bulletEnabled val="1"/>
        </dgm:presLayoutVars>
      </dgm:prSet>
      <dgm:spPr>
        <a:prstGeom prst="rect">
          <a:avLst/>
        </a:prstGeom>
      </dgm:spPr>
    </dgm:pt>
    <dgm:pt modelId="{59EB086A-DE97-419B-A303-018D0C096E31}" type="pres">
      <dgm:prSet presAssocID="{F43D5F53-A472-453D-B4FE-0B152F1165EA}" presName="sibTrans" presStyleCnt="0"/>
      <dgm:spPr/>
    </dgm:pt>
    <dgm:pt modelId="{D7EDAE1A-CF2B-4EC6-A3C1-5B20E78E7142}" type="pres">
      <dgm:prSet presAssocID="{4CD469EA-7BB6-4BE5-B46E-CD8F0FD0023B}" presName="node" presStyleLbl="node1" presStyleIdx="5" presStyleCnt="9" custLinFactNeighborX="1260">
        <dgm:presLayoutVars>
          <dgm:bulletEnabled val="1"/>
        </dgm:presLayoutVars>
      </dgm:prSet>
      <dgm:spPr>
        <a:prstGeom prst="rect">
          <a:avLst/>
        </a:prstGeom>
      </dgm:spPr>
    </dgm:pt>
    <dgm:pt modelId="{117CC190-19F0-4EA2-9B7A-7DBA8F02EA7C}" type="pres">
      <dgm:prSet presAssocID="{24EFB6B3-CD1F-45DE-998E-6568CD566D05}" presName="sibTrans" presStyleCnt="0"/>
      <dgm:spPr/>
    </dgm:pt>
    <dgm:pt modelId="{8D5E9C26-7BC9-4FA6-8F64-69490E235247}" type="pres">
      <dgm:prSet presAssocID="{71FC5B24-494D-456D-8B02-6607FF9470D9}" presName="node" presStyleLbl="node1" presStyleIdx="6" presStyleCnt="9">
        <dgm:presLayoutVars>
          <dgm:bulletEnabled val="1"/>
        </dgm:presLayoutVars>
      </dgm:prSet>
      <dgm:spPr>
        <a:prstGeom prst="rect">
          <a:avLst/>
        </a:prstGeom>
      </dgm:spPr>
    </dgm:pt>
    <dgm:pt modelId="{02087409-EFCA-484D-B9B4-48E0F4A022B1}" type="pres">
      <dgm:prSet presAssocID="{838A050E-4DE6-4F7F-92FF-8FB253148BFA}" presName="sibTrans" presStyleCnt="0"/>
      <dgm:spPr/>
    </dgm:pt>
    <dgm:pt modelId="{8F5E4309-BAF2-4415-A434-85C46B8F0485}" type="pres">
      <dgm:prSet presAssocID="{601B7E24-797B-46D1-9F37-A9E5B07660A2}" presName="node" presStyleLbl="node1" presStyleIdx="7" presStyleCnt="9">
        <dgm:presLayoutVars>
          <dgm:bulletEnabled val="1"/>
        </dgm:presLayoutVars>
      </dgm:prSet>
      <dgm:spPr>
        <a:prstGeom prst="rect">
          <a:avLst/>
        </a:prstGeom>
      </dgm:spPr>
    </dgm:pt>
    <dgm:pt modelId="{C14E8F1A-EE3A-4B30-825C-B6FF43898180}" type="pres">
      <dgm:prSet presAssocID="{03CA7981-4D20-4F80-9EEE-0EB3573468B3}" presName="sibTrans" presStyleCnt="0"/>
      <dgm:spPr/>
    </dgm:pt>
    <dgm:pt modelId="{D3A0D364-7DE1-43C7-8BD4-57B8E3763745}" type="pres">
      <dgm:prSet presAssocID="{6D334F1D-2D0F-4B01-ADDC-8CFF565FC250}" presName="node" presStyleLbl="node1" presStyleIdx="8" presStyleCnt="9">
        <dgm:presLayoutVars>
          <dgm:bulletEnabled val="1"/>
        </dgm:presLayoutVars>
      </dgm:prSet>
      <dgm:spPr>
        <a:prstGeom prst="rect">
          <a:avLst/>
        </a:prstGeom>
      </dgm:spPr>
    </dgm:pt>
  </dgm:ptLst>
  <dgm:cxnLst>
    <dgm:cxn modelId="{DE485E13-F8F5-49AB-A931-54763075E376}" srcId="{0492B2DE-C5AF-4349-9FCF-296A6BE51F28}" destId="{664000E6-00D1-4860-8BC1-00363321E60D}" srcOrd="1" destOrd="0" parTransId="{BE23CFDF-7FCE-475E-B3B7-7E3FAA924D59}" sibTransId="{C628F99D-1CC4-473C-AE2E-8E9586EF1011}"/>
    <dgm:cxn modelId="{0DE7DC19-B1E2-438C-9059-84BC2127974F}" srcId="{0492B2DE-C5AF-4349-9FCF-296A6BE51F28}" destId="{0513C438-3CB0-49F9-8675-3DCF00B69E95}" srcOrd="2" destOrd="0" parTransId="{14914C15-8CA1-48D1-8EDF-184BDC771823}" sibTransId="{5563AC92-6F62-4CE2-825C-3BCF8FC56734}"/>
    <dgm:cxn modelId="{8604F924-348E-40A2-B06D-FC48E356B502}" srcId="{0492B2DE-C5AF-4349-9FCF-296A6BE51F28}" destId="{6D334F1D-2D0F-4B01-ADDC-8CFF565FC250}" srcOrd="8" destOrd="0" parTransId="{B3F060D4-9321-4179-AA39-26B494B3626C}" sibTransId="{6636E135-DB29-47E9-BD49-F77F3645CA1F}"/>
    <dgm:cxn modelId="{FD499729-F091-4E54-A52A-D2636B8D38F4}" type="presOf" srcId="{71FC5B24-494D-456D-8B02-6607FF9470D9}" destId="{8D5E9C26-7BC9-4FA6-8F64-69490E235247}" srcOrd="0" destOrd="0" presId="urn:microsoft.com/office/officeart/2005/8/layout/default"/>
    <dgm:cxn modelId="{2DA5602A-E200-4DC7-920D-81408F54C875}" type="presOf" srcId="{4CD469EA-7BB6-4BE5-B46E-CD8F0FD0023B}" destId="{D7EDAE1A-CF2B-4EC6-A3C1-5B20E78E7142}" srcOrd="0" destOrd="0" presId="urn:microsoft.com/office/officeart/2005/8/layout/default"/>
    <dgm:cxn modelId="{8A529E3A-4174-404D-BFBA-3432977E1D05}" srcId="{0492B2DE-C5AF-4349-9FCF-296A6BE51F28}" destId="{601B7E24-797B-46D1-9F37-A9E5B07660A2}" srcOrd="7" destOrd="0" parTransId="{3639BFE2-6EB2-44B8-B948-0FC23EF54247}" sibTransId="{03CA7981-4D20-4F80-9EEE-0EB3573468B3}"/>
    <dgm:cxn modelId="{A562FB3C-FF82-4ABF-8AFD-02B20BF291C1}" type="presOf" srcId="{0492B2DE-C5AF-4349-9FCF-296A6BE51F28}" destId="{B08713DD-ACE1-4DBE-9842-3A6826251218}" srcOrd="0" destOrd="0" presId="urn:microsoft.com/office/officeart/2005/8/layout/default"/>
    <dgm:cxn modelId="{00117841-32FE-4C97-B9DF-6B525B1901E7}" type="presOf" srcId="{664000E6-00D1-4860-8BC1-00363321E60D}" destId="{7C27B935-986E-47BC-A877-45DC0AAE2B53}" srcOrd="0" destOrd="0" presId="urn:microsoft.com/office/officeart/2005/8/layout/default"/>
    <dgm:cxn modelId="{5B3C106B-B1AB-4B0D-BF5D-F6E632546C87}" srcId="{0492B2DE-C5AF-4349-9FCF-296A6BE51F28}" destId="{71FC5B24-494D-456D-8B02-6607FF9470D9}" srcOrd="6" destOrd="0" parTransId="{A79156F4-2177-435C-B173-EE773F7F8ACD}" sibTransId="{838A050E-4DE6-4F7F-92FF-8FB253148BFA}"/>
    <dgm:cxn modelId="{27F4EA6E-88E0-497C-9BB9-D709B3E88D67}" type="presOf" srcId="{69232447-81E6-46F7-8C60-4557D97AFE5B}" destId="{7BA2EC98-7A97-402A-BFAA-69F381747A7A}" srcOrd="0" destOrd="0" presId="urn:microsoft.com/office/officeart/2005/8/layout/default"/>
    <dgm:cxn modelId="{8F54E452-36BD-4942-9DDB-10D9B2BAD86E}" srcId="{0492B2DE-C5AF-4349-9FCF-296A6BE51F28}" destId="{69232447-81E6-46F7-8C60-4557D97AFE5B}" srcOrd="0" destOrd="0" parTransId="{40DD1D10-EB70-4634-98EE-B15B09395EE1}" sibTransId="{01AF17C7-2AE1-437E-BE0A-FA10247CD479}"/>
    <dgm:cxn modelId="{CF84B386-3A6A-484F-93BF-3FE736F74B3E}" type="presOf" srcId="{D7DE476C-0E35-4EF4-AC92-956CE389BD29}" destId="{2388ADA3-ED16-44EE-9B11-2F61F3122BE3}" srcOrd="0" destOrd="0" presId="urn:microsoft.com/office/officeart/2005/8/layout/default"/>
    <dgm:cxn modelId="{CE132999-B205-426B-9019-A81E9E57150F}" type="presOf" srcId="{6D334F1D-2D0F-4B01-ADDC-8CFF565FC250}" destId="{D3A0D364-7DE1-43C7-8BD4-57B8E3763745}" srcOrd="0" destOrd="0" presId="urn:microsoft.com/office/officeart/2005/8/layout/default"/>
    <dgm:cxn modelId="{3C3D66C5-7586-440B-9395-EA356F9E2120}" type="presOf" srcId="{90C261EC-DFF8-489E-B4AC-877843398942}" destId="{86A244B5-9BF4-48BC-93B4-5DF18D6DBA36}" srcOrd="0" destOrd="0" presId="urn:microsoft.com/office/officeart/2005/8/layout/default"/>
    <dgm:cxn modelId="{E16E9DC9-EAC7-4C8A-93F7-3CA5943A01B4}" srcId="{0492B2DE-C5AF-4349-9FCF-296A6BE51F28}" destId="{D7DE476C-0E35-4EF4-AC92-956CE389BD29}" srcOrd="4" destOrd="0" parTransId="{40A0F764-1FCA-4CE1-BD30-899DF09A97C5}" sibTransId="{F43D5F53-A472-453D-B4FE-0B152F1165EA}"/>
    <dgm:cxn modelId="{C383E4D2-3414-4EB8-B7F4-18CE3D8A3C34}" type="presOf" srcId="{601B7E24-797B-46D1-9F37-A9E5B07660A2}" destId="{8F5E4309-BAF2-4415-A434-85C46B8F0485}" srcOrd="0" destOrd="0" presId="urn:microsoft.com/office/officeart/2005/8/layout/default"/>
    <dgm:cxn modelId="{85277BD8-1F1B-474F-85C9-D7A945A89FF8}" srcId="{0492B2DE-C5AF-4349-9FCF-296A6BE51F28}" destId="{90C261EC-DFF8-489E-B4AC-877843398942}" srcOrd="3" destOrd="0" parTransId="{FAB6C301-CB1C-48D7-876A-6B25AC3172EC}" sibTransId="{0ED34CED-8DF8-4AD7-ACBA-521579B9DDBE}"/>
    <dgm:cxn modelId="{6698F4E0-5A46-49A0-9F94-90F6D9F15088}" srcId="{0492B2DE-C5AF-4349-9FCF-296A6BE51F28}" destId="{4CD469EA-7BB6-4BE5-B46E-CD8F0FD0023B}" srcOrd="5" destOrd="0" parTransId="{DE3768CC-8AB3-4401-B181-BE4FFEC6241A}" sibTransId="{24EFB6B3-CD1F-45DE-998E-6568CD566D05}"/>
    <dgm:cxn modelId="{4E2CA5F0-4839-4F81-B12C-4DD3A579F508}" type="presOf" srcId="{0513C438-3CB0-49F9-8675-3DCF00B69E95}" destId="{BBB2601A-8A2C-4CED-99B8-436AC9D160AB}" srcOrd="0" destOrd="0" presId="urn:microsoft.com/office/officeart/2005/8/layout/default"/>
    <dgm:cxn modelId="{FD699FA4-A285-45AF-A0D1-E8C058362912}" type="presParOf" srcId="{B08713DD-ACE1-4DBE-9842-3A6826251218}" destId="{7BA2EC98-7A97-402A-BFAA-69F381747A7A}" srcOrd="0" destOrd="0" presId="urn:microsoft.com/office/officeart/2005/8/layout/default"/>
    <dgm:cxn modelId="{E6EF9E40-41B2-4DDE-9CF6-181AD336C9A5}" type="presParOf" srcId="{B08713DD-ACE1-4DBE-9842-3A6826251218}" destId="{01FDED34-4559-4952-9E25-F8446B0DA660}" srcOrd="1" destOrd="0" presId="urn:microsoft.com/office/officeart/2005/8/layout/default"/>
    <dgm:cxn modelId="{49F0A38A-F6D7-4B2A-A101-5BFCA31AA85A}" type="presParOf" srcId="{B08713DD-ACE1-4DBE-9842-3A6826251218}" destId="{7C27B935-986E-47BC-A877-45DC0AAE2B53}" srcOrd="2" destOrd="0" presId="urn:microsoft.com/office/officeart/2005/8/layout/default"/>
    <dgm:cxn modelId="{961FFD69-18D7-4012-87D1-63E2E7AA2B6D}" type="presParOf" srcId="{B08713DD-ACE1-4DBE-9842-3A6826251218}" destId="{03CCD79F-ED3B-4749-8ED0-46FD84D8BE9D}" srcOrd="3" destOrd="0" presId="urn:microsoft.com/office/officeart/2005/8/layout/default"/>
    <dgm:cxn modelId="{BC3A6E4F-4DDC-452A-A559-2EC318FB4ED5}" type="presParOf" srcId="{B08713DD-ACE1-4DBE-9842-3A6826251218}" destId="{BBB2601A-8A2C-4CED-99B8-436AC9D160AB}" srcOrd="4" destOrd="0" presId="urn:microsoft.com/office/officeart/2005/8/layout/default"/>
    <dgm:cxn modelId="{E0A0C2F9-7A30-4B07-9F8B-7636F8A79E54}" type="presParOf" srcId="{B08713DD-ACE1-4DBE-9842-3A6826251218}" destId="{D273AD6E-51D4-438E-9224-FBCDB05D728E}" srcOrd="5" destOrd="0" presId="urn:microsoft.com/office/officeart/2005/8/layout/default"/>
    <dgm:cxn modelId="{D6459EA1-9557-4059-9CC4-8BF3DA5E565C}" type="presParOf" srcId="{B08713DD-ACE1-4DBE-9842-3A6826251218}" destId="{86A244B5-9BF4-48BC-93B4-5DF18D6DBA36}" srcOrd="6" destOrd="0" presId="urn:microsoft.com/office/officeart/2005/8/layout/default"/>
    <dgm:cxn modelId="{38D1BA23-A3CD-4E4B-B70D-29B40FC08B86}" type="presParOf" srcId="{B08713DD-ACE1-4DBE-9842-3A6826251218}" destId="{00D525BF-33CB-4837-9625-1054EAEFEEFB}" srcOrd="7" destOrd="0" presId="urn:microsoft.com/office/officeart/2005/8/layout/default"/>
    <dgm:cxn modelId="{EF6AC8A8-021C-480A-AB5C-EB223975126B}" type="presParOf" srcId="{B08713DD-ACE1-4DBE-9842-3A6826251218}" destId="{2388ADA3-ED16-44EE-9B11-2F61F3122BE3}" srcOrd="8" destOrd="0" presId="urn:microsoft.com/office/officeart/2005/8/layout/default"/>
    <dgm:cxn modelId="{1691F82F-ADFB-4C0A-A977-6A64B9DED580}" type="presParOf" srcId="{B08713DD-ACE1-4DBE-9842-3A6826251218}" destId="{59EB086A-DE97-419B-A303-018D0C096E31}" srcOrd="9" destOrd="0" presId="urn:microsoft.com/office/officeart/2005/8/layout/default"/>
    <dgm:cxn modelId="{4367B4E3-288B-4189-931E-F92DBA400C24}" type="presParOf" srcId="{B08713DD-ACE1-4DBE-9842-3A6826251218}" destId="{D7EDAE1A-CF2B-4EC6-A3C1-5B20E78E7142}" srcOrd="10" destOrd="0" presId="urn:microsoft.com/office/officeart/2005/8/layout/default"/>
    <dgm:cxn modelId="{B81B2F0A-3744-4FA0-8E06-65E5A7DE6C72}" type="presParOf" srcId="{B08713DD-ACE1-4DBE-9842-3A6826251218}" destId="{117CC190-19F0-4EA2-9B7A-7DBA8F02EA7C}" srcOrd="11" destOrd="0" presId="urn:microsoft.com/office/officeart/2005/8/layout/default"/>
    <dgm:cxn modelId="{EBC790B6-E042-47A5-BA4B-F9A354F3A3CD}" type="presParOf" srcId="{B08713DD-ACE1-4DBE-9842-3A6826251218}" destId="{8D5E9C26-7BC9-4FA6-8F64-69490E235247}" srcOrd="12" destOrd="0" presId="urn:microsoft.com/office/officeart/2005/8/layout/default"/>
    <dgm:cxn modelId="{0ACC8A4B-9911-4100-9EEC-1238E5ACF40C}" type="presParOf" srcId="{B08713DD-ACE1-4DBE-9842-3A6826251218}" destId="{02087409-EFCA-484D-B9B4-48E0F4A022B1}" srcOrd="13" destOrd="0" presId="urn:microsoft.com/office/officeart/2005/8/layout/default"/>
    <dgm:cxn modelId="{294F1C08-1590-46E0-9970-97BA58DF0264}" type="presParOf" srcId="{B08713DD-ACE1-4DBE-9842-3A6826251218}" destId="{8F5E4309-BAF2-4415-A434-85C46B8F0485}" srcOrd="14" destOrd="0" presId="urn:microsoft.com/office/officeart/2005/8/layout/default"/>
    <dgm:cxn modelId="{E55C0EE9-C20D-45D6-B346-D7A53CB6519F}" type="presParOf" srcId="{B08713DD-ACE1-4DBE-9842-3A6826251218}" destId="{C14E8F1A-EE3A-4B30-825C-B6FF43898180}" srcOrd="15" destOrd="0" presId="urn:microsoft.com/office/officeart/2005/8/layout/default"/>
    <dgm:cxn modelId="{A55992F6-8913-4A58-AC06-FF6442A5F6B6}" type="presParOf" srcId="{B08713DD-ACE1-4DBE-9842-3A6826251218}" destId="{D3A0D364-7DE1-43C7-8BD4-57B8E3763745}"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A82A293-6EA6-4210-B8F5-EB3D156EB78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1E43DC1-AE9D-46DA-82D0-3AEEDE3FCF98}">
      <dgm:prSet/>
      <dgm:spPr/>
      <dgm:t>
        <a:bodyPr/>
        <a:lstStyle/>
        <a:p>
          <a:r>
            <a:rPr lang="cy-GB"/>
            <a:t>Sefwch ar eich traed</a:t>
          </a:r>
          <a:endParaRPr lang="en-US"/>
        </a:p>
      </dgm:t>
    </dgm:pt>
    <dgm:pt modelId="{94DB0246-12F4-4C38-8997-E287FF42B3AC}" type="parTrans" cxnId="{7BD22DD9-2F98-407F-82E0-AEEEFD1E07DE}">
      <dgm:prSet/>
      <dgm:spPr/>
      <dgm:t>
        <a:bodyPr/>
        <a:lstStyle/>
        <a:p>
          <a:endParaRPr lang="en-US"/>
        </a:p>
      </dgm:t>
    </dgm:pt>
    <dgm:pt modelId="{8FC763F9-314C-46B1-B7EE-4E498C165219}" type="sibTrans" cxnId="{7BD22DD9-2F98-407F-82E0-AEEEFD1E07DE}">
      <dgm:prSet/>
      <dgm:spPr/>
      <dgm:t>
        <a:bodyPr/>
        <a:lstStyle/>
        <a:p>
          <a:endParaRPr lang="en-US"/>
        </a:p>
      </dgm:t>
    </dgm:pt>
    <dgm:pt modelId="{F4A90F2D-53C5-4AD6-B813-40852FC6AADD}">
      <dgm:prSet/>
      <dgm:spPr/>
      <dgm:t>
        <a:bodyPr/>
        <a:lstStyle/>
        <a:p>
          <a:r>
            <a:rPr lang="cy-GB"/>
            <a:t>Dywedwch y gair gyda’ch gilydd ar ôl yr athro</a:t>
          </a:r>
          <a:endParaRPr lang="en-US"/>
        </a:p>
      </dgm:t>
    </dgm:pt>
    <dgm:pt modelId="{F5487BEA-CB55-450C-AADB-4AF2A14629F9}" type="parTrans" cxnId="{10973934-62B0-47EF-B713-E076C8BE5A4C}">
      <dgm:prSet/>
      <dgm:spPr/>
      <dgm:t>
        <a:bodyPr/>
        <a:lstStyle/>
        <a:p>
          <a:endParaRPr lang="en-US"/>
        </a:p>
      </dgm:t>
    </dgm:pt>
    <dgm:pt modelId="{698976AF-C47E-41A9-9504-D7593AED9D63}" type="sibTrans" cxnId="{10973934-62B0-47EF-B713-E076C8BE5A4C}">
      <dgm:prSet/>
      <dgm:spPr/>
      <dgm:t>
        <a:bodyPr/>
        <a:lstStyle/>
        <a:p>
          <a:endParaRPr lang="en-US"/>
        </a:p>
      </dgm:t>
    </dgm:pt>
    <dgm:pt modelId="{C8503D6A-9D57-4BD5-8D6A-69CCC4255E3D}">
      <dgm:prSet/>
      <dgm:spPr/>
      <dgm:t>
        <a:bodyPr/>
        <a:lstStyle/>
        <a:p>
          <a:r>
            <a:rPr lang="cy-GB"/>
            <a:t>Copiwch y symudiadau</a:t>
          </a:r>
          <a:endParaRPr lang="en-US"/>
        </a:p>
      </dgm:t>
    </dgm:pt>
    <dgm:pt modelId="{DF72D02B-E4EB-40DC-A59F-52638327DFD9}" type="parTrans" cxnId="{0EAC98EE-9AC0-47B6-922B-3DE18B5745DB}">
      <dgm:prSet/>
      <dgm:spPr/>
      <dgm:t>
        <a:bodyPr/>
        <a:lstStyle/>
        <a:p>
          <a:endParaRPr lang="en-US"/>
        </a:p>
      </dgm:t>
    </dgm:pt>
    <dgm:pt modelId="{37FB3816-B0A2-43ED-9619-6DF36336809F}" type="sibTrans" cxnId="{0EAC98EE-9AC0-47B6-922B-3DE18B5745DB}">
      <dgm:prSet/>
      <dgm:spPr/>
      <dgm:t>
        <a:bodyPr/>
        <a:lstStyle/>
        <a:p>
          <a:endParaRPr lang="en-US"/>
        </a:p>
      </dgm:t>
    </dgm:pt>
    <dgm:pt modelId="{CE750733-171D-4C3D-8165-E4EDE4C89769}" type="pres">
      <dgm:prSet presAssocID="{AA82A293-6EA6-4210-B8F5-EB3D156EB785}" presName="vert0" presStyleCnt="0">
        <dgm:presLayoutVars>
          <dgm:dir/>
          <dgm:animOne val="branch"/>
          <dgm:animLvl val="lvl"/>
        </dgm:presLayoutVars>
      </dgm:prSet>
      <dgm:spPr/>
    </dgm:pt>
    <dgm:pt modelId="{2140005F-F784-43CD-AE45-903E126C9BED}" type="pres">
      <dgm:prSet presAssocID="{01E43DC1-AE9D-46DA-82D0-3AEEDE3FCF98}" presName="thickLine" presStyleLbl="alignNode1" presStyleIdx="0" presStyleCnt="3"/>
      <dgm:spPr/>
    </dgm:pt>
    <dgm:pt modelId="{B9E9165F-176F-4F4B-9B10-08F443B8DDF6}" type="pres">
      <dgm:prSet presAssocID="{01E43DC1-AE9D-46DA-82D0-3AEEDE3FCF98}" presName="horz1" presStyleCnt="0"/>
      <dgm:spPr/>
    </dgm:pt>
    <dgm:pt modelId="{F41545EC-873B-46A8-9BD8-1432C191690D}" type="pres">
      <dgm:prSet presAssocID="{01E43DC1-AE9D-46DA-82D0-3AEEDE3FCF98}" presName="tx1" presStyleLbl="revTx" presStyleIdx="0" presStyleCnt="3"/>
      <dgm:spPr/>
    </dgm:pt>
    <dgm:pt modelId="{72FBB091-3D39-482A-BC5C-B41F965BDA39}" type="pres">
      <dgm:prSet presAssocID="{01E43DC1-AE9D-46DA-82D0-3AEEDE3FCF98}" presName="vert1" presStyleCnt="0"/>
      <dgm:spPr/>
    </dgm:pt>
    <dgm:pt modelId="{973AD6D2-B5D8-43ED-ABBC-A8F7136655AB}" type="pres">
      <dgm:prSet presAssocID="{F4A90F2D-53C5-4AD6-B813-40852FC6AADD}" presName="thickLine" presStyleLbl="alignNode1" presStyleIdx="1" presStyleCnt="3"/>
      <dgm:spPr/>
    </dgm:pt>
    <dgm:pt modelId="{8DEFFD0A-2E4F-4E00-B06B-B2421474D735}" type="pres">
      <dgm:prSet presAssocID="{F4A90F2D-53C5-4AD6-B813-40852FC6AADD}" presName="horz1" presStyleCnt="0"/>
      <dgm:spPr/>
    </dgm:pt>
    <dgm:pt modelId="{8226DE6A-473C-4FA4-BCCC-88078F35954B}" type="pres">
      <dgm:prSet presAssocID="{F4A90F2D-53C5-4AD6-B813-40852FC6AADD}" presName="tx1" presStyleLbl="revTx" presStyleIdx="1" presStyleCnt="3"/>
      <dgm:spPr/>
    </dgm:pt>
    <dgm:pt modelId="{E9DDE8B3-0A6C-4E35-AE23-4C3922E5A253}" type="pres">
      <dgm:prSet presAssocID="{F4A90F2D-53C5-4AD6-B813-40852FC6AADD}" presName="vert1" presStyleCnt="0"/>
      <dgm:spPr/>
    </dgm:pt>
    <dgm:pt modelId="{E5E41E90-000D-463F-AB5C-D78830BC4594}" type="pres">
      <dgm:prSet presAssocID="{C8503D6A-9D57-4BD5-8D6A-69CCC4255E3D}" presName="thickLine" presStyleLbl="alignNode1" presStyleIdx="2" presStyleCnt="3"/>
      <dgm:spPr/>
    </dgm:pt>
    <dgm:pt modelId="{AE9D29F2-6242-41E1-AE94-E2D45F67A102}" type="pres">
      <dgm:prSet presAssocID="{C8503D6A-9D57-4BD5-8D6A-69CCC4255E3D}" presName="horz1" presStyleCnt="0"/>
      <dgm:spPr/>
    </dgm:pt>
    <dgm:pt modelId="{2721C7F8-07B4-4B40-92A7-832078CB0520}" type="pres">
      <dgm:prSet presAssocID="{C8503D6A-9D57-4BD5-8D6A-69CCC4255E3D}" presName="tx1" presStyleLbl="revTx" presStyleIdx="2" presStyleCnt="3"/>
      <dgm:spPr/>
    </dgm:pt>
    <dgm:pt modelId="{E7F84D2F-1A09-405D-8557-B70AA7DA0FDD}" type="pres">
      <dgm:prSet presAssocID="{C8503D6A-9D57-4BD5-8D6A-69CCC4255E3D}" presName="vert1" presStyleCnt="0"/>
      <dgm:spPr/>
    </dgm:pt>
  </dgm:ptLst>
  <dgm:cxnLst>
    <dgm:cxn modelId="{CEA4F12E-3BD7-422A-95A3-48D3932F7532}" type="presOf" srcId="{C8503D6A-9D57-4BD5-8D6A-69CCC4255E3D}" destId="{2721C7F8-07B4-4B40-92A7-832078CB0520}" srcOrd="0" destOrd="0" presId="urn:microsoft.com/office/officeart/2008/layout/LinedList"/>
    <dgm:cxn modelId="{EEECF52F-4C6E-4CEB-9D56-0EA346F482E8}" type="presOf" srcId="{F4A90F2D-53C5-4AD6-B813-40852FC6AADD}" destId="{8226DE6A-473C-4FA4-BCCC-88078F35954B}" srcOrd="0" destOrd="0" presId="urn:microsoft.com/office/officeart/2008/layout/LinedList"/>
    <dgm:cxn modelId="{10973934-62B0-47EF-B713-E076C8BE5A4C}" srcId="{AA82A293-6EA6-4210-B8F5-EB3D156EB785}" destId="{F4A90F2D-53C5-4AD6-B813-40852FC6AADD}" srcOrd="1" destOrd="0" parTransId="{F5487BEA-CB55-450C-AADB-4AF2A14629F9}" sibTransId="{698976AF-C47E-41A9-9504-D7593AED9D63}"/>
    <dgm:cxn modelId="{21F83FA2-6013-4530-B81A-CD5A6AADB6C3}" type="presOf" srcId="{01E43DC1-AE9D-46DA-82D0-3AEEDE3FCF98}" destId="{F41545EC-873B-46A8-9BD8-1432C191690D}" srcOrd="0" destOrd="0" presId="urn:microsoft.com/office/officeart/2008/layout/LinedList"/>
    <dgm:cxn modelId="{7BD22DD9-2F98-407F-82E0-AEEEFD1E07DE}" srcId="{AA82A293-6EA6-4210-B8F5-EB3D156EB785}" destId="{01E43DC1-AE9D-46DA-82D0-3AEEDE3FCF98}" srcOrd="0" destOrd="0" parTransId="{94DB0246-12F4-4C38-8997-E287FF42B3AC}" sibTransId="{8FC763F9-314C-46B1-B7EE-4E498C165219}"/>
    <dgm:cxn modelId="{86FF9FE5-4BFE-4333-8BA4-A02E1B49A17C}" type="presOf" srcId="{AA82A293-6EA6-4210-B8F5-EB3D156EB785}" destId="{CE750733-171D-4C3D-8165-E4EDE4C89769}" srcOrd="0" destOrd="0" presId="urn:microsoft.com/office/officeart/2008/layout/LinedList"/>
    <dgm:cxn modelId="{0EAC98EE-9AC0-47B6-922B-3DE18B5745DB}" srcId="{AA82A293-6EA6-4210-B8F5-EB3D156EB785}" destId="{C8503D6A-9D57-4BD5-8D6A-69CCC4255E3D}" srcOrd="2" destOrd="0" parTransId="{DF72D02B-E4EB-40DC-A59F-52638327DFD9}" sibTransId="{37FB3816-B0A2-43ED-9619-6DF36336809F}"/>
    <dgm:cxn modelId="{E27F10E0-684B-47D3-85A2-0F21B678CE87}" type="presParOf" srcId="{CE750733-171D-4C3D-8165-E4EDE4C89769}" destId="{2140005F-F784-43CD-AE45-903E126C9BED}" srcOrd="0" destOrd="0" presId="urn:microsoft.com/office/officeart/2008/layout/LinedList"/>
    <dgm:cxn modelId="{473B0F41-3D0B-4F30-A7BF-96FCB740A8B0}" type="presParOf" srcId="{CE750733-171D-4C3D-8165-E4EDE4C89769}" destId="{B9E9165F-176F-4F4B-9B10-08F443B8DDF6}" srcOrd="1" destOrd="0" presId="urn:microsoft.com/office/officeart/2008/layout/LinedList"/>
    <dgm:cxn modelId="{B1423757-DDDB-4422-B8AA-AE7E21762AF9}" type="presParOf" srcId="{B9E9165F-176F-4F4B-9B10-08F443B8DDF6}" destId="{F41545EC-873B-46A8-9BD8-1432C191690D}" srcOrd="0" destOrd="0" presId="urn:microsoft.com/office/officeart/2008/layout/LinedList"/>
    <dgm:cxn modelId="{2FF7A723-0E05-43FC-8D48-80C1D466F260}" type="presParOf" srcId="{B9E9165F-176F-4F4B-9B10-08F443B8DDF6}" destId="{72FBB091-3D39-482A-BC5C-B41F965BDA39}" srcOrd="1" destOrd="0" presId="urn:microsoft.com/office/officeart/2008/layout/LinedList"/>
    <dgm:cxn modelId="{73FB3FEE-BFE2-4086-9228-E925070C2A10}" type="presParOf" srcId="{CE750733-171D-4C3D-8165-E4EDE4C89769}" destId="{973AD6D2-B5D8-43ED-ABBC-A8F7136655AB}" srcOrd="2" destOrd="0" presId="urn:microsoft.com/office/officeart/2008/layout/LinedList"/>
    <dgm:cxn modelId="{7EBD298B-F96D-4665-9B77-E4BC0F58607D}" type="presParOf" srcId="{CE750733-171D-4C3D-8165-E4EDE4C89769}" destId="{8DEFFD0A-2E4F-4E00-B06B-B2421474D735}" srcOrd="3" destOrd="0" presId="urn:microsoft.com/office/officeart/2008/layout/LinedList"/>
    <dgm:cxn modelId="{37CB88D3-2AD8-4F73-B9C1-209155A4CE1B}" type="presParOf" srcId="{8DEFFD0A-2E4F-4E00-B06B-B2421474D735}" destId="{8226DE6A-473C-4FA4-BCCC-88078F35954B}" srcOrd="0" destOrd="0" presId="urn:microsoft.com/office/officeart/2008/layout/LinedList"/>
    <dgm:cxn modelId="{40CED529-4703-4CFD-B4D4-415A5999E4FE}" type="presParOf" srcId="{8DEFFD0A-2E4F-4E00-B06B-B2421474D735}" destId="{E9DDE8B3-0A6C-4E35-AE23-4C3922E5A253}" srcOrd="1" destOrd="0" presId="urn:microsoft.com/office/officeart/2008/layout/LinedList"/>
    <dgm:cxn modelId="{B12D7DEC-9BFD-4C89-9B6E-B1ECA7278824}" type="presParOf" srcId="{CE750733-171D-4C3D-8165-E4EDE4C89769}" destId="{E5E41E90-000D-463F-AB5C-D78830BC4594}" srcOrd="4" destOrd="0" presId="urn:microsoft.com/office/officeart/2008/layout/LinedList"/>
    <dgm:cxn modelId="{0C5986DC-D5DE-4850-8616-BC59F7C4F08F}" type="presParOf" srcId="{CE750733-171D-4C3D-8165-E4EDE4C89769}" destId="{AE9D29F2-6242-41E1-AE94-E2D45F67A102}" srcOrd="5" destOrd="0" presId="urn:microsoft.com/office/officeart/2008/layout/LinedList"/>
    <dgm:cxn modelId="{84F59D3D-3C6E-45C3-99BC-F19A2E91F750}" type="presParOf" srcId="{AE9D29F2-6242-41E1-AE94-E2D45F67A102}" destId="{2721C7F8-07B4-4B40-92A7-832078CB0520}" srcOrd="0" destOrd="0" presId="urn:microsoft.com/office/officeart/2008/layout/LinedList"/>
    <dgm:cxn modelId="{80D68798-BF0B-4943-842D-1511599B8E14}" type="presParOf" srcId="{AE9D29F2-6242-41E1-AE94-E2D45F67A102}" destId="{E7F84D2F-1A09-405D-8557-B70AA7DA0F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8082BD-C9C4-4AAD-8D91-77369D66540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DA81CD9-B8DE-4747-8B06-669218DAAD0D}">
      <dgm:prSet/>
      <dgm:spPr/>
      <dgm:t>
        <a:bodyPr/>
        <a:lstStyle/>
        <a:p>
          <a:r>
            <a:rPr lang="cy-GB"/>
            <a:t>Nofio</a:t>
          </a:r>
          <a:endParaRPr lang="en-US"/>
        </a:p>
      </dgm:t>
    </dgm:pt>
    <dgm:pt modelId="{588BCD01-22AE-413A-AB76-9DDF851A0687}" type="parTrans" cxnId="{0C7CE00F-03B6-4AA3-AFB7-64CF91C1D504}">
      <dgm:prSet/>
      <dgm:spPr/>
      <dgm:t>
        <a:bodyPr/>
        <a:lstStyle/>
        <a:p>
          <a:endParaRPr lang="en-US"/>
        </a:p>
      </dgm:t>
    </dgm:pt>
    <dgm:pt modelId="{D2A9024F-4AE2-4C2E-925A-BE983953C094}" type="sibTrans" cxnId="{0C7CE00F-03B6-4AA3-AFB7-64CF91C1D504}">
      <dgm:prSet/>
      <dgm:spPr/>
      <dgm:t>
        <a:bodyPr/>
        <a:lstStyle/>
        <a:p>
          <a:endParaRPr lang="en-US"/>
        </a:p>
      </dgm:t>
    </dgm:pt>
    <dgm:pt modelId="{1905800E-AB4B-46B6-987B-86F75E94ECE4}">
      <dgm:prSet/>
      <dgm:spPr/>
      <dgm:t>
        <a:bodyPr/>
        <a:lstStyle/>
        <a:p>
          <a:r>
            <a:rPr lang="cy-GB"/>
            <a:t>Ysgrifennu</a:t>
          </a:r>
          <a:endParaRPr lang="en-US"/>
        </a:p>
      </dgm:t>
    </dgm:pt>
    <dgm:pt modelId="{D48FBC7D-2E31-40D5-8F9F-268D1FD2E0C1}" type="parTrans" cxnId="{129485C9-3293-4A39-9C7D-5A65B0A0A816}">
      <dgm:prSet/>
      <dgm:spPr/>
      <dgm:t>
        <a:bodyPr/>
        <a:lstStyle/>
        <a:p>
          <a:endParaRPr lang="en-US"/>
        </a:p>
      </dgm:t>
    </dgm:pt>
    <dgm:pt modelId="{B82381DC-DE94-47A0-BA67-CD8C53984198}" type="sibTrans" cxnId="{129485C9-3293-4A39-9C7D-5A65B0A0A816}">
      <dgm:prSet/>
      <dgm:spPr/>
      <dgm:t>
        <a:bodyPr/>
        <a:lstStyle/>
        <a:p>
          <a:endParaRPr lang="en-US"/>
        </a:p>
      </dgm:t>
    </dgm:pt>
    <dgm:pt modelId="{8C2637C1-40A3-4B46-A5CC-DF3EBB3790C5}">
      <dgm:prSet/>
      <dgm:spPr/>
      <dgm:t>
        <a:bodyPr/>
        <a:lstStyle/>
        <a:p>
          <a:r>
            <a:rPr lang="cy-GB"/>
            <a:t>Darllen</a:t>
          </a:r>
          <a:endParaRPr lang="en-US"/>
        </a:p>
      </dgm:t>
    </dgm:pt>
    <dgm:pt modelId="{3054FAE6-1AB9-45F9-B19B-6E0C114D0380}" type="parTrans" cxnId="{5608E020-868E-49D1-9E45-A398511EAD30}">
      <dgm:prSet/>
      <dgm:spPr/>
      <dgm:t>
        <a:bodyPr/>
        <a:lstStyle/>
        <a:p>
          <a:endParaRPr lang="en-US"/>
        </a:p>
      </dgm:t>
    </dgm:pt>
    <dgm:pt modelId="{F51F03CC-5082-467F-B2E3-C55F8E518B47}" type="sibTrans" cxnId="{5608E020-868E-49D1-9E45-A398511EAD30}">
      <dgm:prSet/>
      <dgm:spPr/>
      <dgm:t>
        <a:bodyPr/>
        <a:lstStyle/>
        <a:p>
          <a:endParaRPr lang="en-US"/>
        </a:p>
      </dgm:t>
    </dgm:pt>
    <dgm:pt modelId="{2D63C085-E0FF-4969-8A62-9B828D81E092}">
      <dgm:prSet/>
      <dgm:spPr/>
      <dgm:t>
        <a:bodyPr/>
        <a:lstStyle/>
        <a:p>
          <a:r>
            <a:rPr lang="cy-GB"/>
            <a:t>Gwrando</a:t>
          </a:r>
          <a:endParaRPr lang="en-US"/>
        </a:p>
      </dgm:t>
    </dgm:pt>
    <dgm:pt modelId="{56251230-9BEF-4DB4-8F1C-2829AEE43337}" type="parTrans" cxnId="{30E6B6C7-2D5B-47EA-8CB1-30F3094E3B86}">
      <dgm:prSet/>
      <dgm:spPr/>
      <dgm:t>
        <a:bodyPr/>
        <a:lstStyle/>
        <a:p>
          <a:endParaRPr lang="en-US"/>
        </a:p>
      </dgm:t>
    </dgm:pt>
    <dgm:pt modelId="{73173624-993A-4036-88E3-96E3C2D9DF3C}" type="sibTrans" cxnId="{30E6B6C7-2D5B-47EA-8CB1-30F3094E3B86}">
      <dgm:prSet/>
      <dgm:spPr/>
      <dgm:t>
        <a:bodyPr/>
        <a:lstStyle/>
        <a:p>
          <a:endParaRPr lang="en-US"/>
        </a:p>
      </dgm:t>
    </dgm:pt>
    <dgm:pt modelId="{4015722E-10BE-45AA-B3DE-23F701343465}">
      <dgm:prSet/>
      <dgm:spPr/>
      <dgm:t>
        <a:bodyPr/>
        <a:lstStyle/>
        <a:p>
          <a:r>
            <a:rPr lang="cy-GB"/>
            <a:t>Cysgu</a:t>
          </a:r>
          <a:endParaRPr lang="en-US"/>
        </a:p>
      </dgm:t>
    </dgm:pt>
    <dgm:pt modelId="{E095D5BC-761F-4765-92FA-ECAE2D347D41}" type="parTrans" cxnId="{565CF9E2-EAF3-4DBE-A78E-2737B68A16F4}">
      <dgm:prSet/>
      <dgm:spPr/>
      <dgm:t>
        <a:bodyPr/>
        <a:lstStyle/>
        <a:p>
          <a:endParaRPr lang="en-US"/>
        </a:p>
      </dgm:t>
    </dgm:pt>
    <dgm:pt modelId="{4E1B88A7-0C1B-456A-A118-77974EB8FA16}" type="sibTrans" cxnId="{565CF9E2-EAF3-4DBE-A78E-2737B68A16F4}">
      <dgm:prSet/>
      <dgm:spPr/>
      <dgm:t>
        <a:bodyPr/>
        <a:lstStyle/>
        <a:p>
          <a:endParaRPr lang="en-US"/>
        </a:p>
      </dgm:t>
    </dgm:pt>
    <dgm:pt modelId="{95FF2576-E5FC-4B06-818D-3315B2CEB12F}">
      <dgm:prSet/>
      <dgm:spPr/>
      <dgm:t>
        <a:bodyPr/>
        <a:lstStyle/>
        <a:p>
          <a:r>
            <a:rPr lang="cy-GB"/>
            <a:t>Bwyta</a:t>
          </a:r>
          <a:endParaRPr lang="en-US"/>
        </a:p>
      </dgm:t>
    </dgm:pt>
    <dgm:pt modelId="{CD93C8B7-994E-45F5-A2A4-885CA5FEFE2B}" type="parTrans" cxnId="{DC014E1A-DFBB-4A1C-A09E-F1CAFF63BC01}">
      <dgm:prSet/>
      <dgm:spPr/>
      <dgm:t>
        <a:bodyPr/>
        <a:lstStyle/>
        <a:p>
          <a:endParaRPr lang="en-US"/>
        </a:p>
      </dgm:t>
    </dgm:pt>
    <dgm:pt modelId="{6DDDB48B-B826-4916-8C2C-1F1F48F96C32}" type="sibTrans" cxnId="{DC014E1A-DFBB-4A1C-A09E-F1CAFF63BC01}">
      <dgm:prSet/>
      <dgm:spPr/>
      <dgm:t>
        <a:bodyPr/>
        <a:lstStyle/>
        <a:p>
          <a:endParaRPr lang="en-US"/>
        </a:p>
      </dgm:t>
    </dgm:pt>
    <dgm:pt modelId="{75F8E362-40C3-4C28-BC7A-02530B351F03}">
      <dgm:prSet/>
      <dgm:spPr/>
      <dgm:t>
        <a:bodyPr/>
        <a:lstStyle/>
        <a:p>
          <a:r>
            <a:rPr lang="cy-GB"/>
            <a:t>Meddwl</a:t>
          </a:r>
          <a:endParaRPr lang="en-US"/>
        </a:p>
      </dgm:t>
    </dgm:pt>
    <dgm:pt modelId="{77097C3D-8193-481E-A61F-D8F0EC92590A}" type="parTrans" cxnId="{5AB1482F-31C2-49A4-A887-A229155A17D9}">
      <dgm:prSet/>
      <dgm:spPr/>
      <dgm:t>
        <a:bodyPr/>
        <a:lstStyle/>
        <a:p>
          <a:endParaRPr lang="en-US"/>
        </a:p>
      </dgm:t>
    </dgm:pt>
    <dgm:pt modelId="{CB59C8FD-8F70-49F1-8AEA-38D4F3A22B3B}" type="sibTrans" cxnId="{5AB1482F-31C2-49A4-A887-A229155A17D9}">
      <dgm:prSet/>
      <dgm:spPr/>
      <dgm:t>
        <a:bodyPr/>
        <a:lstStyle/>
        <a:p>
          <a:endParaRPr lang="en-US"/>
        </a:p>
      </dgm:t>
    </dgm:pt>
    <dgm:pt modelId="{42C91AC2-45A6-4062-B43D-579EF345C60C}">
      <dgm:prSet/>
      <dgm:spPr/>
      <dgm:t>
        <a:bodyPr/>
        <a:lstStyle/>
        <a:p>
          <a:r>
            <a:rPr lang="cy-GB"/>
            <a:t>Yfed</a:t>
          </a:r>
          <a:endParaRPr lang="en-US"/>
        </a:p>
      </dgm:t>
    </dgm:pt>
    <dgm:pt modelId="{E7B72CD5-5CD1-4726-B394-796EC57A585E}" type="parTrans" cxnId="{DCFE8282-DB6F-4CF0-8247-F3FCA0B8F4EB}">
      <dgm:prSet/>
      <dgm:spPr/>
      <dgm:t>
        <a:bodyPr/>
        <a:lstStyle/>
        <a:p>
          <a:endParaRPr lang="en-US"/>
        </a:p>
      </dgm:t>
    </dgm:pt>
    <dgm:pt modelId="{68045376-5863-4CB0-96B9-804B68C0DCF2}" type="sibTrans" cxnId="{DCFE8282-DB6F-4CF0-8247-F3FCA0B8F4EB}">
      <dgm:prSet/>
      <dgm:spPr/>
      <dgm:t>
        <a:bodyPr/>
        <a:lstStyle/>
        <a:p>
          <a:endParaRPr lang="en-US"/>
        </a:p>
      </dgm:t>
    </dgm:pt>
    <dgm:pt modelId="{65F7A7C6-8093-4930-95A5-20D90CE474B2}">
      <dgm:prSet/>
      <dgm:spPr/>
      <dgm:t>
        <a:bodyPr/>
        <a:lstStyle/>
        <a:p>
          <a:r>
            <a:rPr lang="cy-GB"/>
            <a:t>Dawnsio</a:t>
          </a:r>
          <a:endParaRPr lang="en-US"/>
        </a:p>
      </dgm:t>
    </dgm:pt>
    <dgm:pt modelId="{E70B5558-75F1-41DF-907C-D16AE420B3CC}" type="parTrans" cxnId="{148A9D62-F597-4393-A357-24C8240FBD27}">
      <dgm:prSet/>
      <dgm:spPr/>
      <dgm:t>
        <a:bodyPr/>
        <a:lstStyle/>
        <a:p>
          <a:endParaRPr lang="en-US"/>
        </a:p>
      </dgm:t>
    </dgm:pt>
    <dgm:pt modelId="{387DB0B7-8D01-451D-80FF-B047F795E8E7}" type="sibTrans" cxnId="{148A9D62-F597-4393-A357-24C8240FBD27}">
      <dgm:prSet/>
      <dgm:spPr/>
      <dgm:t>
        <a:bodyPr/>
        <a:lstStyle/>
        <a:p>
          <a:endParaRPr lang="en-US"/>
        </a:p>
      </dgm:t>
    </dgm:pt>
    <dgm:pt modelId="{57047EB1-A12B-4A21-A9AA-FDECCB8368F3}">
      <dgm:prSet/>
      <dgm:spPr/>
      <dgm:t>
        <a:bodyPr/>
        <a:lstStyle/>
        <a:p>
          <a:r>
            <a:rPr lang="cy-GB"/>
            <a:t>Rhedeg</a:t>
          </a:r>
          <a:endParaRPr lang="en-US"/>
        </a:p>
      </dgm:t>
    </dgm:pt>
    <dgm:pt modelId="{227AFFE0-A6B7-4846-A149-D0807E036D75}" type="parTrans" cxnId="{A4BED903-ABC2-48CD-8942-FAF352587769}">
      <dgm:prSet/>
      <dgm:spPr/>
      <dgm:t>
        <a:bodyPr/>
        <a:lstStyle/>
        <a:p>
          <a:endParaRPr lang="en-US"/>
        </a:p>
      </dgm:t>
    </dgm:pt>
    <dgm:pt modelId="{3D7CDDE6-6A5E-4E5E-8482-985688A83ACD}" type="sibTrans" cxnId="{A4BED903-ABC2-48CD-8942-FAF352587769}">
      <dgm:prSet/>
      <dgm:spPr/>
      <dgm:t>
        <a:bodyPr/>
        <a:lstStyle/>
        <a:p>
          <a:endParaRPr lang="en-US"/>
        </a:p>
      </dgm:t>
    </dgm:pt>
    <dgm:pt modelId="{4CB64AB4-B66A-4B15-8178-B66401C5B512}" type="pres">
      <dgm:prSet presAssocID="{918082BD-C9C4-4AAD-8D91-77369D665404}" presName="vert0" presStyleCnt="0">
        <dgm:presLayoutVars>
          <dgm:dir/>
          <dgm:animOne val="branch"/>
          <dgm:animLvl val="lvl"/>
        </dgm:presLayoutVars>
      </dgm:prSet>
      <dgm:spPr/>
    </dgm:pt>
    <dgm:pt modelId="{39A70825-E2DD-47AE-9A2C-45CE8EAF8753}" type="pres">
      <dgm:prSet presAssocID="{6DA81CD9-B8DE-4747-8B06-669218DAAD0D}" presName="thickLine" presStyleLbl="alignNode1" presStyleIdx="0" presStyleCnt="10"/>
      <dgm:spPr/>
    </dgm:pt>
    <dgm:pt modelId="{5C7ED6B6-3AA0-4523-9B08-1AE7F6EDA16C}" type="pres">
      <dgm:prSet presAssocID="{6DA81CD9-B8DE-4747-8B06-669218DAAD0D}" presName="horz1" presStyleCnt="0"/>
      <dgm:spPr/>
    </dgm:pt>
    <dgm:pt modelId="{0E912F2E-1681-4665-9777-A4396BD40E70}" type="pres">
      <dgm:prSet presAssocID="{6DA81CD9-B8DE-4747-8B06-669218DAAD0D}" presName="tx1" presStyleLbl="revTx" presStyleIdx="0" presStyleCnt="10"/>
      <dgm:spPr/>
    </dgm:pt>
    <dgm:pt modelId="{82207D05-6C33-4048-84D1-E368ABF03A4A}" type="pres">
      <dgm:prSet presAssocID="{6DA81CD9-B8DE-4747-8B06-669218DAAD0D}" presName="vert1" presStyleCnt="0"/>
      <dgm:spPr/>
    </dgm:pt>
    <dgm:pt modelId="{7C1A3E89-BFFC-4FD0-895F-3262A474D6E7}" type="pres">
      <dgm:prSet presAssocID="{1905800E-AB4B-46B6-987B-86F75E94ECE4}" presName="thickLine" presStyleLbl="alignNode1" presStyleIdx="1" presStyleCnt="10"/>
      <dgm:spPr/>
    </dgm:pt>
    <dgm:pt modelId="{6EC66ABA-6F65-4388-8961-A037FAFEC20B}" type="pres">
      <dgm:prSet presAssocID="{1905800E-AB4B-46B6-987B-86F75E94ECE4}" presName="horz1" presStyleCnt="0"/>
      <dgm:spPr/>
    </dgm:pt>
    <dgm:pt modelId="{8EE083CA-A641-459E-8B11-9B84033E4A68}" type="pres">
      <dgm:prSet presAssocID="{1905800E-AB4B-46B6-987B-86F75E94ECE4}" presName="tx1" presStyleLbl="revTx" presStyleIdx="1" presStyleCnt="10"/>
      <dgm:spPr/>
    </dgm:pt>
    <dgm:pt modelId="{7F512BC2-8464-42F2-8069-716829D7EDDA}" type="pres">
      <dgm:prSet presAssocID="{1905800E-AB4B-46B6-987B-86F75E94ECE4}" presName="vert1" presStyleCnt="0"/>
      <dgm:spPr/>
    </dgm:pt>
    <dgm:pt modelId="{38F92152-2255-4760-A8E2-CFBD1288FDCA}" type="pres">
      <dgm:prSet presAssocID="{8C2637C1-40A3-4B46-A5CC-DF3EBB3790C5}" presName="thickLine" presStyleLbl="alignNode1" presStyleIdx="2" presStyleCnt="10"/>
      <dgm:spPr/>
    </dgm:pt>
    <dgm:pt modelId="{A3526B0D-47CD-4E83-8777-13302F7EF305}" type="pres">
      <dgm:prSet presAssocID="{8C2637C1-40A3-4B46-A5CC-DF3EBB3790C5}" presName="horz1" presStyleCnt="0"/>
      <dgm:spPr/>
    </dgm:pt>
    <dgm:pt modelId="{25AD6601-3A0E-49BB-B2F4-EB110CB91972}" type="pres">
      <dgm:prSet presAssocID="{8C2637C1-40A3-4B46-A5CC-DF3EBB3790C5}" presName="tx1" presStyleLbl="revTx" presStyleIdx="2" presStyleCnt="10"/>
      <dgm:spPr/>
    </dgm:pt>
    <dgm:pt modelId="{433022A6-7AD2-432E-8BF7-5C5FFD70AD86}" type="pres">
      <dgm:prSet presAssocID="{8C2637C1-40A3-4B46-A5CC-DF3EBB3790C5}" presName="vert1" presStyleCnt="0"/>
      <dgm:spPr/>
    </dgm:pt>
    <dgm:pt modelId="{C5F6B664-CBE1-4F58-B630-3569FC099477}" type="pres">
      <dgm:prSet presAssocID="{2D63C085-E0FF-4969-8A62-9B828D81E092}" presName="thickLine" presStyleLbl="alignNode1" presStyleIdx="3" presStyleCnt="10"/>
      <dgm:spPr/>
    </dgm:pt>
    <dgm:pt modelId="{B4B128F4-98E3-4D4E-A047-BAB510AF30BE}" type="pres">
      <dgm:prSet presAssocID="{2D63C085-E0FF-4969-8A62-9B828D81E092}" presName="horz1" presStyleCnt="0"/>
      <dgm:spPr/>
    </dgm:pt>
    <dgm:pt modelId="{98149374-5AD2-4953-BD43-5EFFC835C017}" type="pres">
      <dgm:prSet presAssocID="{2D63C085-E0FF-4969-8A62-9B828D81E092}" presName="tx1" presStyleLbl="revTx" presStyleIdx="3" presStyleCnt="10"/>
      <dgm:spPr/>
    </dgm:pt>
    <dgm:pt modelId="{E9C85A2F-E7DB-4013-8534-F0354D782600}" type="pres">
      <dgm:prSet presAssocID="{2D63C085-E0FF-4969-8A62-9B828D81E092}" presName="vert1" presStyleCnt="0"/>
      <dgm:spPr/>
    </dgm:pt>
    <dgm:pt modelId="{E6F2BB01-FA50-42A3-9812-969ECAB97356}" type="pres">
      <dgm:prSet presAssocID="{4015722E-10BE-45AA-B3DE-23F701343465}" presName="thickLine" presStyleLbl="alignNode1" presStyleIdx="4" presStyleCnt="10"/>
      <dgm:spPr/>
    </dgm:pt>
    <dgm:pt modelId="{0DF90807-BDC6-42A3-98CE-C06EB97485C9}" type="pres">
      <dgm:prSet presAssocID="{4015722E-10BE-45AA-B3DE-23F701343465}" presName="horz1" presStyleCnt="0"/>
      <dgm:spPr/>
    </dgm:pt>
    <dgm:pt modelId="{E43674F2-55ED-45C6-B59F-A3969471C467}" type="pres">
      <dgm:prSet presAssocID="{4015722E-10BE-45AA-B3DE-23F701343465}" presName="tx1" presStyleLbl="revTx" presStyleIdx="4" presStyleCnt="10"/>
      <dgm:spPr/>
    </dgm:pt>
    <dgm:pt modelId="{EE9AC4AA-0FE7-4B21-8718-A977954811A3}" type="pres">
      <dgm:prSet presAssocID="{4015722E-10BE-45AA-B3DE-23F701343465}" presName="vert1" presStyleCnt="0"/>
      <dgm:spPr/>
    </dgm:pt>
    <dgm:pt modelId="{D084F135-3BE9-40B3-A51A-41E31E84B1F8}" type="pres">
      <dgm:prSet presAssocID="{95FF2576-E5FC-4B06-818D-3315B2CEB12F}" presName="thickLine" presStyleLbl="alignNode1" presStyleIdx="5" presStyleCnt="10"/>
      <dgm:spPr/>
    </dgm:pt>
    <dgm:pt modelId="{4BBBD11E-65C8-4519-A6D0-E1519C52704F}" type="pres">
      <dgm:prSet presAssocID="{95FF2576-E5FC-4B06-818D-3315B2CEB12F}" presName="horz1" presStyleCnt="0"/>
      <dgm:spPr/>
    </dgm:pt>
    <dgm:pt modelId="{5F6E7E10-A1BF-4CB1-8721-84F57F69D029}" type="pres">
      <dgm:prSet presAssocID="{95FF2576-E5FC-4B06-818D-3315B2CEB12F}" presName="tx1" presStyleLbl="revTx" presStyleIdx="5" presStyleCnt="10"/>
      <dgm:spPr/>
    </dgm:pt>
    <dgm:pt modelId="{6D2CE088-8418-4B64-81CC-D0935637B29F}" type="pres">
      <dgm:prSet presAssocID="{95FF2576-E5FC-4B06-818D-3315B2CEB12F}" presName="vert1" presStyleCnt="0"/>
      <dgm:spPr/>
    </dgm:pt>
    <dgm:pt modelId="{97ED79AF-8E48-4EDB-AC9C-6697DF1BC246}" type="pres">
      <dgm:prSet presAssocID="{75F8E362-40C3-4C28-BC7A-02530B351F03}" presName="thickLine" presStyleLbl="alignNode1" presStyleIdx="6" presStyleCnt="10"/>
      <dgm:spPr/>
    </dgm:pt>
    <dgm:pt modelId="{E5282CB1-58A9-4068-9687-D702868D4C10}" type="pres">
      <dgm:prSet presAssocID="{75F8E362-40C3-4C28-BC7A-02530B351F03}" presName="horz1" presStyleCnt="0"/>
      <dgm:spPr/>
    </dgm:pt>
    <dgm:pt modelId="{1A1D9372-AA4F-424C-939A-B141A8815A71}" type="pres">
      <dgm:prSet presAssocID="{75F8E362-40C3-4C28-BC7A-02530B351F03}" presName="tx1" presStyleLbl="revTx" presStyleIdx="6" presStyleCnt="10"/>
      <dgm:spPr/>
    </dgm:pt>
    <dgm:pt modelId="{49E67F93-1005-4D7E-A3A7-649BC3C9DA03}" type="pres">
      <dgm:prSet presAssocID="{75F8E362-40C3-4C28-BC7A-02530B351F03}" presName="vert1" presStyleCnt="0"/>
      <dgm:spPr/>
    </dgm:pt>
    <dgm:pt modelId="{8ACB4F61-C32F-46FE-8C41-507BBB755CEC}" type="pres">
      <dgm:prSet presAssocID="{42C91AC2-45A6-4062-B43D-579EF345C60C}" presName="thickLine" presStyleLbl="alignNode1" presStyleIdx="7" presStyleCnt="10"/>
      <dgm:spPr/>
    </dgm:pt>
    <dgm:pt modelId="{4332C7F0-B834-4E7D-AF85-EB170F90D0F7}" type="pres">
      <dgm:prSet presAssocID="{42C91AC2-45A6-4062-B43D-579EF345C60C}" presName="horz1" presStyleCnt="0"/>
      <dgm:spPr/>
    </dgm:pt>
    <dgm:pt modelId="{85FBDEF4-9785-40D6-8D8F-5B62FB5E9CA6}" type="pres">
      <dgm:prSet presAssocID="{42C91AC2-45A6-4062-B43D-579EF345C60C}" presName="tx1" presStyleLbl="revTx" presStyleIdx="7" presStyleCnt="10"/>
      <dgm:spPr/>
    </dgm:pt>
    <dgm:pt modelId="{F4C6E943-C64C-4E1D-868C-424B32844E92}" type="pres">
      <dgm:prSet presAssocID="{42C91AC2-45A6-4062-B43D-579EF345C60C}" presName="vert1" presStyleCnt="0"/>
      <dgm:spPr/>
    </dgm:pt>
    <dgm:pt modelId="{3EB21369-C33E-4C27-BA9C-F883D87CF283}" type="pres">
      <dgm:prSet presAssocID="{65F7A7C6-8093-4930-95A5-20D90CE474B2}" presName="thickLine" presStyleLbl="alignNode1" presStyleIdx="8" presStyleCnt="10"/>
      <dgm:spPr/>
    </dgm:pt>
    <dgm:pt modelId="{EEAD0BB6-207D-45BA-9EAE-EF4A145BF790}" type="pres">
      <dgm:prSet presAssocID="{65F7A7C6-8093-4930-95A5-20D90CE474B2}" presName="horz1" presStyleCnt="0"/>
      <dgm:spPr/>
    </dgm:pt>
    <dgm:pt modelId="{1887B526-1E3E-4FAE-9731-D2D29B78387F}" type="pres">
      <dgm:prSet presAssocID="{65F7A7C6-8093-4930-95A5-20D90CE474B2}" presName="tx1" presStyleLbl="revTx" presStyleIdx="8" presStyleCnt="10"/>
      <dgm:spPr/>
    </dgm:pt>
    <dgm:pt modelId="{9FD0100B-1931-444E-87A4-48BA637A50CC}" type="pres">
      <dgm:prSet presAssocID="{65F7A7C6-8093-4930-95A5-20D90CE474B2}" presName="vert1" presStyleCnt="0"/>
      <dgm:spPr/>
    </dgm:pt>
    <dgm:pt modelId="{43853B0D-4AEF-4C3C-9EC1-96FFC3C5409B}" type="pres">
      <dgm:prSet presAssocID="{57047EB1-A12B-4A21-A9AA-FDECCB8368F3}" presName="thickLine" presStyleLbl="alignNode1" presStyleIdx="9" presStyleCnt="10"/>
      <dgm:spPr/>
    </dgm:pt>
    <dgm:pt modelId="{13A865BD-D82D-4000-BE7E-BE6A17B0155A}" type="pres">
      <dgm:prSet presAssocID="{57047EB1-A12B-4A21-A9AA-FDECCB8368F3}" presName="horz1" presStyleCnt="0"/>
      <dgm:spPr/>
    </dgm:pt>
    <dgm:pt modelId="{D9BC5B7E-01CA-497C-A555-0FCA5841F46B}" type="pres">
      <dgm:prSet presAssocID="{57047EB1-A12B-4A21-A9AA-FDECCB8368F3}" presName="tx1" presStyleLbl="revTx" presStyleIdx="9" presStyleCnt="10"/>
      <dgm:spPr/>
    </dgm:pt>
    <dgm:pt modelId="{68A991FE-A7EE-4720-AFBD-55D66B40D9AC}" type="pres">
      <dgm:prSet presAssocID="{57047EB1-A12B-4A21-A9AA-FDECCB8368F3}" presName="vert1" presStyleCnt="0"/>
      <dgm:spPr/>
    </dgm:pt>
  </dgm:ptLst>
  <dgm:cxnLst>
    <dgm:cxn modelId="{A4BED903-ABC2-48CD-8942-FAF352587769}" srcId="{918082BD-C9C4-4AAD-8D91-77369D665404}" destId="{57047EB1-A12B-4A21-A9AA-FDECCB8368F3}" srcOrd="9" destOrd="0" parTransId="{227AFFE0-A6B7-4846-A149-D0807E036D75}" sibTransId="{3D7CDDE6-6A5E-4E5E-8482-985688A83ACD}"/>
    <dgm:cxn modelId="{0C7CE00F-03B6-4AA3-AFB7-64CF91C1D504}" srcId="{918082BD-C9C4-4AAD-8D91-77369D665404}" destId="{6DA81CD9-B8DE-4747-8B06-669218DAAD0D}" srcOrd="0" destOrd="0" parTransId="{588BCD01-22AE-413A-AB76-9DDF851A0687}" sibTransId="{D2A9024F-4AE2-4C2E-925A-BE983953C094}"/>
    <dgm:cxn modelId="{DC014E1A-DFBB-4A1C-A09E-F1CAFF63BC01}" srcId="{918082BD-C9C4-4AAD-8D91-77369D665404}" destId="{95FF2576-E5FC-4B06-818D-3315B2CEB12F}" srcOrd="5" destOrd="0" parTransId="{CD93C8B7-994E-45F5-A2A4-885CA5FEFE2B}" sibTransId="{6DDDB48B-B826-4916-8C2C-1F1F48F96C32}"/>
    <dgm:cxn modelId="{5608E020-868E-49D1-9E45-A398511EAD30}" srcId="{918082BD-C9C4-4AAD-8D91-77369D665404}" destId="{8C2637C1-40A3-4B46-A5CC-DF3EBB3790C5}" srcOrd="2" destOrd="0" parTransId="{3054FAE6-1AB9-45F9-B19B-6E0C114D0380}" sibTransId="{F51F03CC-5082-467F-B2E3-C55F8E518B47}"/>
    <dgm:cxn modelId="{5AB1482F-31C2-49A4-A887-A229155A17D9}" srcId="{918082BD-C9C4-4AAD-8D91-77369D665404}" destId="{75F8E362-40C3-4C28-BC7A-02530B351F03}" srcOrd="6" destOrd="0" parTransId="{77097C3D-8193-481E-A61F-D8F0EC92590A}" sibTransId="{CB59C8FD-8F70-49F1-8AEA-38D4F3A22B3B}"/>
    <dgm:cxn modelId="{B6A33936-EF61-4DA4-9878-C0B21D5055B7}" type="presOf" srcId="{42C91AC2-45A6-4062-B43D-579EF345C60C}" destId="{85FBDEF4-9785-40D6-8D8F-5B62FB5E9CA6}" srcOrd="0" destOrd="0" presId="urn:microsoft.com/office/officeart/2008/layout/LinedList"/>
    <dgm:cxn modelId="{148A9D62-F597-4393-A357-24C8240FBD27}" srcId="{918082BD-C9C4-4AAD-8D91-77369D665404}" destId="{65F7A7C6-8093-4930-95A5-20D90CE474B2}" srcOrd="8" destOrd="0" parTransId="{E70B5558-75F1-41DF-907C-D16AE420B3CC}" sibTransId="{387DB0B7-8D01-451D-80FF-B047F795E8E7}"/>
    <dgm:cxn modelId="{C39D6765-74B4-4099-8ECB-352A1FD129BE}" type="presOf" srcId="{95FF2576-E5FC-4B06-818D-3315B2CEB12F}" destId="{5F6E7E10-A1BF-4CB1-8721-84F57F69D029}" srcOrd="0" destOrd="0" presId="urn:microsoft.com/office/officeart/2008/layout/LinedList"/>
    <dgm:cxn modelId="{DD207578-4E7F-45BC-8439-24F87BEBB998}" type="presOf" srcId="{4015722E-10BE-45AA-B3DE-23F701343465}" destId="{E43674F2-55ED-45C6-B59F-A3969471C467}" srcOrd="0" destOrd="0" presId="urn:microsoft.com/office/officeart/2008/layout/LinedList"/>
    <dgm:cxn modelId="{DCFE8282-DB6F-4CF0-8247-F3FCA0B8F4EB}" srcId="{918082BD-C9C4-4AAD-8D91-77369D665404}" destId="{42C91AC2-45A6-4062-B43D-579EF345C60C}" srcOrd="7" destOrd="0" parTransId="{E7B72CD5-5CD1-4726-B394-796EC57A585E}" sibTransId="{68045376-5863-4CB0-96B9-804B68C0DCF2}"/>
    <dgm:cxn modelId="{7E5B068D-BA39-48E2-B299-7D04C00CFA03}" type="presOf" srcId="{8C2637C1-40A3-4B46-A5CC-DF3EBB3790C5}" destId="{25AD6601-3A0E-49BB-B2F4-EB110CB91972}" srcOrd="0" destOrd="0" presId="urn:microsoft.com/office/officeart/2008/layout/LinedList"/>
    <dgm:cxn modelId="{152E069A-5A38-436E-9586-CCE0490E8C7D}" type="presOf" srcId="{57047EB1-A12B-4A21-A9AA-FDECCB8368F3}" destId="{D9BC5B7E-01CA-497C-A555-0FCA5841F46B}" srcOrd="0" destOrd="0" presId="urn:microsoft.com/office/officeart/2008/layout/LinedList"/>
    <dgm:cxn modelId="{BA67599C-901B-4342-8D22-699823F9C6A8}" type="presOf" srcId="{1905800E-AB4B-46B6-987B-86F75E94ECE4}" destId="{8EE083CA-A641-459E-8B11-9B84033E4A68}" srcOrd="0" destOrd="0" presId="urn:microsoft.com/office/officeart/2008/layout/LinedList"/>
    <dgm:cxn modelId="{8B53EEB0-BF8D-451C-B14F-9D7ACD1F9B0F}" type="presOf" srcId="{65F7A7C6-8093-4930-95A5-20D90CE474B2}" destId="{1887B526-1E3E-4FAE-9731-D2D29B78387F}" srcOrd="0" destOrd="0" presId="urn:microsoft.com/office/officeart/2008/layout/LinedList"/>
    <dgm:cxn modelId="{FDD4B5B6-F046-46C0-B376-DBD9941C6831}" type="presOf" srcId="{918082BD-C9C4-4AAD-8D91-77369D665404}" destId="{4CB64AB4-B66A-4B15-8178-B66401C5B512}" srcOrd="0" destOrd="0" presId="urn:microsoft.com/office/officeart/2008/layout/LinedList"/>
    <dgm:cxn modelId="{30E6B6C7-2D5B-47EA-8CB1-30F3094E3B86}" srcId="{918082BD-C9C4-4AAD-8D91-77369D665404}" destId="{2D63C085-E0FF-4969-8A62-9B828D81E092}" srcOrd="3" destOrd="0" parTransId="{56251230-9BEF-4DB4-8F1C-2829AEE43337}" sibTransId="{73173624-993A-4036-88E3-96E3C2D9DF3C}"/>
    <dgm:cxn modelId="{129485C9-3293-4A39-9C7D-5A65B0A0A816}" srcId="{918082BD-C9C4-4AAD-8D91-77369D665404}" destId="{1905800E-AB4B-46B6-987B-86F75E94ECE4}" srcOrd="1" destOrd="0" parTransId="{D48FBC7D-2E31-40D5-8F9F-268D1FD2E0C1}" sibTransId="{B82381DC-DE94-47A0-BA67-CD8C53984198}"/>
    <dgm:cxn modelId="{E8B91AD1-2E1D-48C6-80D1-9B6FC21B5528}" type="presOf" srcId="{75F8E362-40C3-4C28-BC7A-02530B351F03}" destId="{1A1D9372-AA4F-424C-939A-B141A8815A71}" srcOrd="0" destOrd="0" presId="urn:microsoft.com/office/officeart/2008/layout/LinedList"/>
    <dgm:cxn modelId="{9C3237DB-4006-4980-A37F-B7C44CA67139}" type="presOf" srcId="{6DA81CD9-B8DE-4747-8B06-669218DAAD0D}" destId="{0E912F2E-1681-4665-9777-A4396BD40E70}" srcOrd="0" destOrd="0" presId="urn:microsoft.com/office/officeart/2008/layout/LinedList"/>
    <dgm:cxn modelId="{565CF9E2-EAF3-4DBE-A78E-2737B68A16F4}" srcId="{918082BD-C9C4-4AAD-8D91-77369D665404}" destId="{4015722E-10BE-45AA-B3DE-23F701343465}" srcOrd="4" destOrd="0" parTransId="{E095D5BC-761F-4765-92FA-ECAE2D347D41}" sibTransId="{4E1B88A7-0C1B-456A-A118-77974EB8FA16}"/>
    <dgm:cxn modelId="{89A90EE7-5631-4999-9E22-941EC7F1B204}" type="presOf" srcId="{2D63C085-E0FF-4969-8A62-9B828D81E092}" destId="{98149374-5AD2-4953-BD43-5EFFC835C017}" srcOrd="0" destOrd="0" presId="urn:microsoft.com/office/officeart/2008/layout/LinedList"/>
    <dgm:cxn modelId="{A4BC2D61-713A-4465-8D31-7E5234966A45}" type="presParOf" srcId="{4CB64AB4-B66A-4B15-8178-B66401C5B512}" destId="{39A70825-E2DD-47AE-9A2C-45CE8EAF8753}" srcOrd="0" destOrd="0" presId="urn:microsoft.com/office/officeart/2008/layout/LinedList"/>
    <dgm:cxn modelId="{D706BF9D-099D-4573-9E1C-D16F0F974034}" type="presParOf" srcId="{4CB64AB4-B66A-4B15-8178-B66401C5B512}" destId="{5C7ED6B6-3AA0-4523-9B08-1AE7F6EDA16C}" srcOrd="1" destOrd="0" presId="urn:microsoft.com/office/officeart/2008/layout/LinedList"/>
    <dgm:cxn modelId="{6579B697-497E-4A1E-A264-632261E38CAE}" type="presParOf" srcId="{5C7ED6B6-3AA0-4523-9B08-1AE7F6EDA16C}" destId="{0E912F2E-1681-4665-9777-A4396BD40E70}" srcOrd="0" destOrd="0" presId="urn:microsoft.com/office/officeart/2008/layout/LinedList"/>
    <dgm:cxn modelId="{2EBC0062-7B29-49B0-B6C4-1A9E6F8EE1C9}" type="presParOf" srcId="{5C7ED6B6-3AA0-4523-9B08-1AE7F6EDA16C}" destId="{82207D05-6C33-4048-84D1-E368ABF03A4A}" srcOrd="1" destOrd="0" presId="urn:microsoft.com/office/officeart/2008/layout/LinedList"/>
    <dgm:cxn modelId="{FD589ED5-5D6B-498B-9D9D-19B672F0B98B}" type="presParOf" srcId="{4CB64AB4-B66A-4B15-8178-B66401C5B512}" destId="{7C1A3E89-BFFC-4FD0-895F-3262A474D6E7}" srcOrd="2" destOrd="0" presId="urn:microsoft.com/office/officeart/2008/layout/LinedList"/>
    <dgm:cxn modelId="{AE054FCB-AAAC-4378-BE6E-D4F13AFCE51B}" type="presParOf" srcId="{4CB64AB4-B66A-4B15-8178-B66401C5B512}" destId="{6EC66ABA-6F65-4388-8961-A037FAFEC20B}" srcOrd="3" destOrd="0" presId="urn:microsoft.com/office/officeart/2008/layout/LinedList"/>
    <dgm:cxn modelId="{3A712462-3EAF-4B3C-B781-9D9F11D8082D}" type="presParOf" srcId="{6EC66ABA-6F65-4388-8961-A037FAFEC20B}" destId="{8EE083CA-A641-459E-8B11-9B84033E4A68}" srcOrd="0" destOrd="0" presId="urn:microsoft.com/office/officeart/2008/layout/LinedList"/>
    <dgm:cxn modelId="{29B34E54-71AC-4314-9DB1-E5D3F6AECF3F}" type="presParOf" srcId="{6EC66ABA-6F65-4388-8961-A037FAFEC20B}" destId="{7F512BC2-8464-42F2-8069-716829D7EDDA}" srcOrd="1" destOrd="0" presId="urn:microsoft.com/office/officeart/2008/layout/LinedList"/>
    <dgm:cxn modelId="{655B49EF-E6E5-4181-9161-E8819F064458}" type="presParOf" srcId="{4CB64AB4-B66A-4B15-8178-B66401C5B512}" destId="{38F92152-2255-4760-A8E2-CFBD1288FDCA}" srcOrd="4" destOrd="0" presId="urn:microsoft.com/office/officeart/2008/layout/LinedList"/>
    <dgm:cxn modelId="{E2F48C0C-2760-4BEF-BB4F-B75622B9E49E}" type="presParOf" srcId="{4CB64AB4-B66A-4B15-8178-B66401C5B512}" destId="{A3526B0D-47CD-4E83-8777-13302F7EF305}" srcOrd="5" destOrd="0" presId="urn:microsoft.com/office/officeart/2008/layout/LinedList"/>
    <dgm:cxn modelId="{59112458-EFF4-4096-9DDB-0192FA84F0DE}" type="presParOf" srcId="{A3526B0D-47CD-4E83-8777-13302F7EF305}" destId="{25AD6601-3A0E-49BB-B2F4-EB110CB91972}" srcOrd="0" destOrd="0" presId="urn:microsoft.com/office/officeart/2008/layout/LinedList"/>
    <dgm:cxn modelId="{9CF8595E-27F0-426A-9D64-5BC159736055}" type="presParOf" srcId="{A3526B0D-47CD-4E83-8777-13302F7EF305}" destId="{433022A6-7AD2-432E-8BF7-5C5FFD70AD86}" srcOrd="1" destOrd="0" presId="urn:microsoft.com/office/officeart/2008/layout/LinedList"/>
    <dgm:cxn modelId="{40E75766-BE5D-4FF2-B961-AD93C879BE07}" type="presParOf" srcId="{4CB64AB4-B66A-4B15-8178-B66401C5B512}" destId="{C5F6B664-CBE1-4F58-B630-3569FC099477}" srcOrd="6" destOrd="0" presId="urn:microsoft.com/office/officeart/2008/layout/LinedList"/>
    <dgm:cxn modelId="{FE077703-7DE8-4AA6-854F-FE183E07E39B}" type="presParOf" srcId="{4CB64AB4-B66A-4B15-8178-B66401C5B512}" destId="{B4B128F4-98E3-4D4E-A047-BAB510AF30BE}" srcOrd="7" destOrd="0" presId="urn:microsoft.com/office/officeart/2008/layout/LinedList"/>
    <dgm:cxn modelId="{520A3F1E-8C00-43B4-8071-1B9B04336EBE}" type="presParOf" srcId="{B4B128F4-98E3-4D4E-A047-BAB510AF30BE}" destId="{98149374-5AD2-4953-BD43-5EFFC835C017}" srcOrd="0" destOrd="0" presId="urn:microsoft.com/office/officeart/2008/layout/LinedList"/>
    <dgm:cxn modelId="{11117E81-60A6-4F5D-9197-CECAD2809BED}" type="presParOf" srcId="{B4B128F4-98E3-4D4E-A047-BAB510AF30BE}" destId="{E9C85A2F-E7DB-4013-8534-F0354D782600}" srcOrd="1" destOrd="0" presId="urn:microsoft.com/office/officeart/2008/layout/LinedList"/>
    <dgm:cxn modelId="{7BC2497E-5BF6-4F01-B375-E61A13BC9F28}" type="presParOf" srcId="{4CB64AB4-B66A-4B15-8178-B66401C5B512}" destId="{E6F2BB01-FA50-42A3-9812-969ECAB97356}" srcOrd="8" destOrd="0" presId="urn:microsoft.com/office/officeart/2008/layout/LinedList"/>
    <dgm:cxn modelId="{88D7D581-F4B2-4030-BB4D-7F20F80D8930}" type="presParOf" srcId="{4CB64AB4-B66A-4B15-8178-B66401C5B512}" destId="{0DF90807-BDC6-42A3-98CE-C06EB97485C9}" srcOrd="9" destOrd="0" presId="urn:microsoft.com/office/officeart/2008/layout/LinedList"/>
    <dgm:cxn modelId="{48601475-9966-447B-B351-3DA9A1DCFB69}" type="presParOf" srcId="{0DF90807-BDC6-42A3-98CE-C06EB97485C9}" destId="{E43674F2-55ED-45C6-B59F-A3969471C467}" srcOrd="0" destOrd="0" presId="urn:microsoft.com/office/officeart/2008/layout/LinedList"/>
    <dgm:cxn modelId="{F9F63A67-0B40-4159-8C7F-9296785450A9}" type="presParOf" srcId="{0DF90807-BDC6-42A3-98CE-C06EB97485C9}" destId="{EE9AC4AA-0FE7-4B21-8718-A977954811A3}" srcOrd="1" destOrd="0" presId="urn:microsoft.com/office/officeart/2008/layout/LinedList"/>
    <dgm:cxn modelId="{C8CFDA0C-5FFE-43B9-9242-1FBE9618D9CF}" type="presParOf" srcId="{4CB64AB4-B66A-4B15-8178-B66401C5B512}" destId="{D084F135-3BE9-40B3-A51A-41E31E84B1F8}" srcOrd="10" destOrd="0" presId="urn:microsoft.com/office/officeart/2008/layout/LinedList"/>
    <dgm:cxn modelId="{5AF002F5-4263-45C9-B72B-62C535523F73}" type="presParOf" srcId="{4CB64AB4-B66A-4B15-8178-B66401C5B512}" destId="{4BBBD11E-65C8-4519-A6D0-E1519C52704F}" srcOrd="11" destOrd="0" presId="urn:microsoft.com/office/officeart/2008/layout/LinedList"/>
    <dgm:cxn modelId="{074776D5-BB2C-480D-8E27-85A2F1025F29}" type="presParOf" srcId="{4BBBD11E-65C8-4519-A6D0-E1519C52704F}" destId="{5F6E7E10-A1BF-4CB1-8721-84F57F69D029}" srcOrd="0" destOrd="0" presId="urn:microsoft.com/office/officeart/2008/layout/LinedList"/>
    <dgm:cxn modelId="{8EE4406C-E3B1-4E3A-9176-020028EA60DB}" type="presParOf" srcId="{4BBBD11E-65C8-4519-A6D0-E1519C52704F}" destId="{6D2CE088-8418-4B64-81CC-D0935637B29F}" srcOrd="1" destOrd="0" presId="urn:microsoft.com/office/officeart/2008/layout/LinedList"/>
    <dgm:cxn modelId="{12EAA039-810C-4092-B6E0-0759B6AAD0DA}" type="presParOf" srcId="{4CB64AB4-B66A-4B15-8178-B66401C5B512}" destId="{97ED79AF-8E48-4EDB-AC9C-6697DF1BC246}" srcOrd="12" destOrd="0" presId="urn:microsoft.com/office/officeart/2008/layout/LinedList"/>
    <dgm:cxn modelId="{121C03F4-784A-4A77-97DC-392294C0E0E7}" type="presParOf" srcId="{4CB64AB4-B66A-4B15-8178-B66401C5B512}" destId="{E5282CB1-58A9-4068-9687-D702868D4C10}" srcOrd="13" destOrd="0" presId="urn:microsoft.com/office/officeart/2008/layout/LinedList"/>
    <dgm:cxn modelId="{8DD8C1F0-8238-40E9-8E7A-6CD4ED9133DD}" type="presParOf" srcId="{E5282CB1-58A9-4068-9687-D702868D4C10}" destId="{1A1D9372-AA4F-424C-939A-B141A8815A71}" srcOrd="0" destOrd="0" presId="urn:microsoft.com/office/officeart/2008/layout/LinedList"/>
    <dgm:cxn modelId="{397AEC5D-F56C-48E4-9F57-A19C9EE3AA19}" type="presParOf" srcId="{E5282CB1-58A9-4068-9687-D702868D4C10}" destId="{49E67F93-1005-4D7E-A3A7-649BC3C9DA03}" srcOrd="1" destOrd="0" presId="urn:microsoft.com/office/officeart/2008/layout/LinedList"/>
    <dgm:cxn modelId="{F075D711-2100-478D-BAD9-2FD1E04E74AB}" type="presParOf" srcId="{4CB64AB4-B66A-4B15-8178-B66401C5B512}" destId="{8ACB4F61-C32F-46FE-8C41-507BBB755CEC}" srcOrd="14" destOrd="0" presId="urn:microsoft.com/office/officeart/2008/layout/LinedList"/>
    <dgm:cxn modelId="{C90A22A3-B7E9-4FC1-83E2-3F35397CD703}" type="presParOf" srcId="{4CB64AB4-B66A-4B15-8178-B66401C5B512}" destId="{4332C7F0-B834-4E7D-AF85-EB170F90D0F7}" srcOrd="15" destOrd="0" presId="urn:microsoft.com/office/officeart/2008/layout/LinedList"/>
    <dgm:cxn modelId="{0869D32B-F8BA-4B76-B62A-D5B32F3293EF}" type="presParOf" srcId="{4332C7F0-B834-4E7D-AF85-EB170F90D0F7}" destId="{85FBDEF4-9785-40D6-8D8F-5B62FB5E9CA6}" srcOrd="0" destOrd="0" presId="urn:microsoft.com/office/officeart/2008/layout/LinedList"/>
    <dgm:cxn modelId="{E616F12F-D515-4F9B-95EB-6A3F871E37E8}" type="presParOf" srcId="{4332C7F0-B834-4E7D-AF85-EB170F90D0F7}" destId="{F4C6E943-C64C-4E1D-868C-424B32844E92}" srcOrd="1" destOrd="0" presId="urn:microsoft.com/office/officeart/2008/layout/LinedList"/>
    <dgm:cxn modelId="{A53147CE-B34C-4A5F-8C84-0AE12B10F886}" type="presParOf" srcId="{4CB64AB4-B66A-4B15-8178-B66401C5B512}" destId="{3EB21369-C33E-4C27-BA9C-F883D87CF283}" srcOrd="16" destOrd="0" presId="urn:microsoft.com/office/officeart/2008/layout/LinedList"/>
    <dgm:cxn modelId="{E3C25596-9EEC-412E-BE1C-B58CAFBFAC7D}" type="presParOf" srcId="{4CB64AB4-B66A-4B15-8178-B66401C5B512}" destId="{EEAD0BB6-207D-45BA-9EAE-EF4A145BF790}" srcOrd="17" destOrd="0" presId="urn:microsoft.com/office/officeart/2008/layout/LinedList"/>
    <dgm:cxn modelId="{8DD14B51-DF7A-404A-A4E5-BFA2D2312C94}" type="presParOf" srcId="{EEAD0BB6-207D-45BA-9EAE-EF4A145BF790}" destId="{1887B526-1E3E-4FAE-9731-D2D29B78387F}" srcOrd="0" destOrd="0" presId="urn:microsoft.com/office/officeart/2008/layout/LinedList"/>
    <dgm:cxn modelId="{CABB129B-3FD7-4FE3-88B0-FDA13FD91FDD}" type="presParOf" srcId="{EEAD0BB6-207D-45BA-9EAE-EF4A145BF790}" destId="{9FD0100B-1931-444E-87A4-48BA637A50CC}" srcOrd="1" destOrd="0" presId="urn:microsoft.com/office/officeart/2008/layout/LinedList"/>
    <dgm:cxn modelId="{BFEBB767-B4E3-482B-B3DD-EACB7171B7CD}" type="presParOf" srcId="{4CB64AB4-B66A-4B15-8178-B66401C5B512}" destId="{43853B0D-4AEF-4C3C-9EC1-96FFC3C5409B}" srcOrd="18" destOrd="0" presId="urn:microsoft.com/office/officeart/2008/layout/LinedList"/>
    <dgm:cxn modelId="{6EC4CE0B-DC2E-4C0C-91B5-8632A2F3F646}" type="presParOf" srcId="{4CB64AB4-B66A-4B15-8178-B66401C5B512}" destId="{13A865BD-D82D-4000-BE7E-BE6A17B0155A}" srcOrd="19" destOrd="0" presId="urn:microsoft.com/office/officeart/2008/layout/LinedList"/>
    <dgm:cxn modelId="{1C190633-6D95-41C7-8856-AA1E3DA412ED}" type="presParOf" srcId="{13A865BD-D82D-4000-BE7E-BE6A17B0155A}" destId="{D9BC5B7E-01CA-497C-A555-0FCA5841F46B}" srcOrd="0" destOrd="0" presId="urn:microsoft.com/office/officeart/2008/layout/LinedList"/>
    <dgm:cxn modelId="{80FCCE0A-5711-4392-913E-DF5EE9A16A62}" type="presParOf" srcId="{13A865BD-D82D-4000-BE7E-BE6A17B0155A}" destId="{68A991FE-A7EE-4720-AFBD-55D66B40D9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AF349F-13A4-42B6-AB13-FCB20FDAB81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D2C13B1-C5C0-4CBF-A11B-58549F694977}">
      <dgm:prSet/>
      <dgm:spPr/>
      <dgm:t>
        <a:bodyPr/>
        <a:lstStyle/>
        <a:p>
          <a:r>
            <a:rPr lang="en-US"/>
            <a:t>“On average, teachers only wait 0.7 and 1.4 seconds after asking a question” (Stahl, 1994). </a:t>
          </a:r>
        </a:p>
      </dgm:t>
    </dgm:pt>
    <dgm:pt modelId="{D6CD8E9C-6384-4E4B-9125-548A8136B122}" type="parTrans" cxnId="{3A4A17EE-1C38-4622-88F0-73BED9B20CB8}">
      <dgm:prSet/>
      <dgm:spPr/>
      <dgm:t>
        <a:bodyPr/>
        <a:lstStyle/>
        <a:p>
          <a:endParaRPr lang="en-US"/>
        </a:p>
      </dgm:t>
    </dgm:pt>
    <dgm:pt modelId="{38CF9939-93AF-4D33-8BAD-010D5FFAD449}" type="sibTrans" cxnId="{3A4A17EE-1C38-4622-88F0-73BED9B20CB8}">
      <dgm:prSet/>
      <dgm:spPr/>
      <dgm:t>
        <a:bodyPr/>
        <a:lstStyle/>
        <a:p>
          <a:endParaRPr lang="en-US"/>
        </a:p>
      </dgm:t>
    </dgm:pt>
    <dgm:pt modelId="{34BAE588-6B79-44CE-A354-D504E3E8F6FA}">
      <dgm:prSet/>
      <dgm:spPr/>
      <dgm:t>
        <a:bodyPr/>
        <a:lstStyle/>
        <a:p>
          <a:r>
            <a:rPr lang="en-US"/>
            <a:t>Rhaid i chi fod yn synhwyrol wrth ofyn am atebion.</a:t>
          </a:r>
        </a:p>
      </dgm:t>
    </dgm:pt>
    <dgm:pt modelId="{A8E5F1CC-D8B4-40DE-9C62-7E085A6DEC8D}" type="parTrans" cxnId="{2CBE5550-3EEC-4D66-951E-D2D58F53AEF7}">
      <dgm:prSet/>
      <dgm:spPr/>
      <dgm:t>
        <a:bodyPr/>
        <a:lstStyle/>
        <a:p>
          <a:endParaRPr lang="en-US"/>
        </a:p>
      </dgm:t>
    </dgm:pt>
    <dgm:pt modelId="{40615683-777A-4533-A394-B696127336A5}" type="sibTrans" cxnId="{2CBE5550-3EEC-4D66-951E-D2D58F53AEF7}">
      <dgm:prSet/>
      <dgm:spPr/>
      <dgm:t>
        <a:bodyPr/>
        <a:lstStyle/>
        <a:p>
          <a:endParaRPr lang="en-US"/>
        </a:p>
      </dgm:t>
    </dgm:pt>
    <dgm:pt modelId="{F23C2475-2BA7-47D7-BBF6-EC1658845B80}">
      <dgm:prSet/>
      <dgm:spPr/>
      <dgm:t>
        <a:bodyPr/>
        <a:lstStyle/>
        <a:p>
          <a:r>
            <a:rPr lang="en-US" dirty="0" err="1"/>
            <a:t>Cywiro</a:t>
          </a:r>
          <a:r>
            <a:rPr lang="en-US" dirty="0"/>
            <a:t>: </a:t>
          </a:r>
          <a:r>
            <a:rPr lang="en-US" dirty="0" err="1"/>
            <a:t>rhaid</a:t>
          </a:r>
          <a:r>
            <a:rPr lang="en-US" dirty="0"/>
            <a:t> </a:t>
          </a:r>
          <a:r>
            <a:rPr lang="en-US" dirty="0" err="1"/>
            <a:t>creu</a:t>
          </a:r>
          <a:r>
            <a:rPr lang="en-US" dirty="0"/>
            <a:t> </a:t>
          </a:r>
          <a:r>
            <a:rPr lang="en-US" dirty="0" err="1"/>
            <a:t>awyrgylch</a:t>
          </a:r>
          <a:r>
            <a:rPr lang="en-US" dirty="0"/>
            <a:t> </a:t>
          </a:r>
          <a:r>
            <a:rPr lang="en-US" dirty="0" err="1"/>
            <a:t>positif</a:t>
          </a:r>
          <a:endParaRPr lang="en-US" dirty="0"/>
        </a:p>
      </dgm:t>
    </dgm:pt>
    <dgm:pt modelId="{6FA208BB-4E95-4D00-901B-ACEB8B712A0D}" type="parTrans" cxnId="{44619EB3-5B0C-4783-BD83-9088F26C6395}">
      <dgm:prSet/>
      <dgm:spPr/>
      <dgm:t>
        <a:bodyPr/>
        <a:lstStyle/>
        <a:p>
          <a:endParaRPr lang="en-US"/>
        </a:p>
      </dgm:t>
    </dgm:pt>
    <dgm:pt modelId="{83D2324C-0AFC-44BA-AD33-DAD913E3D899}" type="sibTrans" cxnId="{44619EB3-5B0C-4783-BD83-9088F26C6395}">
      <dgm:prSet/>
      <dgm:spPr/>
      <dgm:t>
        <a:bodyPr/>
        <a:lstStyle/>
        <a:p>
          <a:endParaRPr lang="en-US"/>
        </a:p>
      </dgm:t>
    </dgm:pt>
    <dgm:pt modelId="{D6B25566-2625-4D6B-8DA2-B6F1540E6BD8}">
      <dgm:prSet/>
      <dgm:spPr/>
      <dgm:t>
        <a:bodyPr/>
        <a:lstStyle/>
        <a:p>
          <a:r>
            <a:rPr lang="en-US"/>
            <a:t>Gofyn i’r dysgwyr ymhelaethu i brofi dealltwriaeth</a:t>
          </a:r>
        </a:p>
      </dgm:t>
    </dgm:pt>
    <dgm:pt modelId="{D70B489D-13D2-46FA-B9CB-4158B1DE18C8}" type="parTrans" cxnId="{7921A764-5A1E-46BB-8671-08F6239D4D7A}">
      <dgm:prSet/>
      <dgm:spPr/>
      <dgm:t>
        <a:bodyPr/>
        <a:lstStyle/>
        <a:p>
          <a:endParaRPr lang="en-US"/>
        </a:p>
      </dgm:t>
    </dgm:pt>
    <dgm:pt modelId="{E6C154DB-5693-42EE-A74C-D7CAF93B3970}" type="sibTrans" cxnId="{7921A764-5A1E-46BB-8671-08F6239D4D7A}">
      <dgm:prSet/>
      <dgm:spPr/>
      <dgm:t>
        <a:bodyPr/>
        <a:lstStyle/>
        <a:p>
          <a:endParaRPr lang="en-US"/>
        </a:p>
      </dgm:t>
    </dgm:pt>
    <dgm:pt modelId="{75A58E99-5486-42A6-8775-DD8CDCB067EA}">
      <dgm:prSet/>
      <dgm:spPr/>
      <dgm:t>
        <a:bodyPr/>
        <a:lstStyle/>
        <a:p>
          <a:r>
            <a:rPr lang="en-US"/>
            <a:t>Cwestiynau Enwebiedig / an-enwebiedig</a:t>
          </a:r>
          <a:br>
            <a:rPr lang="en-US"/>
          </a:br>
          <a:endParaRPr lang="en-US"/>
        </a:p>
      </dgm:t>
    </dgm:pt>
    <dgm:pt modelId="{70841C19-31C0-443C-9441-359BB48C3104}" type="parTrans" cxnId="{2C5D0D51-33D0-45B4-AF12-6FB6DC863266}">
      <dgm:prSet/>
      <dgm:spPr/>
      <dgm:t>
        <a:bodyPr/>
        <a:lstStyle/>
        <a:p>
          <a:endParaRPr lang="en-US"/>
        </a:p>
      </dgm:t>
    </dgm:pt>
    <dgm:pt modelId="{025D41FA-15E9-4126-9FB3-1B8262F79CEF}" type="sibTrans" cxnId="{2C5D0D51-33D0-45B4-AF12-6FB6DC863266}">
      <dgm:prSet/>
      <dgm:spPr/>
      <dgm:t>
        <a:bodyPr/>
        <a:lstStyle/>
        <a:p>
          <a:endParaRPr lang="en-US"/>
        </a:p>
      </dgm:t>
    </dgm:pt>
    <dgm:pt modelId="{759A6BFC-94AF-C24A-A5AB-B6C158AF2748}" type="pres">
      <dgm:prSet presAssocID="{BEAF349F-13A4-42B6-AB13-FCB20FDAB812}" presName="outerComposite" presStyleCnt="0">
        <dgm:presLayoutVars>
          <dgm:chMax val="5"/>
          <dgm:dir/>
          <dgm:resizeHandles val="exact"/>
        </dgm:presLayoutVars>
      </dgm:prSet>
      <dgm:spPr/>
    </dgm:pt>
    <dgm:pt modelId="{6CB61732-4B3E-6746-A123-976DFAFB774A}" type="pres">
      <dgm:prSet presAssocID="{BEAF349F-13A4-42B6-AB13-FCB20FDAB812}" presName="dummyMaxCanvas" presStyleCnt="0">
        <dgm:presLayoutVars/>
      </dgm:prSet>
      <dgm:spPr/>
    </dgm:pt>
    <dgm:pt modelId="{47D897BF-FF7C-134B-8693-4E55C5FD3F04}" type="pres">
      <dgm:prSet presAssocID="{BEAF349F-13A4-42B6-AB13-FCB20FDAB812}" presName="FiveNodes_1" presStyleLbl="node1" presStyleIdx="0" presStyleCnt="5">
        <dgm:presLayoutVars>
          <dgm:bulletEnabled val="1"/>
        </dgm:presLayoutVars>
      </dgm:prSet>
      <dgm:spPr/>
    </dgm:pt>
    <dgm:pt modelId="{5B4B7D9B-E033-1047-ADAB-E717FD01E0AD}" type="pres">
      <dgm:prSet presAssocID="{BEAF349F-13A4-42B6-AB13-FCB20FDAB812}" presName="FiveNodes_2" presStyleLbl="node1" presStyleIdx="1" presStyleCnt="5">
        <dgm:presLayoutVars>
          <dgm:bulletEnabled val="1"/>
        </dgm:presLayoutVars>
      </dgm:prSet>
      <dgm:spPr/>
    </dgm:pt>
    <dgm:pt modelId="{3F839149-A8AA-494B-B5F8-D597237F64BF}" type="pres">
      <dgm:prSet presAssocID="{BEAF349F-13A4-42B6-AB13-FCB20FDAB812}" presName="FiveNodes_3" presStyleLbl="node1" presStyleIdx="2" presStyleCnt="5">
        <dgm:presLayoutVars>
          <dgm:bulletEnabled val="1"/>
        </dgm:presLayoutVars>
      </dgm:prSet>
      <dgm:spPr/>
    </dgm:pt>
    <dgm:pt modelId="{AA1BE1BF-12C1-B649-976F-EB3509CAE8B2}" type="pres">
      <dgm:prSet presAssocID="{BEAF349F-13A4-42B6-AB13-FCB20FDAB812}" presName="FiveNodes_4" presStyleLbl="node1" presStyleIdx="3" presStyleCnt="5">
        <dgm:presLayoutVars>
          <dgm:bulletEnabled val="1"/>
        </dgm:presLayoutVars>
      </dgm:prSet>
      <dgm:spPr/>
    </dgm:pt>
    <dgm:pt modelId="{ED52D13E-3A91-984F-A01D-F1264D027282}" type="pres">
      <dgm:prSet presAssocID="{BEAF349F-13A4-42B6-AB13-FCB20FDAB812}" presName="FiveNodes_5" presStyleLbl="node1" presStyleIdx="4" presStyleCnt="5">
        <dgm:presLayoutVars>
          <dgm:bulletEnabled val="1"/>
        </dgm:presLayoutVars>
      </dgm:prSet>
      <dgm:spPr/>
    </dgm:pt>
    <dgm:pt modelId="{3461F39E-30B0-DB4C-997C-782BC3A323B1}" type="pres">
      <dgm:prSet presAssocID="{BEAF349F-13A4-42B6-AB13-FCB20FDAB812}" presName="FiveConn_1-2" presStyleLbl="fgAccFollowNode1" presStyleIdx="0" presStyleCnt="4">
        <dgm:presLayoutVars>
          <dgm:bulletEnabled val="1"/>
        </dgm:presLayoutVars>
      </dgm:prSet>
      <dgm:spPr/>
    </dgm:pt>
    <dgm:pt modelId="{E68A2AF3-82D3-DF47-83AA-E73CB5F56795}" type="pres">
      <dgm:prSet presAssocID="{BEAF349F-13A4-42B6-AB13-FCB20FDAB812}" presName="FiveConn_2-3" presStyleLbl="fgAccFollowNode1" presStyleIdx="1" presStyleCnt="4">
        <dgm:presLayoutVars>
          <dgm:bulletEnabled val="1"/>
        </dgm:presLayoutVars>
      </dgm:prSet>
      <dgm:spPr/>
    </dgm:pt>
    <dgm:pt modelId="{B0360697-9A85-D54C-812A-4904484B635A}" type="pres">
      <dgm:prSet presAssocID="{BEAF349F-13A4-42B6-AB13-FCB20FDAB812}" presName="FiveConn_3-4" presStyleLbl="fgAccFollowNode1" presStyleIdx="2" presStyleCnt="4">
        <dgm:presLayoutVars>
          <dgm:bulletEnabled val="1"/>
        </dgm:presLayoutVars>
      </dgm:prSet>
      <dgm:spPr/>
    </dgm:pt>
    <dgm:pt modelId="{191E9436-AE0E-4745-B413-6C30DC1849EB}" type="pres">
      <dgm:prSet presAssocID="{BEAF349F-13A4-42B6-AB13-FCB20FDAB812}" presName="FiveConn_4-5" presStyleLbl="fgAccFollowNode1" presStyleIdx="3" presStyleCnt="4">
        <dgm:presLayoutVars>
          <dgm:bulletEnabled val="1"/>
        </dgm:presLayoutVars>
      </dgm:prSet>
      <dgm:spPr/>
    </dgm:pt>
    <dgm:pt modelId="{8EF95276-0D99-E845-955A-F724E8363435}" type="pres">
      <dgm:prSet presAssocID="{BEAF349F-13A4-42B6-AB13-FCB20FDAB812}" presName="FiveNodes_1_text" presStyleLbl="node1" presStyleIdx="4" presStyleCnt="5">
        <dgm:presLayoutVars>
          <dgm:bulletEnabled val="1"/>
        </dgm:presLayoutVars>
      </dgm:prSet>
      <dgm:spPr/>
    </dgm:pt>
    <dgm:pt modelId="{A706C923-827D-DA47-9126-05262D51FE71}" type="pres">
      <dgm:prSet presAssocID="{BEAF349F-13A4-42B6-AB13-FCB20FDAB812}" presName="FiveNodes_2_text" presStyleLbl="node1" presStyleIdx="4" presStyleCnt="5">
        <dgm:presLayoutVars>
          <dgm:bulletEnabled val="1"/>
        </dgm:presLayoutVars>
      </dgm:prSet>
      <dgm:spPr/>
    </dgm:pt>
    <dgm:pt modelId="{1C0C1EE0-E16D-8941-9A28-39ADFB268260}" type="pres">
      <dgm:prSet presAssocID="{BEAF349F-13A4-42B6-AB13-FCB20FDAB812}" presName="FiveNodes_3_text" presStyleLbl="node1" presStyleIdx="4" presStyleCnt="5">
        <dgm:presLayoutVars>
          <dgm:bulletEnabled val="1"/>
        </dgm:presLayoutVars>
      </dgm:prSet>
      <dgm:spPr/>
    </dgm:pt>
    <dgm:pt modelId="{FFD10A35-B5A3-634C-9E63-E48AEE667A46}" type="pres">
      <dgm:prSet presAssocID="{BEAF349F-13A4-42B6-AB13-FCB20FDAB812}" presName="FiveNodes_4_text" presStyleLbl="node1" presStyleIdx="4" presStyleCnt="5">
        <dgm:presLayoutVars>
          <dgm:bulletEnabled val="1"/>
        </dgm:presLayoutVars>
      </dgm:prSet>
      <dgm:spPr/>
    </dgm:pt>
    <dgm:pt modelId="{DA5D1D35-7296-1749-B07E-EC7A179738CF}" type="pres">
      <dgm:prSet presAssocID="{BEAF349F-13A4-42B6-AB13-FCB20FDAB812}" presName="FiveNodes_5_text" presStyleLbl="node1" presStyleIdx="4" presStyleCnt="5">
        <dgm:presLayoutVars>
          <dgm:bulletEnabled val="1"/>
        </dgm:presLayoutVars>
      </dgm:prSet>
      <dgm:spPr/>
    </dgm:pt>
  </dgm:ptLst>
  <dgm:cxnLst>
    <dgm:cxn modelId="{9A85A922-2E98-E34D-AF95-FB95BBCA24E2}" type="presOf" srcId="{F23C2475-2BA7-47D7-BBF6-EC1658845B80}" destId="{3F839149-A8AA-494B-B5F8-D597237F64BF}" srcOrd="0" destOrd="0" presId="urn:microsoft.com/office/officeart/2005/8/layout/vProcess5"/>
    <dgm:cxn modelId="{09D2B239-8244-B849-A7EF-7D2B4760E16E}" type="presOf" srcId="{40615683-777A-4533-A394-B696127336A5}" destId="{E68A2AF3-82D3-DF47-83AA-E73CB5F56795}" srcOrd="0" destOrd="0" presId="urn:microsoft.com/office/officeart/2005/8/layout/vProcess5"/>
    <dgm:cxn modelId="{BE05033C-3CAC-0544-AAF4-D8A664FF5896}" type="presOf" srcId="{83D2324C-0AFC-44BA-AD33-DAD913E3D899}" destId="{B0360697-9A85-D54C-812A-4904484B635A}" srcOrd="0" destOrd="0" presId="urn:microsoft.com/office/officeart/2005/8/layout/vProcess5"/>
    <dgm:cxn modelId="{3BF62560-6A24-A941-B3A8-BF6777C4B00A}" type="presOf" srcId="{75A58E99-5486-42A6-8775-DD8CDCB067EA}" destId="{ED52D13E-3A91-984F-A01D-F1264D027282}" srcOrd="0" destOrd="0" presId="urn:microsoft.com/office/officeart/2005/8/layout/vProcess5"/>
    <dgm:cxn modelId="{7921A764-5A1E-46BB-8671-08F6239D4D7A}" srcId="{BEAF349F-13A4-42B6-AB13-FCB20FDAB812}" destId="{D6B25566-2625-4D6B-8DA2-B6F1540E6BD8}" srcOrd="3" destOrd="0" parTransId="{D70B489D-13D2-46FA-B9CB-4158B1DE18C8}" sibTransId="{E6C154DB-5693-42EE-A74C-D7CAF93B3970}"/>
    <dgm:cxn modelId="{1924A866-D843-7842-9C28-AE72124AD476}" type="presOf" srcId="{D6B25566-2625-4D6B-8DA2-B6F1540E6BD8}" destId="{FFD10A35-B5A3-634C-9E63-E48AEE667A46}" srcOrd="1" destOrd="0" presId="urn:microsoft.com/office/officeart/2005/8/layout/vProcess5"/>
    <dgm:cxn modelId="{20070768-9991-504D-98C4-6D8633B1A663}" type="presOf" srcId="{D6B25566-2625-4D6B-8DA2-B6F1540E6BD8}" destId="{AA1BE1BF-12C1-B649-976F-EB3509CAE8B2}" srcOrd="0" destOrd="0" presId="urn:microsoft.com/office/officeart/2005/8/layout/vProcess5"/>
    <dgm:cxn modelId="{2CBE5550-3EEC-4D66-951E-D2D58F53AEF7}" srcId="{BEAF349F-13A4-42B6-AB13-FCB20FDAB812}" destId="{34BAE588-6B79-44CE-A354-D504E3E8F6FA}" srcOrd="1" destOrd="0" parTransId="{A8E5F1CC-D8B4-40DE-9C62-7E085A6DEC8D}" sibTransId="{40615683-777A-4533-A394-B696127336A5}"/>
    <dgm:cxn modelId="{E3CE5870-3B24-5D41-A793-038D188AAF99}" type="presOf" srcId="{0D2C13B1-C5C0-4CBF-A11B-58549F694977}" destId="{8EF95276-0D99-E845-955A-F724E8363435}" srcOrd="1" destOrd="0" presId="urn:microsoft.com/office/officeart/2005/8/layout/vProcess5"/>
    <dgm:cxn modelId="{2C5D0D51-33D0-45B4-AF12-6FB6DC863266}" srcId="{BEAF349F-13A4-42B6-AB13-FCB20FDAB812}" destId="{75A58E99-5486-42A6-8775-DD8CDCB067EA}" srcOrd="4" destOrd="0" parTransId="{70841C19-31C0-443C-9441-359BB48C3104}" sibTransId="{025D41FA-15E9-4126-9FB3-1B8262F79CEF}"/>
    <dgm:cxn modelId="{A658FBA1-6E97-A045-AAD1-1042DF16915C}" type="presOf" srcId="{38CF9939-93AF-4D33-8BAD-010D5FFAD449}" destId="{3461F39E-30B0-DB4C-997C-782BC3A323B1}" srcOrd="0" destOrd="0" presId="urn:microsoft.com/office/officeart/2005/8/layout/vProcess5"/>
    <dgm:cxn modelId="{FBE888A2-3251-8E40-B06D-FEB0FF516F29}" type="presOf" srcId="{34BAE588-6B79-44CE-A354-D504E3E8F6FA}" destId="{5B4B7D9B-E033-1047-ADAB-E717FD01E0AD}" srcOrd="0" destOrd="0" presId="urn:microsoft.com/office/officeart/2005/8/layout/vProcess5"/>
    <dgm:cxn modelId="{E2F039A3-2ACE-8B4A-BCD7-E28195ADD20A}" type="presOf" srcId="{BEAF349F-13A4-42B6-AB13-FCB20FDAB812}" destId="{759A6BFC-94AF-C24A-A5AB-B6C158AF2748}" srcOrd="0" destOrd="0" presId="urn:microsoft.com/office/officeart/2005/8/layout/vProcess5"/>
    <dgm:cxn modelId="{D2EC5BAC-2FC5-F74C-88FE-E11FEC38FE06}" type="presOf" srcId="{75A58E99-5486-42A6-8775-DD8CDCB067EA}" destId="{DA5D1D35-7296-1749-B07E-EC7A179738CF}" srcOrd="1" destOrd="0" presId="urn:microsoft.com/office/officeart/2005/8/layout/vProcess5"/>
    <dgm:cxn modelId="{44619EB3-5B0C-4783-BD83-9088F26C6395}" srcId="{BEAF349F-13A4-42B6-AB13-FCB20FDAB812}" destId="{F23C2475-2BA7-47D7-BBF6-EC1658845B80}" srcOrd="2" destOrd="0" parTransId="{6FA208BB-4E95-4D00-901B-ACEB8B712A0D}" sibTransId="{83D2324C-0AFC-44BA-AD33-DAD913E3D899}"/>
    <dgm:cxn modelId="{1CB4EEDC-6B55-754F-890A-33B73DCB3774}" type="presOf" srcId="{0D2C13B1-C5C0-4CBF-A11B-58549F694977}" destId="{47D897BF-FF7C-134B-8693-4E55C5FD3F04}" srcOrd="0" destOrd="0" presId="urn:microsoft.com/office/officeart/2005/8/layout/vProcess5"/>
    <dgm:cxn modelId="{6896C1DF-F1B3-F242-A1CC-699B755EB84D}" type="presOf" srcId="{F23C2475-2BA7-47D7-BBF6-EC1658845B80}" destId="{1C0C1EE0-E16D-8941-9A28-39ADFB268260}" srcOrd="1" destOrd="0" presId="urn:microsoft.com/office/officeart/2005/8/layout/vProcess5"/>
    <dgm:cxn modelId="{3A4A17EE-1C38-4622-88F0-73BED9B20CB8}" srcId="{BEAF349F-13A4-42B6-AB13-FCB20FDAB812}" destId="{0D2C13B1-C5C0-4CBF-A11B-58549F694977}" srcOrd="0" destOrd="0" parTransId="{D6CD8E9C-6384-4E4B-9125-548A8136B122}" sibTransId="{38CF9939-93AF-4D33-8BAD-010D5FFAD449}"/>
    <dgm:cxn modelId="{ABFEF1EF-7A87-044B-B715-FCDDB9C570CB}" type="presOf" srcId="{34BAE588-6B79-44CE-A354-D504E3E8F6FA}" destId="{A706C923-827D-DA47-9126-05262D51FE71}" srcOrd="1" destOrd="0" presId="urn:microsoft.com/office/officeart/2005/8/layout/vProcess5"/>
    <dgm:cxn modelId="{31E481F6-1724-964F-A988-216E4F88C0CE}" type="presOf" srcId="{E6C154DB-5693-42EE-A74C-D7CAF93B3970}" destId="{191E9436-AE0E-4745-B413-6C30DC1849EB}" srcOrd="0" destOrd="0" presId="urn:microsoft.com/office/officeart/2005/8/layout/vProcess5"/>
    <dgm:cxn modelId="{69D488B7-21FF-C342-A0A4-8BDD878D0E88}" type="presParOf" srcId="{759A6BFC-94AF-C24A-A5AB-B6C158AF2748}" destId="{6CB61732-4B3E-6746-A123-976DFAFB774A}" srcOrd="0" destOrd="0" presId="urn:microsoft.com/office/officeart/2005/8/layout/vProcess5"/>
    <dgm:cxn modelId="{1C6709EA-BC7C-4543-BCFF-713D2A0DAF2D}" type="presParOf" srcId="{759A6BFC-94AF-C24A-A5AB-B6C158AF2748}" destId="{47D897BF-FF7C-134B-8693-4E55C5FD3F04}" srcOrd="1" destOrd="0" presId="urn:microsoft.com/office/officeart/2005/8/layout/vProcess5"/>
    <dgm:cxn modelId="{4856A785-3F3F-7E4C-A807-BD0294E8AE74}" type="presParOf" srcId="{759A6BFC-94AF-C24A-A5AB-B6C158AF2748}" destId="{5B4B7D9B-E033-1047-ADAB-E717FD01E0AD}" srcOrd="2" destOrd="0" presId="urn:microsoft.com/office/officeart/2005/8/layout/vProcess5"/>
    <dgm:cxn modelId="{8DBA060B-170F-BA4F-8788-2BE187FACB8F}" type="presParOf" srcId="{759A6BFC-94AF-C24A-A5AB-B6C158AF2748}" destId="{3F839149-A8AA-494B-B5F8-D597237F64BF}" srcOrd="3" destOrd="0" presId="urn:microsoft.com/office/officeart/2005/8/layout/vProcess5"/>
    <dgm:cxn modelId="{E8DCA9D4-FA06-7847-A13B-BBB12CF14127}" type="presParOf" srcId="{759A6BFC-94AF-C24A-A5AB-B6C158AF2748}" destId="{AA1BE1BF-12C1-B649-976F-EB3509CAE8B2}" srcOrd="4" destOrd="0" presId="urn:microsoft.com/office/officeart/2005/8/layout/vProcess5"/>
    <dgm:cxn modelId="{DE0A6D95-39AF-DA4D-B3EC-426A4F891E47}" type="presParOf" srcId="{759A6BFC-94AF-C24A-A5AB-B6C158AF2748}" destId="{ED52D13E-3A91-984F-A01D-F1264D027282}" srcOrd="5" destOrd="0" presId="urn:microsoft.com/office/officeart/2005/8/layout/vProcess5"/>
    <dgm:cxn modelId="{4269EB38-6737-844F-9BE4-81FB51B6B171}" type="presParOf" srcId="{759A6BFC-94AF-C24A-A5AB-B6C158AF2748}" destId="{3461F39E-30B0-DB4C-997C-782BC3A323B1}" srcOrd="6" destOrd="0" presId="urn:microsoft.com/office/officeart/2005/8/layout/vProcess5"/>
    <dgm:cxn modelId="{686B3186-F25F-3E47-B77C-DC68354D7975}" type="presParOf" srcId="{759A6BFC-94AF-C24A-A5AB-B6C158AF2748}" destId="{E68A2AF3-82D3-DF47-83AA-E73CB5F56795}" srcOrd="7" destOrd="0" presId="urn:microsoft.com/office/officeart/2005/8/layout/vProcess5"/>
    <dgm:cxn modelId="{56AD0BD1-B283-3C48-BC2A-6BA46C5481A9}" type="presParOf" srcId="{759A6BFC-94AF-C24A-A5AB-B6C158AF2748}" destId="{B0360697-9A85-D54C-812A-4904484B635A}" srcOrd="8" destOrd="0" presId="urn:microsoft.com/office/officeart/2005/8/layout/vProcess5"/>
    <dgm:cxn modelId="{E79B6E33-81AD-294B-A478-83BF9BEFF74C}" type="presParOf" srcId="{759A6BFC-94AF-C24A-A5AB-B6C158AF2748}" destId="{191E9436-AE0E-4745-B413-6C30DC1849EB}" srcOrd="9" destOrd="0" presId="urn:microsoft.com/office/officeart/2005/8/layout/vProcess5"/>
    <dgm:cxn modelId="{3B64D7DC-5273-6F42-AD6F-12257D5E127E}" type="presParOf" srcId="{759A6BFC-94AF-C24A-A5AB-B6C158AF2748}" destId="{8EF95276-0D99-E845-955A-F724E8363435}" srcOrd="10" destOrd="0" presId="urn:microsoft.com/office/officeart/2005/8/layout/vProcess5"/>
    <dgm:cxn modelId="{A5A8BF5C-FFE9-E749-AC45-3116978C0BB7}" type="presParOf" srcId="{759A6BFC-94AF-C24A-A5AB-B6C158AF2748}" destId="{A706C923-827D-DA47-9126-05262D51FE71}" srcOrd="11" destOrd="0" presId="urn:microsoft.com/office/officeart/2005/8/layout/vProcess5"/>
    <dgm:cxn modelId="{37E2F7DB-6B90-7B4D-B568-43070FAB0EC1}" type="presParOf" srcId="{759A6BFC-94AF-C24A-A5AB-B6C158AF2748}" destId="{1C0C1EE0-E16D-8941-9A28-39ADFB268260}" srcOrd="12" destOrd="0" presId="urn:microsoft.com/office/officeart/2005/8/layout/vProcess5"/>
    <dgm:cxn modelId="{3034A783-D96B-B040-9E33-D897EAC0C02C}" type="presParOf" srcId="{759A6BFC-94AF-C24A-A5AB-B6C158AF2748}" destId="{FFD10A35-B5A3-634C-9E63-E48AEE667A46}" srcOrd="13" destOrd="0" presId="urn:microsoft.com/office/officeart/2005/8/layout/vProcess5"/>
    <dgm:cxn modelId="{4918FB41-B93D-FD4C-B27E-4CD2840F2B3E}" type="presParOf" srcId="{759A6BFC-94AF-C24A-A5AB-B6C158AF2748}" destId="{DA5D1D35-7296-1749-B07E-EC7A179738C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6DA42-CEB0-40F9-AA9F-2CBCACE94E61}">
      <dsp:nvSpPr>
        <dsp:cNvPr id="0" name=""/>
        <dsp:cNvSpPr/>
      </dsp:nvSpPr>
      <dsp:spPr>
        <a:xfrm>
          <a:off x="1142999" y="2100791"/>
          <a:ext cx="2434166" cy="12170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cy-GB" sz="3900" kern="1200" dirty="0"/>
            <a:t>Sgiliau iaith</a:t>
          </a:r>
        </a:p>
      </dsp:txBody>
      <dsp:txXfrm>
        <a:off x="1178646" y="2136438"/>
        <a:ext cx="2362872" cy="1145789"/>
      </dsp:txXfrm>
    </dsp:sp>
    <dsp:sp modelId="{5E671FA2-1B80-438A-8037-666E1490DB2F}">
      <dsp:nvSpPr>
        <dsp:cNvPr id="0" name=""/>
        <dsp:cNvSpPr/>
      </dsp:nvSpPr>
      <dsp:spPr>
        <a:xfrm rot="17692822">
          <a:off x="2906870" y="1639384"/>
          <a:ext cx="2314259" cy="40429"/>
        </a:xfrm>
        <a:custGeom>
          <a:avLst/>
          <a:gdLst/>
          <a:ahLst/>
          <a:cxnLst/>
          <a:rect l="0" t="0" r="0" b="0"/>
          <a:pathLst>
            <a:path>
              <a:moveTo>
                <a:pt x="0" y="20214"/>
              </a:moveTo>
              <a:lnTo>
                <a:pt x="2314259"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cy-GB" sz="800" kern="1200"/>
        </a:p>
      </dsp:txBody>
      <dsp:txXfrm>
        <a:off x="4006143" y="1601742"/>
        <a:ext cx="115712" cy="115712"/>
      </dsp:txXfrm>
    </dsp:sp>
    <dsp:sp modelId="{423C3441-80D6-4AC1-8D65-BFC7D0F3EFFF}">
      <dsp:nvSpPr>
        <dsp:cNvPr id="0" name=""/>
        <dsp:cNvSpPr/>
      </dsp:nvSpPr>
      <dsp:spPr>
        <a:xfrm>
          <a:off x="4550833" y="1322"/>
          <a:ext cx="2434166" cy="12170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cy-GB" sz="3900" kern="1200" dirty="0"/>
            <a:t>Gwrando</a:t>
          </a:r>
        </a:p>
      </dsp:txBody>
      <dsp:txXfrm>
        <a:off x="4586480" y="36969"/>
        <a:ext cx="2362872" cy="1145789"/>
      </dsp:txXfrm>
    </dsp:sp>
    <dsp:sp modelId="{DD035456-3BEF-4FE5-AE11-B47F943A6D7E}">
      <dsp:nvSpPr>
        <dsp:cNvPr id="0" name=""/>
        <dsp:cNvSpPr/>
      </dsp:nvSpPr>
      <dsp:spPr>
        <a:xfrm rot="19457599">
          <a:off x="3464462" y="2339207"/>
          <a:ext cx="1199074" cy="40429"/>
        </a:xfrm>
        <a:custGeom>
          <a:avLst/>
          <a:gdLst/>
          <a:ahLst/>
          <a:cxnLst/>
          <a:rect l="0" t="0" r="0" b="0"/>
          <a:pathLst>
            <a:path>
              <a:moveTo>
                <a:pt x="0" y="20214"/>
              </a:moveTo>
              <a:lnTo>
                <a:pt x="1199074"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cy-GB" sz="500" kern="1200"/>
        </a:p>
      </dsp:txBody>
      <dsp:txXfrm>
        <a:off x="4034023" y="2329445"/>
        <a:ext cx="59953" cy="59953"/>
      </dsp:txXfrm>
    </dsp:sp>
    <dsp:sp modelId="{CA02C40F-C5FF-42A4-8143-7163E3554A7F}">
      <dsp:nvSpPr>
        <dsp:cNvPr id="0" name=""/>
        <dsp:cNvSpPr/>
      </dsp:nvSpPr>
      <dsp:spPr>
        <a:xfrm>
          <a:off x="4550833" y="1400968"/>
          <a:ext cx="2434166" cy="12170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cy-GB" sz="3900" kern="1200" dirty="0"/>
            <a:t>Siarad</a:t>
          </a:r>
        </a:p>
      </dsp:txBody>
      <dsp:txXfrm>
        <a:off x="4586480" y="1436615"/>
        <a:ext cx="2362872" cy="1145789"/>
      </dsp:txXfrm>
    </dsp:sp>
    <dsp:sp modelId="{A8B7FB32-DF8D-4387-82F7-397860EE511B}">
      <dsp:nvSpPr>
        <dsp:cNvPr id="0" name=""/>
        <dsp:cNvSpPr/>
      </dsp:nvSpPr>
      <dsp:spPr>
        <a:xfrm rot="2142401">
          <a:off x="3464462" y="3039030"/>
          <a:ext cx="1199074" cy="40429"/>
        </a:xfrm>
        <a:custGeom>
          <a:avLst/>
          <a:gdLst/>
          <a:ahLst/>
          <a:cxnLst/>
          <a:rect l="0" t="0" r="0" b="0"/>
          <a:pathLst>
            <a:path>
              <a:moveTo>
                <a:pt x="0" y="20214"/>
              </a:moveTo>
              <a:lnTo>
                <a:pt x="1199074"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cy-GB" sz="500" kern="1200"/>
        </a:p>
      </dsp:txBody>
      <dsp:txXfrm>
        <a:off x="4034023" y="3029268"/>
        <a:ext cx="59953" cy="59953"/>
      </dsp:txXfrm>
    </dsp:sp>
    <dsp:sp modelId="{A957A2E2-C772-4BA5-927E-0ED02664B018}">
      <dsp:nvSpPr>
        <dsp:cNvPr id="0" name=""/>
        <dsp:cNvSpPr/>
      </dsp:nvSpPr>
      <dsp:spPr>
        <a:xfrm>
          <a:off x="4550833" y="2800614"/>
          <a:ext cx="2434166" cy="12170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cy-GB" sz="3900" kern="1200" dirty="0"/>
            <a:t>Darllen</a:t>
          </a:r>
        </a:p>
      </dsp:txBody>
      <dsp:txXfrm>
        <a:off x="4586480" y="2836261"/>
        <a:ext cx="2362872" cy="1145789"/>
      </dsp:txXfrm>
    </dsp:sp>
    <dsp:sp modelId="{2AF9C9FC-7738-490F-91AE-D89C8D2244E7}">
      <dsp:nvSpPr>
        <dsp:cNvPr id="0" name=""/>
        <dsp:cNvSpPr/>
      </dsp:nvSpPr>
      <dsp:spPr>
        <a:xfrm rot="3907178">
          <a:off x="2906870" y="3738853"/>
          <a:ext cx="2314259" cy="40429"/>
        </a:xfrm>
        <a:custGeom>
          <a:avLst/>
          <a:gdLst/>
          <a:ahLst/>
          <a:cxnLst/>
          <a:rect l="0" t="0" r="0" b="0"/>
          <a:pathLst>
            <a:path>
              <a:moveTo>
                <a:pt x="0" y="20214"/>
              </a:moveTo>
              <a:lnTo>
                <a:pt x="2314259" y="2021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cy-GB" sz="800" kern="1200"/>
        </a:p>
      </dsp:txBody>
      <dsp:txXfrm>
        <a:off x="4006143" y="3701211"/>
        <a:ext cx="115712" cy="115712"/>
      </dsp:txXfrm>
    </dsp:sp>
    <dsp:sp modelId="{80E7744F-6236-455A-8111-688D916CD6E9}">
      <dsp:nvSpPr>
        <dsp:cNvPr id="0" name=""/>
        <dsp:cNvSpPr/>
      </dsp:nvSpPr>
      <dsp:spPr>
        <a:xfrm>
          <a:off x="4550833" y="4200260"/>
          <a:ext cx="2434166" cy="121708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cy-GB" sz="3900" kern="1200" dirty="0"/>
            <a:t>Ysgrifennu</a:t>
          </a:r>
        </a:p>
      </dsp:txBody>
      <dsp:txXfrm>
        <a:off x="4586480" y="4235907"/>
        <a:ext cx="2362872" cy="1145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8F74E-9928-4212-8C7E-8687F29E70C5}">
      <dsp:nvSpPr>
        <dsp:cNvPr id="0" name=""/>
        <dsp:cNvSpPr/>
      </dsp:nvSpPr>
      <dsp:spPr>
        <a:xfrm>
          <a:off x="1505" y="338066"/>
          <a:ext cx="3209566" cy="192573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cy-GB" sz="5600" kern="1200" dirty="0"/>
            <a:t>Gwrando</a:t>
          </a:r>
        </a:p>
      </dsp:txBody>
      <dsp:txXfrm>
        <a:off x="57908" y="394469"/>
        <a:ext cx="3096760" cy="1812933"/>
      </dsp:txXfrm>
    </dsp:sp>
    <dsp:sp modelId="{87596512-7578-409F-B023-294B3E489D9E}">
      <dsp:nvSpPr>
        <dsp:cNvPr id="0" name=""/>
        <dsp:cNvSpPr/>
      </dsp:nvSpPr>
      <dsp:spPr>
        <a:xfrm>
          <a:off x="3532403" y="902949"/>
          <a:ext cx="681224" cy="7959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cy-GB" sz="3400" kern="1200"/>
        </a:p>
      </dsp:txBody>
      <dsp:txXfrm>
        <a:off x="3532403" y="1062143"/>
        <a:ext cx="476857" cy="477584"/>
      </dsp:txXfrm>
    </dsp:sp>
    <dsp:sp modelId="{74DFC039-ACE9-4127-AB6A-3ED80CE3B479}">
      <dsp:nvSpPr>
        <dsp:cNvPr id="0" name=""/>
        <dsp:cNvSpPr/>
      </dsp:nvSpPr>
      <dsp:spPr>
        <a:xfrm>
          <a:off x="4496399" y="338066"/>
          <a:ext cx="3209566" cy="19257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cy-GB" sz="5600" kern="1200" dirty="0"/>
            <a:t>Siarad</a:t>
          </a:r>
        </a:p>
      </dsp:txBody>
      <dsp:txXfrm>
        <a:off x="4552802" y="394469"/>
        <a:ext cx="3096760" cy="1812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8F74E-9928-4212-8C7E-8687F29E70C5}">
      <dsp:nvSpPr>
        <dsp:cNvPr id="0" name=""/>
        <dsp:cNvSpPr/>
      </dsp:nvSpPr>
      <dsp:spPr>
        <a:xfrm>
          <a:off x="1505" y="338066"/>
          <a:ext cx="3209566" cy="192573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cy-GB" sz="5000" kern="1200" dirty="0"/>
            <a:t>Darllen</a:t>
          </a:r>
        </a:p>
      </dsp:txBody>
      <dsp:txXfrm>
        <a:off x="57908" y="394469"/>
        <a:ext cx="3096760" cy="1812933"/>
      </dsp:txXfrm>
    </dsp:sp>
    <dsp:sp modelId="{87596512-7578-409F-B023-294B3E489D9E}">
      <dsp:nvSpPr>
        <dsp:cNvPr id="0" name=""/>
        <dsp:cNvSpPr/>
      </dsp:nvSpPr>
      <dsp:spPr>
        <a:xfrm>
          <a:off x="3532403" y="902949"/>
          <a:ext cx="681224" cy="7959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cy-GB" sz="3400" kern="1200"/>
        </a:p>
      </dsp:txBody>
      <dsp:txXfrm>
        <a:off x="3532403" y="1062143"/>
        <a:ext cx="476857" cy="477584"/>
      </dsp:txXfrm>
    </dsp:sp>
    <dsp:sp modelId="{74DFC039-ACE9-4127-AB6A-3ED80CE3B479}">
      <dsp:nvSpPr>
        <dsp:cNvPr id="0" name=""/>
        <dsp:cNvSpPr/>
      </dsp:nvSpPr>
      <dsp:spPr>
        <a:xfrm>
          <a:off x="4496399" y="338066"/>
          <a:ext cx="3209566" cy="19257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cy-GB" sz="5000" kern="1200" dirty="0"/>
            <a:t>Ysgrifennu</a:t>
          </a:r>
        </a:p>
      </dsp:txBody>
      <dsp:txXfrm>
        <a:off x="4552802" y="394469"/>
        <a:ext cx="3096760" cy="18129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AB228-69F3-4CAD-8851-520B81536398}">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EEE45-3419-4633-A7F2-6FE68197C259}">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cy-GB" sz="2500" kern="1200"/>
            <a:t>Yn y cyflwyniad yma mae enghreifftiau o dasgau byr sy’n datblygu sgiliau iaith</a:t>
          </a:r>
          <a:endParaRPr lang="en-US" sz="2500" kern="1200"/>
        </a:p>
      </dsp:txBody>
      <dsp:txXfrm>
        <a:off x="398656" y="1088253"/>
        <a:ext cx="2959127" cy="1837317"/>
      </dsp:txXfrm>
    </dsp:sp>
    <dsp:sp modelId="{292381E6-DB9C-48E3-B4AA-DE659C278160}">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327E6-71A6-4091-A6F4-58E9EAF522BB}">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cy-GB" sz="2500" kern="1200"/>
            <a:t>Meddyliwch sut gallech chi eu addasu nhw ar gyfer eich gwersi.</a:t>
          </a:r>
          <a:endParaRPr lang="en-US" sz="2500" kern="1200"/>
        </a:p>
      </dsp:txBody>
      <dsp:txXfrm>
        <a:off x="4155097" y="1088253"/>
        <a:ext cx="2959127" cy="1837317"/>
      </dsp:txXfrm>
    </dsp:sp>
    <dsp:sp modelId="{3C25E6D9-FB0D-44AF-8F05-9DD89173CE1B}">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3D482D-A589-4113-A9ED-8297E38A6691}">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cy-GB" sz="2500" kern="1200"/>
            <a:t>Meddyliwch sut byddai modd gwneud y tasgau yn haws ac yn fwy heriol</a:t>
          </a:r>
          <a:endParaRPr lang="en-US" sz="2500" kern="1200"/>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4B760-B3F7-4209-BB19-726F5A08435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4C895-501F-4C79-9A19-0D49CBCF456C}">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Mae dau baragraff ar y daflen arddweud</a:t>
          </a:r>
          <a:endParaRPr lang="en-US" sz="2200" kern="1200"/>
        </a:p>
      </dsp:txBody>
      <dsp:txXfrm>
        <a:off x="0" y="675"/>
        <a:ext cx="6900512" cy="790684"/>
      </dsp:txXfrm>
    </dsp:sp>
    <dsp:sp modelId="{6C606F0A-99D9-4804-96D8-B357EC04AF94}">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CBC1C-E58E-4C88-8BEE-7ACB78F8F513}">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Plygwch y papur yn hanner fel bod un paragraff ar bob ochr</a:t>
          </a:r>
          <a:endParaRPr lang="en-US" sz="2200" kern="1200"/>
        </a:p>
      </dsp:txBody>
      <dsp:txXfrm>
        <a:off x="0" y="791359"/>
        <a:ext cx="6900512" cy="790684"/>
      </dsp:txXfrm>
    </dsp:sp>
    <dsp:sp modelId="{C55898C1-9D55-43B5-B5F9-FFBA0FFD656E}">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D08F2-83AF-44FA-AC22-4518E10653F0}">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Tasg mewn parau</a:t>
          </a:r>
          <a:endParaRPr lang="en-US" sz="2200" kern="1200"/>
        </a:p>
      </dsp:txBody>
      <dsp:txXfrm>
        <a:off x="0" y="1582044"/>
        <a:ext cx="6900512" cy="790684"/>
      </dsp:txXfrm>
    </dsp:sp>
    <dsp:sp modelId="{2ED7F840-0CBE-4B24-A28D-EAC7F2A8B913}">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38FA-99E1-412A-8221-11882D660CC9}">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Un yn darllen, un yn ysgrifennu</a:t>
          </a:r>
          <a:endParaRPr lang="en-US" sz="2200" kern="1200"/>
        </a:p>
      </dsp:txBody>
      <dsp:txXfrm>
        <a:off x="0" y="2372728"/>
        <a:ext cx="6900512" cy="790684"/>
      </dsp:txXfrm>
    </dsp:sp>
    <dsp:sp modelId="{85D359A9-AB5C-4D1C-8971-4D904EDF152A}">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F7AB8-79EC-4111-BCB2-3FAC06F32577}">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Partner 1 i ddarllen darn 1 yn uchel a Partner 2 yn ysgrifennu y geiriau mor gywir a phosibl. </a:t>
          </a:r>
          <a:endParaRPr lang="en-US" sz="2200" kern="1200"/>
        </a:p>
      </dsp:txBody>
      <dsp:txXfrm>
        <a:off x="0" y="3163412"/>
        <a:ext cx="6900512" cy="790684"/>
      </dsp:txXfrm>
    </dsp:sp>
    <dsp:sp modelId="{3CAF7FD3-8B20-4434-AB47-D95655E67573}">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10D20B-7525-4D7A-8D18-6B9A9ED7361A}">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Ar ôl gorffen ysgrifennu, Partner 2 i farcio ei waith ei hun gyda beiro lliw gwahanol</a:t>
          </a:r>
          <a:endParaRPr lang="en-US" sz="2200" kern="1200"/>
        </a:p>
      </dsp:txBody>
      <dsp:txXfrm>
        <a:off x="0" y="3954096"/>
        <a:ext cx="6900512" cy="790684"/>
      </dsp:txXfrm>
    </dsp:sp>
    <dsp:sp modelId="{6324524D-6F0D-44A4-8E02-637FC754C4A2}">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2FCD3-F380-4760-A9A5-DB9696CAC361}">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a:t>Newid rôl – Partner 2 i ddarllen darn 2 yn uchel a Partner 1 yn ysgrifennu</a:t>
          </a:r>
          <a:endParaRPr lang="en-US" sz="2200" kern="1200"/>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FA823-5363-45AE-8747-A3D24B443748}">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AD91EC-A88C-49A3-9082-F4209A1B49D2}">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dirty="0"/>
            <a:t>Nod – datblygu geirfa</a:t>
          </a:r>
          <a:endParaRPr lang="en-US" sz="2300" kern="1200" dirty="0"/>
        </a:p>
      </dsp:txBody>
      <dsp:txXfrm>
        <a:off x="0" y="2703"/>
        <a:ext cx="6900512" cy="921789"/>
      </dsp:txXfrm>
    </dsp:sp>
    <dsp:sp modelId="{4F2E5F7F-9C67-4884-A3BE-465AF7B702AA}">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245E11-D49D-4C59-8D8A-EF892E45B366}">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u="sng" kern="1200">
              <a:hlinkClick xmlns:r="http://schemas.openxmlformats.org/officeDocument/2006/relationships" r:id="rId1"/>
            </a:rPr>
            <a:t>https://fb.watch/j8lDLr1XME/</a:t>
          </a:r>
          <a:r>
            <a:rPr lang="cy-GB" sz="2300" kern="1200"/>
            <a:t> </a:t>
          </a:r>
          <a:endParaRPr lang="en-US" sz="2300" kern="1200"/>
        </a:p>
      </dsp:txBody>
      <dsp:txXfrm>
        <a:off x="0" y="924492"/>
        <a:ext cx="6900512" cy="921789"/>
      </dsp:txXfrm>
    </dsp:sp>
    <dsp:sp modelId="{9948AFD7-6248-4260-9055-8A3543A0DBA6}">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25FE9-C74C-4926-975F-DFC6ACB3FF82}">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dirty="0"/>
            <a:t>Gwrandewch ar fwletin tywydd S4C ddwywaith</a:t>
          </a:r>
          <a:endParaRPr lang="en-US" sz="2300" kern="1200" dirty="0"/>
        </a:p>
      </dsp:txBody>
      <dsp:txXfrm>
        <a:off x="0" y="1846281"/>
        <a:ext cx="6900512" cy="921789"/>
      </dsp:txXfrm>
    </dsp:sp>
    <dsp:sp modelId="{5B87D53C-3154-4803-B237-FF985E071D43}">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C41A7-4471-421D-9FF2-64A9F6C2719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a:t>Llenwch y bylchau ar y daflen waith</a:t>
          </a:r>
          <a:endParaRPr lang="en-US" sz="2300" kern="1200"/>
        </a:p>
      </dsp:txBody>
      <dsp:txXfrm>
        <a:off x="0" y="2768070"/>
        <a:ext cx="6900512" cy="921789"/>
      </dsp:txXfrm>
    </dsp:sp>
    <dsp:sp modelId="{93EFAA85-72F6-431B-9AFC-9D64570872F9}">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B4B16-DA0E-4AC9-AD49-28B68C9ED889}">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a:t>Tanlinellwch eirfa allweddol ar y dudalen sy’n sôn am y tywydd</a:t>
          </a:r>
          <a:endParaRPr lang="en-US" sz="2300" kern="1200"/>
        </a:p>
      </dsp:txBody>
      <dsp:txXfrm>
        <a:off x="0" y="3689859"/>
        <a:ext cx="6900512" cy="921789"/>
      </dsp:txXfrm>
    </dsp:sp>
    <dsp:sp modelId="{4CC6DE1C-EEA7-4056-B90C-13B3FFC2276D}">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BD2D4-D4FC-4393-AE17-5956C45EA2D3}">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a:t>Tasg nesaf – ysgrifennu bwletin tywydd ar gyfer heddiw gan ddefnyddio cymaint o’r eirfa yma â phosibl</a:t>
          </a:r>
          <a:endParaRPr lang="en-US" sz="2300" kern="1200"/>
        </a:p>
      </dsp:txBody>
      <dsp:txXfrm>
        <a:off x="0" y="4611648"/>
        <a:ext cx="6900512" cy="9217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2EC98-7A97-402A-BFAA-69F381747A7A}">
      <dsp:nvSpPr>
        <dsp:cNvPr id="0" name=""/>
        <dsp:cNvSpPr/>
      </dsp:nvSpPr>
      <dsp:spPr>
        <a:xfrm>
          <a:off x="0" y="103722"/>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Nonsens llwyr...</a:t>
          </a:r>
        </a:p>
      </dsp:txBody>
      <dsp:txXfrm>
        <a:off x="0" y="103722"/>
        <a:ext cx="2658527" cy="1595116"/>
      </dsp:txXfrm>
    </dsp:sp>
    <dsp:sp modelId="{7C27B935-986E-47BC-A877-45DC0AAE2B53}">
      <dsp:nvSpPr>
        <dsp:cNvPr id="0" name=""/>
        <dsp:cNvSpPr/>
      </dsp:nvSpPr>
      <dsp:spPr>
        <a:xfrm>
          <a:off x="2924380" y="103722"/>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Does dim amheuaeth...</a:t>
          </a:r>
        </a:p>
      </dsp:txBody>
      <dsp:txXfrm>
        <a:off x="2924380" y="103722"/>
        <a:ext cx="2658527" cy="1595116"/>
      </dsp:txXfrm>
    </dsp:sp>
    <dsp:sp modelId="{BBB2601A-8A2C-4CED-99B8-436AC9D160AB}">
      <dsp:nvSpPr>
        <dsp:cNvPr id="0" name=""/>
        <dsp:cNvSpPr/>
      </dsp:nvSpPr>
      <dsp:spPr>
        <a:xfrm>
          <a:off x="5848760" y="103722"/>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Mae'n rhaid i ti gytuno...</a:t>
          </a:r>
        </a:p>
      </dsp:txBody>
      <dsp:txXfrm>
        <a:off x="5848760" y="103722"/>
        <a:ext cx="2658527" cy="1595116"/>
      </dsp:txXfrm>
    </dsp:sp>
    <dsp:sp modelId="{86A244B5-9BF4-48BC-93B4-5DF18D6DBA36}">
      <dsp:nvSpPr>
        <dsp:cNvPr id="0" name=""/>
        <dsp:cNvSpPr/>
      </dsp:nvSpPr>
      <dsp:spPr>
        <a:xfrm>
          <a:off x="0" y="196469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Mae'n amlwg...</a:t>
          </a:r>
        </a:p>
      </dsp:txBody>
      <dsp:txXfrm>
        <a:off x="0" y="1964691"/>
        <a:ext cx="2658527" cy="1595116"/>
      </dsp:txXfrm>
    </dsp:sp>
    <dsp:sp modelId="{2388ADA3-ED16-44EE-9B11-2F61F3122BE3}">
      <dsp:nvSpPr>
        <dsp:cNvPr id="0" name=""/>
        <dsp:cNvSpPr/>
      </dsp:nvSpPr>
      <dsp:spPr>
        <a:xfrm>
          <a:off x="2924380" y="196469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Mae pawb yn gwybod...</a:t>
          </a:r>
        </a:p>
      </dsp:txBody>
      <dsp:txXfrm>
        <a:off x="2924380" y="1964691"/>
        <a:ext cx="2658527" cy="1595116"/>
      </dsp:txXfrm>
    </dsp:sp>
    <dsp:sp modelId="{D7EDAE1A-CF2B-4EC6-A3C1-5B20E78E7142}">
      <dsp:nvSpPr>
        <dsp:cNvPr id="0" name=""/>
        <dsp:cNvSpPr/>
      </dsp:nvSpPr>
      <dsp:spPr>
        <a:xfrm>
          <a:off x="5848760" y="196469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Yn anffodus...</a:t>
          </a:r>
        </a:p>
      </dsp:txBody>
      <dsp:txXfrm>
        <a:off x="5848760" y="1964691"/>
        <a:ext cx="2658527" cy="1595116"/>
      </dsp:txXfrm>
    </dsp:sp>
    <dsp:sp modelId="{8D5E9C26-7BC9-4FA6-8F64-69490E235247}">
      <dsp:nvSpPr>
        <dsp:cNvPr id="0" name=""/>
        <dsp:cNvSpPr/>
      </dsp:nvSpPr>
      <dsp:spPr>
        <a:xfrm>
          <a:off x="0" y="382566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Dim ond ff</a:t>
          </a:r>
          <a:r>
            <a:rPr lang="cy-GB" sz="3200" kern="1200">
              <a:solidFill>
                <a:sysClr val="windowText" lastClr="000000"/>
              </a:solidFill>
              <a:latin typeface="Calibri"/>
              <a:ea typeface="+mn-ea"/>
              <a:cs typeface="Calibri"/>
            </a:rPr>
            <a:t>ŵ</a:t>
          </a:r>
          <a:r>
            <a:rPr lang="cy-GB" sz="3200" kern="1200">
              <a:solidFill>
                <a:sysClr val="windowText" lastClr="000000"/>
              </a:solidFill>
              <a:latin typeface="Calibri"/>
              <a:ea typeface="+mn-ea"/>
              <a:cs typeface="+mn-cs"/>
            </a:rPr>
            <a:t>l fyddai'n dweud...</a:t>
          </a:r>
        </a:p>
      </dsp:txBody>
      <dsp:txXfrm>
        <a:off x="0" y="3825661"/>
        <a:ext cx="2658527" cy="1595116"/>
      </dsp:txXfrm>
    </dsp:sp>
    <dsp:sp modelId="{8F5E4309-BAF2-4415-A434-85C46B8F0485}">
      <dsp:nvSpPr>
        <dsp:cNvPr id="0" name=""/>
        <dsp:cNvSpPr/>
      </dsp:nvSpPr>
      <dsp:spPr>
        <a:xfrm>
          <a:off x="2924380" y="382566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Mae'n anodd credu...</a:t>
          </a:r>
        </a:p>
      </dsp:txBody>
      <dsp:txXfrm>
        <a:off x="2924380" y="3825661"/>
        <a:ext cx="2658527" cy="1595116"/>
      </dsp:txXfrm>
    </dsp:sp>
    <dsp:sp modelId="{D3A0D364-7DE1-43C7-8BD4-57B8E3763745}">
      <dsp:nvSpPr>
        <dsp:cNvPr id="0" name=""/>
        <dsp:cNvSpPr/>
      </dsp:nvSpPr>
      <dsp:spPr>
        <a:xfrm>
          <a:off x="5848760" y="3825661"/>
          <a:ext cx="2658527" cy="1595116"/>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a:solidFill>
                <a:sysClr val="windowText" lastClr="000000"/>
              </a:solidFill>
              <a:latin typeface="Calibri"/>
              <a:ea typeface="+mn-ea"/>
              <a:cs typeface="+mn-cs"/>
            </a:rPr>
            <a:t>Dydw i ddim yn cytuno...</a:t>
          </a:r>
        </a:p>
      </dsp:txBody>
      <dsp:txXfrm>
        <a:off x="5848760" y="3825661"/>
        <a:ext cx="2658527" cy="15951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2EC98-7A97-402A-BFAA-69F381747A7A}">
      <dsp:nvSpPr>
        <dsp:cNvPr id="0" name=""/>
        <dsp:cNvSpPr/>
      </dsp:nvSpPr>
      <dsp:spPr>
        <a:xfrm>
          <a:off x="32628" y="2390"/>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a/ac</a:t>
          </a:r>
        </a:p>
      </dsp:txBody>
      <dsp:txXfrm>
        <a:off x="32628" y="2390"/>
        <a:ext cx="2589897" cy="1553938"/>
      </dsp:txXfrm>
    </dsp:sp>
    <dsp:sp modelId="{7C27B935-986E-47BC-A877-45DC0AAE2B53}">
      <dsp:nvSpPr>
        <dsp:cNvPr id="0" name=""/>
        <dsp:cNvSpPr/>
      </dsp:nvSpPr>
      <dsp:spPr>
        <a:xfrm>
          <a:off x="2881515" y="2390"/>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neu</a:t>
          </a:r>
        </a:p>
      </dsp:txBody>
      <dsp:txXfrm>
        <a:off x="2881515" y="2390"/>
        <a:ext cx="2589897" cy="1553938"/>
      </dsp:txXfrm>
    </dsp:sp>
    <dsp:sp modelId="{BBB2601A-8A2C-4CED-99B8-436AC9D160AB}">
      <dsp:nvSpPr>
        <dsp:cNvPr id="0" name=""/>
        <dsp:cNvSpPr/>
      </dsp:nvSpPr>
      <dsp:spPr>
        <a:xfrm>
          <a:off x="5730402" y="2390"/>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oherwydd</a:t>
          </a:r>
        </a:p>
      </dsp:txBody>
      <dsp:txXfrm>
        <a:off x="5730402" y="2390"/>
        <a:ext cx="2589897" cy="1553938"/>
      </dsp:txXfrm>
    </dsp:sp>
    <dsp:sp modelId="{86A244B5-9BF4-48BC-93B4-5DF18D6DBA36}">
      <dsp:nvSpPr>
        <dsp:cNvPr id="0" name=""/>
        <dsp:cNvSpPr/>
      </dsp:nvSpPr>
      <dsp:spPr>
        <a:xfrm>
          <a:off x="32628" y="1815318"/>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achos</a:t>
          </a:r>
        </a:p>
      </dsp:txBody>
      <dsp:txXfrm>
        <a:off x="32628" y="1815318"/>
        <a:ext cx="2589897" cy="1553938"/>
      </dsp:txXfrm>
    </dsp:sp>
    <dsp:sp modelId="{2388ADA3-ED16-44EE-9B11-2F61F3122BE3}">
      <dsp:nvSpPr>
        <dsp:cNvPr id="0" name=""/>
        <dsp:cNvSpPr/>
      </dsp:nvSpPr>
      <dsp:spPr>
        <a:xfrm>
          <a:off x="2881515" y="1815318"/>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o ganlyniad</a:t>
          </a:r>
        </a:p>
      </dsp:txBody>
      <dsp:txXfrm>
        <a:off x="2881515" y="1815318"/>
        <a:ext cx="2589897" cy="1553938"/>
      </dsp:txXfrm>
    </dsp:sp>
    <dsp:sp modelId="{D7EDAE1A-CF2B-4EC6-A3C1-5B20E78E7142}">
      <dsp:nvSpPr>
        <dsp:cNvPr id="0" name=""/>
        <dsp:cNvSpPr/>
      </dsp:nvSpPr>
      <dsp:spPr>
        <a:xfrm>
          <a:off x="5763030" y="1815318"/>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serch hynny</a:t>
          </a:r>
        </a:p>
      </dsp:txBody>
      <dsp:txXfrm>
        <a:off x="5763030" y="1815318"/>
        <a:ext cx="2589897" cy="1553938"/>
      </dsp:txXfrm>
    </dsp:sp>
    <dsp:sp modelId="{8D5E9C26-7BC9-4FA6-8F64-69490E235247}">
      <dsp:nvSpPr>
        <dsp:cNvPr id="0" name=""/>
        <dsp:cNvSpPr/>
      </dsp:nvSpPr>
      <dsp:spPr>
        <a:xfrm>
          <a:off x="32628" y="3628246"/>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ar y llaw arall</a:t>
          </a:r>
        </a:p>
      </dsp:txBody>
      <dsp:txXfrm>
        <a:off x="32628" y="3628246"/>
        <a:ext cx="2589897" cy="1553938"/>
      </dsp:txXfrm>
    </dsp:sp>
    <dsp:sp modelId="{8F5E4309-BAF2-4415-A434-85C46B8F0485}">
      <dsp:nvSpPr>
        <dsp:cNvPr id="0" name=""/>
        <dsp:cNvSpPr/>
      </dsp:nvSpPr>
      <dsp:spPr>
        <a:xfrm>
          <a:off x="2881515" y="3628246"/>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er</a:t>
          </a:r>
        </a:p>
      </dsp:txBody>
      <dsp:txXfrm>
        <a:off x="2881515" y="3628246"/>
        <a:ext cx="2589897" cy="1553938"/>
      </dsp:txXfrm>
    </dsp:sp>
    <dsp:sp modelId="{D3A0D364-7DE1-43C7-8BD4-57B8E3763745}">
      <dsp:nvSpPr>
        <dsp:cNvPr id="0" name=""/>
        <dsp:cNvSpPr/>
      </dsp:nvSpPr>
      <dsp:spPr>
        <a:xfrm>
          <a:off x="5730402" y="3628246"/>
          <a:ext cx="2589897" cy="1553938"/>
        </a:xfrm>
        <a:prstGeom prst="rect">
          <a:avLst/>
        </a:prstGeom>
        <a:gradFill rotWithShape="0">
          <a:gsLst>
            <a:gs pos="0">
              <a:srgbClr val="4F81BD">
                <a:hueOff val="0"/>
                <a:satOff val="0"/>
                <a:lumOff val="0"/>
                <a:alphaOff val="0"/>
                <a:tint val="50000"/>
                <a:satMod val="300000"/>
              </a:srgbClr>
            </a:gs>
            <a:gs pos="35000">
              <a:srgbClr val="4F81BD">
                <a:hueOff val="0"/>
                <a:satOff val="0"/>
                <a:lumOff val="0"/>
                <a:alphaOff val="0"/>
                <a:tint val="37000"/>
                <a:satMod val="300000"/>
              </a:srgbClr>
            </a:gs>
            <a:gs pos="100000">
              <a:srgbClr val="4F81BD">
                <a:hueOff val="0"/>
                <a:satOff val="0"/>
                <a:lumOff val="0"/>
                <a:alphaOff val="0"/>
                <a:tint val="15000"/>
                <a:satMod val="350000"/>
              </a:srgb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solidFill>
                <a:sysClr val="windowText" lastClr="000000"/>
              </a:solidFill>
              <a:latin typeface="Calibri"/>
              <a:ea typeface="+mn-ea"/>
              <a:cs typeface="+mn-cs"/>
            </a:rPr>
            <a:t>sy’n arwain at</a:t>
          </a:r>
        </a:p>
      </dsp:txBody>
      <dsp:txXfrm>
        <a:off x="5730402" y="3628246"/>
        <a:ext cx="2589897" cy="15539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0005F-F784-43CD-AE45-903E126C9BED}">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545EC-873B-46A8-9BD8-1432C191690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cy-GB" sz="5000" kern="1200"/>
            <a:t>Sefwch ar eich traed</a:t>
          </a:r>
          <a:endParaRPr lang="en-US" sz="5000" kern="1200"/>
        </a:p>
      </dsp:txBody>
      <dsp:txXfrm>
        <a:off x="0" y="2703"/>
        <a:ext cx="6900512" cy="1843578"/>
      </dsp:txXfrm>
    </dsp:sp>
    <dsp:sp modelId="{973AD6D2-B5D8-43ED-ABBC-A8F7136655A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6DE6A-473C-4FA4-BCCC-88078F35954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cy-GB" sz="5000" kern="1200"/>
            <a:t>Dywedwch y gair gyda’ch gilydd ar ôl yr athro</a:t>
          </a:r>
          <a:endParaRPr lang="en-US" sz="5000" kern="1200"/>
        </a:p>
      </dsp:txBody>
      <dsp:txXfrm>
        <a:off x="0" y="1846281"/>
        <a:ext cx="6900512" cy="1843578"/>
      </dsp:txXfrm>
    </dsp:sp>
    <dsp:sp modelId="{E5E41E90-000D-463F-AB5C-D78830BC459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1C7F8-07B4-4B40-92A7-832078CB0520}">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cy-GB" sz="5000" kern="1200"/>
            <a:t>Copiwch y symudiadau</a:t>
          </a:r>
          <a:endParaRPr lang="en-US" sz="5000" kern="1200"/>
        </a:p>
      </dsp:txBody>
      <dsp:txXfrm>
        <a:off x="0" y="3689859"/>
        <a:ext cx="6900512" cy="1843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70825-E2DD-47AE-9A2C-45CE8EAF8753}">
      <dsp:nvSpPr>
        <dsp:cNvPr id="0" name=""/>
        <dsp:cNvSpPr/>
      </dsp:nvSpPr>
      <dsp:spPr>
        <a:xfrm>
          <a:off x="0" y="681"/>
          <a:ext cx="49609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12F2E-1681-4665-9777-A4396BD40E70}">
      <dsp:nvSpPr>
        <dsp:cNvPr id="0" name=""/>
        <dsp:cNvSpPr/>
      </dsp:nvSpPr>
      <dsp:spPr>
        <a:xfrm>
          <a:off x="0" y="681"/>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Nofio</a:t>
          </a:r>
          <a:endParaRPr lang="en-US" sz="2500" kern="1200"/>
        </a:p>
      </dsp:txBody>
      <dsp:txXfrm>
        <a:off x="0" y="681"/>
        <a:ext cx="4960966" cy="558178"/>
      </dsp:txXfrm>
    </dsp:sp>
    <dsp:sp modelId="{7C1A3E89-BFFC-4FD0-895F-3262A474D6E7}">
      <dsp:nvSpPr>
        <dsp:cNvPr id="0" name=""/>
        <dsp:cNvSpPr/>
      </dsp:nvSpPr>
      <dsp:spPr>
        <a:xfrm>
          <a:off x="0" y="558860"/>
          <a:ext cx="4960966" cy="0"/>
        </a:xfrm>
        <a:prstGeom prst="line">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083CA-A641-459E-8B11-9B84033E4A68}">
      <dsp:nvSpPr>
        <dsp:cNvPr id="0" name=""/>
        <dsp:cNvSpPr/>
      </dsp:nvSpPr>
      <dsp:spPr>
        <a:xfrm>
          <a:off x="0" y="558860"/>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Ysgrifennu</a:t>
          </a:r>
          <a:endParaRPr lang="en-US" sz="2500" kern="1200"/>
        </a:p>
      </dsp:txBody>
      <dsp:txXfrm>
        <a:off x="0" y="558860"/>
        <a:ext cx="4960966" cy="558178"/>
      </dsp:txXfrm>
    </dsp:sp>
    <dsp:sp modelId="{38F92152-2255-4760-A8E2-CFBD1288FDCA}">
      <dsp:nvSpPr>
        <dsp:cNvPr id="0" name=""/>
        <dsp:cNvSpPr/>
      </dsp:nvSpPr>
      <dsp:spPr>
        <a:xfrm>
          <a:off x="0" y="1117038"/>
          <a:ext cx="4960966" cy="0"/>
        </a:xfrm>
        <a:prstGeom prst="lin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D6601-3A0E-49BB-B2F4-EB110CB91972}">
      <dsp:nvSpPr>
        <dsp:cNvPr id="0" name=""/>
        <dsp:cNvSpPr/>
      </dsp:nvSpPr>
      <dsp:spPr>
        <a:xfrm>
          <a:off x="0" y="1117038"/>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Darllen</a:t>
          </a:r>
          <a:endParaRPr lang="en-US" sz="2500" kern="1200"/>
        </a:p>
      </dsp:txBody>
      <dsp:txXfrm>
        <a:off x="0" y="1117038"/>
        <a:ext cx="4960966" cy="558178"/>
      </dsp:txXfrm>
    </dsp:sp>
    <dsp:sp modelId="{C5F6B664-CBE1-4F58-B630-3569FC099477}">
      <dsp:nvSpPr>
        <dsp:cNvPr id="0" name=""/>
        <dsp:cNvSpPr/>
      </dsp:nvSpPr>
      <dsp:spPr>
        <a:xfrm>
          <a:off x="0" y="1675217"/>
          <a:ext cx="4960966"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49374-5AD2-4953-BD43-5EFFC835C017}">
      <dsp:nvSpPr>
        <dsp:cNvPr id="0" name=""/>
        <dsp:cNvSpPr/>
      </dsp:nvSpPr>
      <dsp:spPr>
        <a:xfrm>
          <a:off x="0" y="1675217"/>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Gwrando</a:t>
          </a:r>
          <a:endParaRPr lang="en-US" sz="2500" kern="1200"/>
        </a:p>
      </dsp:txBody>
      <dsp:txXfrm>
        <a:off x="0" y="1675217"/>
        <a:ext cx="4960966" cy="558178"/>
      </dsp:txXfrm>
    </dsp:sp>
    <dsp:sp modelId="{E6F2BB01-FA50-42A3-9812-969ECAB97356}">
      <dsp:nvSpPr>
        <dsp:cNvPr id="0" name=""/>
        <dsp:cNvSpPr/>
      </dsp:nvSpPr>
      <dsp:spPr>
        <a:xfrm>
          <a:off x="0" y="2233395"/>
          <a:ext cx="4960966" cy="0"/>
        </a:xfrm>
        <a:prstGeom prst="lin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674F2-55ED-45C6-B59F-A3969471C467}">
      <dsp:nvSpPr>
        <dsp:cNvPr id="0" name=""/>
        <dsp:cNvSpPr/>
      </dsp:nvSpPr>
      <dsp:spPr>
        <a:xfrm>
          <a:off x="0" y="2233395"/>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Cysgu</a:t>
          </a:r>
          <a:endParaRPr lang="en-US" sz="2500" kern="1200"/>
        </a:p>
      </dsp:txBody>
      <dsp:txXfrm>
        <a:off x="0" y="2233395"/>
        <a:ext cx="4960966" cy="558178"/>
      </dsp:txXfrm>
    </dsp:sp>
    <dsp:sp modelId="{D084F135-3BE9-40B3-A51A-41E31E84B1F8}">
      <dsp:nvSpPr>
        <dsp:cNvPr id="0" name=""/>
        <dsp:cNvSpPr/>
      </dsp:nvSpPr>
      <dsp:spPr>
        <a:xfrm>
          <a:off x="0" y="2791574"/>
          <a:ext cx="4960966" cy="0"/>
        </a:xfrm>
        <a:prstGeom prst="line">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6E7E10-A1BF-4CB1-8721-84F57F69D029}">
      <dsp:nvSpPr>
        <dsp:cNvPr id="0" name=""/>
        <dsp:cNvSpPr/>
      </dsp:nvSpPr>
      <dsp:spPr>
        <a:xfrm>
          <a:off x="0" y="2791574"/>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Bwyta</a:t>
          </a:r>
          <a:endParaRPr lang="en-US" sz="2500" kern="1200"/>
        </a:p>
      </dsp:txBody>
      <dsp:txXfrm>
        <a:off x="0" y="2791574"/>
        <a:ext cx="4960966" cy="558178"/>
      </dsp:txXfrm>
    </dsp:sp>
    <dsp:sp modelId="{97ED79AF-8E48-4EDB-AC9C-6697DF1BC246}">
      <dsp:nvSpPr>
        <dsp:cNvPr id="0" name=""/>
        <dsp:cNvSpPr/>
      </dsp:nvSpPr>
      <dsp:spPr>
        <a:xfrm>
          <a:off x="0" y="3349752"/>
          <a:ext cx="4960966"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D9372-AA4F-424C-939A-B141A8815A71}">
      <dsp:nvSpPr>
        <dsp:cNvPr id="0" name=""/>
        <dsp:cNvSpPr/>
      </dsp:nvSpPr>
      <dsp:spPr>
        <a:xfrm>
          <a:off x="0" y="3349752"/>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Meddwl</a:t>
          </a:r>
          <a:endParaRPr lang="en-US" sz="2500" kern="1200"/>
        </a:p>
      </dsp:txBody>
      <dsp:txXfrm>
        <a:off x="0" y="3349752"/>
        <a:ext cx="4960966" cy="558178"/>
      </dsp:txXfrm>
    </dsp:sp>
    <dsp:sp modelId="{8ACB4F61-C32F-46FE-8C41-507BBB755CEC}">
      <dsp:nvSpPr>
        <dsp:cNvPr id="0" name=""/>
        <dsp:cNvSpPr/>
      </dsp:nvSpPr>
      <dsp:spPr>
        <a:xfrm>
          <a:off x="0" y="3907930"/>
          <a:ext cx="4960966" cy="0"/>
        </a:xfrm>
        <a:prstGeom prst="line">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FBDEF4-9785-40D6-8D8F-5B62FB5E9CA6}">
      <dsp:nvSpPr>
        <dsp:cNvPr id="0" name=""/>
        <dsp:cNvSpPr/>
      </dsp:nvSpPr>
      <dsp:spPr>
        <a:xfrm>
          <a:off x="0" y="3907930"/>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Yfed</a:t>
          </a:r>
          <a:endParaRPr lang="en-US" sz="2500" kern="1200"/>
        </a:p>
      </dsp:txBody>
      <dsp:txXfrm>
        <a:off x="0" y="3907930"/>
        <a:ext cx="4960966" cy="558178"/>
      </dsp:txXfrm>
    </dsp:sp>
    <dsp:sp modelId="{3EB21369-C33E-4C27-BA9C-F883D87CF283}">
      <dsp:nvSpPr>
        <dsp:cNvPr id="0" name=""/>
        <dsp:cNvSpPr/>
      </dsp:nvSpPr>
      <dsp:spPr>
        <a:xfrm>
          <a:off x="0" y="4466109"/>
          <a:ext cx="4960966" cy="0"/>
        </a:xfrm>
        <a:prstGeom prst="lin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7B526-1E3E-4FAE-9731-D2D29B78387F}">
      <dsp:nvSpPr>
        <dsp:cNvPr id="0" name=""/>
        <dsp:cNvSpPr/>
      </dsp:nvSpPr>
      <dsp:spPr>
        <a:xfrm>
          <a:off x="0" y="4466109"/>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Dawnsio</a:t>
          </a:r>
          <a:endParaRPr lang="en-US" sz="2500" kern="1200"/>
        </a:p>
      </dsp:txBody>
      <dsp:txXfrm>
        <a:off x="0" y="4466109"/>
        <a:ext cx="4960966" cy="558178"/>
      </dsp:txXfrm>
    </dsp:sp>
    <dsp:sp modelId="{43853B0D-4AEF-4C3C-9EC1-96FFC3C5409B}">
      <dsp:nvSpPr>
        <dsp:cNvPr id="0" name=""/>
        <dsp:cNvSpPr/>
      </dsp:nvSpPr>
      <dsp:spPr>
        <a:xfrm>
          <a:off x="0" y="5024287"/>
          <a:ext cx="496096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BC5B7E-01CA-497C-A555-0FCA5841F46B}">
      <dsp:nvSpPr>
        <dsp:cNvPr id="0" name=""/>
        <dsp:cNvSpPr/>
      </dsp:nvSpPr>
      <dsp:spPr>
        <a:xfrm>
          <a:off x="0" y="5024287"/>
          <a:ext cx="4960966" cy="55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cy-GB" sz="2500" kern="1200"/>
            <a:t>Rhedeg</a:t>
          </a:r>
          <a:endParaRPr lang="en-US" sz="2500" kern="1200"/>
        </a:p>
      </dsp:txBody>
      <dsp:txXfrm>
        <a:off x="0" y="5024287"/>
        <a:ext cx="4960966" cy="5581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897BF-FF7C-134B-8693-4E55C5FD3F04}">
      <dsp:nvSpPr>
        <dsp:cNvPr id="0" name=""/>
        <dsp:cNvSpPr/>
      </dsp:nvSpPr>
      <dsp:spPr>
        <a:xfrm>
          <a:off x="0" y="0"/>
          <a:ext cx="4903293" cy="11530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“On average, teachers only wait 0.7 and 1.4 seconds after asking a question” (Stahl, 1994). </a:t>
          </a:r>
        </a:p>
      </dsp:txBody>
      <dsp:txXfrm>
        <a:off x="33771" y="33771"/>
        <a:ext cx="3524201" cy="1085468"/>
      </dsp:txXfrm>
    </dsp:sp>
    <dsp:sp modelId="{5B4B7D9B-E033-1047-ADAB-E717FD01E0AD}">
      <dsp:nvSpPr>
        <dsp:cNvPr id="0" name=""/>
        <dsp:cNvSpPr/>
      </dsp:nvSpPr>
      <dsp:spPr>
        <a:xfrm>
          <a:off x="366154" y="1313150"/>
          <a:ext cx="4903293" cy="115301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Rhaid i chi fod yn synhwyrol wrth ofyn am atebion.</a:t>
          </a:r>
        </a:p>
      </dsp:txBody>
      <dsp:txXfrm>
        <a:off x="399925" y="1346921"/>
        <a:ext cx="3720139" cy="1085468"/>
      </dsp:txXfrm>
    </dsp:sp>
    <dsp:sp modelId="{3F839149-A8AA-494B-B5F8-D597237F64BF}">
      <dsp:nvSpPr>
        <dsp:cNvPr id="0" name=""/>
        <dsp:cNvSpPr/>
      </dsp:nvSpPr>
      <dsp:spPr>
        <a:xfrm>
          <a:off x="732309" y="2626301"/>
          <a:ext cx="4903293" cy="115301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err="1"/>
            <a:t>Cywiro</a:t>
          </a:r>
          <a:r>
            <a:rPr lang="en-US" sz="2000" kern="1200" dirty="0"/>
            <a:t>: </a:t>
          </a:r>
          <a:r>
            <a:rPr lang="en-US" sz="2000" kern="1200" dirty="0" err="1"/>
            <a:t>rhaid</a:t>
          </a:r>
          <a:r>
            <a:rPr lang="en-US" sz="2000" kern="1200" dirty="0"/>
            <a:t> </a:t>
          </a:r>
          <a:r>
            <a:rPr lang="en-US" sz="2000" kern="1200" dirty="0" err="1"/>
            <a:t>creu</a:t>
          </a:r>
          <a:r>
            <a:rPr lang="en-US" sz="2000" kern="1200" dirty="0"/>
            <a:t> </a:t>
          </a:r>
          <a:r>
            <a:rPr lang="en-US" sz="2000" kern="1200" dirty="0" err="1"/>
            <a:t>awyrgylch</a:t>
          </a:r>
          <a:r>
            <a:rPr lang="en-US" sz="2000" kern="1200" dirty="0"/>
            <a:t> </a:t>
          </a:r>
          <a:r>
            <a:rPr lang="en-US" sz="2000" kern="1200" dirty="0" err="1"/>
            <a:t>positif</a:t>
          </a:r>
          <a:endParaRPr lang="en-US" sz="2000" kern="1200" dirty="0"/>
        </a:p>
      </dsp:txBody>
      <dsp:txXfrm>
        <a:off x="766080" y="2660072"/>
        <a:ext cx="3720139" cy="1085468"/>
      </dsp:txXfrm>
    </dsp:sp>
    <dsp:sp modelId="{AA1BE1BF-12C1-B649-976F-EB3509CAE8B2}">
      <dsp:nvSpPr>
        <dsp:cNvPr id="0" name=""/>
        <dsp:cNvSpPr/>
      </dsp:nvSpPr>
      <dsp:spPr>
        <a:xfrm>
          <a:off x="1098464" y="3939451"/>
          <a:ext cx="4903293" cy="115301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Gofyn i’r dysgwyr ymhelaethu i brofi dealltwriaeth</a:t>
          </a:r>
        </a:p>
      </dsp:txBody>
      <dsp:txXfrm>
        <a:off x="1132235" y="3973222"/>
        <a:ext cx="3720139" cy="1085468"/>
      </dsp:txXfrm>
    </dsp:sp>
    <dsp:sp modelId="{ED52D13E-3A91-984F-A01D-F1264D027282}">
      <dsp:nvSpPr>
        <dsp:cNvPr id="0" name=""/>
        <dsp:cNvSpPr/>
      </dsp:nvSpPr>
      <dsp:spPr>
        <a:xfrm>
          <a:off x="1464619" y="5252602"/>
          <a:ext cx="4903293" cy="115301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Cwestiynau Enwebiedig / an-enwebiedig</a:t>
          </a:r>
          <a:br>
            <a:rPr lang="en-US" sz="2000" kern="1200"/>
          </a:br>
          <a:endParaRPr lang="en-US" sz="2000" kern="1200"/>
        </a:p>
      </dsp:txBody>
      <dsp:txXfrm>
        <a:off x="1498390" y="5286373"/>
        <a:ext cx="3720139" cy="1085468"/>
      </dsp:txXfrm>
    </dsp:sp>
    <dsp:sp modelId="{3461F39E-30B0-DB4C-997C-782BC3A323B1}">
      <dsp:nvSpPr>
        <dsp:cNvPr id="0" name=""/>
        <dsp:cNvSpPr/>
      </dsp:nvSpPr>
      <dsp:spPr>
        <a:xfrm>
          <a:off x="4153836" y="842338"/>
          <a:ext cx="749456" cy="74945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322464" y="842338"/>
        <a:ext cx="412200" cy="563966"/>
      </dsp:txXfrm>
    </dsp:sp>
    <dsp:sp modelId="{E68A2AF3-82D3-DF47-83AA-E73CB5F56795}">
      <dsp:nvSpPr>
        <dsp:cNvPr id="0" name=""/>
        <dsp:cNvSpPr/>
      </dsp:nvSpPr>
      <dsp:spPr>
        <a:xfrm>
          <a:off x="4519991" y="2155488"/>
          <a:ext cx="749456" cy="74945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688619" y="2155488"/>
        <a:ext cx="412200" cy="563966"/>
      </dsp:txXfrm>
    </dsp:sp>
    <dsp:sp modelId="{B0360697-9A85-D54C-812A-4904484B635A}">
      <dsp:nvSpPr>
        <dsp:cNvPr id="0" name=""/>
        <dsp:cNvSpPr/>
      </dsp:nvSpPr>
      <dsp:spPr>
        <a:xfrm>
          <a:off x="4886146" y="3449422"/>
          <a:ext cx="749456" cy="74945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054774" y="3449422"/>
        <a:ext cx="412200" cy="563966"/>
      </dsp:txXfrm>
    </dsp:sp>
    <dsp:sp modelId="{191E9436-AE0E-4745-B413-6C30DC1849EB}">
      <dsp:nvSpPr>
        <dsp:cNvPr id="0" name=""/>
        <dsp:cNvSpPr/>
      </dsp:nvSpPr>
      <dsp:spPr>
        <a:xfrm>
          <a:off x="5252301" y="4775384"/>
          <a:ext cx="749456" cy="74945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420929" y="4775384"/>
        <a:ext cx="412200" cy="56396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FBA4C1-2200-224E-BC59-EFB7DFBD6484}" type="datetimeFigureOut">
              <a:rPr lang="en-US" smtClean="0"/>
              <a:t>3/8/2023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AA936B-7447-174D-8F7F-D47501C9B921}" type="slidenum">
              <a:rPr lang="en-US" smtClean="0"/>
              <a:t>‹#›</a:t>
            </a:fld>
            <a:endParaRPr lang="en-US"/>
          </a:p>
        </p:txBody>
      </p:sp>
    </p:spTree>
    <p:extLst>
      <p:ext uri="{BB962C8B-B14F-4D97-AF65-F5344CB8AC3E}">
        <p14:creationId xmlns:p14="http://schemas.microsoft.com/office/powerpoint/2010/main" val="566901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frenchteachernet.blogspot.com/2015/12/some-strategies-for-teaching-new.html"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files.eric.ed.gov/fulltext/ED370885.pdf"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gianfrancoconti.com/category/grammar-teaching/"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gianfrancoconti.com/category/technology-and-l2-learning/"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3176590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Y sgiliau goddefol yw gwrando </a:t>
            </a:r>
            <a:r>
              <a:rPr lang="cy-GB"/>
              <a:t>a darllen</a:t>
            </a:r>
          </a:p>
        </p:txBody>
      </p:sp>
      <p:sp>
        <p:nvSpPr>
          <p:cNvPr id="4" name="Dalfan Rhif y Sleid 3"/>
          <p:cNvSpPr>
            <a:spLocks noGrp="1"/>
          </p:cNvSpPr>
          <p:nvPr>
            <p:ph type="sldNum" sz="quarter" idx="5"/>
          </p:nvPr>
        </p:nvSpPr>
        <p:spPr/>
        <p:txBody>
          <a:bodyPr/>
          <a:lstStyle/>
          <a:p>
            <a:fld id="{15AA936B-7447-174D-8F7F-D47501C9B921}" type="slidenum">
              <a:rPr lang="en-US" smtClean="0"/>
              <a:t>7</a:t>
            </a:fld>
            <a:endParaRPr lang="en-US"/>
          </a:p>
        </p:txBody>
      </p:sp>
    </p:spTree>
    <p:extLst>
      <p:ext uri="{BB962C8B-B14F-4D97-AF65-F5344CB8AC3E}">
        <p14:creationId xmlns:p14="http://schemas.microsoft.com/office/powerpoint/2010/main" val="4293559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allwn</a:t>
            </a:r>
            <a:r>
              <a:rPr lang="en-US" dirty="0"/>
              <a:t> </a:t>
            </a:r>
            <a:r>
              <a:rPr lang="en-US" dirty="0" err="1"/>
              <a:t>ni</a:t>
            </a:r>
            <a:r>
              <a:rPr lang="en-US" dirty="0"/>
              <a:t> </a:t>
            </a:r>
            <a:r>
              <a:rPr lang="en-US" dirty="0" err="1"/>
              <a:t>wneud</a:t>
            </a:r>
            <a:r>
              <a:rPr lang="en-US" dirty="0"/>
              <a:t> </a:t>
            </a:r>
            <a:r>
              <a:rPr lang="en-US" dirty="0" err="1"/>
              <a:t>i</a:t>
            </a:r>
            <a:r>
              <a:rPr lang="en-US" dirty="0"/>
              <a:t> </a:t>
            </a:r>
            <a:r>
              <a:rPr lang="en-US" dirty="0" err="1"/>
              <a:t>atal</a:t>
            </a:r>
            <a:r>
              <a:rPr lang="en-US" dirty="0"/>
              <a:t> </a:t>
            </a:r>
            <a:r>
              <a:rPr lang="en-US" dirty="0" err="1"/>
              <a:t>hyn</a:t>
            </a:r>
            <a:r>
              <a:rPr lang="en-US" dirty="0"/>
              <a:t>?</a:t>
            </a:r>
            <a:br>
              <a:rPr lang="en-US" dirty="0"/>
            </a:br>
            <a:r>
              <a:rPr lang="en-US" dirty="0"/>
              <a:t>What can we do</a:t>
            </a:r>
            <a:r>
              <a:rPr lang="en-US" baseline="0" dirty="0"/>
              <a:t> to prevent this?</a:t>
            </a:r>
            <a:endParaRPr lang="en-US" dirty="0"/>
          </a:p>
        </p:txBody>
      </p:sp>
      <p:sp>
        <p:nvSpPr>
          <p:cNvPr id="4" name="Slide Number Placeholder 3"/>
          <p:cNvSpPr>
            <a:spLocks noGrp="1"/>
          </p:cNvSpPr>
          <p:nvPr>
            <p:ph type="sldNum" sz="quarter" idx="10"/>
          </p:nvPr>
        </p:nvSpPr>
        <p:spPr/>
        <p:txBody>
          <a:bodyPr/>
          <a:lstStyle/>
          <a:p>
            <a:fld id="{15AA936B-7447-174D-8F7F-D47501C9B921}" type="slidenum">
              <a:rPr lang="en-US" smtClean="0"/>
              <a:t>31</a:t>
            </a:fld>
            <a:endParaRPr lang="en-US"/>
          </a:p>
        </p:txBody>
      </p:sp>
    </p:spTree>
    <p:extLst>
      <p:ext uri="{BB962C8B-B14F-4D97-AF65-F5344CB8AC3E}">
        <p14:creationId xmlns:p14="http://schemas.microsoft.com/office/powerpoint/2010/main" val="1539400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9FFFFD5-6425-CC44-8D4E-028114D455BF}" type="slidenum">
              <a:rPr lang="en-US" smtClean="0"/>
              <a:t>33</a:t>
            </a:fld>
            <a:endParaRPr lang="en-US"/>
          </a:p>
        </p:txBody>
      </p:sp>
    </p:spTree>
    <p:extLst>
      <p:ext uri="{BB962C8B-B14F-4D97-AF65-F5344CB8AC3E}">
        <p14:creationId xmlns:p14="http://schemas.microsoft.com/office/powerpoint/2010/main" val="1855070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yw</a:t>
            </a:r>
            <a:r>
              <a:rPr lang="en-US" baseline="0" dirty="0"/>
              <a:t> </a:t>
            </a:r>
            <a:r>
              <a:rPr lang="en-US" baseline="0" dirty="0" err="1"/>
              <a:t>goblygiadau</a:t>
            </a:r>
            <a:r>
              <a:rPr lang="en-US" baseline="0" dirty="0"/>
              <a:t> </a:t>
            </a:r>
            <a:r>
              <a:rPr lang="en-US" baseline="0" dirty="0" err="1"/>
              <a:t>hyn</a:t>
            </a:r>
            <a:r>
              <a:rPr lang="en-US" baseline="0" dirty="0"/>
              <a:t> </a:t>
            </a:r>
            <a:r>
              <a:rPr lang="en-US" baseline="0" dirty="0" err="1"/>
              <a:t>i</a:t>
            </a:r>
            <a:r>
              <a:rPr lang="en-US" baseline="0" dirty="0"/>
              <a:t> </a:t>
            </a:r>
            <a:r>
              <a:rPr lang="en-US" baseline="0" dirty="0" err="1"/>
              <a:t>ni</a:t>
            </a:r>
            <a:r>
              <a:rPr lang="en-US" baseline="0" dirty="0"/>
              <a:t> </a:t>
            </a:r>
            <a:r>
              <a:rPr lang="en-US" baseline="0" dirty="0" err="1"/>
              <a:t>fel</a:t>
            </a:r>
            <a:r>
              <a:rPr lang="en-US" baseline="0" dirty="0"/>
              <a:t> </a:t>
            </a:r>
            <a:r>
              <a:rPr lang="en-US" baseline="0" dirty="0" err="1"/>
              <a:t>athrawon</a:t>
            </a:r>
            <a:r>
              <a:rPr lang="en-US" baseline="0" dirty="0"/>
              <a:t>?</a:t>
            </a:r>
            <a:br>
              <a:rPr lang="en-US" baseline="0" dirty="0"/>
            </a:br>
            <a:r>
              <a:rPr lang="en-US" baseline="0" dirty="0" err="1"/>
              <a:t>Gair</a:t>
            </a:r>
            <a:r>
              <a:rPr lang="en-US" baseline="0" dirty="0"/>
              <a:t> </a:t>
            </a:r>
            <a:r>
              <a:rPr lang="en-US" baseline="0" dirty="0" err="1"/>
              <a:t>pwysig</a:t>
            </a:r>
            <a:r>
              <a:rPr lang="en-US" baseline="0" dirty="0"/>
              <a:t>: “</a:t>
            </a:r>
            <a:r>
              <a:rPr lang="en-US" baseline="0" dirty="0" err="1"/>
              <a:t>Eitem</a:t>
            </a:r>
            <a:r>
              <a:rPr lang="en-US" baseline="0" dirty="0"/>
              <a:t>” </a:t>
            </a:r>
            <a:r>
              <a:rPr lang="en-US" baseline="0" dirty="0" err="1"/>
              <a:t>nid</a:t>
            </a:r>
            <a:r>
              <a:rPr lang="en-US" baseline="0" dirty="0"/>
              <a:t> “</a:t>
            </a:r>
            <a:r>
              <a:rPr lang="en-US" baseline="0" dirty="0" err="1"/>
              <a:t>gair</a:t>
            </a:r>
            <a:r>
              <a:rPr lang="en-US" baseline="0" dirty="0"/>
              <a:t>”</a:t>
            </a:r>
            <a:endParaRPr lang="en-US" dirty="0"/>
          </a:p>
        </p:txBody>
      </p:sp>
      <p:sp>
        <p:nvSpPr>
          <p:cNvPr id="4" name="Slide Number Placeholder 3"/>
          <p:cNvSpPr>
            <a:spLocks noGrp="1"/>
          </p:cNvSpPr>
          <p:nvPr>
            <p:ph type="sldNum" sz="quarter" idx="10"/>
          </p:nvPr>
        </p:nvSpPr>
        <p:spPr/>
        <p:txBody>
          <a:bodyPr/>
          <a:lstStyle/>
          <a:p>
            <a:fld id="{B2FFC388-2D02-FE4A-927A-A2181C0D2C1E}" type="slidenum">
              <a:rPr lang="cy-GB" smtClean="0"/>
              <a:t>34</a:t>
            </a:fld>
            <a:endParaRPr lang="cy-GB"/>
          </a:p>
        </p:txBody>
      </p:sp>
    </p:spTree>
    <p:extLst>
      <p:ext uri="{BB962C8B-B14F-4D97-AF65-F5344CB8AC3E}">
        <p14:creationId xmlns:p14="http://schemas.microsoft.com/office/powerpoint/2010/main" val="165654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https://frenchteachernet.blogspot.com/2015/12/some-strategies-for-teaching-new.html</a:t>
            </a:r>
            <a:r>
              <a:rPr lang="en-US" dirty="0"/>
              <a:t> </a:t>
            </a:r>
          </a:p>
        </p:txBody>
      </p:sp>
      <p:sp>
        <p:nvSpPr>
          <p:cNvPr id="4" name="Slide Number Placeholder 3"/>
          <p:cNvSpPr>
            <a:spLocks noGrp="1"/>
          </p:cNvSpPr>
          <p:nvPr>
            <p:ph type="sldNum" sz="quarter" idx="10"/>
          </p:nvPr>
        </p:nvSpPr>
        <p:spPr/>
        <p:txBody>
          <a:bodyPr/>
          <a:lstStyle/>
          <a:p>
            <a:fld id="{B2FFC388-2D02-FE4A-927A-A2181C0D2C1E}" type="slidenum">
              <a:rPr lang="cy-GB" smtClean="0"/>
              <a:t>37</a:t>
            </a:fld>
            <a:endParaRPr lang="cy-GB"/>
          </a:p>
        </p:txBody>
      </p:sp>
    </p:spTree>
    <p:extLst>
      <p:ext uri="{BB962C8B-B14F-4D97-AF65-F5344CB8AC3E}">
        <p14:creationId xmlns:p14="http://schemas.microsoft.com/office/powerpoint/2010/main" val="1330060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471ED4-3627-E44B-9CE7-625A6FA29825}" type="slidenum">
              <a:rPr lang="cy-GB" smtClean="0"/>
              <a:t>39</a:t>
            </a:fld>
            <a:endParaRPr lang="cy-GB"/>
          </a:p>
        </p:txBody>
      </p:sp>
    </p:spTree>
    <p:extLst>
      <p:ext uri="{BB962C8B-B14F-4D97-AF65-F5344CB8AC3E}">
        <p14:creationId xmlns:p14="http://schemas.microsoft.com/office/powerpoint/2010/main" val="728611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AA936B-7447-174D-8F7F-D47501C9B921}" type="slidenum">
              <a:rPr lang="en-US" smtClean="0"/>
              <a:t>40</a:t>
            </a:fld>
            <a:endParaRPr lang="en-US"/>
          </a:p>
        </p:txBody>
      </p:sp>
    </p:spTree>
    <p:extLst>
      <p:ext uri="{BB962C8B-B14F-4D97-AF65-F5344CB8AC3E}">
        <p14:creationId xmlns:p14="http://schemas.microsoft.com/office/powerpoint/2010/main" val="1013565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Adborth</a:t>
            </a:r>
            <a:r>
              <a:rPr lang="en-US" dirty="0"/>
              <a:t>: </a:t>
            </a:r>
            <a:r>
              <a:rPr lang="en-US" dirty="0" err="1"/>
              <a:t>Sut</a:t>
            </a:r>
            <a:r>
              <a:rPr lang="en-US" dirty="0"/>
              <a:t> </a:t>
            </a:r>
            <a:r>
              <a:rPr lang="en-US" dirty="0" err="1"/>
              <a:t>mae</a:t>
            </a:r>
            <a:r>
              <a:rPr lang="en-US" dirty="0"/>
              <a:t> </a:t>
            </a:r>
            <a:r>
              <a:rPr lang="en-US" dirty="0" err="1"/>
              <a:t>cywiro</a:t>
            </a:r>
            <a:r>
              <a:rPr lang="en-US" dirty="0"/>
              <a:t>?</a:t>
            </a:r>
            <a:br>
              <a:rPr lang="en-US" dirty="0"/>
            </a:br>
            <a:r>
              <a:rPr lang="en-US" dirty="0"/>
              <a:t>Recast: </a:t>
            </a:r>
            <a:r>
              <a:rPr lang="en-US" dirty="0" err="1"/>
              <a:t>fel</a:t>
            </a:r>
            <a:r>
              <a:rPr lang="en-US" dirty="0"/>
              <a:t> </a:t>
            </a:r>
            <a:r>
              <a:rPr lang="en-US" dirty="0" err="1"/>
              <a:t>Motherese</a:t>
            </a:r>
            <a:endParaRPr lang="en-US" dirty="0"/>
          </a:p>
          <a:p>
            <a:r>
              <a:rPr lang="en-US" dirty="0" err="1"/>
              <a:t>Cywiro</a:t>
            </a:r>
            <a:r>
              <a:rPr lang="en-US" dirty="0"/>
              <a:t>:</a:t>
            </a:r>
          </a:p>
          <a:p>
            <a:r>
              <a:rPr lang="en-US" dirty="0" err="1"/>
              <a:t>Ymhelaethu</a:t>
            </a:r>
            <a:r>
              <a:rPr lang="en-US" baseline="0" dirty="0"/>
              <a:t> (expand) </a:t>
            </a:r>
            <a:r>
              <a:rPr lang="en-US" baseline="0" dirty="0" err="1"/>
              <a:t>yn</a:t>
            </a:r>
            <a:r>
              <a:rPr lang="en-US" baseline="0" dirty="0"/>
              <a:t> </a:t>
            </a:r>
            <a:r>
              <a:rPr lang="en-US" baseline="0" dirty="0" err="1"/>
              <a:t>rhoi</a:t>
            </a:r>
            <a:r>
              <a:rPr lang="en-US" baseline="0" dirty="0"/>
              <a:t> </a:t>
            </a:r>
            <a:r>
              <a:rPr lang="en-US" baseline="0" dirty="0" err="1"/>
              <a:t>rhagor</a:t>
            </a:r>
            <a:r>
              <a:rPr lang="en-US" baseline="0" dirty="0"/>
              <a:t> o </a:t>
            </a:r>
            <a:r>
              <a:rPr lang="en-US" baseline="0" dirty="0" err="1"/>
              <a:t>wybodaeth</a:t>
            </a:r>
            <a:r>
              <a:rPr lang="en-US" baseline="0" dirty="0"/>
              <a:t>, </a:t>
            </a:r>
            <a:r>
              <a:rPr lang="en-US" baseline="0" dirty="0" err="1"/>
              <a:t>yn</a:t>
            </a:r>
            <a:r>
              <a:rPr lang="en-US" baseline="0" dirty="0"/>
              <a:t> </a:t>
            </a:r>
            <a:r>
              <a:rPr lang="en-US" baseline="0" dirty="0" err="1"/>
              <a:t>ymestyn</a:t>
            </a:r>
            <a:r>
              <a:rPr lang="en-US" baseline="0" dirty="0"/>
              <a:t>.</a:t>
            </a:r>
            <a:endParaRPr lang="en-US" dirty="0"/>
          </a:p>
        </p:txBody>
      </p:sp>
      <p:sp>
        <p:nvSpPr>
          <p:cNvPr id="4" name="Slide Number Placeholder 3"/>
          <p:cNvSpPr>
            <a:spLocks noGrp="1"/>
          </p:cNvSpPr>
          <p:nvPr>
            <p:ph type="sldNum" sz="quarter" idx="10"/>
          </p:nvPr>
        </p:nvSpPr>
        <p:spPr/>
        <p:txBody>
          <a:bodyPr/>
          <a:lstStyle/>
          <a:p>
            <a:fld id="{B25CB5BD-69CA-F649-8CBF-7AE004B03571}" type="slidenum">
              <a:rPr lang="en-US" smtClean="0"/>
              <a:t>47</a:t>
            </a:fld>
            <a:endParaRPr lang="en-US"/>
          </a:p>
        </p:txBody>
      </p:sp>
    </p:spTree>
    <p:extLst>
      <p:ext uri="{BB962C8B-B14F-4D97-AF65-F5344CB8AC3E}">
        <p14:creationId xmlns:p14="http://schemas.microsoft.com/office/powerpoint/2010/main" val="91353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Whisper drills (for quietening down a rowdy class) • Shouting drills (for livening them up ) These ideas work particularly well with young learners. Or you can liven drills up by saying things in different ways. For example, sound very happy, very sad, very bored, very excited with a facial expression to match as you model the language and get the learners to do the same. Putting expression into it and exaggerating the intonation helps make the language more memorable. </a:t>
            </a:r>
          </a:p>
          <a:p>
            <a:r>
              <a:rPr lang="en-US" dirty="0"/>
              <a:t>Transformation / Substitution drills</a:t>
            </a:r>
          </a:p>
        </p:txBody>
      </p:sp>
      <p:sp>
        <p:nvSpPr>
          <p:cNvPr id="4" name="Slide Number Placeholder 3"/>
          <p:cNvSpPr>
            <a:spLocks noGrp="1"/>
          </p:cNvSpPr>
          <p:nvPr>
            <p:ph type="sldNum" sz="quarter" idx="10"/>
          </p:nvPr>
        </p:nvSpPr>
        <p:spPr/>
        <p:txBody>
          <a:bodyPr/>
          <a:lstStyle/>
          <a:p>
            <a:fld id="{B25CB5BD-69CA-F649-8CBF-7AE004B03571}" type="slidenum">
              <a:rPr lang="en-US" smtClean="0"/>
              <a:t>50</a:t>
            </a:fld>
            <a:endParaRPr lang="en-US"/>
          </a:p>
        </p:txBody>
      </p:sp>
    </p:spTree>
    <p:extLst>
      <p:ext uri="{BB962C8B-B14F-4D97-AF65-F5344CB8AC3E}">
        <p14:creationId xmlns:p14="http://schemas.microsoft.com/office/powerpoint/2010/main" val="1695403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Stahl, R J 1994, ‘Using “Think-Time” and “Wait-Time” Skillfully in the Classroom. ERIC Digest.’ Viewed on 15 April 2015, </a:t>
            </a:r>
            <a:r>
              <a:rPr lang="en-US" sz="1200" b="0" i="0" u="none" strike="noStrike" kern="1200" dirty="0">
                <a:solidFill>
                  <a:schemeClr val="tx1"/>
                </a:solidFill>
                <a:effectLst/>
                <a:latin typeface="+mn-lt"/>
                <a:ea typeface="+mn-ea"/>
                <a:cs typeface="+mn-cs"/>
                <a:hlinkClick r:id="rId3"/>
              </a:rPr>
              <a:t>http://files.eric.ed.gov/fulltext/ED370885.pdf</a:t>
            </a:r>
            <a:endParaRPr lang="en-US" sz="1200" b="0"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10"/>
          </p:nvPr>
        </p:nvSpPr>
        <p:spPr/>
        <p:txBody>
          <a:bodyPr/>
          <a:lstStyle/>
          <a:p>
            <a:fld id="{B25CB5BD-69CA-F649-8CBF-7AE004B03571}" type="slidenum">
              <a:rPr lang="en-US" smtClean="0"/>
              <a:t>54</a:t>
            </a:fld>
            <a:endParaRPr lang="en-US"/>
          </a:p>
        </p:txBody>
      </p:sp>
    </p:spTree>
    <p:extLst>
      <p:ext uri="{BB962C8B-B14F-4D97-AF65-F5344CB8AC3E}">
        <p14:creationId xmlns:p14="http://schemas.microsoft.com/office/powerpoint/2010/main" val="1260289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https://gianfrancoconti.com/category/grammar-teaching/</a:t>
            </a:r>
            <a:endParaRPr lang="en-US" dirty="0"/>
          </a:p>
          <a:p>
            <a:endParaRPr lang="en-US" dirty="0"/>
          </a:p>
        </p:txBody>
      </p:sp>
      <p:sp>
        <p:nvSpPr>
          <p:cNvPr id="4" name="Slide Number Placeholder 3"/>
          <p:cNvSpPr>
            <a:spLocks noGrp="1"/>
          </p:cNvSpPr>
          <p:nvPr>
            <p:ph type="sldNum" sz="quarter" idx="5"/>
          </p:nvPr>
        </p:nvSpPr>
        <p:spPr/>
        <p:txBody>
          <a:bodyPr/>
          <a:lstStyle/>
          <a:p>
            <a:fld id="{0C4A42B9-1730-3945-BE73-71440C51F60E}" type="slidenum">
              <a:rPr lang="en-US" smtClean="0"/>
              <a:t>58</a:t>
            </a:fld>
            <a:endParaRPr lang="en-US"/>
          </a:p>
        </p:txBody>
      </p:sp>
    </p:spTree>
    <p:extLst>
      <p:ext uri="{BB962C8B-B14F-4D97-AF65-F5344CB8AC3E}">
        <p14:creationId xmlns:p14="http://schemas.microsoft.com/office/powerpoint/2010/main" val="1207707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https://gianfrancoconti.com/category/technology-and-l2-learning/</a:t>
            </a:r>
            <a:endParaRPr lang="en-US" dirty="0"/>
          </a:p>
          <a:p>
            <a:endParaRPr lang="en-US" dirty="0"/>
          </a:p>
        </p:txBody>
      </p:sp>
      <p:sp>
        <p:nvSpPr>
          <p:cNvPr id="4" name="Slide Number Placeholder 3"/>
          <p:cNvSpPr>
            <a:spLocks noGrp="1"/>
          </p:cNvSpPr>
          <p:nvPr>
            <p:ph type="sldNum" sz="quarter" idx="5"/>
          </p:nvPr>
        </p:nvSpPr>
        <p:spPr/>
        <p:txBody>
          <a:bodyPr/>
          <a:lstStyle/>
          <a:p>
            <a:fld id="{0C4A42B9-1730-3945-BE73-71440C51F60E}" type="slidenum">
              <a:rPr lang="en-US" smtClean="0"/>
              <a:t>59</a:t>
            </a:fld>
            <a:endParaRPr lang="en-US"/>
          </a:p>
        </p:txBody>
      </p:sp>
    </p:spTree>
    <p:extLst>
      <p:ext uri="{BB962C8B-B14F-4D97-AF65-F5344CB8AC3E}">
        <p14:creationId xmlns:p14="http://schemas.microsoft.com/office/powerpoint/2010/main" val="200778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 seiliedig ar Jones (1960), ‘Read and look up’, gydag arddywediad - heriwyd y ddau bartner. </a:t>
            </a:r>
            <a:endParaRPr lang="en-US" dirty="0"/>
          </a:p>
        </p:txBody>
      </p:sp>
      <p:sp>
        <p:nvSpPr>
          <p:cNvPr id="4" name="Slide Number Placeholder 3"/>
          <p:cNvSpPr>
            <a:spLocks noGrp="1"/>
          </p:cNvSpPr>
          <p:nvPr>
            <p:ph type="sldNum" sz="quarter" idx="10"/>
          </p:nvPr>
        </p:nvSpPr>
        <p:spPr/>
        <p:txBody>
          <a:bodyPr/>
          <a:lstStyle/>
          <a:p>
            <a:fld id="{4A6E0DAA-70F0-4227-A47E-4DB2BF152026}" type="slidenum">
              <a:rPr lang="en-GB" smtClean="0"/>
              <a:t>62</a:t>
            </a:fld>
            <a:endParaRPr lang="en-GB"/>
          </a:p>
        </p:txBody>
      </p:sp>
    </p:spTree>
    <p:extLst>
      <p:ext uri="{BB962C8B-B14F-4D97-AF65-F5344CB8AC3E}">
        <p14:creationId xmlns:p14="http://schemas.microsoft.com/office/powerpoint/2010/main" val="36939461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A6E0DAA-70F0-4227-A47E-4DB2BF152026}" type="slidenum">
              <a:rPr lang="en-GB" smtClean="0"/>
              <a:t>63</a:t>
            </a:fld>
            <a:endParaRPr lang="en-GB"/>
          </a:p>
        </p:txBody>
      </p:sp>
    </p:spTree>
    <p:extLst>
      <p:ext uri="{BB962C8B-B14F-4D97-AF65-F5344CB8AC3E}">
        <p14:creationId xmlns:p14="http://schemas.microsoft.com/office/powerpoint/2010/main" val="35751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C5F1-4D7B-B740-999E-7DE750F4B4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F46361D-DC7A-D440-ADDD-45E08F57DB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75D675D-72E8-0C4F-97D6-AD51183CD96F}"/>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DB5A4072-B79B-4548-A815-B6DB25840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893730-2184-C643-BE60-B333A34E6347}"/>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05185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1CDB0-31D2-EC46-B544-B8B87F2B0D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590ABA-25C9-8644-808C-E35CB18645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E08751-7C60-3749-9C90-38334B6FAB86}"/>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0DC841E9-2516-3E46-850A-BA00158E25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537F3-2D06-6B4B-BDB2-9FEA18DCB59B}"/>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486047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539F2-0B2C-574F-9BF9-AEB0686EEA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0803DD4-F26F-474E-85AA-7D609F469E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D770DB-2995-9E4C-B196-B9AEB5335122}"/>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9F92C75F-D97E-5D49-A0AE-8F29A4EB73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315AA0-E677-2745-9D19-2F18DBB4CD67}"/>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637085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433C-ACE4-0945-9B47-CD129BF0DAD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F7221C-D5B2-2142-930D-490DDC57408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563AE7-33E9-A14A-B55D-7E4A0CF423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15C901-861F-8348-BF97-02E16F0CA41A}"/>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6" name="Footer Placeholder 5">
            <a:extLst>
              <a:ext uri="{FF2B5EF4-FFF2-40B4-BE49-F238E27FC236}">
                <a16:creationId xmlns:a16="http://schemas.microsoft.com/office/drawing/2014/main" id="{50839048-DDD6-2642-B77E-92F7E568D8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844DC-03B6-A84F-B7E3-B07B7CF9AD2E}"/>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4286420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9353-2337-8B46-8947-9807611068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B8AA9B-1005-9F47-A7F0-6E97B6DDDB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2FA4E3-DA2F-754D-8B03-0EA9FFE563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22276B-65D8-0F48-A82C-257358A8AD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605C11-D6ED-1342-B02E-20657B1C7B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A8C0AB-9EB5-C641-86A7-521B19F4DEF2}"/>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8" name="Footer Placeholder 7">
            <a:extLst>
              <a:ext uri="{FF2B5EF4-FFF2-40B4-BE49-F238E27FC236}">
                <a16:creationId xmlns:a16="http://schemas.microsoft.com/office/drawing/2014/main" id="{28A815BF-E7C5-7747-9673-EBC61EF3E7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394DAA-29AF-F04A-B128-BF773BB3E5B0}"/>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8770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FFF9-A4CF-224A-BE92-876A4ECDAE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E1A303-4B47-4841-8AF9-04F475109162}"/>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4" name="Footer Placeholder 3">
            <a:extLst>
              <a:ext uri="{FF2B5EF4-FFF2-40B4-BE49-F238E27FC236}">
                <a16:creationId xmlns:a16="http://schemas.microsoft.com/office/drawing/2014/main" id="{B75D9127-5C6A-694E-8020-C703FDA7F84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AFDE8-87DA-9341-B4E8-1726EC4DDAC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879441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76107-12AE-3047-A20E-3D2C24054C78}"/>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3" name="Footer Placeholder 2">
            <a:extLst>
              <a:ext uri="{FF2B5EF4-FFF2-40B4-BE49-F238E27FC236}">
                <a16:creationId xmlns:a16="http://schemas.microsoft.com/office/drawing/2014/main" id="{F016C14E-0323-344F-BA07-AEA30644A6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4C8EDE-C754-9145-81B8-0364D7486DFE}"/>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91666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7F1D-1792-9D42-84C3-D873F0DF9D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4D1DD2-8B65-3F48-BE51-DE701F6F49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241D7C-F29D-B14D-99FA-0ABA03388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15913D-92E9-7549-BEA4-976FD84D2CFC}"/>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6" name="Footer Placeholder 5">
            <a:extLst>
              <a:ext uri="{FF2B5EF4-FFF2-40B4-BE49-F238E27FC236}">
                <a16:creationId xmlns:a16="http://schemas.microsoft.com/office/drawing/2014/main" id="{02DFEC39-CB15-D746-97D7-A1A2008784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427309-C1F8-2B42-A5ED-002D6666B6D0}"/>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797893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510C-7756-4542-AEC4-A39CFA206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3AFD18-C2E8-D442-96E6-7C7446739F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78A011-BFC4-B341-A120-97730CB44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335549-A8DD-D542-8DBE-33ACBF7B13D7}"/>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6" name="Footer Placeholder 5">
            <a:extLst>
              <a:ext uri="{FF2B5EF4-FFF2-40B4-BE49-F238E27FC236}">
                <a16:creationId xmlns:a16="http://schemas.microsoft.com/office/drawing/2014/main" id="{7E99BDBB-6E71-C747-9C24-D67EEDA8EF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495D36-E5D0-AA4E-97DA-E022E149F50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370436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D1D6-28C5-D84E-A52E-13605E11E19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A20B10-4A60-9A42-83E2-FF9F5C04699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2FCCD5-65AB-8E4C-9457-183890165D5C}"/>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413BB5E0-4AC5-7E4F-9591-6165D93B59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30AAEA-3223-E048-A080-5B145E995CA1}"/>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41879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601EE7-32CB-A544-B062-193ABC11413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B8A1A1-7EAE-4749-9327-30D61096EC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8F745F-3B52-054F-9B52-6A273C26BC20}"/>
              </a:ext>
            </a:extLst>
          </p:cNvPr>
          <p:cNvSpPr>
            <a:spLocks noGrp="1"/>
          </p:cNvSpPr>
          <p:nvPr>
            <p:ph type="dt" sz="half" idx="10"/>
          </p:nvPr>
        </p:nvSpPr>
        <p:spPr/>
        <p:txBody>
          <a:body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36647762-27B1-C64C-AD9F-037E1DFCED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D6116-DD23-4A42-B7F4-514C5C75F8F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121824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alpha val="2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906B50-6B0F-0F41-A4B0-FEEDDB1469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ACEB09-6174-5949-B341-3DB4C6307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D6F055-C667-E74D-8B4D-4E1D79ABFF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626783-4C3A-EA43-994E-39BC7EFDF09F}" type="datetimeFigureOut">
              <a:rPr lang="en-US" smtClean="0"/>
              <a:t>3/8/2023</a:t>
            </a:fld>
            <a:endParaRPr lang="en-US"/>
          </a:p>
        </p:txBody>
      </p:sp>
      <p:sp>
        <p:nvSpPr>
          <p:cNvPr id="5" name="Footer Placeholder 4">
            <a:extLst>
              <a:ext uri="{FF2B5EF4-FFF2-40B4-BE49-F238E27FC236}">
                <a16:creationId xmlns:a16="http://schemas.microsoft.com/office/drawing/2014/main" id="{C8F61919-23FB-3141-8E87-FBBC718C82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291EB5-84DB-2F44-8C6B-780CA0251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700D3A-6BD2-9E40-8D0C-D574A2783A28}" type="slidenum">
              <a:rPr lang="en-US" smtClean="0"/>
              <a:t>‹#›</a:t>
            </a:fld>
            <a:endParaRPr lang="en-US"/>
          </a:p>
        </p:txBody>
      </p:sp>
    </p:spTree>
    <p:extLst>
      <p:ext uri="{BB962C8B-B14F-4D97-AF65-F5344CB8AC3E}">
        <p14:creationId xmlns:p14="http://schemas.microsoft.com/office/powerpoint/2010/main" val="3038667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ordwall.net/resource/8299451" TargetMode="External"/><Relationship Id="rId1" Type="http://schemas.openxmlformats.org/officeDocument/2006/relationships/slideLayout" Target="../slideLayouts/slideLayout6.xml"/><Relationship Id="rId6" Type="http://schemas.openxmlformats.org/officeDocument/2006/relationships/hyperlink" Target="https://quizizz.com/admin/quiz/5da398aaedf06a001ce4f87c?source=quiz_share" TargetMode="External"/><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9.png"/></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36.tiff"/><Relationship Id="rId3" Type="http://schemas.openxmlformats.org/officeDocument/2006/relationships/image" Target="../media/image31.tiff"/><Relationship Id="rId7" Type="http://schemas.openxmlformats.org/officeDocument/2006/relationships/image" Target="../media/image35.tiff"/><Relationship Id="rId2" Type="http://schemas.openxmlformats.org/officeDocument/2006/relationships/image" Target="../media/image30.tiff"/><Relationship Id="rId1" Type="http://schemas.openxmlformats.org/officeDocument/2006/relationships/slideLayout" Target="../slideLayouts/slideLayout2.xml"/><Relationship Id="rId6" Type="http://schemas.openxmlformats.org/officeDocument/2006/relationships/image" Target="../media/image34.tiff"/><Relationship Id="rId11" Type="http://schemas.openxmlformats.org/officeDocument/2006/relationships/image" Target="../media/image6.png"/><Relationship Id="rId5" Type="http://schemas.openxmlformats.org/officeDocument/2006/relationships/image" Target="../media/image33.tiff"/><Relationship Id="rId10" Type="http://schemas.openxmlformats.org/officeDocument/2006/relationships/image" Target="../media/image38.tiff"/><Relationship Id="rId4" Type="http://schemas.openxmlformats.org/officeDocument/2006/relationships/image" Target="../media/image32.tiff"/><Relationship Id="rId9" Type="http://schemas.openxmlformats.org/officeDocument/2006/relationships/image" Target="../media/image37.tiff"/></Relationships>
</file>

<file path=ppt/slides/_rels/slide5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6.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1.png"/><Relationship Id="rId4" Type="http://schemas.openxmlformats.org/officeDocument/2006/relationships/image" Target="../media/image50.png"/></Relationships>
</file>

<file path=ppt/slides/_rels/slide5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4.tiff"/><Relationship Id="rId7" Type="http://schemas.openxmlformats.org/officeDocument/2006/relationships/image" Target="../media/image57.tiff"/><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56.tiff"/><Relationship Id="rId5" Type="http://schemas.openxmlformats.org/officeDocument/2006/relationships/image" Target="../media/image55.tiff"/><Relationship Id="rId4" Type="http://schemas.openxmlformats.org/officeDocument/2006/relationships/image" Target="../media/image15.tiff"/></Relationships>
</file>

<file path=ppt/slides/_rels/slide7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3723571" y="121240"/>
            <a:ext cx="4530576"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a:solidFill>
                  <a:srgbClr val="002060"/>
                </a:solidFill>
                <a:latin typeface="+mn-lt"/>
              </a:rPr>
              <a:t>CYMRAEG I BAWB</a:t>
            </a:r>
          </a:p>
          <a:p>
            <a:pPr algn="ctr"/>
            <a:endParaRPr lang="en-GB" sz="2400" b="1" dirty="0">
              <a:solidFill>
                <a:srgbClr val="002060"/>
              </a:solidFill>
              <a:latin typeface="+mn-lt"/>
            </a:endParaRPr>
          </a:p>
          <a:p>
            <a:pPr algn="ctr"/>
            <a:r>
              <a:rPr lang="en-GB" sz="2400" b="1" dirty="0">
                <a:solidFill>
                  <a:srgbClr val="002060"/>
                </a:solidFill>
                <a:latin typeface="+mn-lt"/>
              </a:rPr>
              <a:t>TAR 2022-23</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40582"/>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3283527" y="5104388"/>
            <a:ext cx="5095010" cy="1454729"/>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endParaRPr lang="en-GB" sz="4050" b="1" dirty="0">
              <a:solidFill>
                <a:srgbClr val="FF0000"/>
              </a:solidFill>
            </a:endParaRPr>
          </a:p>
          <a:p>
            <a:pPr algn="ctr"/>
            <a:endParaRPr lang="en-GB" sz="2400" b="1" dirty="0">
              <a:solidFill>
                <a:srgbClr val="002060"/>
              </a:solidFill>
            </a:endParaRPr>
          </a:p>
          <a:p>
            <a:pPr algn="ctr"/>
            <a:r>
              <a:rPr lang="en-GB" sz="2400" b="1" dirty="0" err="1">
                <a:solidFill>
                  <a:srgbClr val="002060"/>
                </a:solidFill>
                <a:latin typeface="+mn-lt"/>
              </a:rPr>
              <a:t>Darlith</a:t>
            </a:r>
            <a:r>
              <a:rPr lang="en-GB" sz="2400" b="1" dirty="0">
                <a:solidFill>
                  <a:srgbClr val="002060"/>
                </a:solidFill>
                <a:latin typeface="+mn-lt"/>
              </a:rPr>
              <a:t> 8: 8.3.23</a:t>
            </a:r>
          </a:p>
          <a:p>
            <a:pPr algn="ctr"/>
            <a:endParaRPr lang="en-GB" sz="2400" b="1" dirty="0">
              <a:solidFill>
                <a:srgbClr val="002060"/>
              </a:solidFill>
              <a:latin typeface="+mn-lt"/>
            </a:endParaRPr>
          </a:p>
          <a:p>
            <a:pPr algn="ctr"/>
            <a:r>
              <a:rPr lang="en-GB" sz="2000" b="1" dirty="0" err="1">
                <a:solidFill>
                  <a:srgbClr val="002060"/>
                </a:solidFill>
                <a:latin typeface="+mn-lt"/>
              </a:rPr>
              <a:t>Methodoleg</a:t>
            </a:r>
            <a:r>
              <a:rPr lang="en-GB" sz="2000" b="1" dirty="0">
                <a:solidFill>
                  <a:srgbClr val="002060"/>
                </a:solidFill>
                <a:latin typeface="+mn-lt"/>
              </a:rPr>
              <a:t> </a:t>
            </a:r>
            <a:r>
              <a:rPr lang="en-GB" sz="2000" b="1" dirty="0" err="1">
                <a:solidFill>
                  <a:srgbClr val="002060"/>
                </a:solidFill>
                <a:latin typeface="+mn-lt"/>
              </a:rPr>
              <a:t>dysgu</a:t>
            </a:r>
            <a:r>
              <a:rPr lang="en-GB" sz="2000" b="1" dirty="0">
                <a:solidFill>
                  <a:srgbClr val="002060"/>
                </a:solidFill>
                <a:latin typeface="+mn-lt"/>
              </a:rPr>
              <a:t> </a:t>
            </a:r>
            <a:r>
              <a:rPr lang="en-GB" sz="2000" b="1" dirty="0" err="1">
                <a:solidFill>
                  <a:srgbClr val="002060"/>
                </a:solidFill>
                <a:latin typeface="+mn-lt"/>
              </a:rPr>
              <a:t>iaith</a:t>
            </a:r>
            <a:endParaRPr lang="en-GB" sz="2000" b="1" dirty="0">
              <a:solidFill>
                <a:srgbClr val="002060"/>
              </a:solidFill>
              <a:latin typeface="+mn-lt"/>
            </a:endParaRPr>
          </a:p>
        </p:txBody>
      </p:sp>
      <p:sp>
        <p:nvSpPr>
          <p:cNvPr id="7" name="TextBox 6">
            <a:extLst>
              <a:ext uri="{FF2B5EF4-FFF2-40B4-BE49-F238E27FC236}">
                <a16:creationId xmlns:a16="http://schemas.microsoft.com/office/drawing/2014/main" id="{1BABDDBC-3E36-264A-AFE1-1429E47048AF}"/>
              </a:ext>
            </a:extLst>
          </p:cNvPr>
          <p:cNvSpPr txBox="1"/>
          <p:nvPr/>
        </p:nvSpPr>
        <p:spPr>
          <a:xfrm>
            <a:off x="8611984" y="6189785"/>
            <a:ext cx="3346569"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aled.p.williams@pcydds.ac.uk</a:t>
            </a:r>
            <a:endParaRPr lang="en-US" b="1" dirty="0">
              <a:solidFill>
                <a:srgbClr val="002060"/>
              </a:solidFill>
            </a:endParaRPr>
          </a:p>
        </p:txBody>
      </p:sp>
    </p:spTree>
    <p:extLst>
      <p:ext uri="{BB962C8B-B14F-4D97-AF65-F5344CB8AC3E}">
        <p14:creationId xmlns:p14="http://schemas.microsoft.com/office/powerpoint/2010/main" val="2819607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7AB5D-407C-5341-903F-F8B00593679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Heddiw byddwn ni’n...</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FCBD365-2A4C-7A4B-B48A-D06420BC709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err="1"/>
              <a:t>Adolygu</a:t>
            </a:r>
            <a:r>
              <a:rPr lang="en-US" sz="2800" dirty="0"/>
              <a:t> </a:t>
            </a:r>
            <a:r>
              <a:rPr lang="en-US" sz="2800" dirty="0" err="1"/>
              <a:t>Arddodiaid</a:t>
            </a:r>
            <a:r>
              <a:rPr lang="en-US" sz="2800" dirty="0"/>
              <a:t>.</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err="1"/>
              <a:t>Modelu</a:t>
            </a:r>
            <a:r>
              <a:rPr lang="en-US" sz="2800" dirty="0"/>
              <a:t> </a:t>
            </a:r>
            <a:r>
              <a:rPr lang="en-US" sz="2800" dirty="0" err="1"/>
              <a:t>rhai</a:t>
            </a:r>
            <a:r>
              <a:rPr lang="en-US" sz="2800" dirty="0"/>
              <a:t> </a:t>
            </a:r>
            <a:r>
              <a:rPr lang="en-US" sz="2800" dirty="0" err="1"/>
              <a:t>dulliau</a:t>
            </a:r>
            <a:r>
              <a:rPr lang="en-US" sz="2800" dirty="0"/>
              <a:t> </a:t>
            </a:r>
            <a:r>
              <a:rPr lang="en-US" sz="2800" dirty="0" err="1"/>
              <a:t>dysgu</a:t>
            </a:r>
            <a:r>
              <a:rPr lang="en-US" sz="2800" dirty="0"/>
              <a:t> </a:t>
            </a:r>
            <a:r>
              <a:rPr lang="en-US" sz="2800" dirty="0" err="1"/>
              <a:t>effeithiol</a:t>
            </a:r>
            <a:r>
              <a:rPr lang="en-US" sz="2800" dirty="0"/>
              <a:t> </a:t>
            </a:r>
            <a:r>
              <a:rPr lang="en-US" sz="2800" dirty="0" err="1"/>
              <a:t>i</a:t>
            </a:r>
            <a:r>
              <a:rPr lang="en-US" sz="2800" dirty="0"/>
              <a:t> chi </a:t>
            </a:r>
            <a:r>
              <a:rPr lang="en-US" sz="2800" dirty="0" err="1"/>
              <a:t>eu</a:t>
            </a:r>
            <a:r>
              <a:rPr lang="en-US" sz="2800" dirty="0"/>
              <a:t> </a:t>
            </a:r>
            <a:r>
              <a:rPr lang="en-US" sz="2800" dirty="0" err="1"/>
              <a:t>defnyddio</a:t>
            </a:r>
            <a:r>
              <a:rPr lang="en-US" sz="2800" dirty="0"/>
              <a:t>!  </a:t>
            </a:r>
          </a:p>
        </p:txBody>
      </p:sp>
      <p:pic>
        <p:nvPicPr>
          <p:cNvPr id="6" name="Picture 5">
            <a:extLst>
              <a:ext uri="{FF2B5EF4-FFF2-40B4-BE49-F238E27FC236}">
                <a16:creationId xmlns:a16="http://schemas.microsoft.com/office/drawing/2014/main" id="{93B68620-C8F9-8F4A-8405-32269D2BA59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440569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A98FC-8BCA-6645-91A7-B3E1B4FBB7A3}"/>
              </a:ext>
            </a:extLst>
          </p:cNvPr>
          <p:cNvSpPr>
            <a:spLocks noGrp="1"/>
          </p:cNvSpPr>
          <p:nvPr>
            <p:ph type="title"/>
          </p:nvPr>
        </p:nvSpPr>
        <p:spPr>
          <a:xfrm>
            <a:off x="838200" y="0"/>
            <a:ext cx="10515600" cy="1325563"/>
          </a:xfrm>
        </p:spPr>
        <p:txBody>
          <a:bodyPr>
            <a:normAutofit/>
          </a:bodyPr>
          <a:lstStyle/>
          <a:p>
            <a:pPr algn="ctr"/>
            <a:r>
              <a:rPr lang="cy-GB" sz="6000" b="1" dirty="0">
                <a:latin typeface="Noteworthy Light" panose="02000400000000000000" pitchFamily="2" charset="77"/>
                <a:ea typeface="Noteworthy Light" panose="02000400000000000000" pitchFamily="2" charset="77"/>
              </a:rPr>
              <a:t>Adolygu Arddodiaid </a:t>
            </a:r>
          </a:p>
        </p:txBody>
      </p:sp>
      <p:sp>
        <p:nvSpPr>
          <p:cNvPr id="3" name="Rectangle 2">
            <a:extLst>
              <a:ext uri="{FF2B5EF4-FFF2-40B4-BE49-F238E27FC236}">
                <a16:creationId xmlns:a16="http://schemas.microsoft.com/office/drawing/2014/main" id="{68F17C8E-DFD0-0049-8C47-0E5836B1C0AE}"/>
              </a:ext>
            </a:extLst>
          </p:cNvPr>
          <p:cNvSpPr/>
          <p:nvPr/>
        </p:nvSpPr>
        <p:spPr>
          <a:xfrm>
            <a:off x="535388" y="5093384"/>
            <a:ext cx="5199821" cy="738664"/>
          </a:xfrm>
          <a:prstGeom prst="rect">
            <a:avLst/>
          </a:prstGeom>
        </p:spPr>
        <p:txBody>
          <a:bodyPr wrap="none">
            <a:spAutoFit/>
          </a:bodyPr>
          <a:lstStyle/>
          <a:p>
            <a:r>
              <a:rPr lang="cy-GB" sz="2400" dirty="0">
                <a:hlinkClick r:id="rId2"/>
              </a:rPr>
              <a:t>https://wordwall.net/resource/8299451</a:t>
            </a:r>
            <a:endParaRPr lang="cy-GB" sz="2400" dirty="0"/>
          </a:p>
          <a:p>
            <a:endParaRPr lang="cy-GB" dirty="0"/>
          </a:p>
        </p:txBody>
      </p:sp>
      <p:pic>
        <p:nvPicPr>
          <p:cNvPr id="1026" name="Picture 2" descr="WORDWALL — Teach A Class">
            <a:extLst>
              <a:ext uri="{FF2B5EF4-FFF2-40B4-BE49-F238E27FC236}">
                <a16:creationId xmlns:a16="http://schemas.microsoft.com/office/drawing/2014/main" id="{4F42819C-1DCA-9949-8318-ECD5FF21ED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025952"/>
            <a:ext cx="4490296" cy="40725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4260AA7-5972-7442-AA26-564E4FEBC37A}"/>
              </a:ext>
            </a:extLst>
          </p:cNvPr>
          <p:cNvPicPr>
            <a:picLocks noChangeAspect="1"/>
          </p:cNvPicPr>
          <p:nvPr/>
        </p:nvPicPr>
        <p:blipFill rotWithShape="1">
          <a:blip r:embed="rId4"/>
          <a:srcRect t="3313"/>
          <a:stretch/>
        </p:blipFill>
        <p:spPr>
          <a:xfrm>
            <a:off x="0" y="5927834"/>
            <a:ext cx="12192000" cy="930166"/>
          </a:xfrm>
          <a:prstGeom prst="rect">
            <a:avLst/>
          </a:prstGeom>
        </p:spPr>
      </p:pic>
      <p:pic>
        <p:nvPicPr>
          <p:cNvPr id="4" name="Picture 2" descr="Image result for quizizz logo">
            <a:extLst>
              <a:ext uri="{FF2B5EF4-FFF2-40B4-BE49-F238E27FC236}">
                <a16:creationId xmlns:a16="http://schemas.microsoft.com/office/drawing/2014/main" id="{5D9719F5-8C73-5814-C389-0F8E958C6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54265" y="1025953"/>
            <a:ext cx="4067432" cy="4067432"/>
          </a:xfrm>
          <a:prstGeom prst="rect">
            <a:avLst/>
          </a:prstGeom>
          <a:noFill/>
          <a:extLst>
            <a:ext uri="{909E8E84-426E-40DD-AFC4-6F175D3DCCD1}">
              <a14:hiddenFill xmlns:a14="http://schemas.microsoft.com/office/drawing/2010/main">
                <a:solidFill>
                  <a:srgbClr val="FFFFFF"/>
                </a:solidFill>
              </a14:hiddenFill>
            </a:ext>
          </a:extLst>
        </p:spPr>
      </p:pic>
      <p:sp>
        <p:nvSpPr>
          <p:cNvPr id="6" name="Blwch Testun 5">
            <a:extLst>
              <a:ext uri="{FF2B5EF4-FFF2-40B4-BE49-F238E27FC236}">
                <a16:creationId xmlns:a16="http://schemas.microsoft.com/office/drawing/2014/main" id="{951CBBF8-60CD-9C42-42F6-09844A10B9DC}"/>
              </a:ext>
            </a:extLst>
          </p:cNvPr>
          <p:cNvSpPr txBox="1"/>
          <p:nvPr/>
        </p:nvSpPr>
        <p:spPr>
          <a:xfrm>
            <a:off x="6506053" y="5001584"/>
            <a:ext cx="4363856" cy="1200329"/>
          </a:xfrm>
          <a:prstGeom prst="rect">
            <a:avLst/>
          </a:prstGeom>
          <a:noFill/>
        </p:spPr>
        <p:txBody>
          <a:bodyPr wrap="square" rtlCol="0">
            <a:spAutoFit/>
          </a:bodyPr>
          <a:lstStyle/>
          <a:p>
            <a:r>
              <a:rPr lang="cy-GB" sz="2400" dirty="0">
                <a:hlinkClick r:id="rId6"/>
              </a:rPr>
              <a:t>https://quizizz.com/admin/quiz/5da398aaedf06a001ce4f87c?source=quiz_share</a:t>
            </a:r>
            <a:r>
              <a:rPr lang="cy-GB" sz="2400" dirty="0"/>
              <a:t> </a:t>
            </a:r>
          </a:p>
        </p:txBody>
      </p:sp>
    </p:spTree>
    <p:extLst>
      <p:ext uri="{BB962C8B-B14F-4D97-AF65-F5344CB8AC3E}">
        <p14:creationId xmlns:p14="http://schemas.microsoft.com/office/powerpoint/2010/main" val="3197165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F3DE7-96F3-044F-82BE-1D82DAACEC8F}"/>
              </a:ext>
            </a:extLst>
          </p:cNvPr>
          <p:cNvSpPr>
            <a:spLocks noGrp="1"/>
          </p:cNvSpPr>
          <p:nvPr>
            <p:ph type="ctrTitle"/>
          </p:nvPr>
        </p:nvSpPr>
        <p:spPr>
          <a:xfrm>
            <a:off x="795342" y="637953"/>
            <a:ext cx="8272458" cy="3189507"/>
          </a:xfrm>
        </p:spPr>
        <p:txBody>
          <a:bodyPr>
            <a:normAutofit/>
          </a:bodyPr>
          <a:lstStyle/>
          <a:p>
            <a:pPr algn="l"/>
            <a:r>
              <a:rPr lang="en-US" sz="8000">
                <a:solidFill>
                  <a:srgbClr val="FFFFFF"/>
                </a:solidFill>
                <a:latin typeface="Noteworthy Light" charset="0"/>
                <a:ea typeface="Noteworthy Light" charset="0"/>
                <a:cs typeface="Noteworthy Light" charset="0"/>
              </a:rPr>
              <a:t>Methodoleg </a:t>
            </a:r>
            <a:br>
              <a:rPr lang="en-US" sz="8000">
                <a:solidFill>
                  <a:srgbClr val="FFFFFF"/>
                </a:solidFill>
                <a:latin typeface="Noteworthy Light" charset="0"/>
                <a:ea typeface="Noteworthy Light" charset="0"/>
                <a:cs typeface="Noteworthy Light" charset="0"/>
              </a:rPr>
            </a:br>
            <a:r>
              <a:rPr lang="en-US" sz="8000">
                <a:solidFill>
                  <a:srgbClr val="FFFFFF"/>
                </a:solidFill>
                <a:latin typeface="Noteworthy Light" charset="0"/>
                <a:ea typeface="Noteworthy Light" charset="0"/>
                <a:cs typeface="Noteworthy Light" charset="0"/>
              </a:rPr>
              <a:t>Dysgu Iaith</a:t>
            </a: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37589D13-81C8-DE4E-ACB3-328AE6FB7517}"/>
              </a:ext>
            </a:extLst>
          </p:cNvPr>
          <p:cNvSpPr>
            <a:spLocks noGrp="1"/>
          </p:cNvSpPr>
          <p:nvPr>
            <p:ph type="subTitle" idx="1"/>
          </p:nvPr>
        </p:nvSpPr>
        <p:spPr>
          <a:xfrm>
            <a:off x="795342" y="4377268"/>
            <a:ext cx="7970903" cy="1280582"/>
          </a:xfrm>
        </p:spPr>
        <p:txBody>
          <a:bodyPr anchor="t">
            <a:normAutofit/>
          </a:bodyPr>
          <a:lstStyle/>
          <a:p>
            <a:pPr algn="l"/>
            <a:r>
              <a:rPr lang="en-US" sz="3200">
                <a:solidFill>
                  <a:srgbClr val="FEFFFF"/>
                </a:solidFill>
                <a:latin typeface="Noteworthy Light" charset="0"/>
                <a:ea typeface="Noteworthy Light" charset="0"/>
                <a:cs typeface="Noteworthy Light" charset="0"/>
              </a:rPr>
              <a:t>TAR</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A178F15A-1E11-D24F-82B6-7AF77308719F}"/>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3826125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6581" y="394854"/>
            <a:ext cx="4832827" cy="553998"/>
          </a:xfrm>
          <a:prstGeom prst="rect">
            <a:avLst/>
          </a:prstGeom>
          <a:noFill/>
        </p:spPr>
        <p:txBody>
          <a:bodyPr wrap="square" rtlCol="0">
            <a:spAutoFit/>
          </a:bodyPr>
          <a:lstStyle/>
          <a:p>
            <a:r>
              <a:rPr lang="en-US" sz="3000" dirty="0">
                <a:latin typeface="Noteworthy Light" charset="0"/>
                <a:ea typeface="Noteworthy Light" charset="0"/>
                <a:cs typeface="Noteworthy Light" charset="0"/>
              </a:rPr>
              <a:t>Y </a:t>
            </a:r>
            <a:r>
              <a:rPr lang="en-US" sz="3000" dirty="0" err="1">
                <a:latin typeface="Noteworthy Light" charset="0"/>
                <a:ea typeface="Noteworthy Light" charset="0"/>
                <a:cs typeface="Noteworthy Light" charset="0"/>
              </a:rPr>
              <a:t>Fframwaith</a:t>
            </a:r>
            <a:r>
              <a:rPr lang="en-US" sz="3000" dirty="0">
                <a:latin typeface="Noteworthy Light" charset="0"/>
                <a:ea typeface="Noteworthy Light" charset="0"/>
                <a:cs typeface="Noteworthy Light" charset="0"/>
              </a:rPr>
              <a:t>:  </a:t>
            </a:r>
            <a:r>
              <a:rPr lang="en-US" sz="3000" dirty="0" err="1">
                <a:latin typeface="Noteworthy Light" charset="0"/>
                <a:ea typeface="Noteworthy Light" charset="0"/>
                <a:cs typeface="Noteworthy Light" charset="0"/>
              </a:rPr>
              <a:t>Arddulliau</a:t>
            </a:r>
            <a:r>
              <a:rPr lang="en-US" sz="3000" dirty="0">
                <a:latin typeface="Noteworthy Light" charset="0"/>
                <a:ea typeface="Noteworthy Light" charset="0"/>
                <a:cs typeface="Noteworthy Light" charset="0"/>
              </a:rPr>
              <a:t> </a:t>
            </a:r>
            <a:r>
              <a:rPr lang="en-US" sz="3000" dirty="0" err="1">
                <a:latin typeface="Noteworthy Light" charset="0"/>
                <a:ea typeface="Noteworthy Light" charset="0"/>
                <a:cs typeface="Noteworthy Light" charset="0"/>
              </a:rPr>
              <a:t>Dysgu</a:t>
            </a:r>
            <a:endParaRPr lang="en-US" sz="3000" dirty="0">
              <a:latin typeface="Noteworthy Light" charset="0"/>
              <a:ea typeface="Noteworthy Light" charset="0"/>
              <a:cs typeface="Noteworthy Light"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566888861"/>
              </p:ext>
            </p:extLst>
          </p:nvPr>
        </p:nvGraphicFramePr>
        <p:xfrm>
          <a:off x="706582" y="1167040"/>
          <a:ext cx="10785763" cy="4833080"/>
        </p:xfrm>
        <a:graphic>
          <a:graphicData uri="http://schemas.openxmlformats.org/drawingml/2006/table">
            <a:tbl>
              <a:tblPr/>
              <a:tblGrid>
                <a:gridCol w="555161">
                  <a:extLst>
                    <a:ext uri="{9D8B030D-6E8A-4147-A177-3AD203B41FA5}">
                      <a16:colId xmlns:a16="http://schemas.microsoft.com/office/drawing/2014/main" val="20000"/>
                    </a:ext>
                  </a:extLst>
                </a:gridCol>
                <a:gridCol w="2757278">
                  <a:extLst>
                    <a:ext uri="{9D8B030D-6E8A-4147-A177-3AD203B41FA5}">
                      <a16:colId xmlns:a16="http://schemas.microsoft.com/office/drawing/2014/main" val="20001"/>
                    </a:ext>
                  </a:extLst>
                </a:gridCol>
                <a:gridCol w="7473324">
                  <a:extLst>
                    <a:ext uri="{9D8B030D-6E8A-4147-A177-3AD203B41FA5}">
                      <a16:colId xmlns:a16="http://schemas.microsoft.com/office/drawing/2014/main" val="20002"/>
                    </a:ext>
                  </a:extLst>
                </a:gridCol>
              </a:tblGrid>
              <a:tr h="748430">
                <a:tc>
                  <a:txBody>
                    <a:bodyPr/>
                    <a:lstStyle/>
                    <a:p>
                      <a:pPr algn="l" rtl="0" fontAlgn="base"/>
                      <a:r>
                        <a:rPr lang="cy-GB" sz="1200" b="1" i="0" noProof="0" dirty="0">
                          <a:solidFill>
                            <a:srgbClr val="FFFFFF"/>
                          </a:solidFill>
                          <a:effectLst/>
                          <a:latin typeface="+mn-lt"/>
                        </a:rPr>
                        <a:t>AD1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solidFill>
                            <a:srgbClr val="000000"/>
                          </a:solidFill>
                          <a:effectLst/>
                          <a:latin typeface="+mn-lt"/>
                        </a:rPr>
                        <a:t>Mae gen i ymwybyddiaeth gyfyngedig o strategaethau addysgu a dysgu iaith. </a:t>
                      </a:r>
                      <a:r>
                        <a:rPr lang="cy-GB" sz="1200" b="1" i="0" noProof="0" dirty="0">
                          <a:solidFill>
                            <a:srgbClr val="000000"/>
                          </a:solidFill>
                          <a:effectLst/>
                          <a:latin typeface="+mn-lt"/>
                        </a:rPr>
                        <a:t>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cyfyngedig</a:t>
                      </a:r>
                      <a:r>
                        <a:rPr lang="cy-GB" sz="1200" b="0" i="0" noProof="0" dirty="0">
                          <a:solidFill>
                            <a:schemeClr val="tx1"/>
                          </a:solidFill>
                          <a:effectLst/>
                          <a:latin typeface="+mn-lt"/>
                        </a:rPr>
                        <a:t> o rai arddulliau addysgu a dysgu wrth gynllunio</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gyfyngedig</a:t>
                      </a:r>
                      <a:r>
                        <a:rPr lang="cy-GB" sz="1200" b="0" i="0" noProof="0" dirty="0">
                          <a:solidFill>
                            <a:schemeClr val="tx1"/>
                          </a:solidFill>
                          <a:effectLst/>
                          <a:latin typeface="+mn-lt"/>
                        </a:rPr>
                        <a:t> o gymhwyso ac adnabod cyfleoedd i gefnogi a datblygu sgiliau llythrennedd y dysgwr </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cyfyngedig</a:t>
                      </a:r>
                      <a:r>
                        <a:rPr lang="cy-GB" sz="1200" b="0" i="0" noProof="0" dirty="0">
                          <a:solidFill>
                            <a:schemeClr val="tx1"/>
                          </a:solidFill>
                          <a:effectLst/>
                          <a:latin typeface="+mn-lt"/>
                        </a:rPr>
                        <a:t> o strategaethau asesu ar gyfer dysgu </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cyfyngedig</a:t>
                      </a:r>
                      <a:r>
                        <a:rPr lang="cy-GB" sz="1200" b="0" i="0" noProof="0" dirty="0">
                          <a:solidFill>
                            <a:schemeClr val="tx1"/>
                          </a:solidFill>
                          <a:effectLst/>
                          <a:latin typeface="+mn-lt"/>
                        </a:rPr>
                        <a:t> i gyfleu disgwyliadau, gan gynllunio tasgau realistig, pwrpasol a gwahaniaethol</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1" i="0" noProof="0" dirty="0">
                          <a:solidFill>
                            <a:schemeClr val="tx1"/>
                          </a:solidFill>
                          <a:effectLst/>
                          <a:latin typeface="+mn-lt"/>
                        </a:rPr>
                        <a:t>Diffyg gallu </a:t>
                      </a:r>
                      <a:r>
                        <a:rPr lang="cy-GB" sz="1200" b="0" i="0" noProof="0" dirty="0">
                          <a:solidFill>
                            <a:schemeClr val="tx1"/>
                          </a:solidFill>
                          <a:effectLst/>
                          <a:latin typeface="+mn-lt"/>
                        </a:rPr>
                        <a:t>i ymateb i gamsyniadau’r dysgwyr.</a:t>
                      </a:r>
                      <a:r>
                        <a:rPr lang="cy-GB" sz="1200" b="1" i="0" noProof="0" dirty="0">
                          <a:solidFill>
                            <a:schemeClr val="tx1"/>
                          </a:solidFill>
                          <a:effectLst/>
                          <a:latin typeface="+mn-lt"/>
                        </a:rPr>
                        <a:t> </a:t>
                      </a:r>
                      <a:endParaRPr lang="cy-GB" sz="2000" b="1"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0"/>
                  </a:ext>
                </a:extLst>
              </a:tr>
              <a:tr h="922484">
                <a:tc>
                  <a:txBody>
                    <a:bodyPr/>
                    <a:lstStyle/>
                    <a:p>
                      <a:pPr algn="l" rtl="0" fontAlgn="base"/>
                      <a:r>
                        <a:rPr lang="cy-GB" sz="1100" b="1" i="0" noProof="0" dirty="0">
                          <a:solidFill>
                            <a:srgbClr val="FFFFFF"/>
                          </a:solidFill>
                          <a:effectLst/>
                          <a:latin typeface="+mn-lt"/>
                        </a:rPr>
                        <a:t>AD2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Mae gen i ddealltwriaeth o strategaethau addysgu a dysgu iaith.  </a:t>
                      </a:r>
                      <a:endParaRPr lang="cy-GB" sz="2000" b="0" i="0" noProof="0" dirty="0">
                        <a:effectLst/>
                        <a:latin typeface="+mn-lt"/>
                      </a:endParaRPr>
                    </a:p>
                    <a:p>
                      <a:pPr algn="l" rtl="0" fontAlgn="base"/>
                      <a:r>
                        <a:rPr lang="cy-GB" sz="1200" b="0" i="0" noProof="0" dirty="0">
                          <a:effectLst/>
                          <a:latin typeface="+mn-lt"/>
                        </a:rPr>
                        <a:t>Rwy’n dechrau cymhwyso strategaethau addysgu a dysgu iaith.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boddhaol </a:t>
                      </a:r>
                      <a:r>
                        <a:rPr lang="cy-GB" sz="1200" b="0" i="0" noProof="0" dirty="0">
                          <a:solidFill>
                            <a:schemeClr val="tx1"/>
                          </a:solidFill>
                          <a:effectLst/>
                          <a:latin typeface="+mn-lt"/>
                        </a:rPr>
                        <a:t>o rai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foddhaol </a:t>
                      </a:r>
                      <a:r>
                        <a:rPr lang="cy-GB" sz="1200" b="0" i="0" noProof="0" dirty="0">
                          <a:solidFill>
                            <a:schemeClr val="tx1"/>
                          </a:solidFill>
                          <a:effectLst/>
                          <a:latin typeface="+mn-lt"/>
                        </a:rPr>
                        <a:t>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boddhaol</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boddhaol </a:t>
                      </a:r>
                      <a:r>
                        <a:rPr lang="cy-GB" sz="1200" b="0" i="0" noProof="0" dirty="0">
                          <a:solidFill>
                            <a:schemeClr val="tx1"/>
                          </a:solidFill>
                          <a:effectLst/>
                          <a:latin typeface="+mn-lt"/>
                        </a:rPr>
                        <a:t>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1" i="0" noProof="0" dirty="0">
                          <a:solidFill>
                            <a:schemeClr val="tx1"/>
                          </a:solidFill>
                          <a:effectLst/>
                          <a:latin typeface="+mn-lt"/>
                        </a:rPr>
                        <a:t>Yn anfoddhaol</a:t>
                      </a:r>
                      <a:r>
                        <a:rPr lang="cy-GB" sz="1200" b="0" i="0" noProof="0" dirty="0">
                          <a:solidFill>
                            <a:schemeClr val="tx1"/>
                          </a:solidFill>
                          <a:effectLst/>
                          <a:latin typeface="+mn-lt"/>
                        </a:rPr>
                        <a:t> wrth ymateb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1"/>
                  </a:ext>
                </a:extLst>
              </a:tr>
              <a:tr h="922484">
                <a:tc>
                  <a:txBody>
                    <a:bodyPr/>
                    <a:lstStyle/>
                    <a:p>
                      <a:pPr algn="l" rtl="0" fontAlgn="base"/>
                      <a:r>
                        <a:rPr lang="cy-GB" sz="1100" b="1" i="0" noProof="0" dirty="0">
                          <a:solidFill>
                            <a:srgbClr val="FFFFFF"/>
                          </a:solidFill>
                          <a:effectLst/>
                          <a:latin typeface="+mn-lt"/>
                        </a:rPr>
                        <a:t>AD3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Mae gen i ddealltwriaeth gadarn o strategaethau addysgu a dysgu iaith.  </a:t>
                      </a:r>
                      <a:endParaRPr lang="cy-GB" sz="2000" b="0" i="0" noProof="0" dirty="0">
                        <a:effectLst/>
                        <a:latin typeface="+mn-lt"/>
                      </a:endParaRPr>
                    </a:p>
                    <a:p>
                      <a:pPr algn="l" rtl="0" fontAlgn="base"/>
                      <a:r>
                        <a:rPr lang="cy-GB" sz="1200" b="0" i="0" noProof="0" dirty="0">
                          <a:effectLst/>
                          <a:latin typeface="+mn-lt"/>
                        </a:rPr>
                        <a:t>Rwy’n gallu cymhwyso rhai strategaethau yn effeithiol.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a:t>
                      </a:r>
                      <a:r>
                        <a:rPr lang="cy-GB" sz="1200" b="0" i="0" noProof="0" dirty="0">
                          <a:solidFill>
                            <a:schemeClr val="tx1"/>
                          </a:solidFill>
                          <a:effectLst/>
                          <a:latin typeface="+mn-lt"/>
                        </a:rPr>
                        <a:t>o rai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dda </a:t>
                      </a:r>
                      <a:r>
                        <a:rPr lang="cy-GB" sz="1200" b="0" i="0" noProof="0" dirty="0">
                          <a:solidFill>
                            <a:schemeClr val="tx1"/>
                          </a:solidFill>
                          <a:effectLst/>
                          <a:latin typeface="+mn-lt"/>
                        </a:rPr>
                        <a:t>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da</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da </a:t>
                      </a:r>
                      <a:r>
                        <a:rPr lang="cy-GB" sz="1200" b="0" i="0" noProof="0" dirty="0">
                          <a:solidFill>
                            <a:schemeClr val="tx1"/>
                          </a:solidFill>
                          <a:effectLst/>
                          <a:latin typeface="+mn-lt"/>
                        </a:rPr>
                        <a:t>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ymateb yn </a:t>
                      </a:r>
                      <a:r>
                        <a:rPr lang="cy-GB" sz="1200" b="1" i="0" noProof="0" dirty="0">
                          <a:solidFill>
                            <a:schemeClr val="tx1"/>
                          </a:solidFill>
                          <a:effectLst/>
                          <a:latin typeface="+mn-lt"/>
                        </a:rPr>
                        <a:t>foddhaol</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2"/>
                  </a:ext>
                </a:extLst>
              </a:tr>
              <a:tr h="922484">
                <a:tc>
                  <a:txBody>
                    <a:bodyPr/>
                    <a:lstStyle/>
                    <a:p>
                      <a:pPr algn="l" rtl="0" fontAlgn="base"/>
                      <a:r>
                        <a:rPr lang="cy-GB" sz="1200" b="1" i="0" noProof="0" dirty="0">
                          <a:solidFill>
                            <a:srgbClr val="FFFFFF"/>
                          </a:solidFill>
                          <a:effectLst/>
                          <a:latin typeface="+mn-lt"/>
                        </a:rPr>
                        <a:t>AD4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Rwy’n gallu defnyddio amrediad o strategaethau addysgu a dysgu yn effeithiol.  </a:t>
                      </a:r>
                      <a:endParaRPr lang="cy-GB" sz="2000" b="0" i="0" noProof="0" dirty="0">
                        <a:effectLst/>
                        <a:latin typeface="+mn-lt"/>
                      </a:endParaRPr>
                    </a:p>
                    <a:p>
                      <a:pPr algn="l" rtl="0" fontAlgn="base"/>
                      <a:r>
                        <a:rPr lang="cy-GB" sz="1200" b="0" i="0" noProof="0" dirty="0">
                          <a:effectLst/>
                          <a:latin typeface="+mn-lt"/>
                        </a:rPr>
                        <a:t>Yn ymchwilio a chymhwyso’r datblygiadau diweddaraf ym maes caffael iaith.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a:t>
                      </a:r>
                      <a:r>
                        <a:rPr lang="cy-GB" sz="1200" b="0" i="0" noProof="0" dirty="0">
                          <a:solidFill>
                            <a:schemeClr val="tx1"/>
                          </a:solidFill>
                          <a:effectLst/>
                          <a:latin typeface="+mn-lt"/>
                        </a:rPr>
                        <a:t>o amrediad o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gadarn</a:t>
                      </a:r>
                      <a:r>
                        <a:rPr lang="cy-GB" sz="1200" b="0" i="0" noProof="0" dirty="0">
                          <a:solidFill>
                            <a:schemeClr val="tx1"/>
                          </a:solidFill>
                          <a:effectLst/>
                          <a:latin typeface="+mn-lt"/>
                        </a:rPr>
                        <a:t> 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da iawn</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da iawn</a:t>
                      </a:r>
                      <a:r>
                        <a:rPr lang="cy-GB" sz="1200" b="0" i="0" noProof="0" dirty="0">
                          <a:solidFill>
                            <a:schemeClr val="tx1"/>
                          </a:solidFill>
                          <a:effectLst/>
                          <a:latin typeface="+mn-lt"/>
                        </a:rPr>
                        <a:t> 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ymateb yn </a:t>
                      </a:r>
                      <a:r>
                        <a:rPr lang="cy-GB" sz="1200" b="1" i="0" noProof="0" dirty="0">
                          <a:solidFill>
                            <a:schemeClr val="tx1"/>
                          </a:solidFill>
                          <a:effectLst/>
                          <a:latin typeface="+mn-lt"/>
                        </a:rPr>
                        <a:t>dda iawn</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3"/>
                  </a:ext>
                </a:extLst>
              </a:tr>
              <a:tr h="835457">
                <a:tc>
                  <a:txBody>
                    <a:bodyPr/>
                    <a:lstStyle/>
                    <a:p>
                      <a:pPr algn="l" rtl="0" fontAlgn="base"/>
                      <a:r>
                        <a:rPr lang="cy-GB" sz="1200" b="1" i="0" noProof="0" dirty="0">
                          <a:solidFill>
                            <a:srgbClr val="FFFFFF"/>
                          </a:solidFill>
                          <a:effectLst/>
                          <a:latin typeface="+mn-lt"/>
                        </a:rPr>
                        <a:t>AD5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Rwy’n gallu defnyddio amrediad o strategaethau addysgu a dysgu blaengar yn hyderus a hyfedr.  </a:t>
                      </a:r>
                      <a:endParaRPr lang="cy-GB" sz="2000" b="0" i="0" noProof="0" dirty="0">
                        <a:effectLst/>
                        <a:latin typeface="+mn-lt"/>
                      </a:endParaRPr>
                    </a:p>
                    <a:p>
                      <a:pPr algn="l" rtl="0" fontAlgn="base"/>
                      <a:r>
                        <a:rPr lang="cy-GB" sz="1200" b="0" i="0" noProof="0" dirty="0">
                          <a:effectLst/>
                          <a:latin typeface="+mn-lt"/>
                        </a:rPr>
                        <a:t>Yn gallu arwain a chefnogi ymarferwyr eraill yn y maes.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cyson ac effeithiol</a:t>
                      </a:r>
                      <a:r>
                        <a:rPr lang="cy-GB" sz="1200" b="0" i="0" noProof="0" dirty="0">
                          <a:solidFill>
                            <a:schemeClr val="tx1"/>
                          </a:solidFill>
                          <a:effectLst/>
                          <a:latin typeface="+mn-lt"/>
                        </a:rPr>
                        <a:t> o amrediad o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hynod o gadarn</a:t>
                      </a:r>
                      <a:r>
                        <a:rPr lang="cy-GB" sz="1200" b="0" i="0" noProof="0" dirty="0">
                          <a:solidFill>
                            <a:schemeClr val="tx1"/>
                          </a:solidFill>
                          <a:effectLst/>
                          <a:latin typeface="+mn-lt"/>
                        </a:rPr>
                        <a:t> 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iawn</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rhagorol</a:t>
                      </a:r>
                      <a:r>
                        <a:rPr lang="cy-GB" sz="1200" b="0" i="0" noProof="0" dirty="0">
                          <a:solidFill>
                            <a:schemeClr val="tx1"/>
                          </a:solidFill>
                          <a:effectLst/>
                          <a:latin typeface="+mn-lt"/>
                        </a:rPr>
                        <a:t> 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050" b="0" i="0" noProof="0" dirty="0">
                          <a:solidFill>
                            <a:schemeClr val="tx1"/>
                          </a:solidFill>
                          <a:effectLst/>
                          <a:latin typeface="+mn-lt"/>
                        </a:rPr>
                        <a:t> </a:t>
                      </a:r>
                      <a:r>
                        <a:rPr lang="cy-GB" sz="1200" b="0" i="0" noProof="0" dirty="0">
                          <a:solidFill>
                            <a:schemeClr val="tx1"/>
                          </a:solidFill>
                          <a:effectLst/>
                          <a:latin typeface="+mn-lt"/>
                        </a:rPr>
                        <a:t>Gallu ymateb yn </a:t>
                      </a:r>
                      <a:r>
                        <a:rPr lang="cy-GB" sz="1200" b="1" i="0" noProof="0" dirty="0">
                          <a:solidFill>
                            <a:schemeClr val="tx1"/>
                          </a:solidFill>
                          <a:effectLst/>
                          <a:latin typeface="+mn-lt"/>
                        </a:rPr>
                        <a:t>rhagorol</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Rounded Rectangle 3">
            <a:extLst>
              <a:ext uri="{FF2B5EF4-FFF2-40B4-BE49-F238E27FC236}">
                <a16:creationId xmlns:a16="http://schemas.microsoft.com/office/drawing/2014/main" id="{4248E3C1-733C-B042-9512-FDA4008559BC}"/>
              </a:ext>
            </a:extLst>
          </p:cNvPr>
          <p:cNvSpPr/>
          <p:nvPr/>
        </p:nvSpPr>
        <p:spPr>
          <a:xfrm>
            <a:off x="1550504" y="1050433"/>
            <a:ext cx="9090992" cy="536984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rPr>
              <a:t>Yn ogystal â derbyn gradd am safon eich iaith a’ch gallu chi i ddatblygu sgiliau’r dysgwyr, byddwch chi hefyd yn derbyn gradd AD am yr Arddulliau Dysgu rydych chi’n eu harddangos yn y portffolio. </a:t>
            </a:r>
          </a:p>
        </p:txBody>
      </p:sp>
      <p:pic>
        <p:nvPicPr>
          <p:cNvPr id="5" name="Picture 4">
            <a:extLst>
              <a:ext uri="{FF2B5EF4-FFF2-40B4-BE49-F238E27FC236}">
                <a16:creationId xmlns:a16="http://schemas.microsoft.com/office/drawing/2014/main" id="{98D17112-18D3-5446-BEF6-937FC7C920A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167576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lfan Cynnwys 4">
            <a:extLst>
              <a:ext uri="{FF2B5EF4-FFF2-40B4-BE49-F238E27FC236}">
                <a16:creationId xmlns:a16="http://schemas.microsoft.com/office/drawing/2014/main" id="{A1D38BC3-9BAC-705E-5C56-9B16212EEF1D}"/>
              </a:ext>
            </a:extLst>
          </p:cNvPr>
          <p:cNvSpPr>
            <a:spLocks noGrp="1"/>
          </p:cNvSpPr>
          <p:nvPr>
            <p:ph idx="1"/>
          </p:nvPr>
        </p:nvSpPr>
        <p:spPr>
          <a:xfrm>
            <a:off x="1111739" y="5824048"/>
            <a:ext cx="10869246" cy="1603375"/>
          </a:xfrm>
        </p:spPr>
        <p:txBody>
          <a:bodyPr>
            <a:normAutofit/>
          </a:bodyPr>
          <a:lstStyle/>
          <a:p>
            <a:pPr marL="0" indent="0">
              <a:buNone/>
            </a:pPr>
            <a:r>
              <a:rPr lang="cy-GB" dirty="0"/>
              <a:t>Mae pedair sgil iaith. Wrth addysgu iaith, efallai eich bod chi eisiau canolbwyntio ar un ar y tro. </a:t>
            </a:r>
          </a:p>
        </p:txBody>
      </p:sp>
      <p:graphicFrame>
        <p:nvGraphicFramePr>
          <p:cNvPr id="6" name="Diagram 5">
            <a:extLst>
              <a:ext uri="{FF2B5EF4-FFF2-40B4-BE49-F238E27FC236}">
                <a16:creationId xmlns:a16="http://schemas.microsoft.com/office/drawing/2014/main" id="{3AE55023-9C89-645E-3B15-77507C546D31}"/>
              </a:ext>
            </a:extLst>
          </p:cNvPr>
          <p:cNvGraphicFramePr/>
          <p:nvPr>
            <p:extLst>
              <p:ext uri="{D42A27DB-BD31-4B8C-83A1-F6EECF244321}">
                <p14:modId xmlns:p14="http://schemas.microsoft.com/office/powerpoint/2010/main" val="4227111891"/>
              </p:ext>
            </p:extLst>
          </p:nvPr>
        </p:nvGraphicFramePr>
        <p:xfrm>
          <a:off x="2032000" y="156958"/>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632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6F42D9F-F046-80C3-668C-BD82CCFD95AF}"/>
              </a:ext>
            </a:extLst>
          </p:cNvPr>
          <p:cNvSpPr>
            <a:spLocks noGrp="1"/>
          </p:cNvSpPr>
          <p:nvPr>
            <p:ph type="title"/>
          </p:nvPr>
        </p:nvSpPr>
        <p:spPr>
          <a:xfrm>
            <a:off x="838200" y="-52917"/>
            <a:ext cx="10515600" cy="1325563"/>
          </a:xfrm>
        </p:spPr>
        <p:txBody>
          <a:bodyPr/>
          <a:lstStyle/>
          <a:p>
            <a:r>
              <a:rPr lang="cy-GB" dirty="0"/>
              <a:t>Pa sgiliau sy’n dod gyntaf?</a:t>
            </a:r>
          </a:p>
        </p:txBody>
      </p:sp>
      <p:graphicFrame>
        <p:nvGraphicFramePr>
          <p:cNvPr id="4" name="Diagram 3">
            <a:extLst>
              <a:ext uri="{FF2B5EF4-FFF2-40B4-BE49-F238E27FC236}">
                <a16:creationId xmlns:a16="http://schemas.microsoft.com/office/drawing/2014/main" id="{157E21E4-993E-18D5-0084-C4DCE3BCD28B}"/>
              </a:ext>
            </a:extLst>
          </p:cNvPr>
          <p:cNvGraphicFramePr/>
          <p:nvPr>
            <p:extLst>
              <p:ext uri="{D42A27DB-BD31-4B8C-83A1-F6EECF244321}">
                <p14:modId xmlns:p14="http://schemas.microsoft.com/office/powerpoint/2010/main" val="42498664"/>
              </p:ext>
            </p:extLst>
          </p:nvPr>
        </p:nvGraphicFramePr>
        <p:xfrm>
          <a:off x="2407138" y="1212036"/>
          <a:ext cx="7705969" cy="2601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B81E9E1C-8BD2-81FD-DD5B-5CC562C7FF26}"/>
              </a:ext>
            </a:extLst>
          </p:cNvPr>
          <p:cNvGraphicFramePr/>
          <p:nvPr>
            <p:extLst>
              <p:ext uri="{D42A27DB-BD31-4B8C-83A1-F6EECF244321}">
                <p14:modId xmlns:p14="http://schemas.microsoft.com/office/powerpoint/2010/main" val="1264624507"/>
              </p:ext>
            </p:extLst>
          </p:nvPr>
        </p:nvGraphicFramePr>
        <p:xfrm>
          <a:off x="2375877" y="3959143"/>
          <a:ext cx="7705969" cy="26018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13805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itl 1">
            <a:extLst>
              <a:ext uri="{FF2B5EF4-FFF2-40B4-BE49-F238E27FC236}">
                <a16:creationId xmlns:a16="http://schemas.microsoft.com/office/drawing/2014/main" id="{67151E40-25FA-B419-D716-7795DB422796}"/>
              </a:ext>
            </a:extLst>
          </p:cNvPr>
          <p:cNvSpPr>
            <a:spLocks noGrp="1"/>
          </p:cNvSpPr>
          <p:nvPr>
            <p:ph type="title"/>
          </p:nvPr>
        </p:nvSpPr>
        <p:spPr>
          <a:xfrm>
            <a:off x="1383564" y="348865"/>
            <a:ext cx="9718111" cy="1576446"/>
          </a:xfrm>
        </p:spPr>
        <p:txBody>
          <a:bodyPr anchor="ctr">
            <a:normAutofit/>
          </a:bodyPr>
          <a:lstStyle/>
          <a:p>
            <a:r>
              <a:rPr lang="cy-GB" sz="4000">
                <a:solidFill>
                  <a:srgbClr val="FFFFFF"/>
                </a:solidFill>
              </a:rPr>
              <a:t>Cynnwys y sesiwn</a:t>
            </a:r>
          </a:p>
        </p:txBody>
      </p:sp>
      <p:graphicFrame>
        <p:nvGraphicFramePr>
          <p:cNvPr id="5" name="Dalfan Cynnwys 2">
            <a:extLst>
              <a:ext uri="{FF2B5EF4-FFF2-40B4-BE49-F238E27FC236}">
                <a16:creationId xmlns:a16="http://schemas.microsoft.com/office/drawing/2014/main" id="{6C176DA4-21D7-12F8-E3F3-E5BB4109ADF2}"/>
              </a:ext>
            </a:extLst>
          </p:cNvPr>
          <p:cNvGraphicFramePr>
            <a:graphicFrameLocks noGrp="1"/>
          </p:cNvGraphicFramePr>
          <p:nvPr>
            <p:ph idx="1"/>
            <p:extLst>
              <p:ext uri="{D42A27DB-BD31-4B8C-83A1-F6EECF244321}">
                <p14:modId xmlns:p14="http://schemas.microsoft.com/office/powerpoint/2010/main" val="76436375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461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7404FC8C-5C5C-EF2A-E125-944A94D37704}"/>
              </a:ext>
            </a:extLst>
          </p:cNvPr>
          <p:cNvSpPr>
            <a:spLocks noGrp="1"/>
          </p:cNvSpPr>
          <p:nvPr>
            <p:ph type="title"/>
          </p:nvPr>
        </p:nvSpPr>
        <p:spPr>
          <a:xfrm>
            <a:off x="635000" y="640823"/>
            <a:ext cx="3418659" cy="5583148"/>
          </a:xfrm>
        </p:spPr>
        <p:txBody>
          <a:bodyPr anchor="ctr">
            <a:normAutofit/>
          </a:bodyPr>
          <a:lstStyle/>
          <a:p>
            <a:r>
              <a:rPr lang="cy-GB" sz="5400"/>
              <a:t>Tasg ysgrifennu – arddweud (dictation)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alfan Cynnwys 2">
            <a:extLst>
              <a:ext uri="{FF2B5EF4-FFF2-40B4-BE49-F238E27FC236}">
                <a16:creationId xmlns:a16="http://schemas.microsoft.com/office/drawing/2014/main" id="{547A7AF0-9B21-5870-D687-276D1EF7B962}"/>
              </a:ext>
            </a:extLst>
          </p:cNvPr>
          <p:cNvGraphicFramePr>
            <a:graphicFrameLocks noGrp="1"/>
          </p:cNvGraphicFramePr>
          <p:nvPr>
            <p:ph idx="1"/>
            <p:extLst>
              <p:ext uri="{D42A27DB-BD31-4B8C-83A1-F6EECF244321}">
                <p14:modId xmlns:p14="http://schemas.microsoft.com/office/powerpoint/2010/main" val="56243807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53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B19CF989-11F5-6EA2-30FC-8436B7DC8C21}"/>
              </a:ext>
            </a:extLst>
          </p:cNvPr>
          <p:cNvSpPr>
            <a:spLocks noGrp="1"/>
          </p:cNvSpPr>
          <p:nvPr>
            <p:ph type="title"/>
          </p:nvPr>
        </p:nvSpPr>
        <p:spPr>
          <a:xfrm>
            <a:off x="635000" y="640823"/>
            <a:ext cx="3418659" cy="5583148"/>
          </a:xfrm>
        </p:spPr>
        <p:txBody>
          <a:bodyPr anchor="ctr">
            <a:normAutofit/>
          </a:bodyPr>
          <a:lstStyle/>
          <a:p>
            <a:r>
              <a:rPr lang="cy-GB" sz="5400"/>
              <a:t>Tasg gwrando – bwletin tywydd S4C</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alfan Cynnwys 2">
            <a:extLst>
              <a:ext uri="{FF2B5EF4-FFF2-40B4-BE49-F238E27FC236}">
                <a16:creationId xmlns:a16="http://schemas.microsoft.com/office/drawing/2014/main" id="{C24D36CF-9C2C-CB3B-AF00-A0CAB2487EC1}"/>
              </a:ext>
            </a:extLst>
          </p:cNvPr>
          <p:cNvGraphicFramePr>
            <a:graphicFrameLocks noGrp="1"/>
          </p:cNvGraphicFramePr>
          <p:nvPr>
            <p:ph idx="1"/>
            <p:extLst>
              <p:ext uri="{D42A27DB-BD31-4B8C-83A1-F6EECF244321}">
                <p14:modId xmlns:p14="http://schemas.microsoft.com/office/powerpoint/2010/main" val="190266079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411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2708921"/>
            <a:ext cx="7992888" cy="1470025"/>
          </a:xfrm>
        </p:spPr>
        <p:txBody>
          <a:bodyPr>
            <a:normAutofit fontScale="90000"/>
          </a:bodyPr>
          <a:lstStyle/>
          <a:p>
            <a:r>
              <a:rPr lang="en-GB" sz="7300" i="1" dirty="0" err="1"/>
              <a:t>Mynegi</a:t>
            </a:r>
            <a:r>
              <a:rPr lang="en-GB" sz="7300" i="1" dirty="0"/>
              <a:t> barn</a:t>
            </a: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Nod y </a:t>
            </a:r>
            <a:r>
              <a:rPr lang="en-GB" dirty="0" err="1"/>
              <a:t>wers</a:t>
            </a:r>
            <a:r>
              <a:rPr lang="en-GB" dirty="0"/>
              <a:t>:</a:t>
            </a:r>
          </a:p>
        </p:txBody>
      </p:sp>
      <p:sp>
        <p:nvSpPr>
          <p:cNvPr id="3" name="Content Placeholder 2"/>
          <p:cNvSpPr>
            <a:spLocks noGrp="1"/>
          </p:cNvSpPr>
          <p:nvPr>
            <p:ph idx="1"/>
          </p:nvPr>
        </p:nvSpPr>
        <p:spPr>
          <a:xfrm>
            <a:off x="1857872" y="1988840"/>
            <a:ext cx="8352928" cy="792088"/>
          </a:xfrm>
          <a:solidFill>
            <a:schemeClr val="accent2"/>
          </a:solidFill>
        </p:spPr>
        <p:txBody>
          <a:bodyPr>
            <a:normAutofit/>
          </a:bodyPr>
          <a:lstStyle/>
          <a:p>
            <a:pPr marL="0" indent="0">
              <a:buNone/>
            </a:pPr>
            <a:r>
              <a:rPr lang="en-GB" sz="3800" dirty="0" err="1"/>
              <a:t>Ysgrifennu</a:t>
            </a:r>
            <a:r>
              <a:rPr lang="en-GB" sz="3800" dirty="0"/>
              <a:t> </a:t>
            </a:r>
            <a:r>
              <a:rPr lang="en-GB" sz="3800" dirty="0" err="1"/>
              <a:t>paragraff</a:t>
            </a:r>
            <a:r>
              <a:rPr lang="en-GB" sz="3800" dirty="0"/>
              <a:t> </a:t>
            </a:r>
            <a:r>
              <a:rPr lang="en-GB" sz="3800" dirty="0" err="1"/>
              <a:t>yn</a:t>
            </a:r>
            <a:r>
              <a:rPr lang="en-GB" sz="3800" dirty="0"/>
              <a:t> </a:t>
            </a:r>
            <a:r>
              <a:rPr lang="en-GB" sz="3800" dirty="0" err="1"/>
              <a:t>mynegi</a:t>
            </a:r>
            <a:r>
              <a:rPr lang="en-GB" sz="3800" dirty="0"/>
              <a:t> barn</a:t>
            </a:r>
          </a:p>
          <a:p>
            <a:pPr marL="0" indent="0">
              <a:buNone/>
            </a:pPr>
            <a:endParaRPr lang="en-GB" dirty="0"/>
          </a:p>
        </p:txBody>
      </p:sp>
      <p:sp>
        <p:nvSpPr>
          <p:cNvPr id="4" name="Blwch Testun 3">
            <a:extLst>
              <a:ext uri="{FF2B5EF4-FFF2-40B4-BE49-F238E27FC236}">
                <a16:creationId xmlns:a16="http://schemas.microsoft.com/office/drawing/2014/main" id="{8E736D38-B186-DCD8-5817-D68AF29855C5}"/>
              </a:ext>
            </a:extLst>
          </p:cNvPr>
          <p:cNvSpPr txBox="1"/>
          <p:nvPr/>
        </p:nvSpPr>
        <p:spPr>
          <a:xfrm>
            <a:off x="1337846" y="3277111"/>
            <a:ext cx="8745101" cy="1200329"/>
          </a:xfrm>
          <a:prstGeom prst="rect">
            <a:avLst/>
          </a:prstGeom>
          <a:noFill/>
        </p:spPr>
        <p:txBody>
          <a:bodyPr wrap="square" rtlCol="0">
            <a:spAutoFit/>
          </a:bodyPr>
          <a:lstStyle/>
          <a:p>
            <a:r>
              <a:rPr lang="cy-GB" sz="2400" dirty="0"/>
              <a:t>Mae patrymau mynegi barn ar y sleid nesaf. </a:t>
            </a:r>
          </a:p>
          <a:p>
            <a:endParaRPr lang="cy-GB" sz="2400" dirty="0"/>
          </a:p>
          <a:p>
            <a:r>
              <a:rPr lang="cy-GB" sz="2400" dirty="0"/>
              <a:t>Mae 1 funud gyda chi i gofio cymaint gallwch chi ohonyn nhw</a:t>
            </a:r>
          </a:p>
        </p:txBody>
      </p:sp>
    </p:spTree>
    <p:extLst>
      <p:ext uri="{BB962C8B-B14F-4D97-AF65-F5344CB8AC3E}">
        <p14:creationId xmlns:p14="http://schemas.microsoft.com/office/powerpoint/2010/main" val="601134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DDFF-29C5-41EE-BFD8-3575186199F4}"/>
              </a:ext>
            </a:extLst>
          </p:cNvPr>
          <p:cNvSpPr>
            <a:spLocks noGrp="1"/>
          </p:cNvSpPr>
          <p:nvPr>
            <p:ph type="title"/>
          </p:nvPr>
        </p:nvSpPr>
        <p:spPr/>
        <p:txBody>
          <a:bodyPr/>
          <a:lstStyle/>
          <a:p>
            <a:endParaRPr lang="cy-GB"/>
          </a:p>
        </p:txBody>
      </p:sp>
      <p:sp>
        <p:nvSpPr>
          <p:cNvPr id="3" name="Content Placeholder 2">
            <a:extLst>
              <a:ext uri="{FF2B5EF4-FFF2-40B4-BE49-F238E27FC236}">
                <a16:creationId xmlns:a16="http://schemas.microsoft.com/office/drawing/2014/main" id="{53A8C8F1-CB00-462C-A7C9-C875D7876AB9}"/>
              </a:ext>
            </a:extLst>
          </p:cNvPr>
          <p:cNvSpPr>
            <a:spLocks noGrp="1"/>
          </p:cNvSpPr>
          <p:nvPr>
            <p:ph idx="1"/>
          </p:nvPr>
        </p:nvSpPr>
        <p:spPr/>
        <p:txBody>
          <a:bodyPr/>
          <a:lstStyle/>
          <a:p>
            <a:endParaRPr lang="cy-GB"/>
          </a:p>
        </p:txBody>
      </p:sp>
      <p:graphicFrame>
        <p:nvGraphicFramePr>
          <p:cNvPr id="4" name="Diagram 3">
            <a:extLst>
              <a:ext uri="{FF2B5EF4-FFF2-40B4-BE49-F238E27FC236}">
                <a16:creationId xmlns:a16="http://schemas.microsoft.com/office/drawing/2014/main" id="{1FE2AFC7-6B93-42D3-B3BA-6C574E49B655}"/>
              </a:ext>
            </a:extLst>
          </p:cNvPr>
          <p:cNvGraphicFramePr/>
          <p:nvPr/>
        </p:nvGraphicFramePr>
        <p:xfrm>
          <a:off x="1847528" y="136748"/>
          <a:ext cx="8507288" cy="5524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78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30253" y="1893216"/>
            <a:ext cx="10515600" cy="1325563"/>
          </a:xfrm>
        </p:spPr>
        <p:txBody>
          <a:bodyPr>
            <a:normAutofit/>
          </a:bodyPr>
          <a:lstStyle/>
          <a:p>
            <a:pPr algn="ctr"/>
            <a:r>
              <a:rPr lang="cy-GB" sz="4000" dirty="0"/>
              <a:t>1. Mae aseiniadau y Brifysgol yn helpu i’n gwneud ni yn athrawon gwell</a:t>
            </a:r>
          </a:p>
        </p:txBody>
      </p:sp>
      <p:sp>
        <p:nvSpPr>
          <p:cNvPr id="5" name="Title 3"/>
          <p:cNvSpPr txBox="1">
            <a:spLocks/>
          </p:cNvSpPr>
          <p:nvPr/>
        </p:nvSpPr>
        <p:spPr>
          <a:xfrm>
            <a:off x="2073253" y="3516931"/>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dirty="0"/>
              <a:t>2. Mae angen i athrawon gael mwy o arian na doctoriaid</a:t>
            </a:r>
          </a:p>
        </p:txBody>
      </p:sp>
      <p:sp>
        <p:nvSpPr>
          <p:cNvPr id="6" name="Title 3"/>
          <p:cNvSpPr txBox="1">
            <a:spLocks/>
          </p:cNvSpPr>
          <p:nvPr/>
        </p:nvSpPr>
        <p:spPr>
          <a:xfrm>
            <a:off x="2081923" y="5389139"/>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dirty="0"/>
              <a:t>3. Mae angen codi oedran yfed alcohol i 21 oed</a:t>
            </a:r>
          </a:p>
        </p:txBody>
      </p:sp>
      <p:sp>
        <p:nvSpPr>
          <p:cNvPr id="2" name="Blwch Testun 1">
            <a:extLst>
              <a:ext uri="{FF2B5EF4-FFF2-40B4-BE49-F238E27FC236}">
                <a16:creationId xmlns:a16="http://schemas.microsoft.com/office/drawing/2014/main" id="{667CD99B-5035-B21D-66DB-BE2F9C4B15BE}"/>
              </a:ext>
            </a:extLst>
          </p:cNvPr>
          <p:cNvSpPr txBox="1"/>
          <p:nvPr/>
        </p:nvSpPr>
        <p:spPr>
          <a:xfrm>
            <a:off x="1902443" y="77261"/>
            <a:ext cx="8409080" cy="1569660"/>
          </a:xfrm>
          <a:prstGeom prst="rect">
            <a:avLst/>
          </a:prstGeom>
          <a:noFill/>
        </p:spPr>
        <p:txBody>
          <a:bodyPr wrap="square" rtlCol="0">
            <a:spAutoFit/>
          </a:bodyPr>
          <a:lstStyle/>
          <a:p>
            <a:r>
              <a:rPr lang="cy-GB" sz="2400" dirty="0"/>
              <a:t>TASG: Mewn parau, trafodwch y testunau yma. Mae un yn cytuno a’r llall yn anghytuno gyda’r gosodiad. </a:t>
            </a:r>
          </a:p>
          <a:p>
            <a:r>
              <a:rPr lang="cy-GB" sz="2400" dirty="0"/>
              <a:t>Gallwch chi ddilyn patrwm ‘caru cyflym’ i newid partner bob 1 munud</a:t>
            </a:r>
          </a:p>
        </p:txBody>
      </p:sp>
    </p:spTree>
    <p:extLst>
      <p:ext uri="{BB962C8B-B14F-4D97-AF65-F5344CB8AC3E}">
        <p14:creationId xmlns:p14="http://schemas.microsoft.com/office/powerpoint/2010/main" val="220083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subTnLst>
                                    <p:animClr clrSpc="rgb" dir="cw">
                                      <p:cBhvr override="childStyle">
                                        <p:cTn dur="1" fill="hold" display="0" masterRel="nextClick" afterEffect="1"/>
                                        <p:tgtEl>
                                          <p:spTgt spid="4"/>
                                        </p:tgtEl>
                                        <p:attrNameLst>
                                          <p:attrName>ppt_c</p:attrName>
                                        </p:attrNameLst>
                                      </p:cBhvr>
                                      <p:to>
                                        <a:srgbClr val="C0C0C0"/>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subTnLst>
                                    <p:animClr clrSpc="rgb" dir="cw">
                                      <p:cBhvr override="childStyle">
                                        <p:cTn dur="1" fill="hold" display="0" masterRel="nextClick" afterEffect="1"/>
                                        <p:tgtEl>
                                          <p:spTgt spid="5"/>
                                        </p:tgtEl>
                                        <p:attrNameLst>
                                          <p:attrName>ppt_c</p:attrName>
                                        </p:attrNameLst>
                                      </p:cBhvr>
                                      <p:to>
                                        <a:srgbClr val="C0C0C0"/>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DDFF-29C5-41EE-BFD8-3575186199F4}"/>
              </a:ext>
            </a:extLst>
          </p:cNvPr>
          <p:cNvSpPr>
            <a:spLocks noGrp="1"/>
          </p:cNvSpPr>
          <p:nvPr>
            <p:ph type="title"/>
          </p:nvPr>
        </p:nvSpPr>
        <p:spPr/>
        <p:txBody>
          <a:bodyPr/>
          <a:lstStyle/>
          <a:p>
            <a:endParaRPr lang="cy-GB"/>
          </a:p>
        </p:txBody>
      </p:sp>
      <p:sp>
        <p:nvSpPr>
          <p:cNvPr id="3" name="Content Placeholder 2">
            <a:extLst>
              <a:ext uri="{FF2B5EF4-FFF2-40B4-BE49-F238E27FC236}">
                <a16:creationId xmlns:a16="http://schemas.microsoft.com/office/drawing/2014/main" id="{53A8C8F1-CB00-462C-A7C9-C875D7876AB9}"/>
              </a:ext>
            </a:extLst>
          </p:cNvPr>
          <p:cNvSpPr>
            <a:spLocks noGrp="1"/>
          </p:cNvSpPr>
          <p:nvPr>
            <p:ph idx="1"/>
          </p:nvPr>
        </p:nvSpPr>
        <p:spPr/>
        <p:txBody>
          <a:bodyPr/>
          <a:lstStyle/>
          <a:p>
            <a:endParaRPr lang="cy-GB"/>
          </a:p>
        </p:txBody>
      </p:sp>
      <p:graphicFrame>
        <p:nvGraphicFramePr>
          <p:cNvPr id="5" name="Diagram 4">
            <a:extLst>
              <a:ext uri="{FF2B5EF4-FFF2-40B4-BE49-F238E27FC236}">
                <a16:creationId xmlns:a16="http://schemas.microsoft.com/office/drawing/2014/main" id="{1FE2AFC7-6B93-42D3-B3BA-6C574E49B655}"/>
              </a:ext>
            </a:extLst>
          </p:cNvPr>
          <p:cNvGraphicFramePr/>
          <p:nvPr>
            <p:extLst>
              <p:ext uri="{D42A27DB-BD31-4B8C-83A1-F6EECF244321}">
                <p14:modId xmlns:p14="http://schemas.microsoft.com/office/powerpoint/2010/main" val="2599414876"/>
              </p:ext>
            </p:extLst>
          </p:nvPr>
        </p:nvGraphicFramePr>
        <p:xfrm>
          <a:off x="1936629" y="1308299"/>
          <a:ext cx="8352928"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Blwch Testun 3">
            <a:extLst>
              <a:ext uri="{FF2B5EF4-FFF2-40B4-BE49-F238E27FC236}">
                <a16:creationId xmlns:a16="http://schemas.microsoft.com/office/drawing/2014/main" id="{1C2FB63C-DCD3-6576-36C6-2A40653E3E2E}"/>
              </a:ext>
            </a:extLst>
          </p:cNvPr>
          <p:cNvSpPr txBox="1"/>
          <p:nvPr/>
        </p:nvSpPr>
        <p:spPr>
          <a:xfrm>
            <a:off x="1828799" y="245509"/>
            <a:ext cx="8745101" cy="461665"/>
          </a:xfrm>
          <a:prstGeom prst="rect">
            <a:avLst/>
          </a:prstGeom>
          <a:noFill/>
        </p:spPr>
        <p:txBody>
          <a:bodyPr wrap="square" rtlCol="0">
            <a:spAutoFit/>
          </a:bodyPr>
          <a:lstStyle/>
          <a:p>
            <a:r>
              <a:rPr lang="cy-GB" sz="2400" dirty="0"/>
              <a:t>Mae 1 funud gyda chi i gofio cymaint gallwch chi o’r cysyllteiriau yma</a:t>
            </a:r>
          </a:p>
        </p:txBody>
      </p:sp>
    </p:spTree>
    <p:extLst>
      <p:ext uri="{BB962C8B-B14F-4D97-AF65-F5344CB8AC3E}">
        <p14:creationId xmlns:p14="http://schemas.microsoft.com/office/powerpoint/2010/main" val="1790861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a:t>
            </a:r>
            <a:r>
              <a:rPr lang="en-GB" dirty="0" err="1"/>
              <a:t>ysgrifennu</a:t>
            </a:r>
            <a:r>
              <a:rPr lang="en-GB" dirty="0"/>
              <a:t> </a:t>
            </a:r>
            <a:r>
              <a:rPr lang="en-GB" dirty="0" err="1"/>
              <a:t>paragraff</a:t>
            </a:r>
            <a:endParaRPr lang="en-GB" dirty="0"/>
          </a:p>
        </p:txBody>
      </p:sp>
      <p:sp>
        <p:nvSpPr>
          <p:cNvPr id="3" name="Content Placeholder 2"/>
          <p:cNvSpPr>
            <a:spLocks noGrp="1"/>
          </p:cNvSpPr>
          <p:nvPr>
            <p:ph idx="1"/>
          </p:nvPr>
        </p:nvSpPr>
        <p:spPr>
          <a:xfrm>
            <a:off x="1981200" y="1772816"/>
            <a:ext cx="8229600" cy="3917032"/>
          </a:xfrm>
        </p:spPr>
        <p:txBody>
          <a:bodyPr/>
          <a:lstStyle/>
          <a:p>
            <a:pPr marL="0" indent="0">
              <a:buNone/>
            </a:pPr>
            <a:r>
              <a:rPr lang="en-GB" u="sng" dirty="0" err="1"/>
              <a:t>Meini</a:t>
            </a:r>
            <a:r>
              <a:rPr lang="en-GB" u="sng" dirty="0"/>
              <a:t> </a:t>
            </a:r>
            <a:r>
              <a:rPr lang="en-GB" u="sng" dirty="0" err="1"/>
              <a:t>prawf</a:t>
            </a:r>
            <a:r>
              <a:rPr lang="en-GB" u="sng" dirty="0"/>
              <a:t> </a:t>
            </a:r>
            <a:r>
              <a:rPr lang="en-GB" u="sng" dirty="0" err="1"/>
              <a:t>llwyddiant</a:t>
            </a:r>
            <a:endParaRPr lang="en-GB" dirty="0"/>
          </a:p>
          <a:p>
            <a:r>
              <a:rPr lang="en-GB" dirty="0" err="1"/>
              <a:t>Ysgrifennu</a:t>
            </a:r>
            <a:r>
              <a:rPr lang="en-GB" dirty="0"/>
              <a:t> 6 </a:t>
            </a:r>
            <a:r>
              <a:rPr lang="en-GB" dirty="0" err="1"/>
              <a:t>brawddeg</a:t>
            </a:r>
            <a:r>
              <a:rPr lang="en-GB" dirty="0"/>
              <a:t> </a:t>
            </a:r>
            <a:r>
              <a:rPr lang="en-GB" dirty="0" err="1"/>
              <a:t>yn</a:t>
            </a:r>
            <a:r>
              <a:rPr lang="en-GB" dirty="0"/>
              <a:t> y </a:t>
            </a:r>
            <a:r>
              <a:rPr lang="en-GB" dirty="0" err="1"/>
              <a:t>paragraff</a:t>
            </a:r>
            <a:endParaRPr lang="en-GB" dirty="0"/>
          </a:p>
          <a:p>
            <a:r>
              <a:rPr lang="en-GB" dirty="0" err="1"/>
              <a:t>Dechrau</a:t>
            </a:r>
            <a:r>
              <a:rPr lang="en-GB" dirty="0"/>
              <a:t> </a:t>
            </a:r>
            <a:r>
              <a:rPr lang="en-GB" dirty="0" err="1"/>
              <a:t>pob</a:t>
            </a:r>
            <a:r>
              <a:rPr lang="en-GB" dirty="0"/>
              <a:t> </a:t>
            </a:r>
            <a:r>
              <a:rPr lang="en-GB" dirty="0" err="1"/>
              <a:t>brawddeg</a:t>
            </a:r>
            <a:r>
              <a:rPr lang="en-GB" dirty="0"/>
              <a:t> </a:t>
            </a:r>
            <a:r>
              <a:rPr lang="en-GB" dirty="0" err="1"/>
              <a:t>gyda</a:t>
            </a:r>
            <a:r>
              <a:rPr lang="en-GB" dirty="0"/>
              <a:t> </a:t>
            </a:r>
            <a:r>
              <a:rPr lang="en-GB" dirty="0" err="1"/>
              <a:t>geiriau</a:t>
            </a:r>
            <a:r>
              <a:rPr lang="en-GB" dirty="0"/>
              <a:t> </a:t>
            </a:r>
            <a:r>
              <a:rPr lang="en-GB" dirty="0" err="1"/>
              <a:t>mynegi</a:t>
            </a:r>
            <a:r>
              <a:rPr lang="en-GB" dirty="0"/>
              <a:t> barn</a:t>
            </a:r>
          </a:p>
          <a:p>
            <a:r>
              <a:rPr lang="en-GB" dirty="0" err="1">
                <a:solidFill>
                  <a:schemeClr val="accent1">
                    <a:lumMod val="75000"/>
                  </a:schemeClr>
                </a:solidFill>
              </a:rPr>
              <a:t>Tasg</a:t>
            </a:r>
            <a:r>
              <a:rPr lang="en-GB" dirty="0">
                <a:solidFill>
                  <a:schemeClr val="accent1">
                    <a:lumMod val="75000"/>
                  </a:schemeClr>
                </a:solidFill>
              </a:rPr>
              <a:t> </a:t>
            </a:r>
            <a:r>
              <a:rPr lang="en-GB" dirty="0" err="1">
                <a:solidFill>
                  <a:schemeClr val="accent1">
                    <a:lumMod val="75000"/>
                  </a:schemeClr>
                </a:solidFill>
              </a:rPr>
              <a:t>estynedig</a:t>
            </a:r>
            <a:r>
              <a:rPr lang="en-GB" dirty="0">
                <a:solidFill>
                  <a:schemeClr val="accent1">
                    <a:lumMod val="75000"/>
                  </a:schemeClr>
                </a:solidFill>
              </a:rPr>
              <a:t> – </a:t>
            </a:r>
            <a:r>
              <a:rPr lang="en-GB" dirty="0" err="1">
                <a:solidFill>
                  <a:schemeClr val="accent1">
                    <a:lumMod val="75000"/>
                  </a:schemeClr>
                </a:solidFill>
              </a:rPr>
              <a:t>defnyddio</a:t>
            </a:r>
            <a:r>
              <a:rPr lang="en-GB" dirty="0">
                <a:solidFill>
                  <a:schemeClr val="accent1">
                    <a:lumMod val="75000"/>
                  </a:schemeClr>
                </a:solidFill>
              </a:rPr>
              <a:t> 3 </a:t>
            </a:r>
            <a:r>
              <a:rPr lang="en-GB" dirty="0" err="1">
                <a:solidFill>
                  <a:schemeClr val="accent1">
                    <a:lumMod val="75000"/>
                  </a:schemeClr>
                </a:solidFill>
              </a:rPr>
              <a:t>cysylltair</a:t>
            </a:r>
            <a:r>
              <a:rPr lang="en-GB" dirty="0">
                <a:solidFill>
                  <a:schemeClr val="accent1">
                    <a:lumMod val="75000"/>
                  </a:schemeClr>
                </a:solidFill>
              </a:rPr>
              <a:t> (</a:t>
            </a:r>
            <a:r>
              <a:rPr lang="en-GB" dirty="0" err="1">
                <a:solidFill>
                  <a:schemeClr val="accent1">
                    <a:lumMod val="75000"/>
                  </a:schemeClr>
                </a:solidFill>
              </a:rPr>
              <a:t>e.e</a:t>
            </a:r>
            <a:r>
              <a:rPr lang="en-GB" dirty="0">
                <a:solidFill>
                  <a:schemeClr val="accent1">
                    <a:lumMod val="75000"/>
                  </a:schemeClr>
                </a:solidFill>
              </a:rPr>
              <a:t>. </a:t>
            </a:r>
            <a:r>
              <a:rPr lang="en-GB" dirty="0" err="1">
                <a:solidFill>
                  <a:schemeClr val="accent1">
                    <a:lumMod val="75000"/>
                  </a:schemeClr>
                </a:solidFill>
              </a:rPr>
              <a:t>oherwydd</a:t>
            </a:r>
            <a:r>
              <a:rPr lang="en-GB" dirty="0">
                <a:solidFill>
                  <a:schemeClr val="accent1">
                    <a:lumMod val="75000"/>
                  </a:schemeClr>
                </a:solidFill>
              </a:rPr>
              <a:t>, </a:t>
            </a:r>
            <a:r>
              <a:rPr lang="en-GB" dirty="0" err="1">
                <a:solidFill>
                  <a:schemeClr val="accent1">
                    <a:lumMod val="75000"/>
                  </a:schemeClr>
                </a:solidFill>
              </a:rPr>
              <a:t>neu</a:t>
            </a:r>
            <a:r>
              <a:rPr lang="en-GB" dirty="0">
                <a:solidFill>
                  <a:schemeClr val="accent1">
                    <a:lumMod val="75000"/>
                  </a:schemeClr>
                </a:solidFill>
              </a:rPr>
              <a:t>, </a:t>
            </a:r>
            <a:r>
              <a:rPr lang="en-GB" dirty="0" err="1">
                <a:solidFill>
                  <a:schemeClr val="accent1">
                    <a:lumMod val="75000"/>
                  </a:schemeClr>
                </a:solidFill>
              </a:rPr>
              <a:t>achos</a:t>
            </a:r>
            <a:r>
              <a:rPr lang="en-GB" dirty="0">
                <a:solidFill>
                  <a:schemeClr val="accent1">
                    <a:lumMod val="75000"/>
                  </a:schemeClr>
                </a:solidFill>
              </a:rPr>
              <a:t>, ac…) </a:t>
            </a:r>
          </a:p>
        </p:txBody>
      </p:sp>
    </p:spTree>
    <p:extLst>
      <p:ext uri="{BB962C8B-B14F-4D97-AF65-F5344CB8AC3E}">
        <p14:creationId xmlns:p14="http://schemas.microsoft.com/office/powerpoint/2010/main" val="422838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7030A0">
            <a:alpha val="22000"/>
          </a:srgbClr>
        </a:solidFill>
        <a:effectLst/>
      </p:bgPr>
    </p:b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B665730-E27E-8A94-6097-2F0EF43AAEC3}"/>
              </a:ext>
            </a:extLst>
          </p:cNvPr>
          <p:cNvSpPr>
            <a:spLocks noGrp="1"/>
          </p:cNvSpPr>
          <p:nvPr>
            <p:ph type="title"/>
          </p:nvPr>
        </p:nvSpPr>
        <p:spPr>
          <a:xfrm>
            <a:off x="967154" y="92516"/>
            <a:ext cx="10515600" cy="1325563"/>
          </a:xfrm>
        </p:spPr>
        <p:txBody>
          <a:bodyPr/>
          <a:lstStyle/>
          <a:p>
            <a:r>
              <a:rPr lang="cy-GB" dirty="0"/>
              <a:t>Tasg gwrando a siarad – tynnu lluniau</a:t>
            </a:r>
          </a:p>
        </p:txBody>
      </p:sp>
      <p:sp>
        <p:nvSpPr>
          <p:cNvPr id="3" name="Dalfan Cynnwys 2">
            <a:extLst>
              <a:ext uri="{FF2B5EF4-FFF2-40B4-BE49-F238E27FC236}">
                <a16:creationId xmlns:a16="http://schemas.microsoft.com/office/drawing/2014/main" id="{BD7B2418-2C64-C5C3-F591-5B37054169DE}"/>
              </a:ext>
            </a:extLst>
          </p:cNvPr>
          <p:cNvSpPr>
            <a:spLocks noGrp="1"/>
          </p:cNvSpPr>
          <p:nvPr>
            <p:ph idx="1"/>
          </p:nvPr>
        </p:nvSpPr>
        <p:spPr>
          <a:xfrm>
            <a:off x="359508" y="1418079"/>
            <a:ext cx="11730893" cy="4351338"/>
          </a:xfrm>
        </p:spPr>
        <p:txBody>
          <a:bodyPr/>
          <a:lstStyle/>
          <a:p>
            <a:r>
              <a:rPr lang="cy-GB" dirty="0"/>
              <a:t>Plygu darn o bapur plaen yn hanner ddwywaith – bydd pedwar petryal ar y papur nawr (fel y llun isod) </a:t>
            </a:r>
          </a:p>
          <a:p>
            <a:r>
              <a:rPr lang="cy-GB" dirty="0"/>
              <a:t>Gwaith pâr</a:t>
            </a:r>
          </a:p>
          <a:p>
            <a:r>
              <a:rPr lang="cy-GB" dirty="0"/>
              <a:t>Partner 1 i droi cefn at y sgrin – dim edrych!!! Papur a phensil yn barod...</a:t>
            </a:r>
          </a:p>
          <a:p>
            <a:r>
              <a:rPr lang="cy-GB" dirty="0"/>
              <a:t>Partner 2 yn disgrifio’r llun ac yn helpu Partner 1 i ail-greu y llun mor gywir a phosibl yn y bocs cyntaf. Mae angen sgiliau </a:t>
            </a:r>
            <a:r>
              <a:rPr lang="cy-GB" u="sng" dirty="0"/>
              <a:t>esbonio</a:t>
            </a:r>
            <a:r>
              <a:rPr lang="cy-GB" dirty="0"/>
              <a:t> clir a </a:t>
            </a:r>
            <a:r>
              <a:rPr lang="cy-GB" u="sng" dirty="0"/>
              <a:t>gwrando</a:t>
            </a:r>
            <a:r>
              <a:rPr lang="cy-GB" dirty="0"/>
              <a:t> da</a:t>
            </a:r>
          </a:p>
          <a:p>
            <a:r>
              <a:rPr lang="cy-GB" dirty="0"/>
              <a:t>Newid rôl ar gyfer y llun nesaf...(mae pedwar llun ar y sleidiau nesaf)</a:t>
            </a:r>
          </a:p>
          <a:p>
            <a:endParaRPr lang="cy-GB" dirty="0"/>
          </a:p>
        </p:txBody>
      </p:sp>
      <p:graphicFrame>
        <p:nvGraphicFramePr>
          <p:cNvPr id="4" name="Table 1">
            <a:extLst>
              <a:ext uri="{FF2B5EF4-FFF2-40B4-BE49-F238E27FC236}">
                <a16:creationId xmlns:a16="http://schemas.microsoft.com/office/drawing/2014/main" id="{FB0B38D3-8976-1059-B814-C347341DF877}"/>
              </a:ext>
            </a:extLst>
          </p:cNvPr>
          <p:cNvGraphicFramePr>
            <a:graphicFrameLocks noGrp="1"/>
          </p:cNvGraphicFramePr>
          <p:nvPr/>
        </p:nvGraphicFramePr>
        <p:xfrm>
          <a:off x="3867660" y="4689232"/>
          <a:ext cx="4072772" cy="2057306"/>
        </p:xfrm>
        <a:graphic>
          <a:graphicData uri="http://schemas.openxmlformats.org/drawingml/2006/table">
            <a:tbl>
              <a:tblPr firstRow="1" bandRow="1">
                <a:tableStyleId>{5C22544A-7EE6-4342-B048-85BDC9FD1C3A}</a:tableStyleId>
              </a:tblPr>
              <a:tblGrid>
                <a:gridCol w="2036386">
                  <a:extLst>
                    <a:ext uri="{9D8B030D-6E8A-4147-A177-3AD203B41FA5}">
                      <a16:colId xmlns:a16="http://schemas.microsoft.com/office/drawing/2014/main" val="2841165621"/>
                    </a:ext>
                  </a:extLst>
                </a:gridCol>
                <a:gridCol w="2036386">
                  <a:extLst>
                    <a:ext uri="{9D8B030D-6E8A-4147-A177-3AD203B41FA5}">
                      <a16:colId xmlns:a16="http://schemas.microsoft.com/office/drawing/2014/main" val="16508584"/>
                    </a:ext>
                  </a:extLst>
                </a:gridCol>
              </a:tblGrid>
              <a:tr h="1028653">
                <a:tc>
                  <a:txBody>
                    <a:bodyPr/>
                    <a:lstStyle/>
                    <a:p>
                      <a:r>
                        <a:rPr lang="cy-GB" dirty="0">
                          <a:ln>
                            <a:solidFill>
                              <a:schemeClr val="accent1"/>
                            </a:solidFill>
                          </a:ln>
                          <a:no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dirty="0">
                          <a:ln>
                            <a:solidFill>
                              <a:schemeClr val="accent1"/>
                            </a:solidFill>
                          </a:ln>
                          <a:no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536419"/>
                  </a:ext>
                </a:extLst>
              </a:tr>
              <a:tr h="1028653">
                <a:tc>
                  <a:txBody>
                    <a:bodyPr/>
                    <a:lstStyle/>
                    <a:p>
                      <a:r>
                        <a:rPr lang="cy-GB" dirty="0">
                          <a:ln>
                            <a:solidFill>
                              <a:schemeClr val="accent1"/>
                            </a:solidFill>
                          </a:ln>
                          <a:no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y-GB" dirty="0">
                          <a:ln>
                            <a:solidFill>
                              <a:schemeClr val="accent1"/>
                            </a:solidFill>
                          </a:ln>
                          <a:no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05968735"/>
                  </a:ext>
                </a:extLst>
              </a:tr>
            </a:tbl>
          </a:graphicData>
        </a:graphic>
      </p:graphicFrame>
    </p:spTree>
    <p:extLst>
      <p:ext uri="{BB962C8B-B14F-4D97-AF65-F5344CB8AC3E}">
        <p14:creationId xmlns:p14="http://schemas.microsoft.com/office/powerpoint/2010/main" val="4124394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7030A0">
            <a:alpha val="22000"/>
          </a:srgbClr>
        </a:solidFill>
        <a:effectLst/>
      </p:bgPr>
    </p:bg>
    <p:spTree>
      <p:nvGrpSpPr>
        <p:cNvPr id="1" name=""/>
        <p:cNvGrpSpPr/>
        <p:nvPr/>
      </p:nvGrpSpPr>
      <p:grpSpPr>
        <a:xfrm>
          <a:off x="0" y="0"/>
          <a:ext cx="0" cy="0"/>
          <a:chOff x="0" y="0"/>
          <a:chExt cx="0" cy="0"/>
        </a:xfrm>
      </p:grpSpPr>
      <p:pic>
        <p:nvPicPr>
          <p:cNvPr id="1026" name="Picture 2" descr="Image result for numb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398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7030A0">
            <a:alpha val="22000"/>
          </a:srgb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62225" y="419100"/>
            <a:ext cx="7067550" cy="6019800"/>
          </a:xfrm>
          <a:prstGeom prst="rect">
            <a:avLst/>
          </a:prstGeom>
        </p:spPr>
      </p:pic>
    </p:spTree>
    <p:extLst>
      <p:ext uri="{BB962C8B-B14F-4D97-AF65-F5344CB8AC3E}">
        <p14:creationId xmlns:p14="http://schemas.microsoft.com/office/powerpoint/2010/main" val="803205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7030A0">
            <a:alpha val="22000"/>
          </a:srgbClr>
        </a:solidFill>
        <a:effectLst/>
      </p:bgPr>
    </p:bg>
    <p:spTree>
      <p:nvGrpSpPr>
        <p:cNvPr id="1" name=""/>
        <p:cNvGrpSpPr/>
        <p:nvPr/>
      </p:nvGrpSpPr>
      <p:grpSpPr>
        <a:xfrm>
          <a:off x="0" y="0"/>
          <a:ext cx="0" cy="0"/>
          <a:chOff x="0" y="0"/>
          <a:chExt cx="0" cy="0"/>
        </a:xfrm>
      </p:grpSpPr>
      <p:sp>
        <p:nvSpPr>
          <p:cNvPr id="2" name="AutoShape 2" descr="Image result for cartoon flowe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4" name="Picture 3"/>
          <p:cNvPicPr>
            <a:picLocks noChangeAspect="1"/>
          </p:cNvPicPr>
          <p:nvPr/>
        </p:nvPicPr>
        <p:blipFill>
          <a:blip r:embed="rId2"/>
          <a:stretch>
            <a:fillRect/>
          </a:stretch>
        </p:blipFill>
        <p:spPr>
          <a:xfrm>
            <a:off x="3446318" y="0"/>
            <a:ext cx="5299364" cy="6858000"/>
          </a:xfrm>
          <a:prstGeom prst="rect">
            <a:avLst/>
          </a:prstGeom>
        </p:spPr>
      </p:pic>
    </p:spTree>
    <p:extLst>
      <p:ext uri="{BB962C8B-B14F-4D97-AF65-F5344CB8AC3E}">
        <p14:creationId xmlns:p14="http://schemas.microsoft.com/office/powerpoint/2010/main" val="2193554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7030A0">
            <a:alpha val="22000"/>
          </a:srgbClr>
        </a:solidFill>
        <a:effectLst/>
      </p:bgPr>
    </p:bg>
    <p:spTree>
      <p:nvGrpSpPr>
        <p:cNvPr id="1" name=""/>
        <p:cNvGrpSpPr/>
        <p:nvPr/>
      </p:nvGrpSpPr>
      <p:grpSpPr>
        <a:xfrm>
          <a:off x="0" y="0"/>
          <a:ext cx="0" cy="0"/>
          <a:chOff x="0" y="0"/>
          <a:chExt cx="0" cy="0"/>
        </a:xfrm>
      </p:grpSpPr>
      <p:pic>
        <p:nvPicPr>
          <p:cNvPr id="2050" name="Picture 2" descr="Image result for cartoon, anim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00351" y="0"/>
            <a:ext cx="65897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401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22D339CB-944C-5529-778B-145145720A38}"/>
              </a:ext>
            </a:extLst>
          </p:cNvPr>
          <p:cNvSpPr>
            <a:spLocks noGrp="1"/>
          </p:cNvSpPr>
          <p:nvPr>
            <p:ph type="title"/>
          </p:nvPr>
        </p:nvSpPr>
        <p:spPr>
          <a:xfrm>
            <a:off x="635000" y="640823"/>
            <a:ext cx="3418659" cy="5583148"/>
          </a:xfrm>
        </p:spPr>
        <p:txBody>
          <a:bodyPr anchor="ctr">
            <a:normAutofit/>
          </a:bodyPr>
          <a:lstStyle/>
          <a:p>
            <a:r>
              <a:rPr lang="cy-GB" sz="5400"/>
              <a:t>Drilio – dysgu berfau Cymraeg (ail iaith)</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alfan Cynnwys 2">
            <a:extLst>
              <a:ext uri="{FF2B5EF4-FFF2-40B4-BE49-F238E27FC236}">
                <a16:creationId xmlns:a16="http://schemas.microsoft.com/office/drawing/2014/main" id="{AFD3F98D-E3B6-D8E0-A6C1-DE05CC82A5C4}"/>
              </a:ext>
            </a:extLst>
          </p:cNvPr>
          <p:cNvGraphicFramePr>
            <a:graphicFrameLocks noGrp="1"/>
          </p:cNvGraphicFramePr>
          <p:nvPr>
            <p:ph idx="1"/>
            <p:extLst>
              <p:ext uri="{D42A27DB-BD31-4B8C-83A1-F6EECF244321}">
                <p14:modId xmlns:p14="http://schemas.microsoft.com/office/powerpoint/2010/main" val="20657381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6874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F054F2B-F0EC-BD04-B68A-4A3888DD8E2C}"/>
              </a:ext>
            </a:extLst>
          </p:cNvPr>
          <p:cNvSpPr>
            <a:spLocks noGrp="1"/>
          </p:cNvSpPr>
          <p:nvPr>
            <p:ph type="title"/>
          </p:nvPr>
        </p:nvSpPr>
        <p:spPr>
          <a:xfrm>
            <a:off x="635000" y="640823"/>
            <a:ext cx="3418659" cy="5583148"/>
          </a:xfrm>
        </p:spPr>
        <p:txBody>
          <a:bodyPr anchor="ctr">
            <a:normAutofit/>
          </a:bodyPr>
          <a:lstStyle/>
          <a:p>
            <a:r>
              <a:rPr lang="cy-GB" sz="5400" dirty="0"/>
              <a:t>Berfenwau</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alfan Cynnwys 2">
            <a:extLst>
              <a:ext uri="{FF2B5EF4-FFF2-40B4-BE49-F238E27FC236}">
                <a16:creationId xmlns:a16="http://schemas.microsoft.com/office/drawing/2014/main" id="{D8D5A92B-A445-EFD4-FDF0-339D0FDB17A9}"/>
              </a:ext>
            </a:extLst>
          </p:cNvPr>
          <p:cNvGraphicFramePr>
            <a:graphicFrameLocks noGrp="1"/>
          </p:cNvGraphicFramePr>
          <p:nvPr>
            <p:ph idx="1"/>
            <p:extLst>
              <p:ext uri="{D42A27DB-BD31-4B8C-83A1-F6EECF244321}">
                <p14:modId xmlns:p14="http://schemas.microsoft.com/office/powerpoint/2010/main" val="264501938"/>
              </p:ext>
            </p:extLst>
          </p:nvPr>
        </p:nvGraphicFramePr>
        <p:xfrm>
          <a:off x="6587564" y="640822"/>
          <a:ext cx="4960966" cy="558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0518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032"/>
            <a:ext cx="5801546" cy="389872"/>
          </a:xfrm>
        </p:spPr>
        <p:style>
          <a:lnRef idx="1">
            <a:schemeClr val="accent3"/>
          </a:lnRef>
          <a:fillRef idx="2">
            <a:schemeClr val="accent3"/>
          </a:fillRef>
          <a:effectRef idx="1">
            <a:schemeClr val="accent3"/>
          </a:effectRef>
          <a:fontRef idx="minor">
            <a:schemeClr val="dk1"/>
          </a:fontRef>
        </p:style>
        <p:txBody>
          <a:bodyPr>
            <a:noAutofit/>
          </a:bodyPr>
          <a:lstStyle/>
          <a:p>
            <a:r>
              <a:rPr lang="en-GB" sz="2322" dirty="0" err="1">
                <a:latin typeface="Tw Cen MT" panose="020B0602020104020603" pitchFamily="34" charset="0"/>
              </a:rPr>
              <a:t>Adeiladu</a:t>
            </a:r>
            <a:r>
              <a:rPr lang="en-GB" sz="2322" dirty="0">
                <a:latin typeface="Tw Cen MT" panose="020B0602020104020603" pitchFamily="34" charset="0"/>
              </a:rPr>
              <a:t> </a:t>
            </a:r>
            <a:r>
              <a:rPr lang="en-GB" sz="2322" dirty="0" err="1">
                <a:latin typeface="Tw Cen MT" panose="020B0602020104020603" pitchFamily="34" charset="0"/>
              </a:rPr>
              <a:t>Brawddegau</a:t>
            </a:r>
            <a:endParaRPr lang="en-GB" sz="2322" dirty="0">
              <a:latin typeface="Tw Cen MT" panose="020B0602020104020603" pitchFamily="34" charset="0"/>
            </a:endParaRPr>
          </a:p>
        </p:txBody>
      </p:sp>
      <p:pic>
        <p:nvPicPr>
          <p:cNvPr id="9220" name="Picture 4" descr="Imag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814758" y="994994"/>
            <a:ext cx="7876444" cy="4690015"/>
          </a:xfrm>
          <a:prstGeom prst="rect">
            <a:avLst/>
          </a:prstGeom>
          <a:noFill/>
          <a:extLst>
            <a:ext uri="{909E8E84-426E-40dd-AFC4-6F175D3DCCD1}">
              <a14:hiddenFill xmlns="" xmlns:a14="http://schemas.microsoft.com/office/drawing/2010/main">
                <a:solidFill>
                  <a:srgbClr val="FFFFFF"/>
                </a:solidFill>
              </a14:hiddenFill>
            </a:ext>
          </a:extLst>
        </p:spPr>
      </p:pic>
      <p:sp>
        <p:nvSpPr>
          <p:cNvPr id="7" name="Rectangle 6"/>
          <p:cNvSpPr/>
          <p:nvPr/>
        </p:nvSpPr>
        <p:spPr>
          <a:xfrm>
            <a:off x="234847" y="1566189"/>
            <a:ext cx="3579911" cy="3785652"/>
          </a:xfrm>
          <a:prstGeom prst="rect">
            <a:avLst/>
          </a:prstGeom>
        </p:spPr>
        <p:txBody>
          <a:bodyPr wrap="square">
            <a:spAutoFit/>
          </a:bodyPr>
          <a:lstStyle/>
          <a:p>
            <a:r>
              <a:rPr lang="cy-GB" sz="3000" dirty="0"/>
              <a:t>Rydych chi’n gallu defnyddio adeiladwyr brawddegau fel taflen gymorth i cyflwyno gramadeg a geirfa newydd i helpu gyda’r gweithgareddau hyn.</a:t>
            </a:r>
          </a:p>
        </p:txBody>
      </p:sp>
      <p:sp>
        <p:nvSpPr>
          <p:cNvPr id="4" name="Action Button: Home 3">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6" name="Picture 5">
            <a:extLst>
              <a:ext uri="{FF2B5EF4-FFF2-40B4-BE49-F238E27FC236}">
                <a16:creationId xmlns:a16="http://schemas.microsoft.com/office/drawing/2014/main" id="{EBFFF01B-D86C-224D-A8A9-4AC975373C17}"/>
              </a:ext>
            </a:extLst>
          </p:cNvPr>
          <p:cNvPicPr>
            <a:picLocks noChangeAspect="1"/>
          </p:cNvPicPr>
          <p:nvPr/>
        </p:nvPicPr>
        <p:blipFill rotWithShape="1">
          <a:blip r:embed="rId3"/>
          <a:srcRect t="6497" b="12147"/>
          <a:stretch/>
        </p:blipFill>
        <p:spPr>
          <a:xfrm>
            <a:off x="0" y="6036988"/>
            <a:ext cx="12192000" cy="854262"/>
          </a:xfrm>
          <a:prstGeom prst="rect">
            <a:avLst/>
          </a:prstGeom>
        </p:spPr>
      </p:pic>
    </p:spTree>
    <p:extLst>
      <p:ext uri="{BB962C8B-B14F-4D97-AF65-F5344CB8AC3E}">
        <p14:creationId xmlns:p14="http://schemas.microsoft.com/office/powerpoint/2010/main" val="1160130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Table&#10;&#10;Description automatically generated">
            <a:extLst>
              <a:ext uri="{FF2B5EF4-FFF2-40B4-BE49-F238E27FC236}">
                <a16:creationId xmlns:a16="http://schemas.microsoft.com/office/drawing/2014/main" id="{E819E4A3-1B6F-DA41-9668-AC7480058AE3}"/>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1822864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ADD145-4C38-AD42-83C7-97D51EF1AEB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5D8B818-81E9-B640-8781-90B53FC0AC1D}"/>
              </a:ext>
            </a:extLst>
          </p:cNvPr>
          <p:cNvSpPr txBox="1"/>
          <p:nvPr/>
        </p:nvSpPr>
        <p:spPr>
          <a:xfrm>
            <a:off x="1947949" y="232755"/>
            <a:ext cx="8296102" cy="769441"/>
          </a:xfrm>
          <a:prstGeom prst="rect">
            <a:avLst/>
          </a:prstGeom>
          <a:solidFill>
            <a:schemeClr val="accent2"/>
          </a:solidFill>
        </p:spPr>
        <p:txBody>
          <a:bodyPr wrap="square" rtlCol="0">
            <a:spAutoFit/>
          </a:bodyPr>
          <a:lstStyle/>
          <a:p>
            <a:pPr algn="ctr"/>
            <a:r>
              <a:rPr lang="en-US" sz="4400" b="1" dirty="0" err="1"/>
              <a:t>Cerddodd</a:t>
            </a:r>
            <a:r>
              <a:rPr lang="en-US" sz="4400" b="1" dirty="0"/>
              <a:t> y </a:t>
            </a:r>
            <a:r>
              <a:rPr lang="en-US" sz="4400" b="1" dirty="0" err="1"/>
              <a:t>gath</a:t>
            </a:r>
            <a:r>
              <a:rPr lang="en-US" sz="4400" b="1" dirty="0"/>
              <a:t> </a:t>
            </a:r>
            <a:r>
              <a:rPr lang="en-US" sz="4400" b="1" dirty="0" err="1"/>
              <a:t>ar</a:t>
            </a:r>
            <a:r>
              <a:rPr lang="en-US" sz="4400" b="1" dirty="0"/>
              <a:t> y </a:t>
            </a:r>
            <a:r>
              <a:rPr lang="en-US" sz="4400" b="1" dirty="0" err="1"/>
              <a:t>wal</a:t>
            </a:r>
            <a:r>
              <a:rPr lang="en-US" sz="4400" b="1" dirty="0"/>
              <a:t>.</a:t>
            </a:r>
          </a:p>
        </p:txBody>
      </p:sp>
      <p:sp>
        <p:nvSpPr>
          <p:cNvPr id="6" name="TextBox 5">
            <a:extLst>
              <a:ext uri="{FF2B5EF4-FFF2-40B4-BE49-F238E27FC236}">
                <a16:creationId xmlns:a16="http://schemas.microsoft.com/office/drawing/2014/main" id="{E43C463E-1B07-084F-976A-D15C0C33BB34}"/>
              </a:ext>
            </a:extLst>
          </p:cNvPr>
          <p:cNvSpPr txBox="1"/>
          <p:nvPr/>
        </p:nvSpPr>
        <p:spPr>
          <a:xfrm>
            <a:off x="3203344" y="1702473"/>
            <a:ext cx="8406938" cy="1569660"/>
          </a:xfrm>
          <a:prstGeom prst="rect">
            <a:avLst/>
          </a:prstGeom>
          <a:solidFill>
            <a:schemeClr val="accent2">
              <a:lumMod val="20000"/>
              <a:lumOff val="80000"/>
            </a:schemeClr>
          </a:solidFill>
          <a:ln w="57150">
            <a:solidFill>
              <a:srgbClr val="002060"/>
            </a:solidFill>
          </a:ln>
        </p:spPr>
        <p:txBody>
          <a:bodyPr wrap="square" rtlCol="0">
            <a:spAutoFit/>
          </a:bodyPr>
          <a:lstStyle/>
          <a:p>
            <a:pPr marL="342900" indent="-342900">
              <a:buAutoNum type="arabicPeriod"/>
            </a:pPr>
            <a:r>
              <a:rPr lang="en-US" sz="2400" b="1" dirty="0" err="1"/>
              <a:t>Ychwanegwch</a:t>
            </a:r>
            <a:r>
              <a:rPr lang="en-US" sz="2400" b="1" dirty="0"/>
              <a:t> </a:t>
            </a:r>
            <a:r>
              <a:rPr lang="en-US" sz="2400" b="1" dirty="0" err="1"/>
              <a:t>ansoddeiriau</a:t>
            </a:r>
            <a:r>
              <a:rPr lang="en-US" sz="2400" b="1" dirty="0"/>
              <a:t>.</a:t>
            </a:r>
          </a:p>
          <a:p>
            <a:pPr marL="342900" indent="-342900">
              <a:buAutoNum type="arabicPeriod"/>
            </a:pPr>
            <a:r>
              <a:rPr lang="en-US" sz="2400" b="1" dirty="0" err="1"/>
              <a:t>Newidiwch</a:t>
            </a:r>
            <a:r>
              <a:rPr lang="en-US" sz="2400" b="1" dirty="0"/>
              <a:t> y </a:t>
            </a:r>
            <a:r>
              <a:rPr lang="en-US" sz="2400" b="1" dirty="0" err="1"/>
              <a:t>ferf</a:t>
            </a:r>
            <a:r>
              <a:rPr lang="en-US" sz="2400" b="1" dirty="0"/>
              <a:t>.</a:t>
            </a:r>
          </a:p>
          <a:p>
            <a:pPr marL="342900" indent="-342900">
              <a:buAutoNum type="arabicPeriod"/>
            </a:pPr>
            <a:r>
              <a:rPr lang="en-US" sz="2400" b="1" dirty="0" err="1"/>
              <a:t>Ychwanegwch</a:t>
            </a:r>
            <a:r>
              <a:rPr lang="en-US" sz="2400" b="1" dirty="0"/>
              <a:t> </a:t>
            </a:r>
            <a:r>
              <a:rPr lang="en-US" sz="2400" b="1" dirty="0" err="1"/>
              <a:t>gysylltair</a:t>
            </a:r>
            <a:r>
              <a:rPr lang="en-US" sz="2400" b="1" dirty="0"/>
              <a:t>.</a:t>
            </a:r>
          </a:p>
          <a:p>
            <a:pPr marL="342900" indent="-342900">
              <a:buAutoNum type="arabicPeriod"/>
            </a:pPr>
            <a:r>
              <a:rPr lang="en-US" sz="2400" b="1" dirty="0" err="1"/>
              <a:t>Newidiwch</a:t>
            </a:r>
            <a:r>
              <a:rPr lang="en-US" sz="2400" b="1" dirty="0"/>
              <a:t> </a:t>
            </a:r>
            <a:r>
              <a:rPr lang="en-US" sz="2400" b="1" dirty="0" err="1"/>
              <a:t>trefn</a:t>
            </a:r>
            <a:r>
              <a:rPr lang="en-US" sz="2400" b="1" dirty="0"/>
              <a:t> y </a:t>
            </a:r>
            <a:r>
              <a:rPr lang="en-US" sz="2400" b="1" dirty="0" err="1"/>
              <a:t>frawddeg</a:t>
            </a:r>
            <a:r>
              <a:rPr lang="en-US" sz="2400" b="1" dirty="0"/>
              <a:t> </a:t>
            </a:r>
            <a:r>
              <a:rPr lang="en-US" sz="2400" b="1" dirty="0" err="1"/>
              <a:t>gan</a:t>
            </a:r>
            <a:r>
              <a:rPr lang="en-US" sz="2400" b="1" dirty="0"/>
              <a:t> </a:t>
            </a:r>
            <a:r>
              <a:rPr lang="en-US" sz="2400" b="1" dirty="0" err="1"/>
              <a:t>ddechrau</a:t>
            </a:r>
            <a:r>
              <a:rPr lang="en-US" sz="2400" b="1" dirty="0"/>
              <a:t>:  </a:t>
            </a:r>
            <a:r>
              <a:rPr lang="en-US" sz="2400" b="1" dirty="0" err="1"/>
              <a:t>Ar</a:t>
            </a:r>
            <a:r>
              <a:rPr lang="en-US" sz="2400" b="1" dirty="0"/>
              <a:t> y </a:t>
            </a:r>
            <a:r>
              <a:rPr lang="en-US" sz="2400" b="1" dirty="0" err="1"/>
              <a:t>wal</a:t>
            </a:r>
            <a:r>
              <a:rPr lang="en-US" sz="2400" b="1" dirty="0"/>
              <a:t> ….</a:t>
            </a:r>
          </a:p>
        </p:txBody>
      </p:sp>
      <p:sp>
        <p:nvSpPr>
          <p:cNvPr id="7" name="TextBox 6">
            <a:extLst>
              <a:ext uri="{FF2B5EF4-FFF2-40B4-BE49-F238E27FC236}">
                <a16:creationId xmlns:a16="http://schemas.microsoft.com/office/drawing/2014/main" id="{2C6EE64B-4FB9-6D44-96E1-079EA39F1BDB}"/>
              </a:ext>
            </a:extLst>
          </p:cNvPr>
          <p:cNvSpPr txBox="1"/>
          <p:nvPr/>
        </p:nvSpPr>
        <p:spPr>
          <a:xfrm>
            <a:off x="3203344" y="3782026"/>
            <a:ext cx="8406938" cy="1200329"/>
          </a:xfrm>
          <a:prstGeom prst="rect">
            <a:avLst/>
          </a:prstGeom>
          <a:solidFill>
            <a:schemeClr val="accent2">
              <a:lumMod val="20000"/>
              <a:lumOff val="80000"/>
            </a:schemeClr>
          </a:solidFill>
          <a:ln w="57150">
            <a:solidFill>
              <a:srgbClr val="002060"/>
            </a:solidFill>
          </a:ln>
        </p:spPr>
        <p:txBody>
          <a:bodyPr wrap="square" rtlCol="0">
            <a:spAutoFit/>
          </a:bodyPr>
          <a:lstStyle/>
          <a:p>
            <a:pPr marL="342900" indent="-342900">
              <a:buAutoNum type="arabicPeriod"/>
            </a:pPr>
            <a:r>
              <a:rPr lang="en-US" sz="2400" b="1" dirty="0" err="1"/>
              <a:t>Newidiwch</a:t>
            </a:r>
            <a:r>
              <a:rPr lang="en-US" sz="2400" b="1" dirty="0"/>
              <a:t> y </a:t>
            </a:r>
            <a:r>
              <a:rPr lang="en-US" sz="2400" b="1" dirty="0" err="1"/>
              <a:t>frawddeg</a:t>
            </a:r>
            <a:r>
              <a:rPr lang="en-US" sz="2400" b="1" dirty="0"/>
              <a:t> </a:t>
            </a:r>
            <a:r>
              <a:rPr lang="en-US" sz="2400" b="1" dirty="0" err="1"/>
              <a:t>i</a:t>
            </a:r>
            <a:r>
              <a:rPr lang="en-US" sz="2400" b="1" dirty="0"/>
              <a:t> </a:t>
            </a:r>
            <a:r>
              <a:rPr lang="en-US" sz="2400" b="1" dirty="0" err="1"/>
              <a:t>gwestiwn</a:t>
            </a:r>
            <a:r>
              <a:rPr lang="en-US" sz="2400" b="1" dirty="0"/>
              <a:t>.</a:t>
            </a:r>
          </a:p>
          <a:p>
            <a:pPr marL="342900" indent="-342900">
              <a:buAutoNum type="arabicPeriod"/>
            </a:pPr>
            <a:r>
              <a:rPr lang="en-US" sz="2400" b="1" dirty="0" err="1"/>
              <a:t>Newidiwch</a:t>
            </a:r>
            <a:r>
              <a:rPr lang="en-US" sz="2400" b="1" dirty="0"/>
              <a:t> y </a:t>
            </a:r>
            <a:r>
              <a:rPr lang="en-US" sz="2400" b="1" dirty="0" err="1"/>
              <a:t>frawddeg</a:t>
            </a:r>
            <a:r>
              <a:rPr lang="en-US" sz="2400" b="1" dirty="0"/>
              <a:t> </a:t>
            </a:r>
            <a:r>
              <a:rPr lang="en-US" sz="2400" b="1" dirty="0" err="1"/>
              <a:t>i</a:t>
            </a:r>
            <a:r>
              <a:rPr lang="en-US" sz="2400" b="1" dirty="0"/>
              <a:t> </a:t>
            </a:r>
            <a:r>
              <a:rPr lang="en-US" sz="2400" b="1" dirty="0" err="1"/>
              <a:t>ebychnod</a:t>
            </a:r>
            <a:r>
              <a:rPr lang="en-US" sz="2400" b="1" dirty="0"/>
              <a:t>.</a:t>
            </a:r>
          </a:p>
          <a:p>
            <a:pPr marL="342900" indent="-342900">
              <a:buAutoNum type="arabicPeriod"/>
            </a:pPr>
            <a:r>
              <a:rPr lang="en-US" sz="2400" b="1" dirty="0" err="1"/>
              <a:t>Newidiwch</a:t>
            </a:r>
            <a:r>
              <a:rPr lang="en-US" sz="2400" b="1" dirty="0"/>
              <a:t> y </a:t>
            </a:r>
            <a:r>
              <a:rPr lang="en-US" sz="2400" b="1" dirty="0" err="1"/>
              <a:t>frawddeg</a:t>
            </a:r>
            <a:r>
              <a:rPr lang="en-US" sz="2400" b="1" dirty="0"/>
              <a:t> I </a:t>
            </a:r>
            <a:r>
              <a:rPr lang="en-US" sz="2400" b="1" dirty="0" err="1"/>
              <a:t>ddeialog</a:t>
            </a:r>
            <a:r>
              <a:rPr lang="en-US" sz="2400" b="1" dirty="0"/>
              <a:t>.</a:t>
            </a:r>
          </a:p>
        </p:txBody>
      </p:sp>
      <p:sp>
        <p:nvSpPr>
          <p:cNvPr id="8" name="TextBox 7">
            <a:extLst>
              <a:ext uri="{FF2B5EF4-FFF2-40B4-BE49-F238E27FC236}">
                <a16:creationId xmlns:a16="http://schemas.microsoft.com/office/drawing/2014/main" id="{03923A63-8D26-1742-8003-BBA89B06DF17}"/>
              </a:ext>
            </a:extLst>
          </p:cNvPr>
          <p:cNvSpPr txBox="1"/>
          <p:nvPr/>
        </p:nvSpPr>
        <p:spPr>
          <a:xfrm>
            <a:off x="360131" y="1948694"/>
            <a:ext cx="2314575" cy="1077218"/>
          </a:xfrm>
          <a:prstGeom prst="rect">
            <a:avLst/>
          </a:prstGeom>
          <a:solidFill>
            <a:srgbClr val="002060"/>
          </a:solidFill>
        </p:spPr>
        <p:txBody>
          <a:bodyPr wrap="square" rtlCol="0">
            <a:spAutoFit/>
          </a:bodyPr>
          <a:lstStyle/>
          <a:p>
            <a:pPr algn="ctr"/>
            <a:r>
              <a:rPr lang="en-US" sz="3200" b="1" dirty="0" err="1">
                <a:solidFill>
                  <a:schemeClr val="bg1"/>
                </a:solidFill>
                <a:latin typeface="Abadi MT Condensed Light" panose="020B0306030101010103" pitchFamily="34" charset="77"/>
              </a:rPr>
              <a:t>Gweithgaredd</a:t>
            </a:r>
            <a:r>
              <a:rPr lang="en-US" sz="3200" b="1" dirty="0">
                <a:solidFill>
                  <a:schemeClr val="bg1"/>
                </a:solidFill>
                <a:latin typeface="Abadi MT Condensed Light" panose="020B0306030101010103" pitchFamily="34" charset="77"/>
              </a:rPr>
              <a:t> 1</a:t>
            </a:r>
          </a:p>
        </p:txBody>
      </p:sp>
      <p:sp>
        <p:nvSpPr>
          <p:cNvPr id="9" name="TextBox 8">
            <a:extLst>
              <a:ext uri="{FF2B5EF4-FFF2-40B4-BE49-F238E27FC236}">
                <a16:creationId xmlns:a16="http://schemas.microsoft.com/office/drawing/2014/main" id="{9A79ABF4-CAB2-1049-A51B-B3494815D889}"/>
              </a:ext>
            </a:extLst>
          </p:cNvPr>
          <p:cNvSpPr txBox="1"/>
          <p:nvPr/>
        </p:nvSpPr>
        <p:spPr>
          <a:xfrm>
            <a:off x="360130" y="3795356"/>
            <a:ext cx="2314575" cy="1077218"/>
          </a:xfrm>
          <a:prstGeom prst="rect">
            <a:avLst/>
          </a:prstGeom>
          <a:solidFill>
            <a:srgbClr val="002060"/>
          </a:solidFill>
        </p:spPr>
        <p:txBody>
          <a:bodyPr wrap="square" rtlCol="0">
            <a:spAutoFit/>
          </a:bodyPr>
          <a:lstStyle/>
          <a:p>
            <a:pPr algn="ctr"/>
            <a:r>
              <a:rPr lang="en-US" sz="3200" b="1" dirty="0" err="1">
                <a:solidFill>
                  <a:schemeClr val="bg1"/>
                </a:solidFill>
                <a:latin typeface="Abadi MT Condensed Light" panose="020B0306030101010103" pitchFamily="34" charset="77"/>
              </a:rPr>
              <a:t>Gweithgaredd</a:t>
            </a:r>
            <a:r>
              <a:rPr lang="en-US" sz="3200" b="1" dirty="0">
                <a:solidFill>
                  <a:schemeClr val="bg1"/>
                </a:solidFill>
                <a:latin typeface="Abadi MT Condensed Light" panose="020B0306030101010103" pitchFamily="34" charset="77"/>
              </a:rPr>
              <a:t> 2</a:t>
            </a:r>
          </a:p>
        </p:txBody>
      </p:sp>
    </p:spTree>
    <p:extLst>
      <p:ext uri="{BB962C8B-B14F-4D97-AF65-F5344CB8AC3E}">
        <p14:creationId xmlns:p14="http://schemas.microsoft.com/office/powerpoint/2010/main" val="400799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3858D8A6-3946-3A6B-825E-84A9B4777339}"/>
              </a:ext>
            </a:extLst>
          </p:cNvPr>
          <p:cNvSpPr>
            <a:spLocks noGrp="1"/>
          </p:cNvSpPr>
          <p:nvPr>
            <p:ph type="title"/>
          </p:nvPr>
        </p:nvSpPr>
        <p:spPr/>
        <p:txBody>
          <a:bodyPr/>
          <a:lstStyle/>
          <a:p>
            <a:r>
              <a:rPr lang="cy-GB" dirty="0"/>
              <a:t>Syniadau eraill</a:t>
            </a:r>
          </a:p>
        </p:txBody>
      </p:sp>
      <p:sp>
        <p:nvSpPr>
          <p:cNvPr id="3" name="Dalfan Cynnwys 2">
            <a:extLst>
              <a:ext uri="{FF2B5EF4-FFF2-40B4-BE49-F238E27FC236}">
                <a16:creationId xmlns:a16="http://schemas.microsoft.com/office/drawing/2014/main" id="{F25224AF-3257-54B5-2562-5EF6A267C363}"/>
              </a:ext>
            </a:extLst>
          </p:cNvPr>
          <p:cNvSpPr>
            <a:spLocks noGrp="1"/>
          </p:cNvSpPr>
          <p:nvPr>
            <p:ph idx="1"/>
          </p:nvPr>
        </p:nvSpPr>
        <p:spPr/>
        <p:txBody>
          <a:bodyPr/>
          <a:lstStyle/>
          <a:p>
            <a:endParaRPr lang="cy-GB"/>
          </a:p>
        </p:txBody>
      </p:sp>
    </p:spTree>
    <p:extLst>
      <p:ext uri="{BB962C8B-B14F-4D97-AF65-F5344CB8AC3E}">
        <p14:creationId xmlns:p14="http://schemas.microsoft.com/office/powerpoint/2010/main" val="10388104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l="-17000" t="-12000" r="-16000" b="-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256" y="677720"/>
            <a:ext cx="10515600" cy="1325563"/>
          </a:xfrm>
        </p:spPr>
        <p:txBody>
          <a:bodyPr/>
          <a:lstStyle/>
          <a:p>
            <a:pPr algn="ctr"/>
            <a:r>
              <a:rPr lang="en-US" b="1" dirty="0">
                <a:solidFill>
                  <a:schemeClr val="bg1"/>
                </a:solidFill>
                <a:latin typeface="Noteworthy Light" charset="0"/>
                <a:ea typeface="Noteworthy Light" charset="0"/>
                <a:cs typeface="Noteworthy Light" charset="0"/>
              </a:rPr>
              <a:t>Pa </a:t>
            </a:r>
            <a:r>
              <a:rPr lang="en-US" b="1" dirty="0" err="1">
                <a:solidFill>
                  <a:schemeClr val="bg1"/>
                </a:solidFill>
                <a:latin typeface="Noteworthy Light" charset="0"/>
                <a:ea typeface="Noteworthy Light" charset="0"/>
                <a:cs typeface="Noteworthy Light" charset="0"/>
              </a:rPr>
              <a:t>fethodoleg</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i</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ddysgu</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iaith</a:t>
            </a:r>
            <a:r>
              <a:rPr lang="en-US" b="1" dirty="0">
                <a:solidFill>
                  <a:schemeClr val="bg1"/>
                </a:solidFill>
                <a:latin typeface="Noteworthy Light" charset="0"/>
                <a:ea typeface="Noteworthy Light" charset="0"/>
                <a:cs typeface="Noteworthy Light" charset="0"/>
              </a:rPr>
              <a:t>?</a:t>
            </a:r>
            <a:endParaRPr lang="en-US" i="1" dirty="0">
              <a:solidFill>
                <a:schemeClr val="bg1"/>
              </a:solidFill>
              <a:latin typeface="Noteworthy Light" charset="0"/>
              <a:ea typeface="Noteworthy Light" charset="0"/>
              <a:cs typeface="Noteworthy Light" charset="0"/>
            </a:endParaRPr>
          </a:p>
        </p:txBody>
      </p:sp>
      <p:sp>
        <p:nvSpPr>
          <p:cNvPr id="3" name="Content Placeholder 2"/>
          <p:cNvSpPr>
            <a:spLocks noGrp="1"/>
          </p:cNvSpPr>
          <p:nvPr>
            <p:ph idx="1"/>
          </p:nvPr>
        </p:nvSpPr>
        <p:spPr>
          <a:xfrm>
            <a:off x="999800" y="2144641"/>
            <a:ext cx="10196056" cy="3819740"/>
          </a:xfrm>
        </p:spPr>
        <p:txBody>
          <a:bodyPr>
            <a:normAutofit/>
          </a:bodyPr>
          <a:lstStyle/>
          <a:p>
            <a:pPr marL="0" indent="0">
              <a:buNone/>
            </a:pPr>
            <a:r>
              <a:rPr lang="cy-GB" dirty="0">
                <a:solidFill>
                  <a:schemeClr val="bg1"/>
                </a:solidFill>
                <a:latin typeface="Avenir Book" charset="0"/>
                <a:ea typeface="Avenir Book" charset="0"/>
                <a:cs typeface="Avenir Book" charset="0"/>
              </a:rPr>
              <a:t>Ystyriwch:</a:t>
            </a:r>
          </a:p>
          <a:p>
            <a:pPr lvl="0"/>
            <a:r>
              <a:rPr lang="cy-GB" b="1" dirty="0">
                <a:solidFill>
                  <a:schemeClr val="bg1"/>
                </a:solidFill>
                <a:latin typeface="Avenir Book" charset="0"/>
                <a:ea typeface="Avenir Book" charset="0"/>
                <a:cs typeface="Avenir Book" charset="0"/>
              </a:rPr>
              <a:t>Amcanion</a:t>
            </a:r>
            <a:r>
              <a:rPr lang="cy-GB" dirty="0">
                <a:solidFill>
                  <a:schemeClr val="bg1"/>
                </a:solidFill>
                <a:latin typeface="Avenir Book" charset="0"/>
                <a:ea typeface="Avenir Book" charset="0"/>
                <a:cs typeface="Avenir Book" charset="0"/>
              </a:rPr>
              <a:t> dysgu’r wers a’r unigolyn, anghenion y sefyllfa a’r unigolyn.</a:t>
            </a:r>
          </a:p>
          <a:p>
            <a:pPr lvl="0"/>
            <a:endParaRPr lang="cy-GB" sz="1600" dirty="0">
              <a:solidFill>
                <a:schemeClr val="bg1"/>
              </a:solidFill>
              <a:latin typeface="Avenir Book" charset="0"/>
              <a:ea typeface="Avenir Book" charset="0"/>
              <a:cs typeface="Avenir Book" charset="0"/>
            </a:endParaRPr>
          </a:p>
          <a:p>
            <a:pPr lvl="0"/>
            <a:r>
              <a:rPr lang="cy-GB" b="1" dirty="0">
                <a:solidFill>
                  <a:schemeClr val="bg1"/>
                </a:solidFill>
                <a:latin typeface="Avenir Book" charset="0"/>
                <a:ea typeface="Avenir Book" charset="0"/>
                <a:cs typeface="Avenir Book" charset="0"/>
              </a:rPr>
              <a:t>Cyd-destun</a:t>
            </a:r>
            <a:r>
              <a:rPr lang="cy-GB" dirty="0">
                <a:solidFill>
                  <a:schemeClr val="bg1"/>
                </a:solidFill>
                <a:latin typeface="Avenir Book" charset="0"/>
                <a:ea typeface="Avenir Book" charset="0"/>
                <a:cs typeface="Avenir Book" charset="0"/>
              </a:rPr>
              <a:t> y dysgu </a:t>
            </a:r>
          </a:p>
          <a:p>
            <a:pPr lvl="0"/>
            <a:r>
              <a:rPr lang="cy-GB" b="1" dirty="0">
                <a:solidFill>
                  <a:schemeClr val="bg1"/>
                </a:solidFill>
                <a:latin typeface="Avenir Book" charset="0"/>
                <a:ea typeface="Avenir Book" charset="0"/>
                <a:cs typeface="Avenir Book" charset="0"/>
              </a:rPr>
              <a:t>Arddulliau dysgu</a:t>
            </a:r>
            <a:r>
              <a:rPr lang="cy-GB" dirty="0">
                <a:solidFill>
                  <a:schemeClr val="bg1"/>
                </a:solidFill>
                <a:latin typeface="Avenir Book" charset="0"/>
                <a:ea typeface="Avenir Book" charset="0"/>
                <a:cs typeface="Avenir Book" charset="0"/>
              </a:rPr>
              <a:t>’r unigolyn</a:t>
            </a:r>
          </a:p>
          <a:p>
            <a:pPr marL="0" indent="0">
              <a:buNone/>
            </a:pPr>
            <a:r>
              <a:rPr lang="cy-GB" dirty="0">
                <a:solidFill>
                  <a:schemeClr val="bg1"/>
                </a:solidFill>
                <a:latin typeface="Avenir Book" charset="0"/>
                <a:ea typeface="Avenir Book" charset="0"/>
                <a:cs typeface="Avenir Book" charset="0"/>
              </a:rPr>
              <a:t> </a:t>
            </a:r>
          </a:p>
          <a:p>
            <a:endParaRPr lang="en-US" dirty="0">
              <a:solidFill>
                <a:schemeClr val="bg1"/>
              </a:solidFill>
              <a:latin typeface="Avenir Book" charset="0"/>
              <a:ea typeface="Avenir Book" charset="0"/>
              <a:cs typeface="Avenir Book" charset="0"/>
            </a:endParaRPr>
          </a:p>
        </p:txBody>
      </p:sp>
      <p:pic>
        <p:nvPicPr>
          <p:cNvPr id="4" name="Picture 3">
            <a:extLst>
              <a:ext uri="{FF2B5EF4-FFF2-40B4-BE49-F238E27FC236}">
                <a16:creationId xmlns:a16="http://schemas.microsoft.com/office/drawing/2014/main" id="{28010750-0E82-3542-911C-21744FF6A669}"/>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84208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39"/>
            <a:ext cx="10515600" cy="1325563"/>
          </a:xfrm>
        </p:spPr>
        <p:txBody>
          <a:bodyPr>
            <a:normAutofit/>
          </a:bodyPr>
          <a:lstStyle/>
          <a:p>
            <a:pPr algn="ctr"/>
            <a:r>
              <a:rPr lang="en-US" sz="5400" b="1" dirty="0">
                <a:latin typeface="Noteworthy Light" charset="0"/>
                <a:ea typeface="Noteworthy Light" charset="0"/>
                <a:cs typeface="Noteworthy Light" charset="0"/>
              </a:rPr>
              <a:t>Gianfranco Conti &amp; Steve Smith</a:t>
            </a:r>
          </a:p>
        </p:txBody>
      </p:sp>
      <p:pic>
        <p:nvPicPr>
          <p:cNvPr id="3" name="Picture 2"/>
          <p:cNvPicPr>
            <a:picLocks noChangeAspect="1"/>
          </p:cNvPicPr>
          <p:nvPr/>
        </p:nvPicPr>
        <p:blipFill>
          <a:blip r:embed="rId2"/>
          <a:stretch>
            <a:fillRect/>
          </a:stretch>
        </p:blipFill>
        <p:spPr>
          <a:xfrm>
            <a:off x="4064273" y="3989767"/>
            <a:ext cx="1252574" cy="1882283"/>
          </a:xfrm>
          <a:prstGeom prst="rect">
            <a:avLst/>
          </a:prstGeom>
        </p:spPr>
      </p:pic>
      <p:pic>
        <p:nvPicPr>
          <p:cNvPr id="6" name="Picture 5"/>
          <p:cNvPicPr>
            <a:picLocks noChangeAspect="1"/>
          </p:cNvPicPr>
          <p:nvPr/>
        </p:nvPicPr>
        <p:blipFill rotWithShape="1">
          <a:blip r:embed="rId3"/>
          <a:srcRect t="6401" b="6909"/>
          <a:stretch/>
        </p:blipFill>
        <p:spPr>
          <a:xfrm>
            <a:off x="5636161" y="3989767"/>
            <a:ext cx="1430819" cy="1863975"/>
          </a:xfrm>
          <a:prstGeom prst="rect">
            <a:avLst/>
          </a:prstGeom>
        </p:spPr>
      </p:pic>
      <p:sp>
        <p:nvSpPr>
          <p:cNvPr id="7" name="Content Placeholder 2"/>
          <p:cNvSpPr>
            <a:spLocks noGrp="1"/>
          </p:cNvSpPr>
          <p:nvPr>
            <p:ph idx="1"/>
          </p:nvPr>
        </p:nvSpPr>
        <p:spPr>
          <a:xfrm>
            <a:off x="917473" y="1160284"/>
            <a:ext cx="10436327" cy="3613416"/>
          </a:xfrm>
        </p:spPr>
        <p:txBody>
          <a:bodyPr>
            <a:noAutofit/>
          </a:bodyPr>
          <a:lstStyle/>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SUT </a:t>
            </a:r>
            <a:r>
              <a:rPr lang="en-US" sz="2400" dirty="0" err="1">
                <a:ea typeface="Avenir Book" charset="0"/>
                <a:cs typeface="Avenir Book" charset="0"/>
              </a:rPr>
              <a:t>rydyn</a:t>
            </a:r>
            <a:r>
              <a:rPr lang="en-US" sz="2400" dirty="0">
                <a:ea typeface="Avenir Book" charset="0"/>
                <a:cs typeface="Avenir Book" charset="0"/>
              </a:rPr>
              <a:t> </a:t>
            </a:r>
            <a:r>
              <a:rPr lang="en-US" sz="2400" dirty="0" err="1">
                <a:ea typeface="Avenir Book" charset="0"/>
                <a:cs typeface="Avenir Book" charset="0"/>
              </a:rPr>
              <a:t>ni’n</a:t>
            </a:r>
            <a:r>
              <a:rPr lang="en-US" sz="2400" dirty="0">
                <a:ea typeface="Avenir Book" charset="0"/>
                <a:cs typeface="Avenir Book" charset="0"/>
              </a:rPr>
              <a:t> </a:t>
            </a:r>
            <a:r>
              <a:rPr lang="en-US" sz="2400" dirty="0" err="1">
                <a:ea typeface="Avenir Book" charset="0"/>
                <a:cs typeface="Avenir Book" charset="0"/>
              </a:rPr>
              <a:t>dysgu</a:t>
            </a:r>
            <a:r>
              <a:rPr lang="en-US" sz="2400" dirty="0">
                <a:ea typeface="Avenir Book" charset="0"/>
                <a:cs typeface="Avenir Book" charset="0"/>
              </a:rPr>
              <a:t>.</a:t>
            </a:r>
          </a:p>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SUT </a:t>
            </a:r>
            <a:r>
              <a:rPr lang="en-US" sz="2400" dirty="0" err="1">
                <a:ea typeface="Avenir Book" charset="0"/>
                <a:cs typeface="Avenir Book" charset="0"/>
              </a:rPr>
              <a:t>rydyn</a:t>
            </a:r>
            <a:r>
              <a:rPr lang="en-US" sz="2400" dirty="0">
                <a:ea typeface="Avenir Book" charset="0"/>
                <a:cs typeface="Avenir Book" charset="0"/>
              </a:rPr>
              <a:t> </a:t>
            </a:r>
            <a:r>
              <a:rPr lang="en-US" sz="2400" dirty="0" err="1">
                <a:ea typeface="Avenir Book" charset="0"/>
                <a:cs typeface="Avenir Book" charset="0"/>
              </a:rPr>
              <a:t>ni’n</a:t>
            </a:r>
            <a:r>
              <a:rPr lang="en-US" sz="2400" dirty="0">
                <a:ea typeface="Avenir Book" charset="0"/>
                <a:cs typeface="Avenir Book" charset="0"/>
              </a:rPr>
              <a:t> </a:t>
            </a:r>
            <a:r>
              <a:rPr lang="en-US" sz="2400" dirty="0" err="1">
                <a:ea typeface="Avenir Book" charset="0"/>
                <a:cs typeface="Avenir Book" charset="0"/>
              </a:rPr>
              <a:t>cofio</a:t>
            </a:r>
            <a:r>
              <a:rPr lang="en-US" sz="2400" dirty="0">
                <a:ea typeface="Avenir Book" charset="0"/>
                <a:cs typeface="Avenir Book" charset="0"/>
              </a:rPr>
              <a:t>.</a:t>
            </a:r>
          </a:p>
          <a:p>
            <a:pPr marL="0" indent="0" defTabSz="884773">
              <a:lnSpc>
                <a:spcPct val="100000"/>
              </a:lnSpc>
              <a:spcBef>
                <a:spcPts val="0"/>
              </a:spcBef>
              <a:buNone/>
              <a:defRPr/>
            </a:pP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Arbenigwyr</a:t>
            </a:r>
            <a:r>
              <a:rPr lang="en-US" sz="2400" dirty="0">
                <a:ea typeface="Avenir Book" charset="0"/>
                <a:cs typeface="Avenir Book" charset="0"/>
              </a:rPr>
              <a:t> </a:t>
            </a:r>
            <a:r>
              <a:rPr lang="en-US" sz="2400" dirty="0" err="1">
                <a:ea typeface="Avenir Book" charset="0"/>
                <a:cs typeface="Avenir Book" charset="0"/>
              </a:rPr>
              <a:t>iaith</a:t>
            </a: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Arbenigwyr</a:t>
            </a:r>
            <a:r>
              <a:rPr lang="en-US" sz="2400" dirty="0">
                <a:ea typeface="Avenir Book" charset="0"/>
                <a:cs typeface="Avenir Book" charset="0"/>
              </a:rPr>
              <a:t> </a:t>
            </a:r>
            <a:r>
              <a:rPr lang="en-US" sz="2400" dirty="0" err="1">
                <a:ea typeface="Avenir Book" charset="0"/>
                <a:cs typeface="Avenir Book" charset="0"/>
              </a:rPr>
              <a:t>addysg</a:t>
            </a:r>
            <a:endParaRPr lang="en-US" sz="2400" dirty="0">
              <a:ea typeface="Avenir Book" charset="0"/>
              <a:cs typeface="Avenir Book" charset="0"/>
            </a:endParaRPr>
          </a:p>
          <a:p>
            <a:pPr marL="0" indent="0" defTabSz="884773">
              <a:lnSpc>
                <a:spcPct val="100000"/>
              </a:lnSpc>
              <a:spcBef>
                <a:spcPts val="0"/>
              </a:spcBef>
              <a:buNone/>
              <a:defRPr/>
            </a:pP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y </a:t>
            </a:r>
            <a:r>
              <a:rPr lang="en-US" sz="2400" dirty="0" err="1">
                <a:ea typeface="Avenir Book" charset="0"/>
                <a:cs typeface="Avenir Book" charset="0"/>
              </a:rPr>
              <a:t>gwyddoniaeth</a:t>
            </a:r>
            <a:r>
              <a:rPr lang="en-US" sz="2400" dirty="0">
                <a:ea typeface="Avenir Book" charset="0"/>
                <a:cs typeface="Avenir Book" charset="0"/>
              </a:rPr>
              <a:t> </a:t>
            </a:r>
            <a:r>
              <a:rPr lang="en-US" sz="2400" dirty="0" err="1">
                <a:ea typeface="Avenir Book" charset="0"/>
                <a:cs typeface="Avenir Book" charset="0"/>
              </a:rPr>
              <a:t>tu</a:t>
            </a:r>
            <a:r>
              <a:rPr lang="en-US" sz="2400" dirty="0">
                <a:ea typeface="Avenir Book" charset="0"/>
                <a:cs typeface="Avenir Book" charset="0"/>
              </a:rPr>
              <a:t> </a:t>
            </a:r>
            <a:r>
              <a:rPr lang="en-US" sz="2400" dirty="0" err="1">
                <a:ea typeface="Avenir Book" charset="0"/>
                <a:cs typeface="Avenir Book" charset="0"/>
              </a:rPr>
              <a:t>ôl</a:t>
            </a:r>
            <a:r>
              <a:rPr lang="en-US" sz="2400" dirty="0">
                <a:ea typeface="Avenir Book" charset="0"/>
                <a:cs typeface="Avenir Book" charset="0"/>
              </a:rPr>
              <a:t> </a:t>
            </a:r>
            <a:r>
              <a:rPr lang="en-US" sz="2400" dirty="0" err="1">
                <a:ea typeface="Avenir Book" charset="0"/>
                <a:cs typeface="Avenir Book" charset="0"/>
              </a:rPr>
              <a:t>i’r</a:t>
            </a:r>
            <a:r>
              <a:rPr lang="en-US" sz="2400" dirty="0">
                <a:ea typeface="Avenir Book" charset="0"/>
                <a:cs typeface="Avenir Book" charset="0"/>
              </a:rPr>
              <a:t> </a:t>
            </a:r>
            <a:r>
              <a:rPr lang="en-US" sz="2400" dirty="0" err="1">
                <a:ea typeface="Avenir Book" charset="0"/>
                <a:cs typeface="Avenir Book" charset="0"/>
              </a:rPr>
              <a:t>dysgu</a:t>
            </a:r>
            <a:r>
              <a:rPr lang="en-US" sz="2400" dirty="0">
                <a:ea typeface="Avenir Book" charset="0"/>
                <a:cs typeface="Avenir Book" charset="0"/>
              </a:rPr>
              <a:t>.</a:t>
            </a:r>
          </a:p>
        </p:txBody>
      </p:sp>
      <p:sp>
        <p:nvSpPr>
          <p:cNvPr id="9" name="TextBox 8"/>
          <p:cNvSpPr txBox="1"/>
          <p:nvPr/>
        </p:nvSpPr>
        <p:spPr>
          <a:xfrm>
            <a:off x="7460845" y="4320611"/>
            <a:ext cx="4240738" cy="1169551"/>
          </a:xfrm>
          <a:prstGeom prst="rect">
            <a:avLst/>
          </a:prstGeom>
          <a:noFill/>
        </p:spPr>
        <p:txBody>
          <a:bodyPr wrap="square" rtlCol="0">
            <a:spAutoFit/>
          </a:bodyPr>
          <a:lstStyle/>
          <a:p>
            <a:r>
              <a:rPr lang="en-US" sz="1400" dirty="0" err="1"/>
              <a:t>Mae’r</a:t>
            </a:r>
            <a:r>
              <a:rPr lang="en-US" sz="1400" dirty="0"/>
              <a:t> </a:t>
            </a:r>
            <a:r>
              <a:rPr lang="en-US" sz="1400" dirty="0" err="1"/>
              <a:t>sleidiau</a:t>
            </a:r>
            <a:r>
              <a:rPr lang="en-US" sz="1400" dirty="0"/>
              <a:t> a </a:t>
            </a:r>
            <a:r>
              <a:rPr lang="en-US" sz="1400" dirty="0" err="1"/>
              <a:t>ddefnyddir</a:t>
            </a:r>
            <a:r>
              <a:rPr lang="en-US" sz="1400" dirty="0"/>
              <a:t> </a:t>
            </a:r>
            <a:r>
              <a:rPr lang="en-US" sz="1400" dirty="0" err="1"/>
              <a:t>yn</a:t>
            </a:r>
            <a:r>
              <a:rPr lang="en-US" sz="1400" dirty="0"/>
              <a:t> y PP </a:t>
            </a:r>
            <a:r>
              <a:rPr lang="en-US" sz="1400" dirty="0" err="1"/>
              <a:t>isod</a:t>
            </a:r>
            <a:r>
              <a:rPr lang="en-US" sz="1400" dirty="0"/>
              <a:t> </a:t>
            </a:r>
            <a:r>
              <a:rPr lang="en-US" sz="1400" dirty="0" err="1"/>
              <a:t>yn</a:t>
            </a:r>
            <a:r>
              <a:rPr lang="en-US" sz="1400" dirty="0"/>
              <a:t> </a:t>
            </a:r>
            <a:r>
              <a:rPr lang="en-US" sz="1400" dirty="0" err="1"/>
              <a:t>waith</a:t>
            </a:r>
            <a:r>
              <a:rPr lang="en-US" sz="1400" dirty="0"/>
              <a:t> </a:t>
            </a:r>
            <a:r>
              <a:rPr lang="en-US" sz="1400" dirty="0" err="1"/>
              <a:t>gwreiddiol</a:t>
            </a:r>
            <a:r>
              <a:rPr lang="en-US" sz="1400" dirty="0"/>
              <a:t> </a:t>
            </a:r>
            <a:r>
              <a:rPr lang="en-US" sz="1400" dirty="0" err="1"/>
              <a:t>Dr</a:t>
            </a:r>
            <a:r>
              <a:rPr lang="en-US" sz="1400" dirty="0"/>
              <a:t> Gianfranco Conti.</a:t>
            </a:r>
            <a:br>
              <a:rPr lang="en-US" sz="1400" dirty="0"/>
            </a:br>
            <a:r>
              <a:rPr lang="en-US" sz="1400" i="1" dirty="0"/>
              <a:t>The slides used in this </a:t>
            </a:r>
            <a:r>
              <a:rPr lang="en-US" sz="1400" i="1" dirty="0" err="1"/>
              <a:t>Powerpoint</a:t>
            </a:r>
            <a:r>
              <a:rPr lang="en-US" sz="1400" i="1" dirty="0"/>
              <a:t> below are the original work of Gianfranco Conti</a:t>
            </a:r>
            <a:r>
              <a:rPr lang="en-US" sz="1400" dirty="0"/>
              <a:t>.</a:t>
            </a:r>
          </a:p>
          <a:p>
            <a:r>
              <a:rPr lang="en-US" sz="1400" b="1" dirty="0"/>
              <a:t>The Language Gym.</a:t>
            </a:r>
          </a:p>
        </p:txBody>
      </p:sp>
      <p:sp>
        <p:nvSpPr>
          <p:cNvPr id="4" name="TextBox 3"/>
          <p:cNvSpPr txBox="1"/>
          <p:nvPr/>
        </p:nvSpPr>
        <p:spPr>
          <a:xfrm>
            <a:off x="330757" y="4433002"/>
            <a:ext cx="4057838" cy="369332"/>
          </a:xfrm>
          <a:prstGeom prst="rect">
            <a:avLst/>
          </a:prstGeom>
          <a:noFill/>
        </p:spPr>
        <p:txBody>
          <a:bodyPr wrap="square" lIns="91440" tIns="45720" rIns="91440" bIns="45720" rtlCol="0" anchor="t">
            <a:spAutoFit/>
          </a:bodyPr>
          <a:lstStyle/>
          <a:p>
            <a:r>
              <a:rPr lang="en-US" dirty="0">
                <a:latin typeface="Noteworthy Light"/>
                <a:ea typeface="Noteworthy Light" charset="0"/>
                <a:cs typeface="Noteworthy Light" charset="0"/>
              </a:rPr>
              <a:t>*Mae </a:t>
            </a:r>
            <a:r>
              <a:rPr lang="en-US" dirty="0" err="1">
                <a:latin typeface="Noteworthy Light"/>
                <a:ea typeface="Noteworthy Light" charset="0"/>
                <a:cs typeface="Noteworthy Light" charset="0"/>
              </a:rPr>
              <a:t>arbenigwyr</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iaith</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eraill</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ar</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gael</a:t>
            </a:r>
            <a:r>
              <a:rPr lang="en-US" dirty="0">
                <a:latin typeface="Noteworthy Light"/>
                <a:ea typeface="Noteworthy Light" charset="0"/>
                <a:cs typeface="Noteworthy Light" charset="0"/>
              </a:rPr>
              <a:t>!</a:t>
            </a:r>
          </a:p>
        </p:txBody>
      </p:sp>
      <p:pic>
        <p:nvPicPr>
          <p:cNvPr id="8" name="Picture 7">
            <a:extLst>
              <a:ext uri="{FF2B5EF4-FFF2-40B4-BE49-F238E27FC236}">
                <a16:creationId xmlns:a16="http://schemas.microsoft.com/office/drawing/2014/main" id="{6FDC1B65-6FB1-4E4D-A2F1-28689464A823}"/>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60200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6933" y="1493055"/>
            <a:ext cx="6203618" cy="4313774"/>
          </a:xfrm>
        </p:spPr>
      </p:pic>
      <p:sp>
        <p:nvSpPr>
          <p:cNvPr id="5" name="Title 1"/>
          <p:cNvSpPr txBox="1">
            <a:spLocks/>
          </p:cNvSpPr>
          <p:nvPr/>
        </p:nvSpPr>
        <p:spPr>
          <a:xfrm>
            <a:off x="767080" y="32448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err="1">
                <a:latin typeface="Noteworthy Light" charset="0"/>
                <a:ea typeface="Noteworthy Light" charset="0"/>
                <a:cs typeface="Noteworthy Light" charset="0"/>
              </a:rPr>
              <a:t>Cofio</a:t>
            </a:r>
            <a:r>
              <a:rPr lang="is-IS" b="1" dirty="0">
                <a:latin typeface="Noteworthy Light" charset="0"/>
                <a:ea typeface="Noteworthy Light" charset="0"/>
                <a:cs typeface="Noteworthy Light" charset="0"/>
              </a:rPr>
              <a:t>….Anghofio</a:t>
            </a:r>
          </a:p>
        </p:txBody>
      </p:sp>
      <p:sp>
        <p:nvSpPr>
          <p:cNvPr id="3" name="TextBox 2"/>
          <p:cNvSpPr txBox="1"/>
          <p:nvPr/>
        </p:nvSpPr>
        <p:spPr>
          <a:xfrm>
            <a:off x="8038488" y="940855"/>
            <a:ext cx="3386431" cy="4708981"/>
          </a:xfrm>
          <a:prstGeom prst="rect">
            <a:avLst/>
          </a:prstGeom>
          <a:noFill/>
        </p:spPr>
        <p:txBody>
          <a:bodyPr wrap="square" rtlCol="0">
            <a:spAutoFit/>
          </a:bodyPr>
          <a:lstStyle/>
          <a:p>
            <a:r>
              <a:rPr lang="en-US" sz="3000" dirty="0" err="1"/>
              <a:t>Ewch</a:t>
            </a:r>
            <a:r>
              <a:rPr lang="en-US" sz="3000" dirty="0"/>
              <a:t> </a:t>
            </a:r>
            <a:r>
              <a:rPr lang="en-US" sz="3000" dirty="0" err="1"/>
              <a:t>i</a:t>
            </a:r>
            <a:r>
              <a:rPr lang="en-US" sz="3000" dirty="0"/>
              <a:t> </a:t>
            </a:r>
            <a:r>
              <a:rPr lang="en-US" sz="3000" dirty="0" err="1"/>
              <a:t>nôl</a:t>
            </a:r>
            <a:r>
              <a:rPr lang="en-US" sz="3000" dirty="0"/>
              <a:t> darn o </a:t>
            </a:r>
            <a:r>
              <a:rPr lang="en-US" sz="3000" dirty="0" err="1"/>
              <a:t>bapur</a:t>
            </a:r>
            <a:r>
              <a:rPr lang="en-US" sz="3000" dirty="0"/>
              <a:t>. </a:t>
            </a:r>
          </a:p>
          <a:p>
            <a:r>
              <a:rPr lang="en-US" sz="3000" dirty="0" err="1"/>
              <a:t>Gwnewch</a:t>
            </a:r>
            <a:r>
              <a:rPr lang="en-US" sz="3000" dirty="0"/>
              <a:t> </a:t>
            </a:r>
            <a:r>
              <a:rPr lang="en-US" sz="3000" dirty="0" err="1"/>
              <a:t>graff</a:t>
            </a:r>
            <a:r>
              <a:rPr lang="en-US" sz="3000" dirty="0"/>
              <a:t>. </a:t>
            </a:r>
          </a:p>
          <a:p>
            <a:r>
              <a:rPr lang="en-US" sz="3000" dirty="0" err="1"/>
              <a:t>Tynnwch</a:t>
            </a:r>
            <a:r>
              <a:rPr lang="en-US" sz="3000" dirty="0"/>
              <a:t> </a:t>
            </a:r>
            <a:r>
              <a:rPr lang="en-US" sz="3000" dirty="0" err="1"/>
              <a:t>linell</a:t>
            </a:r>
            <a:r>
              <a:rPr lang="en-US" sz="3000" dirty="0"/>
              <a:t> </a:t>
            </a:r>
            <a:r>
              <a:rPr lang="en-US" sz="3000" dirty="0" err="1"/>
              <a:t>i</a:t>
            </a:r>
            <a:r>
              <a:rPr lang="en-US" sz="3000" dirty="0"/>
              <a:t> </a:t>
            </a:r>
            <a:r>
              <a:rPr lang="en-US" sz="3000" dirty="0" err="1"/>
              <a:t>ddangos</a:t>
            </a:r>
            <a:r>
              <a:rPr lang="en-US" sz="3000" dirty="0"/>
              <a:t> </a:t>
            </a:r>
            <a:r>
              <a:rPr lang="en-US" sz="3000" dirty="0" err="1"/>
              <a:t>sut</a:t>
            </a:r>
            <a:r>
              <a:rPr lang="en-US" sz="3000" dirty="0"/>
              <a:t> </a:t>
            </a:r>
            <a:r>
              <a:rPr lang="en-US" sz="3000" dirty="0" err="1"/>
              <a:t>rydyn</a:t>
            </a:r>
            <a:r>
              <a:rPr lang="en-US" sz="3000" dirty="0"/>
              <a:t> </a:t>
            </a:r>
            <a:r>
              <a:rPr lang="en-US" sz="3000" dirty="0" err="1"/>
              <a:t>ni’n</a:t>
            </a:r>
            <a:r>
              <a:rPr lang="en-US" sz="3000" dirty="0"/>
              <a:t> </a:t>
            </a:r>
            <a:r>
              <a:rPr lang="en-US" sz="3000" dirty="0" err="1"/>
              <a:t>cofio</a:t>
            </a:r>
            <a:r>
              <a:rPr lang="en-US" sz="3000" dirty="0"/>
              <a:t> / </a:t>
            </a:r>
            <a:r>
              <a:rPr lang="en-US" sz="3000" dirty="0" err="1"/>
              <a:t>colli</a:t>
            </a:r>
            <a:r>
              <a:rPr lang="en-US" sz="3000" dirty="0"/>
              <a:t> </a:t>
            </a:r>
            <a:r>
              <a:rPr lang="en-US" sz="3000" dirty="0" err="1"/>
              <a:t>gwybodaeth</a:t>
            </a:r>
            <a:r>
              <a:rPr lang="en-US" sz="3000" dirty="0"/>
              <a:t> </a:t>
            </a:r>
            <a:r>
              <a:rPr lang="en-US" sz="3000" dirty="0" err="1"/>
              <a:t>newydd</a:t>
            </a:r>
            <a:r>
              <a:rPr lang="en-US" sz="3000" dirty="0"/>
              <a:t>. </a:t>
            </a:r>
            <a:r>
              <a:rPr lang="en-US" sz="3000" dirty="0" err="1"/>
              <a:t>Dechreuwch</a:t>
            </a:r>
            <a:r>
              <a:rPr lang="en-US" sz="3000" dirty="0"/>
              <a:t> </a:t>
            </a:r>
            <a:r>
              <a:rPr lang="en-US" sz="3000" dirty="0" err="1"/>
              <a:t>ar</a:t>
            </a:r>
            <a:r>
              <a:rPr lang="en-US" sz="3000" dirty="0"/>
              <a:t> 100% </a:t>
            </a:r>
          </a:p>
        </p:txBody>
      </p:sp>
      <p:pic>
        <p:nvPicPr>
          <p:cNvPr id="6" name="Picture 5">
            <a:extLst>
              <a:ext uri="{FF2B5EF4-FFF2-40B4-BE49-F238E27FC236}">
                <a16:creationId xmlns:a16="http://schemas.microsoft.com/office/drawing/2014/main" id="{A4A43D0F-156D-2645-B389-0D562CD55CAC}"/>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7432181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55691" y="294333"/>
            <a:ext cx="8985341" cy="5189033"/>
          </a:xfrm>
          <a:prstGeom prst="rect">
            <a:avLst/>
          </a:prstGeom>
        </p:spPr>
      </p:pic>
      <p:pic>
        <p:nvPicPr>
          <p:cNvPr id="3" name="Picture 2">
            <a:extLst>
              <a:ext uri="{FF2B5EF4-FFF2-40B4-BE49-F238E27FC236}">
                <a16:creationId xmlns:a16="http://schemas.microsoft.com/office/drawing/2014/main" id="{D694818D-95D8-2D4A-AED3-AAFF41E23F6E}"/>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30434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3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0093" y="240735"/>
            <a:ext cx="10515600" cy="1325563"/>
          </a:xfrm>
        </p:spPr>
        <p:txBody>
          <a:bodyPr>
            <a:normAutofit/>
          </a:bodyPr>
          <a:lstStyle/>
          <a:p>
            <a:r>
              <a:rPr lang="en-US" sz="6600" b="1" dirty="0">
                <a:latin typeface="Noteworthy Light" charset="0"/>
                <a:ea typeface="Noteworthy Light" charset="0"/>
                <a:cs typeface="Noteworthy Light" charset="0"/>
              </a:rPr>
              <a:t>Y </a:t>
            </a:r>
            <a:r>
              <a:rPr lang="en-US" sz="6600" b="1" dirty="0" err="1">
                <a:latin typeface="Noteworthy Light" charset="0"/>
                <a:ea typeface="Noteworthy Light" charset="0"/>
                <a:cs typeface="Noteworthy Light" charset="0"/>
              </a:rPr>
              <a:t>Cof</a:t>
            </a:r>
            <a:endParaRPr lang="en-US" sz="6600" b="1" i="1" dirty="0">
              <a:latin typeface="Noteworthy Light" charset="0"/>
              <a:ea typeface="Noteworthy Light" charset="0"/>
              <a:cs typeface="Noteworthy Light" charset="0"/>
            </a:endParaRPr>
          </a:p>
        </p:txBody>
      </p:sp>
      <p:sp>
        <p:nvSpPr>
          <p:cNvPr id="4" name="Content Placeholder 2"/>
          <p:cNvSpPr txBox="1">
            <a:spLocks/>
          </p:cNvSpPr>
          <p:nvPr/>
        </p:nvSpPr>
        <p:spPr>
          <a:xfrm>
            <a:off x="460092" y="1877725"/>
            <a:ext cx="1112230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3000" dirty="0"/>
              <a:t>Mae cof tymor byr yn </a:t>
            </a:r>
            <a:r>
              <a:rPr lang="cy-GB" sz="3000" b="1" dirty="0"/>
              <a:t>rhan</a:t>
            </a:r>
            <a:r>
              <a:rPr lang="cy-GB" sz="3000" dirty="0"/>
              <a:t> o'r Cof Gweithiol - y man lle mae pethau'n cael eu storio dros dro. </a:t>
            </a:r>
          </a:p>
          <a:p>
            <a:endParaRPr lang="cy-GB" sz="3000" dirty="0"/>
          </a:p>
          <a:p>
            <a:r>
              <a:rPr lang="cy-GB" sz="3000" dirty="0"/>
              <a:t>Mae angen gwneud llawer er mwyn symud pethau i'r cof tymor hir (sy fel cabinet ffeilio / gyriant caled)</a:t>
            </a:r>
            <a:endParaRPr lang="en-US" sz="3000" dirty="0"/>
          </a:p>
        </p:txBody>
      </p:sp>
      <p:pic>
        <p:nvPicPr>
          <p:cNvPr id="5" name="Picture 4">
            <a:extLst>
              <a:ext uri="{FF2B5EF4-FFF2-40B4-BE49-F238E27FC236}">
                <a16:creationId xmlns:a16="http://schemas.microsoft.com/office/drawing/2014/main" id="{9FB98B75-001F-A24D-B6EF-35C1C8E654A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8142485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3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4861" y="135082"/>
            <a:ext cx="10515600" cy="1325563"/>
          </a:xfrm>
        </p:spPr>
        <p:txBody>
          <a:bodyPr>
            <a:normAutofit/>
          </a:bodyPr>
          <a:lstStyle/>
          <a:p>
            <a:r>
              <a:rPr lang="en-US" sz="5400" b="1" dirty="0" err="1">
                <a:latin typeface="Noteworthy Light" charset="0"/>
                <a:ea typeface="Noteworthy Light" charset="0"/>
                <a:cs typeface="Noteworthy Light" charset="0"/>
              </a:rPr>
              <a:t>Cof</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Tymor</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Byr</a:t>
            </a:r>
            <a:r>
              <a:rPr lang="en-US" sz="5400" b="1" dirty="0">
                <a:latin typeface="Noteworthy Light" charset="0"/>
                <a:ea typeface="Noteworthy Light" charset="0"/>
                <a:cs typeface="Noteworthy Light" charset="0"/>
              </a:rPr>
              <a:t> - </a:t>
            </a:r>
            <a:r>
              <a:rPr lang="en-US" sz="5400" b="1" dirty="0" err="1">
                <a:latin typeface="Noteworthy Light" charset="0"/>
                <a:ea typeface="Noteworthy Light" charset="0"/>
                <a:cs typeface="Noteworthy Light" charset="0"/>
              </a:rPr>
              <a:t>Sawl</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gair</a:t>
            </a:r>
            <a:r>
              <a:rPr lang="en-US" sz="5400" b="1" dirty="0">
                <a:latin typeface="Noteworthy Light" charset="0"/>
                <a:ea typeface="Noteworthy Light" charset="0"/>
                <a:cs typeface="Noteworthy Light" charset="0"/>
              </a:rPr>
              <a:t>?</a:t>
            </a:r>
            <a:endParaRPr lang="en-US" sz="5400" b="1" i="1" dirty="0">
              <a:latin typeface="Noteworthy Light" charset="0"/>
              <a:ea typeface="Noteworthy Light" charset="0"/>
              <a:cs typeface="Noteworthy Light" charset="0"/>
            </a:endParaRPr>
          </a:p>
        </p:txBody>
      </p:sp>
      <p:sp>
        <p:nvSpPr>
          <p:cNvPr id="3" name="Content Placeholder 2"/>
          <p:cNvSpPr>
            <a:spLocks noGrp="1"/>
          </p:cNvSpPr>
          <p:nvPr>
            <p:ph idx="1"/>
          </p:nvPr>
        </p:nvSpPr>
        <p:spPr>
          <a:xfrm>
            <a:off x="294861" y="1634911"/>
            <a:ext cx="10844614" cy="2617978"/>
          </a:xfrm>
        </p:spPr>
        <p:txBody>
          <a:bodyPr>
            <a:normAutofit fontScale="77500" lnSpcReduction="20000"/>
          </a:bodyPr>
          <a:lstStyle/>
          <a:p>
            <a:pPr>
              <a:lnSpc>
                <a:spcPct val="120000"/>
              </a:lnSpc>
            </a:pPr>
            <a:r>
              <a:rPr lang="en-US" sz="4500" dirty="0" err="1"/>
              <a:t>Lle</a:t>
            </a:r>
            <a:r>
              <a:rPr lang="en-US" sz="4500" dirty="0"/>
              <a:t> </a:t>
            </a:r>
            <a:r>
              <a:rPr lang="en-US" sz="4500" dirty="0" err="1"/>
              <a:t>storio</a:t>
            </a:r>
            <a:r>
              <a:rPr lang="en-US" sz="4500" dirty="0"/>
              <a:t> </a:t>
            </a:r>
            <a:r>
              <a:rPr lang="en-US" sz="4500" b="1" dirty="0" err="1"/>
              <a:t>bach</a:t>
            </a:r>
            <a:r>
              <a:rPr lang="en-US" sz="4500" dirty="0"/>
              <a:t>.</a:t>
            </a:r>
          </a:p>
          <a:p>
            <a:pPr>
              <a:lnSpc>
                <a:spcPct val="120000"/>
              </a:lnSpc>
            </a:pPr>
            <a:r>
              <a:rPr lang="en-US" sz="4500" dirty="0" err="1"/>
              <a:t>Ond</a:t>
            </a:r>
            <a:r>
              <a:rPr lang="en-US" sz="4500" dirty="0"/>
              <a:t> </a:t>
            </a:r>
            <a:r>
              <a:rPr lang="en-US" sz="4500" dirty="0" err="1"/>
              <a:t>yn</a:t>
            </a:r>
            <a:r>
              <a:rPr lang="en-US" sz="4500" dirty="0"/>
              <a:t> </a:t>
            </a:r>
            <a:r>
              <a:rPr lang="en-US" sz="4500" dirty="0" err="1"/>
              <a:t>gweithio’n</a:t>
            </a:r>
            <a:r>
              <a:rPr lang="en-US" sz="4500" dirty="0"/>
              <a:t> </a:t>
            </a:r>
            <a:r>
              <a:rPr lang="en-US" sz="4500" b="1" dirty="0" err="1"/>
              <a:t>galed</a:t>
            </a:r>
            <a:r>
              <a:rPr lang="en-US" sz="4500" dirty="0"/>
              <a:t>!</a:t>
            </a:r>
          </a:p>
          <a:p>
            <a:pPr>
              <a:lnSpc>
                <a:spcPct val="120000"/>
              </a:lnSpc>
            </a:pPr>
            <a:r>
              <a:rPr lang="en-US" sz="4500" dirty="0" err="1"/>
              <a:t>Rhaid</a:t>
            </a:r>
            <a:r>
              <a:rPr lang="en-US" sz="4500" dirty="0"/>
              <a:t> </a:t>
            </a:r>
            <a:r>
              <a:rPr lang="en-US" sz="4500" dirty="0" err="1"/>
              <a:t>defnyddio</a:t>
            </a:r>
            <a:r>
              <a:rPr lang="en-US" sz="4500" dirty="0"/>
              <a:t> </a:t>
            </a:r>
            <a:r>
              <a:rPr lang="en-US" sz="4500" dirty="0" err="1"/>
              <a:t>cof</a:t>
            </a:r>
            <a:r>
              <a:rPr lang="en-US" sz="4500" dirty="0"/>
              <a:t> </a:t>
            </a:r>
            <a:r>
              <a:rPr lang="en-US" sz="4500" dirty="0" err="1"/>
              <a:t>byr-dymor</a:t>
            </a:r>
            <a:r>
              <a:rPr lang="en-US" sz="4500" dirty="0"/>
              <a:t> </a:t>
            </a:r>
            <a:r>
              <a:rPr lang="en-US" sz="4500" dirty="0" err="1"/>
              <a:t>i</a:t>
            </a:r>
            <a:r>
              <a:rPr lang="en-US" sz="4500" dirty="0"/>
              <a:t> gofio </a:t>
            </a:r>
            <a:r>
              <a:rPr lang="en-US" sz="4500" dirty="0" err="1"/>
              <a:t>dechrau’r</a:t>
            </a:r>
            <a:r>
              <a:rPr lang="en-US" sz="4500" dirty="0"/>
              <a:t> </a:t>
            </a:r>
            <a:r>
              <a:rPr lang="en-US" sz="4500" dirty="0" err="1"/>
              <a:t>frawddeg</a:t>
            </a:r>
            <a:r>
              <a:rPr lang="en-US" sz="4500" dirty="0"/>
              <a:t> hon </a:t>
            </a:r>
            <a:r>
              <a:rPr lang="en-US" sz="4500" dirty="0" err="1"/>
              <a:t>tra’n</a:t>
            </a:r>
            <a:r>
              <a:rPr lang="en-US" sz="4500" dirty="0"/>
              <a:t> </a:t>
            </a:r>
            <a:r>
              <a:rPr lang="en-US" sz="4500" dirty="0" err="1"/>
              <a:t>darllen</a:t>
            </a:r>
            <a:r>
              <a:rPr lang="en-US" sz="4500" dirty="0"/>
              <a:t> y </a:t>
            </a:r>
            <a:r>
              <a:rPr lang="en-US" sz="4500" dirty="0" err="1"/>
              <a:t>diwedd</a:t>
            </a:r>
            <a:r>
              <a:rPr lang="en-US" sz="4500" dirty="0"/>
              <a:t>!</a:t>
            </a:r>
          </a:p>
          <a:p>
            <a:endParaRPr lang="en-US" dirty="0"/>
          </a:p>
        </p:txBody>
      </p:sp>
      <p:sp>
        <p:nvSpPr>
          <p:cNvPr id="5" name="TextBox 4"/>
          <p:cNvSpPr txBox="1"/>
          <p:nvPr/>
        </p:nvSpPr>
        <p:spPr>
          <a:xfrm>
            <a:off x="1816637" y="4427155"/>
            <a:ext cx="8558725" cy="1384995"/>
          </a:xfrm>
          <a:prstGeom prst="rect">
            <a:avLst/>
          </a:prstGeom>
          <a:noFill/>
        </p:spPr>
        <p:txBody>
          <a:bodyPr wrap="square" rtlCol="0">
            <a:spAutoFit/>
          </a:bodyPr>
          <a:lstStyle/>
          <a:p>
            <a:pPr algn="ctr"/>
            <a:r>
              <a:rPr lang="en-US" sz="2800" b="1" u="sng" dirty="0" err="1">
                <a:latin typeface="Noteworthy Light" charset="0"/>
                <a:ea typeface="Noteworthy Light" charset="0"/>
                <a:cs typeface="Noteworthy Light" charset="0"/>
              </a:rPr>
              <a:t>Trafodwch</a:t>
            </a:r>
            <a:r>
              <a:rPr lang="en-US" sz="2800" b="1" u="sng" dirty="0">
                <a:latin typeface="Noteworthy Light" charset="0"/>
                <a:ea typeface="Noteworthy Light" charset="0"/>
                <a:cs typeface="Noteworthy Light" charset="0"/>
              </a:rPr>
              <a:t> / Discuss:</a:t>
            </a:r>
          </a:p>
          <a:p>
            <a:pPr algn="ctr"/>
            <a:endParaRPr lang="en-US" sz="2800" dirty="0"/>
          </a:p>
          <a:p>
            <a:pPr algn="ctr"/>
            <a:r>
              <a:rPr lang="en-US" sz="2800" dirty="0" err="1"/>
              <a:t>Sawl</a:t>
            </a:r>
            <a:r>
              <a:rPr lang="en-US" sz="2800" dirty="0"/>
              <a:t> </a:t>
            </a:r>
            <a:r>
              <a:rPr lang="en-US" sz="2800" dirty="0" err="1"/>
              <a:t>eitem</a:t>
            </a:r>
            <a:r>
              <a:rPr lang="en-US" sz="2800" dirty="0"/>
              <a:t> </a:t>
            </a:r>
            <a:r>
              <a:rPr lang="en-US" sz="2800" dirty="0" err="1"/>
              <a:t>mae’r</a:t>
            </a:r>
            <a:r>
              <a:rPr lang="en-US" sz="2800" dirty="0"/>
              <a:t> </a:t>
            </a:r>
            <a:r>
              <a:rPr lang="en-US" sz="2800" dirty="0" err="1"/>
              <a:t>cof</a:t>
            </a:r>
            <a:r>
              <a:rPr lang="en-US" sz="2800" dirty="0"/>
              <a:t> </a:t>
            </a:r>
            <a:r>
              <a:rPr lang="en-US" sz="2800" dirty="0" err="1"/>
              <a:t>gweithiol</a:t>
            </a:r>
            <a:r>
              <a:rPr lang="en-US" sz="2800" dirty="0"/>
              <a:t> </a:t>
            </a:r>
            <a:r>
              <a:rPr lang="en-US" sz="2800" dirty="0" err="1"/>
              <a:t>yn</a:t>
            </a:r>
            <a:r>
              <a:rPr lang="en-US" sz="2800" dirty="0"/>
              <a:t> </a:t>
            </a:r>
            <a:r>
              <a:rPr lang="en-US" sz="2800" dirty="0" err="1"/>
              <a:t>gallu</a:t>
            </a:r>
            <a:r>
              <a:rPr lang="en-US" sz="2800" dirty="0"/>
              <a:t> dal?</a:t>
            </a:r>
          </a:p>
        </p:txBody>
      </p:sp>
      <p:pic>
        <p:nvPicPr>
          <p:cNvPr id="6" name="Picture 5">
            <a:extLst>
              <a:ext uri="{FF2B5EF4-FFF2-40B4-BE49-F238E27FC236}">
                <a16:creationId xmlns:a16="http://schemas.microsoft.com/office/drawing/2014/main" id="{EC04C151-A160-B346-BB46-2B72F06BAD5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994471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r="444"/>
          <a:stretch/>
        </p:blipFill>
        <p:spPr>
          <a:xfrm>
            <a:off x="0" y="10"/>
            <a:ext cx="12191999" cy="5988282"/>
          </a:xfrm>
          <a:prstGeom prst="rect">
            <a:avLst/>
          </a:prstGeom>
        </p:spPr>
      </p:pic>
      <p:sp>
        <p:nvSpPr>
          <p:cNvPr id="2" name="TextBox 1">
            <a:extLst>
              <a:ext uri="{FF2B5EF4-FFF2-40B4-BE49-F238E27FC236}">
                <a16:creationId xmlns:a16="http://schemas.microsoft.com/office/drawing/2014/main" id="{C96670F8-245F-AB4D-9887-7F3F4971AB92}"/>
              </a:ext>
            </a:extLst>
          </p:cNvPr>
          <p:cNvSpPr txBox="1"/>
          <p:nvPr/>
        </p:nvSpPr>
        <p:spPr>
          <a:xfrm>
            <a:off x="6095999" y="3493032"/>
            <a:ext cx="4876800" cy="2092881"/>
          </a:xfrm>
          <a:prstGeom prst="rect">
            <a:avLst/>
          </a:prstGeom>
          <a:noFill/>
        </p:spPr>
        <p:txBody>
          <a:bodyPr wrap="square" rtlCol="0">
            <a:spAutoFit/>
          </a:bodyPr>
          <a:lstStyle/>
          <a:p>
            <a:r>
              <a:rPr lang="cy-GB" sz="2600" dirty="0"/>
              <a:t>Byddwch yn ofalus i ddewis a dethol pa eirfa neu batrymau rydych chi’n eu cyflwyno achos fydd dim gobaith gan y dysgwyr i’w cofio os oes gormod!</a:t>
            </a:r>
          </a:p>
        </p:txBody>
      </p:sp>
      <p:pic>
        <p:nvPicPr>
          <p:cNvPr id="5" name="Picture 4">
            <a:extLst>
              <a:ext uri="{FF2B5EF4-FFF2-40B4-BE49-F238E27FC236}">
                <a16:creationId xmlns:a16="http://schemas.microsoft.com/office/drawing/2014/main" id="{E95ED24B-572C-7544-8846-0713B01EF419}"/>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6217273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8126" y="1279524"/>
            <a:ext cx="4869873" cy="1325563"/>
          </a:xfrm>
        </p:spPr>
        <p:txBody>
          <a:bodyPr>
            <a:normAutofit fontScale="90000"/>
          </a:bodyPr>
          <a:lstStyle/>
          <a:p>
            <a:r>
              <a:rPr lang="en-US" sz="9600" dirty="0" err="1">
                <a:latin typeface="Noteworthy Light" charset="0"/>
                <a:ea typeface="Noteworthy Light" charset="0"/>
                <a:cs typeface="Noteworthy Light" charset="0"/>
              </a:rPr>
              <a:t>Geirfa</a:t>
            </a:r>
            <a:endParaRPr lang="en-US"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E883F903-7839-BC4B-9225-7FEFAC0236A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588850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US" sz="4000" b="1">
                <a:solidFill>
                  <a:srgbClr val="FFFFFF"/>
                </a:solidFill>
                <a:latin typeface="Noteworthy Light" charset="0"/>
                <a:ea typeface="Noteworthy Light" charset="0"/>
                <a:cs typeface="Noteworthy Light" charset="0"/>
              </a:rPr>
              <a:t>Pam mae geirfa’n bwysig?</a:t>
            </a:r>
            <a:endParaRPr lang="en-US" sz="4000" i="1">
              <a:solidFill>
                <a:srgbClr val="FFFFFF"/>
              </a:solidFill>
              <a:latin typeface="Noteworthy Light" charset="0"/>
              <a:ea typeface="Noteworthy Light" charset="0"/>
              <a:cs typeface="Noteworthy Light" charset="0"/>
            </a:endParaRPr>
          </a:p>
        </p:txBody>
      </p:sp>
      <p:sp>
        <p:nvSpPr>
          <p:cNvPr id="3" name="Content Placeholder 2"/>
          <p:cNvSpPr>
            <a:spLocks noGrp="1"/>
          </p:cNvSpPr>
          <p:nvPr>
            <p:ph idx="1"/>
          </p:nvPr>
        </p:nvSpPr>
        <p:spPr>
          <a:xfrm>
            <a:off x="1424904" y="2494450"/>
            <a:ext cx="4053545" cy="3563159"/>
          </a:xfrm>
        </p:spPr>
        <p:txBody>
          <a:bodyPr>
            <a:normAutofit/>
          </a:bodyPr>
          <a:lstStyle/>
          <a:p>
            <a:pPr marL="0" marR="0" lvl="0" indent="0" defTabSz="914400" eaLnBrk="1" fontAlgn="auto" latinLnBrk="0" hangingPunct="1">
              <a:spcBef>
                <a:spcPts val="0"/>
              </a:spcBef>
              <a:spcAft>
                <a:spcPts val="600"/>
              </a:spcAft>
              <a:buClrTx/>
              <a:buSzTx/>
              <a:buFontTx/>
              <a:buNone/>
              <a:tabLst/>
              <a:defRPr/>
            </a:pPr>
            <a:r>
              <a:rPr lang="en-US" sz="2400"/>
              <a:t>Gallwch</a:t>
            </a:r>
          </a:p>
          <a:p>
            <a:pPr>
              <a:spcBef>
                <a:spcPts val="0"/>
              </a:spcBef>
              <a:spcAft>
                <a:spcPts val="600"/>
              </a:spcAft>
            </a:pPr>
            <a:r>
              <a:rPr lang="en-US" sz="2400"/>
              <a:t>gyfathrebu’n gyflymach</a:t>
            </a:r>
          </a:p>
          <a:p>
            <a:pPr>
              <a:spcBef>
                <a:spcPts val="0"/>
              </a:spcBef>
              <a:spcAft>
                <a:spcPts val="600"/>
              </a:spcAft>
            </a:pPr>
            <a:r>
              <a:rPr lang="en-US" sz="2400"/>
              <a:t>ddeall yn well</a:t>
            </a:r>
          </a:p>
          <a:p>
            <a:pPr>
              <a:spcBef>
                <a:spcPts val="0"/>
              </a:spcBef>
              <a:spcAft>
                <a:spcPts val="600"/>
              </a:spcAft>
            </a:pPr>
            <a:r>
              <a:rPr lang="en-US" sz="2400"/>
              <a:t>deimlo’n well (hunan-effeithlonrwydd)</a:t>
            </a:r>
          </a:p>
          <a:p>
            <a:pPr>
              <a:spcBef>
                <a:spcPts val="0"/>
              </a:spcBef>
              <a:spcAft>
                <a:spcPts val="600"/>
              </a:spcAft>
            </a:pPr>
            <a:r>
              <a:rPr lang="en-US" sz="2400"/>
              <a:t>ddysgu’n well</a:t>
            </a:r>
          </a:p>
        </p:txBody>
      </p:sp>
      <p:pic>
        <p:nvPicPr>
          <p:cNvPr id="6" name="Picture 5" descr="A picture containing logo&#10;&#10;Description automatically generated">
            <a:extLst>
              <a:ext uri="{FF2B5EF4-FFF2-40B4-BE49-F238E27FC236}">
                <a16:creationId xmlns:a16="http://schemas.microsoft.com/office/drawing/2014/main" id="{6047BECE-5CE8-B943-B1C2-2D4DC5DA1A48}"/>
              </a:ext>
            </a:extLst>
          </p:cNvPr>
          <p:cNvPicPr>
            <a:picLocks noChangeAspect="1"/>
          </p:cNvPicPr>
          <p:nvPr/>
        </p:nvPicPr>
        <p:blipFill rotWithShape="1">
          <a:blip r:embed="rId2"/>
          <a:srcRect l="13740" r="15844" b="2"/>
          <a:stretch/>
        </p:blipFill>
        <p:spPr>
          <a:xfrm>
            <a:off x="6098892" y="2492376"/>
            <a:ext cx="4802404" cy="3563372"/>
          </a:xfrm>
          <a:prstGeom prst="rect">
            <a:avLst/>
          </a:prstGeom>
        </p:spPr>
      </p:pic>
      <p:pic>
        <p:nvPicPr>
          <p:cNvPr id="12" name="Picture 11">
            <a:extLst>
              <a:ext uri="{FF2B5EF4-FFF2-40B4-BE49-F238E27FC236}">
                <a16:creationId xmlns:a16="http://schemas.microsoft.com/office/drawing/2014/main" id="{6683D728-36F9-C64D-B8CB-606F5EFD996E}"/>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239949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15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C983F-AEAA-7442-A822-B4B86BD4707A}"/>
              </a:ext>
            </a:extLst>
          </p:cNvPr>
          <p:cNvSpPr>
            <a:spLocks noGrp="1"/>
          </p:cNvSpPr>
          <p:nvPr>
            <p:ph type="title"/>
          </p:nvPr>
        </p:nvSpPr>
        <p:spPr>
          <a:xfrm>
            <a:off x="145999" y="99117"/>
            <a:ext cx="10515600" cy="1325563"/>
          </a:xfrm>
        </p:spPr>
        <p:txBody>
          <a:bodyPr>
            <a:normAutofit/>
          </a:bodyPr>
          <a:lstStyle/>
          <a:p>
            <a:r>
              <a:rPr lang="cy-GB" sz="5400" b="1" dirty="0">
                <a:latin typeface="Noteworthy Light" charset="0"/>
                <a:ea typeface="Noteworthy Light" charset="0"/>
                <a:cs typeface="Noteworthy Light" charset="0"/>
              </a:rPr>
              <a:t>Gwneud cysylltiadau</a:t>
            </a:r>
            <a:endParaRPr lang="cy-GB" sz="5400" b="1" i="1" dirty="0">
              <a:latin typeface="Noteworthy Light" charset="0"/>
              <a:ea typeface="Noteworthy Light" charset="0"/>
              <a:cs typeface="Noteworthy Light" charset="0"/>
            </a:endParaRPr>
          </a:p>
        </p:txBody>
      </p:sp>
      <p:sp>
        <p:nvSpPr>
          <p:cNvPr id="3" name="Content Placeholder 2">
            <a:extLst>
              <a:ext uri="{FF2B5EF4-FFF2-40B4-BE49-F238E27FC236}">
                <a16:creationId xmlns:a16="http://schemas.microsoft.com/office/drawing/2014/main" id="{DBD23767-BC56-AD4A-A458-B74FBE5BAAF1}"/>
              </a:ext>
            </a:extLst>
          </p:cNvPr>
          <p:cNvSpPr>
            <a:spLocks noGrp="1"/>
          </p:cNvSpPr>
          <p:nvPr>
            <p:ph idx="1"/>
          </p:nvPr>
        </p:nvSpPr>
        <p:spPr>
          <a:xfrm>
            <a:off x="499817" y="1424680"/>
            <a:ext cx="9807965" cy="4351338"/>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cy-GB" dirty="0"/>
              <a:t>Dysgwch eiriau </a:t>
            </a:r>
          </a:p>
          <a:p>
            <a:pPr marL="0" marR="0" lvl="0" indent="0" defTabSz="914400" eaLnBrk="1" fontAlgn="auto" latinLnBrk="0" hangingPunct="1">
              <a:lnSpc>
                <a:spcPct val="100000"/>
              </a:lnSpc>
              <a:spcBef>
                <a:spcPts val="0"/>
              </a:spcBef>
              <a:spcAft>
                <a:spcPts val="0"/>
              </a:spcAft>
              <a:buClrTx/>
              <a:buSzTx/>
              <a:buFontTx/>
              <a:buNone/>
              <a:tabLst/>
              <a:defRPr/>
            </a:pPr>
            <a:r>
              <a:rPr lang="cy-GB" dirty="0"/>
              <a:t>- mewn cyd-destun</a:t>
            </a:r>
          </a:p>
          <a:p>
            <a:pPr marR="0" lvl="0" defTabSz="914400" eaLnBrk="1" fontAlgn="auto" latinLnBrk="0" hangingPunct="1">
              <a:lnSpc>
                <a:spcPct val="100000"/>
              </a:lnSpc>
              <a:spcBef>
                <a:spcPts val="0"/>
              </a:spcBef>
              <a:spcAft>
                <a:spcPts val="0"/>
              </a:spcAft>
              <a:buClrTx/>
              <a:buSzTx/>
              <a:buFontTx/>
              <a:buChar char="-"/>
              <a:tabLst/>
              <a:defRPr/>
            </a:pPr>
            <a:r>
              <a:rPr lang="cy-GB" dirty="0"/>
              <a:t>gan ddefnyddio gwybodaeth flaenorol: ystyr/ swn y gair</a:t>
            </a:r>
          </a:p>
          <a:p>
            <a:pPr marR="0" lvl="0" defTabSz="914400" eaLnBrk="1" fontAlgn="auto" latinLnBrk="0" hangingPunct="1">
              <a:lnSpc>
                <a:spcPct val="100000"/>
              </a:lnSpc>
              <a:spcBef>
                <a:spcPts val="0"/>
              </a:spcBef>
              <a:spcAft>
                <a:spcPts val="0"/>
              </a:spcAft>
              <a:buClrTx/>
              <a:buSzTx/>
              <a:buFontTx/>
              <a:buChar char="-"/>
              <a:tabLst/>
              <a:defRPr/>
            </a:pPr>
            <a:r>
              <a:rPr lang="cy-GB" dirty="0"/>
              <a:t>gyda chyd-destun ieithyddol</a:t>
            </a:r>
          </a:p>
          <a:p>
            <a:pPr marR="0" lvl="0" defTabSz="914400" eaLnBrk="1" fontAlgn="auto" latinLnBrk="0" hangingPunct="1">
              <a:lnSpc>
                <a:spcPct val="100000"/>
              </a:lnSpc>
              <a:spcBef>
                <a:spcPts val="0"/>
              </a:spcBef>
              <a:spcAft>
                <a:spcPts val="0"/>
              </a:spcAft>
              <a:buClrTx/>
              <a:buSzTx/>
              <a:buFontTx/>
              <a:buChar char="-"/>
              <a:tabLst/>
              <a:defRPr/>
            </a:pPr>
            <a:r>
              <a:rPr lang="cy-GB" dirty="0"/>
              <a:t>gyda tharddiad y gair</a:t>
            </a:r>
          </a:p>
          <a:p>
            <a:pPr marR="0" lvl="0" defTabSz="914400" eaLnBrk="1" fontAlgn="auto" latinLnBrk="0" hangingPunct="1">
              <a:lnSpc>
                <a:spcPct val="100000"/>
              </a:lnSpc>
              <a:spcBef>
                <a:spcPts val="0"/>
              </a:spcBef>
              <a:spcAft>
                <a:spcPts val="0"/>
              </a:spcAft>
              <a:buClrTx/>
              <a:buSzTx/>
              <a:buFontTx/>
              <a:buChar char="-"/>
              <a:tabLst/>
              <a:defRPr/>
            </a:pPr>
            <a:r>
              <a:rPr lang="cy-GB" dirty="0"/>
              <a:t>gyda bachyn emosiynol</a:t>
            </a:r>
          </a:p>
          <a:p>
            <a:pPr>
              <a:lnSpc>
                <a:spcPct val="100000"/>
              </a:lnSpc>
              <a:spcBef>
                <a:spcPts val="0"/>
              </a:spcBef>
              <a:buFontTx/>
              <a:buChar char="-"/>
              <a:defRPr/>
            </a:pPr>
            <a:r>
              <a:rPr lang="cy-GB" dirty="0"/>
              <a:t>gyda llun</a:t>
            </a:r>
          </a:p>
          <a:p>
            <a:pPr marR="0" lvl="0" defTabSz="914400" eaLnBrk="1" fontAlgn="auto" latinLnBrk="0" hangingPunct="1">
              <a:lnSpc>
                <a:spcPct val="100000"/>
              </a:lnSpc>
              <a:spcBef>
                <a:spcPts val="0"/>
              </a:spcBef>
              <a:spcAft>
                <a:spcPts val="0"/>
              </a:spcAft>
              <a:buClrTx/>
              <a:buSzTx/>
              <a:buFontTx/>
              <a:buChar char="-"/>
              <a:tabLst/>
              <a:defRPr/>
            </a:pPr>
            <a:r>
              <a:rPr lang="cy-GB" dirty="0"/>
              <a:t>gyda chyd-destun lleoliad</a:t>
            </a:r>
          </a:p>
          <a:p>
            <a:pPr marR="0" lvl="0" defTabSz="914400" eaLnBrk="1" fontAlgn="auto" latinLnBrk="0" hangingPunct="1">
              <a:lnSpc>
                <a:spcPct val="100000"/>
              </a:lnSpc>
              <a:spcBef>
                <a:spcPts val="0"/>
              </a:spcBef>
              <a:spcAft>
                <a:spcPts val="0"/>
              </a:spcAft>
              <a:buClrTx/>
              <a:buSzTx/>
              <a:buFontTx/>
              <a:buChar char="-"/>
              <a:tabLst/>
              <a:defRPr/>
            </a:pPr>
            <a:r>
              <a:rPr lang="cy-GB" dirty="0"/>
              <a:t>Mewn grŵpiau</a:t>
            </a:r>
          </a:p>
        </p:txBody>
      </p:sp>
      <p:pic>
        <p:nvPicPr>
          <p:cNvPr id="4" name="Picture 3">
            <a:extLst>
              <a:ext uri="{FF2B5EF4-FFF2-40B4-BE49-F238E27FC236}">
                <a16:creationId xmlns:a16="http://schemas.microsoft.com/office/drawing/2014/main" id="{6BCB17CA-A06A-584D-B70E-D6B52BA9CED7}"/>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815634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3133" y="1401191"/>
            <a:ext cx="10515600" cy="1325563"/>
          </a:xfrm>
        </p:spPr>
        <p:txBody>
          <a:bodyPr>
            <a:noAutofit/>
          </a:bodyPr>
          <a:lstStyle/>
          <a:p>
            <a:pPr algn="ctr"/>
            <a:r>
              <a:rPr lang="en-US" sz="6000" b="1" dirty="0" err="1">
                <a:latin typeface="Noteworthy Light" charset="0"/>
                <a:ea typeface="Noteworthy Light" charset="0"/>
                <a:cs typeface="Noteworthy Light" charset="0"/>
              </a:rPr>
              <a:t>Gwrando</a:t>
            </a:r>
            <a:endParaRPr lang="en-US" sz="6000"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C111B194-7FDB-5D49-9755-3019EB1556F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4721104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B461-E0A8-C546-9235-313013183CC6}"/>
              </a:ext>
            </a:extLst>
          </p:cNvPr>
          <p:cNvSpPr>
            <a:spLocks noGrp="1"/>
          </p:cNvSpPr>
          <p:nvPr>
            <p:ph type="title"/>
          </p:nvPr>
        </p:nvSpPr>
        <p:spPr/>
        <p:txBody>
          <a:bodyPr>
            <a:normAutofit/>
          </a:bodyPr>
          <a:lstStyle/>
          <a:p>
            <a:r>
              <a:rPr lang="cy-GB" sz="6000" b="1" dirty="0">
                <a:latin typeface="Noteworthy Light" panose="02000400000000000000" pitchFamily="2" charset="77"/>
                <a:ea typeface="Noteworthy Light" panose="02000400000000000000" pitchFamily="2" charset="77"/>
              </a:rPr>
              <a:t>Sgil Sinderela</a:t>
            </a:r>
          </a:p>
        </p:txBody>
      </p:sp>
      <p:sp>
        <p:nvSpPr>
          <p:cNvPr id="4" name="Content Placeholder 3">
            <a:extLst>
              <a:ext uri="{FF2B5EF4-FFF2-40B4-BE49-F238E27FC236}">
                <a16:creationId xmlns:a16="http://schemas.microsoft.com/office/drawing/2014/main" id="{23123F89-1132-2C48-A4DB-8258C4F10369}"/>
              </a:ext>
            </a:extLst>
          </p:cNvPr>
          <p:cNvSpPr>
            <a:spLocks noGrp="1"/>
          </p:cNvSpPr>
          <p:nvPr>
            <p:ph sz="half" idx="1"/>
          </p:nvPr>
        </p:nvSpPr>
        <p:spPr>
          <a:xfrm>
            <a:off x="838199" y="1825626"/>
            <a:ext cx="7616687" cy="4702496"/>
          </a:xfrm>
        </p:spPr>
        <p:txBody>
          <a:bodyPr>
            <a:normAutofit/>
          </a:bodyPr>
          <a:lstStyle/>
          <a:p>
            <a:r>
              <a:rPr lang="cy-GB" dirty="0"/>
              <a:t>Sgil wedi’i hesgeuluso neu anghofio</a:t>
            </a:r>
          </a:p>
          <a:p>
            <a:endParaRPr lang="cy-GB" dirty="0"/>
          </a:p>
          <a:p>
            <a:r>
              <a:rPr lang="cy-GB" dirty="0"/>
              <a:t>Caiff ei defnyddio fel prawf, nid dull dysgu</a:t>
            </a:r>
          </a:p>
          <a:p>
            <a:endParaRPr lang="cy-GB" dirty="0"/>
          </a:p>
          <a:p>
            <a:r>
              <a:rPr lang="cy-GB" dirty="0"/>
              <a:t>Sensiteiddio’r dysgwyr i batrymau ffonolegol, sillafol, geiriol, morffolegol a chystrawennol.</a:t>
            </a:r>
          </a:p>
          <a:p>
            <a:endParaRPr lang="cy-GB" sz="1600" dirty="0"/>
          </a:p>
          <a:p>
            <a:r>
              <a:rPr lang="cy-GB" dirty="0"/>
              <a:t>Sgiliau-meicro</a:t>
            </a:r>
          </a:p>
          <a:p>
            <a:endParaRPr lang="cy-GB" dirty="0"/>
          </a:p>
          <a:p>
            <a:endParaRPr lang="cy-GB" dirty="0"/>
          </a:p>
          <a:p>
            <a:endParaRPr lang="cy-GB" dirty="0"/>
          </a:p>
        </p:txBody>
      </p:sp>
      <p:pic>
        <p:nvPicPr>
          <p:cNvPr id="2050" name="Picture 2" descr="mage result for cinderella transform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3756" y="195490"/>
            <a:ext cx="2697645" cy="166483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964007" y="4939836"/>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6" name="Picture 5">
            <a:extLst>
              <a:ext uri="{FF2B5EF4-FFF2-40B4-BE49-F238E27FC236}">
                <a16:creationId xmlns:a16="http://schemas.microsoft.com/office/drawing/2014/main" id="{65186368-06CE-5C4A-B3EE-338F04BAB8F8}"/>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9312070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625" y="365125"/>
            <a:ext cx="10515600" cy="1325563"/>
          </a:xfrm>
        </p:spPr>
        <p:txBody>
          <a:bodyPr>
            <a:normAutofit/>
          </a:bodyPr>
          <a:lstStyle/>
          <a:p>
            <a:r>
              <a:rPr lang="en-US" sz="6000" b="1" dirty="0">
                <a:latin typeface="Noteworthy Light" charset="0"/>
                <a:ea typeface="Noteworthy Light" charset="0"/>
                <a:cs typeface="Noteworthy Light" charset="0"/>
              </a:rPr>
              <a:t>Sut </a:t>
            </a:r>
            <a:r>
              <a:rPr lang="en-US" sz="6000" b="1" dirty="0" err="1">
                <a:latin typeface="Noteworthy Light" charset="0"/>
                <a:ea typeface="Noteworthy Light" charset="0"/>
                <a:cs typeface="Noteworthy Light" charset="0"/>
              </a:rPr>
              <a:t>mae</a:t>
            </a:r>
            <a:r>
              <a:rPr lang="en-US" sz="6000" b="1" dirty="0">
                <a:latin typeface="Noteworthy Light" charset="0"/>
                <a:ea typeface="Noteworthy Light" charset="0"/>
                <a:cs typeface="Noteworthy Light" charset="0"/>
              </a:rPr>
              <a:t> plant </a:t>
            </a:r>
            <a:r>
              <a:rPr lang="en-US" sz="6000" b="1" dirty="0" err="1">
                <a:latin typeface="Noteworthy Light" charset="0"/>
                <a:ea typeface="Noteworthy Light" charset="0"/>
                <a:cs typeface="Noteworthy Light" charset="0"/>
              </a:rPr>
              <a:t>yn</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dysgu</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siarad</a:t>
            </a:r>
            <a:r>
              <a:rPr lang="en-US" sz="6000" b="1" dirty="0">
                <a:latin typeface="Noteworthy Light" charset="0"/>
                <a:ea typeface="Noteworthy Light" charset="0"/>
                <a:cs typeface="Noteworthy Light" charset="0"/>
              </a:rPr>
              <a:t>?</a:t>
            </a:r>
            <a:endParaRPr lang="en-US" sz="6000" i="1" dirty="0">
              <a:latin typeface="Noteworthy Light" charset="0"/>
              <a:ea typeface="Noteworthy Light" charset="0"/>
              <a:cs typeface="Noteworthy Light" charset="0"/>
            </a:endParaRPr>
          </a:p>
        </p:txBody>
      </p:sp>
      <p:sp>
        <p:nvSpPr>
          <p:cNvPr id="3" name="Content Placeholder 2"/>
          <p:cNvSpPr>
            <a:spLocks noGrp="1"/>
          </p:cNvSpPr>
          <p:nvPr>
            <p:ph idx="1"/>
          </p:nvPr>
        </p:nvSpPr>
        <p:spPr>
          <a:xfrm>
            <a:off x="387625" y="2088259"/>
            <a:ext cx="11804375" cy="4351338"/>
          </a:xfrm>
        </p:spPr>
        <p:txBody>
          <a:bodyPr>
            <a:normAutofit/>
          </a:bodyPr>
          <a:lstStyle/>
          <a:p>
            <a:pPr marL="0" indent="0">
              <a:buNone/>
            </a:pPr>
            <a:r>
              <a:rPr lang="en-US" dirty="0" err="1"/>
              <a:t>Yn</a:t>
            </a:r>
            <a:r>
              <a:rPr lang="en-US" dirty="0"/>
              <a:t> </a:t>
            </a:r>
            <a:r>
              <a:rPr lang="en-US" dirty="0" err="1"/>
              <a:t>fiolegol</a:t>
            </a:r>
            <a:r>
              <a:rPr lang="en-US" dirty="0"/>
              <a:t>, </a:t>
            </a:r>
            <a:r>
              <a:rPr lang="en-US" dirty="0" err="1"/>
              <a:t>rydyn</a:t>
            </a:r>
            <a:r>
              <a:rPr lang="en-US" dirty="0"/>
              <a:t> </a:t>
            </a:r>
            <a:r>
              <a:rPr lang="en-US" dirty="0" err="1"/>
              <a:t>ni’n</a:t>
            </a:r>
            <a:r>
              <a:rPr lang="en-US" dirty="0"/>
              <a:t> </a:t>
            </a:r>
            <a:r>
              <a:rPr lang="en-US" dirty="0" err="1"/>
              <a:t>gwrando</a:t>
            </a:r>
            <a:r>
              <a:rPr lang="en-US" dirty="0"/>
              <a:t> / </a:t>
            </a:r>
            <a:r>
              <a:rPr lang="en-US" dirty="0" err="1"/>
              <a:t>clywed</a:t>
            </a:r>
            <a:r>
              <a:rPr lang="en-US" dirty="0"/>
              <a:t> </a:t>
            </a:r>
            <a:r>
              <a:rPr lang="en-US" dirty="0" err="1"/>
              <a:t>gyntaf</a:t>
            </a:r>
            <a:r>
              <a:rPr lang="en-US" dirty="0"/>
              <a:t>.</a:t>
            </a:r>
          </a:p>
          <a:p>
            <a:pPr marL="0" indent="0">
              <a:buNone/>
            </a:pPr>
            <a:br>
              <a:rPr lang="en-US" dirty="0"/>
            </a:br>
            <a:r>
              <a:rPr lang="en-US" dirty="0"/>
              <a:t>“</a:t>
            </a:r>
            <a:r>
              <a:rPr lang="en-US" dirty="0">
                <a:solidFill>
                  <a:srgbClr val="0070C0"/>
                </a:solidFill>
              </a:rPr>
              <a:t>Our brains are wired to pick up language through listening</a:t>
            </a:r>
            <a:r>
              <a:rPr lang="en-US" dirty="0"/>
              <a:t>” (GFC td 1)</a:t>
            </a:r>
          </a:p>
          <a:p>
            <a:pPr marL="0" indent="0">
              <a:buNone/>
            </a:pPr>
            <a:endParaRPr lang="en-US" dirty="0"/>
          </a:p>
          <a:p>
            <a:pPr marL="0" indent="0">
              <a:buNone/>
            </a:pPr>
            <a:r>
              <a:rPr lang="en-US" dirty="0"/>
              <a:t>Comprehensible Input (CI) first:</a:t>
            </a:r>
          </a:p>
          <a:p>
            <a:pPr marL="0" indent="0">
              <a:buNone/>
            </a:pPr>
            <a:r>
              <a:rPr lang="en-US" dirty="0" err="1"/>
              <a:t>Darllen</a:t>
            </a:r>
            <a:r>
              <a:rPr lang="en-US" dirty="0"/>
              <a:t> &gt; </a:t>
            </a:r>
            <a:r>
              <a:rPr lang="en-US" dirty="0" err="1"/>
              <a:t>Ysgrifennu</a:t>
            </a:r>
            <a:endParaRPr lang="en-US" dirty="0"/>
          </a:p>
          <a:p>
            <a:pPr marL="0" indent="0">
              <a:buNone/>
            </a:pPr>
            <a:r>
              <a:rPr lang="en-US" dirty="0" err="1"/>
              <a:t>Gwrando</a:t>
            </a:r>
            <a:r>
              <a:rPr lang="en-US" dirty="0"/>
              <a:t> &gt; </a:t>
            </a:r>
            <a:r>
              <a:rPr lang="en-US" dirty="0" err="1"/>
              <a:t>Siarad</a:t>
            </a:r>
            <a:endParaRPr lang="en-US" dirty="0"/>
          </a:p>
        </p:txBody>
      </p:sp>
      <p:sp>
        <p:nvSpPr>
          <p:cNvPr id="5" name="TextBox 4"/>
          <p:cNvSpPr txBox="1"/>
          <p:nvPr/>
        </p:nvSpPr>
        <p:spPr>
          <a:xfrm>
            <a:off x="8880784" y="5203201"/>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6" name="Picture 5">
            <a:extLst>
              <a:ext uri="{FF2B5EF4-FFF2-40B4-BE49-F238E27FC236}">
                <a16:creationId xmlns:a16="http://schemas.microsoft.com/office/drawing/2014/main" id="{47C8D790-A30F-1E43-B254-90989B4F59C1}"/>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30885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738" y="299520"/>
            <a:ext cx="10515600" cy="1325563"/>
          </a:xfrm>
        </p:spPr>
        <p:txBody>
          <a:bodyPr>
            <a:normAutofit/>
          </a:bodyPr>
          <a:lstStyle/>
          <a:p>
            <a:r>
              <a:rPr lang="en-US" sz="6000" b="1" dirty="0">
                <a:latin typeface="Noteworthy Light" charset="0"/>
                <a:ea typeface="Noteworthy Light" charset="0"/>
                <a:cs typeface="Noteworthy Light" charset="0"/>
              </a:rPr>
              <a:t>Sut </a:t>
            </a:r>
            <a:r>
              <a:rPr lang="en-US" sz="6000" b="1" dirty="0" err="1">
                <a:latin typeface="Noteworthy Light" charset="0"/>
                <a:ea typeface="Noteworthy Light" charset="0"/>
                <a:cs typeface="Noteworthy Light" charset="0"/>
              </a:rPr>
              <a:t>mae</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gwrando</a:t>
            </a:r>
            <a:r>
              <a:rPr lang="en-US" sz="6000" b="1" dirty="0">
                <a:latin typeface="Noteworthy Light" charset="0"/>
                <a:ea typeface="Noteworthy Light" charset="0"/>
                <a:cs typeface="Noteworthy Light" charset="0"/>
              </a:rPr>
              <a:t>?</a:t>
            </a:r>
            <a:endParaRPr lang="en-US" sz="6000" i="1" dirty="0">
              <a:latin typeface="Noteworthy Light" charset="0"/>
              <a:ea typeface="Noteworthy Light" charset="0"/>
              <a:cs typeface="Noteworthy Light" charset="0"/>
            </a:endParaRPr>
          </a:p>
        </p:txBody>
      </p:sp>
      <p:sp>
        <p:nvSpPr>
          <p:cNvPr id="3" name="Content Placeholder 2"/>
          <p:cNvSpPr>
            <a:spLocks noGrp="1"/>
          </p:cNvSpPr>
          <p:nvPr>
            <p:ph sz="half" idx="1"/>
          </p:nvPr>
        </p:nvSpPr>
        <p:spPr>
          <a:xfrm>
            <a:off x="838199" y="1825625"/>
            <a:ext cx="10373139" cy="4351338"/>
          </a:xfrm>
        </p:spPr>
        <p:txBody>
          <a:bodyPr>
            <a:normAutofit/>
          </a:bodyPr>
          <a:lstStyle/>
          <a:p>
            <a:r>
              <a:rPr lang="en-US" dirty="0" err="1"/>
              <a:t>Cywirdeb</a:t>
            </a:r>
            <a:r>
              <a:rPr lang="en-US" dirty="0"/>
              <a:t> + </a:t>
            </a:r>
            <a:r>
              <a:rPr lang="en-US" dirty="0" err="1"/>
              <a:t>cyflymder</a:t>
            </a:r>
            <a:r>
              <a:rPr lang="en-US" dirty="0"/>
              <a:t> + </a:t>
            </a:r>
            <a:r>
              <a:rPr lang="en-US" dirty="0" err="1"/>
              <a:t>rhuglder</a:t>
            </a:r>
            <a:endParaRPr lang="en-US" dirty="0"/>
          </a:p>
          <a:p>
            <a:endParaRPr lang="en-US" dirty="0"/>
          </a:p>
          <a:p>
            <a:r>
              <a:rPr lang="en-US" dirty="0" err="1"/>
              <a:t>Datblygu’r</a:t>
            </a:r>
            <a:r>
              <a:rPr lang="en-US" dirty="0"/>
              <a:t> </a:t>
            </a:r>
            <a:r>
              <a:rPr lang="en-US" dirty="0" err="1"/>
              <a:t>sgiliau-meicro</a:t>
            </a:r>
            <a:r>
              <a:rPr lang="en-US" dirty="0"/>
              <a:t> </a:t>
            </a:r>
            <a:r>
              <a:rPr lang="en-US" dirty="0" err="1"/>
              <a:t>drwy</a:t>
            </a:r>
            <a:r>
              <a:rPr lang="en-US" dirty="0"/>
              <a:t> </a:t>
            </a:r>
            <a:r>
              <a:rPr lang="en-US" dirty="0" err="1"/>
              <a:t>gynllunio</a:t>
            </a:r>
            <a:r>
              <a:rPr lang="en-US" dirty="0"/>
              <a:t> </a:t>
            </a:r>
            <a:r>
              <a:rPr lang="en-US" dirty="0" err="1"/>
              <a:t>gweithgareddau</a:t>
            </a:r>
            <a:r>
              <a:rPr lang="en-US" dirty="0"/>
              <a:t> </a:t>
            </a:r>
            <a:r>
              <a:rPr lang="en-US" dirty="0" err="1"/>
              <a:t>penodol</a:t>
            </a:r>
            <a:r>
              <a:rPr lang="en-US" dirty="0"/>
              <a:t>.</a:t>
            </a:r>
            <a:br>
              <a:rPr lang="en-US" dirty="0"/>
            </a:br>
            <a:endParaRPr lang="en-US" dirty="0"/>
          </a:p>
          <a:p>
            <a:r>
              <a:rPr lang="cy-GB" dirty="0"/>
              <a:t>Cyfle i SYLWI ar yr iaith </a:t>
            </a:r>
            <a:br>
              <a:rPr lang="cy-GB" dirty="0"/>
            </a:br>
            <a:endParaRPr lang="cy-GB" dirty="0"/>
          </a:p>
          <a:p>
            <a:r>
              <a:rPr lang="en-US" b="1" dirty="0"/>
              <a:t>95-98% o </a:t>
            </a:r>
            <a:r>
              <a:rPr lang="en-US" b="1" dirty="0" err="1"/>
              <a:t>iaith</a:t>
            </a:r>
            <a:r>
              <a:rPr lang="en-US" b="1" dirty="0"/>
              <a:t> </a:t>
            </a:r>
            <a:r>
              <a:rPr lang="en-US" b="1" dirty="0" err="1"/>
              <a:t>sy’n</a:t>
            </a:r>
            <a:r>
              <a:rPr lang="en-US" b="1" dirty="0"/>
              <a:t> </a:t>
            </a:r>
            <a:r>
              <a:rPr lang="en-US" b="1" dirty="0" err="1"/>
              <a:t>gyfarwydd</a:t>
            </a:r>
            <a:endParaRPr lang="cy-GB" dirty="0"/>
          </a:p>
          <a:p>
            <a:endParaRPr lang="en-US" dirty="0"/>
          </a:p>
        </p:txBody>
      </p:sp>
      <p:sp>
        <p:nvSpPr>
          <p:cNvPr id="6" name="TextBox 5"/>
          <p:cNvSpPr txBox="1"/>
          <p:nvPr/>
        </p:nvSpPr>
        <p:spPr>
          <a:xfrm>
            <a:off x="8922348" y="5233323"/>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5" name="Picture 4">
            <a:extLst>
              <a:ext uri="{FF2B5EF4-FFF2-40B4-BE49-F238E27FC236}">
                <a16:creationId xmlns:a16="http://schemas.microsoft.com/office/drawing/2014/main" id="{8AFC3063-5259-A44B-841D-D32F7B4E6633}"/>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931374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F3DE7-96F3-044F-82BE-1D82DAACEC8F}"/>
              </a:ext>
            </a:extLst>
          </p:cNvPr>
          <p:cNvSpPr txBox="1">
            <a:spLocks/>
          </p:cNvSpPr>
          <p:nvPr/>
        </p:nvSpPr>
        <p:spPr>
          <a:xfrm>
            <a:off x="8377812" y="1808069"/>
            <a:ext cx="3549104" cy="2387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8000" b="1" dirty="0">
                <a:solidFill>
                  <a:srgbClr val="002060"/>
                </a:solidFill>
                <a:latin typeface="Noteworthy Light" charset="0"/>
                <a:ea typeface="Noteworthy Light" charset="0"/>
                <a:cs typeface="Noteworthy Light" charset="0"/>
              </a:rPr>
              <a:t>Beth am </a:t>
            </a:r>
            <a:r>
              <a:rPr lang="en-US" sz="8000" b="1" dirty="0" err="1">
                <a:solidFill>
                  <a:srgbClr val="002060"/>
                </a:solidFill>
                <a:latin typeface="Noteworthy Light" charset="0"/>
                <a:ea typeface="Noteworthy Light" charset="0"/>
                <a:cs typeface="Noteworthy Light" charset="0"/>
              </a:rPr>
              <a:t>egwyl</a:t>
            </a:r>
            <a:r>
              <a:rPr lang="en-US" sz="8000" b="1" dirty="0">
                <a:solidFill>
                  <a:srgbClr val="002060"/>
                </a:solidFill>
                <a:latin typeface="Noteworthy Light" charset="0"/>
                <a:ea typeface="Noteworthy Light" charset="0"/>
                <a:cs typeface="Noteworthy Light" charset="0"/>
              </a:rPr>
              <a:t>?</a:t>
            </a:r>
          </a:p>
        </p:txBody>
      </p:sp>
      <p:pic>
        <p:nvPicPr>
          <p:cNvPr id="3" name="Picture 2">
            <a:extLst>
              <a:ext uri="{FF2B5EF4-FFF2-40B4-BE49-F238E27FC236}">
                <a16:creationId xmlns:a16="http://schemas.microsoft.com/office/drawing/2014/main" id="{0368793A-B956-8E42-A2E3-94789763EA1A}"/>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4" name="Picture 3">
            <a:extLst>
              <a:ext uri="{FF2B5EF4-FFF2-40B4-BE49-F238E27FC236}">
                <a16:creationId xmlns:a16="http://schemas.microsoft.com/office/drawing/2014/main" id="{1190A2CC-7958-8044-8ED1-1DF05F9450D8}"/>
              </a:ext>
            </a:extLst>
          </p:cNvPr>
          <p:cNvPicPr>
            <a:picLocks noChangeAspect="1"/>
          </p:cNvPicPr>
          <p:nvPr/>
        </p:nvPicPr>
        <p:blipFill rotWithShape="1">
          <a:blip r:embed="rId3"/>
          <a:srcRect l="10020" r="9191"/>
          <a:stretch/>
        </p:blipFill>
        <p:spPr>
          <a:xfrm>
            <a:off x="0" y="0"/>
            <a:ext cx="8377812" cy="6003738"/>
          </a:xfrm>
          <a:prstGeom prst="rect">
            <a:avLst/>
          </a:prstGeom>
        </p:spPr>
      </p:pic>
    </p:spTree>
    <p:extLst>
      <p:ext uri="{BB962C8B-B14F-4D97-AF65-F5344CB8AC3E}">
        <p14:creationId xmlns:p14="http://schemas.microsoft.com/office/powerpoint/2010/main" val="31186843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4316" y="1460775"/>
            <a:ext cx="10515600" cy="1325563"/>
          </a:xfrm>
        </p:spPr>
        <p:txBody>
          <a:bodyPr>
            <a:normAutofit/>
          </a:bodyPr>
          <a:lstStyle/>
          <a:p>
            <a:pPr algn="ctr"/>
            <a:r>
              <a:rPr lang="en-US" sz="6000" b="1" dirty="0" err="1">
                <a:latin typeface="Noteworthy Light" charset="0"/>
                <a:ea typeface="Noteworthy Light" charset="0"/>
                <a:cs typeface="Noteworthy Light" charset="0"/>
              </a:rPr>
              <a:t>Drilio</a:t>
            </a:r>
            <a:r>
              <a:rPr lang="en-US" sz="6000" dirty="0">
                <a:latin typeface="Noteworthy Light" charset="0"/>
                <a:ea typeface="Noteworthy Light" charset="0"/>
                <a:cs typeface="Noteworthy Light" charset="0"/>
              </a:rPr>
              <a:t> </a:t>
            </a:r>
            <a:endParaRPr lang="en-US" sz="6000"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3B60BE9D-2F6E-CB41-AB9C-D0065E201835}"/>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0860649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947EF-D7B3-2044-94FD-D8FE0A4CAC8C}"/>
              </a:ext>
            </a:extLst>
          </p:cNvPr>
          <p:cNvSpPr>
            <a:spLocks noGrp="1"/>
          </p:cNvSpPr>
          <p:nvPr>
            <p:ph type="title"/>
          </p:nvPr>
        </p:nvSpPr>
        <p:spPr>
          <a:xfrm>
            <a:off x="686834" y="591344"/>
            <a:ext cx="3200400" cy="5585619"/>
          </a:xfrm>
        </p:spPr>
        <p:txBody>
          <a:bodyPr>
            <a:normAutofit/>
          </a:bodyPr>
          <a:lstStyle/>
          <a:p>
            <a:r>
              <a:rPr lang="cy-GB">
                <a:solidFill>
                  <a:srgbClr val="FFFFFF"/>
                </a:solidFill>
              </a:rPr>
              <a:t>Peidiwch â bod ofn drilio yn y sector cyfrwng Cymraeg!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5F68A62-2812-6146-B0EC-06637B7F0138}"/>
              </a:ext>
            </a:extLst>
          </p:cNvPr>
          <p:cNvSpPr>
            <a:spLocks noGrp="1"/>
          </p:cNvSpPr>
          <p:nvPr>
            <p:ph idx="1"/>
          </p:nvPr>
        </p:nvSpPr>
        <p:spPr>
          <a:xfrm>
            <a:off x="4447308" y="591344"/>
            <a:ext cx="6906491" cy="5585619"/>
          </a:xfrm>
        </p:spPr>
        <p:txBody>
          <a:bodyPr anchor="ctr">
            <a:normAutofit/>
          </a:bodyPr>
          <a:lstStyle/>
          <a:p>
            <a:pPr marL="0" indent="0">
              <a:buNone/>
            </a:pPr>
            <a:r>
              <a:rPr lang="cy-GB" dirty="0"/>
              <a:t>Mae’n bosib iawn y bydd canran uchel o’r dysgwyr yn eich dosbarthiadau yn dod o gartrefi di-Gymraeg.  </a:t>
            </a:r>
          </a:p>
          <a:p>
            <a:pPr marL="0" indent="0">
              <a:buNone/>
            </a:pPr>
            <a:endParaRPr lang="cy-GB" dirty="0"/>
          </a:p>
          <a:p>
            <a:pPr marL="0" indent="0">
              <a:buNone/>
            </a:pPr>
            <a:r>
              <a:rPr lang="cy-GB" dirty="0"/>
              <a:t>Felly, i nifer o’r dysgwyr, Cymraeg yw eu hail iaith er eu bod yn rhugl.  </a:t>
            </a:r>
          </a:p>
          <a:p>
            <a:pPr marL="0" indent="0">
              <a:buNone/>
            </a:pPr>
            <a:endParaRPr lang="cy-GB" dirty="0"/>
          </a:p>
          <a:p>
            <a:pPr marL="0" indent="0">
              <a:buNone/>
            </a:pPr>
            <a:r>
              <a:rPr lang="cy-GB" dirty="0"/>
              <a:t>Mae lle i ddrilio wrth ddysgu patrymau a geirfa newydd mewn ysgolion Cymraeg. </a:t>
            </a:r>
          </a:p>
        </p:txBody>
      </p:sp>
      <p:pic>
        <p:nvPicPr>
          <p:cNvPr id="7" name="Picture 6">
            <a:extLst>
              <a:ext uri="{FF2B5EF4-FFF2-40B4-BE49-F238E27FC236}">
                <a16:creationId xmlns:a16="http://schemas.microsoft.com/office/drawing/2014/main" id="{92108C1B-A636-2E48-BB09-A93396BCCBF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6614617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E7F2E5-3709-6849-B260-12F1D54AEF65}"/>
              </a:ext>
            </a:extLst>
          </p:cNvPr>
          <p:cNvPicPr>
            <a:picLocks noChangeAspect="1"/>
          </p:cNvPicPr>
          <p:nvPr/>
        </p:nvPicPr>
        <p:blipFill rotWithShape="1">
          <a:blip r:embed="rId2"/>
          <a:srcRect r="7404" b="47939"/>
          <a:stretch/>
        </p:blipFill>
        <p:spPr>
          <a:xfrm>
            <a:off x="2333150" y="254370"/>
            <a:ext cx="9520753" cy="5110189"/>
          </a:xfrm>
          <a:prstGeom prst="rect">
            <a:avLst/>
          </a:prstGeom>
          <a:ln w="57150">
            <a:solidFill>
              <a:srgbClr val="002060"/>
            </a:solidFill>
          </a:ln>
        </p:spPr>
      </p:pic>
      <p:sp>
        <p:nvSpPr>
          <p:cNvPr id="6" name="TextBox 5">
            <a:extLst>
              <a:ext uri="{FF2B5EF4-FFF2-40B4-BE49-F238E27FC236}">
                <a16:creationId xmlns:a16="http://schemas.microsoft.com/office/drawing/2014/main" id="{F10D7AC9-9C41-814F-BD1E-0DA8ABC46720}"/>
              </a:ext>
            </a:extLst>
          </p:cNvPr>
          <p:cNvSpPr txBox="1"/>
          <p:nvPr/>
        </p:nvSpPr>
        <p:spPr>
          <a:xfrm>
            <a:off x="9020762" y="5420694"/>
            <a:ext cx="2833141" cy="369332"/>
          </a:xfrm>
          <a:prstGeom prst="rect">
            <a:avLst/>
          </a:prstGeom>
          <a:noFill/>
        </p:spPr>
        <p:txBody>
          <a:bodyPr wrap="square" rtlCol="0">
            <a:spAutoFit/>
          </a:bodyPr>
          <a:lstStyle/>
          <a:p>
            <a:r>
              <a:rPr lang="en-US" dirty="0" err="1"/>
              <a:t>Estyn</a:t>
            </a:r>
            <a:r>
              <a:rPr lang="en-US" dirty="0"/>
              <a:t>, 2021, t. 63</a:t>
            </a:r>
          </a:p>
        </p:txBody>
      </p:sp>
      <p:pic>
        <p:nvPicPr>
          <p:cNvPr id="4" name="Picture 3">
            <a:extLst>
              <a:ext uri="{FF2B5EF4-FFF2-40B4-BE49-F238E27FC236}">
                <a16:creationId xmlns:a16="http://schemas.microsoft.com/office/drawing/2014/main" id="{0C4652B7-81A9-7343-B098-80EEC2786C95}"/>
              </a:ext>
            </a:extLst>
          </p:cNvPr>
          <p:cNvPicPr>
            <a:picLocks noChangeAspect="1"/>
          </p:cNvPicPr>
          <p:nvPr/>
        </p:nvPicPr>
        <p:blipFill>
          <a:blip r:embed="rId3"/>
          <a:stretch>
            <a:fillRect/>
          </a:stretch>
        </p:blipFill>
        <p:spPr>
          <a:xfrm>
            <a:off x="183224" y="1202257"/>
            <a:ext cx="2443598" cy="3452067"/>
          </a:xfrm>
          <a:prstGeom prst="rect">
            <a:avLst/>
          </a:prstGeom>
          <a:ln w="38100">
            <a:solidFill>
              <a:srgbClr val="002060"/>
            </a:solidFill>
          </a:ln>
        </p:spPr>
      </p:pic>
      <p:pic>
        <p:nvPicPr>
          <p:cNvPr id="7" name="Picture 6">
            <a:extLst>
              <a:ext uri="{FF2B5EF4-FFF2-40B4-BE49-F238E27FC236}">
                <a16:creationId xmlns:a16="http://schemas.microsoft.com/office/drawing/2014/main" id="{98730D9C-01C2-3F40-AE03-E90F0D929234}"/>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4052414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AE0EEC-1921-E34A-9A61-9F2D80170B62}"/>
              </a:ext>
            </a:extLst>
          </p:cNvPr>
          <p:cNvSpPr>
            <a:spLocks noGrp="1"/>
          </p:cNvSpPr>
          <p:nvPr>
            <p:ph idx="1"/>
          </p:nvPr>
        </p:nvSpPr>
        <p:spPr>
          <a:xfrm>
            <a:off x="685620" y="535443"/>
            <a:ext cx="10820760" cy="4960058"/>
          </a:xfrm>
          <a:solidFill>
            <a:schemeClr val="accent1">
              <a:lumMod val="50000"/>
            </a:schemeClr>
          </a:solidFill>
          <a:ln w="76200">
            <a:solidFill>
              <a:srgbClr val="002060"/>
            </a:solidFill>
          </a:ln>
        </p:spPr>
        <p:txBody>
          <a:bodyPr>
            <a:normAutofit/>
          </a:bodyPr>
          <a:lstStyle/>
          <a:p>
            <a:pPr marL="0" indent="0">
              <a:buNone/>
            </a:pPr>
            <a:r>
              <a:rPr lang="en-US" sz="5400" b="1" dirty="0">
                <a:solidFill>
                  <a:schemeClr val="bg1"/>
                </a:solidFill>
                <a:latin typeface="Noteworthy Light" panose="02000400000000000000" pitchFamily="2" charset="77"/>
                <a:ea typeface="Noteworthy Light" panose="02000400000000000000" pitchFamily="2" charset="77"/>
              </a:rPr>
              <a:t>Direct teaching of essential talk skills and understanding is straightforward and should be undertaken in school classrooms.</a:t>
            </a:r>
          </a:p>
          <a:p>
            <a:pPr marL="0" indent="0">
              <a:buNone/>
            </a:pPr>
            <a:endParaRPr lang="en-US" sz="4400" b="1" dirty="0">
              <a:solidFill>
                <a:schemeClr val="bg1"/>
              </a:solidFill>
              <a:latin typeface="Noteworthy Light" panose="02000400000000000000" pitchFamily="2" charset="77"/>
              <a:ea typeface="Noteworthy Light" panose="02000400000000000000" pitchFamily="2" charset="77"/>
            </a:endParaRPr>
          </a:p>
          <a:p>
            <a:pPr marL="0" indent="0" algn="r">
              <a:buNone/>
            </a:pPr>
            <a:r>
              <a:rPr lang="en-US" sz="2800" b="1" dirty="0">
                <a:solidFill>
                  <a:schemeClr val="bg1"/>
                </a:solidFill>
                <a:latin typeface="Noteworthy Light" panose="02000400000000000000" pitchFamily="2" charset="77"/>
                <a:ea typeface="Noteworthy Light" panose="02000400000000000000" pitchFamily="2" charset="77"/>
              </a:rPr>
              <a:t>(Lyn Dawes a Claire </a:t>
            </a:r>
            <a:r>
              <a:rPr lang="en-US" sz="2800" b="1" dirty="0" err="1">
                <a:solidFill>
                  <a:schemeClr val="bg1"/>
                </a:solidFill>
                <a:latin typeface="Noteworthy Light" panose="02000400000000000000" pitchFamily="2" charset="77"/>
                <a:ea typeface="Noteworthy Light" panose="02000400000000000000" pitchFamily="2" charset="77"/>
              </a:rPr>
              <a:t>Sama</a:t>
            </a:r>
            <a:r>
              <a:rPr lang="en-US" sz="2800" b="1" dirty="0">
                <a:solidFill>
                  <a:schemeClr val="bg1"/>
                </a:solidFill>
                <a:latin typeface="Noteworthy Light" panose="02000400000000000000" pitchFamily="2" charset="77"/>
                <a:ea typeface="Noteworthy Light" panose="02000400000000000000" pitchFamily="2" charset="77"/>
              </a:rPr>
              <a:t>,  TALK BOX: 1)</a:t>
            </a:r>
            <a:endParaRPr lang="en-US" sz="1100" b="1" dirty="0">
              <a:solidFill>
                <a:schemeClr val="bg1"/>
              </a:solidFill>
              <a:latin typeface="Noteworthy Light" panose="02000400000000000000" pitchFamily="2" charset="77"/>
              <a:ea typeface="Noteworthy Light" panose="02000400000000000000" pitchFamily="2" charset="77"/>
            </a:endParaRPr>
          </a:p>
        </p:txBody>
      </p:sp>
      <p:pic>
        <p:nvPicPr>
          <p:cNvPr id="5" name="Picture 4">
            <a:extLst>
              <a:ext uri="{FF2B5EF4-FFF2-40B4-BE49-F238E27FC236}">
                <a16:creationId xmlns:a16="http://schemas.microsoft.com/office/drawing/2014/main" id="{AC608F1C-85AF-6041-9A33-EC32E0D57B8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53246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873" y="196457"/>
            <a:ext cx="8229600" cy="1143000"/>
          </a:xfrm>
        </p:spPr>
        <p:txBody>
          <a:bodyPr>
            <a:normAutofit/>
          </a:bodyPr>
          <a:lstStyle/>
          <a:p>
            <a:r>
              <a:rPr lang="en-US" b="1" dirty="0">
                <a:latin typeface="Noteworthy Light" charset="0"/>
                <a:ea typeface="Noteworthy Light" charset="0"/>
                <a:cs typeface="Noteworthy Light" charset="0"/>
              </a:rPr>
              <a:t>Sut </a:t>
            </a:r>
            <a:r>
              <a:rPr lang="en-US" b="1" dirty="0" err="1">
                <a:latin typeface="Noteworthy Light" charset="0"/>
                <a:ea typeface="Noteworthy Light" charset="0"/>
                <a:cs typeface="Noteworthy Light" charset="0"/>
              </a:rPr>
              <a:t>mae</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drilio’n</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ddefnyddiol</a:t>
            </a:r>
            <a:r>
              <a:rPr lang="en-US" b="1" dirty="0">
                <a:latin typeface="Noteworthy Light" charset="0"/>
                <a:ea typeface="Noteworthy Light" charset="0"/>
                <a:cs typeface="Noteworthy Light" charset="0"/>
              </a:rPr>
              <a:t>?</a:t>
            </a:r>
            <a:endParaRPr lang="en-US" i="1" dirty="0">
              <a:latin typeface="Noteworthy Light" charset="0"/>
              <a:ea typeface="Noteworthy Light" charset="0"/>
              <a:cs typeface="Noteworthy Light"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73" y="1093124"/>
            <a:ext cx="5534891" cy="5112327"/>
          </a:xfrm>
          <a:prstGeom prst="rect">
            <a:avLst/>
          </a:prstGeom>
        </p:spPr>
      </p:pic>
      <p:sp>
        <p:nvSpPr>
          <p:cNvPr id="3" name="Content Placeholder 2"/>
          <p:cNvSpPr>
            <a:spLocks noGrp="1"/>
          </p:cNvSpPr>
          <p:nvPr>
            <p:ph idx="1"/>
          </p:nvPr>
        </p:nvSpPr>
        <p:spPr>
          <a:xfrm>
            <a:off x="580731" y="2758687"/>
            <a:ext cx="5252033" cy="2860717"/>
          </a:xfrm>
        </p:spPr>
        <p:txBody>
          <a:bodyPr>
            <a:noAutofit/>
          </a:bodyPr>
          <a:lstStyle/>
          <a:p>
            <a:r>
              <a:rPr lang="en-US" sz="1800" dirty="0" err="1"/>
              <a:t>Cywirdeb</a:t>
            </a:r>
            <a:endParaRPr lang="en-US" sz="1800" dirty="0"/>
          </a:p>
          <a:p>
            <a:r>
              <a:rPr lang="en-US" sz="1800" dirty="0" err="1"/>
              <a:t>Rhuglder</a:t>
            </a:r>
            <a:endParaRPr lang="en-US" sz="1800" dirty="0"/>
          </a:p>
          <a:p>
            <a:r>
              <a:rPr lang="en-US" sz="1800" dirty="0" err="1"/>
              <a:t>Hyder</a:t>
            </a:r>
            <a:r>
              <a:rPr lang="en-US" sz="1800" dirty="0"/>
              <a:t> </a:t>
            </a:r>
            <a:r>
              <a:rPr lang="en-US" sz="1800" dirty="0" err="1"/>
              <a:t>wrth</a:t>
            </a:r>
            <a:r>
              <a:rPr lang="en-US" sz="1800" dirty="0"/>
              <a:t> </a:t>
            </a:r>
            <a:r>
              <a:rPr lang="en-US" sz="1800" dirty="0" err="1"/>
              <a:t>gyflwyno</a:t>
            </a:r>
            <a:endParaRPr lang="en-US" sz="1800" dirty="0"/>
          </a:p>
          <a:p>
            <a:r>
              <a:rPr lang="en-US" sz="1800" dirty="0" err="1"/>
              <a:t>Awyrgylch</a:t>
            </a:r>
            <a:r>
              <a:rPr lang="en-US" sz="1800" dirty="0"/>
              <a:t> </a:t>
            </a:r>
            <a:r>
              <a:rPr lang="en-US" sz="1800" dirty="0" err="1"/>
              <a:t>ddiogel</a:t>
            </a:r>
            <a:r>
              <a:rPr lang="en-US" sz="1800" dirty="0"/>
              <a:t> </a:t>
            </a:r>
            <a:r>
              <a:rPr lang="en-US" sz="1800" dirty="0" err="1"/>
              <a:t>sy’n</a:t>
            </a:r>
            <a:r>
              <a:rPr lang="en-US" sz="1800" dirty="0"/>
              <a:t> </a:t>
            </a:r>
            <a:r>
              <a:rPr lang="en-US" sz="1800" dirty="0" err="1"/>
              <a:t>cynnwys</a:t>
            </a:r>
            <a:r>
              <a:rPr lang="en-US" sz="1800" dirty="0"/>
              <a:t> POB </a:t>
            </a:r>
            <a:r>
              <a:rPr lang="en-US" sz="1800" dirty="0" err="1"/>
              <a:t>dysgwr</a:t>
            </a:r>
            <a:r>
              <a:rPr lang="en-US" sz="1800" dirty="0"/>
              <a:t> </a:t>
            </a:r>
          </a:p>
          <a:p>
            <a:r>
              <a:rPr lang="en-US" sz="1800" dirty="0" err="1"/>
              <a:t>Yn</a:t>
            </a:r>
            <a:r>
              <a:rPr lang="en-US" sz="1800" dirty="0"/>
              <a:t> </a:t>
            </a:r>
            <a:r>
              <a:rPr lang="en-US" sz="1800" dirty="0" err="1"/>
              <a:t>rhoi</a:t>
            </a:r>
            <a:r>
              <a:rPr lang="en-US" sz="1800" dirty="0"/>
              <a:t> </a:t>
            </a:r>
            <a:r>
              <a:rPr lang="en-US" sz="1800" dirty="0" err="1"/>
              <a:t>cyfle</a:t>
            </a:r>
            <a:r>
              <a:rPr lang="en-US" sz="1800" dirty="0"/>
              <a:t> </a:t>
            </a:r>
            <a:r>
              <a:rPr lang="en-US" sz="1800" dirty="0" err="1"/>
              <a:t>i</a:t>
            </a:r>
            <a:r>
              <a:rPr lang="en-US" sz="1800" dirty="0"/>
              <a:t> </a:t>
            </a:r>
            <a:r>
              <a:rPr lang="en-US" sz="1800" dirty="0" err="1"/>
              <a:t>ddysgwyr</a:t>
            </a:r>
            <a:r>
              <a:rPr lang="en-US" sz="1800" dirty="0"/>
              <a:t> </a:t>
            </a:r>
            <a:r>
              <a:rPr lang="en-US" sz="1800" dirty="0" err="1"/>
              <a:t>glywed</a:t>
            </a:r>
            <a:r>
              <a:rPr lang="en-US" sz="1800" dirty="0"/>
              <a:t> </a:t>
            </a:r>
            <a:r>
              <a:rPr lang="en-US" sz="1800" dirty="0" err="1"/>
              <a:t>gwallau</a:t>
            </a:r>
            <a:r>
              <a:rPr lang="en-US" sz="1800" dirty="0"/>
              <a:t>, </a:t>
            </a:r>
            <a:r>
              <a:rPr lang="en-US" sz="1800" dirty="0" err="1"/>
              <a:t>codi</a:t>
            </a:r>
            <a:r>
              <a:rPr lang="en-US" sz="1800" dirty="0"/>
              <a:t> </a:t>
            </a:r>
            <a:r>
              <a:rPr lang="en-US" sz="1800" dirty="0" err="1"/>
              <a:t>ymwybyddiaeth</a:t>
            </a:r>
            <a:r>
              <a:rPr lang="en-US" sz="1800" dirty="0"/>
              <a:t> o </a:t>
            </a:r>
            <a:r>
              <a:rPr lang="en-US" sz="1800" dirty="0" err="1"/>
              <a:t>wallau</a:t>
            </a:r>
            <a:r>
              <a:rPr lang="en-US" sz="1800" dirty="0"/>
              <a:t>.</a:t>
            </a:r>
          </a:p>
          <a:p>
            <a:r>
              <a:rPr lang="en-US" sz="1800" dirty="0" err="1"/>
              <a:t>Adborth</a:t>
            </a:r>
            <a:r>
              <a:rPr lang="en-US" sz="1800" dirty="0"/>
              <a:t> di-</a:t>
            </a:r>
            <a:r>
              <a:rPr lang="en-US" sz="1800" dirty="0" err="1"/>
              <a:t>ymdroi</a:t>
            </a:r>
            <a:r>
              <a:rPr lang="en-US" sz="1800" dirty="0"/>
              <a:t> </a:t>
            </a:r>
            <a:r>
              <a:rPr lang="en-US" sz="1800" dirty="0" err="1"/>
              <a:t>gan</a:t>
            </a:r>
            <a:r>
              <a:rPr lang="en-US" sz="1800" dirty="0"/>
              <a:t> y </a:t>
            </a:r>
            <a:r>
              <a:rPr lang="en-US" sz="1800" dirty="0" err="1"/>
              <a:t>tiwtor</a:t>
            </a:r>
            <a:r>
              <a:rPr lang="en-US" sz="1800" dirty="0"/>
              <a:t> neu </a:t>
            </a:r>
            <a:r>
              <a:rPr lang="en-US" sz="1800" dirty="0" err="1"/>
              <a:t>ddysgwyr</a:t>
            </a:r>
            <a:r>
              <a:rPr lang="en-US" sz="1800" dirty="0"/>
              <a:t> </a:t>
            </a:r>
            <a:r>
              <a:rPr lang="en-US" sz="1800" dirty="0" err="1"/>
              <a:t>eraill</a:t>
            </a:r>
            <a:r>
              <a:rPr lang="en-US" sz="1800" dirty="0"/>
              <a:t>.</a:t>
            </a:r>
          </a:p>
          <a:p>
            <a:r>
              <a:rPr lang="en-US" sz="1800" dirty="0" err="1"/>
              <a:t>Yn</a:t>
            </a:r>
            <a:r>
              <a:rPr lang="en-US" sz="1800" dirty="0"/>
              <a:t> </a:t>
            </a:r>
            <a:r>
              <a:rPr lang="en-US" sz="1800" dirty="0" err="1"/>
              <a:t>bodloni</a:t>
            </a:r>
            <a:r>
              <a:rPr lang="en-US" sz="1800" dirty="0"/>
              <a:t> </a:t>
            </a:r>
            <a:r>
              <a:rPr lang="en-US" sz="1800" dirty="0" err="1"/>
              <a:t>dysgwyr</a:t>
            </a:r>
            <a:r>
              <a:rPr lang="en-US" sz="1800" dirty="0"/>
              <a:t> </a:t>
            </a:r>
            <a:r>
              <a:rPr lang="en-US" sz="1800" dirty="0" err="1"/>
              <a:t>clywedol</a:t>
            </a:r>
            <a:r>
              <a:rPr lang="en-US" sz="1800" dirty="0"/>
              <a:t>.</a:t>
            </a: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5382" y="1093124"/>
            <a:ext cx="5427518" cy="5112327"/>
          </a:xfrm>
          <a:prstGeom prst="rect">
            <a:avLst/>
          </a:prstGeom>
        </p:spPr>
      </p:pic>
      <p:sp>
        <p:nvSpPr>
          <p:cNvPr id="4" name="TextBox 3"/>
          <p:cNvSpPr txBox="1"/>
          <p:nvPr/>
        </p:nvSpPr>
        <p:spPr>
          <a:xfrm>
            <a:off x="6457010" y="2819439"/>
            <a:ext cx="4140926" cy="2739211"/>
          </a:xfrm>
          <a:prstGeom prst="rect">
            <a:avLst/>
          </a:prstGeom>
          <a:noFill/>
        </p:spPr>
        <p:txBody>
          <a:bodyPr wrap="square" rtlCol="0">
            <a:spAutoFit/>
          </a:bodyPr>
          <a:lstStyle/>
          <a:p>
            <a:pPr marL="342900" indent="-342900">
              <a:buFont typeface="Arial" charset="0"/>
              <a:buChar char="•"/>
            </a:pPr>
            <a:r>
              <a:rPr lang="en-US" sz="2400" dirty="0" err="1"/>
              <a:t>Newid</a:t>
            </a:r>
            <a:r>
              <a:rPr lang="en-US" sz="2400" dirty="0"/>
              <a:t> </a:t>
            </a:r>
            <a:r>
              <a:rPr lang="en-US" sz="2400" dirty="0" err="1"/>
              <a:t>cyflymder</a:t>
            </a:r>
            <a:r>
              <a:rPr lang="en-US" sz="2400" dirty="0"/>
              <a:t> </a:t>
            </a:r>
            <a:r>
              <a:rPr lang="en-US" sz="2400" dirty="0" err="1"/>
              <a:t>gwers</a:t>
            </a:r>
            <a:r>
              <a:rPr lang="en-US" sz="2400" dirty="0"/>
              <a:t>.</a:t>
            </a:r>
          </a:p>
          <a:p>
            <a:pPr marL="342900" indent="-342900">
              <a:buFont typeface="Arial" charset="0"/>
              <a:buChar char="•"/>
            </a:pPr>
            <a:r>
              <a:rPr lang="en-US" sz="2400" dirty="0" err="1"/>
              <a:t>Mae’n</a:t>
            </a:r>
            <a:r>
              <a:rPr lang="en-US" sz="2400" dirty="0"/>
              <a:t> </a:t>
            </a:r>
            <a:r>
              <a:rPr lang="en-US" sz="2400" dirty="0" err="1"/>
              <a:t>arf</a:t>
            </a:r>
            <a:r>
              <a:rPr lang="en-US" sz="2400" dirty="0"/>
              <a:t> </a:t>
            </a:r>
            <a:r>
              <a:rPr lang="en-US" sz="2400" dirty="0" err="1"/>
              <a:t>sy’n</a:t>
            </a:r>
            <a:r>
              <a:rPr lang="en-US" sz="2400" dirty="0"/>
              <a:t> </a:t>
            </a:r>
            <a:r>
              <a:rPr lang="en-US" sz="2400" dirty="0" err="1"/>
              <a:t>wahanol</a:t>
            </a:r>
            <a:r>
              <a:rPr lang="en-US" sz="2400" dirty="0"/>
              <a:t> </a:t>
            </a:r>
            <a:r>
              <a:rPr lang="en-US" sz="2400" dirty="0" err="1"/>
              <a:t>i</a:t>
            </a:r>
            <a:r>
              <a:rPr lang="en-US" sz="2400" dirty="0"/>
              <a:t> </a:t>
            </a:r>
            <a:r>
              <a:rPr lang="en-US" sz="2400" dirty="0" err="1"/>
              <a:t>fathau</a:t>
            </a:r>
            <a:r>
              <a:rPr lang="en-US" sz="2400" dirty="0"/>
              <a:t> </a:t>
            </a:r>
            <a:r>
              <a:rPr lang="en-US" sz="2400" dirty="0" err="1"/>
              <a:t>eraill</a:t>
            </a:r>
            <a:r>
              <a:rPr lang="en-US" sz="2400" dirty="0"/>
              <a:t> o </a:t>
            </a:r>
            <a:r>
              <a:rPr lang="en-US" sz="2400" dirty="0" err="1"/>
              <a:t>gyflwyno</a:t>
            </a:r>
            <a:r>
              <a:rPr lang="en-US" sz="2400" dirty="0"/>
              <a:t> (</a:t>
            </a:r>
            <a:r>
              <a:rPr lang="en-US" sz="2400" dirty="0" err="1"/>
              <a:t>newid</a:t>
            </a:r>
            <a:r>
              <a:rPr lang="en-US" sz="2400" dirty="0"/>
              <a:t> tempo </a:t>
            </a:r>
            <a:r>
              <a:rPr lang="en-US" sz="2400" dirty="0" err="1"/>
              <a:t>gwers</a:t>
            </a:r>
            <a:r>
              <a:rPr lang="en-US" sz="2400" dirty="0"/>
              <a:t>).</a:t>
            </a:r>
          </a:p>
          <a:p>
            <a:pPr marL="342900" indent="-342900">
              <a:buFont typeface="Arial" charset="0"/>
              <a:buChar char="•"/>
            </a:pPr>
            <a:r>
              <a:rPr lang="en-US" sz="2400" dirty="0" err="1"/>
              <a:t>Modd</a:t>
            </a:r>
            <a:r>
              <a:rPr lang="en-US" sz="2400" dirty="0"/>
              <a:t> </a:t>
            </a:r>
            <a:r>
              <a:rPr lang="en-US" sz="2400" dirty="0" err="1"/>
              <a:t>i</a:t>
            </a:r>
            <a:r>
              <a:rPr lang="en-US" sz="2400" dirty="0"/>
              <a:t> </a:t>
            </a:r>
            <a:r>
              <a:rPr lang="en-US" sz="2400" dirty="0" err="1"/>
              <a:t>gynnwys</a:t>
            </a:r>
            <a:r>
              <a:rPr lang="en-US" sz="2400" dirty="0"/>
              <a:t> POB </a:t>
            </a:r>
            <a:r>
              <a:rPr lang="en-US" sz="2400" dirty="0" err="1"/>
              <a:t>dysgwr</a:t>
            </a:r>
            <a:r>
              <a:rPr lang="en-US" sz="2400" dirty="0"/>
              <a:t> </a:t>
            </a:r>
          </a:p>
          <a:p>
            <a:pPr marL="342900" indent="-342900">
              <a:buFont typeface="Arial" charset="0"/>
              <a:buChar char="•"/>
            </a:pPr>
            <a:r>
              <a:rPr lang="en-US" sz="2400" dirty="0" err="1"/>
              <a:t>Modd</a:t>
            </a:r>
            <a:r>
              <a:rPr lang="en-US" sz="2400" dirty="0"/>
              <a:t> </a:t>
            </a:r>
            <a:r>
              <a:rPr lang="en-US" sz="2400" dirty="0" err="1"/>
              <a:t>i</a:t>
            </a:r>
            <a:r>
              <a:rPr lang="en-US" sz="2400" dirty="0"/>
              <a:t> </a:t>
            </a:r>
            <a:r>
              <a:rPr lang="en-US" sz="2400" dirty="0" err="1"/>
              <a:t>asesu’r</a:t>
            </a:r>
            <a:r>
              <a:rPr lang="en-US" sz="2400" dirty="0"/>
              <a:t> </a:t>
            </a:r>
            <a:r>
              <a:rPr lang="en-US" sz="2400" dirty="0" err="1"/>
              <a:t>dysgwyr</a:t>
            </a:r>
            <a:r>
              <a:rPr lang="en-US" sz="2400" dirty="0"/>
              <a:t> </a:t>
            </a:r>
            <a:r>
              <a:rPr lang="en-US" sz="2400" dirty="0" err="1"/>
              <a:t>yn</a:t>
            </a:r>
            <a:r>
              <a:rPr lang="en-US" sz="2400" dirty="0"/>
              <a:t> </a:t>
            </a:r>
            <a:r>
              <a:rPr lang="en-US" sz="2400" dirty="0" err="1"/>
              <a:t>ffurfiannol</a:t>
            </a:r>
            <a:r>
              <a:rPr lang="en-US" sz="2800" dirty="0"/>
              <a:t>.</a:t>
            </a:r>
            <a:endParaRPr lang="en-US" sz="2400" dirty="0"/>
          </a:p>
        </p:txBody>
      </p:sp>
      <p:pic>
        <p:nvPicPr>
          <p:cNvPr id="7" name="Picture 6">
            <a:extLst>
              <a:ext uri="{FF2B5EF4-FFF2-40B4-BE49-F238E27FC236}">
                <a16:creationId xmlns:a16="http://schemas.microsoft.com/office/drawing/2014/main" id="{EAD479E1-9113-7948-8E7F-714DBEBE1716}"/>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84975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3">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p:cTn id="3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nodeType="clickEffect">
                                  <p:stCondLst>
                                    <p:cond delay="0"/>
                                  </p:stCondLst>
                                  <p:childTnLst>
                                    <p:set>
                                      <p:cBhvr>
                                        <p:cTn id="43" dur="1" fill="hold">
                                          <p:stCondLst>
                                            <p:cond delay="0"/>
                                          </p:stCondLst>
                                        </p:cTn>
                                        <p:tgtEl>
                                          <p:spTgt spid="4">
                                            <p:txEl>
                                              <p:pRg st="0" end="0"/>
                                            </p:txEl>
                                          </p:spTgt>
                                        </p:tgtEl>
                                        <p:attrNameLst>
                                          <p:attrName>style.visibility</p:attrName>
                                        </p:attrNameLst>
                                      </p:cBhvr>
                                      <p:to>
                                        <p:strVal val="visible"/>
                                      </p:to>
                                    </p:set>
                                    <p:anim calcmode="lin" valueType="num">
                                      <p:cBhvr>
                                        <p:cTn id="4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4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46" dur="500"/>
                                        <p:tgtEl>
                                          <p:spTgt spid="4">
                                            <p:txEl>
                                              <p:pRg st="0" end="0"/>
                                            </p:txEl>
                                          </p:spTgt>
                                        </p:tgtEl>
                                      </p:cBhvr>
                                    </p:animEffect>
                                  </p:childTnLst>
                                </p:cTn>
                              </p:par>
                              <p:par>
                                <p:cTn id="47" presetID="53" presetClass="entr" presetSubtype="16" fill="hold" nodeType="with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p:cTn id="49"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50"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51" dur="500"/>
                                        <p:tgtEl>
                                          <p:spTgt spid="4">
                                            <p:txEl>
                                              <p:pRg st="1" end="1"/>
                                            </p:txEl>
                                          </p:spTgt>
                                        </p:tgtEl>
                                      </p:cBhvr>
                                    </p:animEffect>
                                  </p:childTnLst>
                                </p:cTn>
                              </p:par>
                              <p:par>
                                <p:cTn id="52" presetID="53" presetClass="entr" presetSubtype="16" fill="hold" nodeType="with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 calcmode="lin" valueType="num">
                                      <p:cBhvr>
                                        <p:cTn id="54"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55"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56" dur="500"/>
                                        <p:tgtEl>
                                          <p:spTgt spid="4">
                                            <p:txEl>
                                              <p:pRg st="2" end="2"/>
                                            </p:txEl>
                                          </p:spTgt>
                                        </p:tgtEl>
                                      </p:cBhvr>
                                    </p:animEffect>
                                  </p:childTnLst>
                                </p:cTn>
                              </p:par>
                              <p:par>
                                <p:cTn id="57" presetID="53" presetClass="entr" presetSubtype="16" fill="hold"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p:cTn id="59"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60"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61"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US" b="1">
                <a:solidFill>
                  <a:srgbClr val="FFFFFF"/>
                </a:solidFill>
                <a:latin typeface="Noteworthy Light" charset="0"/>
                <a:ea typeface="Noteworthy Light" charset="0"/>
                <a:cs typeface="Noteworthy Light" charset="0"/>
              </a:rPr>
              <a:t>Beth ddylwn ni ddrilio?</a:t>
            </a:r>
            <a:endParaRPr lang="en-US">
              <a:solidFill>
                <a:srgbClr val="FFFFFF"/>
              </a:solidFill>
              <a:latin typeface="Noteworthy Light" charset="0"/>
              <a:ea typeface="Noteworthy Light" charset="0"/>
              <a:cs typeface="Noteworthy Light"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err="1"/>
              <a:t>Synau</a:t>
            </a:r>
            <a:r>
              <a:rPr lang="en-US"/>
              <a:t>, </a:t>
            </a:r>
            <a:r>
              <a:rPr lang="en-US" err="1"/>
              <a:t>deuseiniaid</a:t>
            </a:r>
            <a:r>
              <a:rPr lang="en-US"/>
              <a:t>, </a:t>
            </a:r>
            <a:r>
              <a:rPr lang="en-US" err="1"/>
              <a:t>synau</a:t>
            </a:r>
            <a:r>
              <a:rPr lang="en-US"/>
              <a:t> </a:t>
            </a:r>
            <a:r>
              <a:rPr lang="en-US" err="1"/>
              <a:t>anghyfarwydd</a:t>
            </a:r>
            <a:r>
              <a:rPr lang="en-US"/>
              <a:t> </a:t>
            </a:r>
          </a:p>
          <a:p>
            <a:r>
              <a:rPr lang="en-US" err="1"/>
              <a:t>Geirfa</a:t>
            </a:r>
            <a:r>
              <a:rPr lang="en-US"/>
              <a:t> / </a:t>
            </a:r>
            <a:r>
              <a:rPr lang="en-US" err="1"/>
              <a:t>patrymau</a:t>
            </a:r>
            <a:endParaRPr lang="en-US"/>
          </a:p>
          <a:p>
            <a:r>
              <a:rPr lang="en-US" err="1"/>
              <a:t>Ymadroddion</a:t>
            </a:r>
            <a:r>
              <a:rPr lang="en-US"/>
              <a:t>: </a:t>
            </a:r>
            <a:r>
              <a:rPr lang="en-US" err="1"/>
              <a:t>goslef</a:t>
            </a:r>
            <a:r>
              <a:rPr lang="en-US"/>
              <a:t> a </a:t>
            </a:r>
            <a:r>
              <a:rPr lang="en-US" err="1"/>
              <a:t>phwyslais</a:t>
            </a:r>
            <a:endParaRPr lang="en-US"/>
          </a:p>
          <a:p>
            <a:r>
              <a:rPr lang="en-US" err="1"/>
              <a:t>Idiomau</a:t>
            </a:r>
            <a:r>
              <a:rPr lang="en-US"/>
              <a:t>, </a:t>
            </a:r>
            <a:r>
              <a:rPr lang="en-US" err="1"/>
              <a:t>brawddegau</a:t>
            </a:r>
            <a:r>
              <a:rPr lang="en-US"/>
              <a:t> </a:t>
            </a:r>
            <a:r>
              <a:rPr lang="en-US" err="1"/>
              <a:t>pwyslais</a:t>
            </a:r>
            <a:r>
              <a:rPr lang="en-US"/>
              <a:t>, </a:t>
            </a:r>
            <a:r>
              <a:rPr lang="en-US" err="1"/>
              <a:t>cymalau</a:t>
            </a:r>
            <a:endParaRPr lang="en-US"/>
          </a:p>
          <a:p>
            <a:r>
              <a:rPr lang="en-US" err="1"/>
              <a:t>Ymadroddion</a:t>
            </a:r>
            <a:r>
              <a:rPr lang="en-US"/>
              <a:t> bob </a:t>
            </a:r>
            <a:r>
              <a:rPr lang="en-US" err="1"/>
              <a:t>dydd</a:t>
            </a:r>
            <a:r>
              <a:rPr lang="en-US"/>
              <a:t>.</a:t>
            </a:r>
          </a:p>
          <a:p>
            <a:r>
              <a:rPr lang="en-US" err="1"/>
              <a:t>Strwythurau</a:t>
            </a:r>
            <a:r>
              <a:rPr lang="en-US"/>
              <a:t> </a:t>
            </a:r>
            <a:r>
              <a:rPr lang="en-US" err="1"/>
              <a:t>newydd</a:t>
            </a:r>
            <a:r>
              <a:rPr lang="en-US"/>
              <a:t> </a:t>
            </a:r>
          </a:p>
          <a:p>
            <a:pPr marL="0" indent="0">
              <a:spcBef>
                <a:spcPts val="0"/>
              </a:spcBef>
              <a:buNone/>
              <a:defRPr/>
            </a:pPr>
            <a:endParaRPr lang="en-US"/>
          </a:p>
        </p:txBody>
      </p:sp>
      <p:pic>
        <p:nvPicPr>
          <p:cNvPr id="7" name="Picture 6">
            <a:extLst>
              <a:ext uri="{FF2B5EF4-FFF2-40B4-BE49-F238E27FC236}">
                <a16:creationId xmlns:a16="http://schemas.microsoft.com/office/drawing/2014/main" id="{22F4AAD4-E1CD-424B-9AD6-3004BB6956B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4796090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Noteworthy Light" charset="0"/>
                <a:ea typeface="Noteworthy Light" charset="0"/>
                <a:cs typeface="Noteworthy Light" charset="0"/>
              </a:rPr>
              <a:t>Pryd dylwn ni ddrilio?</a:t>
            </a:r>
            <a:endParaRPr lang="en-US">
              <a:solidFill>
                <a:srgbClr val="FFFFFF"/>
              </a:solidFill>
              <a:latin typeface="Noteworthy Light" charset="0"/>
              <a:ea typeface="Noteworthy Light" charset="0"/>
              <a:cs typeface="Noteworthy Light" charset="0"/>
            </a:endParaRP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err="1"/>
              <a:t>Ar</a:t>
            </a:r>
            <a:r>
              <a:rPr lang="en-US"/>
              <a:t> </a:t>
            </a:r>
            <a:r>
              <a:rPr lang="en-US" err="1"/>
              <a:t>ddechrau</a:t>
            </a:r>
            <a:r>
              <a:rPr lang="en-US"/>
              <a:t> </a:t>
            </a:r>
            <a:r>
              <a:rPr lang="en-US" err="1"/>
              <a:t>gwers</a:t>
            </a:r>
            <a:endParaRPr lang="en-US"/>
          </a:p>
          <a:p>
            <a:r>
              <a:rPr lang="en-US" err="1"/>
              <a:t>Yng</a:t>
            </a:r>
            <a:r>
              <a:rPr lang="en-US"/>
              <a:t> </a:t>
            </a:r>
            <a:r>
              <a:rPr lang="en-US" err="1"/>
              <a:t>nghanol</a:t>
            </a:r>
            <a:r>
              <a:rPr lang="en-US"/>
              <a:t> </a:t>
            </a:r>
            <a:r>
              <a:rPr lang="en-US" err="1"/>
              <a:t>gwers</a:t>
            </a:r>
            <a:endParaRPr lang="en-US"/>
          </a:p>
          <a:p>
            <a:r>
              <a:rPr lang="en-US" err="1"/>
              <a:t>Ar</a:t>
            </a:r>
            <a:r>
              <a:rPr lang="en-US"/>
              <a:t> </a:t>
            </a:r>
            <a:r>
              <a:rPr lang="en-US" err="1"/>
              <a:t>ddiwedd</a:t>
            </a:r>
            <a:r>
              <a:rPr lang="en-US"/>
              <a:t> </a:t>
            </a:r>
            <a:r>
              <a:rPr lang="en-US" err="1"/>
              <a:t>gwers</a:t>
            </a:r>
            <a:endParaRPr lang="en-US"/>
          </a:p>
          <a:p>
            <a:r>
              <a:rPr lang="en-US" err="1"/>
              <a:t>Gallwch</a:t>
            </a:r>
            <a:r>
              <a:rPr lang="en-US"/>
              <a:t> </a:t>
            </a:r>
            <a:r>
              <a:rPr lang="en-US" err="1"/>
              <a:t>gynnwys</a:t>
            </a:r>
            <a:r>
              <a:rPr lang="en-US"/>
              <a:t> </a:t>
            </a:r>
            <a:r>
              <a:rPr lang="en-US" err="1"/>
              <a:t>drilio</a:t>
            </a:r>
            <a:r>
              <a:rPr lang="en-US"/>
              <a:t> </a:t>
            </a:r>
            <a:r>
              <a:rPr lang="en-US" err="1"/>
              <a:t>yn</a:t>
            </a:r>
            <a:r>
              <a:rPr lang="en-US"/>
              <a:t> y </a:t>
            </a:r>
            <a:r>
              <a:rPr lang="en-US" err="1"/>
              <a:t>rhan</a:t>
            </a:r>
            <a:r>
              <a:rPr lang="en-US"/>
              <a:t> </a:t>
            </a:r>
            <a:r>
              <a:rPr lang="en-US" err="1"/>
              <a:t>fwyaf</a:t>
            </a:r>
            <a:r>
              <a:rPr lang="en-US"/>
              <a:t> o </a:t>
            </a:r>
            <a:r>
              <a:rPr lang="en-US" err="1"/>
              <a:t>wersi</a:t>
            </a:r>
            <a:r>
              <a:rPr lang="en-US"/>
              <a:t> </a:t>
            </a:r>
            <a:r>
              <a:rPr lang="en-US" err="1"/>
              <a:t>iaith</a:t>
            </a:r>
            <a:r>
              <a:rPr lang="en-US"/>
              <a:t> a </a:t>
            </a:r>
            <a:r>
              <a:rPr lang="en-US" err="1"/>
              <a:t>chyda’r</a:t>
            </a:r>
            <a:r>
              <a:rPr lang="en-US"/>
              <a:t> </a:t>
            </a:r>
            <a:r>
              <a:rPr lang="en-US" err="1"/>
              <a:t>rhan</a:t>
            </a:r>
            <a:r>
              <a:rPr lang="en-US"/>
              <a:t> </a:t>
            </a:r>
            <a:r>
              <a:rPr lang="en-US" err="1"/>
              <a:t>fwyaf</a:t>
            </a:r>
            <a:r>
              <a:rPr lang="en-US"/>
              <a:t> o </a:t>
            </a:r>
            <a:r>
              <a:rPr lang="en-US" err="1"/>
              <a:t>ddulliau</a:t>
            </a:r>
            <a:r>
              <a:rPr lang="en-US"/>
              <a:t>.</a:t>
            </a:r>
          </a:p>
          <a:p>
            <a:endParaRPr lang="en-US" dirty="0"/>
          </a:p>
        </p:txBody>
      </p:sp>
      <p:pic>
        <p:nvPicPr>
          <p:cNvPr id="7" name="Picture 6">
            <a:extLst>
              <a:ext uri="{FF2B5EF4-FFF2-40B4-BE49-F238E27FC236}">
                <a16:creationId xmlns:a16="http://schemas.microsoft.com/office/drawing/2014/main" id="{F836A3B3-89AC-7E45-95C8-ACC0A3F2A5F4}"/>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851085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cy-GB" b="1">
                <a:solidFill>
                  <a:srgbClr val="FFFFFF"/>
                </a:solidFill>
                <a:latin typeface="Noteworthy Light" charset="0"/>
                <a:ea typeface="Noteworthy Light" charset="0"/>
                <a:cs typeface="Noteworthy Light" charset="0"/>
              </a:rPr>
              <a:t>Amrywio’r dril</a:t>
            </a:r>
            <a:endParaRPr lang="cy-GB" i="1">
              <a:solidFill>
                <a:srgbClr val="FFFFFF"/>
              </a:solidFill>
              <a:latin typeface="Noteworthy Light" charset="0"/>
              <a:ea typeface="Noteworthy Light" charset="0"/>
              <a:cs typeface="Noteworthy Light" charset="0"/>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79"/>
            <a:ext cx="5257799" cy="5208859"/>
          </a:xfrm>
        </p:spPr>
        <p:txBody>
          <a:bodyPr anchor="t">
            <a:normAutofit fontScale="92500" lnSpcReduction="10000"/>
          </a:bodyPr>
          <a:lstStyle/>
          <a:p>
            <a:r>
              <a:rPr lang="cy-GB" sz="2000" dirty="0"/>
              <a:t>Ail-adrodd fel grŵp</a:t>
            </a:r>
          </a:p>
          <a:p>
            <a:r>
              <a:rPr lang="cy-GB" sz="2000" dirty="0"/>
              <a:t>Newid goslef ac chryfder y llais – lleisiau dwl</a:t>
            </a:r>
          </a:p>
          <a:p>
            <a:r>
              <a:rPr lang="cy-GB" sz="2000" dirty="0"/>
              <a:t>Canu</a:t>
            </a:r>
          </a:p>
          <a:p>
            <a:r>
              <a:rPr lang="cy-GB" sz="2000" dirty="0"/>
              <a:t>Rapio</a:t>
            </a:r>
          </a:p>
          <a:p>
            <a:r>
              <a:rPr lang="cy-GB" sz="2000" dirty="0"/>
              <a:t>Taflu pêl  - C &amp; A</a:t>
            </a:r>
          </a:p>
          <a:p>
            <a:r>
              <a:rPr lang="cy-GB" sz="2000" dirty="0"/>
              <a:t>Pasio’r cwestiwn (dril cadwyn)</a:t>
            </a:r>
          </a:p>
          <a:p>
            <a:r>
              <a:rPr lang="cy-GB" sz="2000" dirty="0"/>
              <a:t>Hŵps ar y llawr i adeiladu brawddeg</a:t>
            </a:r>
          </a:p>
          <a:p>
            <a:r>
              <a:rPr lang="cy-GB" sz="2000" dirty="0"/>
              <a:t>Rhesi o bobl yn pasio hŵps</a:t>
            </a:r>
          </a:p>
          <a:p>
            <a:r>
              <a:rPr lang="cy-GB" sz="2000" dirty="0"/>
              <a:t>Gweithgareddau cymdeithasu / minglo (cyfnewid cardiau/casglu cardiau/post-its)</a:t>
            </a:r>
          </a:p>
          <a:p>
            <a:r>
              <a:rPr lang="cy-GB" sz="2000" dirty="0"/>
              <a:t>Holiadur / Dewch o hyd i rywun sy’n…</a:t>
            </a:r>
          </a:p>
          <a:p>
            <a:r>
              <a:rPr lang="cy-GB" sz="2000" dirty="0"/>
              <a:t>Bylchau gwybodaeth </a:t>
            </a:r>
          </a:p>
          <a:p>
            <a:r>
              <a:rPr lang="cy-GB" sz="2000" dirty="0"/>
              <a:t>Driliau cylch (pasio pêl/sedd wag/parasiwt)</a:t>
            </a:r>
          </a:p>
          <a:p>
            <a:r>
              <a:rPr lang="cy-GB" sz="2000" dirty="0"/>
              <a:t>Es i i’r farchnad...</a:t>
            </a:r>
          </a:p>
          <a:p>
            <a:endParaRPr lang="en-US" sz="1300" dirty="0"/>
          </a:p>
          <a:p>
            <a:endParaRPr lang="en-US" sz="13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3" name="Picture 12">
            <a:extLst>
              <a:ext uri="{FF2B5EF4-FFF2-40B4-BE49-F238E27FC236}">
                <a16:creationId xmlns:a16="http://schemas.microsoft.com/office/drawing/2014/main" id="{D9A69397-0A1F-1F49-9163-74C51D230FD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821768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2"/>
          <p:cNvSpPr txBox="1">
            <a:spLocks/>
          </p:cNvSpPr>
          <p:nvPr/>
        </p:nvSpPr>
        <p:spPr>
          <a:xfrm>
            <a:off x="4447308" y="591344"/>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Driliau sibrwd </a:t>
            </a:r>
          </a:p>
          <a:p>
            <a:r>
              <a:rPr lang="en-US"/>
              <a:t>Driliau gweiddi </a:t>
            </a:r>
          </a:p>
          <a:p>
            <a:r>
              <a:rPr lang="en-US"/>
              <a:t>Hapus iawn, trist iawn, diflas iawn, yn gyffrous iawn </a:t>
            </a:r>
          </a:p>
          <a:p>
            <a:r>
              <a:rPr lang="en-US"/>
              <a:t>Driliau trawsnewid</a:t>
            </a:r>
          </a:p>
          <a:p>
            <a:r>
              <a:rPr lang="en-US"/>
              <a:t>Driliau disodli</a:t>
            </a:r>
          </a:p>
          <a:p>
            <a:r>
              <a:rPr lang="en-US"/>
              <a:t>Defnyddiwch</a:t>
            </a:r>
            <a:r>
              <a:rPr lang="en-US" dirty="0"/>
              <a:t> </a:t>
            </a:r>
            <a:r>
              <a:rPr lang="en-US"/>
              <a:t>luniau</a:t>
            </a:r>
            <a:r>
              <a:rPr lang="en-US" dirty="0"/>
              <a:t>, </a:t>
            </a:r>
            <a:r>
              <a:rPr lang="en-US"/>
              <a:t>ystumiau</a:t>
            </a:r>
            <a:r>
              <a:rPr lang="en-US" dirty="0"/>
              <a:t>, </a:t>
            </a:r>
            <a:r>
              <a:rPr lang="en-US"/>
              <a:t>symudiadau</a:t>
            </a:r>
            <a:endParaRPr lang="en-US" dirty="0"/>
          </a:p>
          <a:p>
            <a:r>
              <a:rPr lang="en-US"/>
              <a:t>Clapio</a:t>
            </a:r>
            <a:r>
              <a:rPr lang="en-US" dirty="0"/>
              <a:t>/</a:t>
            </a:r>
            <a:r>
              <a:rPr lang="en-US"/>
              <a:t>stampio</a:t>
            </a:r>
            <a:r>
              <a:rPr lang="en-US" dirty="0"/>
              <a:t> rhythm </a:t>
            </a:r>
            <a:r>
              <a:rPr lang="en-US"/>
              <a:t>gair</a:t>
            </a:r>
            <a:r>
              <a:rPr lang="en-US" dirty="0"/>
              <a:t> </a:t>
            </a:r>
          </a:p>
          <a:p>
            <a:endParaRPr lang="en-US" dirty="0"/>
          </a:p>
        </p:txBody>
      </p:sp>
      <p:pic>
        <p:nvPicPr>
          <p:cNvPr id="6" name="Picture 5">
            <a:extLst>
              <a:ext uri="{FF2B5EF4-FFF2-40B4-BE49-F238E27FC236}">
                <a16:creationId xmlns:a16="http://schemas.microsoft.com/office/drawing/2014/main" id="{355F451A-AD60-234F-B5B0-E2B751D8847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613096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4D5A-A6AF-D242-AD89-D1028141F2CD}"/>
              </a:ext>
            </a:extLst>
          </p:cNvPr>
          <p:cNvSpPr>
            <a:spLocks noGrp="1"/>
          </p:cNvSpPr>
          <p:nvPr>
            <p:ph type="title"/>
          </p:nvPr>
        </p:nvSpPr>
        <p:spPr>
          <a:xfrm>
            <a:off x="484909" y="222892"/>
            <a:ext cx="4316531" cy="872181"/>
          </a:xfrm>
          <a:solidFill>
            <a:srgbClr val="002060"/>
          </a:solidFill>
          <a:ln w="76200">
            <a:solidFill>
              <a:schemeClr val="accent1"/>
            </a:solidFill>
          </a:ln>
        </p:spPr>
        <p:txBody>
          <a:bodyPr/>
          <a:lstStyle/>
          <a:p>
            <a:r>
              <a:rPr lang="en-US" b="1" dirty="0" err="1">
                <a:solidFill>
                  <a:schemeClr val="bg1"/>
                </a:solidFill>
              </a:rPr>
              <a:t>Bocs</a:t>
            </a:r>
            <a:r>
              <a:rPr lang="en-US" b="1" dirty="0">
                <a:solidFill>
                  <a:schemeClr val="bg1"/>
                </a:solidFill>
              </a:rPr>
              <a:t> </a:t>
            </a:r>
            <a:r>
              <a:rPr lang="en-US" b="1" dirty="0" err="1">
                <a:solidFill>
                  <a:schemeClr val="bg1"/>
                </a:solidFill>
              </a:rPr>
              <a:t>cofrestru</a:t>
            </a:r>
            <a:r>
              <a:rPr lang="en-US" b="1" dirty="0">
                <a:solidFill>
                  <a:schemeClr val="bg1"/>
                </a:solidFill>
              </a:rPr>
              <a:t>…</a:t>
            </a:r>
          </a:p>
        </p:txBody>
      </p:sp>
      <p:pic>
        <p:nvPicPr>
          <p:cNvPr id="6" name="Picture 5">
            <a:extLst>
              <a:ext uri="{FF2B5EF4-FFF2-40B4-BE49-F238E27FC236}">
                <a16:creationId xmlns:a16="http://schemas.microsoft.com/office/drawing/2014/main" id="{C53A4E92-770B-A742-8E34-85E65ADBBF0C}"/>
              </a:ext>
            </a:extLst>
          </p:cNvPr>
          <p:cNvPicPr>
            <a:picLocks noChangeAspect="1"/>
          </p:cNvPicPr>
          <p:nvPr/>
        </p:nvPicPr>
        <p:blipFill rotWithShape="1">
          <a:blip r:embed="rId2"/>
          <a:srcRect l="8982" r="11163" b="50783"/>
          <a:stretch/>
        </p:blipFill>
        <p:spPr>
          <a:xfrm>
            <a:off x="8600784" y="4417479"/>
            <a:ext cx="3307862" cy="1443421"/>
          </a:xfrm>
          <a:prstGeom prst="rect">
            <a:avLst/>
          </a:prstGeom>
        </p:spPr>
      </p:pic>
      <p:pic>
        <p:nvPicPr>
          <p:cNvPr id="7" name="Picture 6">
            <a:extLst>
              <a:ext uri="{FF2B5EF4-FFF2-40B4-BE49-F238E27FC236}">
                <a16:creationId xmlns:a16="http://schemas.microsoft.com/office/drawing/2014/main" id="{6595D158-CC27-ED4E-9E59-B99B3458FCCA}"/>
              </a:ext>
            </a:extLst>
          </p:cNvPr>
          <p:cNvPicPr>
            <a:picLocks noChangeAspect="1"/>
          </p:cNvPicPr>
          <p:nvPr/>
        </p:nvPicPr>
        <p:blipFill>
          <a:blip r:embed="rId3"/>
          <a:stretch>
            <a:fillRect/>
          </a:stretch>
        </p:blipFill>
        <p:spPr>
          <a:xfrm>
            <a:off x="161594" y="1255500"/>
            <a:ext cx="2891841" cy="1441330"/>
          </a:xfrm>
          <a:prstGeom prst="rect">
            <a:avLst/>
          </a:prstGeom>
        </p:spPr>
      </p:pic>
      <p:pic>
        <p:nvPicPr>
          <p:cNvPr id="8" name="Picture 7">
            <a:extLst>
              <a:ext uri="{FF2B5EF4-FFF2-40B4-BE49-F238E27FC236}">
                <a16:creationId xmlns:a16="http://schemas.microsoft.com/office/drawing/2014/main" id="{C226B80D-EF37-2742-B06B-8B6789A56097}"/>
              </a:ext>
            </a:extLst>
          </p:cNvPr>
          <p:cNvPicPr>
            <a:picLocks noChangeAspect="1"/>
          </p:cNvPicPr>
          <p:nvPr/>
        </p:nvPicPr>
        <p:blipFill>
          <a:blip r:embed="rId4"/>
          <a:stretch>
            <a:fillRect/>
          </a:stretch>
        </p:blipFill>
        <p:spPr>
          <a:xfrm rot="20408586">
            <a:off x="2332075" y="2274860"/>
            <a:ext cx="2430587" cy="2430587"/>
          </a:xfrm>
          <a:prstGeom prst="rect">
            <a:avLst/>
          </a:prstGeom>
        </p:spPr>
      </p:pic>
      <p:pic>
        <p:nvPicPr>
          <p:cNvPr id="9" name="Picture 8">
            <a:extLst>
              <a:ext uri="{FF2B5EF4-FFF2-40B4-BE49-F238E27FC236}">
                <a16:creationId xmlns:a16="http://schemas.microsoft.com/office/drawing/2014/main" id="{341DEE6C-4A2F-454D-8429-703D06382598}"/>
              </a:ext>
            </a:extLst>
          </p:cNvPr>
          <p:cNvPicPr>
            <a:picLocks noChangeAspect="1"/>
          </p:cNvPicPr>
          <p:nvPr/>
        </p:nvPicPr>
        <p:blipFill rotWithShape="1">
          <a:blip r:embed="rId5"/>
          <a:srcRect l="3521" t="21050" r="47346" b="41547"/>
          <a:stretch/>
        </p:blipFill>
        <p:spPr>
          <a:xfrm rot="20692472">
            <a:off x="10801377" y="3192146"/>
            <a:ext cx="817416" cy="831272"/>
          </a:xfrm>
          <a:prstGeom prst="rect">
            <a:avLst/>
          </a:prstGeom>
          <a:ln w="38100">
            <a:solidFill>
              <a:schemeClr val="accent6">
                <a:lumMod val="50000"/>
              </a:schemeClr>
            </a:solidFill>
          </a:ln>
        </p:spPr>
      </p:pic>
      <p:pic>
        <p:nvPicPr>
          <p:cNvPr id="10" name="Picture 9">
            <a:extLst>
              <a:ext uri="{FF2B5EF4-FFF2-40B4-BE49-F238E27FC236}">
                <a16:creationId xmlns:a16="http://schemas.microsoft.com/office/drawing/2014/main" id="{D5FB8601-1242-5048-8336-48ADECFDE8DC}"/>
              </a:ext>
            </a:extLst>
          </p:cNvPr>
          <p:cNvPicPr>
            <a:picLocks noChangeAspect="1"/>
          </p:cNvPicPr>
          <p:nvPr/>
        </p:nvPicPr>
        <p:blipFill rotWithShape="1">
          <a:blip r:embed="rId5"/>
          <a:srcRect l="50000" t="20625" r="7798" b="42452"/>
          <a:stretch/>
        </p:blipFill>
        <p:spPr>
          <a:xfrm rot="966186">
            <a:off x="9676399" y="3432468"/>
            <a:ext cx="702107" cy="820629"/>
          </a:xfrm>
          <a:prstGeom prst="rect">
            <a:avLst/>
          </a:prstGeom>
          <a:ln w="38100">
            <a:solidFill>
              <a:schemeClr val="accent6">
                <a:lumMod val="50000"/>
              </a:schemeClr>
            </a:solidFill>
          </a:ln>
        </p:spPr>
      </p:pic>
      <p:pic>
        <p:nvPicPr>
          <p:cNvPr id="11" name="Picture 10">
            <a:extLst>
              <a:ext uri="{FF2B5EF4-FFF2-40B4-BE49-F238E27FC236}">
                <a16:creationId xmlns:a16="http://schemas.microsoft.com/office/drawing/2014/main" id="{857D2A85-F9D2-E34C-9237-47035434A991}"/>
              </a:ext>
            </a:extLst>
          </p:cNvPr>
          <p:cNvPicPr>
            <a:picLocks noChangeAspect="1"/>
          </p:cNvPicPr>
          <p:nvPr/>
        </p:nvPicPr>
        <p:blipFill rotWithShape="1">
          <a:blip r:embed="rId5"/>
          <a:srcRect l="6619" t="57351" r="52576" b="9610"/>
          <a:stretch/>
        </p:blipFill>
        <p:spPr>
          <a:xfrm rot="21177038">
            <a:off x="8930842" y="2632677"/>
            <a:ext cx="678872" cy="734291"/>
          </a:xfrm>
          <a:prstGeom prst="rect">
            <a:avLst/>
          </a:prstGeom>
          <a:ln w="38100">
            <a:solidFill>
              <a:schemeClr val="accent6">
                <a:lumMod val="50000"/>
              </a:schemeClr>
            </a:solidFill>
          </a:ln>
        </p:spPr>
      </p:pic>
      <p:pic>
        <p:nvPicPr>
          <p:cNvPr id="13" name="Picture 12">
            <a:extLst>
              <a:ext uri="{FF2B5EF4-FFF2-40B4-BE49-F238E27FC236}">
                <a16:creationId xmlns:a16="http://schemas.microsoft.com/office/drawing/2014/main" id="{F6218A2C-2162-8742-A6A0-CA413147488B}"/>
              </a:ext>
            </a:extLst>
          </p:cNvPr>
          <p:cNvPicPr>
            <a:picLocks noChangeAspect="1"/>
          </p:cNvPicPr>
          <p:nvPr/>
        </p:nvPicPr>
        <p:blipFill rotWithShape="1">
          <a:blip r:embed="rId5"/>
          <a:srcRect l="49881" t="56453" r="7649" b="9200"/>
          <a:stretch/>
        </p:blipFill>
        <p:spPr>
          <a:xfrm rot="1387947">
            <a:off x="10005218" y="2513538"/>
            <a:ext cx="706582" cy="763357"/>
          </a:xfrm>
          <a:prstGeom prst="rect">
            <a:avLst/>
          </a:prstGeom>
          <a:ln w="38100">
            <a:solidFill>
              <a:schemeClr val="accent6">
                <a:lumMod val="50000"/>
              </a:schemeClr>
            </a:solidFill>
          </a:ln>
        </p:spPr>
      </p:pic>
      <p:pic>
        <p:nvPicPr>
          <p:cNvPr id="14" name="Picture 13">
            <a:extLst>
              <a:ext uri="{FF2B5EF4-FFF2-40B4-BE49-F238E27FC236}">
                <a16:creationId xmlns:a16="http://schemas.microsoft.com/office/drawing/2014/main" id="{AB1BFA16-975B-2340-90F2-E53C12C95AB1}"/>
              </a:ext>
            </a:extLst>
          </p:cNvPr>
          <p:cNvPicPr>
            <a:picLocks noChangeAspect="1"/>
          </p:cNvPicPr>
          <p:nvPr/>
        </p:nvPicPr>
        <p:blipFill>
          <a:blip r:embed="rId6"/>
          <a:stretch>
            <a:fillRect/>
          </a:stretch>
        </p:blipFill>
        <p:spPr>
          <a:xfrm>
            <a:off x="5514919" y="398182"/>
            <a:ext cx="1668773" cy="1668773"/>
          </a:xfrm>
          <a:prstGeom prst="rect">
            <a:avLst/>
          </a:prstGeom>
          <a:solidFill>
            <a:schemeClr val="tx1"/>
          </a:solidFill>
          <a:ln w="38100">
            <a:solidFill>
              <a:schemeClr val="accent6">
                <a:lumMod val="50000"/>
              </a:schemeClr>
            </a:solidFill>
          </a:ln>
        </p:spPr>
      </p:pic>
      <p:pic>
        <p:nvPicPr>
          <p:cNvPr id="15" name="Picture 14">
            <a:extLst>
              <a:ext uri="{FF2B5EF4-FFF2-40B4-BE49-F238E27FC236}">
                <a16:creationId xmlns:a16="http://schemas.microsoft.com/office/drawing/2014/main" id="{F73F3CF3-6D5E-F842-B493-C99B15DB73E2}"/>
              </a:ext>
            </a:extLst>
          </p:cNvPr>
          <p:cNvPicPr>
            <a:picLocks noChangeAspect="1"/>
          </p:cNvPicPr>
          <p:nvPr/>
        </p:nvPicPr>
        <p:blipFill>
          <a:blip r:embed="rId7"/>
          <a:stretch>
            <a:fillRect/>
          </a:stretch>
        </p:blipFill>
        <p:spPr>
          <a:xfrm>
            <a:off x="173974" y="4222228"/>
            <a:ext cx="3652864" cy="1814945"/>
          </a:xfrm>
          <a:prstGeom prst="rect">
            <a:avLst/>
          </a:prstGeom>
        </p:spPr>
      </p:pic>
      <p:pic>
        <p:nvPicPr>
          <p:cNvPr id="3" name="Picture 2">
            <a:extLst>
              <a:ext uri="{FF2B5EF4-FFF2-40B4-BE49-F238E27FC236}">
                <a16:creationId xmlns:a16="http://schemas.microsoft.com/office/drawing/2014/main" id="{197E22E7-0A14-B546-810A-5C7A9011EBE0}"/>
              </a:ext>
            </a:extLst>
          </p:cNvPr>
          <p:cNvPicPr>
            <a:picLocks noChangeAspect="1"/>
          </p:cNvPicPr>
          <p:nvPr/>
        </p:nvPicPr>
        <p:blipFill>
          <a:blip r:embed="rId8"/>
          <a:stretch>
            <a:fillRect/>
          </a:stretch>
        </p:blipFill>
        <p:spPr>
          <a:xfrm>
            <a:off x="10445509" y="222892"/>
            <a:ext cx="1600011" cy="2010064"/>
          </a:xfrm>
          <a:prstGeom prst="rect">
            <a:avLst/>
          </a:prstGeom>
        </p:spPr>
      </p:pic>
      <p:pic>
        <p:nvPicPr>
          <p:cNvPr id="17" name="Picture 16">
            <a:extLst>
              <a:ext uri="{FF2B5EF4-FFF2-40B4-BE49-F238E27FC236}">
                <a16:creationId xmlns:a16="http://schemas.microsoft.com/office/drawing/2014/main" id="{1B17AA0F-1BF6-0E44-B020-D4D192947692}"/>
              </a:ext>
            </a:extLst>
          </p:cNvPr>
          <p:cNvPicPr>
            <a:picLocks noChangeAspect="1"/>
          </p:cNvPicPr>
          <p:nvPr/>
        </p:nvPicPr>
        <p:blipFill rotWithShape="1">
          <a:blip r:embed="rId9"/>
          <a:srcRect l="11712" t="8707"/>
          <a:stretch/>
        </p:blipFill>
        <p:spPr>
          <a:xfrm>
            <a:off x="4623507" y="2283576"/>
            <a:ext cx="3920835" cy="3577324"/>
          </a:xfrm>
          <a:prstGeom prst="rect">
            <a:avLst/>
          </a:prstGeom>
        </p:spPr>
      </p:pic>
      <p:pic>
        <p:nvPicPr>
          <p:cNvPr id="4" name="Picture 3">
            <a:extLst>
              <a:ext uri="{FF2B5EF4-FFF2-40B4-BE49-F238E27FC236}">
                <a16:creationId xmlns:a16="http://schemas.microsoft.com/office/drawing/2014/main" id="{F76EF353-A08B-D14D-AC8C-280F50DAD74F}"/>
              </a:ext>
            </a:extLst>
          </p:cNvPr>
          <p:cNvPicPr>
            <a:picLocks noChangeAspect="1"/>
          </p:cNvPicPr>
          <p:nvPr/>
        </p:nvPicPr>
        <p:blipFill rotWithShape="1">
          <a:blip r:embed="rId10"/>
          <a:srcRect l="5547" r="52714"/>
          <a:stretch/>
        </p:blipFill>
        <p:spPr>
          <a:xfrm>
            <a:off x="8161420" y="345264"/>
            <a:ext cx="1490786" cy="1774607"/>
          </a:xfrm>
          <a:prstGeom prst="rect">
            <a:avLst/>
          </a:prstGeom>
        </p:spPr>
      </p:pic>
      <p:pic>
        <p:nvPicPr>
          <p:cNvPr id="18" name="Picture 17">
            <a:extLst>
              <a:ext uri="{FF2B5EF4-FFF2-40B4-BE49-F238E27FC236}">
                <a16:creationId xmlns:a16="http://schemas.microsoft.com/office/drawing/2014/main" id="{53822A42-1CBF-D542-83CC-1115D82C4D39}"/>
              </a:ext>
            </a:extLst>
          </p:cNvPr>
          <p:cNvPicPr>
            <a:picLocks noChangeAspect="1"/>
          </p:cNvPicPr>
          <p:nvPr/>
        </p:nvPicPr>
        <p:blipFill rotWithShape="1">
          <a:blip r:embed="rId11"/>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4495361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872491-C819-B44A-83FD-FAA7337DAFE9}"/>
              </a:ext>
            </a:extLst>
          </p:cNvPr>
          <p:cNvPicPr>
            <a:picLocks noChangeAspect="1"/>
          </p:cNvPicPr>
          <p:nvPr/>
        </p:nvPicPr>
        <p:blipFill>
          <a:blip r:embed="rId2"/>
          <a:stretch>
            <a:fillRect/>
          </a:stretch>
        </p:blipFill>
        <p:spPr>
          <a:xfrm>
            <a:off x="8086014" y="4251358"/>
            <a:ext cx="3765304" cy="1880342"/>
          </a:xfrm>
          <a:prstGeom prst="rect">
            <a:avLst/>
          </a:prstGeom>
          <a:ln w="28575">
            <a:solidFill>
              <a:srgbClr val="002060"/>
            </a:solidFill>
          </a:ln>
        </p:spPr>
      </p:pic>
      <p:pic>
        <p:nvPicPr>
          <p:cNvPr id="9" name="Picture 8">
            <a:extLst>
              <a:ext uri="{FF2B5EF4-FFF2-40B4-BE49-F238E27FC236}">
                <a16:creationId xmlns:a16="http://schemas.microsoft.com/office/drawing/2014/main" id="{8069319E-209E-FA45-803D-8427D7D2E574}"/>
              </a:ext>
            </a:extLst>
          </p:cNvPr>
          <p:cNvPicPr>
            <a:picLocks noChangeAspect="1"/>
          </p:cNvPicPr>
          <p:nvPr/>
        </p:nvPicPr>
        <p:blipFill>
          <a:blip r:embed="rId3"/>
          <a:stretch>
            <a:fillRect/>
          </a:stretch>
        </p:blipFill>
        <p:spPr>
          <a:xfrm>
            <a:off x="8112471" y="2229719"/>
            <a:ext cx="3738847" cy="1857926"/>
          </a:xfrm>
          <a:prstGeom prst="rect">
            <a:avLst/>
          </a:prstGeom>
          <a:ln w="28575">
            <a:solidFill>
              <a:srgbClr val="002060"/>
            </a:solidFill>
          </a:ln>
        </p:spPr>
      </p:pic>
      <p:pic>
        <p:nvPicPr>
          <p:cNvPr id="11" name="Picture 10">
            <a:extLst>
              <a:ext uri="{FF2B5EF4-FFF2-40B4-BE49-F238E27FC236}">
                <a16:creationId xmlns:a16="http://schemas.microsoft.com/office/drawing/2014/main" id="{DF169256-B270-9843-AF33-41438682F0FD}"/>
              </a:ext>
            </a:extLst>
          </p:cNvPr>
          <p:cNvPicPr>
            <a:picLocks noChangeAspect="1"/>
          </p:cNvPicPr>
          <p:nvPr/>
        </p:nvPicPr>
        <p:blipFill>
          <a:blip r:embed="rId4"/>
          <a:stretch>
            <a:fillRect/>
          </a:stretch>
        </p:blipFill>
        <p:spPr>
          <a:xfrm>
            <a:off x="8112471" y="47784"/>
            <a:ext cx="3738847" cy="1869424"/>
          </a:xfrm>
          <a:prstGeom prst="rect">
            <a:avLst/>
          </a:prstGeom>
          <a:ln w="28575">
            <a:solidFill>
              <a:srgbClr val="002060"/>
            </a:solidFill>
          </a:ln>
        </p:spPr>
      </p:pic>
      <p:pic>
        <p:nvPicPr>
          <p:cNvPr id="13" name="Picture 12">
            <a:extLst>
              <a:ext uri="{FF2B5EF4-FFF2-40B4-BE49-F238E27FC236}">
                <a16:creationId xmlns:a16="http://schemas.microsoft.com/office/drawing/2014/main" id="{6B8261E8-4118-6144-A6B5-430217C667A3}"/>
              </a:ext>
            </a:extLst>
          </p:cNvPr>
          <p:cNvPicPr>
            <a:picLocks noChangeAspect="1"/>
          </p:cNvPicPr>
          <p:nvPr/>
        </p:nvPicPr>
        <p:blipFill>
          <a:blip r:embed="rId5"/>
          <a:stretch>
            <a:fillRect/>
          </a:stretch>
        </p:blipFill>
        <p:spPr>
          <a:xfrm>
            <a:off x="4035570" y="4239902"/>
            <a:ext cx="3760470" cy="1891798"/>
          </a:xfrm>
          <a:prstGeom prst="rect">
            <a:avLst/>
          </a:prstGeom>
          <a:ln w="28575">
            <a:solidFill>
              <a:srgbClr val="002060"/>
            </a:solidFill>
          </a:ln>
        </p:spPr>
      </p:pic>
      <p:pic>
        <p:nvPicPr>
          <p:cNvPr id="15" name="Picture 14">
            <a:extLst>
              <a:ext uri="{FF2B5EF4-FFF2-40B4-BE49-F238E27FC236}">
                <a16:creationId xmlns:a16="http://schemas.microsoft.com/office/drawing/2014/main" id="{CD336BCC-2826-F044-AA1B-2413B4D92C7E}"/>
              </a:ext>
            </a:extLst>
          </p:cNvPr>
          <p:cNvPicPr>
            <a:picLocks noChangeAspect="1"/>
          </p:cNvPicPr>
          <p:nvPr/>
        </p:nvPicPr>
        <p:blipFill>
          <a:blip r:embed="rId6"/>
          <a:stretch>
            <a:fillRect/>
          </a:stretch>
        </p:blipFill>
        <p:spPr>
          <a:xfrm>
            <a:off x="4035570" y="2178061"/>
            <a:ext cx="3760470" cy="1877922"/>
          </a:xfrm>
          <a:prstGeom prst="rect">
            <a:avLst/>
          </a:prstGeom>
          <a:ln w="28575">
            <a:solidFill>
              <a:srgbClr val="002060"/>
            </a:solidFill>
          </a:ln>
        </p:spPr>
      </p:pic>
      <p:pic>
        <p:nvPicPr>
          <p:cNvPr id="17" name="Picture 16">
            <a:extLst>
              <a:ext uri="{FF2B5EF4-FFF2-40B4-BE49-F238E27FC236}">
                <a16:creationId xmlns:a16="http://schemas.microsoft.com/office/drawing/2014/main" id="{E836F485-E90C-C74E-9530-2537BA0980F4}"/>
              </a:ext>
            </a:extLst>
          </p:cNvPr>
          <p:cNvPicPr>
            <a:picLocks noChangeAspect="1"/>
          </p:cNvPicPr>
          <p:nvPr/>
        </p:nvPicPr>
        <p:blipFill>
          <a:blip r:embed="rId7"/>
          <a:stretch>
            <a:fillRect/>
          </a:stretch>
        </p:blipFill>
        <p:spPr>
          <a:xfrm>
            <a:off x="4015744" y="69063"/>
            <a:ext cx="3705395" cy="1848145"/>
          </a:xfrm>
          <a:prstGeom prst="rect">
            <a:avLst/>
          </a:prstGeom>
          <a:ln w="28575">
            <a:solidFill>
              <a:srgbClr val="002060"/>
            </a:solidFill>
          </a:ln>
        </p:spPr>
      </p:pic>
      <p:pic>
        <p:nvPicPr>
          <p:cNvPr id="19" name="Picture 18">
            <a:extLst>
              <a:ext uri="{FF2B5EF4-FFF2-40B4-BE49-F238E27FC236}">
                <a16:creationId xmlns:a16="http://schemas.microsoft.com/office/drawing/2014/main" id="{C3150CCC-3C57-3D42-857F-58433A01A47F}"/>
              </a:ext>
            </a:extLst>
          </p:cNvPr>
          <p:cNvPicPr>
            <a:picLocks noChangeAspect="1"/>
          </p:cNvPicPr>
          <p:nvPr/>
        </p:nvPicPr>
        <p:blipFill>
          <a:blip r:embed="rId8"/>
          <a:stretch>
            <a:fillRect/>
          </a:stretch>
        </p:blipFill>
        <p:spPr>
          <a:xfrm>
            <a:off x="155658" y="4240251"/>
            <a:ext cx="3563481" cy="1779549"/>
          </a:xfrm>
          <a:prstGeom prst="rect">
            <a:avLst/>
          </a:prstGeom>
          <a:ln w="28575">
            <a:solidFill>
              <a:srgbClr val="002060"/>
            </a:solidFill>
          </a:ln>
        </p:spPr>
      </p:pic>
      <p:pic>
        <p:nvPicPr>
          <p:cNvPr id="21" name="Picture 20">
            <a:extLst>
              <a:ext uri="{FF2B5EF4-FFF2-40B4-BE49-F238E27FC236}">
                <a16:creationId xmlns:a16="http://schemas.microsoft.com/office/drawing/2014/main" id="{DA7DF74E-98CF-D94C-8EA4-5A65C815DFC9}"/>
              </a:ext>
            </a:extLst>
          </p:cNvPr>
          <p:cNvPicPr>
            <a:picLocks noChangeAspect="1"/>
          </p:cNvPicPr>
          <p:nvPr/>
        </p:nvPicPr>
        <p:blipFill>
          <a:blip r:embed="rId9"/>
          <a:stretch>
            <a:fillRect/>
          </a:stretch>
        </p:blipFill>
        <p:spPr>
          <a:xfrm>
            <a:off x="155658" y="2210684"/>
            <a:ext cx="3634303" cy="1812676"/>
          </a:xfrm>
          <a:prstGeom prst="rect">
            <a:avLst/>
          </a:prstGeom>
          <a:ln w="28575">
            <a:solidFill>
              <a:srgbClr val="002060"/>
            </a:solidFill>
          </a:ln>
        </p:spPr>
      </p:pic>
      <p:pic>
        <p:nvPicPr>
          <p:cNvPr id="23" name="Picture 22">
            <a:extLst>
              <a:ext uri="{FF2B5EF4-FFF2-40B4-BE49-F238E27FC236}">
                <a16:creationId xmlns:a16="http://schemas.microsoft.com/office/drawing/2014/main" id="{FADB12F6-DC03-7449-B0B0-C17C53D69AE3}"/>
              </a:ext>
            </a:extLst>
          </p:cNvPr>
          <p:cNvPicPr>
            <a:picLocks noChangeAspect="1"/>
          </p:cNvPicPr>
          <p:nvPr/>
        </p:nvPicPr>
        <p:blipFill>
          <a:blip r:embed="rId10"/>
          <a:stretch>
            <a:fillRect/>
          </a:stretch>
        </p:blipFill>
        <p:spPr>
          <a:xfrm>
            <a:off x="155659" y="96172"/>
            <a:ext cx="3688614" cy="1794583"/>
          </a:xfrm>
          <a:prstGeom prst="rect">
            <a:avLst/>
          </a:prstGeom>
          <a:ln w="28575">
            <a:solidFill>
              <a:srgbClr val="002060"/>
            </a:solidFill>
          </a:ln>
        </p:spPr>
      </p:pic>
      <p:sp>
        <p:nvSpPr>
          <p:cNvPr id="24" name="12-Point Star 23">
            <a:extLst>
              <a:ext uri="{FF2B5EF4-FFF2-40B4-BE49-F238E27FC236}">
                <a16:creationId xmlns:a16="http://schemas.microsoft.com/office/drawing/2014/main" id="{97BC833F-5B96-DB4E-A430-B4FEF3FDC9F2}"/>
              </a:ext>
            </a:extLst>
          </p:cNvPr>
          <p:cNvSpPr/>
          <p:nvPr/>
        </p:nvSpPr>
        <p:spPr>
          <a:xfrm>
            <a:off x="1729047" y="993135"/>
            <a:ext cx="8495608" cy="4759272"/>
          </a:xfrm>
          <a:prstGeom prst="star12">
            <a:avLst/>
          </a:prstGeom>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b="1" dirty="0" err="1"/>
              <a:t>Drilio</a:t>
            </a:r>
            <a:r>
              <a:rPr lang="en-US" sz="8000" b="1" dirty="0"/>
              <a:t> </a:t>
            </a:r>
            <a:r>
              <a:rPr lang="en-US" sz="8000" b="1" dirty="0" err="1"/>
              <a:t>dyddiol</a:t>
            </a:r>
            <a:endParaRPr lang="en-US" sz="8000" b="1" dirty="0"/>
          </a:p>
        </p:txBody>
      </p:sp>
      <p:pic>
        <p:nvPicPr>
          <p:cNvPr id="25" name="Picture 24">
            <a:extLst>
              <a:ext uri="{FF2B5EF4-FFF2-40B4-BE49-F238E27FC236}">
                <a16:creationId xmlns:a16="http://schemas.microsoft.com/office/drawing/2014/main" id="{F8347C49-CB9E-CC43-9975-D2808F546941}"/>
              </a:ext>
            </a:extLst>
          </p:cNvPr>
          <p:cNvPicPr>
            <a:picLocks noChangeAspect="1"/>
          </p:cNvPicPr>
          <p:nvPr/>
        </p:nvPicPr>
        <p:blipFill rotWithShape="1">
          <a:blip r:embed="rId11"/>
          <a:srcRect t="6497" b="12147"/>
          <a:stretch/>
        </p:blipFill>
        <p:spPr>
          <a:xfrm>
            <a:off x="0" y="6131700"/>
            <a:ext cx="12192000" cy="726300"/>
          </a:xfrm>
          <a:prstGeom prst="rect">
            <a:avLst/>
          </a:prstGeom>
        </p:spPr>
      </p:pic>
    </p:spTree>
    <p:extLst>
      <p:ext uri="{BB962C8B-B14F-4D97-AF65-F5344CB8AC3E}">
        <p14:creationId xmlns:p14="http://schemas.microsoft.com/office/powerpoint/2010/main" val="362757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24"/>
                                        </p:tgtEl>
                                      </p:cBhvr>
                                    </p:animEffect>
                                    <p:set>
                                      <p:cBhvr>
                                        <p:cTn id="7" dur="1" fill="hold">
                                          <p:stCondLst>
                                            <p:cond delay="499"/>
                                          </p:stCondLst>
                                        </p:cTn>
                                        <p:tgtEl>
                                          <p:spTgt spid="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US" sz="4800" b="1" dirty="0" err="1">
                <a:solidFill>
                  <a:schemeClr val="bg1"/>
                </a:solidFill>
                <a:latin typeface="Noteworthy Light" charset="0"/>
                <a:ea typeface="Noteworthy Light" charset="0"/>
                <a:cs typeface="Noteworthy Light" charset="0"/>
              </a:rPr>
              <a:t>Cwestiynu</a:t>
            </a:r>
            <a:r>
              <a:rPr lang="en-US" sz="4800" b="1" dirty="0">
                <a:solidFill>
                  <a:schemeClr val="bg1"/>
                </a:solidFill>
                <a:latin typeface="Noteworthy Light" charset="0"/>
                <a:ea typeface="Noteworthy Light" charset="0"/>
                <a:cs typeface="Noteworthy Light" charset="0"/>
              </a:rPr>
              <a:t> a </a:t>
            </a:r>
            <a:r>
              <a:rPr lang="en-US" sz="4800" b="1" dirty="0" err="1">
                <a:solidFill>
                  <a:schemeClr val="bg1"/>
                </a:solidFill>
                <a:latin typeface="Noteworthy Light" charset="0"/>
                <a:ea typeface="Noteworthy Light" charset="0"/>
                <a:cs typeface="Noteworthy Light" charset="0"/>
              </a:rPr>
              <a:t>chywiro</a:t>
            </a:r>
            <a:endParaRPr lang="en-US" sz="4800" i="1" dirty="0">
              <a:solidFill>
                <a:schemeClr val="bg1"/>
              </a:solidFill>
              <a:latin typeface="Noteworthy Light" charset="0"/>
              <a:ea typeface="Noteworthy Light" charset="0"/>
              <a:cs typeface="Noteworthy Light" charset="0"/>
            </a:endParaRPr>
          </a:p>
        </p:txBody>
      </p:sp>
      <p:graphicFrame>
        <p:nvGraphicFramePr>
          <p:cNvPr id="5" name="Content Placeholder 2">
            <a:extLst>
              <a:ext uri="{FF2B5EF4-FFF2-40B4-BE49-F238E27FC236}">
                <a16:creationId xmlns:a16="http://schemas.microsoft.com/office/drawing/2014/main" id="{3BE4E889-FB6A-4F93-B6C8-B0F8778C3FF6}"/>
              </a:ext>
            </a:extLst>
          </p:cNvPr>
          <p:cNvGraphicFramePr>
            <a:graphicFrameLocks noGrp="1"/>
          </p:cNvGraphicFramePr>
          <p:nvPr>
            <p:ph idx="1"/>
            <p:extLst>
              <p:ext uri="{D42A27DB-BD31-4B8C-83A1-F6EECF244321}">
                <p14:modId xmlns:p14="http://schemas.microsoft.com/office/powerpoint/2010/main" val="112750880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48075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A9BD1-3639-BA4D-AC3C-5F3F5B790C4B}"/>
              </a:ext>
            </a:extLst>
          </p:cNvPr>
          <p:cNvSpPr txBox="1"/>
          <p:nvPr/>
        </p:nvSpPr>
        <p:spPr>
          <a:xfrm>
            <a:off x="1648691" y="138545"/>
            <a:ext cx="8894618" cy="707886"/>
          </a:xfrm>
          <a:prstGeom prst="rect">
            <a:avLst/>
          </a:prstGeom>
          <a:noFill/>
        </p:spPr>
        <p:txBody>
          <a:bodyPr wrap="square" rtlCol="0">
            <a:spAutoFit/>
          </a:bodyPr>
          <a:lstStyle/>
          <a:p>
            <a:pPr algn="ctr"/>
            <a:r>
              <a:rPr lang="en-US" sz="4000" b="1" dirty="0" err="1">
                <a:solidFill>
                  <a:srgbClr val="002060"/>
                </a:solidFill>
                <a:latin typeface="Impact" panose="020B0806030902050204" pitchFamily="34" charset="0"/>
              </a:rPr>
              <a:t>Cwestiynau</a:t>
            </a:r>
            <a:r>
              <a:rPr lang="en-US" sz="4000" b="1" dirty="0">
                <a:solidFill>
                  <a:srgbClr val="002060"/>
                </a:solidFill>
                <a:latin typeface="Impact" panose="020B0806030902050204" pitchFamily="34" charset="0"/>
              </a:rPr>
              <a:t> </a:t>
            </a:r>
            <a:r>
              <a:rPr lang="en-US" sz="4000" b="1" dirty="0" err="1">
                <a:solidFill>
                  <a:srgbClr val="002060"/>
                </a:solidFill>
                <a:latin typeface="Impact" panose="020B0806030902050204" pitchFamily="34" charset="0"/>
              </a:rPr>
              <a:t>caeëdig</a:t>
            </a:r>
            <a:r>
              <a:rPr lang="en-US" sz="4000" b="1" dirty="0">
                <a:solidFill>
                  <a:srgbClr val="002060"/>
                </a:solidFill>
                <a:latin typeface="Impact" panose="020B0806030902050204" pitchFamily="34" charset="0"/>
              </a:rPr>
              <a:t> …</a:t>
            </a:r>
          </a:p>
        </p:txBody>
      </p:sp>
      <p:sp>
        <p:nvSpPr>
          <p:cNvPr id="5" name="Google Shape;280;p16">
            <a:extLst>
              <a:ext uri="{FF2B5EF4-FFF2-40B4-BE49-F238E27FC236}">
                <a16:creationId xmlns:a16="http://schemas.microsoft.com/office/drawing/2014/main" id="{6CECDB76-AC8F-194F-9E54-71ABD4215D4D}"/>
              </a:ext>
            </a:extLst>
          </p:cNvPr>
          <p:cNvSpPr txBox="1">
            <a:spLocks/>
          </p:cNvSpPr>
          <p:nvPr/>
        </p:nvSpPr>
        <p:spPr>
          <a:xfrm>
            <a:off x="332508" y="1264524"/>
            <a:ext cx="11319163" cy="4245216"/>
          </a:xfrm>
          <a:prstGeom prst="rect">
            <a:avLst/>
          </a:prstGeom>
          <a:noFill/>
          <a:ln>
            <a:noFill/>
          </a:ln>
        </p:spPr>
        <p:txBody>
          <a:bodyPr spcFirstLastPara="1" wrap="square" lIns="91425" tIns="45700" rIns="91425" bIns="45700" anchor="t" anchorCtr="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68580" indent="0">
              <a:spcBef>
                <a:spcPts val="0"/>
              </a:spcBef>
              <a:buClr>
                <a:schemeClr val="accent1"/>
              </a:buClr>
              <a:buSzPts val="1824"/>
              <a:buFont typeface="Noto Sans Symbols"/>
              <a:buNone/>
            </a:pPr>
            <a:r>
              <a:rPr lang="en-US" sz="2800" b="1" dirty="0">
                <a:solidFill>
                  <a:schemeClr val="dk2"/>
                </a:solidFill>
                <a:ea typeface="Century Gothic"/>
                <a:cs typeface="Century Gothic"/>
                <a:sym typeface="Century Gothic"/>
              </a:rPr>
              <a:t>Mae </a:t>
            </a:r>
            <a:r>
              <a:rPr lang="en-US" sz="2800" b="1" dirty="0" err="1">
                <a:solidFill>
                  <a:schemeClr val="dk2"/>
                </a:solidFill>
                <a:ea typeface="Century Gothic"/>
                <a:cs typeface="Century Gothic"/>
                <a:sym typeface="Century Gothic"/>
              </a:rPr>
              <a:t>sawl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ffordd</a:t>
            </a:r>
            <a:r>
              <a:rPr lang="en-US" sz="2800" b="1" dirty="0">
                <a:solidFill>
                  <a:schemeClr val="dk2"/>
                </a:solidFill>
                <a:ea typeface="Century Gothic"/>
                <a:cs typeface="Century Gothic"/>
                <a:sym typeface="Century Gothic"/>
              </a:rPr>
              <a:t> o </a:t>
            </a:r>
            <a:r>
              <a:rPr lang="en-US" sz="2800" b="1" dirty="0" err="1">
                <a:solidFill>
                  <a:schemeClr val="dk2"/>
                </a:solidFill>
                <a:ea typeface="Century Gothic"/>
                <a:cs typeface="Century Gothic"/>
                <a:sym typeface="Century Gothic"/>
              </a:rPr>
              <a:t>ateb</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yn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gadarnhaol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neu’n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negyddol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yn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Gymraeg</a:t>
            </a:r>
            <a:r>
              <a:rPr lang="en-US" sz="2800" b="1" dirty="0">
                <a:solidFill>
                  <a:schemeClr val="dk2"/>
                </a:solidFill>
                <a:ea typeface="Century Gothic"/>
                <a:cs typeface="Century Gothic"/>
                <a:sym typeface="Century Gothic"/>
              </a:rPr>
              <a:t> ….</a:t>
            </a:r>
          </a:p>
        </p:txBody>
      </p:sp>
      <p:sp>
        <p:nvSpPr>
          <p:cNvPr id="6" name="Oval Callout 5">
            <a:extLst>
              <a:ext uri="{FF2B5EF4-FFF2-40B4-BE49-F238E27FC236}">
                <a16:creationId xmlns:a16="http://schemas.microsoft.com/office/drawing/2014/main" id="{38267440-427A-274B-8F74-4B4A48499C72}"/>
              </a:ext>
            </a:extLst>
          </p:cNvPr>
          <p:cNvSpPr/>
          <p:nvPr/>
        </p:nvSpPr>
        <p:spPr>
          <a:xfrm>
            <a:off x="332508" y="2728738"/>
            <a:ext cx="2632365" cy="1302326"/>
          </a:xfrm>
          <a:prstGeom prst="wedgeEllipseCallout">
            <a:avLst>
              <a:gd name="adj1" fmla="val -26046"/>
              <a:gd name="adj2" fmla="val 108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Oes</a:t>
            </a:r>
            <a:endParaRPr lang="en-US" b="1" dirty="0"/>
          </a:p>
          <a:p>
            <a:pPr algn="ctr"/>
            <a:endParaRPr lang="en-US" b="1" dirty="0"/>
          </a:p>
          <a:p>
            <a:pPr algn="ctr"/>
            <a:r>
              <a:rPr lang="en-US" b="1" dirty="0" err="1"/>
              <a:t>Nac</a:t>
            </a:r>
            <a:r>
              <a:rPr lang="en-US" b="1" dirty="0"/>
              <a:t> </a:t>
            </a:r>
            <a:r>
              <a:rPr lang="en-US" b="1" dirty="0" err="1"/>
              <a:t>oes</a:t>
            </a:r>
            <a:endParaRPr lang="en-US" b="1" dirty="0"/>
          </a:p>
        </p:txBody>
      </p:sp>
      <p:sp>
        <p:nvSpPr>
          <p:cNvPr id="7" name="Oval Callout 6">
            <a:extLst>
              <a:ext uri="{FF2B5EF4-FFF2-40B4-BE49-F238E27FC236}">
                <a16:creationId xmlns:a16="http://schemas.microsoft.com/office/drawing/2014/main" id="{2A8686B6-66FB-814B-BD5E-D127DAF53EC3}"/>
              </a:ext>
            </a:extLst>
          </p:cNvPr>
          <p:cNvSpPr/>
          <p:nvPr/>
        </p:nvSpPr>
        <p:spPr>
          <a:xfrm>
            <a:off x="3179616" y="2743201"/>
            <a:ext cx="2632365" cy="1302326"/>
          </a:xfrm>
          <a:prstGeom prst="wedgeEllipseCallout">
            <a:avLst>
              <a:gd name="adj1" fmla="val -11309"/>
              <a:gd name="adj2" fmla="val 113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Ydy</a:t>
            </a:r>
            <a:endParaRPr lang="en-US" b="1" dirty="0"/>
          </a:p>
          <a:p>
            <a:pPr algn="ctr"/>
            <a:endParaRPr lang="en-US" b="1" dirty="0"/>
          </a:p>
          <a:p>
            <a:pPr algn="ctr"/>
            <a:r>
              <a:rPr lang="en-US" b="1" dirty="0" err="1"/>
              <a:t>Nac</a:t>
            </a:r>
            <a:r>
              <a:rPr lang="en-US" b="1" dirty="0"/>
              <a:t> </a:t>
            </a:r>
            <a:r>
              <a:rPr lang="en-US" b="1" dirty="0" err="1"/>
              <a:t>ydy</a:t>
            </a:r>
            <a:endParaRPr lang="en-US" b="1" dirty="0"/>
          </a:p>
        </p:txBody>
      </p:sp>
      <p:sp>
        <p:nvSpPr>
          <p:cNvPr id="8" name="Oval Callout 7">
            <a:extLst>
              <a:ext uri="{FF2B5EF4-FFF2-40B4-BE49-F238E27FC236}">
                <a16:creationId xmlns:a16="http://schemas.microsoft.com/office/drawing/2014/main" id="{0B68D290-7303-3E40-933A-C0CD3E460DE4}"/>
              </a:ext>
            </a:extLst>
          </p:cNvPr>
          <p:cNvSpPr/>
          <p:nvPr/>
        </p:nvSpPr>
        <p:spPr>
          <a:xfrm>
            <a:off x="6127172" y="2743201"/>
            <a:ext cx="2632365" cy="1302326"/>
          </a:xfrm>
          <a:prstGeom prst="wedgeEllipseCallout">
            <a:avLst>
              <a:gd name="adj1" fmla="val -13941"/>
              <a:gd name="adj2" fmla="val 1114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Do</a:t>
            </a:r>
          </a:p>
          <a:p>
            <a:pPr algn="ctr"/>
            <a:endParaRPr lang="en-US" b="1" dirty="0"/>
          </a:p>
          <a:p>
            <a:pPr algn="ctr"/>
            <a:r>
              <a:rPr lang="en-US" b="1" dirty="0" err="1"/>
              <a:t>Naddo</a:t>
            </a:r>
            <a:endParaRPr lang="en-US" b="1" dirty="0"/>
          </a:p>
        </p:txBody>
      </p:sp>
      <p:sp>
        <p:nvSpPr>
          <p:cNvPr id="9" name="Oval Callout 8">
            <a:extLst>
              <a:ext uri="{FF2B5EF4-FFF2-40B4-BE49-F238E27FC236}">
                <a16:creationId xmlns:a16="http://schemas.microsoft.com/office/drawing/2014/main" id="{F99FCF27-3167-2B4F-BC13-013CFD1C457A}"/>
              </a:ext>
            </a:extLst>
          </p:cNvPr>
          <p:cNvSpPr/>
          <p:nvPr/>
        </p:nvSpPr>
        <p:spPr>
          <a:xfrm>
            <a:off x="9150926" y="2728738"/>
            <a:ext cx="2632365" cy="1302326"/>
          </a:xfrm>
          <a:prstGeom prst="wedgeEllipseCallout">
            <a:avLst>
              <a:gd name="adj1" fmla="val -12888"/>
              <a:gd name="adj2" fmla="val 1093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Oedd</a:t>
            </a:r>
            <a:endParaRPr lang="en-US" b="1" dirty="0"/>
          </a:p>
          <a:p>
            <a:pPr algn="ctr"/>
            <a:endParaRPr lang="en-US" b="1" dirty="0"/>
          </a:p>
          <a:p>
            <a:pPr algn="ctr"/>
            <a:r>
              <a:rPr lang="en-US" b="1" dirty="0" err="1"/>
              <a:t>Nac</a:t>
            </a:r>
            <a:r>
              <a:rPr lang="en-US" b="1" dirty="0"/>
              <a:t> </a:t>
            </a:r>
            <a:r>
              <a:rPr lang="en-US" b="1" dirty="0" err="1"/>
              <a:t>oedd</a:t>
            </a:r>
            <a:endParaRPr lang="en-US" b="1" dirty="0"/>
          </a:p>
        </p:txBody>
      </p:sp>
      <p:sp>
        <p:nvSpPr>
          <p:cNvPr id="10" name="Oval Callout 9">
            <a:extLst>
              <a:ext uri="{FF2B5EF4-FFF2-40B4-BE49-F238E27FC236}">
                <a16:creationId xmlns:a16="http://schemas.microsoft.com/office/drawing/2014/main" id="{D208E164-0026-5541-B65F-87344BFAC2A1}"/>
              </a:ext>
            </a:extLst>
          </p:cNvPr>
          <p:cNvSpPr/>
          <p:nvPr/>
        </p:nvSpPr>
        <p:spPr>
          <a:xfrm>
            <a:off x="1274616" y="4328286"/>
            <a:ext cx="2632365" cy="1302326"/>
          </a:xfrm>
          <a:prstGeom prst="wedgeEllipseCallout">
            <a:avLst>
              <a:gd name="adj1" fmla="val 41323"/>
              <a:gd name="adj2" fmla="val 62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Ie</a:t>
            </a:r>
            <a:endParaRPr lang="en-US" b="1" dirty="0"/>
          </a:p>
          <a:p>
            <a:pPr algn="ctr"/>
            <a:endParaRPr lang="en-US" b="1" dirty="0"/>
          </a:p>
          <a:p>
            <a:pPr algn="ctr"/>
            <a:r>
              <a:rPr lang="en-US" b="1" dirty="0" err="1"/>
              <a:t>Nage</a:t>
            </a:r>
            <a:endParaRPr lang="en-US" b="1" dirty="0"/>
          </a:p>
        </p:txBody>
      </p:sp>
      <p:sp>
        <p:nvSpPr>
          <p:cNvPr id="11" name="Oval Callout 10">
            <a:extLst>
              <a:ext uri="{FF2B5EF4-FFF2-40B4-BE49-F238E27FC236}">
                <a16:creationId xmlns:a16="http://schemas.microsoft.com/office/drawing/2014/main" id="{665489E2-D61B-0944-9966-38B22F4B4215}"/>
              </a:ext>
            </a:extLst>
          </p:cNvPr>
          <p:cNvSpPr/>
          <p:nvPr/>
        </p:nvSpPr>
        <p:spPr>
          <a:xfrm>
            <a:off x="4336472" y="4416461"/>
            <a:ext cx="2632365" cy="1302326"/>
          </a:xfrm>
          <a:prstGeom prst="wedgeEllipseCallout">
            <a:avLst>
              <a:gd name="adj1" fmla="val 45007"/>
              <a:gd name="adj2" fmla="val 58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Cei</a:t>
            </a:r>
            <a:endParaRPr lang="en-US" b="1" dirty="0"/>
          </a:p>
          <a:p>
            <a:pPr algn="ctr"/>
            <a:endParaRPr lang="en-US" b="1" dirty="0"/>
          </a:p>
          <a:p>
            <a:pPr algn="ctr"/>
            <a:r>
              <a:rPr lang="en-US" b="1" dirty="0"/>
              <a:t>Na </a:t>
            </a:r>
            <a:r>
              <a:rPr lang="en-US" b="1" dirty="0" err="1"/>
              <a:t>chei</a:t>
            </a:r>
            <a:endParaRPr lang="en-US" b="1" dirty="0"/>
          </a:p>
        </p:txBody>
      </p:sp>
      <p:sp>
        <p:nvSpPr>
          <p:cNvPr id="12" name="Oval Callout 11">
            <a:extLst>
              <a:ext uri="{FF2B5EF4-FFF2-40B4-BE49-F238E27FC236}">
                <a16:creationId xmlns:a16="http://schemas.microsoft.com/office/drawing/2014/main" id="{43368FFF-F914-5447-BF8F-2CE564461164}"/>
              </a:ext>
            </a:extLst>
          </p:cNvPr>
          <p:cNvSpPr/>
          <p:nvPr/>
        </p:nvSpPr>
        <p:spPr>
          <a:xfrm>
            <a:off x="7443354" y="4392881"/>
            <a:ext cx="2632365" cy="1302326"/>
          </a:xfrm>
          <a:prstGeom prst="wedgeEllipseCallout">
            <a:avLst>
              <a:gd name="adj1" fmla="val 48165"/>
              <a:gd name="adj2" fmla="val 5718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Ydw</a:t>
            </a:r>
            <a:endParaRPr lang="en-US" b="1" dirty="0"/>
          </a:p>
          <a:p>
            <a:pPr algn="ctr"/>
            <a:endParaRPr lang="en-US" b="1" dirty="0"/>
          </a:p>
          <a:p>
            <a:pPr algn="ctr"/>
            <a:r>
              <a:rPr lang="en-US" b="1" dirty="0" err="1"/>
              <a:t>Nac</a:t>
            </a:r>
            <a:r>
              <a:rPr lang="en-US" b="1" dirty="0"/>
              <a:t> </a:t>
            </a:r>
            <a:r>
              <a:rPr lang="en-US" b="1" dirty="0" err="1"/>
              <a:t>ydw</a:t>
            </a:r>
            <a:endParaRPr lang="en-US" b="1" dirty="0"/>
          </a:p>
        </p:txBody>
      </p:sp>
      <p:pic>
        <p:nvPicPr>
          <p:cNvPr id="14" name="Picture 13">
            <a:extLst>
              <a:ext uri="{FF2B5EF4-FFF2-40B4-BE49-F238E27FC236}">
                <a16:creationId xmlns:a16="http://schemas.microsoft.com/office/drawing/2014/main" id="{75A77341-7751-F446-9705-E3061A0772E0}"/>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9716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urprised, Blue Eyes, Freckles, See"/>
          <p:cNvPicPr>
            <a:picLocks noChangeAspect="1" noChangeArrowheads="1"/>
          </p:cNvPicPr>
          <p:nvPr/>
        </p:nvPicPr>
        <p:blipFill rotWithShape="1">
          <a:blip r:embed="rId2">
            <a:extLst>
              <a:ext uri="{28A0092B-C50C-407E-A947-70E740481C1C}">
                <a14:useLocalDpi xmlns:a14="http://schemas.microsoft.com/office/drawing/2010/main" val="0"/>
              </a:ext>
            </a:extLst>
          </a:blip>
          <a:srcRect l="2179" r="13448" b="-1"/>
          <a:stretch/>
        </p:blipFill>
        <p:spPr bwMode="auto">
          <a:xfrm>
            <a:off x="3523486" y="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251709"/>
            <a:ext cx="5343906" cy="1839191"/>
          </a:xfrm>
        </p:spPr>
        <p:txBody>
          <a:bodyPr anchor="b">
            <a:noAutofit/>
          </a:bodyPr>
          <a:lstStyle/>
          <a:p>
            <a:r>
              <a:rPr lang="en-US" sz="4800" b="1" dirty="0" err="1">
                <a:latin typeface="Noteworthy Light" charset="0"/>
                <a:ea typeface="Noteworthy Light" charset="0"/>
                <a:cs typeface="Noteworthy Light" charset="0"/>
              </a:rPr>
              <a:t>Defnyddio’r</a:t>
            </a:r>
            <a:r>
              <a:rPr lang="en-US" sz="4800" b="1" dirty="0">
                <a:latin typeface="Noteworthy Light" charset="0"/>
                <a:ea typeface="Noteworthy Light" charset="0"/>
                <a:cs typeface="Noteworthy Light" charset="0"/>
              </a:rPr>
              <a:t> </a:t>
            </a:r>
            <a:r>
              <a:rPr lang="en-US" sz="4800" b="1" dirty="0" err="1">
                <a:latin typeface="Noteworthy Light" charset="0"/>
                <a:ea typeface="Noteworthy Light" charset="0"/>
                <a:cs typeface="Noteworthy Light" charset="0"/>
              </a:rPr>
              <a:t>famiaith</a:t>
            </a:r>
            <a:endParaRPr lang="en-US" sz="4800" i="1" dirty="0">
              <a:latin typeface="Noteworthy Light" charset="0"/>
              <a:ea typeface="Noteworthy Light" charset="0"/>
              <a:cs typeface="Noteworthy Light" charset="0"/>
            </a:endParaRP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24815" y="2478896"/>
            <a:ext cx="8180624" cy="3788454"/>
          </a:xfrm>
        </p:spPr>
        <p:txBody>
          <a:bodyPr anchor="t">
            <a:normAutofit fontScale="85000" lnSpcReduction="20000"/>
          </a:bodyPr>
          <a:lstStyle/>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Perygl</a:t>
            </a:r>
            <a:r>
              <a:rPr lang="en-US" sz="3200" dirty="0"/>
              <a:t> y </a:t>
            </a:r>
            <a:r>
              <a:rPr lang="en-US" sz="3200" dirty="0" err="1"/>
              <a:t>Frechdan</a:t>
            </a:r>
            <a:r>
              <a:rPr lang="en-US" sz="3200" dirty="0"/>
              <a:t> Iaith – Do’s and don’ts!</a:t>
            </a:r>
          </a:p>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Peidiwch</a:t>
            </a:r>
            <a:r>
              <a:rPr lang="en-US" sz="3200" dirty="0"/>
              <a:t> </a:t>
            </a:r>
            <a:r>
              <a:rPr lang="en-US" sz="3200" dirty="0" err="1"/>
              <a:t>â</a:t>
            </a:r>
            <a:r>
              <a:rPr lang="en-US" sz="3200" dirty="0"/>
              <a:t> </a:t>
            </a:r>
            <a:r>
              <a:rPr lang="en-US" sz="3200" dirty="0" err="1"/>
              <a:t>gofyn</a:t>
            </a:r>
            <a:r>
              <a:rPr lang="en-US" sz="3200" dirty="0"/>
              <a:t>  ‘</a:t>
            </a:r>
            <a:r>
              <a:rPr lang="en-US" sz="3200" i="1" dirty="0"/>
              <a:t>Beth </a:t>
            </a:r>
            <a:r>
              <a:rPr lang="en-US" sz="3200" i="1" dirty="0" err="1"/>
              <a:t>ydy</a:t>
            </a:r>
            <a:r>
              <a:rPr lang="en-US" sz="3200" i="1" dirty="0"/>
              <a:t> _____ </a:t>
            </a:r>
            <a:r>
              <a:rPr lang="en-US" sz="3200" i="1" dirty="0" err="1"/>
              <a:t>yn</a:t>
            </a:r>
            <a:r>
              <a:rPr lang="en-US" sz="3200" i="1" dirty="0"/>
              <a:t> </a:t>
            </a:r>
            <a:r>
              <a:rPr lang="en-US" sz="3200" i="1" dirty="0" err="1"/>
              <a:t>Saesneg</a:t>
            </a:r>
            <a:r>
              <a:rPr lang="en-US" sz="3200" i="1" dirty="0"/>
              <a:t>?’</a:t>
            </a:r>
          </a:p>
          <a:p>
            <a:pPr marL="0" marR="0" lvl="0" indent="0" defTabSz="914400" eaLnBrk="1" fontAlgn="auto" latinLnBrk="0" hangingPunct="1">
              <a:spcBef>
                <a:spcPts val="0"/>
              </a:spcBef>
              <a:spcAft>
                <a:spcPts val="600"/>
              </a:spcAft>
              <a:buClrTx/>
              <a:buSzTx/>
              <a:buFontTx/>
              <a:buNone/>
              <a:tabLst/>
              <a:defRPr/>
            </a:pPr>
            <a:endParaRPr lang="en-US" sz="3200" i="1" dirty="0"/>
          </a:p>
          <a:p>
            <a:pPr marL="0" marR="0" lvl="0" indent="0" defTabSz="914400" eaLnBrk="1" fontAlgn="auto" latinLnBrk="0" hangingPunct="1">
              <a:spcBef>
                <a:spcPts val="0"/>
              </a:spcBef>
              <a:spcAft>
                <a:spcPts val="600"/>
              </a:spcAft>
              <a:buClrTx/>
              <a:buSzTx/>
              <a:buFontTx/>
              <a:buNone/>
              <a:tabLst/>
              <a:defRPr/>
            </a:pPr>
            <a:r>
              <a:rPr lang="en-US" sz="3200" dirty="0"/>
              <a:t>Y nod </a:t>
            </a:r>
            <a:r>
              <a:rPr lang="en-US" sz="3200" dirty="0" err="1"/>
              <a:t>yw</a:t>
            </a:r>
            <a:r>
              <a:rPr lang="en-US" sz="3200" dirty="0"/>
              <a:t> </a:t>
            </a:r>
            <a:r>
              <a:rPr lang="en-US" sz="3200" dirty="0" err="1"/>
              <a:t>cael</a:t>
            </a:r>
            <a:r>
              <a:rPr lang="en-US" sz="3200" dirty="0"/>
              <a:t> y </a:t>
            </a:r>
            <a:r>
              <a:rPr lang="en-US" sz="3200" dirty="0" err="1"/>
              <a:t>dysgwyr</a:t>
            </a:r>
            <a:r>
              <a:rPr lang="en-US" sz="3200" dirty="0"/>
              <a:t> </a:t>
            </a:r>
            <a:r>
              <a:rPr lang="en-US" sz="3200" dirty="0" err="1"/>
              <a:t>i</a:t>
            </a:r>
            <a:r>
              <a:rPr lang="en-US" sz="3200" dirty="0"/>
              <a:t> </a:t>
            </a:r>
            <a:r>
              <a:rPr lang="en-US" sz="3200" dirty="0" err="1"/>
              <a:t>ddefnyddio’r</a:t>
            </a:r>
            <a:r>
              <a:rPr lang="en-US" sz="3200" dirty="0"/>
              <a:t> </a:t>
            </a:r>
            <a:r>
              <a:rPr lang="en-US" sz="3200" b="1" dirty="0" err="1"/>
              <a:t>Gymraeg</a:t>
            </a:r>
            <a:r>
              <a:rPr lang="en-US" sz="3200" dirty="0"/>
              <a:t>!!</a:t>
            </a:r>
          </a:p>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Os</a:t>
            </a:r>
            <a:r>
              <a:rPr lang="en-US" sz="3200" dirty="0"/>
              <a:t> </a:t>
            </a:r>
            <a:r>
              <a:rPr lang="en-US" sz="3200" dirty="0" err="1"/>
              <a:t>yn</a:t>
            </a:r>
            <a:r>
              <a:rPr lang="en-US" sz="3200" dirty="0"/>
              <a:t> </a:t>
            </a:r>
            <a:r>
              <a:rPr lang="en-US" sz="3200" dirty="0" err="1"/>
              <a:t>bosib</a:t>
            </a:r>
            <a:r>
              <a:rPr lang="en-US" sz="3200" dirty="0"/>
              <a:t>, </a:t>
            </a:r>
            <a:r>
              <a:rPr lang="en-US" sz="3200" dirty="0" err="1"/>
              <a:t>defnyddiwch</a:t>
            </a:r>
            <a:r>
              <a:rPr lang="en-US" sz="3200" dirty="0"/>
              <a:t> </a:t>
            </a:r>
            <a:r>
              <a:rPr lang="en-US" sz="3200" dirty="0" err="1"/>
              <a:t>luniau</a:t>
            </a:r>
            <a:r>
              <a:rPr lang="en-US" sz="3200" dirty="0"/>
              <a:t>, </a:t>
            </a:r>
            <a:r>
              <a:rPr lang="en-US" sz="3200" dirty="0" err="1"/>
              <a:t>symudiadau</a:t>
            </a:r>
            <a:r>
              <a:rPr lang="en-US" sz="3200" dirty="0"/>
              <a:t> neu </a:t>
            </a:r>
            <a:r>
              <a:rPr lang="en-US" sz="3200" dirty="0" err="1"/>
              <a:t>arall-eiriwch</a:t>
            </a:r>
            <a:r>
              <a:rPr lang="en-US" sz="3200" dirty="0"/>
              <a:t> </a:t>
            </a:r>
            <a:r>
              <a:rPr lang="en-US" sz="3200" dirty="0" err="1"/>
              <a:t>yn</a:t>
            </a:r>
            <a:r>
              <a:rPr lang="en-US" sz="3200" dirty="0"/>
              <a:t> </a:t>
            </a:r>
            <a:r>
              <a:rPr lang="en-US" sz="3200" dirty="0" err="1"/>
              <a:t>Gymraeg</a:t>
            </a:r>
            <a:r>
              <a:rPr lang="en-US" sz="3200" dirty="0"/>
              <a:t> </a:t>
            </a:r>
            <a:r>
              <a:rPr lang="en-US" sz="3200" dirty="0" err="1"/>
              <a:t>wrth</a:t>
            </a:r>
            <a:r>
              <a:rPr lang="en-US" sz="3200" dirty="0"/>
              <a:t> </a:t>
            </a:r>
            <a:r>
              <a:rPr lang="en-US" sz="3200" dirty="0" err="1"/>
              <a:t>esbonio</a:t>
            </a:r>
            <a:r>
              <a:rPr lang="en-US" sz="3200" dirty="0"/>
              <a:t> </a:t>
            </a:r>
            <a:r>
              <a:rPr lang="en-US" sz="3200" dirty="0" err="1"/>
              <a:t>yn</a:t>
            </a:r>
            <a:r>
              <a:rPr lang="en-US" sz="3200" dirty="0"/>
              <a:t> </a:t>
            </a:r>
            <a:r>
              <a:rPr lang="en-US" sz="3200" dirty="0" err="1"/>
              <a:t>hytrach</a:t>
            </a:r>
            <a:r>
              <a:rPr lang="en-US" sz="3200" dirty="0"/>
              <a:t> </a:t>
            </a:r>
            <a:r>
              <a:rPr lang="en-US" sz="3200" dirty="0" err="1"/>
              <a:t>na</a:t>
            </a:r>
            <a:r>
              <a:rPr lang="en-US" sz="3200" dirty="0"/>
              <a:t> </a:t>
            </a:r>
            <a:r>
              <a:rPr lang="en-US" sz="3200" dirty="0" err="1"/>
              <a:t>throi</a:t>
            </a:r>
            <a:r>
              <a:rPr lang="en-US" sz="3200" dirty="0"/>
              <a:t> at y </a:t>
            </a:r>
            <a:r>
              <a:rPr lang="en-US" sz="3200" dirty="0" err="1"/>
              <a:t>Saesneg</a:t>
            </a:r>
            <a:r>
              <a:rPr lang="en-US" sz="3200" dirty="0"/>
              <a:t>. </a:t>
            </a:r>
          </a:p>
          <a:p>
            <a:pPr marL="0" marR="0" lvl="0" indent="0" defTabSz="914400" eaLnBrk="1" fontAlgn="auto" latinLnBrk="0" hangingPunct="1">
              <a:spcBef>
                <a:spcPts val="0"/>
              </a:spcBef>
              <a:spcAft>
                <a:spcPts val="600"/>
              </a:spcAft>
              <a:buClrTx/>
              <a:buSzTx/>
              <a:buFontTx/>
              <a:buNone/>
              <a:tabLst/>
              <a:defRPr/>
            </a:pPr>
            <a:endParaRPr lang="en-US" sz="3200" dirty="0"/>
          </a:p>
        </p:txBody>
      </p:sp>
      <p:pic>
        <p:nvPicPr>
          <p:cNvPr id="9" name="Picture 8">
            <a:extLst>
              <a:ext uri="{FF2B5EF4-FFF2-40B4-BE49-F238E27FC236}">
                <a16:creationId xmlns:a16="http://schemas.microsoft.com/office/drawing/2014/main" id="{A9FE534B-AF69-974C-ABD5-8C04D0DBBDE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1901760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dissolv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dissolv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dissolve">
                                      <p:cBhvr>
                                        <p:cTn id="1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3402" y="1329401"/>
            <a:ext cx="10515600" cy="1325563"/>
          </a:xfrm>
        </p:spPr>
        <p:txBody>
          <a:bodyPr/>
          <a:lstStyle/>
          <a:p>
            <a:pPr algn="ctr"/>
            <a:r>
              <a:rPr lang="en-US" b="1" dirty="0" err="1">
                <a:latin typeface="Noteworthy Light" charset="0"/>
                <a:ea typeface="Noteworthy Light" charset="0"/>
                <a:cs typeface="Noteworthy Light" charset="0"/>
              </a:rPr>
              <a:t>Gwerth</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Gweithgareddau</a:t>
            </a:r>
            <a:r>
              <a:rPr lang="en-US" b="1" dirty="0">
                <a:latin typeface="Noteworthy Light" charset="0"/>
                <a:ea typeface="Noteworthy Light" charset="0"/>
                <a:cs typeface="Noteworthy Light" charset="0"/>
              </a:rPr>
              <a:t> </a:t>
            </a:r>
            <a:br>
              <a:rPr lang="en-US" dirty="0">
                <a:latin typeface="Noteworthy Light" charset="0"/>
                <a:ea typeface="Noteworthy Light" charset="0"/>
                <a:cs typeface="Noteworthy Light" charset="0"/>
              </a:rPr>
            </a:br>
            <a:endParaRPr lang="en-US"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A81FB765-34E8-0045-B361-5AAA0A2D1BD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6382710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6D034917-9F48-D646-B04F-4FA338094D42}"/>
              </a:ext>
            </a:extLst>
          </p:cNvPr>
          <p:cNvPicPr>
            <a:picLocks noGrp="1" noChangeAspect="1"/>
          </p:cNvPicPr>
          <p:nvPr>
            <p:ph idx="1"/>
          </p:nvPr>
        </p:nvPicPr>
        <p:blipFill>
          <a:blip r:embed="rId3"/>
          <a:stretch>
            <a:fillRect/>
          </a:stretch>
        </p:blipFill>
        <p:spPr>
          <a:xfrm>
            <a:off x="1387961" y="2784747"/>
            <a:ext cx="2629866" cy="3058986"/>
          </a:xfrm>
        </p:spPr>
      </p:pic>
      <p:pic>
        <p:nvPicPr>
          <p:cNvPr id="8" name="Picture 7" descr="A screenshot of a cell phone&#10;&#10;Description automatically generated">
            <a:extLst>
              <a:ext uri="{FF2B5EF4-FFF2-40B4-BE49-F238E27FC236}">
                <a16:creationId xmlns:a16="http://schemas.microsoft.com/office/drawing/2014/main" id="{914D12E4-3364-C646-9555-7627E46A655F}"/>
              </a:ext>
            </a:extLst>
          </p:cNvPr>
          <p:cNvPicPr>
            <a:picLocks noChangeAspect="1"/>
          </p:cNvPicPr>
          <p:nvPr/>
        </p:nvPicPr>
        <p:blipFill>
          <a:blip r:embed="rId4"/>
          <a:stretch>
            <a:fillRect/>
          </a:stretch>
        </p:blipFill>
        <p:spPr>
          <a:xfrm>
            <a:off x="151654" y="160738"/>
            <a:ext cx="4486922" cy="246400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C23BE974-CD2C-264A-9A9C-9CD8240DF121}"/>
              </a:ext>
            </a:extLst>
          </p:cNvPr>
          <p:cNvPicPr>
            <a:picLocks noChangeAspect="1"/>
          </p:cNvPicPr>
          <p:nvPr/>
        </p:nvPicPr>
        <p:blipFill>
          <a:blip r:embed="rId5"/>
          <a:stretch>
            <a:fillRect/>
          </a:stretch>
        </p:blipFill>
        <p:spPr>
          <a:xfrm>
            <a:off x="5422026" y="1154714"/>
            <a:ext cx="5672138" cy="3260066"/>
          </a:xfrm>
          <a:prstGeom prst="rect">
            <a:avLst/>
          </a:prstGeom>
        </p:spPr>
      </p:pic>
      <p:sp>
        <p:nvSpPr>
          <p:cNvPr id="2" name="Title 1">
            <a:extLst>
              <a:ext uri="{FF2B5EF4-FFF2-40B4-BE49-F238E27FC236}">
                <a16:creationId xmlns:a16="http://schemas.microsoft.com/office/drawing/2014/main" id="{AF35F732-B52E-F94F-AA7D-D5009661B923}"/>
              </a:ext>
            </a:extLst>
          </p:cNvPr>
          <p:cNvSpPr>
            <a:spLocks noGrp="1"/>
          </p:cNvSpPr>
          <p:nvPr>
            <p:ph type="title"/>
          </p:nvPr>
        </p:nvSpPr>
        <p:spPr>
          <a:xfrm>
            <a:off x="5813367" y="140339"/>
            <a:ext cx="4889457" cy="1325563"/>
          </a:xfrm>
        </p:spPr>
        <p:txBody>
          <a:bodyPr/>
          <a:lstStyle/>
          <a:p>
            <a:r>
              <a:rPr lang="en-US" dirty="0">
                <a:latin typeface="Noteworthy Light" charset="0"/>
                <a:ea typeface="Noteworthy Light" charset="0"/>
                <a:cs typeface="Noteworthy Light" charset="0"/>
              </a:rPr>
              <a:t>“Kahoot Pandemic”</a:t>
            </a:r>
          </a:p>
        </p:txBody>
      </p:sp>
      <p:sp>
        <p:nvSpPr>
          <p:cNvPr id="3" name="Rectangle 2">
            <a:extLst>
              <a:ext uri="{FF2B5EF4-FFF2-40B4-BE49-F238E27FC236}">
                <a16:creationId xmlns:a16="http://schemas.microsoft.com/office/drawing/2014/main" id="{EC08D572-AC4C-C84B-B318-6A1B7BBF2D50}"/>
              </a:ext>
            </a:extLst>
          </p:cNvPr>
          <p:cNvSpPr/>
          <p:nvPr/>
        </p:nvSpPr>
        <p:spPr>
          <a:xfrm>
            <a:off x="6507134" y="4574785"/>
            <a:ext cx="5270727" cy="1246495"/>
          </a:xfrm>
          <a:prstGeom prst="rect">
            <a:avLst/>
          </a:prstGeom>
          <a:solidFill>
            <a:srgbClr val="002060"/>
          </a:solidFill>
        </p:spPr>
        <p:txBody>
          <a:bodyPr wrap="square" lIns="91440" tIns="45720" rIns="91440" bIns="45720">
            <a:spAutoFit/>
          </a:bodyPr>
          <a:lstStyle/>
          <a:p>
            <a:r>
              <a:rPr lang="en-GB" sz="2500" b="0" cap="none" spc="0" dirty="0" err="1">
                <a:ln w="0"/>
                <a:solidFill>
                  <a:schemeClr val="bg1"/>
                </a:solidFill>
                <a:effectLst>
                  <a:outerShdw blurRad="38100" dist="25400" dir="5400000" algn="ctr" rotWithShape="0">
                    <a:srgbClr val="6E747A">
                      <a:alpha val="43000"/>
                    </a:srgbClr>
                  </a:outerShdw>
                </a:effectLst>
              </a:rPr>
              <a:t>Gofynnwch</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0" cap="none" spc="0" dirty="0" err="1">
                <a:ln w="0"/>
                <a:solidFill>
                  <a:schemeClr val="bg1"/>
                </a:solidFill>
                <a:effectLst>
                  <a:outerShdw blurRad="38100" dist="25400" dir="5400000" algn="ctr" rotWithShape="0">
                    <a:srgbClr val="6E747A">
                      <a:alpha val="43000"/>
                    </a:srgbClr>
                  </a:outerShdw>
                </a:effectLst>
              </a:rPr>
              <a:t>i’ch</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0" cap="none" spc="0" dirty="0" err="1">
                <a:ln w="0"/>
                <a:solidFill>
                  <a:schemeClr val="bg1"/>
                </a:solidFill>
                <a:effectLst>
                  <a:outerShdw blurRad="38100" dist="25400" dir="5400000" algn="ctr" rotWithShape="0">
                    <a:srgbClr val="6E747A">
                      <a:alpha val="43000"/>
                    </a:srgbClr>
                  </a:outerShdw>
                </a:effectLst>
              </a:rPr>
              <a:t>hun</a:t>
            </a:r>
            <a:r>
              <a:rPr lang="en-GB" sz="2500" b="0" cap="none" spc="0" dirty="0">
                <a:ln w="0"/>
                <a:solidFill>
                  <a:schemeClr val="bg1"/>
                </a:solidFill>
                <a:effectLst>
                  <a:outerShdw blurRad="38100" dist="25400" dir="5400000" algn="ctr" rotWithShape="0">
                    <a:srgbClr val="6E747A">
                      <a:alpha val="43000"/>
                    </a:srgbClr>
                  </a:outerShdw>
                </a:effectLst>
              </a:rPr>
              <a:t>:  Beth </a:t>
            </a:r>
            <a:r>
              <a:rPr lang="en-GB" sz="2500" b="0" cap="none" spc="0" dirty="0" err="1">
                <a:ln w="0"/>
                <a:solidFill>
                  <a:schemeClr val="bg1"/>
                </a:solidFill>
                <a:effectLst>
                  <a:outerShdw blurRad="38100" dist="25400" dir="5400000" algn="ctr" rotWithShape="0">
                    <a:srgbClr val="6E747A">
                      <a:alpha val="43000"/>
                    </a:srgbClr>
                  </a:outerShdw>
                </a:effectLst>
              </a:rPr>
              <a:t>yw</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1" cap="none" spc="0" dirty="0">
                <a:ln w="0"/>
                <a:solidFill>
                  <a:schemeClr val="bg1"/>
                </a:solidFill>
                <a:effectLst>
                  <a:outerShdw blurRad="38100" dist="25400" dir="5400000" algn="ctr" rotWithShape="0">
                    <a:srgbClr val="6E747A">
                      <a:alpha val="43000"/>
                    </a:srgbClr>
                  </a:outerShdw>
                </a:effectLst>
              </a:rPr>
              <a:t>GWERTH</a:t>
            </a:r>
            <a:r>
              <a:rPr lang="en-GB" sz="2500" b="0" cap="none" spc="0" dirty="0">
                <a:ln w="0"/>
                <a:solidFill>
                  <a:schemeClr val="bg1"/>
                </a:solidFill>
                <a:effectLst>
                  <a:outerShdw blurRad="38100" dist="25400" dir="5400000" algn="ctr" rotWithShape="0">
                    <a:srgbClr val="6E747A">
                      <a:alpha val="43000"/>
                    </a:srgbClr>
                  </a:outerShdw>
                </a:effectLst>
              </a:rPr>
              <a:t> y Kahoot </a:t>
            </a:r>
            <a:r>
              <a:rPr lang="en-GB" sz="2500" dirty="0" err="1">
                <a:ln w="0"/>
                <a:solidFill>
                  <a:schemeClr val="bg1"/>
                </a:solidFill>
                <a:effectLst>
                  <a:outerShdw blurRad="38100" dist="25400" dir="5400000" algn="ctr" rotWithShape="0">
                    <a:srgbClr val="6E747A">
                      <a:alpha val="43000"/>
                    </a:srgbClr>
                  </a:outerShdw>
                </a:effectLst>
              </a:rPr>
              <a:t>yma</a:t>
            </a:r>
            <a:r>
              <a:rPr lang="en-GB" sz="2500" dirty="0">
                <a:ln w="0"/>
                <a:solidFill>
                  <a:schemeClr val="bg1"/>
                </a:solidFill>
                <a:effectLst>
                  <a:outerShdw blurRad="38100" dist="25400" dir="5400000" algn="ctr" rotWithShape="0">
                    <a:srgbClr val="6E747A">
                      <a:alpha val="43000"/>
                    </a:srgbClr>
                  </a:outerShdw>
                </a:effectLst>
              </a:rPr>
              <a:t> </a:t>
            </a:r>
            <a:r>
              <a:rPr lang="en-GB" sz="2500" dirty="0" err="1">
                <a:ln w="0"/>
                <a:solidFill>
                  <a:schemeClr val="bg1"/>
                </a:solidFill>
                <a:effectLst>
                  <a:outerShdw blurRad="38100" dist="25400" dir="5400000" algn="ctr" rotWithShape="0">
                    <a:srgbClr val="6E747A">
                      <a:alpha val="43000"/>
                    </a:srgbClr>
                  </a:outerShdw>
                </a:effectLst>
              </a:rPr>
              <a:t>i</a:t>
            </a:r>
            <a:r>
              <a:rPr lang="en-GB" sz="2500" dirty="0">
                <a:ln w="0"/>
                <a:solidFill>
                  <a:schemeClr val="bg1"/>
                </a:solidFill>
                <a:effectLst>
                  <a:outerShdw blurRad="38100" dist="25400" dir="5400000" algn="ctr" rotWithShape="0">
                    <a:srgbClr val="6E747A">
                      <a:alpha val="43000"/>
                    </a:srgbClr>
                  </a:outerShdw>
                </a:effectLst>
              </a:rPr>
              <a:t> </a:t>
            </a:r>
            <a:r>
              <a:rPr lang="en-GB" sz="2500" dirty="0" err="1">
                <a:ln w="0"/>
                <a:solidFill>
                  <a:schemeClr val="bg1"/>
                </a:solidFill>
                <a:effectLst>
                  <a:outerShdw blurRad="38100" dist="25400" dir="5400000" algn="ctr" rotWithShape="0">
                    <a:srgbClr val="6E747A">
                      <a:alpha val="43000"/>
                    </a:srgbClr>
                  </a:outerShdw>
                </a:effectLst>
              </a:rPr>
              <a:t>gynnydd</a:t>
            </a:r>
            <a:r>
              <a:rPr lang="en-GB" sz="2500" dirty="0">
                <a:ln w="0"/>
                <a:solidFill>
                  <a:schemeClr val="bg1"/>
                </a:solidFill>
                <a:effectLst>
                  <a:outerShdw blurRad="38100" dist="25400" dir="5400000" algn="ctr" rotWithShape="0">
                    <a:srgbClr val="6E747A">
                      <a:alpha val="43000"/>
                    </a:srgbClr>
                  </a:outerShdw>
                </a:effectLst>
              </a:rPr>
              <a:t> a </a:t>
            </a:r>
            <a:r>
              <a:rPr lang="en-GB" sz="2500" dirty="0" err="1">
                <a:ln w="0"/>
                <a:solidFill>
                  <a:schemeClr val="bg1"/>
                </a:solidFill>
                <a:effectLst>
                  <a:outerShdw blurRad="38100" dist="25400" dir="5400000" algn="ctr" rotWithShape="0">
                    <a:srgbClr val="6E747A">
                      <a:alpha val="43000"/>
                    </a:srgbClr>
                  </a:outerShdw>
                </a:effectLst>
              </a:rPr>
              <a:t>dealltwriaeth</a:t>
            </a:r>
            <a:r>
              <a:rPr lang="en-GB" sz="2500" dirty="0">
                <a:ln w="0"/>
                <a:solidFill>
                  <a:schemeClr val="bg1"/>
                </a:solidFill>
                <a:effectLst>
                  <a:outerShdw blurRad="38100" dist="25400" dir="5400000" algn="ctr" rotWithShape="0">
                    <a:srgbClr val="6E747A">
                      <a:alpha val="43000"/>
                    </a:srgbClr>
                  </a:outerShdw>
                </a:effectLst>
              </a:rPr>
              <a:t> y </a:t>
            </a:r>
            <a:r>
              <a:rPr lang="en-GB" sz="2500" dirty="0" err="1">
                <a:ln w="0"/>
                <a:solidFill>
                  <a:schemeClr val="bg1"/>
                </a:solidFill>
                <a:effectLst>
                  <a:outerShdw blurRad="38100" dist="25400" dir="5400000" algn="ctr" rotWithShape="0">
                    <a:srgbClr val="6E747A">
                      <a:alpha val="43000"/>
                    </a:srgbClr>
                  </a:outerShdw>
                </a:effectLst>
              </a:rPr>
              <a:t>dysgwyr</a:t>
            </a:r>
            <a:r>
              <a:rPr lang="en-GB" sz="2500" dirty="0">
                <a:ln w="0"/>
                <a:solidFill>
                  <a:schemeClr val="bg1"/>
                </a:solidFill>
                <a:effectLst>
                  <a:outerShdw blurRad="38100" dist="25400" dir="5400000" algn="ctr" rotWithShape="0">
                    <a:srgbClr val="6E747A">
                      <a:alpha val="43000"/>
                    </a:srgbClr>
                  </a:outerShdw>
                </a:effectLst>
              </a:rPr>
              <a:t>?</a:t>
            </a:r>
            <a:endParaRPr lang="en-GB" sz="2500" b="0" cap="none" spc="0" dirty="0">
              <a:ln w="0"/>
              <a:solidFill>
                <a:schemeClr val="bg1"/>
              </a:solidFill>
              <a:effectLst>
                <a:outerShdw blurRad="38100" dist="25400" dir="5400000" algn="ctr" rotWithShape="0">
                  <a:srgbClr val="6E747A">
                    <a:alpha val="43000"/>
                  </a:srgbClr>
                </a:outerShdw>
              </a:effectLst>
            </a:endParaRPr>
          </a:p>
        </p:txBody>
      </p:sp>
      <p:pic>
        <p:nvPicPr>
          <p:cNvPr id="9" name="Picture 8">
            <a:extLst>
              <a:ext uri="{FF2B5EF4-FFF2-40B4-BE49-F238E27FC236}">
                <a16:creationId xmlns:a16="http://schemas.microsoft.com/office/drawing/2014/main" id="{60320054-02DD-BE41-8DBE-EDF22FD96686}"/>
              </a:ext>
            </a:extLst>
          </p:cNvPr>
          <p:cNvPicPr>
            <a:picLocks noChangeAspect="1"/>
          </p:cNvPicPr>
          <p:nvPr/>
        </p:nvPicPr>
        <p:blipFill rotWithShape="1">
          <a:blip r:embed="rId6"/>
          <a:srcRect t="6497" b="12147"/>
          <a:stretch/>
        </p:blipFill>
        <p:spPr>
          <a:xfrm>
            <a:off x="0" y="6003738"/>
            <a:ext cx="12192000" cy="854262"/>
          </a:xfrm>
          <a:prstGeom prst="rect">
            <a:avLst/>
          </a:prstGeom>
        </p:spPr>
      </p:pic>
    </p:spTree>
    <p:extLst>
      <p:ext uri="{BB962C8B-B14F-4D97-AF65-F5344CB8AC3E}">
        <p14:creationId xmlns:p14="http://schemas.microsoft.com/office/powerpoint/2010/main" val="7774438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716CD-31B2-B04F-9497-3CC5284F7CF5}"/>
              </a:ext>
            </a:extLst>
          </p:cNvPr>
          <p:cNvSpPr>
            <a:spLocks noGrp="1"/>
          </p:cNvSpPr>
          <p:nvPr>
            <p:ph type="title"/>
          </p:nvPr>
        </p:nvSpPr>
        <p:spPr>
          <a:xfrm>
            <a:off x="385947" y="75525"/>
            <a:ext cx="10515600" cy="1325563"/>
          </a:xfrm>
        </p:spPr>
        <p:txBody>
          <a:bodyPr/>
          <a:lstStyle/>
          <a:p>
            <a:r>
              <a:rPr lang="en-US" dirty="0" err="1">
                <a:latin typeface="Noteworthy Light" charset="0"/>
                <a:ea typeface="Noteworthy Light" charset="0"/>
                <a:cs typeface="Noteworthy Light" charset="0"/>
              </a:rPr>
              <a:t>Ystyried</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beth</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yw</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gwerth</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tasgau</a:t>
            </a:r>
            <a:endParaRPr lang="en-US" dirty="0">
              <a:latin typeface="Noteworthy Light" charset="0"/>
              <a:ea typeface="Noteworthy Light" charset="0"/>
              <a:cs typeface="Noteworthy Light" charset="0"/>
            </a:endParaRPr>
          </a:p>
        </p:txBody>
      </p:sp>
      <p:pic>
        <p:nvPicPr>
          <p:cNvPr id="5" name="Content Placeholder 4" descr="A screenshot of a cell phone&#10;&#10;Description automatically generated">
            <a:extLst>
              <a:ext uri="{FF2B5EF4-FFF2-40B4-BE49-F238E27FC236}">
                <a16:creationId xmlns:a16="http://schemas.microsoft.com/office/drawing/2014/main" id="{C3C5CA50-B8FF-0A49-86B8-9BAC7451C2BD}"/>
              </a:ext>
            </a:extLst>
          </p:cNvPr>
          <p:cNvPicPr>
            <a:picLocks noGrp="1" noChangeAspect="1"/>
          </p:cNvPicPr>
          <p:nvPr>
            <p:ph idx="1"/>
          </p:nvPr>
        </p:nvPicPr>
        <p:blipFill>
          <a:blip r:embed="rId3"/>
          <a:stretch>
            <a:fillRect/>
          </a:stretch>
        </p:blipFill>
        <p:spPr>
          <a:xfrm>
            <a:off x="5643747" y="1352045"/>
            <a:ext cx="6475591" cy="4153910"/>
          </a:xfrm>
        </p:spPr>
      </p:pic>
      <p:sp>
        <p:nvSpPr>
          <p:cNvPr id="8" name="Rounded Rectangular Callout 7">
            <a:extLst>
              <a:ext uri="{FF2B5EF4-FFF2-40B4-BE49-F238E27FC236}">
                <a16:creationId xmlns:a16="http://schemas.microsoft.com/office/drawing/2014/main" id="{7AAE2AEE-6C17-CF44-B9CA-6B2D4FD63452}"/>
              </a:ext>
            </a:extLst>
          </p:cNvPr>
          <p:cNvSpPr/>
          <p:nvPr/>
        </p:nvSpPr>
        <p:spPr>
          <a:xfrm>
            <a:off x="3424844" y="4864831"/>
            <a:ext cx="2006558" cy="1138907"/>
          </a:xfrm>
          <a:prstGeom prst="wedgeRoundRectCallout">
            <a:avLst>
              <a:gd name="adj1" fmla="val 53490"/>
              <a:gd name="adj2" fmla="val -103644"/>
              <a:gd name="adj3" fmla="val 16667"/>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t>Adborth</a:t>
            </a:r>
            <a:r>
              <a:rPr lang="en-US" sz="2000" dirty="0"/>
              <a:t> </a:t>
            </a:r>
            <a:r>
              <a:rPr lang="en-US" sz="2000" dirty="0" err="1"/>
              <a:t>i’r</a:t>
            </a:r>
            <a:r>
              <a:rPr lang="en-US" sz="2000" dirty="0"/>
              <a:t> </a:t>
            </a:r>
            <a:r>
              <a:rPr lang="en-US" sz="2000" dirty="0" err="1"/>
              <a:t>athro</a:t>
            </a:r>
            <a:r>
              <a:rPr lang="en-US" sz="2000" dirty="0"/>
              <a:t> </a:t>
            </a:r>
            <a:br>
              <a:rPr lang="en-US" sz="2000" dirty="0"/>
            </a:br>
            <a:r>
              <a:rPr lang="en-US" sz="2000" dirty="0" err="1"/>
              <a:t>a’r</a:t>
            </a:r>
            <a:r>
              <a:rPr lang="en-US" sz="2000" dirty="0"/>
              <a:t> </a:t>
            </a:r>
            <a:r>
              <a:rPr lang="en-US" sz="2000" dirty="0" err="1"/>
              <a:t>dysgwr</a:t>
            </a:r>
            <a:endParaRPr lang="en-US" sz="2000" dirty="0"/>
          </a:p>
        </p:txBody>
      </p:sp>
      <p:sp>
        <p:nvSpPr>
          <p:cNvPr id="9" name="TextBox 8">
            <a:extLst>
              <a:ext uri="{FF2B5EF4-FFF2-40B4-BE49-F238E27FC236}">
                <a16:creationId xmlns:a16="http://schemas.microsoft.com/office/drawing/2014/main" id="{308408DC-3ECF-2A4B-B214-AEA1050BBE29}"/>
              </a:ext>
            </a:extLst>
          </p:cNvPr>
          <p:cNvSpPr txBox="1"/>
          <p:nvPr/>
        </p:nvSpPr>
        <p:spPr>
          <a:xfrm>
            <a:off x="239903" y="1352045"/>
            <a:ext cx="5277599" cy="3693319"/>
          </a:xfrm>
          <a:prstGeom prst="rect">
            <a:avLst/>
          </a:prstGeom>
          <a:noFill/>
        </p:spPr>
        <p:txBody>
          <a:bodyPr wrap="none" rtlCol="0">
            <a:spAutoFit/>
          </a:bodyPr>
          <a:lstStyle/>
          <a:p>
            <a:pPr marL="342900" indent="-342900">
              <a:buAutoNum type="arabicPeriod"/>
            </a:pPr>
            <a:r>
              <a:rPr lang="en-US" dirty="0" err="1"/>
              <a:t>Effaith</a:t>
            </a:r>
            <a:r>
              <a:rPr lang="en-US" dirty="0"/>
              <a:t> </a:t>
            </a:r>
            <a:r>
              <a:rPr lang="en-US" dirty="0" err="1"/>
              <a:t>ar</a:t>
            </a:r>
            <a:r>
              <a:rPr lang="en-US" dirty="0"/>
              <a:t> </a:t>
            </a:r>
            <a:r>
              <a:rPr lang="en-US" dirty="0" err="1"/>
              <a:t>Ystyr</a:t>
            </a:r>
            <a:endParaRPr lang="en-US" dirty="0"/>
          </a:p>
          <a:p>
            <a:pPr marL="342900" indent="-342900">
              <a:buAutoNum type="arabicPeriod"/>
            </a:pPr>
            <a:r>
              <a:rPr lang="en-US" dirty="0" err="1"/>
              <a:t>Effaith</a:t>
            </a:r>
            <a:r>
              <a:rPr lang="en-US" dirty="0"/>
              <a:t> </a:t>
            </a:r>
            <a:r>
              <a:rPr lang="en-US" dirty="0" err="1"/>
              <a:t>ar</a:t>
            </a:r>
            <a:r>
              <a:rPr lang="en-US" dirty="0"/>
              <a:t> y </a:t>
            </a:r>
            <a:r>
              <a:rPr lang="en-US" dirty="0" err="1"/>
              <a:t>gallu</a:t>
            </a:r>
            <a:r>
              <a:rPr lang="en-US" dirty="0"/>
              <a:t> </a:t>
            </a:r>
            <a:r>
              <a:rPr lang="en-US" dirty="0" err="1"/>
              <a:t>i</a:t>
            </a:r>
            <a:r>
              <a:rPr lang="en-US" dirty="0"/>
              <a:t> </a:t>
            </a:r>
            <a:r>
              <a:rPr lang="en-US" dirty="0" err="1"/>
              <a:t>gyfathrebu</a:t>
            </a:r>
            <a:endParaRPr lang="en-US" dirty="0"/>
          </a:p>
          <a:p>
            <a:pPr marL="342900" indent="-342900">
              <a:buAutoNum type="arabicPeriod"/>
            </a:pPr>
            <a:r>
              <a:rPr lang="en-US" dirty="0" err="1"/>
              <a:t>Effaith</a:t>
            </a:r>
            <a:r>
              <a:rPr lang="en-US" dirty="0"/>
              <a:t> </a:t>
            </a:r>
            <a:r>
              <a:rPr lang="en-US" dirty="0" err="1"/>
              <a:t>ar</a:t>
            </a:r>
            <a:r>
              <a:rPr lang="en-US" dirty="0"/>
              <a:t> </a:t>
            </a:r>
            <a:r>
              <a:rPr lang="en-US" dirty="0" err="1"/>
              <a:t>ddealltwriaeth</a:t>
            </a:r>
            <a:r>
              <a:rPr lang="en-US" dirty="0"/>
              <a:t> o </a:t>
            </a:r>
            <a:r>
              <a:rPr lang="en-US" dirty="0" err="1"/>
              <a:t>systemau’r</a:t>
            </a:r>
            <a:r>
              <a:rPr lang="en-US" dirty="0"/>
              <a:t> </a:t>
            </a:r>
            <a:r>
              <a:rPr lang="en-US" dirty="0" err="1"/>
              <a:t>iaith</a:t>
            </a:r>
            <a:r>
              <a:rPr lang="en-US" dirty="0"/>
              <a:t> </a:t>
            </a:r>
            <a:r>
              <a:rPr lang="en-US" dirty="0" err="1"/>
              <a:t>darged</a:t>
            </a:r>
            <a:r>
              <a:rPr lang="en-US" dirty="0"/>
              <a:t>.</a:t>
            </a:r>
          </a:p>
          <a:p>
            <a:pPr marL="342900" indent="-342900">
              <a:buAutoNum type="arabicPeriod"/>
            </a:pPr>
            <a:r>
              <a:rPr lang="en-US" dirty="0" err="1"/>
              <a:t>Effaith</a:t>
            </a:r>
            <a:r>
              <a:rPr lang="en-US" dirty="0"/>
              <a:t> </a:t>
            </a:r>
            <a:r>
              <a:rPr lang="en-US" dirty="0" err="1"/>
              <a:t>ar</a:t>
            </a:r>
            <a:r>
              <a:rPr lang="en-US" dirty="0"/>
              <a:t> </a:t>
            </a:r>
            <a:r>
              <a:rPr lang="en-US" dirty="0" err="1"/>
              <a:t>gallu</a:t>
            </a:r>
            <a:r>
              <a:rPr lang="en-US" dirty="0"/>
              <a:t> </a:t>
            </a:r>
            <a:r>
              <a:rPr lang="en-US" dirty="0" err="1"/>
              <a:t>i</a:t>
            </a:r>
            <a:r>
              <a:rPr lang="en-US" dirty="0"/>
              <a:t> </a:t>
            </a:r>
            <a:r>
              <a:rPr lang="en-US" dirty="0" err="1"/>
              <a:t>ddefnyddio’r</a:t>
            </a:r>
            <a:r>
              <a:rPr lang="en-US" dirty="0"/>
              <a:t> </a:t>
            </a:r>
            <a:r>
              <a:rPr lang="en-US" dirty="0" err="1"/>
              <a:t>ddealltwriaeth</a:t>
            </a:r>
            <a:r>
              <a:rPr lang="en-US" dirty="0"/>
              <a:t> hon</a:t>
            </a:r>
          </a:p>
          <a:p>
            <a:pPr marL="342900" indent="-342900">
              <a:buAutoNum type="arabicPeriod"/>
            </a:pPr>
            <a:r>
              <a:rPr lang="en-US" dirty="0" err="1"/>
              <a:t>Effaith</a:t>
            </a:r>
            <a:r>
              <a:rPr lang="en-US" dirty="0"/>
              <a:t> </a:t>
            </a:r>
            <a:r>
              <a:rPr lang="en-US" dirty="0" err="1"/>
              <a:t>ar</a:t>
            </a:r>
            <a:r>
              <a:rPr lang="en-US" dirty="0"/>
              <a:t> </a:t>
            </a:r>
            <a:r>
              <a:rPr lang="en-US" dirty="0" err="1"/>
              <a:t>ruglder</a:t>
            </a:r>
            <a:endParaRPr lang="en-US" dirty="0"/>
          </a:p>
          <a:p>
            <a:pPr marL="342900" indent="-342900">
              <a:buAutoNum type="arabicPeriod"/>
            </a:pPr>
            <a:r>
              <a:rPr lang="en-US" dirty="0" err="1"/>
              <a:t>Effaith</a:t>
            </a:r>
            <a:r>
              <a:rPr lang="en-US" dirty="0"/>
              <a:t> </a:t>
            </a:r>
            <a:r>
              <a:rPr lang="en-US" dirty="0" err="1"/>
              <a:t>ar</a:t>
            </a:r>
            <a:r>
              <a:rPr lang="en-US" dirty="0"/>
              <a:t> </a:t>
            </a:r>
            <a:r>
              <a:rPr lang="en-US" dirty="0" err="1"/>
              <a:t>ymwybyddiaeth</a:t>
            </a:r>
            <a:r>
              <a:rPr lang="en-US" dirty="0"/>
              <a:t> </a:t>
            </a:r>
            <a:r>
              <a:rPr lang="en-US" dirty="0" err="1"/>
              <a:t>ddiwylliannol</a:t>
            </a:r>
            <a:endParaRPr lang="en-US" dirty="0"/>
          </a:p>
          <a:p>
            <a:pPr marL="342900" indent="-342900">
              <a:buAutoNum type="arabicPeriod"/>
            </a:pPr>
            <a:r>
              <a:rPr lang="en-US" dirty="0" err="1"/>
              <a:t>Ymgyslltiad</a:t>
            </a:r>
            <a:r>
              <a:rPr lang="en-US" dirty="0"/>
              <a:t> y </a:t>
            </a:r>
            <a:r>
              <a:rPr lang="en-US" dirty="0" err="1"/>
              <a:t>dysgwyr</a:t>
            </a:r>
            <a:endParaRPr lang="en-US" dirty="0"/>
          </a:p>
          <a:p>
            <a:pPr marL="342900" indent="-342900">
              <a:buAutoNum type="arabicPeriod"/>
            </a:pPr>
            <a:r>
              <a:rPr lang="en-US" dirty="0" err="1"/>
              <a:t>Hydrinedd</a:t>
            </a:r>
            <a:r>
              <a:rPr lang="en-US" dirty="0"/>
              <a:t> (manageability)</a:t>
            </a:r>
          </a:p>
          <a:p>
            <a:pPr marL="342900" indent="-342900">
              <a:buAutoNum type="arabicPeriod"/>
            </a:pPr>
            <a:r>
              <a:rPr lang="en-US" dirty="0" err="1"/>
              <a:t>Cymhareb</a:t>
            </a:r>
            <a:r>
              <a:rPr lang="en-US" dirty="0"/>
              <a:t> </a:t>
            </a:r>
            <a:r>
              <a:rPr lang="en-US" dirty="0" err="1"/>
              <a:t>amser</a:t>
            </a:r>
            <a:r>
              <a:rPr lang="en-US" dirty="0"/>
              <a:t> </a:t>
            </a:r>
            <a:r>
              <a:rPr lang="en-US" dirty="0" err="1"/>
              <a:t>paratoi</a:t>
            </a:r>
            <a:r>
              <a:rPr lang="en-US" dirty="0"/>
              <a:t> / </a:t>
            </a:r>
            <a:r>
              <a:rPr lang="en-US" dirty="0" err="1"/>
              <a:t>effaith</a:t>
            </a:r>
            <a:r>
              <a:rPr lang="en-US" dirty="0"/>
              <a:t> </a:t>
            </a:r>
            <a:r>
              <a:rPr lang="en-US" dirty="0" err="1"/>
              <a:t>ar</a:t>
            </a:r>
            <a:r>
              <a:rPr lang="en-US" dirty="0"/>
              <a:t> </a:t>
            </a:r>
            <a:r>
              <a:rPr lang="en-US" dirty="0" err="1"/>
              <a:t>ddysgu</a:t>
            </a:r>
            <a:endParaRPr lang="en-US" dirty="0"/>
          </a:p>
          <a:p>
            <a:pPr marL="342900" indent="-342900">
              <a:buAutoNum type="arabicPeriod"/>
            </a:pPr>
            <a:r>
              <a:rPr lang="en-US" dirty="0"/>
              <a:t> </a:t>
            </a:r>
            <a:r>
              <a:rPr lang="en-US" dirty="0" err="1"/>
              <a:t>Cymhareb</a:t>
            </a:r>
            <a:r>
              <a:rPr lang="en-US" dirty="0"/>
              <a:t> </a:t>
            </a:r>
            <a:r>
              <a:rPr lang="en-US" dirty="0" err="1"/>
              <a:t>Amser</a:t>
            </a:r>
            <a:r>
              <a:rPr lang="en-US" dirty="0"/>
              <a:t> / </a:t>
            </a:r>
            <a:r>
              <a:rPr lang="en-US" dirty="0" err="1"/>
              <a:t>effaith</a:t>
            </a:r>
            <a:r>
              <a:rPr lang="en-US" dirty="0"/>
              <a:t> </a:t>
            </a:r>
            <a:r>
              <a:rPr lang="en-US" dirty="0" err="1"/>
              <a:t>ar</a:t>
            </a:r>
            <a:r>
              <a:rPr lang="en-US" dirty="0"/>
              <a:t> </a:t>
            </a:r>
            <a:r>
              <a:rPr lang="en-US" dirty="0" err="1"/>
              <a:t>ddysgu</a:t>
            </a:r>
            <a:r>
              <a:rPr lang="en-US" dirty="0"/>
              <a:t> </a:t>
            </a:r>
          </a:p>
          <a:p>
            <a:pPr marL="342900" indent="-342900">
              <a:buAutoNum type="arabicPeriod"/>
            </a:pPr>
            <a:r>
              <a:rPr lang="en-US" dirty="0" err="1"/>
              <a:t>Cyfleon</a:t>
            </a:r>
            <a:r>
              <a:rPr lang="en-US" dirty="0"/>
              <a:t> </a:t>
            </a:r>
            <a:r>
              <a:rPr lang="en-US" dirty="0" err="1"/>
              <a:t>ar</a:t>
            </a:r>
            <a:r>
              <a:rPr lang="en-US" dirty="0"/>
              <a:t> </a:t>
            </a:r>
            <a:r>
              <a:rPr lang="en-US" dirty="0" err="1"/>
              <a:t>gyfer</a:t>
            </a:r>
            <a:r>
              <a:rPr lang="en-US" dirty="0"/>
              <a:t> </a:t>
            </a:r>
            <a:r>
              <a:rPr lang="en-US" dirty="0" err="1"/>
              <a:t>asesu</a:t>
            </a:r>
            <a:r>
              <a:rPr lang="en-US" dirty="0"/>
              <a:t> </a:t>
            </a:r>
            <a:r>
              <a:rPr lang="en-US" dirty="0" err="1"/>
              <a:t>cyfansymiol</a:t>
            </a:r>
            <a:r>
              <a:rPr lang="en-US" dirty="0"/>
              <a:t> </a:t>
            </a:r>
            <a:br>
              <a:rPr lang="en-US" dirty="0"/>
            </a:br>
            <a:r>
              <a:rPr lang="en-US" dirty="0"/>
              <a:t>a </a:t>
            </a:r>
            <a:r>
              <a:rPr lang="en-US" dirty="0" err="1"/>
              <a:t>ffurfiannol</a:t>
            </a:r>
            <a:r>
              <a:rPr lang="en-US" dirty="0"/>
              <a:t> </a:t>
            </a:r>
            <a:r>
              <a:rPr lang="en-US" dirty="0" err="1"/>
              <a:t>dibynadwy</a:t>
            </a:r>
            <a:endParaRPr lang="en-US" dirty="0"/>
          </a:p>
          <a:p>
            <a:pPr marL="342900" indent="-342900">
              <a:buAutoNum type="arabicPeriod"/>
            </a:pPr>
            <a:r>
              <a:rPr lang="en-US" dirty="0" err="1"/>
              <a:t>Effaith</a:t>
            </a:r>
            <a:r>
              <a:rPr lang="en-US" dirty="0"/>
              <a:t> </a:t>
            </a:r>
            <a:r>
              <a:rPr lang="en-US" dirty="0" err="1"/>
              <a:t>cyffredinol</a:t>
            </a:r>
            <a:r>
              <a:rPr lang="en-US" dirty="0"/>
              <a:t> </a:t>
            </a:r>
            <a:r>
              <a:rPr lang="en-US" dirty="0" err="1"/>
              <a:t>ar</a:t>
            </a:r>
            <a:r>
              <a:rPr lang="en-US" dirty="0"/>
              <a:t> </a:t>
            </a:r>
            <a:r>
              <a:rPr lang="en-US" dirty="0" err="1"/>
              <a:t>ddysgu</a:t>
            </a:r>
            <a:r>
              <a:rPr lang="en-US" dirty="0"/>
              <a:t>. </a:t>
            </a:r>
          </a:p>
        </p:txBody>
      </p:sp>
      <p:pic>
        <p:nvPicPr>
          <p:cNvPr id="6" name="Picture 5">
            <a:extLst>
              <a:ext uri="{FF2B5EF4-FFF2-40B4-BE49-F238E27FC236}">
                <a16:creationId xmlns:a16="http://schemas.microsoft.com/office/drawing/2014/main" id="{A64EF591-EB5E-1044-8821-95CE7B7A3F43}"/>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567188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64" y="-83127"/>
            <a:ext cx="10515600" cy="1325563"/>
          </a:xfrm>
        </p:spPr>
        <p:txBody>
          <a:bodyPr/>
          <a:lstStyle/>
          <a:p>
            <a:r>
              <a:rPr lang="en-US" sz="4800" dirty="0">
                <a:latin typeface="Noteworthy Light" charset="0"/>
                <a:ea typeface="Noteworthy Light" charset="0"/>
                <a:cs typeface="Noteworthy Light" charset="0"/>
              </a:rPr>
              <a:t>Top Tips</a:t>
            </a:r>
          </a:p>
        </p:txBody>
      </p:sp>
      <p:sp>
        <p:nvSpPr>
          <p:cNvPr id="3" name="Content Placeholder 2"/>
          <p:cNvSpPr>
            <a:spLocks noGrp="1"/>
          </p:cNvSpPr>
          <p:nvPr>
            <p:ph idx="1"/>
          </p:nvPr>
        </p:nvSpPr>
        <p:spPr>
          <a:xfrm>
            <a:off x="724803" y="1242436"/>
            <a:ext cx="11158933" cy="4741429"/>
          </a:xfrm>
        </p:spPr>
        <p:txBody>
          <a:bodyPr>
            <a:noAutofit/>
          </a:bodyPr>
          <a:lstStyle/>
          <a:p>
            <a:pPr>
              <a:lnSpc>
                <a:spcPct val="120000"/>
              </a:lnSpc>
              <a:spcBef>
                <a:spcPts val="0"/>
              </a:spcBef>
              <a:buFont typeface="Wingdings" charset="2"/>
              <a:buChar char="ü"/>
            </a:pPr>
            <a:r>
              <a:rPr lang="cy-GB" sz="2000" dirty="0"/>
              <a:t>Agwedd yr athro/athrawes</a:t>
            </a:r>
          </a:p>
          <a:p>
            <a:pPr>
              <a:lnSpc>
                <a:spcPct val="120000"/>
              </a:lnSpc>
              <a:spcBef>
                <a:spcPts val="0"/>
              </a:spcBef>
              <a:buFont typeface="Wingdings" charset="2"/>
              <a:buChar char="ü"/>
            </a:pPr>
            <a:r>
              <a:rPr lang="cy-GB" sz="2000" dirty="0"/>
              <a:t>Ail-gylchu ac adeiladu</a:t>
            </a:r>
          </a:p>
          <a:p>
            <a:pPr>
              <a:lnSpc>
                <a:spcPct val="120000"/>
              </a:lnSpc>
              <a:spcBef>
                <a:spcPts val="0"/>
              </a:spcBef>
              <a:buFont typeface="Wingdings" charset="2"/>
              <a:buChar char="ü"/>
            </a:pPr>
            <a:r>
              <a:rPr lang="cy-GB" sz="2000" dirty="0"/>
              <a:t>Peidiwch â gwneud gormod –fel y gall y plant </a:t>
            </a:r>
            <a:r>
              <a:rPr lang="cy-GB" sz="2000" b="1" dirty="0"/>
              <a:t>lwyddo</a:t>
            </a:r>
            <a:r>
              <a:rPr lang="cy-GB" sz="2000" dirty="0"/>
              <a:t> (osgoi gorlwytho gwybyddol)</a:t>
            </a:r>
          </a:p>
          <a:p>
            <a:pPr>
              <a:lnSpc>
                <a:spcPct val="120000"/>
              </a:lnSpc>
              <a:spcBef>
                <a:spcPts val="0"/>
              </a:spcBef>
              <a:buFont typeface="Wingdings" charset="2"/>
              <a:buChar char="ü"/>
            </a:pPr>
            <a:r>
              <a:rPr lang="cy-GB" sz="2000" dirty="0"/>
              <a:t>Gwallau - ac atgyfnerthu positif</a:t>
            </a:r>
          </a:p>
          <a:p>
            <a:pPr>
              <a:lnSpc>
                <a:spcPct val="120000"/>
              </a:lnSpc>
              <a:spcBef>
                <a:spcPts val="0"/>
              </a:spcBef>
              <a:buFont typeface="Wingdings" charset="2"/>
              <a:buChar char="ü"/>
            </a:pPr>
            <a:r>
              <a:rPr lang="cy-GB" sz="2000" dirty="0"/>
              <a:t>Treiglo neu beidio?! – os yn rhy anodd – newidiwch y patrwm – </a:t>
            </a:r>
            <a:r>
              <a:rPr lang="cy-GB" sz="2000" b="1" dirty="0"/>
              <a:t>nid yr iaith!</a:t>
            </a:r>
          </a:p>
          <a:p>
            <a:pPr>
              <a:lnSpc>
                <a:spcPct val="120000"/>
              </a:lnSpc>
              <a:spcBef>
                <a:spcPts val="0"/>
              </a:spcBef>
              <a:buFont typeface="Wingdings" charset="2"/>
              <a:buChar char="ü"/>
            </a:pPr>
            <a:r>
              <a:rPr lang="cy-GB" sz="2000" dirty="0"/>
              <a:t>Drilio grymus – lluniau, propiau (realia), symudiadau, caneuon a bwrlwm</a:t>
            </a:r>
          </a:p>
          <a:p>
            <a:pPr>
              <a:lnSpc>
                <a:spcPct val="120000"/>
              </a:lnSpc>
              <a:spcBef>
                <a:spcPts val="0"/>
              </a:spcBef>
              <a:buFont typeface="Wingdings" charset="2"/>
              <a:buChar char="ü"/>
            </a:pPr>
            <a:r>
              <a:rPr lang="cy-GB" sz="2000" dirty="0"/>
              <a:t>Modelu’r iaith – rhaid bod y plant yn clywed y patrwm sawl gwaith.</a:t>
            </a:r>
          </a:p>
          <a:p>
            <a:pPr>
              <a:lnSpc>
                <a:spcPct val="120000"/>
              </a:lnSpc>
              <a:spcBef>
                <a:spcPts val="0"/>
              </a:spcBef>
              <a:buFont typeface="Wingdings" charset="2"/>
              <a:buChar char="ü"/>
            </a:pPr>
            <a:r>
              <a:rPr lang="cy-GB" sz="2000" dirty="0"/>
              <a:t>Strwythur – meddyliwch am y sgiliau goddefol a gweithredol – pa sgiliau ydych chi’n datblygu, ym mha drefn? (Trefn y wers i’w galluogi i ddefnyddio iaith (Bloom / TTT / PPP)</a:t>
            </a:r>
          </a:p>
          <a:p>
            <a:pPr>
              <a:lnSpc>
                <a:spcPct val="120000"/>
              </a:lnSpc>
              <a:spcBef>
                <a:spcPts val="0"/>
              </a:spcBef>
              <a:buFont typeface="Wingdings" charset="2"/>
              <a:buChar char="ü"/>
            </a:pPr>
            <a:r>
              <a:rPr lang="cy-GB" sz="2000" dirty="0"/>
              <a:t>Sgaffaldio – matiau iaith, enghreifftiau, sgyrsiau, dechreuwyr brawddeg</a:t>
            </a:r>
          </a:p>
          <a:p>
            <a:pPr>
              <a:lnSpc>
                <a:spcPct val="120000"/>
              </a:lnSpc>
              <a:spcBef>
                <a:spcPts val="0"/>
              </a:spcBef>
              <a:buFont typeface="Wingdings" charset="2"/>
              <a:buChar char="ü"/>
            </a:pPr>
            <a:r>
              <a:rPr lang="cy-GB" sz="2000" dirty="0"/>
              <a:t>Defnyddiwch gemau iaith yn ystyrlon – beth yw’r pwrpas?</a:t>
            </a:r>
          </a:p>
          <a:p>
            <a:pPr>
              <a:lnSpc>
                <a:spcPct val="120000"/>
              </a:lnSpc>
              <a:spcBef>
                <a:spcPts val="0"/>
              </a:spcBef>
              <a:buFont typeface="Wingdings" charset="2"/>
              <a:buChar char="ü"/>
            </a:pPr>
            <a:r>
              <a:rPr lang="cy-GB" sz="2000" dirty="0"/>
              <a:t>L1 / L2? Defnyddiwch y Saesneg yn ofalus ac yn fwriadol. Does dim angen cyfieithu POPETH! </a:t>
            </a:r>
          </a:p>
        </p:txBody>
      </p:sp>
      <p:pic>
        <p:nvPicPr>
          <p:cNvPr id="4" name="Picture 3">
            <a:extLst>
              <a:ext uri="{FF2B5EF4-FFF2-40B4-BE49-F238E27FC236}">
                <a16:creationId xmlns:a16="http://schemas.microsoft.com/office/drawing/2014/main" id="{64B040E7-77C5-D54B-A377-C4D9BB4C0709}"/>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7308955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Process 1">
            <a:extLst>
              <a:ext uri="{FF2B5EF4-FFF2-40B4-BE49-F238E27FC236}">
                <a16:creationId xmlns:a16="http://schemas.microsoft.com/office/drawing/2014/main" id="{D361260B-D011-E84D-88F3-CEB537CF677F}"/>
              </a:ext>
            </a:extLst>
          </p:cNvPr>
          <p:cNvSpPr/>
          <p:nvPr/>
        </p:nvSpPr>
        <p:spPr>
          <a:xfrm>
            <a:off x="4151107" y="2731372"/>
            <a:ext cx="7644627" cy="2751086"/>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r">
              <a:lnSpc>
                <a:spcPct val="90000"/>
              </a:lnSpc>
              <a:spcBef>
                <a:spcPct val="0"/>
              </a:spcBef>
              <a:spcAft>
                <a:spcPts val="600"/>
              </a:spcAft>
            </a:pPr>
            <a:r>
              <a:rPr lang="en-US" sz="6000" dirty="0" err="1">
                <a:solidFill>
                  <a:schemeClr val="tx1"/>
                </a:solidFill>
                <a:latin typeface="+mj-lt"/>
                <a:ea typeface="+mj-ea"/>
                <a:cs typeface="+mj-cs"/>
              </a:rPr>
              <a:t>Dyma</a:t>
            </a:r>
            <a:r>
              <a:rPr lang="en-US" sz="6000" dirty="0">
                <a:solidFill>
                  <a:schemeClr val="tx1"/>
                </a:solidFill>
                <a:latin typeface="+mj-lt"/>
                <a:ea typeface="+mj-ea"/>
                <a:cs typeface="+mj-cs"/>
              </a:rPr>
              <a:t> r</a:t>
            </a:r>
            <a:r>
              <a:rPr lang="en-US" sz="6000" kern="1200" dirty="0">
                <a:solidFill>
                  <a:schemeClr val="tx1"/>
                </a:solidFill>
                <a:latin typeface="+mj-lt"/>
                <a:ea typeface="+mj-ea"/>
                <a:cs typeface="+mj-cs"/>
              </a:rPr>
              <a:t>ai </a:t>
            </a:r>
            <a:r>
              <a:rPr lang="en-US" sz="6000" kern="1200" dirty="0" err="1">
                <a:solidFill>
                  <a:schemeClr val="tx1"/>
                </a:solidFill>
                <a:latin typeface="+mj-lt"/>
                <a:ea typeface="+mj-ea"/>
                <a:cs typeface="+mj-cs"/>
              </a:rPr>
              <a:t>syniadau</a:t>
            </a:r>
            <a:r>
              <a:rPr lang="en-US" sz="6000" kern="1200" dirty="0">
                <a:solidFill>
                  <a:schemeClr val="tx1"/>
                </a:solidFill>
                <a:latin typeface="+mj-lt"/>
                <a:ea typeface="+mj-ea"/>
                <a:cs typeface="+mj-cs"/>
              </a:rPr>
              <a:t> </a:t>
            </a:r>
            <a:r>
              <a:rPr lang="en-US" sz="6000" kern="1200" dirty="0" err="1">
                <a:solidFill>
                  <a:schemeClr val="tx1"/>
                </a:solidFill>
                <a:latin typeface="+mj-lt"/>
                <a:ea typeface="+mj-ea"/>
                <a:cs typeface="+mj-cs"/>
              </a:rPr>
              <a:t>i</a:t>
            </a:r>
            <a:r>
              <a:rPr lang="en-US" sz="6000" kern="1200" dirty="0">
                <a:solidFill>
                  <a:schemeClr val="tx1"/>
                </a:solidFill>
                <a:latin typeface="+mj-lt"/>
                <a:ea typeface="+mj-ea"/>
                <a:cs typeface="+mj-cs"/>
              </a:rPr>
              <a:t> chi! </a:t>
            </a:r>
          </a:p>
        </p:txBody>
      </p:sp>
      <p:pic>
        <p:nvPicPr>
          <p:cNvPr id="8" name="Picture 7">
            <a:extLst>
              <a:ext uri="{FF2B5EF4-FFF2-40B4-BE49-F238E27FC236}">
                <a16:creationId xmlns:a16="http://schemas.microsoft.com/office/drawing/2014/main" id="{F952AAE6-A640-AE41-A8EC-DE2995FEADF1}"/>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306696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605" y="745904"/>
            <a:ext cx="3901755" cy="303971"/>
          </a:xfrm>
        </p:spPr>
        <p:txBody>
          <a:bodyPr>
            <a:noAutofit/>
          </a:bodyPr>
          <a:lstStyle/>
          <a:p>
            <a:r>
              <a:rPr lang="en-GB" sz="2709" b="1" u="sng" dirty="0" err="1">
                <a:latin typeface="Tw Cen MT" panose="020B0602020104020603" pitchFamily="34" charset="0"/>
              </a:rPr>
              <a:t>Arddweud</a:t>
            </a:r>
            <a:r>
              <a:rPr lang="en-GB" sz="2709" b="1" u="sng" dirty="0">
                <a:latin typeface="Tw Cen MT" panose="020B0602020104020603" pitchFamily="34" charset="0"/>
              </a:rPr>
              <a:t> / Dictation</a:t>
            </a:r>
            <a:endParaRPr lang="en-GB" sz="3096" b="1" u="sng" dirty="0">
              <a:latin typeface="Tw Cen MT" panose="020B0602020104020603" pitchFamily="34" charset="0"/>
            </a:endParaRPr>
          </a:p>
        </p:txBody>
      </p:sp>
      <p:sp>
        <p:nvSpPr>
          <p:cNvPr id="7" name="Title 1"/>
          <p:cNvSpPr txBox="1">
            <a:spLocks/>
          </p:cNvSpPr>
          <p:nvPr/>
        </p:nvSpPr>
        <p:spPr>
          <a:xfrm>
            <a:off x="2408359"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8" name="Title 1"/>
          <p:cNvSpPr txBox="1">
            <a:spLocks/>
          </p:cNvSpPr>
          <p:nvPr/>
        </p:nvSpPr>
        <p:spPr>
          <a:xfrm>
            <a:off x="0" y="111031"/>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4" name="Content Placeholder 3"/>
          <p:cNvSpPr>
            <a:spLocks noGrp="1"/>
          </p:cNvSpPr>
          <p:nvPr>
            <p:ph idx="1"/>
          </p:nvPr>
        </p:nvSpPr>
        <p:spPr>
          <a:xfrm>
            <a:off x="187006" y="1368833"/>
            <a:ext cx="10515601" cy="4210442"/>
          </a:xfrm>
        </p:spPr>
        <p:txBody>
          <a:bodyPr>
            <a:normAutofit fontScale="92500" lnSpcReduction="10000"/>
          </a:bodyPr>
          <a:lstStyle/>
          <a:p>
            <a:pPr marL="497685" indent="-497685">
              <a:buFont typeface="+mj-lt"/>
              <a:buAutoNum type="arabicPeriod"/>
            </a:pPr>
            <a:r>
              <a:rPr lang="en-GB" dirty="0" err="1">
                <a:latin typeface="Tw Cen MT" panose="020B0602020104020603" pitchFamily="34" charset="0"/>
              </a:rPr>
              <a:t>Syml</a:t>
            </a:r>
            <a:r>
              <a:rPr lang="en-GB" dirty="0">
                <a:latin typeface="Tw Cen MT" panose="020B0602020104020603" pitchFamily="34" charset="0"/>
              </a:rPr>
              <a:t> </a:t>
            </a:r>
            <a:r>
              <a:rPr lang="en-GB" i="1" dirty="0">
                <a:latin typeface="Tw Cen MT" panose="020B0602020104020603" pitchFamily="34" charset="0"/>
              </a:rPr>
              <a:t>Standard</a:t>
            </a:r>
          </a:p>
          <a:p>
            <a:pPr marL="497685" indent="-497685">
              <a:buFont typeface="+mj-lt"/>
              <a:buAutoNum type="arabicPeriod"/>
            </a:pPr>
            <a:r>
              <a:rPr lang="en-GB" dirty="0" err="1">
                <a:latin typeface="Tw Cen MT" panose="020B0602020104020603" pitchFamily="34" charset="0"/>
              </a:rPr>
              <a:t>Pâr</a:t>
            </a:r>
            <a:r>
              <a:rPr lang="en-GB" dirty="0">
                <a:latin typeface="Tw Cen MT" panose="020B0602020104020603" pitchFamily="34" charset="0"/>
              </a:rPr>
              <a:t> </a:t>
            </a:r>
            <a:r>
              <a:rPr lang="en-GB" i="1" dirty="0">
                <a:latin typeface="Tw Cen MT" panose="020B0602020104020603" pitchFamily="34" charset="0"/>
              </a:rPr>
              <a:t>Paired</a:t>
            </a:r>
          </a:p>
          <a:p>
            <a:pPr marL="497685" indent="-497685">
              <a:buFont typeface="+mj-lt"/>
              <a:buAutoNum type="arabicPeriod"/>
            </a:pPr>
            <a:r>
              <a:rPr lang="en-GB" dirty="0" err="1">
                <a:latin typeface="Tw Cen MT" panose="020B0602020104020603" pitchFamily="34" charset="0"/>
              </a:rPr>
              <a:t>Rhedeg</a:t>
            </a:r>
            <a:r>
              <a:rPr lang="en-GB" dirty="0">
                <a:latin typeface="Tw Cen MT" panose="020B0602020104020603" pitchFamily="34" charset="0"/>
              </a:rPr>
              <a:t> </a:t>
            </a:r>
            <a:r>
              <a:rPr lang="en-GB" i="1" dirty="0">
                <a:latin typeface="Tw Cen MT" panose="020B0602020104020603" pitchFamily="34" charset="0"/>
              </a:rPr>
              <a:t>Running</a:t>
            </a:r>
          </a:p>
          <a:p>
            <a:pPr marL="497685" indent="-497685">
              <a:buFont typeface="+mj-lt"/>
              <a:buAutoNum type="arabicPeriod"/>
            </a:pPr>
            <a:r>
              <a:rPr lang="en-GB" dirty="0" err="1">
                <a:latin typeface="Tw Cen MT" panose="020B0602020104020603" pitchFamily="34" charset="0"/>
              </a:rPr>
              <a:t>Darllen</a:t>
            </a:r>
            <a:r>
              <a:rPr lang="en-GB" dirty="0">
                <a:latin typeface="Tw Cen MT" panose="020B0602020104020603" pitchFamily="34" charset="0"/>
              </a:rPr>
              <a:t>, pen </a:t>
            </a:r>
            <a:r>
              <a:rPr lang="en-GB" dirty="0" err="1">
                <a:latin typeface="Tw Cen MT" panose="020B0602020104020603" pitchFamily="34" charset="0"/>
              </a:rPr>
              <a:t>i</a:t>
            </a:r>
            <a:r>
              <a:rPr lang="en-GB" dirty="0">
                <a:latin typeface="Tw Cen MT" panose="020B0602020104020603" pitchFamily="34" charset="0"/>
              </a:rPr>
              <a:t> </a:t>
            </a:r>
            <a:r>
              <a:rPr lang="en-GB" dirty="0" err="1">
                <a:latin typeface="Tw Cen MT" panose="020B0602020104020603" pitchFamily="34" charset="0"/>
              </a:rPr>
              <a:t>fyny</a:t>
            </a:r>
            <a:r>
              <a:rPr lang="en-GB" dirty="0">
                <a:latin typeface="Tw Cen MT" panose="020B0602020104020603" pitchFamily="34" charset="0"/>
              </a:rPr>
              <a:t> a </a:t>
            </a:r>
            <a:r>
              <a:rPr lang="en-GB" dirty="0" err="1">
                <a:latin typeface="Tw Cen MT" panose="020B0602020104020603" pitchFamily="34" charset="0"/>
              </a:rPr>
              <a:t>dweud</a:t>
            </a:r>
            <a:br>
              <a:rPr lang="en-GB" dirty="0">
                <a:latin typeface="Tw Cen MT" panose="020B0602020104020603" pitchFamily="34" charset="0"/>
              </a:rPr>
            </a:br>
            <a:r>
              <a:rPr lang="en-GB" i="1" dirty="0">
                <a:latin typeface="Tw Cen MT" panose="020B0602020104020603" pitchFamily="34" charset="0"/>
              </a:rPr>
              <a:t>Read, look up and say it</a:t>
            </a:r>
          </a:p>
          <a:p>
            <a:pPr marL="497685" indent="-497685">
              <a:buFont typeface="+mj-lt"/>
              <a:buAutoNum type="arabicPeriod"/>
            </a:pPr>
            <a:r>
              <a:rPr lang="en-GB" dirty="0" err="1">
                <a:latin typeface="Tw Cen MT" panose="020B0602020104020603" pitchFamily="34" charset="0"/>
              </a:rPr>
              <a:t>Saib</a:t>
            </a:r>
            <a:r>
              <a:rPr lang="en-GB" dirty="0">
                <a:latin typeface="Tw Cen MT" panose="020B0602020104020603" pitchFamily="34" charset="0"/>
              </a:rPr>
              <a:t> </a:t>
            </a:r>
            <a:r>
              <a:rPr lang="en-GB" i="1" dirty="0">
                <a:latin typeface="Tw Cen MT" panose="020B0602020104020603" pitchFamily="34" charset="0"/>
              </a:rPr>
              <a:t>Delayed</a:t>
            </a:r>
          </a:p>
          <a:p>
            <a:pPr marL="497685" indent="-497685">
              <a:buFont typeface="+mj-lt"/>
              <a:buAutoNum type="arabicPeriod"/>
            </a:pPr>
            <a:r>
              <a:rPr lang="en-GB" dirty="0" err="1">
                <a:latin typeface="Tw Cen MT" panose="020B0602020104020603" pitchFamily="34" charset="0"/>
              </a:rPr>
              <a:t>Gwallgo</a:t>
            </a:r>
            <a:r>
              <a:rPr lang="en-GB" dirty="0">
                <a:latin typeface="Tw Cen MT" panose="020B0602020104020603" pitchFamily="34" charset="0"/>
              </a:rPr>
              <a:t> </a:t>
            </a:r>
            <a:r>
              <a:rPr lang="en-GB" i="1" dirty="0">
                <a:latin typeface="Tw Cen MT" panose="020B0602020104020603" pitchFamily="34" charset="0"/>
              </a:rPr>
              <a:t>Mad</a:t>
            </a:r>
          </a:p>
          <a:p>
            <a:pPr marL="497685" indent="-497685">
              <a:buFont typeface="+mj-lt"/>
              <a:buAutoNum type="arabicPeriod"/>
            </a:pPr>
            <a:r>
              <a:rPr lang="en-GB" dirty="0" err="1">
                <a:latin typeface="Tw Cen MT" panose="020B0602020104020603" pitchFamily="34" charset="0"/>
              </a:rPr>
              <a:t>Rhannol</a:t>
            </a:r>
            <a:r>
              <a:rPr lang="en-GB" dirty="0">
                <a:latin typeface="Tw Cen MT" panose="020B0602020104020603" pitchFamily="34" charset="0"/>
              </a:rPr>
              <a:t> </a:t>
            </a:r>
            <a:r>
              <a:rPr lang="en-GB" i="1" dirty="0">
                <a:latin typeface="Tw Cen MT" panose="020B0602020104020603" pitchFamily="34" charset="0"/>
              </a:rPr>
              <a:t>Partial </a:t>
            </a:r>
          </a:p>
          <a:p>
            <a:pPr marL="497685" indent="-497685">
              <a:buFont typeface="+mj-lt"/>
              <a:buAutoNum type="arabicPeriod"/>
            </a:pPr>
            <a:r>
              <a:rPr lang="en-GB" dirty="0" err="1">
                <a:latin typeface="Tw Cen MT" panose="020B0602020104020603" pitchFamily="34" charset="0"/>
              </a:rPr>
              <a:t>Posau</a:t>
            </a:r>
            <a:r>
              <a:rPr lang="en-GB" dirty="0">
                <a:latin typeface="Tw Cen MT" panose="020B0602020104020603" pitchFamily="34" charset="0"/>
              </a:rPr>
              <a:t> </a:t>
            </a:r>
            <a:r>
              <a:rPr lang="en-GB" dirty="0" err="1">
                <a:latin typeface="Tw Cen MT" panose="020B0602020104020603" pitchFamily="34" charset="0"/>
              </a:rPr>
              <a:t>brawddeg</a:t>
            </a:r>
            <a:r>
              <a:rPr lang="en-GB" dirty="0">
                <a:latin typeface="Tw Cen MT" panose="020B0602020104020603" pitchFamily="34" charset="0"/>
              </a:rPr>
              <a:t> </a:t>
            </a:r>
            <a:br>
              <a:rPr lang="en-GB" dirty="0">
                <a:latin typeface="Tw Cen MT" panose="020B0602020104020603" pitchFamily="34" charset="0"/>
              </a:rPr>
            </a:br>
            <a:r>
              <a:rPr lang="en-GB" i="1" dirty="0">
                <a:latin typeface="Tw Cen MT" panose="020B0602020104020603" pitchFamily="34" charset="0"/>
              </a:rPr>
              <a:t>Sentence puzzles</a:t>
            </a:r>
          </a:p>
          <a:p>
            <a:endParaRPr lang="en-GB" dirty="0"/>
          </a:p>
        </p:txBody>
      </p:sp>
      <p:sp>
        <p:nvSpPr>
          <p:cNvPr id="9" name="Title 1"/>
          <p:cNvSpPr txBox="1">
            <a:spLocks/>
          </p:cNvSpPr>
          <p:nvPr/>
        </p:nvSpPr>
        <p:spPr>
          <a:xfrm>
            <a:off x="4902377"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10" name="Title 1"/>
          <p:cNvSpPr txBox="1">
            <a:spLocks/>
          </p:cNvSpPr>
          <p:nvPr/>
        </p:nvSpPr>
        <p:spPr>
          <a:xfrm>
            <a:off x="4613557" y="745904"/>
            <a:ext cx="7461247" cy="2689416"/>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dirty="0" err="1"/>
              <a:t>Syml</a:t>
            </a:r>
            <a:r>
              <a:rPr lang="en-GB" sz="2322" b="1" dirty="0"/>
              <a:t> / </a:t>
            </a:r>
            <a:r>
              <a:rPr lang="en-GB" sz="2322" b="1" dirty="0" err="1"/>
              <a:t>Pâr</a:t>
            </a:r>
            <a:r>
              <a:rPr lang="en-GB" sz="2322" b="1" dirty="0"/>
              <a:t> / </a:t>
            </a:r>
            <a:r>
              <a:rPr lang="en-GB" sz="2322" b="1" dirty="0" err="1"/>
              <a:t>Rhedeg</a:t>
            </a:r>
            <a:r>
              <a:rPr lang="en-GB" sz="2322" b="1" dirty="0"/>
              <a:t> </a:t>
            </a:r>
            <a:r>
              <a:rPr lang="en-GB" sz="2322" i="1" dirty="0"/>
              <a:t>Standard / Paired / Running</a:t>
            </a:r>
          </a:p>
          <a:p>
            <a:r>
              <a:rPr lang="cy-GB" sz="1742" dirty="0"/>
              <a:t>Pwysleisio’r cysylltiad rhwng geiriau ysgrifenedig a sut maen nhw'n swnio. </a:t>
            </a:r>
            <a:br>
              <a:rPr lang="cy-GB" sz="1742" dirty="0"/>
            </a:br>
            <a:r>
              <a:rPr lang="cy-GB" sz="1742" dirty="0"/>
              <a:t>Ymarfer llawer o sgiliau. </a:t>
            </a:r>
          </a:p>
          <a:p>
            <a:r>
              <a:rPr lang="cy-GB" sz="1742" dirty="0"/>
              <a:t>OND, mae'n bwysig bod gan ddysgwyr afael gref ar y synau a'r ynganiad cywir cyn rhoi cynnig ar y rhain.</a:t>
            </a:r>
            <a:br>
              <a:rPr lang="en-GB" sz="1742" dirty="0"/>
            </a:br>
            <a:endParaRPr lang="en-GB" sz="1742" dirty="0"/>
          </a:p>
        </p:txBody>
      </p:sp>
      <p:sp>
        <p:nvSpPr>
          <p:cNvPr id="11" name="Title 1"/>
          <p:cNvSpPr txBox="1">
            <a:spLocks/>
          </p:cNvSpPr>
          <p:nvPr/>
        </p:nvSpPr>
        <p:spPr>
          <a:xfrm>
            <a:off x="7317056"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14" name="Action Button: Home 13">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2" name="Content Placeholder 2"/>
          <p:cNvSpPr txBox="1">
            <a:spLocks/>
          </p:cNvSpPr>
          <p:nvPr/>
        </p:nvSpPr>
        <p:spPr>
          <a:xfrm>
            <a:off x="3869161" y="3556567"/>
            <a:ext cx="8322839" cy="3147331"/>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22" b="1" dirty="0" err="1">
                <a:ea typeface="Al Nile" charset="-78"/>
                <a:cs typeface="Al Nile" charset="-78"/>
              </a:rPr>
              <a:t>Darllen</a:t>
            </a:r>
            <a:r>
              <a:rPr lang="en-GB" sz="2322" b="1" dirty="0">
                <a:ea typeface="Al Nile" charset="-78"/>
                <a:cs typeface="Al Nile" charset="-78"/>
              </a:rPr>
              <a:t>, pen </a:t>
            </a:r>
            <a:r>
              <a:rPr lang="en-GB" sz="2322" b="1" dirty="0" err="1">
                <a:ea typeface="Al Nile" charset="-78"/>
                <a:cs typeface="Al Nile" charset="-78"/>
              </a:rPr>
              <a:t>i</a:t>
            </a:r>
            <a:r>
              <a:rPr lang="en-GB" sz="2322" b="1" dirty="0">
                <a:ea typeface="Al Nile" charset="-78"/>
                <a:cs typeface="Al Nile" charset="-78"/>
              </a:rPr>
              <a:t> </a:t>
            </a:r>
            <a:r>
              <a:rPr lang="en-GB" sz="2322" b="1" dirty="0" err="1">
                <a:ea typeface="Al Nile" charset="-78"/>
                <a:cs typeface="Al Nile" charset="-78"/>
              </a:rPr>
              <a:t>fyny</a:t>
            </a:r>
            <a:r>
              <a:rPr lang="en-GB" sz="2322" b="1" dirty="0">
                <a:ea typeface="Al Nile" charset="-78"/>
                <a:cs typeface="Al Nile" charset="-78"/>
              </a:rPr>
              <a:t> a </a:t>
            </a:r>
            <a:r>
              <a:rPr lang="en-GB" sz="2322" b="1" dirty="0" err="1">
                <a:ea typeface="Al Nile" charset="-78"/>
                <a:cs typeface="Al Nile" charset="-78"/>
              </a:rPr>
              <a:t>dweud</a:t>
            </a:r>
            <a:r>
              <a:rPr lang="en-GB" sz="2322" b="1" dirty="0">
                <a:ea typeface="Al Nile" charset="-78"/>
                <a:cs typeface="Al Nile" charset="-78"/>
              </a:rPr>
              <a:t> </a:t>
            </a:r>
            <a:br>
              <a:rPr lang="en-GB" sz="1548" b="1" dirty="0">
                <a:ea typeface="Al Nile" charset="-78"/>
                <a:cs typeface="Al Nile" charset="-78"/>
              </a:rPr>
            </a:br>
            <a:br>
              <a:rPr lang="en-GB" sz="1742" i="1" dirty="0">
                <a:ea typeface="Al Nile" charset="-78"/>
                <a:cs typeface="Al Nile" charset="-78"/>
              </a:rPr>
            </a:br>
            <a:r>
              <a:rPr lang="en-GB" sz="1742" i="1" dirty="0">
                <a:ea typeface="Al Nile" charset="-78"/>
                <a:cs typeface="Al Nile" charset="-78"/>
              </a:rPr>
              <a:t>1. </a:t>
            </a:r>
            <a:r>
              <a:rPr lang="cy-GB" sz="1548" dirty="0">
                <a:ea typeface="Al Nile" charset="-78"/>
                <a:cs typeface="Al Nile" charset="-78"/>
              </a:rPr>
              <a:t>Rhaid i Bartner 1 ddarllen yn dawel set o frawddegau fesul un. </a:t>
            </a:r>
          </a:p>
          <a:p>
            <a:pPr marL="0" indent="0">
              <a:buNone/>
            </a:pPr>
            <a:r>
              <a:rPr lang="cy-GB" sz="1548" dirty="0">
                <a:ea typeface="Al Nile" charset="-78"/>
                <a:cs typeface="Al Nile" charset="-78"/>
              </a:rPr>
              <a:t>2. Yna mae'n rhaid iddyn nhw edrych i fyny ac ailadrodd pob brawddeg i Bartner 2 heb edrych ar y testun fel mae'n siarad. Bob tro mae'n llwyddo i ddwyn i gof y frawddeg lawn mae e / hi yn sgorio pwynt fesul gair y mae e / hi'n ei gofio yn gywir. </a:t>
            </a:r>
          </a:p>
          <a:p>
            <a:pPr marL="0" indent="0">
              <a:buNone/>
            </a:pPr>
            <a:r>
              <a:rPr lang="cy-GB" sz="1548" dirty="0">
                <a:ea typeface="Al Nile" charset="-78"/>
                <a:cs typeface="Al Nile" charset="-78"/>
              </a:rPr>
              <a:t>3. Ar y llaw arall, bydd Partner 2 yn cael pwynt ar gyfer pob gair y mae e / hi yn ei ysgrifennu’n gywir.</a:t>
            </a:r>
            <a:endParaRPr lang="en-GB" sz="1161" dirty="0">
              <a:ea typeface="Al Nile" charset="-78"/>
              <a:cs typeface="Al Nile" charset="-78"/>
            </a:endParaRPr>
          </a:p>
        </p:txBody>
      </p:sp>
      <p:pic>
        <p:nvPicPr>
          <p:cNvPr id="13" name="Picture 12">
            <a:extLst>
              <a:ext uri="{FF2B5EF4-FFF2-40B4-BE49-F238E27FC236}">
                <a16:creationId xmlns:a16="http://schemas.microsoft.com/office/drawing/2014/main" id="{E3563825-6588-0440-9724-EBCBD8B07D01}"/>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903056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674" y="592756"/>
            <a:ext cx="3901755" cy="303971"/>
          </a:xfrm>
        </p:spPr>
        <p:txBody>
          <a:bodyPr>
            <a:noAutofit/>
          </a:bodyPr>
          <a:lstStyle/>
          <a:p>
            <a:r>
              <a:rPr lang="en-GB" sz="2322" b="1" u="sng" dirty="0" err="1">
                <a:latin typeface="Tw Cen MT" panose="020B0602020104020603" pitchFamily="34" charset="0"/>
              </a:rPr>
              <a:t>Arddweud</a:t>
            </a:r>
            <a:r>
              <a:rPr lang="en-GB" sz="2322" b="1" u="sng" dirty="0">
                <a:latin typeface="Tw Cen MT" panose="020B0602020104020603" pitchFamily="34" charset="0"/>
              </a:rPr>
              <a:t> </a:t>
            </a:r>
            <a:r>
              <a:rPr lang="en-GB" sz="2322" b="1" u="sng" dirty="0" err="1">
                <a:latin typeface="Tw Cen MT" panose="020B0602020104020603" pitchFamily="34" charset="0"/>
              </a:rPr>
              <a:t>gwallgo</a:t>
            </a:r>
            <a:endParaRPr lang="en-GB" sz="2322" b="1" u="sng" dirty="0">
              <a:latin typeface="Tw Cen MT" panose="020B0602020104020603" pitchFamily="34" charset="0"/>
            </a:endParaRPr>
          </a:p>
        </p:txBody>
      </p:sp>
      <p:sp>
        <p:nvSpPr>
          <p:cNvPr id="3" name="Content Placeholder 2"/>
          <p:cNvSpPr>
            <a:spLocks noGrp="1"/>
          </p:cNvSpPr>
          <p:nvPr>
            <p:ph idx="1"/>
          </p:nvPr>
        </p:nvSpPr>
        <p:spPr>
          <a:xfrm>
            <a:off x="357883" y="988582"/>
            <a:ext cx="11210063" cy="5619349"/>
          </a:xfrm>
        </p:spPr>
        <p:txBody>
          <a:bodyPr>
            <a:noAutofit/>
          </a:bodyPr>
          <a:lstStyle/>
          <a:p>
            <a:pPr marL="0" indent="0">
              <a:lnSpc>
                <a:spcPct val="100000"/>
              </a:lnSpc>
              <a:spcBef>
                <a:spcPts val="0"/>
              </a:spcBef>
              <a:buNone/>
            </a:pPr>
            <a:r>
              <a:rPr lang="cy-GB" sz="2100" dirty="0"/>
              <a:t>Dewiswch destun sy'n cynnwys patrymau cyfarwydd a thua 90% o fewnbwn dealladwy. </a:t>
            </a:r>
          </a:p>
          <a:p>
            <a:pPr marL="497685" indent="-497685">
              <a:lnSpc>
                <a:spcPct val="100000"/>
              </a:lnSpc>
              <a:spcBef>
                <a:spcPts val="0"/>
              </a:spcBef>
              <a:buAutoNum type="arabicPeriod"/>
            </a:pPr>
            <a:r>
              <a:rPr lang="cy-GB" sz="2100" dirty="0"/>
              <a:t>Dywedwch wrthyn nhw i wrando ar y darn wrth i chi ei ddarllen ar gyflymder bron yn naturiol ac i nodi geiriau allweddol. </a:t>
            </a:r>
          </a:p>
          <a:p>
            <a:pPr marL="497685" indent="-497685">
              <a:lnSpc>
                <a:spcPct val="100000"/>
              </a:lnSpc>
              <a:spcBef>
                <a:spcPts val="0"/>
              </a:spcBef>
              <a:buAutoNum type="arabicPeriod"/>
            </a:pPr>
            <a:r>
              <a:rPr lang="cy-GB" sz="2100" dirty="0"/>
              <a:t>Dywedwch wrthyn nhw i fynd i barau a chymharu'r geiriau allweddol maen nhw wedi nodi. Dywedwch wrthyn nhw eu bod nhw'n mynd i weithio gyda'r person hwnnw am weddill y dasg. </a:t>
            </a:r>
          </a:p>
          <a:p>
            <a:pPr marL="497685" indent="-497685">
              <a:lnSpc>
                <a:spcPct val="100000"/>
              </a:lnSpc>
              <a:spcBef>
                <a:spcPts val="0"/>
              </a:spcBef>
              <a:buAutoNum type="arabicPeriod"/>
            </a:pPr>
            <a:r>
              <a:rPr lang="cy-GB" sz="2100" dirty="0"/>
              <a:t>Darllenwch y testun yr eildro. Y tro hwn darllenwch rai darnau yn araf, rhai yn gyflym a rhai ar gyflymder canolig. Pwrpas y newidiadau cyflymder hyn yw cael y myfyrwyr i golli rhai o'r geiriau. </a:t>
            </a:r>
          </a:p>
          <a:p>
            <a:pPr marL="497685" indent="-497685">
              <a:lnSpc>
                <a:spcPct val="100000"/>
              </a:lnSpc>
              <a:spcBef>
                <a:spcPts val="0"/>
              </a:spcBef>
              <a:buAutoNum type="arabicPeriod"/>
            </a:pPr>
            <a:r>
              <a:rPr lang="cy-GB" sz="2100" dirty="0"/>
              <a:t>Mae'r myfyrwyr yn gweithio eto gyda'u partner i geisio i ail-lunio'r testun. </a:t>
            </a:r>
          </a:p>
          <a:p>
            <a:pPr marL="497685" indent="-497685">
              <a:lnSpc>
                <a:spcPct val="100000"/>
              </a:lnSpc>
              <a:spcBef>
                <a:spcPts val="0"/>
              </a:spcBef>
              <a:buAutoNum type="arabicPeriod"/>
            </a:pPr>
            <a:r>
              <a:rPr lang="cy-GB" sz="2100" dirty="0"/>
              <a:t>Darllenwch y darn y tro olaf, gan amrywio cyflymder cyflwyno o hyd. Rhowch gyfle arall i'r dysgwyr weithio gyda'u partner. </a:t>
            </a:r>
          </a:p>
          <a:p>
            <a:pPr marL="497685" indent="-497685">
              <a:lnSpc>
                <a:spcPct val="100000"/>
              </a:lnSpc>
              <a:spcBef>
                <a:spcPts val="0"/>
              </a:spcBef>
              <a:buAutoNum type="arabicPeriod"/>
            </a:pPr>
            <a:r>
              <a:rPr lang="cy-GB" sz="2100" dirty="0"/>
              <a:t>Nawr, maen nhw’n cael 30 eiliad i fynd o gwmpas y byrddau a dwyn gwybodaeth o barau eraill</a:t>
            </a:r>
          </a:p>
          <a:p>
            <a:pPr marL="0" indent="0">
              <a:lnSpc>
                <a:spcPct val="100000"/>
              </a:lnSpc>
              <a:spcBef>
                <a:spcPts val="0"/>
              </a:spcBef>
              <a:buNone/>
            </a:pPr>
            <a:endParaRPr lang="cy-GB" sz="2100" dirty="0"/>
          </a:p>
          <a:p>
            <a:pPr marL="0" indent="0">
              <a:lnSpc>
                <a:spcPct val="100000"/>
              </a:lnSpc>
              <a:spcBef>
                <a:spcPts val="0"/>
              </a:spcBef>
              <a:buNone/>
            </a:pPr>
            <a:r>
              <a:rPr lang="cy-GB" sz="2100" dirty="0"/>
              <a:t>Awgrym - efallai y bydd rhai o'r dysgwyr yn mynd i banig y tro cyntaf i chi wneud y gweithgaredd hwn. Felly, mae'n ddefnyddiol rhoi gwybod iddyn nhw sut y bydd y gweithgaredd yn datblygu</a:t>
            </a:r>
            <a:endParaRPr lang="en-GB" sz="2100" dirty="0"/>
          </a:p>
        </p:txBody>
      </p:sp>
      <p:sp>
        <p:nvSpPr>
          <p:cNvPr id="7" name="Title 1"/>
          <p:cNvSpPr txBox="1">
            <a:spLocks/>
          </p:cNvSpPr>
          <p:nvPr/>
        </p:nvSpPr>
        <p:spPr>
          <a:xfrm>
            <a:off x="2408359"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8" name="Title 1"/>
          <p:cNvSpPr txBox="1">
            <a:spLocks/>
          </p:cNvSpPr>
          <p:nvPr/>
        </p:nvSpPr>
        <p:spPr>
          <a:xfrm>
            <a:off x="0" y="111031"/>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9" name="Action Button: Home 8">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10" name="Picture 9">
            <a:extLst>
              <a:ext uri="{FF2B5EF4-FFF2-40B4-BE49-F238E27FC236}">
                <a16:creationId xmlns:a16="http://schemas.microsoft.com/office/drawing/2014/main" id="{A81455D4-F864-C340-AE8A-1025769ECB9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317327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9" name="Content Placeholder 2"/>
          <p:cNvSpPr txBox="1">
            <a:spLocks/>
          </p:cNvSpPr>
          <p:nvPr/>
        </p:nvSpPr>
        <p:spPr>
          <a:xfrm>
            <a:off x="6458981" y="1018585"/>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graphicFrame>
        <p:nvGraphicFramePr>
          <p:cNvPr id="5" name="Table 4"/>
          <p:cNvGraphicFramePr>
            <a:graphicFrameLocks noGrp="1"/>
          </p:cNvGraphicFramePr>
          <p:nvPr>
            <p:extLst>
              <p:ext uri="{D42A27DB-BD31-4B8C-83A1-F6EECF244321}">
                <p14:modId xmlns:p14="http://schemas.microsoft.com/office/powerpoint/2010/main" val="555109131"/>
              </p:ext>
            </p:extLst>
          </p:nvPr>
        </p:nvGraphicFramePr>
        <p:xfrm>
          <a:off x="9133709" y="38216"/>
          <a:ext cx="1936924" cy="1337908"/>
        </p:xfrm>
        <a:graphic>
          <a:graphicData uri="http://schemas.openxmlformats.org/drawingml/2006/table">
            <a:tbl>
              <a:tblPr firstRow="1" bandRow="1">
                <a:tableStyleId>{5940675A-B579-460E-94D1-54222C63F5DA}</a:tableStyleId>
              </a:tblPr>
              <a:tblGrid>
                <a:gridCol w="968462">
                  <a:extLst>
                    <a:ext uri="{9D8B030D-6E8A-4147-A177-3AD203B41FA5}">
                      <a16:colId xmlns:a16="http://schemas.microsoft.com/office/drawing/2014/main" val="3296564806"/>
                    </a:ext>
                  </a:extLst>
                </a:gridCol>
                <a:gridCol w="968462">
                  <a:extLst>
                    <a:ext uri="{9D8B030D-6E8A-4147-A177-3AD203B41FA5}">
                      <a16:colId xmlns:a16="http://schemas.microsoft.com/office/drawing/2014/main" val="3151804269"/>
                    </a:ext>
                  </a:extLst>
                </a:gridCol>
              </a:tblGrid>
              <a:tr h="668954">
                <a:tc>
                  <a:txBody>
                    <a:bodyPr/>
                    <a:lstStyle/>
                    <a:p>
                      <a:endParaRPr lang="en-GB" sz="1700" dirty="0"/>
                    </a:p>
                  </a:txBody>
                  <a:tcPr marL="88479" marR="88479" marT="44240" marB="44240"/>
                </a:tc>
                <a:tc>
                  <a:txBody>
                    <a:bodyPr/>
                    <a:lstStyle/>
                    <a:p>
                      <a:endParaRPr lang="en-GB" sz="1700" dirty="0"/>
                    </a:p>
                  </a:txBody>
                  <a:tcPr marL="88479" marR="88479" marT="44240" marB="44240"/>
                </a:tc>
                <a:extLst>
                  <a:ext uri="{0D108BD9-81ED-4DB2-BD59-A6C34878D82A}">
                    <a16:rowId xmlns:a16="http://schemas.microsoft.com/office/drawing/2014/main" val="223998838"/>
                  </a:ext>
                </a:extLst>
              </a:tr>
              <a:tr h="668954">
                <a:tc>
                  <a:txBody>
                    <a:bodyPr/>
                    <a:lstStyle/>
                    <a:p>
                      <a:endParaRPr lang="en-GB" sz="1700" dirty="0"/>
                    </a:p>
                  </a:txBody>
                  <a:tcPr marL="88479" marR="88479" marT="44240" marB="44240"/>
                </a:tc>
                <a:tc>
                  <a:txBody>
                    <a:bodyPr/>
                    <a:lstStyle/>
                    <a:p>
                      <a:endParaRPr lang="en-GB" sz="1700" dirty="0"/>
                    </a:p>
                  </a:txBody>
                  <a:tcPr marL="88479" marR="88479" marT="44240" marB="44240"/>
                </a:tc>
                <a:extLst>
                  <a:ext uri="{0D108BD9-81ED-4DB2-BD59-A6C34878D82A}">
                    <a16:rowId xmlns:a16="http://schemas.microsoft.com/office/drawing/2014/main" val="1004832451"/>
                  </a:ext>
                </a:extLst>
              </a:tr>
            </a:tbl>
          </a:graphicData>
        </a:graphic>
      </p:graphicFrame>
      <p:sp>
        <p:nvSpPr>
          <p:cNvPr id="16" name="Title 1"/>
          <p:cNvSpPr txBox="1">
            <a:spLocks/>
          </p:cNvSpPr>
          <p:nvPr/>
        </p:nvSpPr>
        <p:spPr>
          <a:xfrm>
            <a:off x="587379" y="2998220"/>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322" b="1" u="sng" dirty="0"/>
          </a:p>
        </p:txBody>
      </p:sp>
      <p:sp>
        <p:nvSpPr>
          <p:cNvPr id="17" name="Content Placeholder 2"/>
          <p:cNvSpPr txBox="1">
            <a:spLocks/>
          </p:cNvSpPr>
          <p:nvPr/>
        </p:nvSpPr>
        <p:spPr>
          <a:xfrm>
            <a:off x="501721" y="3540012"/>
            <a:ext cx="5848298" cy="1955523"/>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mj-lt"/>
              <a:buAutoNum type="arabicPeriod"/>
            </a:pPr>
            <a:endParaRPr lang="en-GB" sz="1742" dirty="0"/>
          </a:p>
        </p:txBody>
      </p:sp>
      <p:sp>
        <p:nvSpPr>
          <p:cNvPr id="21" name="Action Button: Home 20">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9" name="Content Placeholder 2"/>
          <p:cNvSpPr txBox="1">
            <a:spLocks/>
          </p:cNvSpPr>
          <p:nvPr/>
        </p:nvSpPr>
        <p:spPr>
          <a:xfrm>
            <a:off x="259900" y="1332335"/>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22" name="Title 1"/>
          <p:cNvSpPr txBox="1">
            <a:spLocks/>
          </p:cNvSpPr>
          <p:nvPr/>
        </p:nvSpPr>
        <p:spPr>
          <a:xfrm>
            <a:off x="501721" y="935867"/>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err="1"/>
              <a:t>Pedair</a:t>
            </a:r>
            <a:r>
              <a:rPr lang="en-GB" sz="2709" b="1" u="sng" dirty="0"/>
              <a:t> </a:t>
            </a:r>
            <a:r>
              <a:rPr lang="en-GB" sz="2709" b="1" u="sng" dirty="0" err="1"/>
              <a:t>gwaith</a:t>
            </a:r>
            <a:r>
              <a:rPr lang="en-GB" sz="2709" b="1" u="sng" dirty="0"/>
              <a:t> </a:t>
            </a:r>
            <a:r>
              <a:rPr lang="en-GB" sz="2709" b="1" u="sng" dirty="0" err="1"/>
              <a:t>gwell</a:t>
            </a:r>
            <a:endParaRPr lang="en-GB" sz="2709" b="1" u="sng" dirty="0"/>
          </a:p>
        </p:txBody>
      </p:sp>
      <p:sp>
        <p:nvSpPr>
          <p:cNvPr id="23" name="Content Placeholder 2"/>
          <p:cNvSpPr txBox="1">
            <a:spLocks/>
          </p:cNvSpPr>
          <p:nvPr/>
        </p:nvSpPr>
        <p:spPr>
          <a:xfrm>
            <a:off x="296573" y="1658158"/>
            <a:ext cx="11308048" cy="5378154"/>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Arial" panose="020B0604020202020204" pitchFamily="34" charset="0"/>
              <a:buAutoNum type="arabicPeriod"/>
            </a:pPr>
            <a:r>
              <a:rPr lang="cy-GB" sz="2100" dirty="0"/>
              <a:t>Grwpiau o 4 ar gyfer y dasg hon. Bydd y dasg hon yn gweithio orau gyda dysgwyr o allu tebyg yn gweithio gyda'i gilydd gan y bydd rhaid iddyn nhw ddeall gwaith ei gilydd. </a:t>
            </a:r>
          </a:p>
          <a:p>
            <a:pPr marL="331790" indent="-331790">
              <a:buFont typeface="Arial" panose="020B0604020202020204" pitchFamily="34" charset="0"/>
              <a:buAutoNum type="arabicPeriod"/>
            </a:pPr>
            <a:r>
              <a:rPr lang="cy-GB" sz="2100" dirty="0"/>
              <a:t>Rhowch dasg ysgrifennu fer i’r dysgwyr, er enghraifft, disgrifiad llun neu baragraff yn disgrifio eu hoff gerddoriaeth. Sicrhewch eich bod yn rhannu meini prawf llwyddiant ar gyfer y darn ysgrifennu hwn. </a:t>
            </a:r>
          </a:p>
          <a:p>
            <a:pPr marL="331790" indent="-331790">
              <a:buFont typeface="Arial" panose="020B0604020202020204" pitchFamily="34" charset="0"/>
              <a:buAutoNum type="arabicPeriod"/>
            </a:pPr>
            <a:r>
              <a:rPr lang="cy-GB" sz="2100" dirty="0"/>
              <a:t>Rhowch dipyn bach o amser i'r myfyrwyr ateb yn gyflym (5 munud yn ôl pob tebyg). </a:t>
            </a:r>
          </a:p>
          <a:p>
            <a:pPr marL="331790" indent="-331790">
              <a:buFont typeface="Arial" panose="020B0604020202020204" pitchFamily="34" charset="0"/>
              <a:buAutoNum type="arabicPeriod"/>
            </a:pPr>
            <a:r>
              <a:rPr lang="cy-GB" sz="2100" dirty="0"/>
              <a:t>Ar ôl 5 munud mae myfyrwyr yn trosglwyddo eu gwaith i rywun arall yn eu grŵp. Rhaid iddynt wella'r darn gwreiddiol o ysgrifennu, gallai hyn fod naill ai trwy ychwanegu mwy o wybodaeth neu gywiro gwallau.</a:t>
            </a:r>
          </a:p>
          <a:p>
            <a:pPr marL="331790" indent="-331790">
              <a:buFont typeface="Arial" panose="020B0604020202020204" pitchFamily="34" charset="0"/>
              <a:buAutoNum type="arabicPeriod"/>
            </a:pPr>
            <a:r>
              <a:rPr lang="cy-GB" sz="2100" dirty="0"/>
              <a:t> Ailadroddwch y broses hon ddwywaith yn fwy nes bod pob aelod o'r grŵp wedi gwella eu gwaith. </a:t>
            </a:r>
          </a:p>
          <a:p>
            <a:pPr marL="0" indent="0">
              <a:buNone/>
            </a:pPr>
            <a:r>
              <a:rPr lang="cy-GB" sz="2100" dirty="0"/>
              <a:t>Gallwch chi osod y gwaith hwn drwy rannu darn o bapur yn bedwar blwch. Mae'r gwaith gwreiddiol wedi'i ysgrifennu yn y blwch chwith uchaf, yr ail ddrafft, y ar y dde uchaf ac ati.</a:t>
            </a:r>
            <a:endParaRPr lang="en-GB" sz="2100" dirty="0"/>
          </a:p>
        </p:txBody>
      </p:sp>
      <p:pic>
        <p:nvPicPr>
          <p:cNvPr id="11" name="Picture 10">
            <a:extLst>
              <a:ext uri="{FF2B5EF4-FFF2-40B4-BE49-F238E27FC236}">
                <a16:creationId xmlns:a16="http://schemas.microsoft.com/office/drawing/2014/main" id="{56E54714-9069-F849-9BD7-8C86973B872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613000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81226" y="994472"/>
            <a:ext cx="5479555" cy="3700384"/>
          </a:xfrm>
          <a:prstGeom prst="rect">
            <a:avLst/>
          </a:prstGeom>
        </p:spPr>
      </p:pic>
      <p:sp>
        <p:nvSpPr>
          <p:cNvPr id="3" name="Title 1"/>
          <p:cNvSpPr txBox="1">
            <a:spLocks/>
          </p:cNvSpPr>
          <p:nvPr/>
        </p:nvSpPr>
        <p:spPr>
          <a:xfrm>
            <a:off x="290185" y="1278709"/>
            <a:ext cx="47985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dirty="0" err="1"/>
              <a:t>Cardiau</a:t>
            </a:r>
            <a:r>
              <a:rPr lang="en-GB" sz="2322" b="1" dirty="0"/>
              <a:t> - </a:t>
            </a:r>
            <a:r>
              <a:rPr lang="en-GB" sz="2322" b="1" dirty="0" err="1"/>
              <a:t>Dewch</a:t>
            </a:r>
            <a:r>
              <a:rPr lang="en-GB" sz="2322" b="1" dirty="0"/>
              <a:t> o </a:t>
            </a:r>
            <a:r>
              <a:rPr lang="en-GB" sz="2322" b="1" dirty="0" err="1"/>
              <a:t>hyd</a:t>
            </a:r>
            <a:r>
              <a:rPr lang="en-GB" sz="2322" b="1" dirty="0"/>
              <a:t>  </a:t>
            </a:r>
            <a:r>
              <a:rPr lang="en-GB" sz="2322" b="1" dirty="0" err="1"/>
              <a:t>rywun</a:t>
            </a:r>
            <a:r>
              <a:rPr lang="en-GB" sz="2322" b="1" dirty="0"/>
              <a:t> </a:t>
            </a:r>
            <a:r>
              <a:rPr lang="en-GB" sz="2322" b="1" dirty="0" err="1"/>
              <a:t>sy</a:t>
            </a:r>
            <a:r>
              <a:rPr lang="mr-IN" sz="2322" b="1" dirty="0"/>
              <a:t>…</a:t>
            </a:r>
            <a:r>
              <a:rPr lang="cy-GB" sz="2322" b="1" dirty="0"/>
              <a:t>.</a:t>
            </a:r>
            <a:endParaRPr lang="en-GB" sz="2322" b="1" dirty="0"/>
          </a:p>
        </p:txBody>
      </p:sp>
      <p:sp>
        <p:nvSpPr>
          <p:cNvPr id="4" name="Rectangle 3"/>
          <p:cNvSpPr/>
          <p:nvPr/>
        </p:nvSpPr>
        <p:spPr>
          <a:xfrm>
            <a:off x="290184" y="1884039"/>
            <a:ext cx="5222719" cy="3816429"/>
          </a:xfrm>
          <a:prstGeom prst="rect">
            <a:avLst/>
          </a:prstGeom>
        </p:spPr>
        <p:txBody>
          <a:bodyPr wrap="square">
            <a:spAutoFit/>
          </a:bodyPr>
          <a:lstStyle/>
          <a:p>
            <a:pPr marL="331790" indent="-331790">
              <a:buFont typeface="+mj-lt"/>
              <a:buAutoNum type="arabicPeriod"/>
            </a:pPr>
            <a:r>
              <a:rPr lang="cy-GB" sz="2200" dirty="0"/>
              <a:t>Rhowch gardiau i’r plant - sy'n cynnwys pob un neu fwy o fanylion, yn Gymraeg e.e. ‘Fy enw i ydy Mark, rydw i’n hoffi cyw iâr achos mae’n flasus ac yn iach’</a:t>
            </a:r>
          </a:p>
          <a:p>
            <a:pPr marL="331790" indent="-331790">
              <a:buFont typeface="+mj-lt"/>
              <a:buAutoNum type="arabicPeriod"/>
            </a:pPr>
            <a:r>
              <a:rPr lang="cy-GB" sz="2200" dirty="0"/>
              <a:t>Rhowch grid i’r plant hefyd gyda chyfres o gwestiynau fel bwyd, ‘Dewch o hyd i rywun sy’n hoffi cyw iâr’, ‘Dewch o hyd i rywun sy’n caru cig’, ac ati.</a:t>
            </a:r>
          </a:p>
          <a:p>
            <a:pPr marL="331790" indent="-331790">
              <a:buFont typeface="+mj-lt"/>
              <a:buAutoNum type="arabicPeriod"/>
            </a:pPr>
            <a:r>
              <a:rPr lang="cy-GB" sz="2200" dirty="0"/>
              <a:t>Ar gyfer pob cwestiwn, mae rhaid iddyn nhw ddod o hyd i berson gyda'r cerdyn paru ac ysgrifennu ei enw yn y grid.</a:t>
            </a:r>
            <a:endParaRPr lang="en-GB" sz="2200" dirty="0"/>
          </a:p>
        </p:txBody>
      </p:sp>
      <p:sp>
        <p:nvSpPr>
          <p:cNvPr id="5" name="Title 1"/>
          <p:cNvSpPr txBox="1">
            <a:spLocks/>
          </p:cNvSpPr>
          <p:nvPr/>
        </p:nvSpPr>
        <p:spPr>
          <a:xfrm>
            <a:off x="2402041"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6"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7" name="Title 1"/>
          <p:cNvSpPr txBox="1">
            <a:spLocks/>
          </p:cNvSpPr>
          <p:nvPr/>
        </p:nvSpPr>
        <p:spPr>
          <a:xfrm>
            <a:off x="290185" y="500904"/>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err="1"/>
              <a:t>Darllen</a:t>
            </a:r>
            <a:r>
              <a:rPr lang="en-GB" sz="2709" b="1" u="sng" dirty="0"/>
              <a:t> </a:t>
            </a:r>
            <a:r>
              <a:rPr lang="en-GB" sz="2709" b="1" u="sng" dirty="0" err="1"/>
              <a:t>ar</a:t>
            </a:r>
            <a:r>
              <a:rPr lang="en-GB" sz="2709" b="1" u="sng" dirty="0"/>
              <a:t> </a:t>
            </a:r>
            <a:r>
              <a:rPr lang="en-GB" sz="2709" b="1" u="sng" dirty="0" err="1"/>
              <a:t>goedd</a:t>
            </a:r>
            <a:endParaRPr lang="en-GB" sz="2709" b="1" u="sng" dirty="0"/>
          </a:p>
        </p:txBody>
      </p:sp>
      <p:sp>
        <p:nvSpPr>
          <p:cNvPr id="8" name="Action Button: Home 7">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9" name="Picture 8">
            <a:extLst>
              <a:ext uri="{FF2B5EF4-FFF2-40B4-BE49-F238E27FC236}">
                <a16:creationId xmlns:a16="http://schemas.microsoft.com/office/drawing/2014/main" id="{81080E17-93F0-8244-A091-C05FEBA5342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9890555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3" name="Title 1"/>
          <p:cNvSpPr txBox="1">
            <a:spLocks/>
          </p:cNvSpPr>
          <p:nvPr/>
        </p:nvSpPr>
        <p:spPr>
          <a:xfrm>
            <a:off x="2398880" y="111032"/>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4" name="Content Placeholder 2"/>
          <p:cNvSpPr txBox="1">
            <a:spLocks/>
          </p:cNvSpPr>
          <p:nvPr/>
        </p:nvSpPr>
        <p:spPr>
          <a:xfrm>
            <a:off x="6469445" y="984287"/>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pic>
        <p:nvPicPr>
          <p:cNvPr id="7" name="Picture 6"/>
          <p:cNvPicPr>
            <a:picLocks noChangeAspect="1"/>
          </p:cNvPicPr>
          <p:nvPr/>
        </p:nvPicPr>
        <p:blipFill>
          <a:blip r:embed="rId2"/>
          <a:stretch>
            <a:fillRect/>
          </a:stretch>
        </p:blipFill>
        <p:spPr>
          <a:xfrm>
            <a:off x="6334322" y="1077772"/>
            <a:ext cx="4946986" cy="3338088"/>
          </a:xfrm>
          <a:prstGeom prst="rect">
            <a:avLst/>
          </a:prstGeom>
        </p:spPr>
      </p:pic>
      <p:sp>
        <p:nvSpPr>
          <p:cNvPr id="8" name="Title 1"/>
          <p:cNvSpPr txBox="1">
            <a:spLocks/>
          </p:cNvSpPr>
          <p:nvPr/>
        </p:nvSpPr>
        <p:spPr>
          <a:xfrm>
            <a:off x="4807239"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11" name="Title 1"/>
          <p:cNvSpPr txBox="1">
            <a:spLocks/>
          </p:cNvSpPr>
          <p:nvPr/>
        </p:nvSpPr>
        <p:spPr>
          <a:xfrm>
            <a:off x="7384763" y="69005"/>
            <a:ext cx="5424843"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935" b="1" u="sng" dirty="0" err="1"/>
              <a:t>Darllen</a:t>
            </a:r>
            <a:r>
              <a:rPr lang="en-GB" sz="1935" b="1" u="sng" dirty="0"/>
              <a:t> </a:t>
            </a:r>
            <a:r>
              <a:rPr lang="en-GB" sz="1935" b="1" u="sng" dirty="0" err="1"/>
              <a:t>cul</a:t>
            </a:r>
            <a:endParaRPr lang="en-GB" sz="1742" b="1" dirty="0"/>
          </a:p>
        </p:txBody>
      </p:sp>
      <p:sp>
        <p:nvSpPr>
          <p:cNvPr id="12" name="Action Button: Home 11">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3" name="Title 1"/>
          <p:cNvSpPr txBox="1">
            <a:spLocks/>
          </p:cNvSpPr>
          <p:nvPr/>
        </p:nvSpPr>
        <p:spPr>
          <a:xfrm>
            <a:off x="322569" y="725633"/>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Gwelwch</a:t>
            </a:r>
            <a:r>
              <a:rPr lang="en-GB" sz="2322" b="1" u="sng" dirty="0"/>
              <a:t> y </a:t>
            </a:r>
            <a:r>
              <a:rPr lang="en-GB" sz="2322" b="1" u="sng" dirty="0" err="1"/>
              <a:t>gwahaniaeth</a:t>
            </a:r>
            <a:endParaRPr lang="en-GB" sz="1935" b="1" dirty="0"/>
          </a:p>
        </p:txBody>
      </p:sp>
      <p:sp>
        <p:nvSpPr>
          <p:cNvPr id="14" name="Content Placeholder 2"/>
          <p:cNvSpPr txBox="1">
            <a:spLocks/>
          </p:cNvSpPr>
          <p:nvPr/>
        </p:nvSpPr>
        <p:spPr>
          <a:xfrm>
            <a:off x="322569" y="1312783"/>
            <a:ext cx="5535111" cy="2433552"/>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mj-lt"/>
              <a:buAutoNum type="arabicPeriod"/>
            </a:pPr>
            <a:r>
              <a:rPr lang="cy-GB" sz="2200" dirty="0"/>
              <a:t>Rhowch ddau neu fwy o ddarnau Cymraeg byr i’r dysgwyr - sy'n debyg iawn ond am ychydig o fanylion allweddol. Dywedwch wrth y myfyrwyr faint o wahaniaethau sydd.</a:t>
            </a:r>
          </a:p>
          <a:p>
            <a:pPr marL="331790" indent="-331790">
              <a:buFont typeface="+mj-lt"/>
              <a:buAutoNum type="arabicPeriod"/>
            </a:pPr>
            <a:r>
              <a:rPr lang="cy-GB" sz="2200" dirty="0"/>
              <a:t>Rhaid iddyn nhw ddarllen yn agos (yn fanwl) i nodi'r gwahaniaethau. </a:t>
            </a:r>
          </a:p>
          <a:p>
            <a:pPr marL="0" indent="0">
              <a:buNone/>
            </a:pPr>
            <a:r>
              <a:rPr lang="cy-GB" sz="2200" dirty="0"/>
              <a:t>Gallwch wneud yr un dasg fel tasg wrando. Ar gyfer y fersiwn hon, efallai defnyddiwch ddau ddarn yn unig.</a:t>
            </a:r>
            <a:endParaRPr lang="en-GB" sz="2200" dirty="0"/>
          </a:p>
        </p:txBody>
      </p:sp>
      <p:sp>
        <p:nvSpPr>
          <p:cNvPr id="15" name="Content Placeholder 2"/>
          <p:cNvSpPr txBox="1">
            <a:spLocks/>
          </p:cNvSpPr>
          <p:nvPr/>
        </p:nvSpPr>
        <p:spPr>
          <a:xfrm>
            <a:off x="419373" y="4558214"/>
            <a:ext cx="11148574" cy="1350729"/>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200" dirty="0"/>
              <a:t>Fel </a:t>
            </a:r>
            <a:r>
              <a:rPr lang="cy-GB" sz="2200" b="1" dirty="0"/>
              <a:t>tasg siarad</a:t>
            </a:r>
            <a:r>
              <a:rPr lang="cy-GB" sz="2200" dirty="0"/>
              <a:t>, mae hon yn dasg parau. </a:t>
            </a:r>
            <a:br>
              <a:rPr lang="cy-GB" sz="2200" dirty="0"/>
            </a:br>
            <a:r>
              <a:rPr lang="cy-GB" sz="2200" dirty="0"/>
              <a:t>Rhowch ddau destun bron yn union yr un peth i Bartner A a B sy'n wahanol gydag 8-10 gair yn unig. Wrth i Bartner A ddarllen ei destun yn uchel, rhaid i Bartner B sylwi ar y gwahaniaethau yn ei destun.</a:t>
            </a:r>
            <a:endParaRPr lang="en-GB" sz="2200" dirty="0"/>
          </a:p>
        </p:txBody>
      </p:sp>
      <p:pic>
        <p:nvPicPr>
          <p:cNvPr id="16" name="Picture 15">
            <a:extLst>
              <a:ext uri="{FF2B5EF4-FFF2-40B4-BE49-F238E27FC236}">
                <a16:creationId xmlns:a16="http://schemas.microsoft.com/office/drawing/2014/main" id="{BB6B3662-FE94-EE41-A4CF-6BC31279623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0661626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4" name="Content Placeholder 2"/>
          <p:cNvSpPr txBox="1">
            <a:spLocks/>
          </p:cNvSpPr>
          <p:nvPr/>
        </p:nvSpPr>
        <p:spPr>
          <a:xfrm>
            <a:off x="236428" y="1441221"/>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11" name="Content Placeholder 2"/>
          <p:cNvSpPr txBox="1">
            <a:spLocks/>
          </p:cNvSpPr>
          <p:nvPr/>
        </p:nvSpPr>
        <p:spPr>
          <a:xfrm>
            <a:off x="6067352" y="4289310"/>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14" name="Title 1"/>
          <p:cNvSpPr txBox="1">
            <a:spLocks/>
          </p:cNvSpPr>
          <p:nvPr/>
        </p:nvSpPr>
        <p:spPr>
          <a:xfrm>
            <a:off x="124148" y="542815"/>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a:t>‘</a:t>
            </a:r>
            <a:r>
              <a:rPr lang="en-GB" sz="2709" b="1" u="sng" dirty="0" err="1"/>
              <a:t>Darllen</a:t>
            </a:r>
            <a:r>
              <a:rPr lang="en-GB" sz="2709" b="1" u="sng" dirty="0"/>
              <a:t> </a:t>
            </a:r>
            <a:r>
              <a:rPr lang="en-GB" sz="2709" b="1" u="sng" dirty="0" err="1"/>
              <a:t>cul</a:t>
            </a:r>
            <a:r>
              <a:rPr lang="en-GB" sz="2709" b="1" u="sng" dirty="0"/>
              <a:t>’</a:t>
            </a:r>
            <a:endParaRPr lang="en-GB" sz="2322" b="1" dirty="0"/>
          </a:p>
        </p:txBody>
      </p:sp>
      <p:sp>
        <p:nvSpPr>
          <p:cNvPr id="15" name="Action Button: Home 14">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3" name="TextBox 2"/>
          <p:cNvSpPr txBox="1"/>
          <p:nvPr/>
        </p:nvSpPr>
        <p:spPr>
          <a:xfrm>
            <a:off x="329193" y="1920615"/>
            <a:ext cx="4801892" cy="4154984"/>
          </a:xfrm>
          <a:prstGeom prst="rect">
            <a:avLst/>
          </a:prstGeom>
          <a:noFill/>
        </p:spPr>
        <p:txBody>
          <a:bodyPr wrap="square" rtlCol="0">
            <a:spAutoFit/>
          </a:bodyPr>
          <a:lstStyle/>
          <a:p>
            <a:r>
              <a:rPr lang="cy-GB" sz="2200" dirty="0"/>
              <a:t>Yn y gweithgaredd hwn, rhowch 3 i 6 darn i'r myfyrwyr ar yr un pwnc, dim yn union yr un fath ond yn debyg iawn o ran strwythur a chynnwys iaith. Rydych yn crynhoi pob darn mewn 40-50 gair yn y L1 neu L2, yn dibynnu ar lefel y myfyrwyr. Y dasg ydy i'r myfyrwyr ddarganfod pa grynodeb sy'n cyfateb i ba destun. I wneud y dasg yn fwy heriol, efallai gallwch ychwanegu crynodeb neu ddau ychwanegol, i dynnu sylw (red </a:t>
            </a:r>
            <a:r>
              <a:rPr lang="cy-GB" sz="2200" dirty="0" err="1"/>
              <a:t>herrings</a:t>
            </a:r>
            <a:r>
              <a:rPr lang="cy-GB" sz="2200" dirty="0"/>
              <a:t>).</a:t>
            </a:r>
            <a:endParaRPr lang="en-US" sz="2200" dirty="0"/>
          </a:p>
        </p:txBody>
      </p:sp>
      <p:sp>
        <p:nvSpPr>
          <p:cNvPr id="16" name="Title 1"/>
          <p:cNvSpPr txBox="1">
            <a:spLocks/>
          </p:cNvSpPr>
          <p:nvPr/>
        </p:nvSpPr>
        <p:spPr>
          <a:xfrm>
            <a:off x="124148" y="1268993"/>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Crynhoi</a:t>
            </a:r>
            <a:endParaRPr lang="en-GB" sz="2322" b="1" dirty="0"/>
          </a:p>
        </p:txBody>
      </p:sp>
      <p:sp>
        <p:nvSpPr>
          <p:cNvPr id="17" name="Title 1"/>
          <p:cNvSpPr txBox="1">
            <a:spLocks/>
          </p:cNvSpPr>
          <p:nvPr/>
        </p:nvSpPr>
        <p:spPr>
          <a:xfrm>
            <a:off x="6067352" y="350948"/>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Lluniau</a:t>
            </a:r>
            <a:endParaRPr lang="en-GB" sz="2322" b="1" dirty="0"/>
          </a:p>
        </p:txBody>
      </p:sp>
      <p:sp>
        <p:nvSpPr>
          <p:cNvPr id="18" name="Content Placeholder 2"/>
          <p:cNvSpPr txBox="1">
            <a:spLocks/>
          </p:cNvSpPr>
          <p:nvPr/>
        </p:nvSpPr>
        <p:spPr>
          <a:xfrm>
            <a:off x="5880743" y="1870149"/>
            <a:ext cx="5982064" cy="3881162"/>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200" dirty="0"/>
              <a:t>Dewiswch ddelwedd o'r rhyngrwyd neu lyfr sy'n cyfeirio at y pwnc wrth law neu at strwythurau neu batrymau penodol rydych chi am eu hailgylchu. Yna crëwch dri neu fwy o destunau </a:t>
            </a:r>
            <a:r>
              <a:rPr lang="cy-GB" sz="2200" b="1" dirty="0"/>
              <a:t>darllen cul </a:t>
            </a:r>
            <a:r>
              <a:rPr lang="cy-GB" sz="2200" dirty="0"/>
              <a:t>sy'n disgrifio'r llun yn fanwl. Ond, gwnewch yn siŵr, taw dim ond un darn ac un darn yn unig sy'n ddisgrifiad 100% cywir o'r llun, tra bod gan y lleill un neu ddau o fanylion nad ydyn nhw'n cyfateb â'r llun. Y dasg ydy i'r myfyrwyr nodi'r unig destun sy'n cyfateb â'r llun ym mhob ffordd!</a:t>
            </a:r>
            <a:endParaRPr lang="en-GB" sz="2200" dirty="0"/>
          </a:p>
        </p:txBody>
      </p:sp>
      <p:pic>
        <p:nvPicPr>
          <p:cNvPr id="12" name="Picture 11">
            <a:extLst>
              <a:ext uri="{FF2B5EF4-FFF2-40B4-BE49-F238E27FC236}">
                <a16:creationId xmlns:a16="http://schemas.microsoft.com/office/drawing/2014/main" id="{617291D3-D742-5444-ADE6-66B7EBE74F2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8203503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US" dirty="0" err="1">
                <a:solidFill>
                  <a:srgbClr val="FFFFFF"/>
                </a:solidFill>
              </a:rPr>
              <a:t>Gweithgaredd</a:t>
            </a:r>
            <a:r>
              <a:rPr lang="en-US" dirty="0">
                <a:solidFill>
                  <a:srgbClr val="FFFFFF"/>
                </a:solidFill>
              </a:rPr>
              <a:t> </a:t>
            </a:r>
            <a:r>
              <a:rPr lang="en-US" dirty="0" err="1">
                <a:solidFill>
                  <a:srgbClr val="FFFFFF"/>
                </a:solidFill>
              </a:rPr>
              <a:t>yn</a:t>
            </a:r>
            <a:r>
              <a:rPr lang="en-US" dirty="0">
                <a:solidFill>
                  <a:srgbClr val="FFFFFF"/>
                </a:solidFill>
              </a:rPr>
              <a:t> y </a:t>
            </a:r>
            <a:r>
              <a:rPr lang="en-US" dirty="0" err="1">
                <a:solidFill>
                  <a:srgbClr val="FFFFFF"/>
                </a:solidFill>
              </a:rPr>
              <a:t>sianeli</a:t>
            </a:r>
            <a:r>
              <a:rPr lang="en-US" dirty="0">
                <a:solidFill>
                  <a:srgbClr val="FFFFFF"/>
                </a:solidFill>
              </a:rPr>
              <a: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pPr marL="0" indent="0" defTabSz="884773">
              <a:spcBef>
                <a:spcPts val="0"/>
              </a:spcBef>
              <a:spcAft>
                <a:spcPts val="600"/>
              </a:spcAft>
              <a:buNone/>
              <a:defRPr/>
            </a:pPr>
            <a:r>
              <a:rPr lang="en-US" dirty="0"/>
              <a:t>Gwaith </a:t>
            </a:r>
            <a:r>
              <a:rPr lang="en-US" dirty="0" err="1"/>
              <a:t>grŵp</a:t>
            </a:r>
            <a:endParaRPr lang="en-US" dirty="0"/>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err="1"/>
              <a:t>Mewn</a:t>
            </a:r>
            <a:r>
              <a:rPr lang="en-US" dirty="0"/>
              <a:t> </a:t>
            </a:r>
            <a:r>
              <a:rPr lang="en-US" dirty="0" err="1"/>
              <a:t>grwpiau</a:t>
            </a:r>
            <a:r>
              <a:rPr lang="en-US" dirty="0"/>
              <a:t> </a:t>
            </a:r>
            <a:r>
              <a:rPr lang="en-US" dirty="0" err="1"/>
              <a:t>bach</a:t>
            </a:r>
            <a:r>
              <a:rPr lang="en-US" dirty="0"/>
              <a:t> </a:t>
            </a:r>
            <a:r>
              <a:rPr lang="en-US" dirty="0" err="1"/>
              <a:t>yn</a:t>
            </a:r>
            <a:r>
              <a:rPr lang="en-US" dirty="0"/>
              <a:t> y </a:t>
            </a:r>
            <a:r>
              <a:rPr lang="en-US" dirty="0" err="1"/>
              <a:t>sianeli</a:t>
            </a:r>
            <a:r>
              <a:rPr lang="en-US" dirty="0"/>
              <a:t>, </a:t>
            </a:r>
            <a:r>
              <a:rPr lang="en-US" dirty="0" err="1"/>
              <a:t>dewiswch</a:t>
            </a:r>
            <a:r>
              <a:rPr lang="en-US" dirty="0"/>
              <a:t> un </a:t>
            </a:r>
            <a:r>
              <a:rPr lang="en-US" dirty="0" err="1"/>
              <a:t>o’r</a:t>
            </a:r>
            <a:r>
              <a:rPr lang="en-US" dirty="0"/>
              <a:t> </a:t>
            </a:r>
            <a:r>
              <a:rPr lang="en-US" dirty="0" err="1"/>
              <a:t>gemau</a:t>
            </a:r>
            <a:r>
              <a:rPr lang="en-US" dirty="0"/>
              <a:t> </a:t>
            </a:r>
            <a:r>
              <a:rPr lang="en-US" dirty="0" err="1"/>
              <a:t>hyn</a:t>
            </a:r>
            <a:r>
              <a:rPr lang="en-US" dirty="0"/>
              <a:t> a </a:t>
            </a:r>
            <a:r>
              <a:rPr lang="en-US" dirty="0" err="1"/>
              <a:t>meddyliwch</a:t>
            </a:r>
            <a:r>
              <a:rPr lang="en-US" dirty="0"/>
              <a:t> </a:t>
            </a:r>
            <a:r>
              <a:rPr lang="en-US" dirty="0" err="1"/>
              <a:t>sut</a:t>
            </a:r>
            <a:r>
              <a:rPr lang="en-US" dirty="0"/>
              <a:t> y </a:t>
            </a:r>
            <a:r>
              <a:rPr lang="en-US" dirty="0" err="1"/>
              <a:t>gallwch</a:t>
            </a:r>
            <a:r>
              <a:rPr lang="en-US" dirty="0"/>
              <a:t> </a:t>
            </a:r>
            <a:r>
              <a:rPr lang="en-US" dirty="0" err="1"/>
              <a:t>eu</a:t>
            </a:r>
            <a:r>
              <a:rPr lang="en-US" dirty="0"/>
              <a:t> </a:t>
            </a:r>
            <a:r>
              <a:rPr lang="en-US" dirty="0" err="1"/>
              <a:t>defnyddio</a:t>
            </a:r>
            <a:r>
              <a:rPr lang="en-US" dirty="0"/>
              <a:t> </a:t>
            </a:r>
            <a:r>
              <a:rPr lang="en-US" dirty="0" err="1"/>
              <a:t>yn</a:t>
            </a:r>
            <a:r>
              <a:rPr lang="en-US" dirty="0"/>
              <a:t> </a:t>
            </a:r>
            <a:r>
              <a:rPr lang="en-US" dirty="0" err="1"/>
              <a:t>yr</a:t>
            </a:r>
            <a:r>
              <a:rPr lang="en-US" dirty="0"/>
              <a:t> </a:t>
            </a:r>
            <a:r>
              <a:rPr lang="en-US" dirty="0" err="1"/>
              <a:t>ysgol</a:t>
            </a:r>
            <a:r>
              <a:rPr lang="en-US" dirty="0"/>
              <a:t>.</a:t>
            </a:r>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a:t> </a:t>
            </a:r>
            <a:r>
              <a:rPr lang="en-US" dirty="0" err="1"/>
              <a:t>Meddyliwch</a:t>
            </a:r>
            <a:r>
              <a:rPr lang="en-US" dirty="0"/>
              <a:t> pa </a:t>
            </a:r>
            <a:r>
              <a:rPr lang="en-US" dirty="0" err="1"/>
              <a:t>bwnc</a:t>
            </a:r>
            <a:r>
              <a:rPr lang="en-US" dirty="0"/>
              <a:t> / </a:t>
            </a:r>
            <a:r>
              <a:rPr lang="en-US" dirty="0" err="1"/>
              <a:t>thema</a:t>
            </a:r>
            <a:r>
              <a:rPr lang="en-US" dirty="0"/>
              <a:t> / </a:t>
            </a:r>
            <a:r>
              <a:rPr lang="en-US" dirty="0" err="1"/>
              <a:t>gweithgaredd</a:t>
            </a:r>
            <a:r>
              <a:rPr lang="en-US" dirty="0"/>
              <a:t> </a:t>
            </a:r>
            <a:r>
              <a:rPr lang="en-US" dirty="0" err="1"/>
              <a:t>fyddai’n</a:t>
            </a:r>
            <a:r>
              <a:rPr lang="en-US" dirty="0"/>
              <a:t> addas.</a:t>
            </a:r>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a:t> </a:t>
            </a:r>
          </a:p>
          <a:p>
            <a:pPr marL="0" indent="0" defTabSz="884773">
              <a:spcBef>
                <a:spcPts val="0"/>
              </a:spcBef>
              <a:spcAft>
                <a:spcPts val="600"/>
              </a:spcAft>
              <a:buNone/>
              <a:defRPr/>
            </a:pPr>
            <a:endParaRPr lang="en-US" dirty="0"/>
          </a:p>
          <a:p>
            <a:pPr marL="0" indent="0" defTabSz="884773">
              <a:spcBef>
                <a:spcPts val="0"/>
              </a:spcBef>
              <a:spcAft>
                <a:spcPts val="600"/>
              </a:spcAft>
              <a:buNone/>
              <a:defRPr/>
            </a:pPr>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3" name="Picture 12">
            <a:extLst>
              <a:ext uri="{FF2B5EF4-FFF2-40B4-BE49-F238E27FC236}">
                <a16:creationId xmlns:a16="http://schemas.microsoft.com/office/drawing/2014/main" id="{23E1517E-9C2C-5B4D-A5CB-12E25201072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162781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6230A-9C94-974A-8C48-7C9ED75B9A05}"/>
              </a:ext>
            </a:extLst>
          </p:cNvPr>
          <p:cNvSpPr>
            <a:spLocks noGrp="1"/>
          </p:cNvSpPr>
          <p:nvPr>
            <p:ph type="title"/>
          </p:nvPr>
        </p:nvSpPr>
        <p:spPr>
          <a:xfrm>
            <a:off x="396587" y="0"/>
            <a:ext cx="3200400" cy="4461163"/>
          </a:xfrm>
        </p:spPr>
        <p:txBody>
          <a:bodyPr>
            <a:normAutofit/>
          </a:bodyPr>
          <a:lstStyle/>
          <a:p>
            <a:r>
              <a:rPr lang="cy-GB" b="1" dirty="0">
                <a:solidFill>
                  <a:srgbClr val="FFFFFF"/>
                </a:solidFill>
              </a:rPr>
              <a:t>Rhai adnoddau defnyddiol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a:extLst>
              <a:ext uri="{FF2B5EF4-FFF2-40B4-BE49-F238E27FC236}">
                <a16:creationId xmlns:a16="http://schemas.microsoft.com/office/drawing/2014/main" id="{3CAE08F0-ADE0-7247-8E36-2081B2D1C5B2}"/>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11" name="Picture 10">
            <a:extLst>
              <a:ext uri="{FF2B5EF4-FFF2-40B4-BE49-F238E27FC236}">
                <a16:creationId xmlns:a16="http://schemas.microsoft.com/office/drawing/2014/main" id="{0519D15F-5425-C346-AF05-33C9A7743655}"/>
              </a:ext>
            </a:extLst>
          </p:cNvPr>
          <p:cNvPicPr>
            <a:picLocks noChangeAspect="1"/>
          </p:cNvPicPr>
          <p:nvPr/>
        </p:nvPicPr>
        <p:blipFill>
          <a:blip r:embed="rId3"/>
          <a:stretch>
            <a:fillRect/>
          </a:stretch>
        </p:blipFill>
        <p:spPr>
          <a:xfrm>
            <a:off x="4224771" y="212430"/>
            <a:ext cx="1843520" cy="2770316"/>
          </a:xfrm>
          <a:prstGeom prst="rect">
            <a:avLst/>
          </a:prstGeom>
          <a:ln w="28575">
            <a:solidFill>
              <a:srgbClr val="002060"/>
            </a:solidFill>
          </a:ln>
        </p:spPr>
      </p:pic>
      <p:pic>
        <p:nvPicPr>
          <p:cNvPr id="13" name="Picture 12">
            <a:extLst>
              <a:ext uri="{FF2B5EF4-FFF2-40B4-BE49-F238E27FC236}">
                <a16:creationId xmlns:a16="http://schemas.microsoft.com/office/drawing/2014/main" id="{01F03B52-69F7-FB4E-B7A3-08E98CE8F782}"/>
              </a:ext>
            </a:extLst>
          </p:cNvPr>
          <p:cNvPicPr>
            <a:picLocks noChangeAspect="1"/>
          </p:cNvPicPr>
          <p:nvPr/>
        </p:nvPicPr>
        <p:blipFill rotWithShape="1">
          <a:blip r:embed="rId4"/>
          <a:srcRect t="6401" b="6909"/>
          <a:stretch/>
        </p:blipFill>
        <p:spPr>
          <a:xfrm>
            <a:off x="6513717" y="221584"/>
            <a:ext cx="2119515" cy="2761162"/>
          </a:xfrm>
          <a:prstGeom prst="rect">
            <a:avLst/>
          </a:prstGeom>
          <a:ln w="28575">
            <a:solidFill>
              <a:schemeClr val="tx1"/>
            </a:solidFill>
          </a:ln>
        </p:spPr>
      </p:pic>
      <p:pic>
        <p:nvPicPr>
          <p:cNvPr id="6" name="Picture 5">
            <a:extLst>
              <a:ext uri="{FF2B5EF4-FFF2-40B4-BE49-F238E27FC236}">
                <a16:creationId xmlns:a16="http://schemas.microsoft.com/office/drawing/2014/main" id="{A7432BC2-8BC6-8C40-B7F2-9D3D6CCB534B}"/>
              </a:ext>
            </a:extLst>
          </p:cNvPr>
          <p:cNvPicPr>
            <a:picLocks noChangeAspect="1"/>
          </p:cNvPicPr>
          <p:nvPr/>
        </p:nvPicPr>
        <p:blipFill>
          <a:blip r:embed="rId5"/>
          <a:stretch>
            <a:fillRect/>
          </a:stretch>
        </p:blipFill>
        <p:spPr>
          <a:xfrm>
            <a:off x="9078658" y="221584"/>
            <a:ext cx="1927393" cy="2769242"/>
          </a:xfrm>
          <a:prstGeom prst="rect">
            <a:avLst/>
          </a:prstGeom>
          <a:ln w="28575">
            <a:solidFill>
              <a:schemeClr val="tx1"/>
            </a:solidFill>
          </a:ln>
        </p:spPr>
      </p:pic>
      <p:pic>
        <p:nvPicPr>
          <p:cNvPr id="9" name="Picture 8">
            <a:extLst>
              <a:ext uri="{FF2B5EF4-FFF2-40B4-BE49-F238E27FC236}">
                <a16:creationId xmlns:a16="http://schemas.microsoft.com/office/drawing/2014/main" id="{4ACF5F95-F0C6-9243-B02B-1607016B74D2}"/>
              </a:ext>
            </a:extLst>
          </p:cNvPr>
          <p:cNvPicPr>
            <a:picLocks noChangeAspect="1"/>
          </p:cNvPicPr>
          <p:nvPr/>
        </p:nvPicPr>
        <p:blipFill>
          <a:blip r:embed="rId6"/>
          <a:stretch>
            <a:fillRect/>
          </a:stretch>
        </p:blipFill>
        <p:spPr>
          <a:xfrm>
            <a:off x="4224771" y="3195175"/>
            <a:ext cx="1843520" cy="2600679"/>
          </a:xfrm>
          <a:prstGeom prst="rect">
            <a:avLst/>
          </a:prstGeom>
          <a:ln w="28575">
            <a:solidFill>
              <a:schemeClr val="tx1"/>
            </a:solidFill>
          </a:ln>
        </p:spPr>
      </p:pic>
      <p:pic>
        <p:nvPicPr>
          <p:cNvPr id="14" name="Picture 13">
            <a:extLst>
              <a:ext uri="{FF2B5EF4-FFF2-40B4-BE49-F238E27FC236}">
                <a16:creationId xmlns:a16="http://schemas.microsoft.com/office/drawing/2014/main" id="{5379983C-F9D8-1349-9F9E-BC9C3190909B}"/>
              </a:ext>
            </a:extLst>
          </p:cNvPr>
          <p:cNvPicPr>
            <a:picLocks noChangeAspect="1"/>
          </p:cNvPicPr>
          <p:nvPr/>
        </p:nvPicPr>
        <p:blipFill>
          <a:blip r:embed="rId7"/>
          <a:stretch>
            <a:fillRect/>
          </a:stretch>
        </p:blipFill>
        <p:spPr>
          <a:xfrm>
            <a:off x="6586278" y="3111107"/>
            <a:ext cx="1974392" cy="2788689"/>
          </a:xfrm>
          <a:prstGeom prst="rect">
            <a:avLst/>
          </a:prstGeom>
          <a:ln w="28575">
            <a:solidFill>
              <a:schemeClr val="tx1"/>
            </a:solidFill>
          </a:ln>
        </p:spPr>
      </p:pic>
      <p:sp>
        <p:nvSpPr>
          <p:cNvPr id="15" name="12-Point Star 14">
            <a:extLst>
              <a:ext uri="{FF2B5EF4-FFF2-40B4-BE49-F238E27FC236}">
                <a16:creationId xmlns:a16="http://schemas.microsoft.com/office/drawing/2014/main" id="{6E1B1B1B-9662-1541-9040-562B5F7A4D69}"/>
              </a:ext>
            </a:extLst>
          </p:cNvPr>
          <p:cNvSpPr/>
          <p:nvPr/>
        </p:nvSpPr>
        <p:spPr>
          <a:xfrm>
            <a:off x="8167369" y="3190630"/>
            <a:ext cx="3707476" cy="2292072"/>
          </a:xfrm>
          <a:prstGeom prst="star12">
            <a:avLst/>
          </a:prstGeom>
          <a:solidFill>
            <a:schemeClr val="accent2"/>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Hefyd</a:t>
            </a:r>
            <a:r>
              <a:rPr lang="en-US" b="1" dirty="0">
                <a:solidFill>
                  <a:srgbClr val="002060"/>
                </a:solidFill>
              </a:rPr>
              <a:t>, </a:t>
            </a:r>
            <a:r>
              <a:rPr lang="en-US" b="1" dirty="0" err="1">
                <a:solidFill>
                  <a:srgbClr val="002060"/>
                </a:solidFill>
              </a:rPr>
              <a:t>cofiwch</a:t>
            </a:r>
            <a:r>
              <a:rPr lang="en-US" b="1" dirty="0">
                <a:solidFill>
                  <a:srgbClr val="002060"/>
                </a:solidFill>
              </a:rPr>
              <a:t> </a:t>
            </a:r>
            <a:r>
              <a:rPr lang="en-US" b="1" dirty="0" err="1">
                <a:solidFill>
                  <a:srgbClr val="002060"/>
                </a:solidFill>
              </a:rPr>
              <a:t>ddefnyddio’r</a:t>
            </a:r>
            <a:r>
              <a:rPr lang="en-US" b="1" dirty="0">
                <a:solidFill>
                  <a:srgbClr val="002060"/>
                </a:solidFill>
              </a:rPr>
              <a:t> </a:t>
            </a:r>
            <a:r>
              <a:rPr lang="en-US" b="1" dirty="0" err="1">
                <a:solidFill>
                  <a:srgbClr val="002060"/>
                </a:solidFill>
              </a:rPr>
              <a:t>cardiau</a:t>
            </a:r>
            <a:r>
              <a:rPr lang="en-US" b="1" dirty="0">
                <a:solidFill>
                  <a:srgbClr val="002060"/>
                </a:solidFill>
              </a:rPr>
              <a:t> </a:t>
            </a:r>
            <a:r>
              <a:rPr lang="en-US" b="1" dirty="0" err="1">
                <a:solidFill>
                  <a:srgbClr val="002060"/>
                </a:solidFill>
              </a:rPr>
              <a:t>drilio</a:t>
            </a:r>
            <a:r>
              <a:rPr lang="en-US" b="1" dirty="0">
                <a:solidFill>
                  <a:srgbClr val="002060"/>
                </a:solidFill>
              </a:rPr>
              <a:t> </a:t>
            </a:r>
            <a:r>
              <a:rPr lang="en-US" b="1" dirty="0" err="1">
                <a:solidFill>
                  <a:srgbClr val="002060"/>
                </a:solidFill>
              </a:rPr>
              <a:t>sydd</a:t>
            </a:r>
            <a:r>
              <a:rPr lang="en-US" b="1" dirty="0">
                <a:solidFill>
                  <a:srgbClr val="002060"/>
                </a:solidFill>
              </a:rPr>
              <a:t> </a:t>
            </a:r>
            <a:r>
              <a:rPr lang="en-US" b="1" dirty="0" err="1">
                <a:solidFill>
                  <a:srgbClr val="002060"/>
                </a:solidFill>
              </a:rPr>
              <a:t>yn</a:t>
            </a:r>
            <a:r>
              <a:rPr lang="en-US" b="1" dirty="0">
                <a:solidFill>
                  <a:srgbClr val="002060"/>
                </a:solidFill>
              </a:rPr>
              <a:t>  “Y </a:t>
            </a:r>
            <a:r>
              <a:rPr lang="en-US" b="1" dirty="0" err="1">
                <a:solidFill>
                  <a:srgbClr val="002060"/>
                </a:solidFill>
              </a:rPr>
              <a:t>Blwch</a:t>
            </a:r>
            <a:r>
              <a:rPr lang="en-US" b="1" dirty="0">
                <a:solidFill>
                  <a:srgbClr val="002060"/>
                </a:solidFill>
              </a:rPr>
              <a:t> </a:t>
            </a:r>
            <a:r>
              <a:rPr lang="en-US" b="1" dirty="0" err="1">
                <a:solidFill>
                  <a:srgbClr val="002060"/>
                </a:solidFill>
              </a:rPr>
              <a:t>Llythrennedd</a:t>
            </a:r>
            <a:r>
              <a:rPr lang="en-US" b="1" dirty="0">
                <a:solidFill>
                  <a:srgbClr val="002060"/>
                </a:solidFill>
              </a:rPr>
              <a:t>”</a:t>
            </a:r>
          </a:p>
        </p:txBody>
      </p:sp>
    </p:spTree>
    <p:extLst>
      <p:ext uri="{BB962C8B-B14F-4D97-AF65-F5344CB8AC3E}">
        <p14:creationId xmlns:p14="http://schemas.microsoft.com/office/powerpoint/2010/main" val="39228604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C8B23F8F-6E97-B8B6-F25A-0CB3688B1CE5}"/>
              </a:ext>
            </a:extLst>
          </p:cNvPr>
          <p:cNvSpPr>
            <a:spLocks noGrp="1"/>
          </p:cNvSpPr>
          <p:nvPr>
            <p:ph type="title"/>
          </p:nvPr>
        </p:nvSpPr>
        <p:spPr/>
        <p:txBody>
          <a:bodyPr/>
          <a:lstStyle/>
          <a:p>
            <a:endParaRPr lang="cy-GB"/>
          </a:p>
        </p:txBody>
      </p:sp>
      <p:sp>
        <p:nvSpPr>
          <p:cNvPr id="3" name="Dalfan Cynnwys 2">
            <a:extLst>
              <a:ext uri="{FF2B5EF4-FFF2-40B4-BE49-F238E27FC236}">
                <a16:creationId xmlns:a16="http://schemas.microsoft.com/office/drawing/2014/main" id="{4A7910EC-64B3-792F-F575-BD8C6D14B7B7}"/>
              </a:ext>
            </a:extLst>
          </p:cNvPr>
          <p:cNvSpPr>
            <a:spLocks noGrp="1"/>
          </p:cNvSpPr>
          <p:nvPr>
            <p:ph idx="1"/>
          </p:nvPr>
        </p:nvSpPr>
        <p:spPr/>
        <p:txBody>
          <a:bodyPr/>
          <a:lstStyle/>
          <a:p>
            <a:endParaRPr lang="cy-GB"/>
          </a:p>
        </p:txBody>
      </p:sp>
      <p:pic>
        <p:nvPicPr>
          <p:cNvPr id="5" name="Llun 4">
            <a:extLst>
              <a:ext uri="{FF2B5EF4-FFF2-40B4-BE49-F238E27FC236}">
                <a16:creationId xmlns:a16="http://schemas.microsoft.com/office/drawing/2014/main" id="{6C5B4F01-D879-81EA-EBBD-E4E1FF3B953D}"/>
              </a:ext>
            </a:extLst>
          </p:cNvPr>
          <p:cNvPicPr>
            <a:picLocks noChangeAspect="1"/>
          </p:cNvPicPr>
          <p:nvPr/>
        </p:nvPicPr>
        <p:blipFill rotWithShape="1">
          <a:blip r:embed="rId2"/>
          <a:srcRect l="17788" t="28490" r="21130" b="7963"/>
          <a:stretch/>
        </p:blipFill>
        <p:spPr>
          <a:xfrm>
            <a:off x="1013346" y="24419"/>
            <a:ext cx="9834407" cy="6820786"/>
          </a:xfrm>
          <a:prstGeom prst="rect">
            <a:avLst/>
          </a:prstGeom>
        </p:spPr>
      </p:pic>
    </p:spTree>
    <p:extLst>
      <p:ext uri="{BB962C8B-B14F-4D97-AF65-F5344CB8AC3E}">
        <p14:creationId xmlns:p14="http://schemas.microsoft.com/office/powerpoint/2010/main" val="366783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1834</TotalTime>
  <Words>3720</Words>
  <Application>Microsoft Office PowerPoint</Application>
  <PresentationFormat>Sgrin Lydan</PresentationFormat>
  <Paragraphs>471</Paragraphs>
  <Slides>70</Slides>
  <Notes>15</Notes>
  <HiddenSlides>0</HiddenSlides>
  <MMClips>0</MMClips>
  <ScaleCrop>false</ScaleCrop>
  <HeadingPairs>
    <vt:vector size="6" baseType="variant">
      <vt:variant>
        <vt:lpstr>Ffontiau a Ddefnyddiwyd</vt:lpstr>
      </vt:variant>
      <vt:variant>
        <vt:i4>10</vt:i4>
      </vt:variant>
      <vt:variant>
        <vt:lpstr>Thema</vt:lpstr>
      </vt:variant>
      <vt:variant>
        <vt:i4>1</vt:i4>
      </vt:variant>
      <vt:variant>
        <vt:lpstr>Teitlau Sleidiau</vt:lpstr>
      </vt:variant>
      <vt:variant>
        <vt:i4>70</vt:i4>
      </vt:variant>
    </vt:vector>
  </HeadingPairs>
  <TitlesOfParts>
    <vt:vector size="81" baseType="lpstr">
      <vt:lpstr>Abadi MT Condensed Light</vt:lpstr>
      <vt:lpstr>Avenir Book</vt:lpstr>
      <vt:lpstr>Noteworthy Light</vt:lpstr>
      <vt:lpstr>Noto Sans Symbols</vt:lpstr>
      <vt:lpstr>Arial</vt:lpstr>
      <vt:lpstr>Calibri</vt:lpstr>
      <vt:lpstr>Calibri Light</vt:lpstr>
      <vt:lpstr>Impact</vt:lpstr>
      <vt:lpstr>Tw Cen MT</vt:lpstr>
      <vt:lpstr>Wingdings</vt:lpstr>
      <vt:lpstr>Office Theme</vt:lpstr>
      <vt:lpstr>Cyflwyniad PowerPoint</vt:lpstr>
      <vt:lpstr>Heddiw byddwn ni’n...</vt:lpstr>
      <vt:lpstr>Adolygu Arddodiaid </vt:lpstr>
      <vt:lpstr>Methodoleg  Dysgu Iaith</vt:lpstr>
      <vt:lpstr>Cyflwyniad PowerPoint</vt:lpstr>
      <vt:lpstr>Cyflwyniad PowerPoint</vt:lpstr>
      <vt:lpstr>Pa sgiliau sy’n dod gyntaf?</vt:lpstr>
      <vt:lpstr>Cynnwys y sesiwn</vt:lpstr>
      <vt:lpstr>Tasg ysgrifennu – arddweud (dictation)</vt:lpstr>
      <vt:lpstr>Tasg gwrando – bwletin tywydd S4C</vt:lpstr>
      <vt:lpstr>Mynegi barn </vt:lpstr>
      <vt:lpstr>Nod y wers:</vt:lpstr>
      <vt:lpstr>Cyflwyniad PowerPoint</vt:lpstr>
      <vt:lpstr>1. Mae aseiniadau y Brifysgol yn helpu i’n gwneud ni yn athrawon gwell</vt:lpstr>
      <vt:lpstr>Cyflwyniad PowerPoint</vt:lpstr>
      <vt:lpstr>Tasg: ysgrifennu paragraff</vt:lpstr>
      <vt:lpstr>Tasg gwrando a siarad – tynnu lluniau</vt:lpstr>
      <vt:lpstr>Cyflwyniad PowerPoint</vt:lpstr>
      <vt:lpstr>Cyflwyniad PowerPoint</vt:lpstr>
      <vt:lpstr>Cyflwyniad PowerPoint</vt:lpstr>
      <vt:lpstr>Cyflwyniad PowerPoint</vt:lpstr>
      <vt:lpstr>Drilio – dysgu berfau Cymraeg (ail iaith)</vt:lpstr>
      <vt:lpstr>Berfenwau</vt:lpstr>
      <vt:lpstr>Adeiladu Brawddegau</vt:lpstr>
      <vt:lpstr>Cyflwyniad PowerPoint</vt:lpstr>
      <vt:lpstr>Cyflwyniad PowerPoint</vt:lpstr>
      <vt:lpstr>Syniadau eraill</vt:lpstr>
      <vt:lpstr>Pa fethodoleg i ddysgu iaith?</vt:lpstr>
      <vt:lpstr>Gianfranco Conti &amp; Steve Smith</vt:lpstr>
      <vt:lpstr>Cyflwyniad PowerPoint</vt:lpstr>
      <vt:lpstr>Cyflwyniad PowerPoint</vt:lpstr>
      <vt:lpstr>Y Cof</vt:lpstr>
      <vt:lpstr>Cof Tymor Byr - Sawl gair?</vt:lpstr>
      <vt:lpstr>Cyflwyniad PowerPoint</vt:lpstr>
      <vt:lpstr>Geirfa</vt:lpstr>
      <vt:lpstr>Pam mae geirfa’n bwysig?</vt:lpstr>
      <vt:lpstr>Gwneud cysylltiadau</vt:lpstr>
      <vt:lpstr>Gwrando</vt:lpstr>
      <vt:lpstr>Sgil Sinderela</vt:lpstr>
      <vt:lpstr>Sut mae plant yn dysgu siarad?</vt:lpstr>
      <vt:lpstr>Sut mae gwrando?</vt:lpstr>
      <vt:lpstr>Cyflwyniad PowerPoint</vt:lpstr>
      <vt:lpstr>Drilio </vt:lpstr>
      <vt:lpstr>Peidiwch â bod ofn drilio yn y sector cyfrwng Cymraeg! </vt:lpstr>
      <vt:lpstr>Cyflwyniad PowerPoint</vt:lpstr>
      <vt:lpstr>Cyflwyniad PowerPoint</vt:lpstr>
      <vt:lpstr>Sut mae drilio’n ddefnyddiol?</vt:lpstr>
      <vt:lpstr>Beth ddylwn ni ddrilio?</vt:lpstr>
      <vt:lpstr>Pryd dylwn ni ddrilio?</vt:lpstr>
      <vt:lpstr>Amrywio’r dril</vt:lpstr>
      <vt:lpstr>Cyflwyniad PowerPoint</vt:lpstr>
      <vt:lpstr>Bocs cofrestru…</vt:lpstr>
      <vt:lpstr>Cyflwyniad PowerPoint</vt:lpstr>
      <vt:lpstr>Cwestiynu a chywiro</vt:lpstr>
      <vt:lpstr>Cyflwyniad PowerPoint</vt:lpstr>
      <vt:lpstr>Defnyddio’r famiaith</vt:lpstr>
      <vt:lpstr>Gwerth Gweithgareddau  </vt:lpstr>
      <vt:lpstr>“Kahoot Pandemic”</vt:lpstr>
      <vt:lpstr>Ystyried beth yw ‘gwerth’ tasgau</vt:lpstr>
      <vt:lpstr>Top Tips</vt:lpstr>
      <vt:lpstr>Cyflwyniad PowerPoint</vt:lpstr>
      <vt:lpstr>Arddweud / Dictation</vt:lpstr>
      <vt:lpstr>Arddweud gwallgo</vt:lpstr>
      <vt:lpstr>Cyflwyniad PowerPoint</vt:lpstr>
      <vt:lpstr>Cyflwyniad PowerPoint</vt:lpstr>
      <vt:lpstr>Cyflwyniad PowerPoint</vt:lpstr>
      <vt:lpstr>Cyflwyniad PowerPoint</vt:lpstr>
      <vt:lpstr>Gweithgaredd yn y sianeli!</vt:lpstr>
      <vt:lpstr>Rhai adnoddau defnyddiol</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 2020 -2021</dc:title>
  <dc:creator>Eleri Powell</dc:creator>
  <cp:lastModifiedBy>Aled</cp:lastModifiedBy>
  <cp:revision>24</cp:revision>
  <dcterms:created xsi:type="dcterms:W3CDTF">2020-12-09T20:56:11Z</dcterms:created>
  <dcterms:modified xsi:type="dcterms:W3CDTF">2023-03-08T21:32:07Z</dcterms:modified>
</cp:coreProperties>
</file>