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1"/>
  </p:sldMasterIdLst>
  <p:notesMasterIdLst>
    <p:notesMasterId r:id="rId5"/>
  </p:notesMasterIdLst>
  <p:sldIdLst>
    <p:sldId id="256" r:id="rId2"/>
    <p:sldId id="257" r:id="rId3"/>
    <p:sldId id="258" r:id="rId4"/>
  </p:sldIdLst>
  <p:sldSz cx="22758400" cy="128016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0093"/>
    <a:srgbClr val="ED7D31"/>
    <a:srgbClr val="E20000"/>
    <a:srgbClr val="E62C1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5E3D3E-5D4B-46CE-B1CA-F0B5BF5732E2}" v="329" dt="2022-06-16T23:55:30.8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9" d="100"/>
          <a:sy n="49" d="100"/>
        </p:scale>
        <p:origin x="3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03B63E-D2F6-4E74-9232-48077385C997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599AF4-EE01-4698-83FF-E1B66A5A97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3922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599AF4-EE01-4698-83FF-E1B66A5A97F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4876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599AF4-EE01-4698-83FF-E1B66A5A97F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3983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15804"/>
            <a:ext cx="22758400" cy="12817405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13192" y="4488464"/>
            <a:ext cx="14498281" cy="3073097"/>
          </a:xfrm>
        </p:spPr>
        <p:txBody>
          <a:bodyPr anchor="b">
            <a:noAutofit/>
          </a:bodyPr>
          <a:lstStyle>
            <a:lvl1pPr algn="r">
              <a:defRPr sz="1008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13192" y="7561556"/>
            <a:ext cx="14498281" cy="2047545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85345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70691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25603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341382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42672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512073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59741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682764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683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67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4657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4358" y="5041619"/>
            <a:ext cx="16047114" cy="3409618"/>
          </a:xfrm>
        </p:spPr>
        <p:txBody>
          <a:bodyPr anchor="b"/>
          <a:lstStyle>
            <a:lvl1pPr algn="l">
              <a:defRPr sz="7467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4358" y="8451236"/>
            <a:ext cx="16047114" cy="1606080"/>
          </a:xfrm>
        </p:spPr>
        <p:txBody>
          <a:bodyPr anchor="t"/>
          <a:lstStyle>
            <a:lvl1pPr marL="0" indent="0" algn="l">
              <a:buNone/>
              <a:defRPr sz="3733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853455" indent="0">
              <a:buNone/>
              <a:defRPr sz="3360">
                <a:solidFill>
                  <a:schemeClr val="tx1">
                    <a:tint val="75000"/>
                  </a:schemeClr>
                </a:solidFill>
              </a:defRPr>
            </a:lvl2pPr>
            <a:lvl3pPr marL="1706910" indent="0">
              <a:buNone/>
              <a:defRPr sz="2987">
                <a:solidFill>
                  <a:schemeClr val="tx1">
                    <a:tint val="75000"/>
                  </a:schemeClr>
                </a:solidFill>
              </a:defRPr>
            </a:lvl3pPr>
            <a:lvl4pPr marL="2560366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4pPr>
            <a:lvl5pPr marL="3413821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5pPr>
            <a:lvl6pPr marL="4267276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6pPr>
            <a:lvl7pPr marL="5120731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7pPr>
            <a:lvl8pPr marL="5974187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8pPr>
            <a:lvl9pPr marL="6827642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4791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4358" y="4033099"/>
            <a:ext cx="7810199" cy="72441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501277" y="4033100"/>
            <a:ext cx="7810197" cy="724411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6900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392" y="4033835"/>
            <a:ext cx="7813163" cy="1075689"/>
          </a:xfrm>
        </p:spPr>
        <p:txBody>
          <a:bodyPr anchor="b">
            <a:noAutofit/>
          </a:bodyPr>
          <a:lstStyle>
            <a:lvl1pPr marL="0" indent="0">
              <a:buNone/>
              <a:defRPr sz="4480" b="0"/>
            </a:lvl1pPr>
            <a:lvl2pPr marL="853455" indent="0">
              <a:buNone/>
              <a:defRPr sz="3733" b="1"/>
            </a:lvl2pPr>
            <a:lvl3pPr marL="1706910" indent="0">
              <a:buNone/>
              <a:defRPr sz="3360" b="1"/>
            </a:lvl3pPr>
            <a:lvl4pPr marL="2560366" indent="0">
              <a:buNone/>
              <a:defRPr sz="2987" b="1"/>
            </a:lvl4pPr>
            <a:lvl5pPr marL="3413821" indent="0">
              <a:buNone/>
              <a:defRPr sz="2987" b="1"/>
            </a:lvl5pPr>
            <a:lvl6pPr marL="4267276" indent="0">
              <a:buNone/>
              <a:defRPr sz="2987" b="1"/>
            </a:lvl6pPr>
            <a:lvl7pPr marL="5120731" indent="0">
              <a:buNone/>
              <a:defRPr sz="2987" b="1"/>
            </a:lvl7pPr>
            <a:lvl8pPr marL="5974187" indent="0">
              <a:buNone/>
              <a:defRPr sz="2987" b="1"/>
            </a:lvl8pPr>
            <a:lvl9pPr marL="6827642" indent="0">
              <a:buNone/>
              <a:defRPr sz="298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392" y="5109525"/>
            <a:ext cx="7813163" cy="6167685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9498315" y="4033835"/>
            <a:ext cx="7813154" cy="1075689"/>
          </a:xfrm>
        </p:spPr>
        <p:txBody>
          <a:bodyPr anchor="b">
            <a:noAutofit/>
          </a:bodyPr>
          <a:lstStyle>
            <a:lvl1pPr marL="0" indent="0">
              <a:buNone/>
              <a:defRPr sz="4480" b="0"/>
            </a:lvl1pPr>
            <a:lvl2pPr marL="853455" indent="0">
              <a:buNone/>
              <a:defRPr sz="3733" b="1"/>
            </a:lvl2pPr>
            <a:lvl3pPr marL="1706910" indent="0">
              <a:buNone/>
              <a:defRPr sz="3360" b="1"/>
            </a:lvl3pPr>
            <a:lvl4pPr marL="2560366" indent="0">
              <a:buNone/>
              <a:defRPr sz="2987" b="1"/>
            </a:lvl4pPr>
            <a:lvl5pPr marL="3413821" indent="0">
              <a:buNone/>
              <a:defRPr sz="2987" b="1"/>
            </a:lvl5pPr>
            <a:lvl6pPr marL="4267276" indent="0">
              <a:buNone/>
              <a:defRPr sz="2987" b="1"/>
            </a:lvl6pPr>
            <a:lvl7pPr marL="5120731" indent="0">
              <a:buNone/>
              <a:defRPr sz="2987" b="1"/>
            </a:lvl7pPr>
            <a:lvl8pPr marL="5974187" indent="0">
              <a:buNone/>
              <a:defRPr sz="2987" b="1"/>
            </a:lvl8pPr>
            <a:lvl9pPr marL="6827642" indent="0">
              <a:buNone/>
              <a:defRPr sz="298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9498318" y="5109525"/>
            <a:ext cx="7813152" cy="6167685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9439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4357" y="1137920"/>
            <a:ext cx="16047114" cy="246549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543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1219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4357" y="2797394"/>
            <a:ext cx="7195119" cy="2386470"/>
          </a:xfrm>
        </p:spPr>
        <p:txBody>
          <a:bodyPr anchor="b">
            <a:normAutofit/>
          </a:bodyPr>
          <a:lstStyle>
            <a:lvl1pPr>
              <a:defRPr sz="373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86195" y="961192"/>
            <a:ext cx="8425277" cy="1031601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64357" y="5183863"/>
            <a:ext cx="7195119" cy="4824305"/>
          </a:xfrm>
        </p:spPr>
        <p:txBody>
          <a:bodyPr>
            <a:normAutofit/>
          </a:bodyPr>
          <a:lstStyle>
            <a:lvl1pPr marL="0" indent="0">
              <a:buNone/>
              <a:defRPr sz="2613"/>
            </a:lvl1pPr>
            <a:lvl2pPr marL="853200" indent="0">
              <a:buNone/>
              <a:defRPr sz="2613"/>
            </a:lvl2pPr>
            <a:lvl3pPr marL="1706399" indent="0">
              <a:buNone/>
              <a:defRPr sz="2240"/>
            </a:lvl3pPr>
            <a:lvl4pPr marL="2559599" indent="0">
              <a:buNone/>
              <a:defRPr sz="1867"/>
            </a:lvl4pPr>
            <a:lvl5pPr marL="3412796" indent="0">
              <a:buNone/>
              <a:defRPr sz="1867"/>
            </a:lvl5pPr>
            <a:lvl6pPr marL="4265996" indent="0">
              <a:buNone/>
              <a:defRPr sz="1867"/>
            </a:lvl6pPr>
            <a:lvl7pPr marL="5119195" indent="0">
              <a:buNone/>
              <a:defRPr sz="1867"/>
            </a:lvl7pPr>
            <a:lvl8pPr marL="5972395" indent="0">
              <a:buNone/>
              <a:defRPr sz="1867"/>
            </a:lvl8pPr>
            <a:lvl9pPr marL="6825594" indent="0">
              <a:buNone/>
              <a:defRPr sz="186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8554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4358" y="8961120"/>
            <a:ext cx="16047112" cy="1057911"/>
          </a:xfrm>
        </p:spPr>
        <p:txBody>
          <a:bodyPr anchor="b">
            <a:normAutofit/>
          </a:bodyPr>
          <a:lstStyle>
            <a:lvl1pPr algn="l">
              <a:defRPr sz="448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64357" y="1137920"/>
            <a:ext cx="16047114" cy="7178674"/>
          </a:xfrm>
        </p:spPr>
        <p:txBody>
          <a:bodyPr anchor="t">
            <a:normAutofit/>
          </a:bodyPr>
          <a:lstStyle>
            <a:lvl1pPr marL="0" indent="0" algn="ctr">
              <a:buNone/>
              <a:defRPr sz="2987"/>
            </a:lvl1pPr>
            <a:lvl2pPr marL="853455" indent="0">
              <a:buNone/>
              <a:defRPr sz="2987"/>
            </a:lvl2pPr>
            <a:lvl3pPr marL="1706910" indent="0">
              <a:buNone/>
              <a:defRPr sz="2987"/>
            </a:lvl3pPr>
            <a:lvl4pPr marL="2560366" indent="0">
              <a:buNone/>
              <a:defRPr sz="2987"/>
            </a:lvl4pPr>
            <a:lvl5pPr marL="3413821" indent="0">
              <a:buNone/>
              <a:defRPr sz="2987"/>
            </a:lvl5pPr>
            <a:lvl6pPr marL="4267276" indent="0">
              <a:buNone/>
              <a:defRPr sz="2987"/>
            </a:lvl6pPr>
            <a:lvl7pPr marL="5120731" indent="0">
              <a:buNone/>
              <a:defRPr sz="2987"/>
            </a:lvl7pPr>
            <a:lvl8pPr marL="5974187" indent="0">
              <a:buNone/>
              <a:defRPr sz="2987"/>
            </a:lvl8pPr>
            <a:lvl9pPr marL="6827642" indent="0">
              <a:buNone/>
              <a:defRPr sz="2987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64358" y="10019031"/>
            <a:ext cx="16047112" cy="1258178"/>
          </a:xfrm>
        </p:spPr>
        <p:txBody>
          <a:bodyPr>
            <a:normAutofit/>
          </a:bodyPr>
          <a:lstStyle>
            <a:lvl1pPr marL="0" indent="0">
              <a:buNone/>
              <a:defRPr sz="2240"/>
            </a:lvl1pPr>
            <a:lvl2pPr marL="853455" indent="0">
              <a:buNone/>
              <a:defRPr sz="2240"/>
            </a:lvl2pPr>
            <a:lvl3pPr marL="1706910" indent="0">
              <a:buNone/>
              <a:defRPr sz="1867"/>
            </a:lvl3pPr>
            <a:lvl4pPr marL="2560366" indent="0">
              <a:buNone/>
              <a:defRPr sz="1680"/>
            </a:lvl4pPr>
            <a:lvl5pPr marL="3413821" indent="0">
              <a:buNone/>
              <a:defRPr sz="1680"/>
            </a:lvl5pPr>
            <a:lvl6pPr marL="4267276" indent="0">
              <a:buNone/>
              <a:defRPr sz="1680"/>
            </a:lvl6pPr>
            <a:lvl7pPr marL="5120731" indent="0">
              <a:buNone/>
              <a:defRPr sz="1680"/>
            </a:lvl7pPr>
            <a:lvl8pPr marL="5974187" indent="0">
              <a:buNone/>
              <a:defRPr sz="1680"/>
            </a:lvl8pPr>
            <a:lvl9pPr marL="6827642" indent="0">
              <a:buNone/>
              <a:defRPr sz="16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1260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4358" y="1137920"/>
            <a:ext cx="16047114" cy="6353387"/>
          </a:xfrm>
        </p:spPr>
        <p:txBody>
          <a:bodyPr anchor="ctr">
            <a:normAutofit/>
          </a:bodyPr>
          <a:lstStyle>
            <a:lvl1pPr algn="l">
              <a:defRPr sz="8213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4358" y="8344747"/>
            <a:ext cx="16047114" cy="2932462"/>
          </a:xfrm>
        </p:spPr>
        <p:txBody>
          <a:bodyPr anchor="ctr">
            <a:normAutofit/>
          </a:bodyPr>
          <a:lstStyle>
            <a:lvl1pPr marL="0" indent="0" algn="l">
              <a:buNone/>
              <a:defRPr sz="336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853455" indent="0">
              <a:buNone/>
              <a:defRPr sz="3360">
                <a:solidFill>
                  <a:schemeClr val="tx1">
                    <a:tint val="75000"/>
                  </a:schemeClr>
                </a:solidFill>
              </a:defRPr>
            </a:lvl2pPr>
            <a:lvl3pPr marL="1706910" indent="0">
              <a:buNone/>
              <a:defRPr sz="2987">
                <a:solidFill>
                  <a:schemeClr val="tx1">
                    <a:tint val="75000"/>
                  </a:schemeClr>
                </a:solidFill>
              </a:defRPr>
            </a:lvl3pPr>
            <a:lvl4pPr marL="2560366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4pPr>
            <a:lvl5pPr marL="3413821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5pPr>
            <a:lvl6pPr marL="4267276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6pPr>
            <a:lvl7pPr marL="5120731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7pPr>
            <a:lvl8pPr marL="5974187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8pPr>
            <a:lvl9pPr marL="6827642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0575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8490" y="1137920"/>
            <a:ext cx="15109050" cy="5642187"/>
          </a:xfrm>
        </p:spPr>
        <p:txBody>
          <a:bodyPr anchor="ctr">
            <a:normAutofit/>
          </a:bodyPr>
          <a:lstStyle>
            <a:lvl1pPr algn="l">
              <a:defRPr sz="8213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50126" y="6780107"/>
            <a:ext cx="13485778" cy="7112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2987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853455" indent="0">
              <a:buFontTx/>
              <a:buNone/>
              <a:defRPr/>
            </a:lvl2pPr>
            <a:lvl3pPr marL="1706910" indent="0">
              <a:buFontTx/>
              <a:buNone/>
              <a:defRPr/>
            </a:lvl3pPr>
            <a:lvl4pPr marL="2560366" indent="0">
              <a:buFontTx/>
              <a:buNone/>
              <a:defRPr/>
            </a:lvl4pPr>
            <a:lvl5pPr marL="3413821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4358" y="8344747"/>
            <a:ext cx="16047114" cy="2932462"/>
          </a:xfrm>
        </p:spPr>
        <p:txBody>
          <a:bodyPr anchor="ctr">
            <a:normAutofit/>
          </a:bodyPr>
          <a:lstStyle>
            <a:lvl1pPr marL="0" indent="0" algn="l">
              <a:buNone/>
              <a:defRPr sz="336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853455" indent="0">
              <a:buNone/>
              <a:defRPr sz="3360">
                <a:solidFill>
                  <a:schemeClr val="tx1">
                    <a:tint val="75000"/>
                  </a:schemeClr>
                </a:solidFill>
              </a:defRPr>
            </a:lvl2pPr>
            <a:lvl3pPr marL="1706910" indent="0">
              <a:buNone/>
              <a:defRPr sz="2987">
                <a:solidFill>
                  <a:schemeClr val="tx1">
                    <a:tint val="75000"/>
                  </a:schemeClr>
                </a:solidFill>
              </a:defRPr>
            </a:lvl3pPr>
            <a:lvl4pPr marL="2560366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4pPr>
            <a:lvl5pPr marL="3413821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5pPr>
            <a:lvl6pPr marL="4267276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6pPr>
            <a:lvl7pPr marL="5120731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7pPr>
            <a:lvl8pPr marL="5974187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8pPr>
            <a:lvl9pPr marL="6827642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1011491" y="1475372"/>
            <a:ext cx="1137920" cy="1091582"/>
          </a:xfrm>
          <a:prstGeom prst="rect">
            <a:avLst/>
          </a:prstGeom>
        </p:spPr>
        <p:txBody>
          <a:bodyPr vert="horz" lIns="170688" tIns="85344" rIns="170688" bIns="85344" rtlCol="0" anchor="ctr">
            <a:noAutofit/>
          </a:bodyPr>
          <a:lstStyle/>
          <a:p>
            <a:pPr lvl="0"/>
            <a:r>
              <a:rPr lang="en-US" sz="14934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6600287" y="5388238"/>
            <a:ext cx="1137920" cy="1091582"/>
          </a:xfrm>
          <a:prstGeom prst="rect">
            <a:avLst/>
          </a:prstGeom>
        </p:spPr>
        <p:txBody>
          <a:bodyPr vert="horz" lIns="170688" tIns="85344" rIns="170688" bIns="85344" rtlCol="0" anchor="ctr">
            <a:noAutofit/>
          </a:bodyPr>
          <a:lstStyle/>
          <a:p>
            <a:pPr lvl="0"/>
            <a:r>
              <a:rPr lang="en-US" sz="14934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sz="3360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261667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4358" y="3606377"/>
            <a:ext cx="16047114" cy="4844859"/>
          </a:xfrm>
        </p:spPr>
        <p:txBody>
          <a:bodyPr anchor="b">
            <a:normAutofit/>
          </a:bodyPr>
          <a:lstStyle>
            <a:lvl1pPr algn="l">
              <a:defRPr sz="8213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4358" y="8451236"/>
            <a:ext cx="16047114" cy="2825973"/>
          </a:xfrm>
        </p:spPr>
        <p:txBody>
          <a:bodyPr anchor="t">
            <a:normAutofit/>
          </a:bodyPr>
          <a:lstStyle>
            <a:lvl1pPr marL="0" indent="0" algn="l">
              <a:buNone/>
              <a:defRPr sz="336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853455" indent="0">
              <a:buNone/>
              <a:defRPr sz="3360">
                <a:solidFill>
                  <a:schemeClr val="tx1">
                    <a:tint val="75000"/>
                  </a:schemeClr>
                </a:solidFill>
              </a:defRPr>
            </a:lvl2pPr>
            <a:lvl3pPr marL="1706910" indent="0">
              <a:buNone/>
              <a:defRPr sz="2987">
                <a:solidFill>
                  <a:schemeClr val="tx1">
                    <a:tint val="75000"/>
                  </a:schemeClr>
                </a:solidFill>
              </a:defRPr>
            </a:lvl3pPr>
            <a:lvl4pPr marL="2560366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4pPr>
            <a:lvl5pPr marL="3413821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5pPr>
            <a:lvl6pPr marL="4267276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6pPr>
            <a:lvl7pPr marL="5120731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7pPr>
            <a:lvl8pPr marL="5974187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8pPr>
            <a:lvl9pPr marL="6827642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4785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8490" y="1137920"/>
            <a:ext cx="15109050" cy="5642187"/>
          </a:xfrm>
        </p:spPr>
        <p:txBody>
          <a:bodyPr anchor="ctr">
            <a:normAutofit/>
          </a:bodyPr>
          <a:lstStyle>
            <a:lvl1pPr algn="l">
              <a:defRPr sz="8213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264354" y="7491306"/>
            <a:ext cx="16047115" cy="95993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448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853455" indent="0">
              <a:buFontTx/>
              <a:buNone/>
              <a:defRPr/>
            </a:lvl2pPr>
            <a:lvl3pPr marL="1706910" indent="0">
              <a:buFontTx/>
              <a:buNone/>
              <a:defRPr/>
            </a:lvl3pPr>
            <a:lvl4pPr marL="2560366" indent="0">
              <a:buFontTx/>
              <a:buNone/>
              <a:defRPr/>
            </a:lvl4pPr>
            <a:lvl5pPr marL="3413821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4358" y="8451236"/>
            <a:ext cx="16047114" cy="2825973"/>
          </a:xfrm>
        </p:spPr>
        <p:txBody>
          <a:bodyPr anchor="t">
            <a:normAutofit/>
          </a:bodyPr>
          <a:lstStyle>
            <a:lvl1pPr marL="0" indent="0" algn="l">
              <a:buNone/>
              <a:defRPr sz="336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853455" indent="0">
              <a:buNone/>
              <a:defRPr sz="3360">
                <a:solidFill>
                  <a:schemeClr val="tx1">
                    <a:tint val="75000"/>
                  </a:schemeClr>
                </a:solidFill>
              </a:defRPr>
            </a:lvl2pPr>
            <a:lvl3pPr marL="1706910" indent="0">
              <a:buNone/>
              <a:defRPr sz="2987">
                <a:solidFill>
                  <a:schemeClr val="tx1">
                    <a:tint val="75000"/>
                  </a:schemeClr>
                </a:solidFill>
              </a:defRPr>
            </a:lvl3pPr>
            <a:lvl4pPr marL="2560366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4pPr>
            <a:lvl5pPr marL="3413821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5pPr>
            <a:lvl6pPr marL="4267276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6pPr>
            <a:lvl7pPr marL="5120731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7pPr>
            <a:lvl8pPr marL="5974187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8pPr>
            <a:lvl9pPr marL="6827642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1011491" y="1475372"/>
            <a:ext cx="1137920" cy="1091582"/>
          </a:xfrm>
          <a:prstGeom prst="rect">
            <a:avLst/>
          </a:prstGeom>
        </p:spPr>
        <p:txBody>
          <a:bodyPr vert="horz" lIns="170688" tIns="85344" rIns="170688" bIns="85344" rtlCol="0" anchor="ctr">
            <a:noAutofit/>
          </a:bodyPr>
          <a:lstStyle/>
          <a:p>
            <a:pPr lvl="0"/>
            <a:r>
              <a:rPr lang="en-US" sz="14934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6600287" y="5388238"/>
            <a:ext cx="1137920" cy="1091582"/>
          </a:xfrm>
          <a:prstGeom prst="rect">
            <a:avLst/>
          </a:prstGeom>
        </p:spPr>
        <p:txBody>
          <a:bodyPr vert="horz" lIns="170688" tIns="85344" rIns="170688" bIns="85344" rtlCol="0" anchor="ctr">
            <a:noAutofit/>
          </a:bodyPr>
          <a:lstStyle/>
          <a:p>
            <a:pPr lvl="0"/>
            <a:r>
              <a:rPr lang="en-US" sz="14934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388108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0159" y="1137920"/>
            <a:ext cx="16031312" cy="5642187"/>
          </a:xfrm>
        </p:spPr>
        <p:txBody>
          <a:bodyPr anchor="ctr">
            <a:normAutofit/>
          </a:bodyPr>
          <a:lstStyle>
            <a:lvl1pPr algn="l">
              <a:defRPr sz="8213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264354" y="7491306"/>
            <a:ext cx="16047115" cy="95993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4480">
                <a:solidFill>
                  <a:schemeClr val="accent1"/>
                </a:solidFill>
              </a:defRPr>
            </a:lvl1pPr>
            <a:lvl2pPr marL="853455" indent="0">
              <a:buFontTx/>
              <a:buNone/>
              <a:defRPr/>
            </a:lvl2pPr>
            <a:lvl3pPr marL="1706910" indent="0">
              <a:buFontTx/>
              <a:buNone/>
              <a:defRPr/>
            </a:lvl3pPr>
            <a:lvl4pPr marL="2560366" indent="0">
              <a:buFontTx/>
              <a:buNone/>
              <a:defRPr/>
            </a:lvl4pPr>
            <a:lvl5pPr marL="3413821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4358" y="8451236"/>
            <a:ext cx="16047114" cy="2825973"/>
          </a:xfrm>
        </p:spPr>
        <p:txBody>
          <a:bodyPr anchor="t">
            <a:normAutofit/>
          </a:bodyPr>
          <a:lstStyle>
            <a:lvl1pPr marL="0" indent="0" algn="l">
              <a:buNone/>
              <a:defRPr sz="336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853455" indent="0">
              <a:buNone/>
              <a:defRPr sz="3360">
                <a:solidFill>
                  <a:schemeClr val="tx1">
                    <a:tint val="75000"/>
                  </a:schemeClr>
                </a:solidFill>
              </a:defRPr>
            </a:lvl2pPr>
            <a:lvl3pPr marL="1706910" indent="0">
              <a:buNone/>
              <a:defRPr sz="2987">
                <a:solidFill>
                  <a:schemeClr val="tx1">
                    <a:tint val="75000"/>
                  </a:schemeClr>
                </a:solidFill>
              </a:defRPr>
            </a:lvl3pPr>
            <a:lvl4pPr marL="2560366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4pPr>
            <a:lvl5pPr marL="3413821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5pPr>
            <a:lvl6pPr marL="4267276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6pPr>
            <a:lvl7pPr marL="5120731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7pPr>
            <a:lvl8pPr marL="5974187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8pPr>
            <a:lvl9pPr marL="6827642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6004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018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4872991" y="1137919"/>
            <a:ext cx="2435520" cy="9802709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64359" y="1137920"/>
            <a:ext cx="13178947" cy="98027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165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15804"/>
            <a:ext cx="22758400" cy="12817405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4357" y="1137920"/>
            <a:ext cx="16047114" cy="246549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4357" y="4033100"/>
            <a:ext cx="16047114" cy="72441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449583" y="11277210"/>
            <a:ext cx="1702286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10DB07-25A8-4321-8542-3CE3D2BE03A8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64357" y="11277210"/>
            <a:ext cx="11755542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6035905" y="11277210"/>
            <a:ext cx="1275566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80">
                <a:solidFill>
                  <a:schemeClr val="accent1"/>
                </a:solidFill>
              </a:defRPr>
            </a:lvl1pPr>
          </a:lstStyle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450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8" r:id="rId5"/>
    <p:sldLayoutId id="2147483779" r:id="rId6"/>
    <p:sldLayoutId id="2147483780" r:id="rId7"/>
    <p:sldLayoutId id="2147483781" r:id="rId8"/>
    <p:sldLayoutId id="2147483782" r:id="rId9"/>
    <p:sldLayoutId id="2147483783" r:id="rId10"/>
    <p:sldLayoutId id="2147483784" r:id="rId11"/>
    <p:sldLayoutId id="2147483785" r:id="rId12"/>
    <p:sldLayoutId id="2147483786" r:id="rId13"/>
    <p:sldLayoutId id="2147483787" r:id="rId14"/>
    <p:sldLayoutId id="2147483788" r:id="rId15"/>
    <p:sldLayoutId id="2147483789" r:id="rId16"/>
  </p:sldLayoutIdLst>
  <p:txStyles>
    <p:titleStyle>
      <a:lvl1pPr algn="l" defTabSz="853455" rtl="0" eaLnBrk="1" latinLnBrk="0" hangingPunct="1">
        <a:spcBef>
          <a:spcPct val="0"/>
        </a:spcBef>
        <a:buNone/>
        <a:defRPr sz="672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640091" indent="-640091" algn="l" defTabSz="853455" rtl="0" eaLnBrk="1" latinLnBrk="0" hangingPunct="1">
        <a:spcBef>
          <a:spcPts val="1867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336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1386865" indent="-533410" algn="l" defTabSz="853455" rtl="0" eaLnBrk="1" latinLnBrk="0" hangingPunct="1">
        <a:spcBef>
          <a:spcPts val="1867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987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2133638" indent="-426728" algn="l" defTabSz="853455" rtl="0" eaLnBrk="1" latinLnBrk="0" hangingPunct="1">
        <a:spcBef>
          <a:spcPts val="1867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613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2987093" indent="-426728" algn="l" defTabSz="853455" rtl="0" eaLnBrk="1" latinLnBrk="0" hangingPunct="1">
        <a:spcBef>
          <a:spcPts val="1867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24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3840549" indent="-426728" algn="l" defTabSz="853455" rtl="0" eaLnBrk="1" latinLnBrk="0" hangingPunct="1">
        <a:spcBef>
          <a:spcPts val="1867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24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4694004" indent="-426728" algn="l" defTabSz="853455" rtl="0" eaLnBrk="1" latinLnBrk="0" hangingPunct="1">
        <a:spcBef>
          <a:spcPts val="1867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24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5547459" indent="-426728" algn="l" defTabSz="853455" rtl="0" eaLnBrk="1" latinLnBrk="0" hangingPunct="1">
        <a:spcBef>
          <a:spcPts val="1867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24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6400914" indent="-426728" algn="l" defTabSz="853455" rtl="0" eaLnBrk="1" latinLnBrk="0" hangingPunct="1">
        <a:spcBef>
          <a:spcPts val="1867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24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7254370" indent="-426728" algn="l" defTabSz="853455" rtl="0" eaLnBrk="1" latinLnBrk="0" hangingPunct="1">
        <a:spcBef>
          <a:spcPts val="1867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24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853455" rtl="0" eaLnBrk="1" latinLnBrk="0" hangingPunct="1">
        <a:defRPr sz="3360" kern="1200">
          <a:solidFill>
            <a:schemeClr val="tx1"/>
          </a:solidFill>
          <a:latin typeface="+mn-lt"/>
          <a:ea typeface="+mn-ea"/>
          <a:cs typeface="+mn-cs"/>
        </a:defRPr>
      </a:lvl1pPr>
      <a:lvl2pPr marL="853455" algn="l" defTabSz="853455" rtl="0" eaLnBrk="1" latinLnBrk="0" hangingPunct="1">
        <a:defRPr sz="3360" kern="1200">
          <a:solidFill>
            <a:schemeClr val="tx1"/>
          </a:solidFill>
          <a:latin typeface="+mn-lt"/>
          <a:ea typeface="+mn-ea"/>
          <a:cs typeface="+mn-cs"/>
        </a:defRPr>
      </a:lvl2pPr>
      <a:lvl3pPr marL="1706910" algn="l" defTabSz="853455" rtl="0" eaLnBrk="1" latinLnBrk="0" hangingPunct="1">
        <a:defRPr sz="3360" kern="1200">
          <a:solidFill>
            <a:schemeClr val="tx1"/>
          </a:solidFill>
          <a:latin typeface="+mn-lt"/>
          <a:ea typeface="+mn-ea"/>
          <a:cs typeface="+mn-cs"/>
        </a:defRPr>
      </a:lvl3pPr>
      <a:lvl4pPr marL="2560366" algn="l" defTabSz="853455" rtl="0" eaLnBrk="1" latinLnBrk="0" hangingPunct="1">
        <a:defRPr sz="3360" kern="1200">
          <a:solidFill>
            <a:schemeClr val="tx1"/>
          </a:solidFill>
          <a:latin typeface="+mn-lt"/>
          <a:ea typeface="+mn-ea"/>
          <a:cs typeface="+mn-cs"/>
        </a:defRPr>
      </a:lvl4pPr>
      <a:lvl5pPr marL="3413821" algn="l" defTabSz="853455" rtl="0" eaLnBrk="1" latinLnBrk="0" hangingPunct="1">
        <a:defRPr sz="3360" kern="1200">
          <a:solidFill>
            <a:schemeClr val="tx1"/>
          </a:solidFill>
          <a:latin typeface="+mn-lt"/>
          <a:ea typeface="+mn-ea"/>
          <a:cs typeface="+mn-cs"/>
        </a:defRPr>
      </a:lvl5pPr>
      <a:lvl6pPr marL="4267276" algn="l" defTabSz="853455" rtl="0" eaLnBrk="1" latinLnBrk="0" hangingPunct="1">
        <a:defRPr sz="3360" kern="1200">
          <a:solidFill>
            <a:schemeClr val="tx1"/>
          </a:solidFill>
          <a:latin typeface="+mn-lt"/>
          <a:ea typeface="+mn-ea"/>
          <a:cs typeface="+mn-cs"/>
        </a:defRPr>
      </a:lvl6pPr>
      <a:lvl7pPr marL="5120731" algn="l" defTabSz="853455" rtl="0" eaLnBrk="1" latinLnBrk="0" hangingPunct="1">
        <a:defRPr sz="3360" kern="1200">
          <a:solidFill>
            <a:schemeClr val="tx1"/>
          </a:solidFill>
          <a:latin typeface="+mn-lt"/>
          <a:ea typeface="+mn-ea"/>
          <a:cs typeface="+mn-cs"/>
        </a:defRPr>
      </a:lvl7pPr>
      <a:lvl8pPr marL="5974187" algn="l" defTabSz="853455" rtl="0" eaLnBrk="1" latinLnBrk="0" hangingPunct="1">
        <a:defRPr sz="3360" kern="1200">
          <a:solidFill>
            <a:schemeClr val="tx1"/>
          </a:solidFill>
          <a:latin typeface="+mn-lt"/>
          <a:ea typeface="+mn-ea"/>
          <a:cs typeface="+mn-cs"/>
        </a:defRPr>
      </a:lvl8pPr>
      <a:lvl9pPr marL="6827642" algn="l" defTabSz="853455" rtl="0" eaLnBrk="1" latinLnBrk="0" hangingPunct="1">
        <a:defRPr sz="33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1.jpeg"/><Relationship Id="rId7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ripadvisor.co.uk/Restaurant_Review-g186338-d6834397-Reviews-Broker_s_Wine" TargetMode="External"/><Relationship Id="rId2" Type="http://schemas.openxmlformats.org/officeDocument/2006/relationships/hyperlink" Target="https://www.bbcgoodfood.com/user/202709/recipe/welsh-rarebi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wales flag">
            <a:extLst>
              <a:ext uri="{FF2B5EF4-FFF2-40B4-BE49-F238E27FC236}">
                <a16:creationId xmlns:a16="http://schemas.microsoft.com/office/drawing/2014/main" id="{A4FEFB26-672F-B4D4-FF88-EC655A7A43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9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40290" y="207134"/>
            <a:ext cx="5227182" cy="381855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473FC7E-91B4-D6B9-C3D6-7C5260E8C7F9}"/>
              </a:ext>
            </a:extLst>
          </p:cNvPr>
          <p:cNvSpPr txBox="1"/>
          <p:nvPr/>
        </p:nvSpPr>
        <p:spPr>
          <a:xfrm flipH="1">
            <a:off x="21369215" y="1033508"/>
            <a:ext cx="529663" cy="108645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000" b="1" dirty="0">
                <a:solidFill>
                  <a:schemeClr val="accent5">
                    <a:lumMod val="7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DANCING</a:t>
            </a:r>
          </a:p>
          <a:p>
            <a:pPr algn="ctr"/>
            <a:endParaRPr lang="en-GB" sz="5000" b="1" dirty="0">
              <a:solidFill>
                <a:schemeClr val="accent3">
                  <a:lumMod val="7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algn="ctr"/>
            <a:r>
              <a:rPr lang="en-GB" sz="5000" b="1" dirty="0">
                <a:solidFill>
                  <a:schemeClr val="accent3">
                    <a:lumMod val="7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DRAGON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4DAB346-E308-C9AF-41B7-9B69633D2954}"/>
              </a:ext>
            </a:extLst>
          </p:cNvPr>
          <p:cNvSpPr txBox="1"/>
          <p:nvPr/>
        </p:nvSpPr>
        <p:spPr>
          <a:xfrm>
            <a:off x="3743760" y="2207853"/>
            <a:ext cx="5046784" cy="20073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222" b="1" u="sng" dirty="0">
                <a:latin typeface="Aharoni" panose="02010803020104030203" pitchFamily="2" charset="-79"/>
                <a:cs typeface="Aharoni" panose="02010803020104030203" pitchFamily="2" charset="-79"/>
              </a:rPr>
              <a:t>Take Away </a:t>
            </a:r>
          </a:p>
          <a:p>
            <a:pPr algn="ctr"/>
            <a:r>
              <a:rPr lang="en-GB" sz="6222" b="1" u="sng" dirty="0">
                <a:latin typeface="Aharoni" panose="02010803020104030203" pitchFamily="2" charset="-79"/>
                <a:cs typeface="Aharoni" panose="02010803020104030203" pitchFamily="2" charset="-79"/>
              </a:rPr>
              <a:t>Menu</a:t>
            </a:r>
          </a:p>
        </p:txBody>
      </p:sp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DA396645-4CE6-ABB9-9718-4A61FEE4DB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3146" y="85981"/>
            <a:ext cx="702374" cy="702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ee the source image">
            <a:extLst>
              <a:ext uri="{FF2B5EF4-FFF2-40B4-BE49-F238E27FC236}">
                <a16:creationId xmlns:a16="http://schemas.microsoft.com/office/drawing/2014/main" id="{D704A886-62CD-0D07-6748-506BCD4807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49262" y="207134"/>
            <a:ext cx="1995704" cy="328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C21845D-D777-F96F-539E-409A889F89B4}"/>
              </a:ext>
            </a:extLst>
          </p:cNvPr>
          <p:cNvSpPr txBox="1"/>
          <p:nvPr/>
        </p:nvSpPr>
        <p:spPr>
          <a:xfrm>
            <a:off x="1517710" y="160549"/>
            <a:ext cx="677495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0" i="0" dirty="0">
                <a:solidFill>
                  <a:srgbClr val="111111"/>
                </a:solidFill>
                <a:effectLst/>
                <a:latin typeface="Roboto" panose="020B0604020202020204" pitchFamily="2" charset="0"/>
              </a:rPr>
              <a:t>4 White Lion Street, Tenby SA70 7ES</a:t>
            </a:r>
          </a:p>
          <a:p>
            <a:r>
              <a:rPr lang="en-GB" sz="3000" dirty="0">
                <a:solidFill>
                  <a:srgbClr val="111111"/>
                </a:solidFill>
                <a:latin typeface="Roboto" panose="020B0604020202020204" pitchFamily="2" charset="0"/>
              </a:rPr>
              <a:t>Telephone No:</a:t>
            </a:r>
          </a:p>
          <a:p>
            <a:r>
              <a:rPr lang="en-GB" sz="3000" dirty="0">
                <a:solidFill>
                  <a:srgbClr val="111111"/>
                </a:solidFill>
                <a:latin typeface="Roboto" panose="020B0604020202020204" pitchFamily="2" charset="0"/>
              </a:rPr>
              <a:t> 01834 842110</a:t>
            </a:r>
          </a:p>
          <a:p>
            <a:r>
              <a:rPr lang="en-GB" sz="3000" dirty="0">
                <a:solidFill>
                  <a:srgbClr val="111111"/>
                </a:solidFill>
                <a:latin typeface="Roboto" panose="020B0604020202020204" pitchFamily="2" charset="0"/>
              </a:rPr>
              <a:t>www.dancingdragon.co.uk</a:t>
            </a:r>
            <a:endParaRPr lang="en-GB" sz="30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A3AC92B-E71E-7D9A-33D4-A73105D8E5AF}"/>
              </a:ext>
            </a:extLst>
          </p:cNvPr>
          <p:cNvSpPr txBox="1"/>
          <p:nvPr/>
        </p:nvSpPr>
        <p:spPr>
          <a:xfrm>
            <a:off x="1078879" y="4146845"/>
            <a:ext cx="6235056" cy="810067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000" u="sng" dirty="0">
                <a:solidFill>
                  <a:srgbClr val="000000"/>
                </a:solidFill>
                <a:effectLst/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Starters</a:t>
            </a:r>
            <a:endParaRPr lang="en-GB" sz="3000" u="sng" dirty="0">
              <a:effectLst/>
              <a:latin typeface="Bodoni MT" panose="020706030806060202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500" dirty="0">
                <a:solidFill>
                  <a:srgbClr val="ED7D3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Lamb soup{cawl)_served with thick-cut granny bread   </a:t>
            </a:r>
            <a:r>
              <a:rPr lang="en-GB" sz="2500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5.00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Tender lamb cooked with leeks carrots celery in a chicken broth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500" dirty="0">
                <a:solidFill>
                  <a:srgbClr val="ED7D3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Chicken wings   </a:t>
            </a:r>
            <a:r>
              <a:rPr lang="en-GB" sz="2500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3.99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5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Grilled seasoned chicken winds served with hot salsa dip</a:t>
            </a:r>
            <a:endParaRPr lang="en-GB" sz="25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500" dirty="0">
                <a:solidFill>
                  <a:srgbClr val="ED7D3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Caesar Salad   </a:t>
            </a:r>
            <a:r>
              <a:rPr lang="en-GB" sz="2500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4.59</a:t>
            </a:r>
            <a:endParaRPr lang="en-GB" sz="2500" b="1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Traditional Caesar salad with fetta cheese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500" dirty="0">
                <a:solidFill>
                  <a:srgbClr val="ED7D3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Calamari   </a:t>
            </a:r>
            <a:r>
              <a:rPr lang="en-GB" sz="2500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6.20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Breaded Humboldt Squid, Crispy Onion, and Jalapenos Served with Tzatziki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500" dirty="0">
                <a:solidFill>
                  <a:srgbClr val="ED7D3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Kale and beet salad   </a:t>
            </a:r>
            <a:r>
              <a:rPr lang="en-GB" sz="2500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4.50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Marinated beet, baby kale, quoin, red grapes, and raspberry</a:t>
            </a:r>
          </a:p>
          <a:p>
            <a:endParaRPr lang="en-GB" dirty="0"/>
          </a:p>
        </p:txBody>
      </p:sp>
      <p:pic>
        <p:nvPicPr>
          <p:cNvPr id="5" name="Picture 4" descr="Image result for 100% vegan logo transparent background">
            <a:extLst>
              <a:ext uri="{FF2B5EF4-FFF2-40B4-BE49-F238E27FC236}">
                <a16:creationId xmlns:a16="http://schemas.microsoft.com/office/drawing/2014/main" id="{9B7315E3-8B98-D66F-95B8-7198FBE5E5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9366" y="10373060"/>
            <a:ext cx="529663" cy="551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Image result for gluteten free logo">
            <a:extLst>
              <a:ext uri="{FF2B5EF4-FFF2-40B4-BE49-F238E27FC236}">
                <a16:creationId xmlns:a16="http://schemas.microsoft.com/office/drawing/2014/main" id="{86911DA5-94EB-1FBB-B46A-29982E0F1A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9065" y="10319219"/>
            <a:ext cx="561256" cy="659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mage result for vegeterian logo">
            <a:extLst>
              <a:ext uri="{FF2B5EF4-FFF2-40B4-BE49-F238E27FC236}">
                <a16:creationId xmlns:a16="http://schemas.microsoft.com/office/drawing/2014/main" id="{E1E288A4-D1BF-DE0F-3831-A45740C031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5077" y="7917980"/>
            <a:ext cx="602659" cy="558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8484768-79ED-6674-5979-BB180172F3A0}"/>
              </a:ext>
            </a:extLst>
          </p:cNvPr>
          <p:cNvSpPr txBox="1"/>
          <p:nvPr/>
        </p:nvSpPr>
        <p:spPr>
          <a:xfrm>
            <a:off x="7443971" y="4146845"/>
            <a:ext cx="10606286" cy="712906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000" u="sng" dirty="0">
                <a:solidFill>
                  <a:srgbClr val="000000"/>
                </a:solidFill>
                <a:effectLst/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Mains</a:t>
            </a:r>
            <a:endParaRPr lang="en-GB" sz="3000" u="sng" dirty="0">
              <a:effectLst/>
              <a:latin typeface="Bodoni MT" panose="020706030806060202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rgbClr val="ED7D3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Grilled Lobster with Her butter   </a:t>
            </a:r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10.99           This dish goes well with wine number VIII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Grilled in salted butter, fresh pearls tarragon lemon lost and cheese 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rgbClr val="ED7D3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Welsh lamb with laverbread   </a:t>
            </a:r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15.00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Grass-fed lamb racks seasoned with parsley and mint 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rgbClr val="ED7D3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Gammon steak caramelised apple and Welsh cider   </a:t>
            </a:r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25.00 This dish goes well with wine II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Slow cook pork steak in cider vinegar chimera sugar and Welsh cider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rgbClr val="ED7D3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Chicken leek casserole with baked herb dumpling   </a:t>
            </a:r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15.99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Using locally sourced ingredients with provenance-chicken thigh-and smoked lardons evenlike and charlottes 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rgbClr val="ED7D3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Glamorgan sausage - with tofu salad   </a:t>
            </a:r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11.95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Vegetarian sausages – secondary vegetables deep fried – with Caerphilly close 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16" name="Picture 15" descr="Image result for 100% vegan logo transparent background">
            <a:extLst>
              <a:ext uri="{FF2B5EF4-FFF2-40B4-BE49-F238E27FC236}">
                <a16:creationId xmlns:a16="http://schemas.microsoft.com/office/drawing/2014/main" id="{7B2E540C-21FB-691C-86AC-BB92BE13EA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66757" y="9029865"/>
            <a:ext cx="529663" cy="551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Image result for gluteten free logo">
            <a:extLst>
              <a:ext uri="{FF2B5EF4-FFF2-40B4-BE49-F238E27FC236}">
                <a16:creationId xmlns:a16="http://schemas.microsoft.com/office/drawing/2014/main" id="{AEA4AEA2-64DA-65AB-FC85-4FBC9D4854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19074" y="4641840"/>
            <a:ext cx="561256" cy="659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Image result for 5 Star Food Rating">
            <a:extLst>
              <a:ext uri="{FF2B5EF4-FFF2-40B4-BE49-F238E27FC236}">
                <a16:creationId xmlns:a16="http://schemas.microsoft.com/office/drawing/2014/main" id="{E945F0BF-5B65-8D2C-38DF-4C6E51A909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57477" y="954840"/>
            <a:ext cx="3036293" cy="1565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See the source image">
            <a:extLst>
              <a:ext uri="{FF2B5EF4-FFF2-40B4-BE49-F238E27FC236}">
                <a16:creationId xmlns:a16="http://schemas.microsoft.com/office/drawing/2014/main" id="{11650E3A-E743-68C9-7B26-42CA6FBCF5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3891" y="11397065"/>
            <a:ext cx="2773306" cy="425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1A5FE3E-CFF4-40AD-9F80-C97E262E064F}"/>
              </a:ext>
            </a:extLst>
          </p:cNvPr>
          <p:cNvSpPr txBox="1"/>
          <p:nvPr/>
        </p:nvSpPr>
        <p:spPr>
          <a:xfrm>
            <a:off x="8151283" y="3209106"/>
            <a:ext cx="28653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Opening hours: 4pm-11pm</a:t>
            </a:r>
          </a:p>
          <a:p>
            <a:r>
              <a:rPr lang="en-GB" sz="1600" dirty="0"/>
              <a:t>Deliver within 5 miles radius</a:t>
            </a:r>
          </a:p>
        </p:txBody>
      </p:sp>
    </p:spTree>
    <p:extLst>
      <p:ext uri="{BB962C8B-B14F-4D97-AF65-F5344CB8AC3E}">
        <p14:creationId xmlns:p14="http://schemas.microsoft.com/office/powerpoint/2010/main" val="10843255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473FC7E-91B4-D6B9-C3D6-7C5260E8C7F9}"/>
              </a:ext>
            </a:extLst>
          </p:cNvPr>
          <p:cNvSpPr txBox="1"/>
          <p:nvPr/>
        </p:nvSpPr>
        <p:spPr>
          <a:xfrm flipH="1">
            <a:off x="21369215" y="1033508"/>
            <a:ext cx="529663" cy="108645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000" b="1" dirty="0">
                <a:solidFill>
                  <a:schemeClr val="accent5">
                    <a:lumMod val="7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DANCING</a:t>
            </a:r>
          </a:p>
          <a:p>
            <a:pPr algn="ctr"/>
            <a:endParaRPr lang="en-GB" sz="5000" b="1" dirty="0">
              <a:solidFill>
                <a:schemeClr val="accent3">
                  <a:lumMod val="7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algn="ctr"/>
            <a:r>
              <a:rPr lang="en-GB" sz="5000" b="1" dirty="0">
                <a:solidFill>
                  <a:schemeClr val="accent3">
                    <a:lumMod val="7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DRAGON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4DAB346-E308-C9AF-41B7-9B69633D2954}"/>
              </a:ext>
            </a:extLst>
          </p:cNvPr>
          <p:cNvSpPr txBox="1"/>
          <p:nvPr/>
        </p:nvSpPr>
        <p:spPr>
          <a:xfrm>
            <a:off x="6332416" y="1033508"/>
            <a:ext cx="5046784" cy="10498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222" b="1" u="sng" dirty="0">
                <a:latin typeface="Aharoni" panose="02010803020104030203" pitchFamily="2" charset="-79"/>
                <a:cs typeface="Aharoni" panose="02010803020104030203" pitchFamily="2" charset="-79"/>
              </a:rPr>
              <a:t>BEVERAGES</a:t>
            </a:r>
          </a:p>
        </p:txBody>
      </p:sp>
      <p:pic>
        <p:nvPicPr>
          <p:cNvPr id="9" name="Picture 2" descr="Image result for wales flag">
            <a:extLst>
              <a:ext uri="{FF2B5EF4-FFF2-40B4-BE49-F238E27FC236}">
                <a16:creationId xmlns:a16="http://schemas.microsoft.com/office/drawing/2014/main" id="{0EE7728E-8F3C-26B8-87E2-4B326CF092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9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40290" y="207134"/>
            <a:ext cx="5227182" cy="381855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C115F5E-FD67-38A5-93B1-37BF02832A17}"/>
              </a:ext>
            </a:extLst>
          </p:cNvPr>
          <p:cNvSpPr txBox="1"/>
          <p:nvPr/>
        </p:nvSpPr>
        <p:spPr>
          <a:xfrm flipH="1">
            <a:off x="622136" y="12118470"/>
            <a:ext cx="5302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1-5  dry-sweet    A-E LIGHT-FULL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B668C4-AB47-8D15-05CE-4067BABA8B4E}"/>
              </a:ext>
            </a:extLst>
          </p:cNvPr>
          <p:cNvSpPr txBox="1"/>
          <p:nvPr/>
        </p:nvSpPr>
        <p:spPr>
          <a:xfrm>
            <a:off x="622136" y="11717247"/>
            <a:ext cx="2487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Tasting guide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4D491F3-E3B5-7CCA-0304-BBFB548FC7DD}"/>
              </a:ext>
            </a:extLst>
          </p:cNvPr>
          <p:cNvSpPr txBox="1"/>
          <p:nvPr/>
        </p:nvSpPr>
        <p:spPr>
          <a:xfrm>
            <a:off x="1933690" y="2043261"/>
            <a:ext cx="435738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u="sng" dirty="0">
                <a:latin typeface="Bodoni MT" panose="02070603080606020203" pitchFamily="18" charset="0"/>
              </a:rPr>
              <a:t>ALCOHOLIC DRINKS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77CA89A-3850-CEA2-C362-4743A6D51794}"/>
              </a:ext>
            </a:extLst>
          </p:cNvPr>
          <p:cNvSpPr txBox="1"/>
          <p:nvPr/>
        </p:nvSpPr>
        <p:spPr>
          <a:xfrm>
            <a:off x="1572768" y="2962656"/>
            <a:ext cx="451713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3">
                    <a:lumMod val="50000"/>
                  </a:schemeClr>
                </a:solidFill>
              </a:rPr>
              <a:t>Muscadet de </a:t>
            </a:r>
            <a:r>
              <a:rPr lang="en-GB" sz="2000" b="1" dirty="0" err="1">
                <a:solidFill>
                  <a:schemeClr val="accent3">
                    <a:lumMod val="50000"/>
                  </a:schemeClr>
                </a:solidFill>
              </a:rPr>
              <a:t>Sevre</a:t>
            </a:r>
            <a:r>
              <a:rPr lang="en-GB" sz="2000" b="1" dirty="0">
                <a:solidFill>
                  <a:schemeClr val="accent3">
                    <a:lumMod val="50000"/>
                  </a:schemeClr>
                </a:solidFill>
              </a:rPr>
              <a:t> et Maine</a:t>
            </a:r>
            <a:r>
              <a:rPr lang="en-GB" sz="2000" b="1" dirty="0"/>
              <a:t>  12%</a:t>
            </a:r>
          </a:p>
          <a:p>
            <a:r>
              <a:rPr lang="en-GB" sz="2000" dirty="0"/>
              <a:t>Classic Muscadet from Loire Valley, refreshing and pure with white fruit and citrus characters combined with crispy acidity, bright </a:t>
            </a:r>
            <a:r>
              <a:rPr lang="en-GB" dirty="0"/>
              <a:t>minerality</a:t>
            </a:r>
            <a:r>
              <a:rPr lang="en-GB" sz="2000" dirty="0"/>
              <a:t>, and a lemony hint on the finish</a:t>
            </a:r>
          </a:p>
          <a:p>
            <a:r>
              <a:rPr lang="en-GB" sz="2000" b="1" dirty="0"/>
              <a:t>16.95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7F243C4-FE6B-A27D-B10E-CC873A7154FD}"/>
              </a:ext>
            </a:extLst>
          </p:cNvPr>
          <p:cNvSpPr txBox="1"/>
          <p:nvPr/>
        </p:nvSpPr>
        <p:spPr>
          <a:xfrm>
            <a:off x="1371600" y="2962656"/>
            <a:ext cx="402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990FD4C-B8A1-6BBC-C348-7E0C6BF58B50}"/>
              </a:ext>
            </a:extLst>
          </p:cNvPr>
          <p:cNvSpPr txBox="1"/>
          <p:nvPr/>
        </p:nvSpPr>
        <p:spPr>
          <a:xfrm>
            <a:off x="5555308" y="2994719"/>
            <a:ext cx="2125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(1) FRANCE 2019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25E0CED-63AC-F8B3-76EA-91A6EB5245DF}"/>
              </a:ext>
            </a:extLst>
          </p:cNvPr>
          <p:cNvSpPr txBox="1"/>
          <p:nvPr/>
        </p:nvSpPr>
        <p:spPr>
          <a:xfrm>
            <a:off x="1572768" y="5547413"/>
            <a:ext cx="421969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chemeClr val="accent3">
                    <a:lumMod val="50000"/>
                  </a:schemeClr>
                </a:solidFill>
              </a:rPr>
              <a:t>Trebbiano</a:t>
            </a:r>
            <a:r>
              <a:rPr lang="en-GB" b="1" dirty="0">
                <a:solidFill>
                  <a:schemeClr val="accent3">
                    <a:lumMod val="50000"/>
                  </a:schemeClr>
                </a:solidFill>
              </a:rPr>
              <a:t>   </a:t>
            </a:r>
            <a:r>
              <a:rPr lang="en-GB" b="1" dirty="0"/>
              <a:t>12%  (2) ITALY 2020</a:t>
            </a:r>
          </a:p>
          <a:p>
            <a:r>
              <a:rPr lang="en-GB" dirty="0"/>
              <a:t>A lovely dry wine showing white fruits, honey, and vanilla aromas with a nicely balanced finish.</a:t>
            </a:r>
          </a:p>
          <a:p>
            <a:r>
              <a:rPr lang="en-GB" b="1" dirty="0"/>
              <a:t>19.55</a:t>
            </a:r>
          </a:p>
          <a:p>
            <a:endParaRPr lang="en-GB" dirty="0">
              <a:solidFill>
                <a:schemeClr val="accent3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en-GB" dirty="0"/>
              <a:t>A remarkable wine packed with a full rich </a:t>
            </a:r>
            <a:r>
              <a:rPr lang="en-GB" dirty="0" err="1"/>
              <a:t>flavor</a:t>
            </a:r>
            <a:r>
              <a:rPr lang="en-GB" dirty="0"/>
              <a:t>, the great weight of fruit balanced with zingy acidity and a nice long finish    </a:t>
            </a:r>
            <a:r>
              <a:rPr lang="en-GB" b="1" dirty="0"/>
              <a:t>15.95</a:t>
            </a:r>
            <a:endParaRPr lang="en-GB" sz="16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6376CC8-AF2B-770A-07E6-3E1E492C1848}"/>
              </a:ext>
            </a:extLst>
          </p:cNvPr>
          <p:cNvSpPr txBox="1"/>
          <p:nvPr/>
        </p:nvSpPr>
        <p:spPr>
          <a:xfrm>
            <a:off x="1325880" y="5540048"/>
            <a:ext cx="493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II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9CD28C4-243F-109A-8204-799A7555901A}"/>
              </a:ext>
            </a:extLst>
          </p:cNvPr>
          <p:cNvSpPr txBox="1"/>
          <p:nvPr/>
        </p:nvSpPr>
        <p:spPr>
          <a:xfrm>
            <a:off x="1572768" y="7062952"/>
            <a:ext cx="56951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2"/>
                </a:solidFill>
              </a:rPr>
              <a:t>Chenin</a:t>
            </a:r>
            <a:r>
              <a:rPr lang="en-GB" b="1" dirty="0">
                <a:solidFill>
                  <a:srgbClr val="92D050"/>
                </a:solidFill>
              </a:rPr>
              <a:t> </a:t>
            </a:r>
            <a:r>
              <a:rPr lang="en-GB" b="1" dirty="0">
                <a:solidFill>
                  <a:schemeClr val="accent2"/>
                </a:solidFill>
              </a:rPr>
              <a:t>Blanc   </a:t>
            </a:r>
            <a:r>
              <a:rPr lang="en-GB" b="1" dirty="0"/>
              <a:t>12% (3) SOUTH AFRICA  2020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6D10556-AE82-BCF1-DAA9-E42A8BDAA0F5}"/>
              </a:ext>
            </a:extLst>
          </p:cNvPr>
          <p:cNvSpPr txBox="1"/>
          <p:nvPr/>
        </p:nvSpPr>
        <p:spPr>
          <a:xfrm>
            <a:off x="1220989" y="7193850"/>
            <a:ext cx="808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III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C4D6267-08A3-E9C0-248B-20D314639C96}"/>
              </a:ext>
            </a:extLst>
          </p:cNvPr>
          <p:cNvSpPr txBox="1"/>
          <p:nvPr/>
        </p:nvSpPr>
        <p:spPr>
          <a:xfrm>
            <a:off x="1625478" y="8665042"/>
            <a:ext cx="5141082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D60093"/>
                </a:solidFill>
              </a:rPr>
              <a:t>Rosado   </a:t>
            </a:r>
            <a:r>
              <a:rPr lang="en-GB" b="1" dirty="0"/>
              <a:t>11% (2) SPAIN 2021</a:t>
            </a:r>
            <a:endParaRPr lang="en-GB" b="1" dirty="0">
              <a:solidFill>
                <a:srgbClr val="D60093"/>
              </a:solidFill>
            </a:endParaRPr>
          </a:p>
          <a:p>
            <a:r>
              <a:rPr lang="en-GB" dirty="0"/>
              <a:t>A fresh lively wine with hints of strawberry redcurrant and cherry full-bodied and rounded with a crisp lingering finish </a:t>
            </a:r>
            <a:r>
              <a:rPr lang="en-GB" sz="2000" dirty="0">
                <a:solidFill>
                  <a:srgbClr val="D60093"/>
                </a:solidFill>
              </a:rPr>
              <a:t> </a:t>
            </a:r>
          </a:p>
          <a:p>
            <a:r>
              <a:rPr lang="en-GB" b="1" dirty="0"/>
              <a:t>15.95</a:t>
            </a:r>
          </a:p>
          <a:p>
            <a:endParaRPr lang="en-GB" dirty="0">
              <a:solidFill>
                <a:srgbClr val="D60093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4C2AEC8-F7BF-3106-8D84-99DE0487B79C}"/>
              </a:ext>
            </a:extLst>
          </p:cNvPr>
          <p:cNvSpPr txBox="1"/>
          <p:nvPr/>
        </p:nvSpPr>
        <p:spPr>
          <a:xfrm>
            <a:off x="1511034" y="10128641"/>
            <a:ext cx="616992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ROUND HILL </a:t>
            </a:r>
            <a:r>
              <a:rPr lang="en-GB" b="1" dirty="0">
                <a:solidFill>
                  <a:srgbClr val="D60093"/>
                </a:solidFill>
              </a:rPr>
              <a:t>White Zinfandel  </a:t>
            </a:r>
            <a:r>
              <a:rPr lang="en-GB" b="1" dirty="0"/>
              <a:t>11% (4) CALIFORNIA 2020</a:t>
            </a:r>
          </a:p>
          <a:p>
            <a:r>
              <a:rPr lang="en-GB" dirty="0"/>
              <a:t>Delicate aromas and flavour of fresh ripe strawberries zesty lime and watermelon bright acidity soft mouth feel with a lively clean finish </a:t>
            </a:r>
            <a:endParaRPr lang="en-GB" b="1" dirty="0"/>
          </a:p>
          <a:p>
            <a:r>
              <a:rPr lang="en-GB" b="1" dirty="0"/>
              <a:t>19.95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D60EF80-0E2E-437F-E966-E2AC700B02B5}"/>
              </a:ext>
            </a:extLst>
          </p:cNvPr>
          <p:cNvSpPr txBox="1"/>
          <p:nvPr/>
        </p:nvSpPr>
        <p:spPr>
          <a:xfrm>
            <a:off x="1220989" y="8631936"/>
            <a:ext cx="4044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IV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F1DE276-8BEB-737F-3647-6C21AC5311D9}"/>
              </a:ext>
            </a:extLst>
          </p:cNvPr>
          <p:cNvSpPr txBox="1"/>
          <p:nvPr/>
        </p:nvSpPr>
        <p:spPr>
          <a:xfrm>
            <a:off x="1220989" y="10216232"/>
            <a:ext cx="2900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B8D18C9-000C-5D72-939F-2484E802071E}"/>
              </a:ext>
            </a:extLst>
          </p:cNvPr>
          <p:cNvSpPr txBox="1"/>
          <p:nvPr/>
        </p:nvSpPr>
        <p:spPr>
          <a:xfrm>
            <a:off x="8615822" y="7772400"/>
            <a:ext cx="5227182" cy="286232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u="sng" dirty="0"/>
              <a:t>Drinks (330ml) glass bottles</a:t>
            </a:r>
          </a:p>
          <a:p>
            <a:endParaRPr lang="en-GB" dirty="0"/>
          </a:p>
          <a:p>
            <a:r>
              <a:rPr lang="en-GB" dirty="0"/>
              <a:t>Coke Original- 2.95</a:t>
            </a:r>
          </a:p>
          <a:p>
            <a:r>
              <a:rPr lang="en-GB" dirty="0"/>
              <a:t>Sprite- 2.95</a:t>
            </a:r>
          </a:p>
          <a:p>
            <a:r>
              <a:rPr lang="en-GB" dirty="0"/>
              <a:t>Diet Coke- 2.95 </a:t>
            </a:r>
          </a:p>
          <a:p>
            <a:r>
              <a:rPr lang="en-GB" dirty="0"/>
              <a:t>Tango Orange- 2.95</a:t>
            </a:r>
          </a:p>
          <a:p>
            <a:r>
              <a:rPr lang="en-GB" dirty="0"/>
              <a:t>Tango apple- 2.95 </a:t>
            </a:r>
          </a:p>
          <a:p>
            <a:r>
              <a:rPr lang="en-GB" dirty="0"/>
              <a:t>Pepsi- 2.95</a:t>
            </a:r>
          </a:p>
          <a:p>
            <a:r>
              <a:rPr lang="en-GB" dirty="0"/>
              <a:t> Pepsi max Raspberry- 2.95</a:t>
            </a:r>
          </a:p>
          <a:p>
            <a:r>
              <a:rPr lang="en-GB" dirty="0"/>
              <a:t>Water- 1.95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FAE07C1-A164-94FC-9B0C-496B0EFE5768}"/>
              </a:ext>
            </a:extLst>
          </p:cNvPr>
          <p:cNvSpPr txBox="1"/>
          <p:nvPr/>
        </p:nvSpPr>
        <p:spPr>
          <a:xfrm>
            <a:off x="8568627" y="2962656"/>
            <a:ext cx="6508815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C00000"/>
                </a:solidFill>
              </a:rPr>
              <a:t>Pinot Noir (Marlborough</a:t>
            </a:r>
            <a:r>
              <a:rPr lang="en-GB" sz="2000" dirty="0"/>
              <a:t>)  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12% (C) NEW ZEALAND 2021</a:t>
            </a:r>
          </a:p>
          <a:p>
            <a:r>
              <a:rPr lang="en-GB" b="1" dirty="0"/>
              <a:t> </a:t>
            </a:r>
            <a:r>
              <a:rPr lang="en-GB" sz="2000" dirty="0"/>
              <a:t>Appealing and rounded, this wine has excellent depth of cherry and</a:t>
            </a:r>
            <a:r>
              <a:rPr lang="en-GB" dirty="0"/>
              <a:t> raspberry </a:t>
            </a:r>
            <a:r>
              <a:rPr lang="en-GB" sz="2000" dirty="0"/>
              <a:t>fruit with an integrated sweet smoky finish</a:t>
            </a:r>
          </a:p>
          <a:p>
            <a:r>
              <a:rPr lang="en-GB" sz="2000" b="1" dirty="0"/>
              <a:t>19.95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0C625E1-5F56-267D-A3C3-2B8199FF8407}"/>
              </a:ext>
            </a:extLst>
          </p:cNvPr>
          <p:cNvSpPr txBox="1"/>
          <p:nvPr/>
        </p:nvSpPr>
        <p:spPr>
          <a:xfrm>
            <a:off x="8131484" y="2962656"/>
            <a:ext cx="6195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VI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2A066FC-65FF-3557-055E-230277F14282}"/>
              </a:ext>
            </a:extLst>
          </p:cNvPr>
          <p:cNvSpPr txBox="1"/>
          <p:nvPr/>
        </p:nvSpPr>
        <p:spPr>
          <a:xfrm>
            <a:off x="8568627" y="5029200"/>
            <a:ext cx="57241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LOS PASTOS </a:t>
            </a:r>
            <a:r>
              <a:rPr lang="en-GB" b="1" dirty="0">
                <a:solidFill>
                  <a:srgbClr val="C00000"/>
                </a:solidFill>
              </a:rPr>
              <a:t>Merlot</a:t>
            </a:r>
            <a:r>
              <a:rPr lang="en-GB" b="1" dirty="0"/>
              <a:t>   13% (B) CHILE 2018</a:t>
            </a:r>
          </a:p>
          <a:p>
            <a:r>
              <a:rPr lang="en-GB" dirty="0"/>
              <a:t>Soft with succulent berry and damson flavours and a pleasing hint of cinnamon spice.</a:t>
            </a:r>
          </a:p>
          <a:p>
            <a:r>
              <a:rPr lang="en-GB" b="1" dirty="0"/>
              <a:t>19.95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D5CF346-F0B0-AB8D-77E3-89A9921C0D9B}"/>
              </a:ext>
            </a:extLst>
          </p:cNvPr>
          <p:cNvSpPr txBox="1"/>
          <p:nvPr/>
        </p:nvSpPr>
        <p:spPr>
          <a:xfrm>
            <a:off x="8071323" y="5024759"/>
            <a:ext cx="7398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VII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609A3C5-CEF4-0AC3-B3D0-39F2AAC877AB}"/>
              </a:ext>
            </a:extLst>
          </p:cNvPr>
          <p:cNvSpPr txBox="1"/>
          <p:nvPr/>
        </p:nvSpPr>
        <p:spPr>
          <a:xfrm>
            <a:off x="8568627" y="6400800"/>
            <a:ext cx="60193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C00000"/>
                </a:solidFill>
              </a:rPr>
              <a:t>Malbec </a:t>
            </a:r>
            <a:r>
              <a:rPr lang="en-GB" dirty="0"/>
              <a:t> </a:t>
            </a:r>
            <a:r>
              <a:rPr lang="en-GB" b="1" dirty="0"/>
              <a:t> 13% (D) Argentina 2020 </a:t>
            </a:r>
          </a:p>
          <a:p>
            <a:r>
              <a:rPr lang="en-GB" dirty="0"/>
              <a:t>A stunning Malbec and the perfect combination of ripe red character and spice, enhanced by the subtle use of French oak gives a rich, beefy and savoury wine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D4E1857-6AE7-274F-F946-CB8D80A3CFB6}"/>
              </a:ext>
            </a:extLst>
          </p:cNvPr>
          <p:cNvSpPr txBox="1"/>
          <p:nvPr/>
        </p:nvSpPr>
        <p:spPr>
          <a:xfrm>
            <a:off x="8039531" y="6400800"/>
            <a:ext cx="8034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VIII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D781828-2DF0-463A-FB6C-508296D352EB}"/>
              </a:ext>
            </a:extLst>
          </p:cNvPr>
          <p:cNvSpPr txBox="1"/>
          <p:nvPr/>
        </p:nvSpPr>
        <p:spPr>
          <a:xfrm>
            <a:off x="8441241" y="10805993"/>
            <a:ext cx="6547628" cy="25617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V=vegetarian*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*For allergens advice please contact us via email or contact number provided to speak with our staff*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V=</a:t>
            </a:r>
            <a:r>
              <a:rPr lang="en-GB" sz="14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llysieuol</a:t>
            </a: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*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*I </a:t>
            </a:r>
            <a:r>
              <a:rPr lang="en-GB" sz="14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gael</a:t>
            </a: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cyngor</a:t>
            </a: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alergenau</a:t>
            </a: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4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cysylltwch</a:t>
            </a: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â </a:t>
            </a:r>
            <a:r>
              <a:rPr lang="en-GB" sz="14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ni</a:t>
            </a: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drwy</a:t>
            </a: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e-</a:t>
            </a:r>
            <a:r>
              <a:rPr lang="en-GB" sz="14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bost</a:t>
            </a: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neu </a:t>
            </a:r>
            <a:r>
              <a:rPr lang="en-GB" sz="14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rif</a:t>
            </a: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cyswllt</a:t>
            </a: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GB" sz="14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ddarperir</a:t>
            </a: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siarad</a:t>
            </a: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â'n</a:t>
            </a: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staff*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94554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C6F3C9-36D5-6D8F-6E9E-3D0F768DC8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0219" y="1226838"/>
            <a:ext cx="16047114" cy="7244110"/>
          </a:xfrm>
        </p:spPr>
        <p:txBody>
          <a:bodyPr>
            <a:normAutofit/>
          </a:bodyPr>
          <a:lstStyle/>
          <a:p>
            <a:r>
              <a:rPr lang="en-GB" sz="2800" u="sng" dirty="0"/>
              <a:t>Reference list</a:t>
            </a:r>
          </a:p>
          <a:p>
            <a:r>
              <a:rPr lang="en-GB" sz="18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Ali, A. and 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Solaiman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S., 2013. Food Safety Offenses in New South Wales, Australia: A Critical Appreciation of Their Complexities. 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Comprehensive Reviews in Food Science and Food Safety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13(1), pp.91-96.</a:t>
            </a:r>
            <a:endParaRPr lang="en-GB" sz="1800" dirty="0">
              <a:solidFill>
                <a:srgbClr val="2B579A"/>
              </a:solidFill>
              <a:latin typeface="Open Sans" panose="020B0606030504020204" pitchFamily="34" charset="0"/>
              <a:hlinkClick r:id="rId2"/>
            </a:endParaRPr>
          </a:p>
          <a:p>
            <a:r>
              <a:rPr lang="en-GB" sz="1800" dirty="0">
                <a:solidFill>
                  <a:srgbClr val="2B579A"/>
                </a:solidFill>
                <a:latin typeface="Open Sans" panose="020B0606030504020204" pitchFamily="34" charset="0"/>
              </a:rPr>
              <a:t>hbclark.co.uk/products/wines.asp</a:t>
            </a:r>
            <a:endParaRPr lang="en-GB" sz="1600" dirty="0">
              <a:solidFill>
                <a:srgbClr val="2B579A"/>
              </a:solidFill>
              <a:latin typeface="Open Sans" panose="020B0606030504020204" pitchFamily="34" charset="0"/>
            </a:endParaRPr>
          </a:p>
          <a:p>
            <a:r>
              <a:rPr lang="en-GB" sz="1800" b="0" i="0" u="none" strike="noStrike" dirty="0">
                <a:solidFill>
                  <a:srgbClr val="2B579A"/>
                </a:solidFill>
                <a:effectLst/>
                <a:latin typeface="Open Sans" panose="020B0606030504020204" pitchFamily="34" charset="0"/>
                <a:hlinkClick r:id="rId2"/>
              </a:rPr>
              <a:t>https://www.bbcgoodfood.com/user/202709/recipe/welsh-rarebit</a:t>
            </a:r>
            <a:endParaRPr lang="en-GB" sz="1800" b="0" i="0" u="none" strike="noStrike" dirty="0">
              <a:solidFill>
                <a:srgbClr val="2B579A"/>
              </a:solidFill>
              <a:effectLst/>
              <a:latin typeface="Open Sans" panose="020B0606030504020204" pitchFamily="34" charset="0"/>
            </a:endParaRPr>
          </a:p>
          <a:p>
            <a:r>
              <a:rPr lang="en-GB" sz="2000" b="0" i="0" u="none" strike="noStrike" dirty="0">
                <a:solidFill>
                  <a:srgbClr val="2B579A"/>
                </a:solidFill>
                <a:effectLst/>
                <a:latin typeface="Open Sans" panose="020B0606030504020204" pitchFamily="34" charset="0"/>
                <a:hlinkClick r:id="rId3"/>
              </a:rPr>
              <a:t>https://www.tripadvisor.co.uk/Restaurant_Review-g186338-d6834397-Reviews-Broker_s_Wine</a:t>
            </a:r>
            <a:r>
              <a:rPr lang="en-GB" sz="2000" b="0" i="0" u="none" strike="noStrike" dirty="0">
                <a:solidFill>
                  <a:srgbClr val="2B579A"/>
                </a:solidFill>
                <a:effectLst/>
                <a:latin typeface="Open Sans" panose="020B0606030504020204" pitchFamily="34" charset="0"/>
              </a:rPr>
              <a:t>...</a:t>
            </a:r>
            <a:endParaRPr lang="en-GB" sz="1800" b="0" i="0" u="none" strike="noStrike" dirty="0">
              <a:solidFill>
                <a:srgbClr val="2B579A"/>
              </a:solidFill>
              <a:effectLst/>
              <a:latin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377959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Custom 4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C42F1A"/>
      </a:accent1>
      <a:accent2>
        <a:srgbClr val="54A021"/>
      </a:accent2>
      <a:accent3>
        <a:srgbClr val="B7E995"/>
      </a:accent3>
      <a:accent4>
        <a:srgbClr val="E76618"/>
      </a:accent4>
      <a:accent5>
        <a:srgbClr val="C42F1A"/>
      </a:accent5>
      <a:accent6>
        <a:srgbClr val="C42F1A"/>
      </a:accent6>
      <a:hlink>
        <a:srgbClr val="FF0000"/>
      </a:hlink>
      <a:folHlink>
        <a:srgbClr val="54A02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268</TotalTime>
  <Words>671</Words>
  <Application>Microsoft Office PowerPoint</Application>
  <PresentationFormat>Custom</PresentationFormat>
  <Paragraphs>97</Paragraphs>
  <Slides>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2" baseType="lpstr">
      <vt:lpstr>Aharoni</vt:lpstr>
      <vt:lpstr>Arial</vt:lpstr>
      <vt:lpstr>Bodoni MT</vt:lpstr>
      <vt:lpstr>Calibri</vt:lpstr>
      <vt:lpstr>Open Sans</vt:lpstr>
      <vt:lpstr>Roboto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Kamran Ahmed</dc:creator>
  <cp:lastModifiedBy>Kamran Ahmed (2118921)</cp:lastModifiedBy>
  <cp:revision>2</cp:revision>
  <dcterms:created xsi:type="dcterms:W3CDTF">2022-06-15T21:27:25Z</dcterms:created>
  <dcterms:modified xsi:type="dcterms:W3CDTF">2022-06-16T23:57:38Z</dcterms:modified>
</cp:coreProperties>
</file>