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9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0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1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2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3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4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5.xml" ContentType="application/vnd.openxmlformats-officedocument.theme+xml"/>
  <Override PartName="/ppt/theme/theme1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63" r:id="rId5"/>
    <p:sldMasterId id="2147483666" r:id="rId6"/>
    <p:sldMasterId id="2147483668" r:id="rId7"/>
    <p:sldMasterId id="2147483669" r:id="rId8"/>
    <p:sldMasterId id="2147483672" r:id="rId9"/>
    <p:sldMasterId id="2147483674" r:id="rId10"/>
    <p:sldMasterId id="2147483676" r:id="rId11"/>
    <p:sldMasterId id="2147483680" r:id="rId12"/>
    <p:sldMasterId id="2147483692" r:id="rId13"/>
    <p:sldMasterId id="2147483704" r:id="rId14"/>
    <p:sldMasterId id="2147483724" r:id="rId15"/>
    <p:sldMasterId id="2147483712" r:id="rId16"/>
    <p:sldMasterId id="2147483728" r:id="rId17"/>
    <p:sldMasterId id="2147483740" r:id="rId18"/>
  </p:sldMasterIdLst>
  <p:notesMasterIdLst>
    <p:notesMasterId r:id="rId70"/>
  </p:notesMasterIdLst>
  <p:sldIdLst>
    <p:sldId id="257" r:id="rId19"/>
    <p:sldId id="618" r:id="rId20"/>
    <p:sldId id="1506" r:id="rId21"/>
    <p:sldId id="1203" r:id="rId22"/>
    <p:sldId id="1507" r:id="rId23"/>
    <p:sldId id="1580" r:id="rId24"/>
    <p:sldId id="258" r:id="rId25"/>
    <p:sldId id="1512" r:id="rId26"/>
    <p:sldId id="259" r:id="rId27"/>
    <p:sldId id="340" r:id="rId28"/>
    <p:sldId id="1471" r:id="rId29"/>
    <p:sldId id="1472" r:id="rId30"/>
    <p:sldId id="1612" r:id="rId31"/>
    <p:sldId id="1489" r:id="rId32"/>
    <p:sldId id="1620" r:id="rId33"/>
    <p:sldId id="1621" r:id="rId34"/>
    <p:sldId id="1622" r:id="rId35"/>
    <p:sldId id="1474" r:id="rId36"/>
    <p:sldId id="1477" r:id="rId37"/>
    <p:sldId id="1617" r:id="rId38"/>
    <p:sldId id="1478" r:id="rId39"/>
    <p:sldId id="1479" r:id="rId40"/>
    <p:sldId id="1480" r:id="rId41"/>
    <p:sldId id="1618" r:id="rId42"/>
    <p:sldId id="1475" r:id="rId43"/>
    <p:sldId id="1616" r:id="rId44"/>
    <p:sldId id="1482" r:id="rId45"/>
    <p:sldId id="1483" r:id="rId46"/>
    <p:sldId id="1484" r:id="rId47"/>
    <p:sldId id="1485" r:id="rId48"/>
    <p:sldId id="1486" r:id="rId49"/>
    <p:sldId id="1500" r:id="rId50"/>
    <p:sldId id="1487" r:id="rId51"/>
    <p:sldId id="1488" r:id="rId52"/>
    <p:sldId id="1619" r:id="rId53"/>
    <p:sldId id="1615" r:id="rId54"/>
    <p:sldId id="1623" r:id="rId55"/>
    <p:sldId id="1493" r:id="rId56"/>
    <p:sldId id="1490" r:id="rId57"/>
    <p:sldId id="1491" r:id="rId58"/>
    <p:sldId id="1624" r:id="rId59"/>
    <p:sldId id="1625" r:id="rId60"/>
    <p:sldId id="1496" r:id="rId61"/>
    <p:sldId id="1499" r:id="rId62"/>
    <p:sldId id="1626" r:id="rId63"/>
    <p:sldId id="1498" r:id="rId64"/>
    <p:sldId id="1613" r:id="rId65"/>
    <p:sldId id="262" r:id="rId66"/>
    <p:sldId id="1607" r:id="rId67"/>
    <p:sldId id="1465" r:id="rId68"/>
    <p:sldId id="1462" r:id="rId6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CF7F5"/>
    <a:srgbClr val="F6F3E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BF8F57-0578-48C8-8098-51282E9E09FB}" v="111" dt="2025-05-13T21:50:02.7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556" autoAdjust="0"/>
    <p:restoredTop sz="88575" autoAdjust="0"/>
  </p:normalViewPr>
  <p:slideViewPr>
    <p:cSldViewPr snapToGrid="0" snapToObjects="1">
      <p:cViewPr varScale="1">
        <p:scale>
          <a:sx n="64" d="100"/>
          <a:sy n="64" d="100"/>
        </p:scale>
        <p:origin x="787" y="6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8.xml"/><Relationship Id="rId21" Type="http://schemas.openxmlformats.org/officeDocument/2006/relationships/slide" Target="slides/slide3.xml"/><Relationship Id="rId42" Type="http://schemas.openxmlformats.org/officeDocument/2006/relationships/slide" Target="slides/slide24.xml"/><Relationship Id="rId47" Type="http://schemas.openxmlformats.org/officeDocument/2006/relationships/slide" Target="slides/slide29.xml"/><Relationship Id="rId63" Type="http://schemas.openxmlformats.org/officeDocument/2006/relationships/slide" Target="slides/slide45.xml"/><Relationship Id="rId68" Type="http://schemas.openxmlformats.org/officeDocument/2006/relationships/slide" Target="slides/slide50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1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6.xml"/><Relationship Id="rId32" Type="http://schemas.openxmlformats.org/officeDocument/2006/relationships/slide" Target="slides/slide14.xml"/><Relationship Id="rId37" Type="http://schemas.openxmlformats.org/officeDocument/2006/relationships/slide" Target="slides/slide19.xml"/><Relationship Id="rId40" Type="http://schemas.openxmlformats.org/officeDocument/2006/relationships/slide" Target="slides/slide22.xml"/><Relationship Id="rId45" Type="http://schemas.openxmlformats.org/officeDocument/2006/relationships/slide" Target="slides/slide27.xml"/><Relationship Id="rId53" Type="http://schemas.openxmlformats.org/officeDocument/2006/relationships/slide" Target="slides/slide35.xml"/><Relationship Id="rId58" Type="http://schemas.openxmlformats.org/officeDocument/2006/relationships/slide" Target="slides/slide40.xml"/><Relationship Id="rId66" Type="http://schemas.openxmlformats.org/officeDocument/2006/relationships/slide" Target="slides/slide48.xml"/><Relationship Id="rId7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43.xml"/><Relationship Id="rId19" Type="http://schemas.openxmlformats.org/officeDocument/2006/relationships/slide" Target="slides/slide1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4.xml"/><Relationship Id="rId27" Type="http://schemas.openxmlformats.org/officeDocument/2006/relationships/slide" Target="slides/slide9.xml"/><Relationship Id="rId30" Type="http://schemas.openxmlformats.org/officeDocument/2006/relationships/slide" Target="slides/slide12.xml"/><Relationship Id="rId35" Type="http://schemas.openxmlformats.org/officeDocument/2006/relationships/slide" Target="slides/slide17.xml"/><Relationship Id="rId43" Type="http://schemas.openxmlformats.org/officeDocument/2006/relationships/slide" Target="slides/slide25.xml"/><Relationship Id="rId48" Type="http://schemas.openxmlformats.org/officeDocument/2006/relationships/slide" Target="slides/slide30.xml"/><Relationship Id="rId56" Type="http://schemas.openxmlformats.org/officeDocument/2006/relationships/slide" Target="slides/slide38.xml"/><Relationship Id="rId64" Type="http://schemas.openxmlformats.org/officeDocument/2006/relationships/slide" Target="slides/slide46.xml"/><Relationship Id="rId69" Type="http://schemas.openxmlformats.org/officeDocument/2006/relationships/slide" Target="slides/slide5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3.xml"/><Relationship Id="rId72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7.xml"/><Relationship Id="rId33" Type="http://schemas.openxmlformats.org/officeDocument/2006/relationships/slide" Target="slides/slide15.xml"/><Relationship Id="rId38" Type="http://schemas.openxmlformats.org/officeDocument/2006/relationships/slide" Target="slides/slide20.xml"/><Relationship Id="rId46" Type="http://schemas.openxmlformats.org/officeDocument/2006/relationships/slide" Target="slides/slide28.xml"/><Relationship Id="rId59" Type="http://schemas.openxmlformats.org/officeDocument/2006/relationships/slide" Target="slides/slide41.xml"/><Relationship Id="rId67" Type="http://schemas.openxmlformats.org/officeDocument/2006/relationships/slide" Target="slides/slide49.xml"/><Relationship Id="rId20" Type="http://schemas.openxmlformats.org/officeDocument/2006/relationships/slide" Target="slides/slide2.xml"/><Relationship Id="rId41" Type="http://schemas.openxmlformats.org/officeDocument/2006/relationships/slide" Target="slides/slide23.xml"/><Relationship Id="rId54" Type="http://schemas.openxmlformats.org/officeDocument/2006/relationships/slide" Target="slides/slide36.xml"/><Relationship Id="rId62" Type="http://schemas.openxmlformats.org/officeDocument/2006/relationships/slide" Target="slides/slide44.xml"/><Relationship Id="rId70" Type="http://schemas.openxmlformats.org/officeDocument/2006/relationships/notesMaster" Target="notesMasters/notesMaster1.xml"/><Relationship Id="rId75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5.xml"/><Relationship Id="rId28" Type="http://schemas.openxmlformats.org/officeDocument/2006/relationships/slide" Target="slides/slide10.xml"/><Relationship Id="rId36" Type="http://schemas.openxmlformats.org/officeDocument/2006/relationships/slide" Target="slides/slide18.xml"/><Relationship Id="rId49" Type="http://schemas.openxmlformats.org/officeDocument/2006/relationships/slide" Target="slides/slide31.xml"/><Relationship Id="rId57" Type="http://schemas.openxmlformats.org/officeDocument/2006/relationships/slide" Target="slides/slide39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3.xml"/><Relationship Id="rId44" Type="http://schemas.openxmlformats.org/officeDocument/2006/relationships/slide" Target="slides/slide26.xml"/><Relationship Id="rId52" Type="http://schemas.openxmlformats.org/officeDocument/2006/relationships/slide" Target="slides/slide34.xml"/><Relationship Id="rId60" Type="http://schemas.openxmlformats.org/officeDocument/2006/relationships/slide" Target="slides/slide42.xml"/><Relationship Id="rId65" Type="http://schemas.openxmlformats.org/officeDocument/2006/relationships/slide" Target="slides/slide47.xml"/><Relationship Id="rId73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21.xml"/><Relationship Id="rId34" Type="http://schemas.openxmlformats.org/officeDocument/2006/relationships/slide" Target="slides/slide16.xml"/><Relationship Id="rId50" Type="http://schemas.openxmlformats.org/officeDocument/2006/relationships/slide" Target="slides/slide32.xml"/><Relationship Id="rId55" Type="http://schemas.openxmlformats.org/officeDocument/2006/relationships/slide" Target="slides/slide37.xml"/><Relationship Id="rId76" Type="http://schemas.microsoft.com/office/2015/10/relationships/revisionInfo" Target="revisionInfo.xml"/><Relationship Id="rId7" Type="http://schemas.openxmlformats.org/officeDocument/2006/relationships/slideMaster" Target="slideMasters/slideMaster4.xml"/><Relationship Id="rId7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il Dyer" userId="f48cccbf-306c-476d-ac12-27135fb93a1f" providerId="ADAL" clId="{0FBF8F57-0578-48C8-8098-51282E9E09FB}"/>
    <pc:docChg chg="undo custSel addSld delSld modSld sldOrd">
      <pc:chgData name="Neil Dyer" userId="f48cccbf-306c-476d-ac12-27135fb93a1f" providerId="ADAL" clId="{0FBF8F57-0578-48C8-8098-51282E9E09FB}" dt="2025-05-13T21:50:10.077" v="2326" actId="207"/>
      <pc:docMkLst>
        <pc:docMk/>
      </pc:docMkLst>
      <pc:sldChg chg="modSp mod">
        <pc:chgData name="Neil Dyer" userId="f48cccbf-306c-476d-ac12-27135fb93a1f" providerId="ADAL" clId="{0FBF8F57-0578-48C8-8098-51282E9E09FB}" dt="2025-05-10T20:47:33.355" v="3" actId="20577"/>
        <pc:sldMkLst>
          <pc:docMk/>
          <pc:sldMk cId="1370600217" sldId="257"/>
        </pc:sldMkLst>
        <pc:spChg chg="mod">
          <ac:chgData name="Neil Dyer" userId="f48cccbf-306c-476d-ac12-27135fb93a1f" providerId="ADAL" clId="{0FBF8F57-0578-48C8-8098-51282E9E09FB}" dt="2025-05-10T20:47:33.355" v="3" actId="20577"/>
          <ac:spMkLst>
            <pc:docMk/>
            <pc:sldMk cId="1370600217" sldId="257"/>
            <ac:spMk id="2" creationId="{A6E9004F-BFD6-4ADC-A0B5-89A9E2C7C48E}"/>
          </ac:spMkLst>
        </pc:spChg>
      </pc:sldChg>
      <pc:sldChg chg="addSp delSp modSp add mod">
        <pc:chgData name="Neil Dyer" userId="f48cccbf-306c-476d-ac12-27135fb93a1f" providerId="ADAL" clId="{0FBF8F57-0578-48C8-8098-51282E9E09FB}" dt="2025-05-13T17:37:49.915" v="390" actId="1076"/>
        <pc:sldMkLst>
          <pc:docMk/>
          <pc:sldMk cId="0" sldId="258"/>
        </pc:sldMkLst>
        <pc:spChg chg="mod">
          <ac:chgData name="Neil Dyer" userId="f48cccbf-306c-476d-ac12-27135fb93a1f" providerId="ADAL" clId="{0FBF8F57-0578-48C8-8098-51282E9E09FB}" dt="2025-05-13T17:37:43.172" v="386" actId="26606"/>
          <ac:spMkLst>
            <pc:docMk/>
            <pc:sldMk cId="0" sldId="258"/>
            <ac:spMk id="2" creationId="{00000000-0000-0000-0000-000000000000}"/>
          </ac:spMkLst>
        </pc:spChg>
        <pc:spChg chg="add del">
          <ac:chgData name="Neil Dyer" userId="f48cccbf-306c-476d-ac12-27135fb93a1f" providerId="ADAL" clId="{0FBF8F57-0578-48C8-8098-51282E9E09FB}" dt="2025-05-13T17:37:45.780" v="387" actId="478"/>
          <ac:spMkLst>
            <pc:docMk/>
            <pc:sldMk cId="0" sldId="258"/>
            <ac:spMk id="3" creationId="{00000000-0000-0000-0000-000000000000}"/>
          </ac:spMkLst>
        </pc:spChg>
        <pc:spChg chg="add del mod">
          <ac:chgData name="Neil Dyer" userId="f48cccbf-306c-476d-ac12-27135fb93a1f" providerId="ADAL" clId="{0FBF8F57-0578-48C8-8098-51282E9E09FB}" dt="2025-05-13T17:37:42.391" v="385" actId="21"/>
          <ac:spMkLst>
            <pc:docMk/>
            <pc:sldMk cId="0" sldId="258"/>
            <ac:spMk id="6" creationId="{DF178E1A-73BB-9DE4-24F4-465712580E09}"/>
          </ac:spMkLst>
        </pc:spChg>
        <pc:spChg chg="add del mod">
          <ac:chgData name="Neil Dyer" userId="f48cccbf-306c-476d-ac12-27135fb93a1f" providerId="ADAL" clId="{0FBF8F57-0578-48C8-8098-51282E9E09FB}" dt="2025-05-13T17:37:47.463" v="388" actId="478"/>
          <ac:spMkLst>
            <pc:docMk/>
            <pc:sldMk cId="0" sldId="258"/>
            <ac:spMk id="8" creationId="{4BB496A4-A950-2AB6-CAED-1847F8A7EA01}"/>
          </ac:spMkLst>
        </pc:spChg>
        <pc:graphicFrameChg chg="add del">
          <ac:chgData name="Neil Dyer" userId="f48cccbf-306c-476d-ac12-27135fb93a1f" providerId="ADAL" clId="{0FBF8F57-0578-48C8-8098-51282E9E09FB}" dt="2025-05-13T17:37:43.172" v="386" actId="26606"/>
          <ac:graphicFrameMkLst>
            <pc:docMk/>
            <pc:sldMk cId="0" sldId="258"/>
            <ac:graphicFrameMk id="5" creationId="{0701A682-68C3-D600-4458-8F004BB0463E}"/>
          </ac:graphicFrameMkLst>
        </pc:graphicFrameChg>
        <pc:graphicFrameChg chg="add mod">
          <ac:chgData name="Neil Dyer" userId="f48cccbf-306c-476d-ac12-27135fb93a1f" providerId="ADAL" clId="{0FBF8F57-0578-48C8-8098-51282E9E09FB}" dt="2025-05-13T17:37:49.915" v="390" actId="1076"/>
          <ac:graphicFrameMkLst>
            <pc:docMk/>
            <pc:sldMk cId="0" sldId="258"/>
            <ac:graphicFrameMk id="9" creationId="{0701A682-68C3-D600-4458-8F004BB0463E}"/>
          </ac:graphicFrameMkLst>
        </pc:graphicFrameChg>
      </pc:sldChg>
      <pc:sldChg chg="addSp delSp modSp add mod modAnim">
        <pc:chgData name="Neil Dyer" userId="f48cccbf-306c-476d-ac12-27135fb93a1f" providerId="ADAL" clId="{0FBF8F57-0578-48C8-8098-51282E9E09FB}" dt="2025-05-13T17:46:42.387" v="511"/>
        <pc:sldMkLst>
          <pc:docMk/>
          <pc:sldMk cId="0" sldId="259"/>
        </pc:sldMkLst>
        <pc:spChg chg="mod">
          <ac:chgData name="Neil Dyer" userId="f48cccbf-306c-476d-ac12-27135fb93a1f" providerId="ADAL" clId="{0FBF8F57-0578-48C8-8098-51282E9E09FB}" dt="2025-05-13T17:38:41.870" v="397" actId="404"/>
          <ac:spMkLst>
            <pc:docMk/>
            <pc:sldMk cId="0" sldId="259"/>
            <ac:spMk id="2" creationId="{00000000-0000-0000-0000-000000000000}"/>
          </ac:spMkLst>
        </pc:spChg>
        <pc:spChg chg="del">
          <ac:chgData name="Neil Dyer" userId="f48cccbf-306c-476d-ac12-27135fb93a1f" providerId="ADAL" clId="{0FBF8F57-0578-48C8-8098-51282E9E09FB}" dt="2025-05-13T17:38:08.684" v="391" actId="26606"/>
          <ac:spMkLst>
            <pc:docMk/>
            <pc:sldMk cId="0" sldId="259"/>
            <ac:spMk id="3" creationId="{00000000-0000-0000-0000-000000000000}"/>
          </ac:spMkLst>
        </pc:spChg>
        <pc:spChg chg="add mod topLvl">
          <ac:chgData name="Neil Dyer" userId="f48cccbf-306c-476d-ac12-27135fb93a1f" providerId="ADAL" clId="{0FBF8F57-0578-48C8-8098-51282E9E09FB}" dt="2025-05-13T17:44:01.169" v="507" actId="164"/>
          <ac:spMkLst>
            <pc:docMk/>
            <pc:sldMk cId="0" sldId="259"/>
            <ac:spMk id="4" creationId="{3747DD2C-E1B5-0468-4294-2F184C024715}"/>
          </ac:spMkLst>
        </pc:spChg>
        <pc:spChg chg="add mod ord topLvl">
          <ac:chgData name="Neil Dyer" userId="f48cccbf-306c-476d-ac12-27135fb93a1f" providerId="ADAL" clId="{0FBF8F57-0578-48C8-8098-51282E9E09FB}" dt="2025-05-13T17:44:01.169" v="507" actId="164"/>
          <ac:spMkLst>
            <pc:docMk/>
            <pc:sldMk cId="0" sldId="259"/>
            <ac:spMk id="6" creationId="{E1DB643E-0627-372F-EE8B-F2F56C073F06}"/>
          </ac:spMkLst>
        </pc:spChg>
        <pc:grpChg chg="add del mod">
          <ac:chgData name="Neil Dyer" userId="f48cccbf-306c-476d-ac12-27135fb93a1f" providerId="ADAL" clId="{0FBF8F57-0578-48C8-8098-51282E9E09FB}" dt="2025-05-13T17:43:39.313" v="501" actId="165"/>
          <ac:grpSpMkLst>
            <pc:docMk/>
            <pc:sldMk cId="0" sldId="259"/>
            <ac:grpSpMk id="7" creationId="{EEFA99E9-C90E-DBBF-5DFE-C86997AD47BE}"/>
          </ac:grpSpMkLst>
        </pc:grpChg>
        <pc:grpChg chg="add mod">
          <ac:chgData name="Neil Dyer" userId="f48cccbf-306c-476d-ac12-27135fb93a1f" providerId="ADAL" clId="{0FBF8F57-0578-48C8-8098-51282E9E09FB}" dt="2025-05-13T17:44:08.236" v="509" actId="1076"/>
          <ac:grpSpMkLst>
            <pc:docMk/>
            <pc:sldMk cId="0" sldId="259"/>
            <ac:grpSpMk id="8" creationId="{0A444793-24E6-079E-21F3-C691649C8B79}"/>
          </ac:grpSpMkLst>
        </pc:grpChg>
        <pc:graphicFrameChg chg="add mod modGraphic">
          <ac:chgData name="Neil Dyer" userId="f48cccbf-306c-476d-ac12-27135fb93a1f" providerId="ADAL" clId="{0FBF8F57-0578-48C8-8098-51282E9E09FB}" dt="2025-05-13T17:41:04.732" v="435" actId="20577"/>
          <ac:graphicFrameMkLst>
            <pc:docMk/>
            <pc:sldMk cId="0" sldId="259"/>
            <ac:graphicFrameMk id="5" creationId="{661D9F86-8BD3-C330-43E8-0ED053192895}"/>
          </ac:graphicFrameMkLst>
        </pc:graphicFrameChg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0" sldId="260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0" sldId="261"/>
        </pc:sldMkLst>
      </pc:sldChg>
      <pc:sldChg chg="modSp add mod">
        <pc:chgData name="Neil Dyer" userId="f48cccbf-306c-476d-ac12-27135fb93a1f" providerId="ADAL" clId="{0FBF8F57-0578-48C8-8098-51282E9E09FB}" dt="2025-05-13T21:32:35.783" v="2322" actId="20577"/>
        <pc:sldMkLst>
          <pc:docMk/>
          <pc:sldMk cId="0" sldId="262"/>
        </pc:sldMkLst>
        <pc:spChg chg="mod">
          <ac:chgData name="Neil Dyer" userId="f48cccbf-306c-476d-ac12-27135fb93a1f" providerId="ADAL" clId="{0FBF8F57-0578-48C8-8098-51282E9E09FB}" dt="2025-05-13T21:31:15.938" v="2283" actId="108"/>
          <ac:spMkLst>
            <pc:docMk/>
            <pc:sldMk cId="0" sldId="262"/>
            <ac:spMk id="2" creationId="{00000000-0000-0000-0000-000000000000}"/>
          </ac:spMkLst>
        </pc:spChg>
        <pc:spChg chg="mod">
          <ac:chgData name="Neil Dyer" userId="f48cccbf-306c-476d-ac12-27135fb93a1f" providerId="ADAL" clId="{0FBF8F57-0578-48C8-8098-51282E9E09FB}" dt="2025-05-13T21:32:35.783" v="2322" actId="20577"/>
          <ac:spMkLst>
            <pc:docMk/>
            <pc:sldMk cId="0" sldId="262"/>
            <ac:spMk id="3" creationId="{00000000-0000-0000-0000-000000000000}"/>
          </ac:spMkLst>
        </pc:spChg>
      </pc:sldChg>
      <pc:sldChg chg="addSp delSp modSp add del mod ord">
        <pc:chgData name="Neil Dyer" userId="f48cccbf-306c-476d-ac12-27135fb93a1f" providerId="ADAL" clId="{0FBF8F57-0578-48C8-8098-51282E9E09FB}" dt="2025-05-13T21:13:39.184" v="2028" actId="47"/>
        <pc:sldMkLst>
          <pc:docMk/>
          <pc:sldMk cId="2402071109" sldId="263"/>
        </pc:sldMkLst>
        <pc:spChg chg="del">
          <ac:chgData name="Neil Dyer" userId="f48cccbf-306c-476d-ac12-27135fb93a1f" providerId="ADAL" clId="{0FBF8F57-0578-48C8-8098-51282E9E09FB}" dt="2025-05-13T18:04:53.119" v="554" actId="478"/>
          <ac:spMkLst>
            <pc:docMk/>
            <pc:sldMk cId="2402071109" sldId="263"/>
            <ac:spMk id="2" creationId="{0886B4B0-883D-A0B9-5730-FD396707361B}"/>
          </ac:spMkLst>
        </pc:spChg>
        <pc:spChg chg="add del mod">
          <ac:chgData name="Neil Dyer" userId="f48cccbf-306c-476d-ac12-27135fb93a1f" providerId="ADAL" clId="{0FBF8F57-0578-48C8-8098-51282E9E09FB}" dt="2025-05-13T18:04:56.328" v="555" actId="478"/>
          <ac:spMkLst>
            <pc:docMk/>
            <pc:sldMk cId="2402071109" sldId="263"/>
            <ac:spMk id="4" creationId="{19213B7A-657A-A890-E3F9-A4A3EC77823C}"/>
          </ac:spMkLst>
        </pc:spChg>
        <pc:spChg chg="mod">
          <ac:chgData name="Neil Dyer" userId="f48cccbf-306c-476d-ac12-27135fb93a1f" providerId="ADAL" clId="{0FBF8F57-0578-48C8-8098-51282E9E09FB}" dt="2025-05-13T18:54:28.075" v="1956" actId="21"/>
          <ac:spMkLst>
            <pc:docMk/>
            <pc:sldMk cId="2402071109" sldId="263"/>
            <ac:spMk id="9" creationId="{92252A06-C8EC-B195-9147-8BC97C824482}"/>
          </ac:spMkLst>
        </pc:spChg>
      </pc:sldChg>
      <pc:sldChg chg="modSp add ord">
        <pc:chgData name="Neil Dyer" userId="f48cccbf-306c-476d-ac12-27135fb93a1f" providerId="ADAL" clId="{0FBF8F57-0578-48C8-8098-51282E9E09FB}" dt="2025-05-13T18:36:59.601" v="965" actId="14100"/>
        <pc:sldMkLst>
          <pc:docMk/>
          <pc:sldMk cId="649716022" sldId="340"/>
        </pc:sldMkLst>
        <pc:picChg chg="mod">
          <ac:chgData name="Neil Dyer" userId="f48cccbf-306c-476d-ac12-27135fb93a1f" providerId="ADAL" clId="{0FBF8F57-0578-48C8-8098-51282E9E09FB}" dt="2025-05-13T18:36:59.601" v="965" actId="14100"/>
          <ac:picMkLst>
            <pc:docMk/>
            <pc:sldMk cId="649716022" sldId="340"/>
            <ac:picMk id="1026" creationId="{2AF71324-837D-4B2A-A338-2158909F1241}"/>
          </ac:picMkLst>
        </pc:picChg>
      </pc:sldChg>
      <pc:sldChg chg="del">
        <pc:chgData name="Neil Dyer" userId="f48cccbf-306c-476d-ac12-27135fb93a1f" providerId="ADAL" clId="{0FBF8F57-0578-48C8-8098-51282E9E09FB}" dt="2025-05-10T21:03:53.916" v="301" actId="47"/>
        <pc:sldMkLst>
          <pc:docMk/>
          <pc:sldMk cId="410722390" sldId="355"/>
        </pc:sldMkLst>
      </pc:sldChg>
      <pc:sldChg chg="add del">
        <pc:chgData name="Neil Dyer" userId="f48cccbf-306c-476d-ac12-27135fb93a1f" providerId="ADAL" clId="{0FBF8F57-0578-48C8-8098-51282E9E09FB}" dt="2025-05-13T17:49:33.842" v="522" actId="47"/>
        <pc:sldMkLst>
          <pc:docMk/>
          <pc:sldMk cId="3111259909" sldId="368"/>
        </pc:sldMkLst>
      </pc:sldChg>
      <pc:sldChg chg="add del">
        <pc:chgData name="Neil Dyer" userId="f48cccbf-306c-476d-ac12-27135fb93a1f" providerId="ADAL" clId="{0FBF8F57-0578-48C8-8098-51282E9E09FB}" dt="2025-05-13T21:31:01.631" v="2282" actId="47"/>
        <pc:sldMkLst>
          <pc:docMk/>
          <pc:sldMk cId="4259857442" sldId="378"/>
        </pc:sldMkLst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3288841879" sldId="436"/>
        </pc:sldMkLst>
      </pc:sldChg>
      <pc:sldChg chg="add del">
        <pc:chgData name="Neil Dyer" userId="f48cccbf-306c-476d-ac12-27135fb93a1f" providerId="ADAL" clId="{0FBF8F57-0578-48C8-8098-51282E9E09FB}" dt="2025-05-13T17:32:28.683" v="378" actId="47"/>
        <pc:sldMkLst>
          <pc:docMk/>
          <pc:sldMk cId="443570358" sldId="688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1946963890" sldId="694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523419462" sldId="695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3052629249" sldId="696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4043562178" sldId="701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3994499152" sldId="714"/>
        </pc:sldMkLst>
      </pc:sldChg>
      <pc:sldChg chg="add del">
        <pc:chgData name="Neil Dyer" userId="f48cccbf-306c-476d-ac12-27135fb93a1f" providerId="ADAL" clId="{0FBF8F57-0578-48C8-8098-51282E9E09FB}" dt="2025-05-13T17:55:29.759" v="532" actId="2696"/>
        <pc:sldMkLst>
          <pc:docMk/>
          <pc:sldMk cId="843035484" sldId="721"/>
        </pc:sldMkLst>
      </pc:sldChg>
      <pc:sldChg chg="modSp add del mod ord">
        <pc:chgData name="Neil Dyer" userId="f48cccbf-306c-476d-ac12-27135fb93a1f" providerId="ADAL" clId="{0FBF8F57-0578-48C8-8098-51282E9E09FB}" dt="2025-05-13T18:42:08.321" v="1376" actId="47"/>
        <pc:sldMkLst>
          <pc:docMk/>
          <pc:sldMk cId="4174524960" sldId="721"/>
        </pc:sldMkLst>
        <pc:spChg chg="mod">
          <ac:chgData name="Neil Dyer" userId="f48cccbf-306c-476d-ac12-27135fb93a1f" providerId="ADAL" clId="{0FBF8F57-0578-48C8-8098-51282E9E09FB}" dt="2025-05-13T18:11:41.729" v="573" actId="1076"/>
          <ac:spMkLst>
            <pc:docMk/>
            <pc:sldMk cId="4174524960" sldId="721"/>
            <ac:spMk id="2" creationId="{3D8DB75A-E3A8-43C8-7C25-A0AD9757AC83}"/>
          </ac:spMkLst>
        </pc:spChg>
        <pc:picChg chg="mod modCrop">
          <ac:chgData name="Neil Dyer" userId="f48cccbf-306c-476d-ac12-27135fb93a1f" providerId="ADAL" clId="{0FBF8F57-0578-48C8-8098-51282E9E09FB}" dt="2025-05-13T18:10:54.115" v="572" actId="14100"/>
          <ac:picMkLst>
            <pc:docMk/>
            <pc:sldMk cId="4174524960" sldId="721"/>
            <ac:picMk id="4" creationId="{012BE623-372B-AD8C-E741-E1DD2B2276A6}"/>
          </ac:picMkLst>
        </pc:picChg>
      </pc:sldChg>
      <pc:sldChg chg="modSp mod">
        <pc:chgData name="Neil Dyer" userId="f48cccbf-306c-476d-ac12-27135fb93a1f" providerId="ADAL" clId="{0FBF8F57-0578-48C8-8098-51282E9E09FB}" dt="2025-05-10T20:52:08.904" v="20" actId="20577"/>
        <pc:sldMkLst>
          <pc:docMk/>
          <pc:sldMk cId="799133928" sldId="1203"/>
        </pc:sldMkLst>
        <pc:spChg chg="mod">
          <ac:chgData name="Neil Dyer" userId="f48cccbf-306c-476d-ac12-27135fb93a1f" providerId="ADAL" clId="{0FBF8F57-0578-48C8-8098-51282E9E09FB}" dt="2025-05-10T20:52:08.904" v="20" actId="20577"/>
          <ac:spMkLst>
            <pc:docMk/>
            <pc:sldMk cId="799133928" sldId="1203"/>
            <ac:spMk id="2" creationId="{D0770D87-9513-295D-2099-6B02FE6DF8EA}"/>
          </ac:spMkLst>
        </pc:spChg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1686949443" sldId="1210"/>
        </pc:sldMkLst>
      </pc:sldChg>
      <pc:sldChg chg="add del">
        <pc:chgData name="Neil Dyer" userId="f48cccbf-306c-476d-ac12-27135fb93a1f" providerId="ADAL" clId="{0FBF8F57-0578-48C8-8098-51282E9E09FB}" dt="2025-05-13T21:30:19.588" v="2279" actId="47"/>
        <pc:sldMkLst>
          <pc:docMk/>
          <pc:sldMk cId="1579466533" sldId="1463"/>
        </pc:sldMkLst>
      </pc:sldChg>
      <pc:sldChg chg="add del">
        <pc:chgData name="Neil Dyer" userId="f48cccbf-306c-476d-ac12-27135fb93a1f" providerId="ADAL" clId="{0FBF8F57-0578-48C8-8098-51282E9E09FB}" dt="2025-05-13T17:46:21.428" v="510" actId="47"/>
        <pc:sldMkLst>
          <pc:docMk/>
          <pc:sldMk cId="1381320528" sldId="1470"/>
        </pc:sldMkLst>
      </pc:sldChg>
      <pc:sldChg chg="modSp add mod">
        <pc:chgData name="Neil Dyer" userId="f48cccbf-306c-476d-ac12-27135fb93a1f" providerId="ADAL" clId="{0FBF8F57-0578-48C8-8098-51282E9E09FB}" dt="2025-05-13T18:09:18.899" v="563" actId="1076"/>
        <pc:sldMkLst>
          <pc:docMk/>
          <pc:sldMk cId="797589753" sldId="1471"/>
        </pc:sldMkLst>
        <pc:picChg chg="mod modCrop">
          <ac:chgData name="Neil Dyer" userId="f48cccbf-306c-476d-ac12-27135fb93a1f" providerId="ADAL" clId="{0FBF8F57-0578-48C8-8098-51282E9E09FB}" dt="2025-05-13T18:09:18.899" v="563" actId="1076"/>
          <ac:picMkLst>
            <pc:docMk/>
            <pc:sldMk cId="797589753" sldId="1471"/>
            <ac:picMk id="2" creationId="{E2F3725A-8C13-B75A-C186-DCE635CE8403}"/>
          </ac:picMkLst>
        </pc:picChg>
      </pc:sldChg>
      <pc:sldChg chg="add">
        <pc:chgData name="Neil Dyer" userId="f48cccbf-306c-476d-ac12-27135fb93a1f" providerId="ADAL" clId="{0FBF8F57-0578-48C8-8098-51282E9E09FB}" dt="2025-05-10T21:14:13.282" v="304"/>
        <pc:sldMkLst>
          <pc:docMk/>
          <pc:sldMk cId="820045353" sldId="1472"/>
        </pc:sldMkLst>
      </pc:sldChg>
      <pc:sldChg chg="add del">
        <pc:chgData name="Neil Dyer" userId="f48cccbf-306c-476d-ac12-27135fb93a1f" providerId="ADAL" clId="{0FBF8F57-0578-48C8-8098-51282E9E09FB}" dt="2025-05-13T17:47:28.089" v="517" actId="47"/>
        <pc:sldMkLst>
          <pc:docMk/>
          <pc:sldMk cId="851512023" sldId="1473"/>
        </pc:sldMkLst>
      </pc:sldChg>
      <pc:sldChg chg="modSp add mod ord">
        <pc:chgData name="Neil Dyer" userId="f48cccbf-306c-476d-ac12-27135fb93a1f" providerId="ADAL" clId="{0FBF8F57-0578-48C8-8098-51282E9E09FB}" dt="2025-05-13T18:13:14.454" v="585" actId="1076"/>
        <pc:sldMkLst>
          <pc:docMk/>
          <pc:sldMk cId="3295776540" sldId="1474"/>
        </pc:sldMkLst>
        <pc:picChg chg="mod modCrop">
          <ac:chgData name="Neil Dyer" userId="f48cccbf-306c-476d-ac12-27135fb93a1f" providerId="ADAL" clId="{0FBF8F57-0578-48C8-8098-51282E9E09FB}" dt="2025-05-13T18:13:14.454" v="585" actId="1076"/>
          <ac:picMkLst>
            <pc:docMk/>
            <pc:sldMk cId="3295776540" sldId="1474"/>
            <ac:picMk id="2" creationId="{E977239D-DB09-6EF4-FBCD-02A77426DC1F}"/>
          </ac:picMkLst>
        </pc:picChg>
      </pc:sldChg>
      <pc:sldChg chg="add">
        <pc:chgData name="Neil Dyer" userId="f48cccbf-306c-476d-ac12-27135fb93a1f" providerId="ADAL" clId="{0FBF8F57-0578-48C8-8098-51282E9E09FB}" dt="2025-05-10T21:14:13.282" v="304"/>
        <pc:sldMkLst>
          <pc:docMk/>
          <pc:sldMk cId="361881206" sldId="1475"/>
        </pc:sldMkLst>
      </pc:sldChg>
      <pc:sldChg chg="modSp add mod">
        <pc:chgData name="Neil Dyer" userId="f48cccbf-306c-476d-ac12-27135fb93a1f" providerId="ADAL" clId="{0FBF8F57-0578-48C8-8098-51282E9E09FB}" dt="2025-05-13T18:17:15.595" v="595" actId="1076"/>
        <pc:sldMkLst>
          <pc:docMk/>
          <pc:sldMk cId="727691954" sldId="1477"/>
        </pc:sldMkLst>
        <pc:picChg chg="mod modCrop">
          <ac:chgData name="Neil Dyer" userId="f48cccbf-306c-476d-ac12-27135fb93a1f" providerId="ADAL" clId="{0FBF8F57-0578-48C8-8098-51282E9E09FB}" dt="2025-05-13T18:17:15.595" v="595" actId="1076"/>
          <ac:picMkLst>
            <pc:docMk/>
            <pc:sldMk cId="727691954" sldId="1477"/>
            <ac:picMk id="2" creationId="{10D88FEF-D777-1B2F-1608-77A12BC4501D}"/>
          </ac:picMkLst>
        </pc:picChg>
      </pc:sldChg>
      <pc:sldChg chg="addSp modSp add mod">
        <pc:chgData name="Neil Dyer" userId="f48cccbf-306c-476d-ac12-27135fb93a1f" providerId="ADAL" clId="{0FBF8F57-0578-48C8-8098-51282E9E09FB}" dt="2025-05-13T18:21:06.029" v="658" actId="113"/>
        <pc:sldMkLst>
          <pc:docMk/>
          <pc:sldMk cId="3103597634" sldId="1478"/>
        </pc:sldMkLst>
        <pc:spChg chg="add mod">
          <ac:chgData name="Neil Dyer" userId="f48cccbf-306c-476d-ac12-27135fb93a1f" providerId="ADAL" clId="{0FBF8F57-0578-48C8-8098-51282E9E09FB}" dt="2025-05-13T18:21:06.029" v="658" actId="113"/>
          <ac:spMkLst>
            <pc:docMk/>
            <pc:sldMk cId="3103597634" sldId="1478"/>
            <ac:spMk id="3" creationId="{45A8778A-DE89-7B1F-08A7-05FAA2143374}"/>
          </ac:spMkLst>
        </pc:spChg>
        <pc:picChg chg="mod">
          <ac:chgData name="Neil Dyer" userId="f48cccbf-306c-476d-ac12-27135fb93a1f" providerId="ADAL" clId="{0FBF8F57-0578-48C8-8098-51282E9E09FB}" dt="2025-05-13T18:17:42.670" v="596" actId="1076"/>
          <ac:picMkLst>
            <pc:docMk/>
            <pc:sldMk cId="3103597634" sldId="1478"/>
            <ac:picMk id="2" creationId="{C89FD80B-6EC7-DD54-AB3A-330A11EF1325}"/>
          </ac:picMkLst>
        </pc:picChg>
      </pc:sldChg>
      <pc:sldChg chg="addSp delSp modSp add mod">
        <pc:chgData name="Neil Dyer" userId="f48cccbf-306c-476d-ac12-27135fb93a1f" providerId="ADAL" clId="{0FBF8F57-0578-48C8-8098-51282E9E09FB}" dt="2025-05-13T18:21:25.857" v="662" actId="1076"/>
        <pc:sldMkLst>
          <pc:docMk/>
          <pc:sldMk cId="4260351097" sldId="1479"/>
        </pc:sldMkLst>
        <pc:spChg chg="add del mod">
          <ac:chgData name="Neil Dyer" userId="f48cccbf-306c-476d-ac12-27135fb93a1f" providerId="ADAL" clId="{0FBF8F57-0578-48C8-8098-51282E9E09FB}" dt="2025-05-13T18:21:11.488" v="659" actId="478"/>
          <ac:spMkLst>
            <pc:docMk/>
            <pc:sldMk cId="4260351097" sldId="1479"/>
            <ac:spMk id="3" creationId="{C523AE44-42B7-3F6D-3508-B04B80DDD4FD}"/>
          </ac:spMkLst>
        </pc:spChg>
        <pc:picChg chg="mod modCrop">
          <ac:chgData name="Neil Dyer" userId="f48cccbf-306c-476d-ac12-27135fb93a1f" providerId="ADAL" clId="{0FBF8F57-0578-48C8-8098-51282E9E09FB}" dt="2025-05-13T18:21:25.857" v="662" actId="1076"/>
          <ac:picMkLst>
            <pc:docMk/>
            <pc:sldMk cId="4260351097" sldId="1479"/>
            <ac:picMk id="2" creationId="{FD33618C-0351-0B05-FE16-B4CC84262890}"/>
          </ac:picMkLst>
        </pc:picChg>
      </pc:sldChg>
      <pc:sldChg chg="modSp add mod">
        <pc:chgData name="Neil Dyer" userId="f48cccbf-306c-476d-ac12-27135fb93a1f" providerId="ADAL" clId="{0FBF8F57-0578-48C8-8098-51282E9E09FB}" dt="2025-05-13T18:21:46.755" v="667" actId="1076"/>
        <pc:sldMkLst>
          <pc:docMk/>
          <pc:sldMk cId="554662455" sldId="1480"/>
        </pc:sldMkLst>
        <pc:picChg chg="mod modCrop">
          <ac:chgData name="Neil Dyer" userId="f48cccbf-306c-476d-ac12-27135fb93a1f" providerId="ADAL" clId="{0FBF8F57-0578-48C8-8098-51282E9E09FB}" dt="2025-05-13T18:21:46.755" v="667" actId="1076"/>
          <ac:picMkLst>
            <pc:docMk/>
            <pc:sldMk cId="554662455" sldId="1480"/>
            <ac:picMk id="2" creationId="{4F057888-49D2-08DA-4043-207DC59EECAA}"/>
          </ac:picMkLst>
        </pc:picChg>
      </pc:sldChg>
      <pc:sldChg chg="addSp modSp add mod">
        <pc:chgData name="Neil Dyer" userId="f48cccbf-306c-476d-ac12-27135fb93a1f" providerId="ADAL" clId="{0FBF8F57-0578-48C8-8098-51282E9E09FB}" dt="2025-05-13T18:25:16.482" v="700" actId="14100"/>
        <pc:sldMkLst>
          <pc:docMk/>
          <pc:sldMk cId="2873428681" sldId="1482"/>
        </pc:sldMkLst>
        <pc:spChg chg="add mod">
          <ac:chgData name="Neil Dyer" userId="f48cccbf-306c-476d-ac12-27135fb93a1f" providerId="ADAL" clId="{0FBF8F57-0578-48C8-8098-51282E9E09FB}" dt="2025-05-13T18:25:16.482" v="700" actId="14100"/>
          <ac:spMkLst>
            <pc:docMk/>
            <pc:sldMk cId="2873428681" sldId="1482"/>
            <ac:spMk id="3" creationId="{2C4E1BD5-EDE5-D089-A9E4-40EC7425A0C6}"/>
          </ac:spMkLst>
        </pc:spChg>
      </pc:sldChg>
      <pc:sldChg chg="modSp add mod">
        <pc:chgData name="Neil Dyer" userId="f48cccbf-306c-476d-ac12-27135fb93a1f" providerId="ADAL" clId="{0FBF8F57-0578-48C8-8098-51282E9E09FB}" dt="2025-05-13T18:29:15.063" v="772" actId="1076"/>
        <pc:sldMkLst>
          <pc:docMk/>
          <pc:sldMk cId="1228500128" sldId="1483"/>
        </pc:sldMkLst>
        <pc:picChg chg="mod modCrop">
          <ac:chgData name="Neil Dyer" userId="f48cccbf-306c-476d-ac12-27135fb93a1f" providerId="ADAL" clId="{0FBF8F57-0578-48C8-8098-51282E9E09FB}" dt="2025-05-13T18:29:15.063" v="772" actId="1076"/>
          <ac:picMkLst>
            <pc:docMk/>
            <pc:sldMk cId="1228500128" sldId="1483"/>
            <ac:picMk id="2" creationId="{C07EA810-CEB0-C1F8-F76A-4E0800C7D216}"/>
          </ac:picMkLst>
        </pc:picChg>
      </pc:sldChg>
      <pc:sldChg chg="modSp add mod">
        <pc:chgData name="Neil Dyer" userId="f48cccbf-306c-476d-ac12-27135fb93a1f" providerId="ADAL" clId="{0FBF8F57-0578-48C8-8098-51282E9E09FB}" dt="2025-05-13T18:28:59.801" v="768" actId="1076"/>
        <pc:sldMkLst>
          <pc:docMk/>
          <pc:sldMk cId="1958613890" sldId="1484"/>
        </pc:sldMkLst>
        <pc:picChg chg="mod modCrop">
          <ac:chgData name="Neil Dyer" userId="f48cccbf-306c-476d-ac12-27135fb93a1f" providerId="ADAL" clId="{0FBF8F57-0578-48C8-8098-51282E9E09FB}" dt="2025-05-13T18:28:59.801" v="768" actId="1076"/>
          <ac:picMkLst>
            <pc:docMk/>
            <pc:sldMk cId="1958613890" sldId="1484"/>
            <ac:picMk id="2" creationId="{34826B0B-3005-42B5-93F4-6071D5B3DDF7}"/>
          </ac:picMkLst>
        </pc:picChg>
      </pc:sldChg>
      <pc:sldChg chg="modSp add mod">
        <pc:chgData name="Neil Dyer" userId="f48cccbf-306c-476d-ac12-27135fb93a1f" providerId="ADAL" clId="{0FBF8F57-0578-48C8-8098-51282E9E09FB}" dt="2025-05-13T18:28:44.999" v="764" actId="14100"/>
        <pc:sldMkLst>
          <pc:docMk/>
          <pc:sldMk cId="2404338534" sldId="1485"/>
        </pc:sldMkLst>
        <pc:picChg chg="mod modCrop">
          <ac:chgData name="Neil Dyer" userId="f48cccbf-306c-476d-ac12-27135fb93a1f" providerId="ADAL" clId="{0FBF8F57-0578-48C8-8098-51282E9E09FB}" dt="2025-05-13T18:28:44.999" v="764" actId="14100"/>
          <ac:picMkLst>
            <pc:docMk/>
            <pc:sldMk cId="2404338534" sldId="1485"/>
            <ac:picMk id="2" creationId="{389DEE94-FA7D-818A-39CE-BAA6CE21F2A3}"/>
          </ac:picMkLst>
        </pc:picChg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1694447674" sldId="1486"/>
        </pc:sldMkLst>
      </pc:sldChg>
      <pc:sldChg chg="modSp add mod">
        <pc:chgData name="Neil Dyer" userId="f48cccbf-306c-476d-ac12-27135fb93a1f" providerId="ADAL" clId="{0FBF8F57-0578-48C8-8098-51282E9E09FB}" dt="2025-05-13T18:28:26.531" v="760" actId="14100"/>
        <pc:sldMkLst>
          <pc:docMk/>
          <pc:sldMk cId="2179276933" sldId="1486"/>
        </pc:sldMkLst>
        <pc:picChg chg="mod modCrop">
          <ac:chgData name="Neil Dyer" userId="f48cccbf-306c-476d-ac12-27135fb93a1f" providerId="ADAL" clId="{0FBF8F57-0578-48C8-8098-51282E9E09FB}" dt="2025-05-13T18:28:26.531" v="760" actId="14100"/>
          <ac:picMkLst>
            <pc:docMk/>
            <pc:sldMk cId="2179276933" sldId="1486"/>
            <ac:picMk id="2" creationId="{62795739-4C9B-9578-8F65-A6A13CA7C509}"/>
          </ac:picMkLst>
        </pc:picChg>
      </pc:sldChg>
      <pc:sldChg chg="modSp add mod">
        <pc:chgData name="Neil Dyer" userId="f48cccbf-306c-476d-ac12-27135fb93a1f" providerId="ADAL" clId="{0FBF8F57-0578-48C8-8098-51282E9E09FB}" dt="2025-05-13T18:29:57.157" v="777" actId="1076"/>
        <pc:sldMkLst>
          <pc:docMk/>
          <pc:sldMk cId="341288762" sldId="1487"/>
        </pc:sldMkLst>
        <pc:picChg chg="mod modCrop">
          <ac:chgData name="Neil Dyer" userId="f48cccbf-306c-476d-ac12-27135fb93a1f" providerId="ADAL" clId="{0FBF8F57-0578-48C8-8098-51282E9E09FB}" dt="2025-05-13T18:29:57.157" v="777" actId="1076"/>
          <ac:picMkLst>
            <pc:docMk/>
            <pc:sldMk cId="341288762" sldId="1487"/>
            <ac:picMk id="2" creationId="{190E57EC-548F-E215-9AB8-23601A11974D}"/>
          </ac:picMkLst>
        </pc:picChg>
      </pc:sldChg>
      <pc:sldChg chg="modSp add mod">
        <pc:chgData name="Neil Dyer" userId="f48cccbf-306c-476d-ac12-27135fb93a1f" providerId="ADAL" clId="{0FBF8F57-0578-48C8-8098-51282E9E09FB}" dt="2025-05-13T18:30:19.137" v="781" actId="1076"/>
        <pc:sldMkLst>
          <pc:docMk/>
          <pc:sldMk cId="1273073340" sldId="1488"/>
        </pc:sldMkLst>
        <pc:picChg chg="mod modCrop">
          <ac:chgData name="Neil Dyer" userId="f48cccbf-306c-476d-ac12-27135fb93a1f" providerId="ADAL" clId="{0FBF8F57-0578-48C8-8098-51282E9E09FB}" dt="2025-05-13T18:30:19.137" v="781" actId="1076"/>
          <ac:picMkLst>
            <pc:docMk/>
            <pc:sldMk cId="1273073340" sldId="1488"/>
            <ac:picMk id="2" creationId="{F4062CA0-FAE6-2BBC-553D-80F640B33CDA}"/>
          </ac:picMkLst>
        </pc:picChg>
      </pc:sldChg>
      <pc:sldChg chg="add del">
        <pc:chgData name="Neil Dyer" userId="f48cccbf-306c-476d-ac12-27135fb93a1f" providerId="ADAL" clId="{0FBF8F57-0578-48C8-8098-51282E9E09FB}" dt="2025-05-13T17:57:45.656" v="538" actId="2696"/>
        <pc:sldMkLst>
          <pc:docMk/>
          <pc:sldMk cId="745461799" sldId="1489"/>
        </pc:sldMkLst>
      </pc:sldChg>
      <pc:sldChg chg="modSp add mod">
        <pc:chgData name="Neil Dyer" userId="f48cccbf-306c-476d-ac12-27135fb93a1f" providerId="ADAL" clId="{0FBF8F57-0578-48C8-8098-51282E9E09FB}" dt="2025-05-13T18:09:43.037" v="567" actId="1076"/>
        <pc:sldMkLst>
          <pc:docMk/>
          <pc:sldMk cId="2453301434" sldId="1489"/>
        </pc:sldMkLst>
        <pc:picChg chg="mod modCrop">
          <ac:chgData name="Neil Dyer" userId="f48cccbf-306c-476d-ac12-27135fb93a1f" providerId="ADAL" clId="{0FBF8F57-0578-48C8-8098-51282E9E09FB}" dt="2025-05-13T18:09:43.037" v="567" actId="1076"/>
          <ac:picMkLst>
            <pc:docMk/>
            <pc:sldMk cId="2453301434" sldId="1489"/>
            <ac:picMk id="2" creationId="{E3457EC2-2F44-005B-E9C8-D3A487E652F1}"/>
          </ac:picMkLst>
        </pc:picChg>
      </pc:sldChg>
      <pc:sldChg chg="addSp modSp add mod ord">
        <pc:chgData name="Neil Dyer" userId="f48cccbf-306c-476d-ac12-27135fb93a1f" providerId="ADAL" clId="{0FBF8F57-0578-48C8-8098-51282E9E09FB}" dt="2025-05-13T18:51:39.872" v="1931" actId="14100"/>
        <pc:sldMkLst>
          <pc:docMk/>
          <pc:sldMk cId="2978312806" sldId="1490"/>
        </pc:sldMkLst>
        <pc:spChg chg="add mod">
          <ac:chgData name="Neil Dyer" userId="f48cccbf-306c-476d-ac12-27135fb93a1f" providerId="ADAL" clId="{0FBF8F57-0578-48C8-8098-51282E9E09FB}" dt="2025-05-13T18:51:39.872" v="1931" actId="14100"/>
          <ac:spMkLst>
            <pc:docMk/>
            <pc:sldMk cId="2978312806" sldId="1490"/>
            <ac:spMk id="3" creationId="{E36EA712-4B3F-2B44-BEC2-28BAAAEB7B97}"/>
          </ac:spMkLst>
        </pc:spChg>
        <pc:picChg chg="mod modCrop">
          <ac:chgData name="Neil Dyer" userId="f48cccbf-306c-476d-ac12-27135fb93a1f" providerId="ADAL" clId="{0FBF8F57-0578-48C8-8098-51282E9E09FB}" dt="2025-05-13T18:50:35.960" v="1780" actId="732"/>
          <ac:picMkLst>
            <pc:docMk/>
            <pc:sldMk cId="2978312806" sldId="1490"/>
            <ac:picMk id="2" creationId="{1B24D4A7-8E39-5BD8-83C1-0FF4D0BC1436}"/>
          </ac:picMkLst>
        </pc:picChg>
      </pc:sldChg>
      <pc:sldChg chg="modSp add mod ord">
        <pc:chgData name="Neil Dyer" userId="f48cccbf-306c-476d-ac12-27135fb93a1f" providerId="ADAL" clId="{0FBF8F57-0578-48C8-8098-51282E9E09FB}" dt="2025-05-13T18:52:09.495" v="1948" actId="1076"/>
        <pc:sldMkLst>
          <pc:docMk/>
          <pc:sldMk cId="1049134701" sldId="1491"/>
        </pc:sldMkLst>
        <pc:picChg chg="mod modCrop">
          <ac:chgData name="Neil Dyer" userId="f48cccbf-306c-476d-ac12-27135fb93a1f" providerId="ADAL" clId="{0FBF8F57-0578-48C8-8098-51282E9E09FB}" dt="2025-05-13T18:52:09.495" v="1948" actId="1076"/>
          <ac:picMkLst>
            <pc:docMk/>
            <pc:sldMk cId="1049134701" sldId="1491"/>
            <ac:picMk id="2" creationId="{4CD17426-686A-CF2A-D9E8-34082D89D42F}"/>
          </ac:picMkLst>
        </pc:picChg>
      </pc:sldChg>
      <pc:sldChg chg="add del">
        <pc:chgData name="Neil Dyer" userId="f48cccbf-306c-476d-ac12-27135fb93a1f" providerId="ADAL" clId="{0FBF8F57-0578-48C8-8098-51282E9E09FB}" dt="2025-05-13T18:04:48.837" v="553" actId="47"/>
        <pc:sldMkLst>
          <pc:docMk/>
          <pc:sldMk cId="1665777073" sldId="1492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3955821102" sldId="1492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253301243" sldId="1493"/>
        </pc:sldMkLst>
      </pc:sldChg>
      <pc:sldChg chg="modSp add mod ord">
        <pc:chgData name="Neil Dyer" userId="f48cccbf-306c-476d-ac12-27135fb93a1f" providerId="ADAL" clId="{0FBF8F57-0578-48C8-8098-51282E9E09FB}" dt="2025-05-13T18:48:42.792" v="1710" actId="1076"/>
        <pc:sldMkLst>
          <pc:docMk/>
          <pc:sldMk cId="2362732461" sldId="1493"/>
        </pc:sldMkLst>
        <pc:picChg chg="mod modCrop">
          <ac:chgData name="Neil Dyer" userId="f48cccbf-306c-476d-ac12-27135fb93a1f" providerId="ADAL" clId="{0FBF8F57-0578-48C8-8098-51282E9E09FB}" dt="2025-05-13T18:48:42.792" v="1710" actId="1076"/>
          <ac:picMkLst>
            <pc:docMk/>
            <pc:sldMk cId="2362732461" sldId="1493"/>
            <ac:picMk id="2" creationId="{BBB092E3-41D4-EF69-F08D-993BAEE4AFB7}"/>
          </ac:picMkLst>
        </pc:picChg>
      </pc:sldChg>
      <pc:sldChg chg="add del">
        <pc:chgData name="Neil Dyer" userId="f48cccbf-306c-476d-ac12-27135fb93a1f" providerId="ADAL" clId="{0FBF8F57-0578-48C8-8098-51282E9E09FB}" dt="2025-05-13T17:53:25.556" v="531" actId="47"/>
        <pc:sldMkLst>
          <pc:docMk/>
          <pc:sldMk cId="2212561273" sldId="1494"/>
        </pc:sldMkLst>
      </pc:sldChg>
      <pc:sldChg chg="add">
        <pc:chgData name="Neil Dyer" userId="f48cccbf-306c-476d-ac12-27135fb93a1f" providerId="ADAL" clId="{0FBF8F57-0578-48C8-8098-51282E9E09FB}" dt="2025-05-13T18:12:33.434" v="579"/>
        <pc:sldMkLst>
          <pc:docMk/>
          <pc:sldMk cId="2511352124" sldId="1496"/>
        </pc:sldMkLst>
      </pc:sldChg>
      <pc:sldChg chg="add del">
        <pc:chgData name="Neil Dyer" userId="f48cccbf-306c-476d-ac12-27135fb93a1f" providerId="ADAL" clId="{0FBF8F57-0578-48C8-8098-51282E9E09FB}" dt="2025-05-13T18:05:46.166" v="560" actId="2696"/>
        <pc:sldMkLst>
          <pc:docMk/>
          <pc:sldMk cId="2721000326" sldId="1496"/>
        </pc:sldMkLst>
      </pc:sldChg>
      <pc:sldChg chg="add del">
        <pc:chgData name="Neil Dyer" userId="f48cccbf-306c-476d-ac12-27135fb93a1f" providerId="ADAL" clId="{0FBF8F57-0578-48C8-8098-51282E9E09FB}" dt="2025-05-13T18:12:28.100" v="578" actId="2696"/>
        <pc:sldMkLst>
          <pc:docMk/>
          <pc:sldMk cId="3128848681" sldId="1496"/>
        </pc:sldMkLst>
      </pc:sldChg>
      <pc:sldChg chg="addSp delSp modSp add mod">
        <pc:chgData name="Neil Dyer" userId="f48cccbf-306c-476d-ac12-27135fb93a1f" providerId="ADAL" clId="{0FBF8F57-0578-48C8-8098-51282E9E09FB}" dt="2025-05-13T21:16:10.275" v="2151" actId="20577"/>
        <pc:sldMkLst>
          <pc:docMk/>
          <pc:sldMk cId="87083844" sldId="1498"/>
        </pc:sldMkLst>
        <pc:spChg chg="add del">
          <ac:chgData name="Neil Dyer" userId="f48cccbf-306c-476d-ac12-27135fb93a1f" providerId="ADAL" clId="{0FBF8F57-0578-48C8-8098-51282E9E09FB}" dt="2025-05-13T21:15:10.213" v="2045" actId="22"/>
          <ac:spMkLst>
            <pc:docMk/>
            <pc:sldMk cId="87083844" sldId="1498"/>
            <ac:spMk id="4" creationId="{E0640239-908B-960F-D8DF-2D9DA34BBED4}"/>
          </ac:spMkLst>
        </pc:spChg>
        <pc:spChg chg="add mod">
          <ac:chgData name="Neil Dyer" userId="f48cccbf-306c-476d-ac12-27135fb93a1f" providerId="ADAL" clId="{0FBF8F57-0578-48C8-8098-51282E9E09FB}" dt="2025-05-13T21:16:10.275" v="2151" actId="20577"/>
          <ac:spMkLst>
            <pc:docMk/>
            <pc:sldMk cId="87083844" sldId="1498"/>
            <ac:spMk id="5" creationId="{47746DAE-0798-8FEC-19BC-DF66CE837007}"/>
          </ac:spMkLst>
        </pc:spChg>
        <pc:picChg chg="mod modCrop">
          <ac:chgData name="Neil Dyer" userId="f48cccbf-306c-476d-ac12-27135fb93a1f" providerId="ADAL" clId="{0FBF8F57-0578-48C8-8098-51282E9E09FB}" dt="2025-05-13T21:14:55.369" v="2043" actId="1036"/>
          <ac:picMkLst>
            <pc:docMk/>
            <pc:sldMk cId="87083844" sldId="1498"/>
            <ac:picMk id="3" creationId="{8B9F3BF3-E4C7-D4E1-97BE-1014023047E1}"/>
          </ac:picMkLst>
        </pc:picChg>
      </pc:sldChg>
      <pc:sldChg chg="add del">
        <pc:chgData name="Neil Dyer" userId="f48cccbf-306c-476d-ac12-27135fb93a1f" providerId="ADAL" clId="{0FBF8F57-0578-48C8-8098-51282E9E09FB}" dt="2025-05-13T18:12:28.100" v="578" actId="2696"/>
        <pc:sldMkLst>
          <pc:docMk/>
          <pc:sldMk cId="899452745" sldId="1498"/>
        </pc:sldMkLst>
      </pc:sldChg>
      <pc:sldChg chg="add del">
        <pc:chgData name="Neil Dyer" userId="f48cccbf-306c-476d-ac12-27135fb93a1f" providerId="ADAL" clId="{0FBF8F57-0578-48C8-8098-51282E9E09FB}" dt="2025-05-13T18:05:46.166" v="560" actId="2696"/>
        <pc:sldMkLst>
          <pc:docMk/>
          <pc:sldMk cId="3547146413" sldId="1498"/>
        </pc:sldMkLst>
      </pc:sldChg>
      <pc:sldChg chg="add ord">
        <pc:chgData name="Neil Dyer" userId="f48cccbf-306c-476d-ac12-27135fb93a1f" providerId="ADAL" clId="{0FBF8F57-0578-48C8-8098-51282E9E09FB}" dt="2025-05-13T21:19:02.915" v="2275"/>
        <pc:sldMkLst>
          <pc:docMk/>
          <pc:sldMk cId="3688881206" sldId="1499"/>
        </pc:sldMkLst>
      </pc:sldChg>
      <pc:sldChg chg="addSp modSp add mod">
        <pc:chgData name="Neil Dyer" userId="f48cccbf-306c-476d-ac12-27135fb93a1f" providerId="ADAL" clId="{0FBF8F57-0578-48C8-8098-51282E9E09FB}" dt="2025-05-13T18:29:42.209" v="773" actId="14100"/>
        <pc:sldMkLst>
          <pc:docMk/>
          <pc:sldMk cId="2946400505" sldId="1500"/>
        </pc:sldMkLst>
        <pc:spChg chg="add mod ord">
          <ac:chgData name="Neil Dyer" userId="f48cccbf-306c-476d-ac12-27135fb93a1f" providerId="ADAL" clId="{0FBF8F57-0578-48C8-8098-51282E9E09FB}" dt="2025-05-13T18:27:43.117" v="753" actId="164"/>
          <ac:spMkLst>
            <pc:docMk/>
            <pc:sldMk cId="2946400505" sldId="1500"/>
            <ac:spMk id="3" creationId="{8A5254E0-9BB0-849E-0E09-7A8C1257CED5}"/>
          </ac:spMkLst>
        </pc:spChg>
        <pc:spChg chg="add mod ord">
          <ac:chgData name="Neil Dyer" userId="f48cccbf-306c-476d-ac12-27135fb93a1f" providerId="ADAL" clId="{0FBF8F57-0578-48C8-8098-51282E9E09FB}" dt="2025-05-13T18:27:43.117" v="753" actId="164"/>
          <ac:spMkLst>
            <pc:docMk/>
            <pc:sldMk cId="2946400505" sldId="1500"/>
            <ac:spMk id="4" creationId="{0E25D93D-E811-8D77-5459-25E8E8BB0DCE}"/>
          </ac:spMkLst>
        </pc:spChg>
        <pc:grpChg chg="add mod ord">
          <ac:chgData name="Neil Dyer" userId="f48cccbf-306c-476d-ac12-27135fb93a1f" providerId="ADAL" clId="{0FBF8F57-0578-48C8-8098-51282E9E09FB}" dt="2025-05-13T18:27:14.003" v="746" actId="164"/>
          <ac:grpSpMkLst>
            <pc:docMk/>
            <pc:sldMk cId="2946400505" sldId="1500"/>
            <ac:grpSpMk id="5" creationId="{3A741165-66A7-6C70-FCA5-3373A44E3711}"/>
          </ac:grpSpMkLst>
        </pc:grpChg>
        <pc:grpChg chg="add mod">
          <ac:chgData name="Neil Dyer" userId="f48cccbf-306c-476d-ac12-27135fb93a1f" providerId="ADAL" clId="{0FBF8F57-0578-48C8-8098-51282E9E09FB}" dt="2025-05-13T18:28:11.316" v="758" actId="1076"/>
          <ac:grpSpMkLst>
            <pc:docMk/>
            <pc:sldMk cId="2946400505" sldId="1500"/>
            <ac:grpSpMk id="6" creationId="{B96A9CC7-A045-C5C0-9E7F-231867983F11}"/>
          </ac:grpSpMkLst>
        </pc:grpChg>
        <pc:picChg chg="mod modCrop">
          <ac:chgData name="Neil Dyer" userId="f48cccbf-306c-476d-ac12-27135fb93a1f" providerId="ADAL" clId="{0FBF8F57-0578-48C8-8098-51282E9E09FB}" dt="2025-05-13T18:29:42.209" v="773" actId="14100"/>
          <ac:picMkLst>
            <pc:docMk/>
            <pc:sldMk cId="2946400505" sldId="1500"/>
            <ac:picMk id="2" creationId="{BD7F5F7C-B7AA-2BB3-8E2E-6AC49A657BD2}"/>
          </ac:picMkLst>
        </pc:picChg>
      </pc:sldChg>
      <pc:sldChg chg="modSp mod ord">
        <pc:chgData name="Neil Dyer" userId="f48cccbf-306c-476d-ac12-27135fb93a1f" providerId="ADAL" clId="{0FBF8F57-0578-48C8-8098-51282E9E09FB}" dt="2025-05-10T20:48:41.724" v="6"/>
        <pc:sldMkLst>
          <pc:docMk/>
          <pc:sldMk cId="859493336" sldId="1506"/>
        </pc:sldMkLst>
        <pc:spChg chg="mod">
          <ac:chgData name="Neil Dyer" userId="f48cccbf-306c-476d-ac12-27135fb93a1f" providerId="ADAL" clId="{0FBF8F57-0578-48C8-8098-51282E9E09FB}" dt="2025-05-10T20:48:41.724" v="6"/>
          <ac:spMkLst>
            <pc:docMk/>
            <pc:sldMk cId="859493336" sldId="1506"/>
            <ac:spMk id="3" creationId="{83F549E0-C52D-2C52-9236-967919DE723F}"/>
          </ac:spMkLst>
        </pc:spChg>
      </pc:sldChg>
      <pc:sldChg chg="modSp mod">
        <pc:chgData name="Neil Dyer" userId="f48cccbf-306c-476d-ac12-27135fb93a1f" providerId="ADAL" clId="{0FBF8F57-0578-48C8-8098-51282E9E09FB}" dt="2025-05-10T20:56:46.691" v="22" actId="14100"/>
        <pc:sldMkLst>
          <pc:docMk/>
          <pc:sldMk cId="448513981" sldId="1507"/>
        </pc:sldMkLst>
        <pc:graphicFrameChg chg="modGraphic">
          <ac:chgData name="Neil Dyer" userId="f48cccbf-306c-476d-ac12-27135fb93a1f" providerId="ADAL" clId="{0FBF8F57-0578-48C8-8098-51282E9E09FB}" dt="2025-05-10T20:56:46.691" v="22" actId="14100"/>
          <ac:graphicFrameMkLst>
            <pc:docMk/>
            <pc:sldMk cId="448513981" sldId="1507"/>
            <ac:graphicFrameMk id="4" creationId="{23F8961A-7C7F-A445-0F19-646A07570800}"/>
          </ac:graphicFrameMkLst>
        </pc:graphicFrameChg>
      </pc:sldChg>
      <pc:sldChg chg="delSp modSp add mod">
        <pc:chgData name="Neil Dyer" userId="f48cccbf-306c-476d-ac12-27135fb93a1f" providerId="ADAL" clId="{0FBF8F57-0578-48C8-8098-51282E9E09FB}" dt="2025-05-13T18:36:41.279" v="963" actId="1037"/>
        <pc:sldMkLst>
          <pc:docMk/>
          <pc:sldMk cId="656678274" sldId="1512"/>
        </pc:sldMkLst>
        <pc:spChg chg="mod">
          <ac:chgData name="Neil Dyer" userId="f48cccbf-306c-476d-ac12-27135fb93a1f" providerId="ADAL" clId="{0FBF8F57-0578-48C8-8098-51282E9E09FB}" dt="2025-05-13T18:36:41.279" v="963" actId="1037"/>
          <ac:spMkLst>
            <pc:docMk/>
            <pc:sldMk cId="656678274" sldId="1512"/>
            <ac:spMk id="15" creationId="{8B9F12AE-329E-50D3-1FE0-A208D83B3797}"/>
          </ac:spMkLst>
        </pc:spChg>
        <pc:picChg chg="del">
          <ac:chgData name="Neil Dyer" userId="f48cccbf-306c-476d-ac12-27135fb93a1f" providerId="ADAL" clId="{0FBF8F57-0578-48C8-8098-51282E9E09FB}" dt="2025-05-13T18:35:53.402" v="838" actId="478"/>
          <ac:picMkLst>
            <pc:docMk/>
            <pc:sldMk cId="656678274" sldId="1512"/>
            <ac:picMk id="8" creationId="{FC7093ED-3623-550A-CBCF-7A4488BFB21B}"/>
          </ac:picMkLst>
        </pc:picChg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54704286" sldId="1533"/>
        </pc:sldMkLst>
      </pc:sldChg>
      <pc:sldChg chg="del">
        <pc:chgData name="Neil Dyer" userId="f48cccbf-306c-476d-ac12-27135fb93a1f" providerId="ADAL" clId="{0FBF8F57-0578-48C8-8098-51282E9E09FB}" dt="2025-05-10T21:04:18.866" v="302" actId="47"/>
        <pc:sldMkLst>
          <pc:docMk/>
          <pc:sldMk cId="1787190704" sldId="1561"/>
        </pc:sldMkLst>
      </pc:sldChg>
      <pc:sldChg chg="addSp delSp modSp del mod">
        <pc:chgData name="Neil Dyer" userId="f48cccbf-306c-476d-ac12-27135fb93a1f" providerId="ADAL" clId="{0FBF8F57-0578-48C8-8098-51282E9E09FB}" dt="2025-05-13T21:28:34.126" v="2278" actId="47"/>
        <pc:sldMkLst>
          <pc:docMk/>
          <pc:sldMk cId="0" sldId="1563"/>
        </pc:sldMkLst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4217572673" sldId="1564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0" sldId="1565"/>
        </pc:sldMkLst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0" sldId="1566"/>
        </pc:sldMkLst>
      </pc:sldChg>
      <pc:sldChg chg="del">
        <pc:chgData name="Neil Dyer" userId="f48cccbf-306c-476d-ac12-27135fb93a1f" providerId="ADAL" clId="{0FBF8F57-0578-48C8-8098-51282E9E09FB}" dt="2025-05-10T21:02:55.986" v="300" actId="47"/>
        <pc:sldMkLst>
          <pc:docMk/>
          <pc:sldMk cId="0" sldId="1567"/>
        </pc:sldMkLst>
      </pc:sldChg>
      <pc:sldChg chg="del">
        <pc:chgData name="Neil Dyer" userId="f48cccbf-306c-476d-ac12-27135fb93a1f" providerId="ADAL" clId="{0FBF8F57-0578-48C8-8098-51282E9E09FB}" dt="2025-05-10T21:03:53.916" v="301" actId="47"/>
        <pc:sldMkLst>
          <pc:docMk/>
          <pc:sldMk cId="0" sldId="1568"/>
        </pc:sldMkLst>
      </pc:sldChg>
      <pc:sldChg chg="del">
        <pc:chgData name="Neil Dyer" userId="f48cccbf-306c-476d-ac12-27135fb93a1f" providerId="ADAL" clId="{0FBF8F57-0578-48C8-8098-51282E9E09FB}" dt="2025-05-10T21:03:53.916" v="301" actId="47"/>
        <pc:sldMkLst>
          <pc:docMk/>
          <pc:sldMk cId="0" sldId="1569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0" sldId="1571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0" sldId="1572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2783108787" sldId="1573"/>
        </pc:sldMkLst>
      </pc:sldChg>
      <pc:sldChg chg="del">
        <pc:chgData name="Neil Dyer" userId="f48cccbf-306c-476d-ac12-27135fb93a1f" providerId="ADAL" clId="{0FBF8F57-0578-48C8-8098-51282E9E09FB}" dt="2025-05-10T21:02:40.386" v="298" actId="47"/>
        <pc:sldMkLst>
          <pc:docMk/>
          <pc:sldMk cId="1556907206" sldId="1574"/>
        </pc:sldMkLst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1850759214" sldId="1575"/>
        </pc:sldMkLst>
      </pc:sldChg>
      <pc:sldChg chg="del">
        <pc:chgData name="Neil Dyer" userId="f48cccbf-306c-476d-ac12-27135fb93a1f" providerId="ADAL" clId="{0FBF8F57-0578-48C8-8098-51282E9E09FB}" dt="2025-05-10T21:02:47.551" v="299" actId="47"/>
        <pc:sldMkLst>
          <pc:docMk/>
          <pc:sldMk cId="288356758" sldId="1577"/>
        </pc:sldMkLst>
      </pc:sldChg>
      <pc:sldChg chg="del">
        <pc:chgData name="Neil Dyer" userId="f48cccbf-306c-476d-ac12-27135fb93a1f" providerId="ADAL" clId="{0FBF8F57-0578-48C8-8098-51282E9E09FB}" dt="2025-05-10T21:02:47.551" v="299" actId="47"/>
        <pc:sldMkLst>
          <pc:docMk/>
          <pc:sldMk cId="3866198942" sldId="1578"/>
        </pc:sldMkLst>
      </pc:sldChg>
      <pc:sldChg chg="modSp mod">
        <pc:chgData name="Neil Dyer" userId="f48cccbf-306c-476d-ac12-27135fb93a1f" providerId="ADAL" clId="{0FBF8F57-0578-48C8-8098-51282E9E09FB}" dt="2025-05-13T17:32:06.895" v="375" actId="20577"/>
        <pc:sldMkLst>
          <pc:docMk/>
          <pc:sldMk cId="1066760524" sldId="1580"/>
        </pc:sldMkLst>
        <pc:spChg chg="mod">
          <ac:chgData name="Neil Dyer" userId="f48cccbf-306c-476d-ac12-27135fb93a1f" providerId="ADAL" clId="{0FBF8F57-0578-48C8-8098-51282E9E09FB}" dt="2025-05-13T17:32:06.895" v="375" actId="20577"/>
          <ac:spMkLst>
            <pc:docMk/>
            <pc:sldMk cId="1066760524" sldId="1580"/>
            <ac:spMk id="2" creationId="{9F8E9EDA-214D-1C17-806D-176564955A3D}"/>
          </ac:spMkLst>
        </pc:spChg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314067377" sldId="1581"/>
        </pc:sldMkLst>
      </pc:sldChg>
      <pc:sldChg chg="del">
        <pc:chgData name="Neil Dyer" userId="f48cccbf-306c-476d-ac12-27135fb93a1f" providerId="ADAL" clId="{0FBF8F57-0578-48C8-8098-51282E9E09FB}" dt="2025-05-10T21:02:07.581" v="297" actId="47"/>
        <pc:sldMkLst>
          <pc:docMk/>
          <pc:sldMk cId="3762275954" sldId="1582"/>
        </pc:sldMkLst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4111006951" sldId="1583"/>
        </pc:sldMkLst>
      </pc:sldChg>
      <pc:sldChg chg="del">
        <pc:chgData name="Neil Dyer" userId="f48cccbf-306c-476d-ac12-27135fb93a1f" providerId="ADAL" clId="{0FBF8F57-0578-48C8-8098-51282E9E09FB}" dt="2025-05-10T21:02:40.386" v="298" actId="47"/>
        <pc:sldMkLst>
          <pc:docMk/>
          <pc:sldMk cId="1088445181" sldId="1584"/>
        </pc:sldMkLst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3688143742" sldId="1585"/>
        </pc:sldMkLst>
      </pc:sldChg>
      <pc:sldChg chg="del">
        <pc:chgData name="Neil Dyer" userId="f48cccbf-306c-476d-ac12-27135fb93a1f" providerId="ADAL" clId="{0FBF8F57-0578-48C8-8098-51282E9E09FB}" dt="2025-05-13T21:28:34.126" v="2278" actId="47"/>
        <pc:sldMkLst>
          <pc:docMk/>
          <pc:sldMk cId="2330596677" sldId="1586"/>
        </pc:sldMkLst>
      </pc:sldChg>
      <pc:sldChg chg="del">
        <pc:chgData name="Neil Dyer" userId="f48cccbf-306c-476d-ac12-27135fb93a1f" providerId="ADAL" clId="{0FBF8F57-0578-48C8-8098-51282E9E09FB}" dt="2025-05-10T21:02:55.986" v="300" actId="47"/>
        <pc:sldMkLst>
          <pc:docMk/>
          <pc:sldMk cId="2270695002" sldId="1587"/>
        </pc:sldMkLst>
      </pc:sldChg>
      <pc:sldChg chg="del">
        <pc:chgData name="Neil Dyer" userId="f48cccbf-306c-476d-ac12-27135fb93a1f" providerId="ADAL" clId="{0FBF8F57-0578-48C8-8098-51282E9E09FB}" dt="2025-05-10T21:03:53.916" v="301" actId="47"/>
        <pc:sldMkLst>
          <pc:docMk/>
          <pc:sldMk cId="449006979" sldId="1588"/>
        </pc:sldMkLst>
      </pc:sldChg>
      <pc:sldChg chg="modSp add del mod">
        <pc:chgData name="Neil Dyer" userId="f48cccbf-306c-476d-ac12-27135fb93a1f" providerId="ADAL" clId="{0FBF8F57-0578-48C8-8098-51282E9E09FB}" dt="2025-05-13T17:47:50.267" v="518" actId="2696"/>
        <pc:sldMkLst>
          <pc:docMk/>
          <pc:sldMk cId="0" sldId="1589"/>
        </pc:sldMkLst>
      </pc:sldChg>
      <pc:sldChg chg="add del ord">
        <pc:chgData name="Neil Dyer" userId="f48cccbf-306c-476d-ac12-27135fb93a1f" providerId="ADAL" clId="{0FBF8F57-0578-48C8-8098-51282E9E09FB}" dt="2025-05-13T18:14:17.969" v="590" actId="47"/>
        <pc:sldMkLst>
          <pc:docMk/>
          <pc:sldMk cId="808720632" sldId="1589"/>
        </pc:sldMkLst>
      </pc:sldChg>
      <pc:sldChg chg="add del">
        <pc:chgData name="Neil Dyer" userId="f48cccbf-306c-476d-ac12-27135fb93a1f" providerId="ADAL" clId="{0FBF8F57-0578-48C8-8098-51282E9E09FB}" dt="2025-05-13T17:49:05.199" v="521" actId="47"/>
        <pc:sldMkLst>
          <pc:docMk/>
          <pc:sldMk cId="0" sldId="1590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3213895009" sldId="1591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4275233799" sldId="1592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1356861479" sldId="1593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1579183041" sldId="1594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3024309804" sldId="1595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435151470" sldId="1596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3737600295" sldId="1597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1046120829" sldId="1598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2158526141" sldId="1599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1799356575" sldId="1600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4221617228" sldId="1601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2506815638" sldId="1602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1621676545" sldId="1603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2257697111" sldId="1604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161357493" sldId="1605"/>
        </pc:sldMkLst>
      </pc:sldChg>
      <pc:sldChg chg="add del">
        <pc:chgData name="Neil Dyer" userId="f48cccbf-306c-476d-ac12-27135fb93a1f" providerId="ADAL" clId="{0FBF8F57-0578-48C8-8098-51282E9E09FB}" dt="2025-05-13T21:28:34.126" v="2278" actId="47"/>
        <pc:sldMkLst>
          <pc:docMk/>
          <pc:sldMk cId="1734388467" sldId="1606"/>
        </pc:sldMkLst>
      </pc:sldChg>
      <pc:sldChg chg="add">
        <pc:chgData name="Neil Dyer" userId="f48cccbf-306c-476d-ac12-27135fb93a1f" providerId="ADAL" clId="{0FBF8F57-0578-48C8-8098-51282E9E09FB}" dt="2025-05-10T21:04:21.376" v="303"/>
        <pc:sldMkLst>
          <pc:docMk/>
          <pc:sldMk cId="715365482" sldId="1607"/>
        </pc:sldMkLst>
      </pc:sldChg>
      <pc:sldChg chg="delSp add del mod">
        <pc:chgData name="Neil Dyer" userId="f48cccbf-306c-476d-ac12-27135fb93a1f" providerId="ADAL" clId="{0FBF8F57-0578-48C8-8098-51282E9E09FB}" dt="2025-05-10T21:19:04.561" v="312" actId="47"/>
        <pc:sldMkLst>
          <pc:docMk/>
          <pc:sldMk cId="3482739628" sldId="1608"/>
        </pc:sldMkLst>
      </pc:sldChg>
      <pc:sldChg chg="addSp delSp add del mod">
        <pc:chgData name="Neil Dyer" userId="f48cccbf-306c-476d-ac12-27135fb93a1f" providerId="ADAL" clId="{0FBF8F57-0578-48C8-8098-51282E9E09FB}" dt="2025-05-13T17:55:29.759" v="532" actId="2696"/>
        <pc:sldMkLst>
          <pc:docMk/>
          <pc:sldMk cId="1069024881" sldId="1609"/>
        </pc:sldMkLst>
      </pc:sldChg>
      <pc:sldChg chg="add del">
        <pc:chgData name="Neil Dyer" userId="f48cccbf-306c-476d-ac12-27135fb93a1f" providerId="ADAL" clId="{0FBF8F57-0578-48C8-8098-51282E9E09FB}" dt="2025-05-13T21:14:15.912" v="2029" actId="47"/>
        <pc:sldMkLst>
          <pc:docMk/>
          <pc:sldMk cId="2054336111" sldId="1609"/>
        </pc:sldMkLst>
      </pc:sldChg>
      <pc:sldChg chg="addSp delSp add del mod ord">
        <pc:chgData name="Neil Dyer" userId="f48cccbf-306c-476d-ac12-27135fb93a1f" providerId="ADAL" clId="{0FBF8F57-0578-48C8-8098-51282E9E09FB}" dt="2025-05-13T18:12:05.847" v="576" actId="2696"/>
        <pc:sldMkLst>
          <pc:docMk/>
          <pc:sldMk cId="3700572805" sldId="1609"/>
        </pc:sldMkLst>
        <pc:picChg chg="add del">
          <ac:chgData name="Neil Dyer" userId="f48cccbf-306c-476d-ac12-27135fb93a1f" providerId="ADAL" clId="{0FBF8F57-0578-48C8-8098-51282E9E09FB}" dt="2025-05-13T18:12:02.965" v="575" actId="21"/>
          <ac:picMkLst>
            <pc:docMk/>
            <pc:sldMk cId="3700572805" sldId="1609"/>
            <ac:picMk id="5" creationId="{5E2CB9F0-D274-C016-F0D5-E855CFD7FEED}"/>
          </ac:picMkLst>
        </pc:picChg>
      </pc:sldChg>
      <pc:sldChg chg="addSp delSp modSp add del mod delAnim modAnim">
        <pc:chgData name="Neil Dyer" userId="f48cccbf-306c-476d-ac12-27135fb93a1f" providerId="ADAL" clId="{0FBF8F57-0578-48C8-8098-51282E9E09FB}" dt="2025-05-13T21:28:17.343" v="2277" actId="47"/>
        <pc:sldMkLst>
          <pc:docMk/>
          <pc:sldMk cId="48200168" sldId="1610"/>
        </pc:sldMkLst>
        <pc:spChg chg="add mod">
          <ac:chgData name="Neil Dyer" userId="f48cccbf-306c-476d-ac12-27135fb93a1f" providerId="ADAL" clId="{0FBF8F57-0578-48C8-8098-51282E9E09FB}" dt="2025-05-13T21:28:15.263" v="2276" actId="478"/>
          <ac:spMkLst>
            <pc:docMk/>
            <pc:sldMk cId="48200168" sldId="1610"/>
            <ac:spMk id="3" creationId="{335A5A46-71FC-8AF1-E5CD-4AFD6E05D1B1}"/>
          </ac:spMkLst>
        </pc:spChg>
        <pc:picChg chg="add del mod">
          <ac:chgData name="Neil Dyer" userId="f48cccbf-306c-476d-ac12-27135fb93a1f" providerId="ADAL" clId="{0FBF8F57-0578-48C8-8098-51282E9E09FB}" dt="2025-05-13T21:28:15.263" v="2276" actId="478"/>
          <ac:picMkLst>
            <pc:docMk/>
            <pc:sldMk cId="48200168" sldId="1610"/>
            <ac:picMk id="6" creationId="{420E71F9-4924-8AA2-A0D6-814C4930987E}"/>
          </ac:picMkLst>
        </pc:picChg>
      </pc:sldChg>
      <pc:sldChg chg="add del">
        <pc:chgData name="Neil Dyer" userId="f48cccbf-306c-476d-ac12-27135fb93a1f" providerId="ADAL" clId="{0FBF8F57-0578-48C8-8098-51282E9E09FB}" dt="2025-05-10T21:18:59.109" v="311" actId="47"/>
        <pc:sldMkLst>
          <pc:docMk/>
          <pc:sldMk cId="2122192269" sldId="1610"/>
        </pc:sldMkLst>
      </pc:sldChg>
      <pc:sldChg chg="addSp delSp modSp add del mod modAnim">
        <pc:chgData name="Neil Dyer" userId="f48cccbf-306c-476d-ac12-27135fb93a1f" providerId="ADAL" clId="{0FBF8F57-0578-48C8-8098-51282E9E09FB}" dt="2025-05-13T18:00:17.365" v="548" actId="47"/>
        <pc:sldMkLst>
          <pc:docMk/>
          <pc:sldMk cId="108193206" sldId="1611"/>
        </pc:sldMkLst>
      </pc:sldChg>
      <pc:sldChg chg="add del">
        <pc:chgData name="Neil Dyer" userId="f48cccbf-306c-476d-ac12-27135fb93a1f" providerId="ADAL" clId="{0FBF8F57-0578-48C8-8098-51282E9E09FB}" dt="2025-05-10T21:19:45.890" v="321"/>
        <pc:sldMkLst>
          <pc:docMk/>
          <pc:sldMk cId="2404980278" sldId="1611"/>
        </pc:sldMkLst>
      </pc:sldChg>
      <pc:sldChg chg="addSp add del mod">
        <pc:chgData name="Neil Dyer" userId="f48cccbf-306c-476d-ac12-27135fb93a1f" providerId="ADAL" clId="{0FBF8F57-0578-48C8-8098-51282E9E09FB}" dt="2025-05-13T17:49:53.189" v="523" actId="2696"/>
        <pc:sldMkLst>
          <pc:docMk/>
          <pc:sldMk cId="118324437" sldId="1612"/>
        </pc:sldMkLst>
      </pc:sldChg>
      <pc:sldChg chg="add del">
        <pc:chgData name="Neil Dyer" userId="f48cccbf-306c-476d-ac12-27135fb93a1f" providerId="ADAL" clId="{0FBF8F57-0578-48C8-8098-51282E9E09FB}" dt="2025-05-10T21:19:45.689" v="320"/>
        <pc:sldMkLst>
          <pc:docMk/>
          <pc:sldMk cId="327173882" sldId="1612"/>
        </pc:sldMkLst>
      </pc:sldChg>
      <pc:sldChg chg="modSp add mod">
        <pc:chgData name="Neil Dyer" userId="f48cccbf-306c-476d-ac12-27135fb93a1f" providerId="ADAL" clId="{0FBF8F57-0578-48C8-8098-51282E9E09FB}" dt="2025-05-13T17:50:22.446" v="528" actId="1076"/>
        <pc:sldMkLst>
          <pc:docMk/>
          <pc:sldMk cId="2363313811" sldId="1612"/>
        </pc:sldMkLst>
        <pc:picChg chg="mod modCrop">
          <ac:chgData name="Neil Dyer" userId="f48cccbf-306c-476d-ac12-27135fb93a1f" providerId="ADAL" clId="{0FBF8F57-0578-48C8-8098-51282E9E09FB}" dt="2025-05-13T17:50:22.446" v="528" actId="1076"/>
          <ac:picMkLst>
            <pc:docMk/>
            <pc:sldMk cId="2363313811" sldId="1612"/>
            <ac:picMk id="3" creationId="{ED02CA4C-9D68-FED8-6431-96C681C9F234}"/>
          </ac:picMkLst>
        </pc:picChg>
      </pc:sldChg>
      <pc:sldChg chg="add del">
        <pc:chgData name="Neil Dyer" userId="f48cccbf-306c-476d-ac12-27135fb93a1f" providerId="ADAL" clId="{0FBF8F57-0578-48C8-8098-51282E9E09FB}" dt="2025-05-10T21:19:45.395" v="319"/>
        <pc:sldMkLst>
          <pc:docMk/>
          <pc:sldMk cId="654030597" sldId="1613"/>
        </pc:sldMkLst>
      </pc:sldChg>
      <pc:sldChg chg="addSp modSp add mod ord">
        <pc:chgData name="Neil Dyer" userId="f48cccbf-306c-476d-ac12-27135fb93a1f" providerId="ADAL" clId="{0FBF8F57-0578-48C8-8098-51282E9E09FB}" dt="2025-05-13T21:14:26.291" v="2031" actId="14100"/>
        <pc:sldMkLst>
          <pc:docMk/>
          <pc:sldMk cId="4051329821" sldId="1613"/>
        </pc:sldMkLst>
        <pc:picChg chg="add mod">
          <ac:chgData name="Neil Dyer" userId="f48cccbf-306c-476d-ac12-27135fb93a1f" providerId="ADAL" clId="{0FBF8F57-0578-48C8-8098-51282E9E09FB}" dt="2025-05-13T21:14:26.291" v="2031" actId="14100"/>
          <ac:picMkLst>
            <pc:docMk/>
            <pc:sldMk cId="4051329821" sldId="1613"/>
            <ac:picMk id="3" creationId="{9EC76430-08B8-00B1-65AD-DB3B8E2F2724}"/>
          </ac:picMkLst>
        </pc:picChg>
      </pc:sldChg>
      <pc:sldChg chg="addSp add del mod">
        <pc:chgData name="Neil Dyer" userId="f48cccbf-306c-476d-ac12-27135fb93a1f" providerId="ADAL" clId="{0FBF8F57-0578-48C8-8098-51282E9E09FB}" dt="2025-05-13T17:48:57.258" v="520" actId="47"/>
        <pc:sldMkLst>
          <pc:docMk/>
          <pc:sldMk cId="687959029" sldId="1614"/>
        </pc:sldMkLst>
      </pc:sldChg>
      <pc:sldChg chg="addSp delSp modSp add mod">
        <pc:chgData name="Neil Dyer" userId="f48cccbf-306c-476d-ac12-27135fb93a1f" providerId="ADAL" clId="{0FBF8F57-0578-48C8-8098-51282E9E09FB}" dt="2025-05-13T18:45:39.736" v="1498" actId="20577"/>
        <pc:sldMkLst>
          <pc:docMk/>
          <pc:sldMk cId="1289367870" sldId="1615"/>
        </pc:sldMkLst>
        <pc:spChg chg="add mod">
          <ac:chgData name="Neil Dyer" userId="f48cccbf-306c-476d-ac12-27135fb93a1f" providerId="ADAL" clId="{0FBF8F57-0578-48C8-8098-51282E9E09FB}" dt="2025-05-13T18:45:39.736" v="1498" actId="20577"/>
          <ac:spMkLst>
            <pc:docMk/>
            <pc:sldMk cId="1289367870" sldId="1615"/>
            <ac:spMk id="2" creationId="{0261BE2A-D9E9-1947-DF48-C6FFA9DE4F47}"/>
          </ac:spMkLst>
        </pc:spChg>
        <pc:spChg chg="del">
          <ac:chgData name="Neil Dyer" userId="f48cccbf-306c-476d-ac12-27135fb93a1f" providerId="ADAL" clId="{0FBF8F57-0578-48C8-8098-51282E9E09FB}" dt="2025-05-13T18:32:30.619" v="836" actId="478"/>
          <ac:spMkLst>
            <pc:docMk/>
            <pc:sldMk cId="1289367870" sldId="1615"/>
            <ac:spMk id="4" creationId="{308D2612-51DE-8AFC-AE8B-7EB307E8A34E}"/>
          </ac:spMkLst>
        </pc:spChg>
      </pc:sldChg>
      <pc:sldChg chg="modSp add del mod">
        <pc:chgData name="Neil Dyer" userId="f48cccbf-306c-476d-ac12-27135fb93a1f" providerId="ADAL" clId="{0FBF8F57-0578-48C8-8098-51282E9E09FB}" dt="2025-05-13T17:57:24.285" v="534" actId="2696"/>
        <pc:sldMkLst>
          <pc:docMk/>
          <pc:sldMk cId="3543937665" sldId="1615"/>
        </pc:sldMkLst>
      </pc:sldChg>
      <pc:sldChg chg="addSp delSp modSp add mod ord">
        <pc:chgData name="Neil Dyer" userId="f48cccbf-306c-476d-ac12-27135fb93a1f" providerId="ADAL" clId="{0FBF8F57-0578-48C8-8098-51282E9E09FB}" dt="2025-05-13T21:50:10.077" v="2326" actId="207"/>
        <pc:sldMkLst>
          <pc:docMk/>
          <pc:sldMk cId="3673208794" sldId="1616"/>
        </pc:sldMkLst>
        <pc:spChg chg="add mod">
          <ac:chgData name="Neil Dyer" userId="f48cccbf-306c-476d-ac12-27135fb93a1f" providerId="ADAL" clId="{0FBF8F57-0578-48C8-8098-51282E9E09FB}" dt="2025-05-13T21:50:10.077" v="2326" actId="207"/>
          <ac:spMkLst>
            <pc:docMk/>
            <pc:sldMk cId="3673208794" sldId="1616"/>
            <ac:spMk id="2" creationId="{1F873F3F-89AF-E56D-36B2-5EA241B0650F}"/>
          </ac:spMkLst>
        </pc:spChg>
        <pc:picChg chg="add mod">
          <ac:chgData name="Neil Dyer" userId="f48cccbf-306c-476d-ac12-27135fb93a1f" providerId="ADAL" clId="{0FBF8F57-0578-48C8-8098-51282E9E09FB}" dt="2025-05-10T21:42:24.750" v="355" actId="1076"/>
          <ac:picMkLst>
            <pc:docMk/>
            <pc:sldMk cId="3673208794" sldId="1616"/>
            <ac:picMk id="1026" creationId="{7B6C8EFC-90F1-15AB-1089-91CD49160365}"/>
          </ac:picMkLst>
        </pc:picChg>
      </pc:sldChg>
      <pc:sldChg chg="addSp delSp modSp add mod modAnim">
        <pc:chgData name="Neil Dyer" userId="f48cccbf-306c-476d-ac12-27135fb93a1f" providerId="ADAL" clId="{0FBF8F57-0578-48C8-8098-51282E9E09FB}" dt="2025-05-10T21:48:10.300" v="360" actId="1076"/>
        <pc:sldMkLst>
          <pc:docMk/>
          <pc:sldMk cId="2833633116" sldId="1617"/>
        </pc:sldMkLst>
        <pc:picChg chg="add mod">
          <ac:chgData name="Neil Dyer" userId="f48cccbf-306c-476d-ac12-27135fb93a1f" providerId="ADAL" clId="{0FBF8F57-0578-48C8-8098-51282E9E09FB}" dt="2025-05-10T21:48:10.300" v="360" actId="1076"/>
          <ac:picMkLst>
            <pc:docMk/>
            <pc:sldMk cId="2833633116" sldId="1617"/>
            <ac:picMk id="3" creationId="{DA9C09A1-5D6E-48F6-DAE1-A4F039119DD8}"/>
          </ac:picMkLst>
        </pc:picChg>
      </pc:sldChg>
      <pc:sldChg chg="addSp delSp modSp add mod">
        <pc:chgData name="Neil Dyer" userId="f48cccbf-306c-476d-ac12-27135fb93a1f" providerId="ADAL" clId="{0FBF8F57-0578-48C8-8098-51282E9E09FB}" dt="2025-05-13T18:22:10.801" v="671" actId="1076"/>
        <pc:sldMkLst>
          <pc:docMk/>
          <pc:sldMk cId="1554929065" sldId="1618"/>
        </pc:sldMkLst>
        <pc:picChg chg="add mod modCrop">
          <ac:chgData name="Neil Dyer" userId="f48cccbf-306c-476d-ac12-27135fb93a1f" providerId="ADAL" clId="{0FBF8F57-0578-48C8-8098-51282E9E09FB}" dt="2025-05-13T18:22:10.801" v="671" actId="1076"/>
          <ac:picMkLst>
            <pc:docMk/>
            <pc:sldMk cId="1554929065" sldId="1618"/>
            <ac:picMk id="3" creationId="{5967AED3-3635-7EA2-AC62-121C7A0757CE}"/>
          </ac:picMkLst>
        </pc:picChg>
      </pc:sldChg>
      <pc:sldChg chg="add del">
        <pc:chgData name="Neil Dyer" userId="f48cccbf-306c-476d-ac12-27135fb93a1f" providerId="ADAL" clId="{0FBF8F57-0578-48C8-8098-51282E9E09FB}" dt="2025-05-13T17:46:49.831" v="512" actId="47"/>
        <pc:sldMkLst>
          <pc:docMk/>
          <pc:sldMk cId="766282447" sldId="1619"/>
        </pc:sldMkLst>
      </pc:sldChg>
      <pc:sldChg chg="addSp delSp modSp add mod">
        <pc:chgData name="Neil Dyer" userId="f48cccbf-306c-476d-ac12-27135fb93a1f" providerId="ADAL" clId="{0FBF8F57-0578-48C8-8098-51282E9E09FB}" dt="2025-05-13T18:31:31.300" v="793" actId="1035"/>
        <pc:sldMkLst>
          <pc:docMk/>
          <pc:sldMk cId="1303456210" sldId="1619"/>
        </pc:sldMkLst>
        <pc:spChg chg="add">
          <ac:chgData name="Neil Dyer" userId="f48cccbf-306c-476d-ac12-27135fb93a1f" providerId="ADAL" clId="{0FBF8F57-0578-48C8-8098-51282E9E09FB}" dt="2025-05-13T18:31:06.188" v="783"/>
          <ac:spMkLst>
            <pc:docMk/>
            <pc:sldMk cId="1303456210" sldId="1619"/>
            <ac:spMk id="2" creationId="{C51A0F22-DE44-8232-7AFE-09C4709A403E}"/>
          </ac:spMkLst>
        </pc:spChg>
        <pc:picChg chg="add mod">
          <ac:chgData name="Neil Dyer" userId="f48cccbf-306c-476d-ac12-27135fb93a1f" providerId="ADAL" clId="{0FBF8F57-0578-48C8-8098-51282E9E09FB}" dt="2025-05-13T18:31:31.300" v="793" actId="1035"/>
          <ac:picMkLst>
            <pc:docMk/>
            <pc:sldMk cId="1303456210" sldId="1619"/>
            <ac:picMk id="4" creationId="{065D9739-5E7A-852B-1A50-02EBD2DC53BD}"/>
          </ac:picMkLst>
        </pc:picChg>
        <pc:picChg chg="del">
          <ac:chgData name="Neil Dyer" userId="f48cccbf-306c-476d-ac12-27135fb93a1f" providerId="ADAL" clId="{0FBF8F57-0578-48C8-8098-51282E9E09FB}" dt="2025-05-13T18:31:04.687" v="782" actId="478"/>
          <ac:picMkLst>
            <pc:docMk/>
            <pc:sldMk cId="1303456210" sldId="1619"/>
            <ac:picMk id="1026" creationId="{A2988A62-FCCE-F2B8-0DB5-687EB962D3BF}"/>
          </ac:picMkLst>
        </pc:picChg>
      </pc:sldChg>
      <pc:sldChg chg="addSp delSp modSp add mod delAnim modAnim">
        <pc:chgData name="Neil Dyer" userId="f48cccbf-306c-476d-ac12-27135fb93a1f" providerId="ADAL" clId="{0FBF8F57-0578-48C8-8098-51282E9E09FB}" dt="2025-05-13T21:48:38.513" v="2323" actId="478"/>
        <pc:sldMkLst>
          <pc:docMk/>
          <pc:sldMk cId="1452272163" sldId="1620"/>
        </pc:sldMkLst>
        <pc:spChg chg="add del mod">
          <ac:chgData name="Neil Dyer" userId="f48cccbf-306c-476d-ac12-27135fb93a1f" providerId="ADAL" clId="{0FBF8F57-0578-48C8-8098-51282E9E09FB}" dt="2025-05-13T21:48:38.513" v="2323" actId="478"/>
          <ac:spMkLst>
            <pc:docMk/>
            <pc:sldMk cId="1452272163" sldId="1620"/>
            <ac:spMk id="2" creationId="{81B68723-2555-33D4-C658-FEAC58CA3148}"/>
          </ac:spMkLst>
        </pc:spChg>
        <pc:spChg chg="mod">
          <ac:chgData name="Neil Dyer" userId="f48cccbf-306c-476d-ac12-27135fb93a1f" providerId="ADAL" clId="{0FBF8F57-0578-48C8-8098-51282E9E09FB}" dt="2025-05-13T18:40:59.173" v="1301" actId="1076"/>
          <ac:spMkLst>
            <pc:docMk/>
            <pc:sldMk cId="1452272163" sldId="1620"/>
            <ac:spMk id="15" creationId="{E88F4F8B-7AC2-038C-6ED8-89253E8068AC}"/>
          </ac:spMkLst>
        </pc:spChg>
      </pc:sldChg>
      <pc:sldChg chg="modSp add mod">
        <pc:chgData name="Neil Dyer" userId="f48cccbf-306c-476d-ac12-27135fb93a1f" providerId="ADAL" clId="{0FBF8F57-0578-48C8-8098-51282E9E09FB}" dt="2025-05-13T18:44:22.571" v="1468" actId="1076"/>
        <pc:sldMkLst>
          <pc:docMk/>
          <pc:sldMk cId="347886774" sldId="1621"/>
        </pc:sldMkLst>
        <pc:spChg chg="mod">
          <ac:chgData name="Neil Dyer" userId="f48cccbf-306c-476d-ac12-27135fb93a1f" providerId="ADAL" clId="{0FBF8F57-0578-48C8-8098-51282E9E09FB}" dt="2025-05-13T18:44:22.571" v="1468" actId="1076"/>
          <ac:spMkLst>
            <pc:docMk/>
            <pc:sldMk cId="347886774" sldId="1621"/>
            <ac:spMk id="2" creationId="{4E90E5B2-B541-9A4A-A0A0-5CF5BC48DDD4}"/>
          </ac:spMkLst>
        </pc:spChg>
      </pc:sldChg>
      <pc:sldChg chg="add del">
        <pc:chgData name="Neil Dyer" userId="f48cccbf-306c-476d-ac12-27135fb93a1f" providerId="ADAL" clId="{0FBF8F57-0578-48C8-8098-51282E9E09FB}" dt="2025-05-13T18:42:29.846" v="1378"/>
        <pc:sldMkLst>
          <pc:docMk/>
          <pc:sldMk cId="2017085475" sldId="1621"/>
        </pc:sldMkLst>
      </pc:sldChg>
      <pc:sldChg chg="add">
        <pc:chgData name="Neil Dyer" userId="f48cccbf-306c-476d-ac12-27135fb93a1f" providerId="ADAL" clId="{0FBF8F57-0578-48C8-8098-51282E9E09FB}" dt="2025-05-13T18:44:56.165" v="1471"/>
        <pc:sldMkLst>
          <pc:docMk/>
          <pc:sldMk cId="186205604" sldId="1622"/>
        </pc:sldMkLst>
      </pc:sldChg>
      <pc:sldChg chg="add del">
        <pc:chgData name="Neil Dyer" userId="f48cccbf-306c-476d-ac12-27135fb93a1f" providerId="ADAL" clId="{0FBF8F57-0578-48C8-8098-51282E9E09FB}" dt="2025-05-13T18:44:52.675" v="1470"/>
        <pc:sldMkLst>
          <pc:docMk/>
          <pc:sldMk cId="4202769622" sldId="1622"/>
        </pc:sldMkLst>
      </pc:sldChg>
      <pc:sldChg chg="modSp add mod">
        <pc:chgData name="Neil Dyer" userId="f48cccbf-306c-476d-ac12-27135fb93a1f" providerId="ADAL" clId="{0FBF8F57-0578-48C8-8098-51282E9E09FB}" dt="2025-05-13T18:48:21.742" v="1706" actId="207"/>
        <pc:sldMkLst>
          <pc:docMk/>
          <pc:sldMk cId="1704020189" sldId="1623"/>
        </pc:sldMkLst>
        <pc:spChg chg="mod">
          <ac:chgData name="Neil Dyer" userId="f48cccbf-306c-476d-ac12-27135fb93a1f" providerId="ADAL" clId="{0FBF8F57-0578-48C8-8098-51282E9E09FB}" dt="2025-05-13T18:48:21.742" v="1706" actId="207"/>
          <ac:spMkLst>
            <pc:docMk/>
            <pc:sldMk cId="1704020189" sldId="1623"/>
            <ac:spMk id="15" creationId="{70EF3380-64AB-36FA-7D65-606E05D56344}"/>
          </ac:spMkLst>
        </pc:spChg>
      </pc:sldChg>
      <pc:sldChg chg="addSp delSp modSp add mod delAnim">
        <pc:chgData name="Neil Dyer" userId="f48cccbf-306c-476d-ac12-27135fb93a1f" providerId="ADAL" clId="{0FBF8F57-0578-48C8-8098-51282E9E09FB}" dt="2025-05-13T21:10:56.466" v="1992"/>
        <pc:sldMkLst>
          <pc:docMk/>
          <pc:sldMk cId="2866644856" sldId="1624"/>
        </pc:sldMkLst>
        <pc:spChg chg="mod">
          <ac:chgData name="Neil Dyer" userId="f48cccbf-306c-476d-ac12-27135fb93a1f" providerId="ADAL" clId="{0FBF8F57-0578-48C8-8098-51282E9E09FB}" dt="2025-05-13T21:10:33.786" v="1988" actId="14100"/>
          <ac:spMkLst>
            <pc:docMk/>
            <pc:sldMk cId="2866644856" sldId="1624"/>
            <ac:spMk id="2" creationId="{7021E774-E47F-A121-9CAD-42EFA86E1EE3}"/>
          </ac:spMkLst>
        </pc:spChg>
        <pc:spChg chg="add del mod">
          <ac:chgData name="Neil Dyer" userId="f48cccbf-306c-476d-ac12-27135fb93a1f" providerId="ADAL" clId="{0FBF8F57-0578-48C8-8098-51282E9E09FB}" dt="2025-05-13T21:10:05.714" v="1986" actId="26606"/>
          <ac:spMkLst>
            <pc:docMk/>
            <pc:sldMk cId="2866644856" sldId="1624"/>
            <ac:spMk id="7" creationId="{BBC84AC4-440D-275C-AEC8-687AAEDDFA9E}"/>
          </ac:spMkLst>
        </pc:spChg>
        <pc:grpChg chg="del">
          <ac:chgData name="Neil Dyer" userId="f48cccbf-306c-476d-ac12-27135fb93a1f" providerId="ADAL" clId="{0FBF8F57-0578-48C8-8098-51282E9E09FB}" dt="2025-05-13T18:53:27.061" v="1954" actId="478"/>
          <ac:grpSpMkLst>
            <pc:docMk/>
            <pc:sldMk cId="2866644856" sldId="1624"/>
            <ac:grpSpMk id="8" creationId="{4F7AD263-2578-DBC2-C800-34A1F8CFE5F6}"/>
          </ac:grpSpMkLst>
        </pc:grpChg>
        <pc:graphicFrameChg chg="del">
          <ac:chgData name="Neil Dyer" userId="f48cccbf-306c-476d-ac12-27135fb93a1f" providerId="ADAL" clId="{0FBF8F57-0578-48C8-8098-51282E9E09FB}" dt="2025-05-13T18:54:19.889" v="1955" actId="478"/>
          <ac:graphicFrameMkLst>
            <pc:docMk/>
            <pc:sldMk cId="2866644856" sldId="1624"/>
            <ac:graphicFrameMk id="5" creationId="{37C28F6E-9FC7-87C6-38E0-5E2F88A8ED96}"/>
          </ac:graphicFrameMkLst>
        </pc:graphicFrameChg>
        <pc:graphicFrameChg chg="add mod">
          <ac:chgData name="Neil Dyer" userId="f48cccbf-306c-476d-ac12-27135fb93a1f" providerId="ADAL" clId="{0FBF8F57-0578-48C8-8098-51282E9E09FB}" dt="2025-05-13T21:10:56.466" v="1992"/>
          <ac:graphicFrameMkLst>
            <pc:docMk/>
            <pc:sldMk cId="2866644856" sldId="1624"/>
            <ac:graphicFrameMk id="9" creationId="{378028A1-8963-CED5-7C11-7C0EACD93426}"/>
          </ac:graphicFrameMkLst>
        </pc:graphicFrameChg>
      </pc:sldChg>
      <pc:sldChg chg="addSp delSp modSp add mod modClrScheme chgLayout">
        <pc:chgData name="Neil Dyer" userId="f48cccbf-306c-476d-ac12-27135fb93a1f" providerId="ADAL" clId="{0FBF8F57-0578-48C8-8098-51282E9E09FB}" dt="2025-05-13T21:15:19.718" v="2046" actId="108"/>
        <pc:sldMkLst>
          <pc:docMk/>
          <pc:sldMk cId="3403999516" sldId="1625"/>
        </pc:sldMkLst>
        <pc:spChg chg="mod">
          <ac:chgData name="Neil Dyer" userId="f48cccbf-306c-476d-ac12-27135fb93a1f" providerId="ADAL" clId="{0FBF8F57-0578-48C8-8098-51282E9E09FB}" dt="2025-05-13T21:15:19.718" v="2046" actId="108"/>
          <ac:spMkLst>
            <pc:docMk/>
            <pc:sldMk cId="3403999516" sldId="1625"/>
            <ac:spMk id="2" creationId="{4D44BE89-1E39-2A6A-EEAC-4A45BE29D28B}"/>
          </ac:spMkLst>
        </pc:spChg>
        <pc:spChg chg="add mod">
          <ac:chgData name="Neil Dyer" userId="f48cccbf-306c-476d-ac12-27135fb93a1f" providerId="ADAL" clId="{0FBF8F57-0578-48C8-8098-51282E9E09FB}" dt="2025-05-13T21:13:36.655" v="2027" actId="20577"/>
          <ac:spMkLst>
            <pc:docMk/>
            <pc:sldMk cId="3403999516" sldId="1625"/>
            <ac:spMk id="4" creationId="{F3DB88E8-F0CB-E999-25FB-97584C1D28F3}"/>
          </ac:spMkLst>
        </pc:spChg>
        <pc:spChg chg="del mod">
          <ac:chgData name="Neil Dyer" userId="f48cccbf-306c-476d-ac12-27135fb93a1f" providerId="ADAL" clId="{0FBF8F57-0578-48C8-8098-51282E9E09FB}" dt="2025-05-13T21:12:31.368" v="2003" actId="26606"/>
          <ac:spMkLst>
            <pc:docMk/>
            <pc:sldMk cId="3403999516" sldId="1625"/>
            <ac:spMk id="7" creationId="{B6F168D6-41E8-BCEC-BB54-57E6557FAC91}"/>
          </ac:spMkLst>
        </pc:spChg>
        <pc:spChg chg="add del mod">
          <ac:chgData name="Neil Dyer" userId="f48cccbf-306c-476d-ac12-27135fb93a1f" providerId="ADAL" clId="{0FBF8F57-0578-48C8-8098-51282E9E09FB}" dt="2025-05-13T21:11:54.616" v="2001" actId="478"/>
          <ac:spMkLst>
            <pc:docMk/>
            <pc:sldMk cId="3403999516" sldId="1625"/>
            <ac:spMk id="12" creationId="{3595F640-CD26-498B-45E8-B023480C1A18}"/>
          </ac:spMkLst>
        </pc:spChg>
        <pc:graphicFrameChg chg="add mod modGraphic">
          <ac:chgData name="Neil Dyer" userId="f48cccbf-306c-476d-ac12-27135fb93a1f" providerId="ADAL" clId="{0FBF8F57-0578-48C8-8098-51282E9E09FB}" dt="2025-05-13T21:13:13.452" v="2014" actId="403"/>
          <ac:graphicFrameMkLst>
            <pc:docMk/>
            <pc:sldMk cId="3403999516" sldId="1625"/>
            <ac:graphicFrameMk id="9" creationId="{08E80FDF-EF7C-34F6-C1CF-D6944FF8B508}"/>
          </ac:graphicFrameMkLst>
        </pc:graphicFrameChg>
      </pc:sldChg>
      <pc:sldChg chg="modSp add mod">
        <pc:chgData name="Neil Dyer" userId="f48cccbf-306c-476d-ac12-27135fb93a1f" providerId="ADAL" clId="{0FBF8F57-0578-48C8-8098-51282E9E09FB}" dt="2025-05-13T21:17:08.732" v="2273" actId="20577"/>
        <pc:sldMkLst>
          <pc:docMk/>
          <pc:sldMk cId="1094958831" sldId="1626"/>
        </pc:sldMkLst>
        <pc:spChg chg="mod">
          <ac:chgData name="Neil Dyer" userId="f48cccbf-306c-476d-ac12-27135fb93a1f" providerId="ADAL" clId="{0FBF8F57-0578-48C8-8098-51282E9E09FB}" dt="2025-05-13T21:17:08.732" v="2273" actId="20577"/>
          <ac:spMkLst>
            <pc:docMk/>
            <pc:sldMk cId="1094958831" sldId="1626"/>
            <ac:spMk id="15" creationId="{1F0E3E4C-6B74-286C-3478-E04E786A14D9}"/>
          </ac:spMkLst>
        </pc:spChg>
      </pc:sldChg>
      <pc:sldMasterChg chg="delSldLayout">
        <pc:chgData name="Neil Dyer" userId="f48cccbf-306c-476d-ac12-27135fb93a1f" providerId="ADAL" clId="{0FBF8F57-0578-48C8-8098-51282E9E09FB}" dt="2025-05-10T21:02:40.386" v="298" actId="47"/>
        <pc:sldMasterMkLst>
          <pc:docMk/>
          <pc:sldMasterMk cId="1251622122" sldId="2147483680"/>
        </pc:sldMasterMkLst>
        <pc:sldLayoutChg chg="del">
          <pc:chgData name="Neil Dyer" userId="f48cccbf-306c-476d-ac12-27135fb93a1f" providerId="ADAL" clId="{0FBF8F57-0578-48C8-8098-51282E9E09FB}" dt="2025-05-10T21:02:40.386" v="298" actId="47"/>
          <pc:sldLayoutMkLst>
            <pc:docMk/>
            <pc:sldMasterMk cId="1251622122" sldId="2147483680"/>
            <pc:sldLayoutMk cId="2038948578" sldId="2147483755"/>
          </pc:sldLayoutMkLst>
        </pc:sldLayoutChg>
      </pc:sldMasterChg>
    </pc:docChg>
  </pc:docChgLst>
  <pc:docChgLst>
    <pc:chgData name="Neil Dyer" userId="f48cccbf-306c-476d-ac12-27135fb93a1f" providerId="ADAL" clId="{E8E810F0-44FA-48CC-84E2-03736A913548}"/>
    <pc:docChg chg="undo redo custSel addSld delSld modSld sldOrd">
      <pc:chgData name="Neil Dyer" userId="f48cccbf-306c-476d-ac12-27135fb93a1f" providerId="ADAL" clId="{E8E810F0-44FA-48CC-84E2-03736A913548}" dt="2025-05-03T22:25:10.658" v="3939" actId="47"/>
      <pc:docMkLst>
        <pc:docMk/>
      </pc:docMkLst>
      <pc:sldChg chg="modSp mod">
        <pc:chgData name="Neil Dyer" userId="f48cccbf-306c-476d-ac12-27135fb93a1f" providerId="ADAL" clId="{E8E810F0-44FA-48CC-84E2-03736A913548}" dt="2025-05-01T21:01:43.347" v="2" actId="20577"/>
        <pc:sldMkLst>
          <pc:docMk/>
          <pc:sldMk cId="1370600217" sldId="257"/>
        </pc:sldMkLst>
        <pc:spChg chg="mod">
          <ac:chgData name="Neil Dyer" userId="f48cccbf-306c-476d-ac12-27135fb93a1f" providerId="ADAL" clId="{E8E810F0-44FA-48CC-84E2-03736A913548}" dt="2025-05-01T21:01:43.347" v="2" actId="20577"/>
          <ac:spMkLst>
            <pc:docMk/>
            <pc:sldMk cId="1370600217" sldId="257"/>
            <ac:spMk id="2" creationId="{A6E9004F-BFD6-4ADC-A0B5-89A9E2C7C48E}"/>
          </ac:spMkLst>
        </pc:spChg>
      </pc:sldChg>
      <pc:sldChg chg="addSp delSp modSp add del mod">
        <pc:chgData name="Neil Dyer" userId="f48cccbf-306c-476d-ac12-27135fb93a1f" providerId="ADAL" clId="{E8E810F0-44FA-48CC-84E2-03736A913548}" dt="2025-05-03T20:09:01.269" v="1990" actId="2696"/>
        <pc:sldMkLst>
          <pc:docMk/>
          <pc:sldMk cId="0" sldId="258"/>
        </pc:sldMkLst>
      </pc:sldChg>
      <pc:sldChg chg="add ord">
        <pc:chgData name="Neil Dyer" userId="f48cccbf-306c-476d-ac12-27135fb93a1f" providerId="ADAL" clId="{E8E810F0-44FA-48CC-84E2-03736A913548}" dt="2025-05-03T20:11:25.576" v="2006"/>
        <pc:sldMkLst>
          <pc:docMk/>
          <pc:sldMk cId="3736689993" sldId="258"/>
        </pc:sldMkLst>
      </pc:sldChg>
      <pc:sldChg chg="addSp delSp modSp add del mod modClrScheme chgLayout">
        <pc:chgData name="Neil Dyer" userId="f48cccbf-306c-476d-ac12-27135fb93a1f" providerId="ADAL" clId="{E8E810F0-44FA-48CC-84E2-03736A913548}" dt="2025-05-03T20:09:01.269" v="1990" actId="2696"/>
        <pc:sldMkLst>
          <pc:docMk/>
          <pc:sldMk cId="0" sldId="259"/>
        </pc:sldMkLst>
      </pc:sldChg>
      <pc:sldChg chg="add">
        <pc:chgData name="Neil Dyer" userId="f48cccbf-306c-476d-ac12-27135fb93a1f" providerId="ADAL" clId="{E8E810F0-44FA-48CC-84E2-03736A913548}" dt="2025-05-03T20:09:07.385" v="1991"/>
        <pc:sldMkLst>
          <pc:docMk/>
          <pc:sldMk cId="2287297250" sldId="259"/>
        </pc:sldMkLst>
      </pc:sldChg>
      <pc:sldChg chg="modSp add del mod">
        <pc:chgData name="Neil Dyer" userId="f48cccbf-306c-476d-ac12-27135fb93a1f" providerId="ADAL" clId="{E8E810F0-44FA-48CC-84E2-03736A913548}" dt="2025-05-03T20:05:20.146" v="1989" actId="47"/>
        <pc:sldMkLst>
          <pc:docMk/>
          <pc:sldMk cId="0" sldId="260"/>
        </pc:sldMkLst>
      </pc:sldChg>
      <pc:sldChg chg="addSp modSp add del mod">
        <pc:chgData name="Neil Dyer" userId="f48cccbf-306c-476d-ac12-27135fb93a1f" providerId="ADAL" clId="{E8E810F0-44FA-48CC-84E2-03736A913548}" dt="2025-05-03T20:25:53.976" v="2422" actId="47"/>
        <pc:sldMkLst>
          <pc:docMk/>
          <pc:sldMk cId="0" sldId="261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1868542845" sldId="261"/>
        </pc:sldMkLst>
      </pc:sldChg>
      <pc:sldChg chg="modSp add mod">
        <pc:chgData name="Neil Dyer" userId="f48cccbf-306c-476d-ac12-27135fb93a1f" providerId="ADAL" clId="{E8E810F0-44FA-48CC-84E2-03736A913548}" dt="2025-05-03T20:46:52.116" v="2843" actId="113"/>
        <pc:sldMkLst>
          <pc:docMk/>
          <pc:sldMk cId="0" sldId="262"/>
        </pc:sldMkLst>
      </pc:sldChg>
      <pc:sldChg chg="addSp delSp modSp add mod modAnim">
        <pc:chgData name="Neil Dyer" userId="f48cccbf-306c-476d-ac12-27135fb93a1f" providerId="ADAL" clId="{E8E810F0-44FA-48CC-84E2-03736A913548}" dt="2025-05-03T20:32:16.622" v="2749" actId="1076"/>
        <pc:sldMkLst>
          <pc:docMk/>
          <pc:sldMk cId="0" sldId="263"/>
        </pc:sldMkLst>
      </pc:sldChg>
      <pc:sldChg chg="addSp delSp modSp add mod ord">
        <pc:chgData name="Neil Dyer" userId="f48cccbf-306c-476d-ac12-27135fb93a1f" providerId="ADAL" clId="{E8E810F0-44FA-48CC-84E2-03736A913548}" dt="2025-05-03T20:54:17.727" v="2956" actId="1035"/>
        <pc:sldMkLst>
          <pc:docMk/>
          <pc:sldMk cId="0" sldId="264"/>
        </pc:sldMkLst>
      </pc:sldChg>
      <pc:sldChg chg="addSp delSp modSp add mod">
        <pc:chgData name="Neil Dyer" userId="f48cccbf-306c-476d-ac12-27135fb93a1f" providerId="ADAL" clId="{E8E810F0-44FA-48CC-84E2-03736A913548}" dt="2025-05-03T21:40:03.471" v="3474" actId="948"/>
        <pc:sldMkLst>
          <pc:docMk/>
          <pc:sldMk cId="0" sldId="265"/>
        </pc:sldMkLst>
      </pc:sldChg>
      <pc:sldChg chg="add del">
        <pc:chgData name="Neil Dyer" userId="f48cccbf-306c-476d-ac12-27135fb93a1f" providerId="ADAL" clId="{E8E810F0-44FA-48CC-84E2-03736A913548}" dt="2025-05-03T20:09:55.300" v="1992" actId="2696"/>
        <pc:sldMkLst>
          <pc:docMk/>
          <pc:sldMk cId="0" sldId="266"/>
        </pc:sldMkLst>
      </pc:sldChg>
      <pc:sldChg chg="addSp modSp add mod ord modClrScheme chgLayout">
        <pc:chgData name="Neil Dyer" userId="f48cccbf-306c-476d-ac12-27135fb93a1f" providerId="ADAL" clId="{E8E810F0-44FA-48CC-84E2-03736A913548}" dt="2025-05-03T20:21:10.314" v="2265" actId="1035"/>
        <pc:sldMkLst>
          <pc:docMk/>
          <pc:sldMk cId="75299810" sldId="266"/>
        </pc:sldMkLst>
      </pc:sldChg>
      <pc:sldChg chg="addSp delSp modSp add mod">
        <pc:chgData name="Neil Dyer" userId="f48cccbf-306c-476d-ac12-27135fb93a1f" providerId="ADAL" clId="{E8E810F0-44FA-48CC-84E2-03736A913548}" dt="2025-05-03T22:24:53.695" v="3938"/>
        <pc:sldMkLst>
          <pc:docMk/>
          <pc:sldMk cId="0" sldId="267"/>
        </pc:sldMkLst>
      </pc:sldChg>
      <pc:sldChg chg="add">
        <pc:chgData name="Neil Dyer" userId="f48cccbf-306c-476d-ac12-27135fb93a1f" providerId="ADAL" clId="{E8E810F0-44FA-48CC-84E2-03736A913548}" dt="2025-05-02T20:04:34.643" v="1127"/>
        <pc:sldMkLst>
          <pc:docMk/>
          <pc:sldMk cId="0" sldId="268"/>
        </pc:sldMkLst>
      </pc:sldChg>
      <pc:sldChg chg="add del">
        <pc:chgData name="Neil Dyer" userId="f48cccbf-306c-476d-ac12-27135fb93a1f" providerId="ADAL" clId="{E8E810F0-44FA-48CC-84E2-03736A913548}" dt="2025-05-03T22:25:10.658" v="3939" actId="47"/>
        <pc:sldMkLst>
          <pc:docMk/>
          <pc:sldMk cId="0" sldId="269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505130229" sldId="269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023297997" sldId="366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1435855162" sldId="368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174553817" sldId="369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3425468884" sldId="370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323411490" sldId="371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1994640358" sldId="372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1064623583" sldId="373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655563953" sldId="377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4193253640" sldId="379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3976743134" sldId="383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461479609" sldId="387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177345594" sldId="388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502053346" sldId="389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997699216" sldId="390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571545561" sldId="392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676948279" sldId="394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3885975019" sldId="402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808516956" sldId="404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4004544447" sldId="406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2232459584" sldId="410"/>
        </pc:sldMkLst>
      </pc:sldChg>
      <pc:sldChg chg="add del">
        <pc:chgData name="Neil Dyer" userId="f48cccbf-306c-476d-ac12-27135fb93a1f" providerId="ADAL" clId="{E8E810F0-44FA-48CC-84E2-03736A913548}" dt="2025-05-01T21:02:23.514" v="5" actId="47"/>
        <pc:sldMkLst>
          <pc:docMk/>
          <pc:sldMk cId="148442779" sldId="413"/>
        </pc:sldMkLst>
      </pc:sldChg>
      <pc:sldChg chg="add del">
        <pc:chgData name="Neil Dyer" userId="f48cccbf-306c-476d-ac12-27135fb93a1f" providerId="ADAL" clId="{E8E810F0-44FA-48CC-84E2-03736A913548}" dt="2025-05-02T20:09:33.356" v="1150" actId="2696"/>
        <pc:sldMkLst>
          <pc:docMk/>
          <pc:sldMk cId="4043562178" sldId="701"/>
        </pc:sldMkLst>
      </pc:sldChg>
      <pc:sldChg chg="add del">
        <pc:chgData name="Neil Dyer" userId="f48cccbf-306c-476d-ac12-27135fb93a1f" providerId="ADAL" clId="{E8E810F0-44FA-48CC-84E2-03736A913548}" dt="2025-05-02T20:09:33.356" v="1150" actId="2696"/>
        <pc:sldMkLst>
          <pc:docMk/>
          <pc:sldMk cId="2921366328" sldId="713"/>
        </pc:sldMkLst>
      </pc:sldChg>
      <pc:sldChg chg="add del">
        <pc:chgData name="Neil Dyer" userId="f48cccbf-306c-476d-ac12-27135fb93a1f" providerId="ADAL" clId="{E8E810F0-44FA-48CC-84E2-03736A913548}" dt="2025-05-02T20:09:33.356" v="1150" actId="2696"/>
        <pc:sldMkLst>
          <pc:docMk/>
          <pc:sldMk cId="3994499152" sldId="714"/>
        </pc:sldMkLst>
      </pc:sldChg>
      <pc:sldChg chg="add del">
        <pc:chgData name="Neil Dyer" userId="f48cccbf-306c-476d-ac12-27135fb93a1f" providerId="ADAL" clId="{E8E810F0-44FA-48CC-84E2-03736A913548}" dt="2025-05-02T20:09:33.356" v="1150" actId="2696"/>
        <pc:sldMkLst>
          <pc:docMk/>
          <pc:sldMk cId="3685215062" sldId="715"/>
        </pc:sldMkLst>
      </pc:sldChg>
      <pc:sldChg chg="add del">
        <pc:chgData name="Neil Dyer" userId="f48cccbf-306c-476d-ac12-27135fb93a1f" providerId="ADAL" clId="{E8E810F0-44FA-48CC-84E2-03736A913548}" dt="2025-05-02T20:09:33.356" v="1150" actId="2696"/>
        <pc:sldMkLst>
          <pc:docMk/>
          <pc:sldMk cId="3510106185" sldId="716"/>
        </pc:sldMkLst>
      </pc:sldChg>
      <pc:sldChg chg="modSp add del mod">
        <pc:chgData name="Neil Dyer" userId="f48cccbf-306c-476d-ac12-27135fb93a1f" providerId="ADAL" clId="{E8E810F0-44FA-48CC-84E2-03736A913548}" dt="2025-05-03T19:49:19.675" v="1393" actId="1035"/>
        <pc:sldMkLst>
          <pc:docMk/>
          <pc:sldMk cId="799133928" sldId="1203"/>
        </pc:sldMkLst>
        <pc:spChg chg="mod">
          <ac:chgData name="Neil Dyer" userId="f48cccbf-306c-476d-ac12-27135fb93a1f" providerId="ADAL" clId="{E8E810F0-44FA-48CC-84E2-03736A913548}" dt="2025-05-03T19:49:19.675" v="1393" actId="1035"/>
          <ac:spMkLst>
            <pc:docMk/>
            <pc:sldMk cId="799133928" sldId="1203"/>
            <ac:spMk id="2" creationId="{D0770D87-9513-295D-2099-6B02FE6DF8EA}"/>
          </ac:spMkLst>
        </pc:spChg>
      </pc:sldChg>
      <pc:sldChg chg="add">
        <pc:chgData name="Neil Dyer" userId="f48cccbf-306c-476d-ac12-27135fb93a1f" providerId="ADAL" clId="{E8E810F0-44FA-48CC-84E2-03736A913548}" dt="2025-05-03T20:10:30.996" v="1994"/>
        <pc:sldMkLst>
          <pc:docMk/>
          <pc:sldMk cId="1686949443" sldId="1210"/>
        </pc:sldMkLst>
      </pc:sldChg>
      <pc:sldChg chg="add del">
        <pc:chgData name="Neil Dyer" userId="f48cccbf-306c-476d-ac12-27135fb93a1f" providerId="ADAL" clId="{E8E810F0-44FA-48CC-84E2-03736A913548}" dt="2025-05-02T21:01:05.394" v="1366" actId="47"/>
        <pc:sldMkLst>
          <pc:docMk/>
          <pc:sldMk cId="114927457" sldId="1460"/>
        </pc:sldMkLst>
      </pc:sldChg>
      <pc:sldChg chg="modSp add del mod">
        <pc:chgData name="Neil Dyer" userId="f48cccbf-306c-476d-ac12-27135fb93a1f" providerId="ADAL" clId="{E8E810F0-44FA-48CC-84E2-03736A913548}" dt="2025-05-02T21:01:16.083" v="1384" actId="20577"/>
        <pc:sldMkLst>
          <pc:docMk/>
          <pc:sldMk cId="1765579024" sldId="1462"/>
        </pc:sldMkLst>
      </pc:sldChg>
      <pc:sldChg chg="addSp delSp modSp add del mod">
        <pc:chgData name="Neil Dyer" userId="f48cccbf-306c-476d-ac12-27135fb93a1f" providerId="ADAL" clId="{E8E810F0-44FA-48CC-84E2-03736A913548}" dt="2025-05-02T19:59:40.478" v="1101" actId="47"/>
        <pc:sldMkLst>
          <pc:docMk/>
          <pc:sldMk cId="4157210152" sldId="1463"/>
        </pc:sldMkLst>
      </pc:sldChg>
      <pc:sldChg chg="add del">
        <pc:chgData name="Neil Dyer" userId="f48cccbf-306c-476d-ac12-27135fb93a1f" providerId="ADAL" clId="{E8E810F0-44FA-48CC-84E2-03736A913548}" dt="2025-05-02T21:01:22.052" v="1385" actId="47"/>
        <pc:sldMkLst>
          <pc:docMk/>
          <pc:sldMk cId="3564660497" sldId="1464"/>
        </pc:sldMkLst>
      </pc:sldChg>
      <pc:sldChg chg="add del">
        <pc:chgData name="Neil Dyer" userId="f48cccbf-306c-476d-ac12-27135fb93a1f" providerId="ADAL" clId="{E8E810F0-44FA-48CC-84E2-03736A913548}" dt="2025-05-01T21:02:12.005" v="4" actId="47"/>
        <pc:sldMkLst>
          <pc:docMk/>
          <pc:sldMk cId="2368310263" sldId="1465"/>
        </pc:sldMkLst>
      </pc:sldChg>
      <pc:sldChg chg="add del">
        <pc:chgData name="Neil Dyer" userId="f48cccbf-306c-476d-ac12-27135fb93a1f" providerId="ADAL" clId="{E8E810F0-44FA-48CC-84E2-03736A913548}" dt="2025-05-03T20:19:44.563" v="2231" actId="47"/>
        <pc:sldMkLst>
          <pc:docMk/>
          <pc:sldMk cId="489561127" sldId="1466"/>
        </pc:sldMkLst>
      </pc:sldChg>
      <pc:sldChg chg="addSp modSp add del mod ord setBg">
        <pc:chgData name="Neil Dyer" userId="f48cccbf-306c-476d-ac12-27135fb93a1f" providerId="ADAL" clId="{E8E810F0-44FA-48CC-84E2-03736A913548}" dt="2025-05-03T20:09:55.300" v="1992" actId="2696"/>
        <pc:sldMkLst>
          <pc:docMk/>
          <pc:sldMk cId="1283030551" sldId="1466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4257055478" sldId="1466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897700031" sldId="1467"/>
        </pc:sldMkLst>
      </pc:sldChg>
      <pc:sldChg chg="addSp modSp add del mod ord setBg">
        <pc:chgData name="Neil Dyer" userId="f48cccbf-306c-476d-ac12-27135fb93a1f" providerId="ADAL" clId="{E8E810F0-44FA-48CC-84E2-03736A913548}" dt="2025-05-03T20:09:55.300" v="1992" actId="2696"/>
        <pc:sldMkLst>
          <pc:docMk/>
          <pc:sldMk cId="2292495650" sldId="1467"/>
        </pc:sldMkLst>
      </pc:sldChg>
      <pc:sldChg chg="add">
        <pc:chgData name="Neil Dyer" userId="f48cccbf-306c-476d-ac12-27135fb93a1f" providerId="ADAL" clId="{E8E810F0-44FA-48CC-84E2-03736A913548}" dt="2025-05-03T20:10:08.306" v="1993"/>
        <pc:sldMkLst>
          <pc:docMk/>
          <pc:sldMk cId="4236303589" sldId="1467"/>
        </pc:sldMkLst>
      </pc:sldChg>
      <pc:sldChg chg="addSp modSp add del mod setBg">
        <pc:chgData name="Neil Dyer" userId="f48cccbf-306c-476d-ac12-27135fb93a1f" providerId="ADAL" clId="{E8E810F0-44FA-48CC-84E2-03736A913548}" dt="2025-05-02T19:55:53.259" v="909" actId="47"/>
        <pc:sldMkLst>
          <pc:docMk/>
          <pc:sldMk cId="633936307" sldId="1468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3524950764" sldId="1468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253188662" sldId="1469"/>
        </pc:sldMkLst>
      </pc:sldChg>
      <pc:sldChg chg="addSp modSp add del mod setBg">
        <pc:chgData name="Neil Dyer" userId="f48cccbf-306c-476d-ac12-27135fb93a1f" providerId="ADAL" clId="{E8E810F0-44FA-48CC-84E2-03736A913548}" dt="2025-05-02T19:55:53.259" v="909" actId="47"/>
        <pc:sldMkLst>
          <pc:docMk/>
          <pc:sldMk cId="3009853793" sldId="1469"/>
        </pc:sldMkLst>
      </pc:sldChg>
      <pc:sldChg chg="addSp modSp add del mod setBg">
        <pc:chgData name="Neil Dyer" userId="f48cccbf-306c-476d-ac12-27135fb93a1f" providerId="ADAL" clId="{E8E810F0-44FA-48CC-84E2-03736A913548}" dt="2025-05-02T19:55:53.259" v="909" actId="47"/>
        <pc:sldMkLst>
          <pc:docMk/>
          <pc:sldMk cId="203618154" sldId="1470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955091541" sldId="1470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974912151" sldId="1471"/>
        </pc:sldMkLst>
      </pc:sldChg>
      <pc:sldChg chg="addSp modSp add del mod setBg">
        <pc:chgData name="Neil Dyer" userId="f48cccbf-306c-476d-ac12-27135fb93a1f" providerId="ADAL" clId="{E8E810F0-44FA-48CC-84E2-03736A913548}" dt="2025-05-02T20:13:39.121" v="1157" actId="47"/>
        <pc:sldMkLst>
          <pc:docMk/>
          <pc:sldMk cId="2877634741" sldId="1471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1482000204" sldId="1472"/>
        </pc:sldMkLst>
      </pc:sldChg>
      <pc:sldChg chg="addSp modSp add mod ord setBg">
        <pc:chgData name="Neil Dyer" userId="f48cccbf-306c-476d-ac12-27135fb93a1f" providerId="ADAL" clId="{E8E810F0-44FA-48CC-84E2-03736A913548}" dt="2025-05-02T20:13:22.559" v="1156"/>
        <pc:sldMkLst>
          <pc:docMk/>
          <pc:sldMk cId="3468814751" sldId="1472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47505205" sldId="1473"/>
        </pc:sldMkLst>
      </pc:sldChg>
      <pc:sldChg chg="addSp modSp add mod ord">
        <pc:chgData name="Neil Dyer" userId="f48cccbf-306c-476d-ac12-27135fb93a1f" providerId="ADAL" clId="{E8E810F0-44FA-48CC-84E2-03736A913548}" dt="2025-05-03T20:20:56.742" v="2246" actId="20577"/>
        <pc:sldMkLst>
          <pc:docMk/>
          <pc:sldMk cId="1213662496" sldId="1473"/>
        </pc:sldMkLst>
      </pc:sldChg>
      <pc:sldChg chg="addSp modSp add del mod setBg">
        <pc:chgData name="Neil Dyer" userId="f48cccbf-306c-476d-ac12-27135fb93a1f" providerId="ADAL" clId="{E8E810F0-44FA-48CC-84E2-03736A913548}" dt="2025-05-02T20:13:57.558" v="1162" actId="2696"/>
        <pc:sldMkLst>
          <pc:docMk/>
          <pc:sldMk cId="2223882587" sldId="1473"/>
        </pc:sldMkLst>
      </pc:sldChg>
      <pc:sldChg chg="add del">
        <pc:chgData name="Neil Dyer" userId="f48cccbf-306c-476d-ac12-27135fb93a1f" providerId="ADAL" clId="{E8E810F0-44FA-48CC-84E2-03736A913548}" dt="2025-05-03T20:09:55.300" v="1992" actId="2696"/>
        <pc:sldMkLst>
          <pc:docMk/>
          <pc:sldMk cId="2251592815" sldId="1473"/>
        </pc:sldMkLst>
      </pc:sldChg>
      <pc:sldChg chg="modSp add mod">
        <pc:chgData name="Neil Dyer" userId="f48cccbf-306c-476d-ac12-27135fb93a1f" providerId="ADAL" clId="{E8E810F0-44FA-48CC-84E2-03736A913548}" dt="2025-05-03T20:20:10.075" v="2235" actId="14100"/>
        <pc:sldMkLst>
          <pc:docMk/>
          <pc:sldMk cId="584494208" sldId="1474"/>
        </pc:sldMkLst>
      </pc:sldChg>
      <pc:sldChg chg="add del">
        <pc:chgData name="Neil Dyer" userId="f48cccbf-306c-476d-ac12-27135fb93a1f" providerId="ADAL" clId="{E8E810F0-44FA-48CC-84E2-03736A913548}" dt="2025-05-03T20:09:55.300" v="1992" actId="2696"/>
        <pc:sldMkLst>
          <pc:docMk/>
          <pc:sldMk cId="1187882411" sldId="1474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2658177412" sldId="1474"/>
        </pc:sldMkLst>
      </pc:sldChg>
      <pc:sldChg chg="addSp modSp add del mod setBg">
        <pc:chgData name="Neil Dyer" userId="f48cccbf-306c-476d-ac12-27135fb93a1f" providerId="ADAL" clId="{E8E810F0-44FA-48CC-84E2-03736A913548}" dt="2025-05-02T20:13:57.558" v="1162" actId="2696"/>
        <pc:sldMkLst>
          <pc:docMk/>
          <pc:sldMk cId="3017559167" sldId="1474"/>
        </pc:sldMkLst>
      </pc:sldChg>
      <pc:sldChg chg="add">
        <pc:chgData name="Neil Dyer" userId="f48cccbf-306c-476d-ac12-27135fb93a1f" providerId="ADAL" clId="{E8E810F0-44FA-48CC-84E2-03736A913548}" dt="2025-05-03T20:10:08.306" v="1993"/>
        <pc:sldMkLst>
          <pc:docMk/>
          <pc:sldMk cId="105995270" sldId="1475"/>
        </pc:sldMkLst>
      </pc:sldChg>
      <pc:sldChg chg="addSp modSp add del mod setBg">
        <pc:chgData name="Neil Dyer" userId="f48cccbf-306c-476d-ac12-27135fb93a1f" providerId="ADAL" clId="{E8E810F0-44FA-48CC-84E2-03736A913548}" dt="2025-05-02T20:13:57.558" v="1162" actId="2696"/>
        <pc:sldMkLst>
          <pc:docMk/>
          <pc:sldMk cId="631365860" sldId="1475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2277702520" sldId="1475"/>
        </pc:sldMkLst>
      </pc:sldChg>
      <pc:sldChg chg="add del">
        <pc:chgData name="Neil Dyer" userId="f48cccbf-306c-476d-ac12-27135fb93a1f" providerId="ADAL" clId="{E8E810F0-44FA-48CC-84E2-03736A913548}" dt="2025-05-03T20:09:55.300" v="1992" actId="2696"/>
        <pc:sldMkLst>
          <pc:docMk/>
          <pc:sldMk cId="3343041164" sldId="1475"/>
        </pc:sldMkLst>
      </pc:sldChg>
      <pc:sldChg chg="addSp modSp add del mod setBg">
        <pc:chgData name="Neil Dyer" userId="f48cccbf-306c-476d-ac12-27135fb93a1f" providerId="ADAL" clId="{E8E810F0-44FA-48CC-84E2-03736A913548}" dt="2025-05-02T20:13:57.558" v="1162" actId="2696"/>
        <pc:sldMkLst>
          <pc:docMk/>
          <pc:sldMk cId="1604104602" sldId="1476"/>
        </pc:sldMkLst>
      </pc:sldChg>
      <pc:sldChg chg="add del">
        <pc:chgData name="Neil Dyer" userId="f48cccbf-306c-476d-ac12-27135fb93a1f" providerId="ADAL" clId="{E8E810F0-44FA-48CC-84E2-03736A913548}" dt="2025-05-03T20:09:55.300" v="1992" actId="2696"/>
        <pc:sldMkLst>
          <pc:docMk/>
          <pc:sldMk cId="1828813960" sldId="1476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1922447275" sldId="1476"/>
        </pc:sldMkLst>
      </pc:sldChg>
      <pc:sldChg chg="add">
        <pc:chgData name="Neil Dyer" userId="f48cccbf-306c-476d-ac12-27135fb93a1f" providerId="ADAL" clId="{E8E810F0-44FA-48CC-84E2-03736A913548}" dt="2025-05-03T20:10:08.306" v="1993"/>
        <pc:sldMkLst>
          <pc:docMk/>
          <pc:sldMk cId="3157815154" sldId="1476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522562867" sldId="1477"/>
        </pc:sldMkLst>
      </pc:sldChg>
      <pc:sldChg chg="addSp modSp add del mod ord setBg">
        <pc:chgData name="Neil Dyer" userId="f48cccbf-306c-476d-ac12-27135fb93a1f" providerId="ADAL" clId="{E8E810F0-44FA-48CC-84E2-03736A913548}" dt="2025-05-03T21:31:55.420" v="3465" actId="47"/>
        <pc:sldMkLst>
          <pc:docMk/>
          <pc:sldMk cId="3619661390" sldId="1477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2612001595" sldId="1478"/>
        </pc:sldMkLst>
      </pc:sldChg>
      <pc:sldChg chg="addSp modSp add del mod ord setBg">
        <pc:chgData name="Neil Dyer" userId="f48cccbf-306c-476d-ac12-27135fb93a1f" providerId="ADAL" clId="{E8E810F0-44FA-48CC-84E2-03736A913548}" dt="2025-05-03T22:09:17.827" v="3854" actId="47"/>
        <pc:sldMkLst>
          <pc:docMk/>
          <pc:sldMk cId="2849673766" sldId="1478"/>
        </pc:sldMkLst>
      </pc:sldChg>
      <pc:sldChg chg="modSp add del mod">
        <pc:chgData name="Neil Dyer" userId="f48cccbf-306c-476d-ac12-27135fb93a1f" providerId="ADAL" clId="{E8E810F0-44FA-48CC-84E2-03736A913548}" dt="2025-05-03T21:12:13.776" v="3464" actId="47"/>
        <pc:sldMkLst>
          <pc:docMk/>
          <pc:sldMk cId="187136849" sldId="1479"/>
        </pc:sldMkLst>
      </pc:sldChg>
      <pc:sldChg chg="delSp add del setBg delDesignElem">
        <pc:chgData name="Neil Dyer" userId="f48cccbf-306c-476d-ac12-27135fb93a1f" providerId="ADAL" clId="{E8E810F0-44FA-48CC-84E2-03736A913548}" dt="2025-05-01T21:03:33.280" v="94" actId="47"/>
        <pc:sldMkLst>
          <pc:docMk/>
          <pc:sldMk cId="3199488003" sldId="1479"/>
        </pc:sldMkLst>
      </pc:sldChg>
      <pc:sldChg chg="addSp modSp add del mod ord setBg">
        <pc:chgData name="Neil Dyer" userId="f48cccbf-306c-476d-ac12-27135fb93a1f" providerId="ADAL" clId="{E8E810F0-44FA-48CC-84E2-03736A913548}" dt="2025-05-02T20:16:28.929" v="1172" actId="2696"/>
        <pc:sldMkLst>
          <pc:docMk/>
          <pc:sldMk cId="4247404172" sldId="1479"/>
        </pc:sldMkLst>
      </pc:sldChg>
      <pc:sldChg chg="addSp delSp add del setBg delDesignElem">
        <pc:chgData name="Neil Dyer" userId="f48cccbf-306c-476d-ac12-27135fb93a1f" providerId="ADAL" clId="{E8E810F0-44FA-48CC-84E2-03736A913548}" dt="2025-05-01T21:03:26.024" v="93"/>
        <pc:sldMkLst>
          <pc:docMk/>
          <pc:sldMk cId="3411047330" sldId="1480"/>
        </pc:sldMkLst>
      </pc:sldChg>
      <pc:sldChg chg="addSp modSp add del mod setBg">
        <pc:chgData name="Neil Dyer" userId="f48cccbf-306c-476d-ac12-27135fb93a1f" providerId="ADAL" clId="{E8E810F0-44FA-48CC-84E2-03736A913548}" dt="2025-05-02T20:07:42.425" v="1143" actId="47"/>
        <pc:sldMkLst>
          <pc:docMk/>
          <pc:sldMk cId="3919454266" sldId="1480"/>
        </pc:sldMkLst>
      </pc:sldChg>
      <pc:sldChg chg="addSp modSp add del mod setBg">
        <pc:chgData name="Neil Dyer" userId="f48cccbf-306c-476d-ac12-27135fb93a1f" providerId="ADAL" clId="{E8E810F0-44FA-48CC-84E2-03736A913548}" dt="2025-05-02T20:07:38.124" v="1142" actId="47"/>
        <pc:sldMkLst>
          <pc:docMk/>
          <pc:sldMk cId="3063110631" sldId="1481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999" v="92"/>
        <pc:sldMkLst>
          <pc:docMk/>
          <pc:sldMk cId="3578192766" sldId="1481"/>
        </pc:sldMkLst>
      </pc:sldChg>
      <pc:sldChg chg="addSp modSp add del mod setBg">
        <pc:chgData name="Neil Dyer" userId="f48cccbf-306c-476d-ac12-27135fb93a1f" providerId="ADAL" clId="{E8E810F0-44FA-48CC-84E2-03736A913548}" dt="2025-05-02T20:07:49.417" v="1144" actId="47"/>
        <pc:sldMkLst>
          <pc:docMk/>
          <pc:sldMk cId="2433487897" sldId="1482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961" v="91"/>
        <pc:sldMkLst>
          <pc:docMk/>
          <pc:sldMk cId="3250294943" sldId="1482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929" v="90"/>
        <pc:sldMkLst>
          <pc:docMk/>
          <pc:sldMk cId="494783007" sldId="1483"/>
        </pc:sldMkLst>
      </pc:sldChg>
      <pc:sldChg chg="addSp modSp add del mod setBg">
        <pc:chgData name="Neil Dyer" userId="f48cccbf-306c-476d-ac12-27135fb93a1f" providerId="ADAL" clId="{E8E810F0-44FA-48CC-84E2-03736A913548}" dt="2025-05-02T20:07:52.952" v="1145" actId="47"/>
        <pc:sldMkLst>
          <pc:docMk/>
          <pc:sldMk cId="4270223451" sldId="1483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913" v="89"/>
        <pc:sldMkLst>
          <pc:docMk/>
          <pc:sldMk cId="2221368475" sldId="1484"/>
        </pc:sldMkLst>
      </pc:sldChg>
      <pc:sldChg chg="addSp modSp add del mod setBg">
        <pc:chgData name="Neil Dyer" userId="f48cccbf-306c-476d-ac12-27135fb93a1f" providerId="ADAL" clId="{E8E810F0-44FA-48CC-84E2-03736A913548}" dt="2025-05-02T20:08:38.247" v="1146" actId="2696"/>
        <pc:sldMkLst>
          <pc:docMk/>
          <pc:sldMk cId="3270139702" sldId="1484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865" v="88"/>
        <pc:sldMkLst>
          <pc:docMk/>
          <pc:sldMk cId="1754019475" sldId="1485"/>
        </pc:sldMkLst>
      </pc:sldChg>
      <pc:sldChg chg="addSp modSp add del mod setBg">
        <pc:chgData name="Neil Dyer" userId="f48cccbf-306c-476d-ac12-27135fb93a1f" providerId="ADAL" clId="{E8E810F0-44FA-48CC-84E2-03736A913548}" dt="2025-05-02T20:08:38.247" v="1146" actId="2696"/>
        <pc:sldMkLst>
          <pc:docMk/>
          <pc:sldMk cId="2138510592" sldId="1485"/>
        </pc:sldMkLst>
      </pc:sldChg>
      <pc:sldChg chg="addSp modSp add del mod setBg">
        <pc:chgData name="Neil Dyer" userId="f48cccbf-306c-476d-ac12-27135fb93a1f" providerId="ADAL" clId="{E8E810F0-44FA-48CC-84E2-03736A913548}" dt="2025-05-02T20:08:38.247" v="1146" actId="2696"/>
        <pc:sldMkLst>
          <pc:docMk/>
          <pc:sldMk cId="1694447674" sldId="1486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833" v="87"/>
        <pc:sldMkLst>
          <pc:docMk/>
          <pc:sldMk cId="3483736901" sldId="1486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808" v="86"/>
        <pc:sldMkLst>
          <pc:docMk/>
          <pc:sldMk cId="199980001" sldId="1487"/>
        </pc:sldMkLst>
      </pc:sldChg>
      <pc:sldChg chg="addSp delSp modSp add del mod setBg">
        <pc:chgData name="Neil Dyer" userId="f48cccbf-306c-476d-ac12-27135fb93a1f" providerId="ADAL" clId="{E8E810F0-44FA-48CC-84E2-03736A913548}" dt="2025-05-02T20:17:12.557" v="1175" actId="47"/>
        <pc:sldMkLst>
          <pc:docMk/>
          <pc:sldMk cId="1589167050" sldId="1487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753" v="85"/>
        <pc:sldMkLst>
          <pc:docMk/>
          <pc:sldMk cId="211946400" sldId="1488"/>
        </pc:sldMkLst>
      </pc:sldChg>
      <pc:sldChg chg="addSp modSp add del mod setBg">
        <pc:chgData name="Neil Dyer" userId="f48cccbf-306c-476d-ac12-27135fb93a1f" providerId="ADAL" clId="{E8E810F0-44FA-48CC-84E2-03736A913548}" dt="2025-05-02T20:17:12.557" v="1175" actId="47"/>
        <pc:sldMkLst>
          <pc:docMk/>
          <pc:sldMk cId="2396020331" sldId="1488"/>
        </pc:sldMkLst>
      </pc:sldChg>
      <pc:sldChg chg="addSp modSp add del mod setBg">
        <pc:chgData name="Neil Dyer" userId="f48cccbf-306c-476d-ac12-27135fb93a1f" providerId="ADAL" clId="{E8E810F0-44FA-48CC-84E2-03736A913548}" dt="2025-05-02T20:17:32.790" v="1176" actId="2696"/>
        <pc:sldMkLst>
          <pc:docMk/>
          <pc:sldMk cId="1213304071" sldId="1489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728" v="84"/>
        <pc:sldMkLst>
          <pc:docMk/>
          <pc:sldMk cId="3109899173" sldId="1489"/>
        </pc:sldMkLst>
      </pc:sldChg>
      <pc:sldChg chg="addSp delSp modSp add del mod setBg">
        <pc:chgData name="Neil Dyer" userId="f48cccbf-306c-476d-ac12-27135fb93a1f" providerId="ADAL" clId="{E8E810F0-44FA-48CC-84E2-03736A913548}" dt="2025-05-02T20:17:32.790" v="1176" actId="2696"/>
        <pc:sldMkLst>
          <pc:docMk/>
          <pc:sldMk cId="3061948074" sldId="1490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698" v="83"/>
        <pc:sldMkLst>
          <pc:docMk/>
          <pc:sldMk cId="3697766737" sldId="1490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658" v="82"/>
        <pc:sldMkLst>
          <pc:docMk/>
          <pc:sldMk cId="1996647464" sldId="1491"/>
        </pc:sldMkLst>
      </pc:sldChg>
      <pc:sldChg chg="addSp modSp add del mod setBg">
        <pc:chgData name="Neil Dyer" userId="f48cccbf-306c-476d-ac12-27135fb93a1f" providerId="ADAL" clId="{E8E810F0-44FA-48CC-84E2-03736A913548}" dt="2025-05-02T20:08:58.737" v="1147" actId="2696"/>
        <pc:sldMkLst>
          <pc:docMk/>
          <pc:sldMk cId="2904747464" sldId="1491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626" v="81"/>
        <pc:sldMkLst>
          <pc:docMk/>
          <pc:sldMk cId="1610436960" sldId="1492"/>
        </pc:sldMkLst>
      </pc:sldChg>
      <pc:sldChg chg="addSp modSp add del mod setBg">
        <pc:chgData name="Neil Dyer" userId="f48cccbf-306c-476d-ac12-27135fb93a1f" providerId="ADAL" clId="{E8E810F0-44FA-48CC-84E2-03736A913548}" dt="2025-05-02T20:08:58.737" v="1147" actId="2696"/>
        <pc:sldMkLst>
          <pc:docMk/>
          <pc:sldMk cId="3955821102" sldId="1492"/>
        </pc:sldMkLst>
      </pc:sldChg>
      <pc:sldChg chg="addSp modSp add del mod setBg">
        <pc:chgData name="Neil Dyer" userId="f48cccbf-306c-476d-ac12-27135fb93a1f" providerId="ADAL" clId="{E8E810F0-44FA-48CC-84E2-03736A913548}" dt="2025-05-02T20:08:58.737" v="1147" actId="2696"/>
        <pc:sldMkLst>
          <pc:docMk/>
          <pc:sldMk cId="253301243" sldId="1493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598" v="80"/>
        <pc:sldMkLst>
          <pc:docMk/>
          <pc:sldMk cId="3992450560" sldId="1493"/>
        </pc:sldMkLst>
      </pc:sldChg>
      <pc:sldChg chg="addSp delSp modSp add del mod">
        <pc:chgData name="Neil Dyer" userId="f48cccbf-306c-476d-ac12-27135fb93a1f" providerId="ADAL" clId="{E8E810F0-44FA-48CC-84E2-03736A913548}" dt="2025-05-02T20:28:58.431" v="1203" actId="2696"/>
        <pc:sldMkLst>
          <pc:docMk/>
          <pc:sldMk cId="46840622" sldId="1494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562" v="79"/>
        <pc:sldMkLst>
          <pc:docMk/>
          <pc:sldMk cId="2005228158" sldId="1494"/>
        </pc:sldMkLst>
      </pc:sldChg>
      <pc:sldChg chg="add del">
        <pc:chgData name="Neil Dyer" userId="f48cccbf-306c-476d-ac12-27135fb93a1f" providerId="ADAL" clId="{E8E810F0-44FA-48CC-84E2-03736A913548}" dt="2025-05-02T20:29:27.376" v="1205" actId="47"/>
        <pc:sldMkLst>
          <pc:docMk/>
          <pc:sldMk cId="2197142166" sldId="1494"/>
        </pc:sldMkLst>
      </pc:sldChg>
      <pc:sldChg chg="addSp modSp add del mod">
        <pc:chgData name="Neil Dyer" userId="f48cccbf-306c-476d-ac12-27135fb93a1f" providerId="ADAL" clId="{E8E810F0-44FA-48CC-84E2-03736A913548}" dt="2025-05-02T20:28:58.431" v="1203" actId="2696"/>
        <pc:sldMkLst>
          <pc:docMk/>
          <pc:sldMk cId="1206733556" sldId="1495"/>
        </pc:sldMkLst>
      </pc:sldChg>
      <pc:sldChg chg="add del">
        <pc:chgData name="Neil Dyer" userId="f48cccbf-306c-476d-ac12-27135fb93a1f" providerId="ADAL" clId="{E8E810F0-44FA-48CC-84E2-03736A913548}" dt="2025-05-02T20:29:37.008" v="1206" actId="47"/>
        <pc:sldMkLst>
          <pc:docMk/>
          <pc:sldMk cId="2744554627" sldId="1495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531" v="78"/>
        <pc:sldMkLst>
          <pc:docMk/>
          <pc:sldMk cId="3412093270" sldId="1495"/>
        </pc:sldMkLst>
      </pc:sldChg>
      <pc:sldChg chg="add del ord">
        <pc:chgData name="Neil Dyer" userId="f48cccbf-306c-476d-ac12-27135fb93a1f" providerId="ADAL" clId="{E8E810F0-44FA-48CC-84E2-03736A913548}" dt="2025-05-03T20:09:55.300" v="1992" actId="2696"/>
        <pc:sldMkLst>
          <pc:docMk/>
          <pc:sldMk cId="301494719" sldId="1496"/>
        </pc:sldMkLst>
      </pc:sldChg>
      <pc:sldChg chg="addSp modSp add del mod">
        <pc:chgData name="Neil Dyer" userId="f48cccbf-306c-476d-ac12-27135fb93a1f" providerId="ADAL" clId="{E8E810F0-44FA-48CC-84E2-03736A913548}" dt="2025-05-02T20:28:58.431" v="1203" actId="2696"/>
        <pc:sldMkLst>
          <pc:docMk/>
          <pc:sldMk cId="421213793" sldId="1496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507" v="77"/>
        <pc:sldMkLst>
          <pc:docMk/>
          <pc:sldMk cId="1105351835" sldId="1496"/>
        </pc:sldMkLst>
      </pc:sldChg>
      <pc:sldChg chg="addSp modSp add mod ord">
        <pc:chgData name="Neil Dyer" userId="f48cccbf-306c-476d-ac12-27135fb93a1f" providerId="ADAL" clId="{E8E810F0-44FA-48CC-84E2-03736A913548}" dt="2025-05-03T20:23:16.188" v="2329" actId="1076"/>
        <pc:sldMkLst>
          <pc:docMk/>
          <pc:sldMk cId="1750015547" sldId="1496"/>
        </pc:sldMkLst>
      </pc:sldChg>
      <pc:sldChg chg="addSp delSp add del setBg delDesignElem">
        <pc:chgData name="Neil Dyer" userId="f48cccbf-306c-476d-ac12-27135fb93a1f" providerId="ADAL" clId="{E8E810F0-44FA-48CC-84E2-03736A913548}" dt="2025-05-01T21:03:25.477" v="76"/>
        <pc:sldMkLst>
          <pc:docMk/>
          <pc:sldMk cId="1293486366" sldId="1497"/>
        </pc:sldMkLst>
      </pc:sldChg>
      <pc:sldChg chg="add del">
        <pc:chgData name="Neil Dyer" userId="f48cccbf-306c-476d-ac12-27135fb93a1f" providerId="ADAL" clId="{E8E810F0-44FA-48CC-84E2-03736A913548}" dt="2025-05-02T20:09:15.503" v="1148" actId="47"/>
        <pc:sldMkLst>
          <pc:docMk/>
          <pc:sldMk cId="2748619651" sldId="1497"/>
        </pc:sldMkLst>
      </pc:sldChg>
      <pc:sldChg chg="add del">
        <pc:chgData name="Neil Dyer" userId="f48cccbf-306c-476d-ac12-27135fb93a1f" providerId="ADAL" clId="{E8E810F0-44FA-48CC-84E2-03736A913548}" dt="2025-05-02T20:09:27.371" v="1149" actId="47"/>
        <pc:sldMkLst>
          <pc:docMk/>
          <pc:sldMk cId="1363547610" sldId="1498"/>
        </pc:sldMkLst>
      </pc:sldChg>
      <pc:sldChg chg="addSp delSp add del setBg delDesignElem">
        <pc:chgData name="Neil Dyer" userId="f48cccbf-306c-476d-ac12-27135fb93a1f" providerId="ADAL" clId="{E8E810F0-44FA-48CC-84E2-03736A913548}" dt="2025-05-01T21:03:24.971" v="75"/>
        <pc:sldMkLst>
          <pc:docMk/>
          <pc:sldMk cId="1565121981" sldId="1498"/>
        </pc:sldMkLst>
      </pc:sldChg>
      <pc:sldChg chg="addSp delSp add del setBg delDesignElem">
        <pc:chgData name="Neil Dyer" userId="f48cccbf-306c-476d-ac12-27135fb93a1f" providerId="ADAL" clId="{E8E810F0-44FA-48CC-84E2-03736A913548}" dt="2025-05-01T21:03:24.621" v="74"/>
        <pc:sldMkLst>
          <pc:docMk/>
          <pc:sldMk cId="174249370" sldId="1499"/>
        </pc:sldMkLst>
      </pc:sldChg>
      <pc:sldChg chg="add del">
        <pc:chgData name="Neil Dyer" userId="f48cccbf-306c-476d-ac12-27135fb93a1f" providerId="ADAL" clId="{E8E810F0-44FA-48CC-84E2-03736A913548}" dt="2025-05-02T20:09:27.371" v="1149" actId="47"/>
        <pc:sldMkLst>
          <pc:docMk/>
          <pc:sldMk cId="4033971463" sldId="1499"/>
        </pc:sldMkLst>
      </pc:sldChg>
      <pc:sldChg chg="add del">
        <pc:chgData name="Neil Dyer" userId="f48cccbf-306c-476d-ac12-27135fb93a1f" providerId="ADAL" clId="{E8E810F0-44FA-48CC-84E2-03736A913548}" dt="2025-05-02T20:09:27.371" v="1149" actId="47"/>
        <pc:sldMkLst>
          <pc:docMk/>
          <pc:sldMk cId="821293381" sldId="1500"/>
        </pc:sldMkLst>
      </pc:sldChg>
      <pc:sldChg chg="add del">
        <pc:chgData name="Neil Dyer" userId="f48cccbf-306c-476d-ac12-27135fb93a1f" providerId="ADAL" clId="{E8E810F0-44FA-48CC-84E2-03736A913548}" dt="2025-05-02T20:09:27.371" v="1149" actId="47"/>
        <pc:sldMkLst>
          <pc:docMk/>
          <pc:sldMk cId="2501580350" sldId="1501"/>
        </pc:sldMkLst>
      </pc:sldChg>
      <pc:sldChg chg="add del">
        <pc:chgData name="Neil Dyer" userId="f48cccbf-306c-476d-ac12-27135fb93a1f" providerId="ADAL" clId="{E8E810F0-44FA-48CC-84E2-03736A913548}" dt="2025-05-02T20:09:27.371" v="1149" actId="47"/>
        <pc:sldMkLst>
          <pc:docMk/>
          <pc:sldMk cId="2919584962" sldId="1502"/>
        </pc:sldMkLst>
      </pc:sldChg>
      <pc:sldChg chg="add del">
        <pc:chgData name="Neil Dyer" userId="f48cccbf-306c-476d-ac12-27135fb93a1f" providerId="ADAL" clId="{E8E810F0-44FA-48CC-84E2-03736A913548}" dt="2025-05-02T20:09:27.371" v="1149" actId="47"/>
        <pc:sldMkLst>
          <pc:docMk/>
          <pc:sldMk cId="2073322164" sldId="1503"/>
        </pc:sldMkLst>
      </pc:sldChg>
      <pc:sldChg chg="add del">
        <pc:chgData name="Neil Dyer" userId="f48cccbf-306c-476d-ac12-27135fb93a1f" providerId="ADAL" clId="{E8E810F0-44FA-48CC-84E2-03736A913548}" dt="2025-05-02T20:09:27.371" v="1149" actId="47"/>
        <pc:sldMkLst>
          <pc:docMk/>
          <pc:sldMk cId="3578496586" sldId="1504"/>
        </pc:sldMkLst>
      </pc:sldChg>
      <pc:sldChg chg="addSp modSp add mod modAnim">
        <pc:chgData name="Neil Dyer" userId="f48cccbf-306c-476d-ac12-27135fb93a1f" providerId="ADAL" clId="{E8E810F0-44FA-48CC-84E2-03736A913548}" dt="2025-05-02T19:43:58.298" v="326" actId="1076"/>
        <pc:sldMkLst>
          <pc:docMk/>
          <pc:sldMk cId="1756724909" sldId="1505"/>
        </pc:sldMkLst>
      </pc:sldChg>
      <pc:sldChg chg="modSp add mod modAnim">
        <pc:chgData name="Neil Dyer" userId="f48cccbf-306c-476d-ac12-27135fb93a1f" providerId="ADAL" clId="{E8E810F0-44FA-48CC-84E2-03736A913548}" dt="2025-05-02T19:48:08.873" v="811" actId="114"/>
        <pc:sldMkLst>
          <pc:docMk/>
          <pc:sldMk cId="859493336" sldId="1506"/>
        </pc:sldMkLst>
        <pc:spChg chg="mod">
          <ac:chgData name="Neil Dyer" userId="f48cccbf-306c-476d-ac12-27135fb93a1f" providerId="ADAL" clId="{E8E810F0-44FA-48CC-84E2-03736A913548}" dt="2025-05-02T19:47:35.772" v="770" actId="20577"/>
          <ac:spMkLst>
            <pc:docMk/>
            <pc:sldMk cId="859493336" sldId="1506"/>
            <ac:spMk id="2" creationId="{8AFC20FF-FAD2-D7E8-6B22-F88A4643D1E5}"/>
          </ac:spMkLst>
        </pc:spChg>
        <pc:spChg chg="mod">
          <ac:chgData name="Neil Dyer" userId="f48cccbf-306c-476d-ac12-27135fb93a1f" providerId="ADAL" clId="{E8E810F0-44FA-48CC-84E2-03736A913548}" dt="2025-05-02T19:48:08.873" v="811" actId="114"/>
          <ac:spMkLst>
            <pc:docMk/>
            <pc:sldMk cId="859493336" sldId="1506"/>
            <ac:spMk id="3" creationId="{83F549E0-C52D-2C52-9236-967919DE723F}"/>
          </ac:spMkLst>
        </pc:spChg>
      </pc:sldChg>
      <pc:sldChg chg="addSp delSp modSp add mod">
        <pc:chgData name="Neil Dyer" userId="f48cccbf-306c-476d-ac12-27135fb93a1f" providerId="ADAL" clId="{E8E810F0-44FA-48CC-84E2-03736A913548}" dt="2025-05-03T19:51:51.046" v="1398" actId="1036"/>
        <pc:sldMkLst>
          <pc:docMk/>
          <pc:sldMk cId="448513981" sldId="1507"/>
        </pc:sldMkLst>
        <pc:graphicFrameChg chg="add mod modGraphic">
          <ac:chgData name="Neil Dyer" userId="f48cccbf-306c-476d-ac12-27135fb93a1f" providerId="ADAL" clId="{E8E810F0-44FA-48CC-84E2-03736A913548}" dt="2025-05-03T19:51:51.046" v="1398" actId="1036"/>
          <ac:graphicFrameMkLst>
            <pc:docMk/>
            <pc:sldMk cId="448513981" sldId="1507"/>
            <ac:graphicFrameMk id="4" creationId="{23F8961A-7C7F-A445-0F19-646A07570800}"/>
          </ac:graphicFrameMkLst>
        </pc:graphicFrameChg>
      </pc:sldChg>
      <pc:sldChg chg="add del">
        <pc:chgData name="Neil Dyer" userId="f48cccbf-306c-476d-ac12-27135fb93a1f" providerId="ADAL" clId="{E8E810F0-44FA-48CC-84E2-03736A913548}" dt="2025-05-02T20:04:49.781" v="1128" actId="2696"/>
        <pc:sldMkLst>
          <pc:docMk/>
          <pc:sldMk cId="0" sldId="1508"/>
        </pc:sldMkLst>
      </pc:sldChg>
      <pc:sldChg chg="modSp add del mod">
        <pc:chgData name="Neil Dyer" userId="f48cccbf-306c-476d-ac12-27135fb93a1f" providerId="ADAL" clId="{E8E810F0-44FA-48CC-84E2-03736A913548}" dt="2025-05-03T20:45:39.277" v="2839" actId="47"/>
        <pc:sldMkLst>
          <pc:docMk/>
          <pc:sldMk cId="3742018307" sldId="1508"/>
        </pc:sldMkLst>
      </pc:sldChg>
      <pc:sldChg chg="add del">
        <pc:chgData name="Neil Dyer" userId="f48cccbf-306c-476d-ac12-27135fb93a1f" providerId="ADAL" clId="{E8E810F0-44FA-48CC-84E2-03736A913548}" dt="2025-05-02T20:05:50.096" v="1133" actId="47"/>
        <pc:sldMkLst>
          <pc:docMk/>
          <pc:sldMk cId="0" sldId="1509"/>
        </pc:sldMkLst>
      </pc:sldChg>
      <pc:sldChg chg="add del">
        <pc:chgData name="Neil Dyer" userId="f48cccbf-306c-476d-ac12-27135fb93a1f" providerId="ADAL" clId="{E8E810F0-44FA-48CC-84E2-03736A913548}" dt="2025-05-02T20:05:50.096" v="1133" actId="47"/>
        <pc:sldMkLst>
          <pc:docMk/>
          <pc:sldMk cId="0" sldId="1510"/>
        </pc:sldMkLst>
      </pc:sldChg>
      <pc:sldChg chg="add del">
        <pc:chgData name="Neil Dyer" userId="f48cccbf-306c-476d-ac12-27135fb93a1f" providerId="ADAL" clId="{E8E810F0-44FA-48CC-84E2-03736A913548}" dt="2025-05-03T20:57:03.695" v="2982" actId="47"/>
        <pc:sldMkLst>
          <pc:docMk/>
          <pc:sldMk cId="1338670139" sldId="1511"/>
        </pc:sldMkLst>
      </pc:sldChg>
      <pc:sldChg chg="add del">
        <pc:chgData name="Neil Dyer" userId="f48cccbf-306c-476d-ac12-27135fb93a1f" providerId="ADAL" clId="{E8E810F0-44FA-48CC-84E2-03736A913548}" dt="2025-05-02T20:05:28.552" v="1132" actId="47"/>
        <pc:sldMkLst>
          <pc:docMk/>
          <pc:sldMk cId="247846055" sldId="1512"/>
        </pc:sldMkLst>
      </pc:sldChg>
      <pc:sldChg chg="addSp delSp modSp add mod ord">
        <pc:chgData name="Neil Dyer" userId="f48cccbf-306c-476d-ac12-27135fb93a1f" providerId="ADAL" clId="{E8E810F0-44FA-48CC-84E2-03736A913548}" dt="2025-05-03T20:45:33.098" v="2838" actId="5793"/>
        <pc:sldMkLst>
          <pc:docMk/>
          <pc:sldMk cId="656678274" sldId="1512"/>
        </pc:sldMkLst>
      </pc:sldChg>
      <pc:sldChg chg="addSp delSp modSp add del mod">
        <pc:chgData name="Neil Dyer" userId="f48cccbf-306c-476d-ac12-27135fb93a1f" providerId="ADAL" clId="{E8E810F0-44FA-48CC-84E2-03736A913548}" dt="2025-05-03T20:52:13.829" v="2912" actId="47"/>
        <pc:sldMkLst>
          <pc:docMk/>
          <pc:sldMk cId="2817353766" sldId="1513"/>
        </pc:sldMkLst>
      </pc:sldChg>
      <pc:sldChg chg="addSp delSp modSp add del mod">
        <pc:chgData name="Neil Dyer" userId="f48cccbf-306c-476d-ac12-27135fb93a1f" providerId="ADAL" clId="{E8E810F0-44FA-48CC-84E2-03736A913548}" dt="2025-05-03T20:52:15.636" v="2913" actId="47"/>
        <pc:sldMkLst>
          <pc:docMk/>
          <pc:sldMk cId="186483150" sldId="1514"/>
        </pc:sldMkLst>
      </pc:sldChg>
      <pc:sldChg chg="addSp delSp modSp add del mod">
        <pc:chgData name="Neil Dyer" userId="f48cccbf-306c-476d-ac12-27135fb93a1f" providerId="ADAL" clId="{E8E810F0-44FA-48CC-84E2-03736A913548}" dt="2025-05-03T20:35:57.833" v="2768" actId="47"/>
        <pc:sldMkLst>
          <pc:docMk/>
          <pc:sldMk cId="2254738524" sldId="1515"/>
        </pc:sldMkLst>
      </pc:sldChg>
      <pc:sldChg chg="add del">
        <pc:chgData name="Neil Dyer" userId="f48cccbf-306c-476d-ac12-27135fb93a1f" providerId="ADAL" clId="{E8E810F0-44FA-48CC-84E2-03736A913548}" dt="2025-05-02T20:28:16.450" v="1199"/>
        <pc:sldMkLst>
          <pc:docMk/>
          <pc:sldMk cId="3108835905" sldId="1515"/>
        </pc:sldMkLst>
      </pc:sldChg>
      <pc:sldChg chg="addSp delSp modSp add del mod delAnim modAnim">
        <pc:chgData name="Neil Dyer" userId="f48cccbf-306c-476d-ac12-27135fb93a1f" providerId="ADAL" clId="{E8E810F0-44FA-48CC-84E2-03736A913548}" dt="2025-05-03T21:12:01.065" v="3463" actId="47"/>
        <pc:sldMkLst>
          <pc:docMk/>
          <pc:sldMk cId="1328863743" sldId="1516"/>
        </pc:sldMkLst>
      </pc:sldChg>
      <pc:sldChg chg="addSp delSp modSp add del mod modAnim">
        <pc:chgData name="Neil Dyer" userId="f48cccbf-306c-476d-ac12-27135fb93a1f" providerId="ADAL" clId="{E8E810F0-44FA-48CC-84E2-03736A913548}" dt="2025-05-03T20:35:59.668" v="2769" actId="47"/>
        <pc:sldMkLst>
          <pc:docMk/>
          <pc:sldMk cId="1255538921" sldId="1517"/>
        </pc:sldMkLst>
      </pc:sldChg>
      <pc:sldChg chg="addSp delSp modSp add mod modAnim">
        <pc:chgData name="Neil Dyer" userId="f48cccbf-306c-476d-ac12-27135fb93a1f" providerId="ADAL" clId="{E8E810F0-44FA-48CC-84E2-03736A913548}" dt="2025-05-03T21:36:12.378" v="3473"/>
        <pc:sldMkLst>
          <pc:docMk/>
          <pc:sldMk cId="815544870" sldId="1518"/>
        </pc:sldMkLst>
      </pc:sldChg>
      <pc:sldChg chg="addSp delSp modSp add del mod delAnim modAnim">
        <pc:chgData name="Neil Dyer" userId="f48cccbf-306c-476d-ac12-27135fb93a1f" providerId="ADAL" clId="{E8E810F0-44FA-48CC-84E2-03736A913548}" dt="2025-05-03T21:40:50.494" v="3476" actId="47"/>
        <pc:sldMkLst>
          <pc:docMk/>
          <pc:sldMk cId="227078241" sldId="1519"/>
        </pc:sldMkLst>
      </pc:sldChg>
      <pc:sldChg chg="addSp delSp modSp add mod ord modClrScheme chgLayout">
        <pc:chgData name="Neil Dyer" userId="f48cccbf-306c-476d-ac12-27135fb93a1f" providerId="ADAL" clId="{E8E810F0-44FA-48CC-84E2-03736A913548}" dt="2025-05-03T20:03:06.261" v="1938" actId="14100"/>
        <pc:sldMkLst>
          <pc:docMk/>
          <pc:sldMk cId="20622997" sldId="1520"/>
        </pc:sldMkLst>
      </pc:sldChg>
      <pc:sldChg chg="addSp delSp modSp add mod">
        <pc:chgData name="Neil Dyer" userId="f48cccbf-306c-476d-ac12-27135fb93a1f" providerId="ADAL" clId="{E8E810F0-44FA-48CC-84E2-03736A913548}" dt="2025-05-03T20:05:14.330" v="1988" actId="1076"/>
        <pc:sldMkLst>
          <pc:docMk/>
          <pc:sldMk cId="240706957" sldId="1521"/>
        </pc:sldMkLst>
      </pc:sldChg>
      <pc:sldChg chg="add">
        <pc:chgData name="Neil Dyer" userId="f48cccbf-306c-476d-ac12-27135fb93a1f" providerId="ADAL" clId="{E8E810F0-44FA-48CC-84E2-03736A913548}" dt="2025-05-03T20:40:49.251" v="2779"/>
        <pc:sldMkLst>
          <pc:docMk/>
          <pc:sldMk cId="740703417" sldId="1522"/>
        </pc:sldMkLst>
      </pc:sldChg>
      <pc:sldChg chg="modSp add mod">
        <pc:chgData name="Neil Dyer" userId="f48cccbf-306c-476d-ac12-27135fb93a1f" providerId="ADAL" clId="{E8E810F0-44FA-48CC-84E2-03736A913548}" dt="2025-05-03T20:52:24.605" v="2915" actId="5793"/>
        <pc:sldMkLst>
          <pc:docMk/>
          <pc:sldMk cId="3753895124" sldId="1523"/>
        </pc:sldMkLst>
      </pc:sldChg>
      <pc:sldChg chg="addSp delSp modSp add mod">
        <pc:chgData name="Neil Dyer" userId="f48cccbf-306c-476d-ac12-27135fb93a1f" providerId="ADAL" clId="{E8E810F0-44FA-48CC-84E2-03736A913548}" dt="2025-05-03T20:56:53.268" v="2981" actId="20577"/>
        <pc:sldMkLst>
          <pc:docMk/>
          <pc:sldMk cId="1375833244" sldId="1524"/>
        </pc:sldMkLst>
      </pc:sldChg>
      <pc:sldChg chg="addSp delSp modSp add mod">
        <pc:chgData name="Neil Dyer" userId="f48cccbf-306c-476d-ac12-27135fb93a1f" providerId="ADAL" clId="{E8E810F0-44FA-48CC-84E2-03736A913548}" dt="2025-05-03T21:07:00.692" v="3364" actId="1076"/>
        <pc:sldMkLst>
          <pc:docMk/>
          <pc:sldMk cId="3223175497" sldId="1525"/>
        </pc:sldMkLst>
      </pc:sldChg>
      <pc:sldChg chg="addSp delSp modSp add mod delAnim modAnim">
        <pc:chgData name="Neil Dyer" userId="f48cccbf-306c-476d-ac12-27135fb93a1f" providerId="ADAL" clId="{E8E810F0-44FA-48CC-84E2-03736A913548}" dt="2025-05-03T21:07:42.973" v="3375" actId="20577"/>
        <pc:sldMkLst>
          <pc:docMk/>
          <pc:sldMk cId="1512467249" sldId="1526"/>
        </pc:sldMkLst>
      </pc:sldChg>
      <pc:sldChg chg="addSp modSp add mod">
        <pc:chgData name="Neil Dyer" userId="f48cccbf-306c-476d-ac12-27135fb93a1f" providerId="ADAL" clId="{E8E810F0-44FA-48CC-84E2-03736A913548}" dt="2025-05-03T21:42:43.409" v="3491" actId="113"/>
        <pc:sldMkLst>
          <pc:docMk/>
          <pc:sldMk cId="234035820" sldId="1527"/>
        </pc:sldMkLst>
      </pc:sldChg>
      <pc:sldChg chg="add del">
        <pc:chgData name="Neil Dyer" userId="f48cccbf-306c-476d-ac12-27135fb93a1f" providerId="ADAL" clId="{E8E810F0-44FA-48CC-84E2-03736A913548}" dt="2025-05-03T21:48:40.327" v="3632" actId="47"/>
        <pc:sldMkLst>
          <pc:docMk/>
          <pc:sldMk cId="2846476667" sldId="1528"/>
        </pc:sldMkLst>
      </pc:sldChg>
      <pc:sldChg chg="addSp modSp add mod">
        <pc:chgData name="Neil Dyer" userId="f48cccbf-306c-476d-ac12-27135fb93a1f" providerId="ADAL" clId="{E8E810F0-44FA-48CC-84E2-03736A913548}" dt="2025-05-03T22:09:10.974" v="3853" actId="1035"/>
        <pc:sldMkLst>
          <pc:docMk/>
          <pc:sldMk cId="1176416114" sldId="1529"/>
        </pc:sldMkLst>
      </pc:sldChg>
      <pc:sldChg chg="addSp modSp add mod">
        <pc:chgData name="Neil Dyer" userId="f48cccbf-306c-476d-ac12-27135fb93a1f" providerId="ADAL" clId="{E8E810F0-44FA-48CC-84E2-03736A913548}" dt="2025-05-03T21:48:23.992" v="3631" actId="313"/>
        <pc:sldMkLst>
          <pc:docMk/>
          <pc:sldMk cId="1901304349" sldId="1530"/>
        </pc:sldMkLst>
      </pc:sldChg>
      <pc:sldChg chg="add del">
        <pc:chgData name="Neil Dyer" userId="f48cccbf-306c-476d-ac12-27135fb93a1f" providerId="ADAL" clId="{E8E810F0-44FA-48CC-84E2-03736A913548}" dt="2025-05-03T21:45:08.510" v="3525"/>
        <pc:sldMkLst>
          <pc:docMk/>
          <pc:sldMk cId="2589076285" sldId="1530"/>
        </pc:sldMkLst>
      </pc:sldChg>
      <pc:sldChg chg="delSp modSp add mod">
        <pc:chgData name="Neil Dyer" userId="f48cccbf-306c-476d-ac12-27135fb93a1f" providerId="ADAL" clId="{E8E810F0-44FA-48CC-84E2-03736A913548}" dt="2025-05-03T22:03:39.387" v="3810" actId="1035"/>
        <pc:sldMkLst>
          <pc:docMk/>
          <pc:sldMk cId="2377678443" sldId="1531"/>
        </pc:sldMkLst>
      </pc:sldChg>
      <pc:sldChg chg="modSp add mod">
        <pc:chgData name="Neil Dyer" userId="f48cccbf-306c-476d-ac12-27135fb93a1f" providerId="ADAL" clId="{E8E810F0-44FA-48CC-84E2-03736A913548}" dt="2025-05-03T22:17:36.961" v="3856" actId="1076"/>
        <pc:sldMkLst>
          <pc:docMk/>
          <pc:sldMk cId="1045919340" sldId="1532"/>
        </pc:sldMkLst>
      </pc:sldChg>
    </pc:docChg>
  </pc:docChgLst>
  <pc:docChgLst>
    <pc:chgData name="Neil Dyer" userId="f48cccbf-306c-476d-ac12-27135fb93a1f" providerId="ADAL" clId="{03FF90DA-4841-4436-9F28-56BFE235CF45}"/>
    <pc:docChg chg="undo custSel addSld delSld modSld sldOrd">
      <pc:chgData name="Neil Dyer" userId="f48cccbf-306c-476d-ac12-27135fb93a1f" providerId="ADAL" clId="{03FF90DA-4841-4436-9F28-56BFE235CF45}" dt="2025-05-08T18:33:43.264" v="3639" actId="20577"/>
      <pc:docMkLst>
        <pc:docMk/>
      </pc:docMkLst>
      <pc:sldChg chg="modSp mod">
        <pc:chgData name="Neil Dyer" userId="f48cccbf-306c-476d-ac12-27135fb93a1f" providerId="ADAL" clId="{03FF90DA-4841-4436-9F28-56BFE235CF45}" dt="2025-05-08T18:28:40.788" v="3588" actId="20577"/>
        <pc:sldMkLst>
          <pc:docMk/>
          <pc:sldMk cId="1370600217" sldId="257"/>
        </pc:sldMkLst>
        <pc:spChg chg="mod">
          <ac:chgData name="Neil Dyer" userId="f48cccbf-306c-476d-ac12-27135fb93a1f" providerId="ADAL" clId="{03FF90DA-4841-4436-9F28-56BFE235CF45}" dt="2025-05-08T18:28:40.788" v="3588" actId="20577"/>
          <ac:spMkLst>
            <pc:docMk/>
            <pc:sldMk cId="1370600217" sldId="257"/>
            <ac:spMk id="2" creationId="{A6E9004F-BFD6-4ADC-A0B5-89A9E2C7C48E}"/>
          </ac:spMkLst>
        </pc:spChg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3736689993" sldId="258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2287297250" sldId="259"/>
        </pc:sldMkLst>
      </pc:sldChg>
      <pc:sldChg chg="addSp delSp modSp add del mod delAnim modAnim">
        <pc:chgData name="Neil Dyer" userId="f48cccbf-306c-476d-ac12-27135fb93a1f" providerId="ADAL" clId="{03FF90DA-4841-4436-9F28-56BFE235CF45}" dt="2025-05-08T10:02:19.358" v="1693" actId="1036"/>
        <pc:sldMkLst>
          <pc:docMk/>
          <pc:sldMk cId="0" sldId="260"/>
        </pc:sldMkLst>
      </pc:sldChg>
      <pc:sldChg chg="addSp delSp modSp add del mod">
        <pc:chgData name="Neil Dyer" userId="f48cccbf-306c-476d-ac12-27135fb93a1f" providerId="ADAL" clId="{03FF90DA-4841-4436-9F28-56BFE235CF45}" dt="2025-05-08T10:04:58.225" v="1726" actId="1036"/>
        <pc:sldMkLst>
          <pc:docMk/>
          <pc:sldMk cId="0" sldId="261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0" sldId="262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0" sldId="263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0" sldId="264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0" sldId="265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75299810" sldId="266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0" sldId="267"/>
        </pc:sldMkLst>
      </pc:sldChg>
      <pc:sldChg chg="add del">
        <pc:chgData name="Neil Dyer" userId="f48cccbf-306c-476d-ac12-27135fb93a1f" providerId="ADAL" clId="{03FF90DA-4841-4436-9F28-56BFE235CF45}" dt="2025-05-08T18:25:46.988" v="3463" actId="47"/>
        <pc:sldMkLst>
          <pc:docMk/>
          <pc:sldMk cId="0" sldId="268"/>
        </pc:sldMkLst>
      </pc:sldChg>
      <pc:sldChg chg="delSp add del setBg delDesignElem">
        <pc:chgData name="Neil Dyer" userId="f48cccbf-306c-476d-ac12-27135fb93a1f" providerId="ADAL" clId="{03FF90DA-4841-4436-9F28-56BFE235CF45}" dt="2025-05-08T18:12:33.973" v="2972" actId="47"/>
        <pc:sldMkLst>
          <pc:docMk/>
          <pc:sldMk cId="4200125285" sldId="348"/>
        </pc:sldMkLst>
      </pc:sldChg>
      <pc:sldChg chg="addSp delSp modSp add mod setBg">
        <pc:chgData name="Neil Dyer" userId="f48cccbf-306c-476d-ac12-27135fb93a1f" providerId="ADAL" clId="{03FF90DA-4841-4436-9F28-56BFE235CF45}" dt="2025-05-08T18:09:17.716" v="2918" actId="207"/>
        <pc:sldMkLst>
          <pc:docMk/>
          <pc:sldMk cId="410722390" sldId="355"/>
        </pc:sldMkLst>
      </pc:sldChg>
      <pc:sldChg chg="addSp delSp modSp add mod">
        <pc:chgData name="Neil Dyer" userId="f48cccbf-306c-476d-ac12-27135fb93a1f" providerId="ADAL" clId="{03FF90DA-4841-4436-9F28-56BFE235CF45}" dt="2025-05-08T10:26:26.322" v="1856" actId="207"/>
        <pc:sldMkLst>
          <pc:docMk/>
          <pc:sldMk cId="3288841879" sldId="436"/>
        </pc:sldMkLst>
      </pc:sldChg>
      <pc:sldChg chg="add del">
        <pc:chgData name="Neil Dyer" userId="f48cccbf-306c-476d-ac12-27135fb93a1f" providerId="ADAL" clId="{03FF90DA-4841-4436-9F28-56BFE235CF45}" dt="2025-05-07T18:12:40.347" v="400" actId="2696"/>
        <pc:sldMkLst>
          <pc:docMk/>
          <pc:sldMk cId="4251470482" sldId="436"/>
        </pc:sldMkLst>
      </pc:sldChg>
      <pc:sldChg chg="modSp add mod">
        <pc:chgData name="Neil Dyer" userId="f48cccbf-306c-476d-ac12-27135fb93a1f" providerId="ADAL" clId="{03FF90DA-4841-4436-9F28-56BFE235CF45}" dt="2025-05-08T09:37:17.253" v="708" actId="14100"/>
        <pc:sldMkLst>
          <pc:docMk/>
          <pc:sldMk cId="1946963890" sldId="694"/>
        </pc:sldMkLst>
      </pc:sldChg>
      <pc:sldChg chg="modSp add mod">
        <pc:chgData name="Neil Dyer" userId="f48cccbf-306c-476d-ac12-27135fb93a1f" providerId="ADAL" clId="{03FF90DA-4841-4436-9F28-56BFE235CF45}" dt="2025-05-08T09:37:10.331" v="706" actId="1076"/>
        <pc:sldMkLst>
          <pc:docMk/>
          <pc:sldMk cId="523419462" sldId="695"/>
        </pc:sldMkLst>
      </pc:sldChg>
      <pc:sldChg chg="modSp add mod">
        <pc:chgData name="Neil Dyer" userId="f48cccbf-306c-476d-ac12-27135fb93a1f" providerId="ADAL" clId="{03FF90DA-4841-4436-9F28-56BFE235CF45}" dt="2025-05-08T09:37:32.271" v="712" actId="1076"/>
        <pc:sldMkLst>
          <pc:docMk/>
          <pc:sldMk cId="3052629249" sldId="696"/>
        </pc:sldMkLst>
      </pc:sldChg>
      <pc:sldChg chg="modSp add mod">
        <pc:chgData name="Neil Dyer" userId="f48cccbf-306c-476d-ac12-27135fb93a1f" providerId="ADAL" clId="{03FF90DA-4841-4436-9F28-56BFE235CF45}" dt="2025-05-08T10:01:35.371" v="1682" actId="14100"/>
        <pc:sldMkLst>
          <pc:docMk/>
          <pc:sldMk cId="4043562178" sldId="701"/>
        </pc:sldMkLst>
      </pc:sldChg>
      <pc:sldChg chg="add del">
        <pc:chgData name="Neil Dyer" userId="f48cccbf-306c-476d-ac12-27135fb93a1f" providerId="ADAL" clId="{03FF90DA-4841-4436-9F28-56BFE235CF45}" dt="2025-05-08T09:58:30.550" v="1631" actId="47"/>
        <pc:sldMkLst>
          <pc:docMk/>
          <pc:sldMk cId="2921366328" sldId="713"/>
        </pc:sldMkLst>
      </pc:sldChg>
      <pc:sldChg chg="modSp add mod">
        <pc:chgData name="Neil Dyer" userId="f48cccbf-306c-476d-ac12-27135fb93a1f" providerId="ADAL" clId="{03FF90DA-4841-4436-9F28-56BFE235CF45}" dt="2025-05-08T10:01:23.685" v="1681" actId="1076"/>
        <pc:sldMkLst>
          <pc:docMk/>
          <pc:sldMk cId="3994499152" sldId="714"/>
        </pc:sldMkLst>
      </pc:sldChg>
      <pc:sldChg chg="delSp modSp add del mod">
        <pc:chgData name="Neil Dyer" userId="f48cccbf-306c-476d-ac12-27135fb93a1f" providerId="ADAL" clId="{03FF90DA-4841-4436-9F28-56BFE235CF45}" dt="2025-05-08T10:05:02.224" v="1727" actId="47"/>
        <pc:sldMkLst>
          <pc:docMk/>
          <pc:sldMk cId="3510106185" sldId="716"/>
        </pc:sldMkLst>
      </pc:sldChg>
      <pc:sldChg chg="modSp mod">
        <pc:chgData name="Neil Dyer" userId="f48cccbf-306c-476d-ac12-27135fb93a1f" providerId="ADAL" clId="{03FF90DA-4841-4436-9F28-56BFE235CF45}" dt="2025-05-07T08:38:03.622" v="83" actId="20577"/>
        <pc:sldMkLst>
          <pc:docMk/>
          <pc:sldMk cId="799133928" sldId="1203"/>
        </pc:sldMkLst>
        <pc:spChg chg="mod">
          <ac:chgData name="Neil Dyer" userId="f48cccbf-306c-476d-ac12-27135fb93a1f" providerId="ADAL" clId="{03FF90DA-4841-4436-9F28-56BFE235CF45}" dt="2025-05-07T08:38:03.622" v="83" actId="20577"/>
          <ac:spMkLst>
            <pc:docMk/>
            <pc:sldMk cId="799133928" sldId="1203"/>
            <ac:spMk id="2" creationId="{D0770D87-9513-295D-2099-6B02FE6DF8EA}"/>
          </ac:spMkLst>
        </pc:spChg>
      </pc:sldChg>
      <pc:sldChg chg="add del">
        <pc:chgData name="Neil Dyer" userId="f48cccbf-306c-476d-ac12-27135fb93a1f" providerId="ADAL" clId="{03FF90DA-4841-4436-9F28-56BFE235CF45}" dt="2025-05-08T10:07:19.398" v="1734"/>
        <pc:sldMkLst>
          <pc:docMk/>
          <pc:sldMk cId="1686949443" sldId="1210"/>
        </pc:sldMkLst>
      </pc:sldChg>
      <pc:sldChg chg="add">
        <pc:chgData name="Neil Dyer" userId="f48cccbf-306c-476d-ac12-27135fb93a1f" providerId="ADAL" clId="{03FF90DA-4841-4436-9F28-56BFE235CF45}" dt="2025-05-06T18:31:59.352" v="48"/>
        <pc:sldMkLst>
          <pc:docMk/>
          <pc:sldMk cId="14070632" sldId="1462"/>
        </pc:sldMkLst>
      </pc:sldChg>
      <pc:sldChg chg="add del">
        <pc:chgData name="Neil Dyer" userId="f48cccbf-306c-476d-ac12-27135fb93a1f" providerId="ADAL" clId="{03FF90DA-4841-4436-9F28-56BFE235CF45}" dt="2025-05-06T18:31:53.045" v="47"/>
        <pc:sldMkLst>
          <pc:docMk/>
          <pc:sldMk cId="483852020" sldId="1462"/>
        </pc:sldMkLst>
      </pc:sldChg>
      <pc:sldChg chg="del">
        <pc:chgData name="Neil Dyer" userId="f48cccbf-306c-476d-ac12-27135fb93a1f" providerId="ADAL" clId="{03FF90DA-4841-4436-9F28-56BFE235CF45}" dt="2025-05-06T18:31:41.951" v="45" actId="2696"/>
        <pc:sldMkLst>
          <pc:docMk/>
          <pc:sldMk cId="1765579024" sldId="1462"/>
        </pc:sldMkLst>
      </pc:sldChg>
      <pc:sldChg chg="add">
        <pc:chgData name="Neil Dyer" userId="f48cccbf-306c-476d-ac12-27135fb93a1f" providerId="ADAL" clId="{03FF90DA-4841-4436-9F28-56BFE235CF45}" dt="2025-05-06T18:31:59.352" v="48"/>
        <pc:sldMkLst>
          <pc:docMk/>
          <pc:sldMk cId="634360661" sldId="1465"/>
        </pc:sldMkLst>
      </pc:sldChg>
      <pc:sldChg chg="add del">
        <pc:chgData name="Neil Dyer" userId="f48cccbf-306c-476d-ac12-27135fb93a1f" providerId="ADAL" clId="{03FF90DA-4841-4436-9F28-56BFE235CF45}" dt="2025-05-06T18:31:53.045" v="47"/>
        <pc:sldMkLst>
          <pc:docMk/>
          <pc:sldMk cId="874789548" sldId="1465"/>
        </pc:sldMkLst>
      </pc:sldChg>
      <pc:sldChg chg="del">
        <pc:chgData name="Neil Dyer" userId="f48cccbf-306c-476d-ac12-27135fb93a1f" providerId="ADAL" clId="{03FF90DA-4841-4436-9F28-56BFE235CF45}" dt="2025-05-06T18:31:41.951" v="45" actId="2696"/>
        <pc:sldMkLst>
          <pc:docMk/>
          <pc:sldMk cId="2368310263" sldId="1465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4236303589" sldId="1467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3468814751" sldId="1472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213662496" sldId="1473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584494208" sldId="1474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05995270" sldId="1475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3157815154" sldId="1476"/>
        </pc:sldMkLst>
      </pc:sldChg>
      <pc:sldChg chg="modSp add mod">
        <pc:chgData name="Neil Dyer" userId="f48cccbf-306c-476d-ac12-27135fb93a1f" providerId="ADAL" clId="{03FF90DA-4841-4436-9F28-56BFE235CF45}" dt="2025-05-08T10:06:25.068" v="1732" actId="1076"/>
        <pc:sldMkLst>
          <pc:docMk/>
          <pc:sldMk cId="1694447674" sldId="1486"/>
        </pc:sldMkLst>
      </pc:sldChg>
      <pc:sldChg chg="add del">
        <pc:chgData name="Neil Dyer" userId="f48cccbf-306c-476d-ac12-27135fb93a1f" providerId="ADAL" clId="{03FF90DA-4841-4436-9F28-56BFE235CF45}" dt="2025-05-08T10:06:52.043" v="1733" actId="47"/>
        <pc:sldMkLst>
          <pc:docMk/>
          <pc:sldMk cId="1213304071" sldId="1489"/>
        </pc:sldMkLst>
      </pc:sldChg>
      <pc:sldChg chg="add del">
        <pc:chgData name="Neil Dyer" userId="f48cccbf-306c-476d-ac12-27135fb93a1f" providerId="ADAL" clId="{03FF90DA-4841-4436-9F28-56BFE235CF45}" dt="2025-05-08T10:06:52.043" v="1733" actId="47"/>
        <pc:sldMkLst>
          <pc:docMk/>
          <pc:sldMk cId="3061948074" sldId="1490"/>
        </pc:sldMkLst>
      </pc:sldChg>
      <pc:sldChg chg="addSp modSp add mod ord modAnim">
        <pc:chgData name="Neil Dyer" userId="f48cccbf-306c-476d-ac12-27135fb93a1f" providerId="ADAL" clId="{03FF90DA-4841-4436-9F28-56BFE235CF45}" dt="2025-05-08T09:57:36.876" v="1570" actId="1076"/>
        <pc:sldMkLst>
          <pc:docMk/>
          <pc:sldMk cId="3955821102" sldId="1492"/>
        </pc:sldMkLst>
      </pc:sldChg>
      <pc:sldChg chg="modSp add mod">
        <pc:chgData name="Neil Dyer" userId="f48cccbf-306c-476d-ac12-27135fb93a1f" providerId="ADAL" clId="{03FF90DA-4841-4436-9F28-56BFE235CF45}" dt="2025-05-08T10:03:15.512" v="1710" actId="1037"/>
        <pc:sldMkLst>
          <pc:docMk/>
          <pc:sldMk cId="253301243" sldId="1493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750015547" sldId="1496"/>
        </pc:sldMkLst>
      </pc:sldChg>
      <pc:sldChg chg="del">
        <pc:chgData name="Neil Dyer" userId="f48cccbf-306c-476d-ac12-27135fb93a1f" providerId="ADAL" clId="{03FF90DA-4841-4436-9F28-56BFE235CF45}" dt="2025-05-06T18:30:37.258" v="4" actId="47"/>
        <pc:sldMkLst>
          <pc:docMk/>
          <pc:sldMk cId="1756724909" sldId="1505"/>
        </pc:sldMkLst>
      </pc:sldChg>
      <pc:sldChg chg="modSp mod">
        <pc:chgData name="Neil Dyer" userId="f48cccbf-306c-476d-ac12-27135fb93a1f" providerId="ADAL" clId="{03FF90DA-4841-4436-9F28-56BFE235CF45}" dt="2025-05-06T18:30:53.009" v="15" actId="114"/>
        <pc:sldMkLst>
          <pc:docMk/>
          <pc:sldMk cId="859493336" sldId="1506"/>
        </pc:sldMkLst>
        <pc:spChg chg="mod">
          <ac:chgData name="Neil Dyer" userId="f48cccbf-306c-476d-ac12-27135fb93a1f" providerId="ADAL" clId="{03FF90DA-4841-4436-9F28-56BFE235CF45}" dt="2025-05-06T18:30:41.006" v="5" actId="20577"/>
          <ac:spMkLst>
            <pc:docMk/>
            <pc:sldMk cId="859493336" sldId="1506"/>
            <ac:spMk id="2" creationId="{8AFC20FF-FAD2-D7E8-6B22-F88A4643D1E5}"/>
          </ac:spMkLst>
        </pc:spChg>
        <pc:spChg chg="mod">
          <ac:chgData name="Neil Dyer" userId="f48cccbf-306c-476d-ac12-27135fb93a1f" providerId="ADAL" clId="{03FF90DA-4841-4436-9F28-56BFE235CF45}" dt="2025-05-06T18:30:53.009" v="15" actId="114"/>
          <ac:spMkLst>
            <pc:docMk/>
            <pc:sldMk cId="859493336" sldId="1506"/>
            <ac:spMk id="3" creationId="{83F549E0-C52D-2C52-9236-967919DE723F}"/>
          </ac:spMkLst>
        </pc:spChg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656678274" sldId="1512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815544870" sldId="1518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20622997" sldId="1520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240706957" sldId="1521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740703417" sldId="1522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3753895124" sldId="1523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375833244" sldId="1524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3223175497" sldId="1525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512467249" sldId="1526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234035820" sldId="1527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176416114" sldId="1529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901304349" sldId="1530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2377678443" sldId="1531"/>
        </pc:sldMkLst>
      </pc:sldChg>
      <pc:sldChg chg="del">
        <pc:chgData name="Neil Dyer" userId="f48cccbf-306c-476d-ac12-27135fb93a1f" providerId="ADAL" clId="{03FF90DA-4841-4436-9F28-56BFE235CF45}" dt="2025-05-07T18:06:04.027" v="376" actId="47"/>
        <pc:sldMkLst>
          <pc:docMk/>
          <pc:sldMk cId="1045919340" sldId="1532"/>
        </pc:sldMkLst>
      </pc:sldChg>
      <pc:sldChg chg="modSp add del mod">
        <pc:chgData name="Neil Dyer" userId="f48cccbf-306c-476d-ac12-27135fb93a1f" providerId="ADAL" clId="{03FF90DA-4841-4436-9F28-56BFE235CF45}" dt="2025-05-08T18:28:08.936" v="3582" actId="1076"/>
        <pc:sldMkLst>
          <pc:docMk/>
          <pc:sldMk cId="54704286" sldId="1533"/>
        </pc:sldMkLst>
      </pc:sldChg>
      <pc:sldChg chg="delSp modSp add del mod">
        <pc:chgData name="Neil Dyer" userId="f48cccbf-306c-476d-ac12-27135fb93a1f" providerId="ADAL" clId="{03FF90DA-4841-4436-9F28-56BFE235CF45}" dt="2025-05-07T18:07:38.144" v="377" actId="47"/>
        <pc:sldMkLst>
          <pc:docMk/>
          <pc:sldMk cId="608537115" sldId="1534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128481651" sldId="1535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2337855719" sldId="1536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544866298" sldId="1537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3556991091" sldId="1538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2932065298" sldId="1539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398403210" sldId="1540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89836278" sldId="1541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503809194" sldId="1542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57443653" sldId="1543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2226727702" sldId="1544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4241690821" sldId="1545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149224498" sldId="1546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867722626" sldId="1547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3601052601" sldId="1548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512751842" sldId="1549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825709047" sldId="1550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238117129" sldId="1551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1023165724" sldId="1552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2946934020" sldId="1553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591814061" sldId="1554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3459820880" sldId="1555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2663071906" sldId="1556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2678696615" sldId="1557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398280547" sldId="1558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3464950453" sldId="1559"/>
        </pc:sldMkLst>
      </pc:sldChg>
      <pc:sldChg chg="add del">
        <pc:chgData name="Neil Dyer" userId="f48cccbf-306c-476d-ac12-27135fb93a1f" providerId="ADAL" clId="{03FF90DA-4841-4436-9F28-56BFE235CF45}" dt="2025-05-07T18:06:04.027" v="376" actId="47"/>
        <pc:sldMkLst>
          <pc:docMk/>
          <pc:sldMk cId="4273116085" sldId="1560"/>
        </pc:sldMkLst>
      </pc:sldChg>
      <pc:sldChg chg="add">
        <pc:chgData name="Neil Dyer" userId="f48cccbf-306c-476d-ac12-27135fb93a1f" providerId="ADAL" clId="{03FF90DA-4841-4436-9F28-56BFE235CF45}" dt="2025-05-07T08:30:45.665" v="54"/>
        <pc:sldMkLst>
          <pc:docMk/>
          <pc:sldMk cId="1787190704" sldId="1561"/>
        </pc:sldMkLst>
      </pc:sldChg>
      <pc:sldChg chg="add del">
        <pc:chgData name="Neil Dyer" userId="f48cccbf-306c-476d-ac12-27135fb93a1f" providerId="ADAL" clId="{03FF90DA-4841-4436-9F28-56BFE235CF45}" dt="2025-05-07T08:30:40.778" v="53" actId="2696"/>
        <pc:sldMkLst>
          <pc:docMk/>
          <pc:sldMk cId="2994202727" sldId="1561"/>
        </pc:sldMkLst>
      </pc:sldChg>
      <pc:sldChg chg="add del">
        <pc:chgData name="Neil Dyer" userId="f48cccbf-306c-476d-ac12-27135fb93a1f" providerId="ADAL" clId="{03FF90DA-4841-4436-9F28-56BFE235CF45}" dt="2025-05-07T08:38:09.412" v="84" actId="47"/>
        <pc:sldMkLst>
          <pc:docMk/>
          <pc:sldMk cId="0" sldId="1562"/>
        </pc:sldMkLst>
      </pc:sldChg>
      <pc:sldChg chg="addSp delSp modSp add del mod">
        <pc:chgData name="Neil Dyer" userId="f48cccbf-306c-476d-ac12-27135fb93a1f" providerId="ADAL" clId="{03FF90DA-4841-4436-9F28-56BFE235CF45}" dt="2025-05-07T18:08:14.254" v="391" actId="1036"/>
        <pc:sldMkLst>
          <pc:docMk/>
          <pc:sldMk cId="0" sldId="1563"/>
        </pc:sldMkLst>
      </pc:sldChg>
      <pc:sldChg chg="add del">
        <pc:chgData name="Neil Dyer" userId="f48cccbf-306c-476d-ac12-27135fb93a1f" providerId="ADAL" clId="{03FF90DA-4841-4436-9F28-56BFE235CF45}" dt="2025-05-07T18:11:16.834" v="398" actId="2696"/>
        <pc:sldMkLst>
          <pc:docMk/>
          <pc:sldMk cId="0" sldId="1564"/>
        </pc:sldMkLst>
      </pc:sldChg>
      <pc:sldChg chg="addSp modSp add mod ord">
        <pc:chgData name="Neil Dyer" userId="f48cccbf-306c-476d-ac12-27135fb93a1f" providerId="ADAL" clId="{03FF90DA-4841-4436-9F28-56BFE235CF45}" dt="2025-05-08T10:37:11.984" v="2231"/>
        <pc:sldMkLst>
          <pc:docMk/>
          <pc:sldMk cId="4217572673" sldId="1564"/>
        </pc:sldMkLst>
      </pc:sldChg>
      <pc:sldChg chg="addSp delSp modSp add del mod ord delAnim modAnim">
        <pc:chgData name="Neil Dyer" userId="f48cccbf-306c-476d-ac12-27135fb93a1f" providerId="ADAL" clId="{03FF90DA-4841-4436-9F28-56BFE235CF45}" dt="2025-05-08T18:31:02.940" v="3617" actId="20577"/>
        <pc:sldMkLst>
          <pc:docMk/>
          <pc:sldMk cId="0" sldId="1565"/>
        </pc:sldMkLst>
      </pc:sldChg>
      <pc:sldChg chg="addSp modSp add del mod">
        <pc:chgData name="Neil Dyer" userId="f48cccbf-306c-476d-ac12-27135fb93a1f" providerId="ADAL" clId="{03FF90DA-4841-4436-9F28-56BFE235CF45}" dt="2025-05-08T18:33:39.396" v="3638" actId="20577"/>
        <pc:sldMkLst>
          <pc:docMk/>
          <pc:sldMk cId="0" sldId="1566"/>
        </pc:sldMkLst>
      </pc:sldChg>
      <pc:sldChg chg="addSp delSp modSp add del mod modAnim">
        <pc:chgData name="Neil Dyer" userId="f48cccbf-306c-476d-ac12-27135fb93a1f" providerId="ADAL" clId="{03FF90DA-4841-4436-9F28-56BFE235CF45}" dt="2025-05-08T18:01:40.053" v="2769" actId="108"/>
        <pc:sldMkLst>
          <pc:docMk/>
          <pc:sldMk cId="0" sldId="1567"/>
        </pc:sldMkLst>
      </pc:sldChg>
      <pc:sldChg chg="addSp modSp add del mod">
        <pc:chgData name="Neil Dyer" userId="f48cccbf-306c-476d-ac12-27135fb93a1f" providerId="ADAL" clId="{03FF90DA-4841-4436-9F28-56BFE235CF45}" dt="2025-05-08T18:12:24.210" v="2971" actId="1035"/>
        <pc:sldMkLst>
          <pc:docMk/>
          <pc:sldMk cId="0" sldId="1568"/>
        </pc:sldMkLst>
      </pc:sldChg>
      <pc:sldChg chg="addSp modSp add del mod">
        <pc:chgData name="Neil Dyer" userId="f48cccbf-306c-476d-ac12-27135fb93a1f" providerId="ADAL" clId="{03FF90DA-4841-4436-9F28-56BFE235CF45}" dt="2025-05-08T18:25:33.949" v="3462" actId="1037"/>
        <pc:sldMkLst>
          <pc:docMk/>
          <pc:sldMk cId="0" sldId="1569"/>
        </pc:sldMkLst>
      </pc:sldChg>
      <pc:sldChg chg="add del">
        <pc:chgData name="Neil Dyer" userId="f48cccbf-306c-476d-ac12-27135fb93a1f" providerId="ADAL" clId="{03FF90DA-4841-4436-9F28-56BFE235CF45}" dt="2025-05-08T18:28:14.701" v="3583" actId="47"/>
        <pc:sldMkLst>
          <pc:docMk/>
          <pc:sldMk cId="0" sldId="1570"/>
        </pc:sldMkLst>
      </pc:sldChg>
      <pc:sldChg chg="addSp modSp add mod">
        <pc:chgData name="Neil Dyer" userId="f48cccbf-306c-476d-ac12-27135fb93a1f" providerId="ADAL" clId="{03FF90DA-4841-4436-9F28-56BFE235CF45}" dt="2025-05-08T10:05:09.578" v="1728" actId="114"/>
        <pc:sldMkLst>
          <pc:docMk/>
          <pc:sldMk cId="0" sldId="1571"/>
        </pc:sldMkLst>
      </pc:sldChg>
      <pc:sldChg chg="addSp delSp modSp add mod ord delAnim modAnim">
        <pc:chgData name="Neil Dyer" userId="f48cccbf-306c-476d-ac12-27135fb93a1f" providerId="ADAL" clId="{03FF90DA-4841-4436-9F28-56BFE235CF45}" dt="2025-05-08T10:01:54.822" v="1683" actId="20577"/>
        <pc:sldMkLst>
          <pc:docMk/>
          <pc:sldMk cId="0" sldId="1572"/>
        </pc:sldMkLst>
      </pc:sldChg>
      <pc:sldChg chg="modSp add mod">
        <pc:chgData name="Neil Dyer" userId="f48cccbf-306c-476d-ac12-27135fb93a1f" providerId="ADAL" clId="{03FF90DA-4841-4436-9F28-56BFE235CF45}" dt="2025-05-08T10:02:31.697" v="1694" actId="113"/>
        <pc:sldMkLst>
          <pc:docMk/>
          <pc:sldMk cId="2783108787" sldId="1573"/>
        </pc:sldMkLst>
      </pc:sldChg>
      <pc:sldChg chg="add del">
        <pc:chgData name="Neil Dyer" userId="f48cccbf-306c-476d-ac12-27135fb93a1f" providerId="ADAL" clId="{03FF90DA-4841-4436-9F28-56BFE235CF45}" dt="2025-05-07T18:12:40.347" v="400" actId="2696"/>
        <pc:sldMkLst>
          <pc:docMk/>
          <pc:sldMk cId="0" sldId="1574"/>
        </pc:sldMkLst>
      </pc:sldChg>
      <pc:sldChg chg="modSp add mod">
        <pc:chgData name="Neil Dyer" userId="f48cccbf-306c-476d-ac12-27135fb93a1f" providerId="ADAL" clId="{03FF90DA-4841-4436-9F28-56BFE235CF45}" dt="2025-05-08T10:08:48.016" v="1742" actId="1076"/>
        <pc:sldMkLst>
          <pc:docMk/>
          <pc:sldMk cId="1556907206" sldId="1574"/>
        </pc:sldMkLst>
      </pc:sldChg>
      <pc:sldChg chg="addSp delSp modSp new mod">
        <pc:chgData name="Neil Dyer" userId="f48cccbf-306c-476d-ac12-27135fb93a1f" providerId="ADAL" clId="{03FF90DA-4841-4436-9F28-56BFE235CF45}" dt="2025-05-08T10:30:40.636" v="2140" actId="1076"/>
        <pc:sldMkLst>
          <pc:docMk/>
          <pc:sldMk cId="1850759214" sldId="1575"/>
        </pc:sldMkLst>
      </pc:sldChg>
      <pc:sldChg chg="addSp delSp modSp add del mod">
        <pc:chgData name="Neil Dyer" userId="f48cccbf-306c-476d-ac12-27135fb93a1f" providerId="ADAL" clId="{03FF90DA-4841-4436-9F28-56BFE235CF45}" dt="2025-05-08T10:31:39.791" v="2146" actId="47"/>
        <pc:sldMkLst>
          <pc:docMk/>
          <pc:sldMk cId="2693099271" sldId="1576"/>
        </pc:sldMkLst>
      </pc:sldChg>
      <pc:sldChg chg="addSp delSp modSp add mod">
        <pc:chgData name="Neil Dyer" userId="f48cccbf-306c-476d-ac12-27135fb93a1f" providerId="ADAL" clId="{03FF90DA-4841-4436-9F28-56BFE235CF45}" dt="2025-05-08T10:32:07.139" v="2152" actId="1076"/>
        <pc:sldMkLst>
          <pc:docMk/>
          <pc:sldMk cId="288356758" sldId="1577"/>
        </pc:sldMkLst>
      </pc:sldChg>
      <pc:sldChg chg="addSp delSp modSp add mod">
        <pc:chgData name="Neil Dyer" userId="f48cccbf-306c-476d-ac12-27135fb93a1f" providerId="ADAL" clId="{03FF90DA-4841-4436-9F28-56BFE235CF45}" dt="2025-05-08T10:34:33.797" v="2229" actId="1076"/>
        <pc:sldMkLst>
          <pc:docMk/>
          <pc:sldMk cId="3866198942" sldId="1578"/>
        </pc:sldMkLst>
      </pc:sldChg>
      <pc:sldChg chg="addSp delSp modSp add del mod">
        <pc:chgData name="Neil Dyer" userId="f48cccbf-306c-476d-ac12-27135fb93a1f" providerId="ADAL" clId="{03FF90DA-4841-4436-9F28-56BFE235CF45}" dt="2025-05-08T10:39:29.026" v="2483" actId="47"/>
        <pc:sldMkLst>
          <pc:docMk/>
          <pc:sldMk cId="1316633359" sldId="1579"/>
        </pc:sldMkLst>
      </pc:sldChg>
      <pc:sldChg chg="addSp delSp modSp add mod ord">
        <pc:chgData name="Neil Dyer" userId="f48cccbf-306c-476d-ac12-27135fb93a1f" providerId="ADAL" clId="{03FF90DA-4841-4436-9F28-56BFE235CF45}" dt="2025-05-08T18:29:48.257" v="3616" actId="20577"/>
        <pc:sldMkLst>
          <pc:docMk/>
          <pc:sldMk cId="1066760524" sldId="1580"/>
        </pc:sldMkLst>
        <pc:spChg chg="mod">
          <ac:chgData name="Neil Dyer" userId="f48cccbf-306c-476d-ac12-27135fb93a1f" providerId="ADAL" clId="{03FF90DA-4841-4436-9F28-56BFE235CF45}" dt="2025-05-08T18:29:48.257" v="3616" actId="20577"/>
          <ac:spMkLst>
            <pc:docMk/>
            <pc:sldMk cId="1066760524" sldId="1580"/>
            <ac:spMk id="2" creationId="{9F8E9EDA-214D-1C17-806D-176564955A3D}"/>
          </ac:spMkLst>
        </pc:spChg>
      </pc:sldChg>
      <pc:sldChg chg="modSp add del mod">
        <pc:chgData name="Neil Dyer" userId="f48cccbf-306c-476d-ac12-27135fb93a1f" providerId="ADAL" clId="{03FF90DA-4841-4436-9F28-56BFE235CF45}" dt="2025-05-08T09:38:08.878" v="715" actId="47"/>
        <pc:sldMkLst>
          <pc:docMk/>
          <pc:sldMk cId="171886571" sldId="1581"/>
        </pc:sldMkLst>
      </pc:sldChg>
      <pc:sldChg chg="addSp delSp modSp add mod modClrScheme chgLayout">
        <pc:chgData name="Neil Dyer" userId="f48cccbf-306c-476d-ac12-27135fb93a1f" providerId="ADAL" clId="{03FF90DA-4841-4436-9F28-56BFE235CF45}" dt="2025-05-08T09:54:16.799" v="1560" actId="14100"/>
        <pc:sldMkLst>
          <pc:docMk/>
          <pc:sldMk cId="314067377" sldId="1581"/>
        </pc:sldMkLst>
      </pc:sldChg>
      <pc:sldChg chg="addSp delSp modSp add mod delAnim">
        <pc:chgData name="Neil Dyer" userId="f48cccbf-306c-476d-ac12-27135fb93a1f" providerId="ADAL" clId="{03FF90DA-4841-4436-9F28-56BFE235CF45}" dt="2025-05-08T18:32:42.297" v="3637" actId="1035"/>
        <pc:sldMkLst>
          <pc:docMk/>
          <pc:sldMk cId="3762275954" sldId="1582"/>
        </pc:sldMkLst>
      </pc:sldChg>
      <pc:sldChg chg="modSp add mod">
        <pc:chgData name="Neil Dyer" userId="f48cccbf-306c-476d-ac12-27135fb93a1f" providerId="ADAL" clId="{03FF90DA-4841-4436-9F28-56BFE235CF45}" dt="2025-05-08T10:08:16.150" v="1736" actId="207"/>
        <pc:sldMkLst>
          <pc:docMk/>
          <pc:sldMk cId="4111006951" sldId="1583"/>
        </pc:sldMkLst>
      </pc:sldChg>
      <pc:sldChg chg="addSp delSp modSp add mod modAnim">
        <pc:chgData name="Neil Dyer" userId="f48cccbf-306c-476d-ac12-27135fb93a1f" providerId="ADAL" clId="{03FF90DA-4841-4436-9F28-56BFE235CF45}" dt="2025-05-08T10:24:32.861" v="1838"/>
        <pc:sldMkLst>
          <pc:docMk/>
          <pc:sldMk cId="1088445181" sldId="1584"/>
        </pc:sldMkLst>
      </pc:sldChg>
      <pc:sldChg chg="add del">
        <pc:chgData name="Neil Dyer" userId="f48cccbf-306c-476d-ac12-27135fb93a1f" providerId="ADAL" clId="{03FF90DA-4841-4436-9F28-56BFE235CF45}" dt="2025-05-08T10:29:06.343" v="2024"/>
        <pc:sldMkLst>
          <pc:docMk/>
          <pc:sldMk cId="1040022251" sldId="1585"/>
        </pc:sldMkLst>
      </pc:sldChg>
      <pc:sldChg chg="modSp add mod">
        <pc:chgData name="Neil Dyer" userId="f48cccbf-306c-476d-ac12-27135fb93a1f" providerId="ADAL" clId="{03FF90DA-4841-4436-9F28-56BFE235CF45}" dt="2025-05-08T10:30:01.919" v="2134" actId="1076"/>
        <pc:sldMkLst>
          <pc:docMk/>
          <pc:sldMk cId="3688143742" sldId="1585"/>
        </pc:sldMkLst>
      </pc:sldChg>
      <pc:sldChg chg="add del">
        <pc:chgData name="Neil Dyer" userId="f48cccbf-306c-476d-ac12-27135fb93a1f" providerId="ADAL" clId="{03FF90DA-4841-4436-9F28-56BFE235CF45}" dt="2025-05-08T10:28:51.843" v="2022"/>
        <pc:sldMkLst>
          <pc:docMk/>
          <pc:sldMk cId="4168952351" sldId="1585"/>
        </pc:sldMkLst>
      </pc:sldChg>
      <pc:sldChg chg="addSp delSp modSp add mod">
        <pc:chgData name="Neil Dyer" userId="f48cccbf-306c-476d-ac12-27135fb93a1f" providerId="ADAL" clId="{03FF90DA-4841-4436-9F28-56BFE235CF45}" dt="2025-05-08T10:39:23.990" v="2482" actId="207"/>
        <pc:sldMkLst>
          <pc:docMk/>
          <pc:sldMk cId="2330596677" sldId="1586"/>
        </pc:sldMkLst>
      </pc:sldChg>
      <pc:sldChg chg="addSp delSp modSp add mod">
        <pc:chgData name="Neil Dyer" userId="f48cccbf-306c-476d-ac12-27135fb93a1f" providerId="ADAL" clId="{03FF90DA-4841-4436-9F28-56BFE235CF45}" dt="2025-05-08T18:33:43.264" v="3639" actId="20577"/>
        <pc:sldMkLst>
          <pc:docMk/>
          <pc:sldMk cId="2270695002" sldId="1587"/>
        </pc:sldMkLst>
      </pc:sldChg>
      <pc:sldChg chg="addSp delSp modSp add mod">
        <pc:chgData name="Neil Dyer" userId="f48cccbf-306c-476d-ac12-27135fb93a1f" providerId="ADAL" clId="{03FF90DA-4841-4436-9F28-56BFE235CF45}" dt="2025-05-08T18:07:39.447" v="2855" actId="14100"/>
        <pc:sldMkLst>
          <pc:docMk/>
          <pc:sldMk cId="449006979" sldId="1588"/>
        </pc:sldMkLst>
      </pc:sldChg>
      <pc:sldMasterChg chg="delSldLayout">
        <pc:chgData name="Neil Dyer" userId="f48cccbf-306c-476d-ac12-27135fb93a1f" providerId="ADAL" clId="{03FF90DA-4841-4436-9F28-56BFE235CF45}" dt="2025-05-07T18:12:40.347" v="400" actId="2696"/>
        <pc:sldMasterMkLst>
          <pc:docMk/>
          <pc:sldMasterMk cId="1251622122" sldId="2147483680"/>
        </pc:sldMasterMkLst>
        <pc:sldLayoutChg chg="del">
          <pc:chgData name="Neil Dyer" userId="f48cccbf-306c-476d-ac12-27135fb93a1f" providerId="ADAL" clId="{03FF90DA-4841-4436-9F28-56BFE235CF45}" dt="2025-05-07T18:12:40.347" v="400" actId="2696"/>
          <pc:sldLayoutMkLst>
            <pc:docMk/>
            <pc:sldMasterMk cId="1251622122" sldId="2147483680"/>
            <pc:sldLayoutMk cId="3820945199" sldId="2147483755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12" Type="http://schemas.openxmlformats.org/officeDocument/2006/relationships/image" Target="../media/image43.sv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068186-54B5-413E-82D1-08AA87B789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F6036BB-A275-47B7-93F0-FF124F290DE6}">
      <dgm:prSet/>
      <dgm:spPr/>
      <dgm:t>
        <a:bodyPr/>
        <a:lstStyle/>
        <a:p>
          <a:r>
            <a:rPr lang="en-US"/>
            <a:t>• Turning strategy into action through planned activities and resource use</a:t>
          </a:r>
        </a:p>
      </dgm:t>
    </dgm:pt>
    <dgm:pt modelId="{F1CFC01A-0656-4FCA-8410-06945A512CFB}" type="parTrans" cxnId="{9E8F3492-1BA2-4569-BFC5-A2B7AE024AC4}">
      <dgm:prSet/>
      <dgm:spPr/>
      <dgm:t>
        <a:bodyPr/>
        <a:lstStyle/>
        <a:p>
          <a:endParaRPr lang="en-US"/>
        </a:p>
      </dgm:t>
    </dgm:pt>
    <dgm:pt modelId="{86A44C14-415A-430D-B294-EAF7FEB270E1}" type="sibTrans" cxnId="{9E8F3492-1BA2-4569-BFC5-A2B7AE024AC4}">
      <dgm:prSet/>
      <dgm:spPr/>
      <dgm:t>
        <a:bodyPr/>
        <a:lstStyle/>
        <a:p>
          <a:endParaRPr lang="en-US"/>
        </a:p>
      </dgm:t>
    </dgm:pt>
    <dgm:pt modelId="{A67D5D08-23ED-4300-B437-1348746B238C}">
      <dgm:prSet/>
      <dgm:spPr/>
      <dgm:t>
        <a:bodyPr/>
        <a:lstStyle/>
        <a:p>
          <a:r>
            <a:rPr lang="en-US"/>
            <a:t>• Aligning people, processes, and systems to support change</a:t>
          </a:r>
        </a:p>
      </dgm:t>
    </dgm:pt>
    <dgm:pt modelId="{DA8E01F6-CC7D-4B1C-B558-CEE1D02DB076}" type="parTrans" cxnId="{4072F23D-469E-4F8C-AFA7-D8F4DF1AE256}">
      <dgm:prSet/>
      <dgm:spPr/>
      <dgm:t>
        <a:bodyPr/>
        <a:lstStyle/>
        <a:p>
          <a:endParaRPr lang="en-US"/>
        </a:p>
      </dgm:t>
    </dgm:pt>
    <dgm:pt modelId="{7430A717-540D-4F5B-9BBE-A016156DF1D5}" type="sibTrans" cxnId="{4072F23D-469E-4F8C-AFA7-D8F4DF1AE256}">
      <dgm:prSet/>
      <dgm:spPr/>
      <dgm:t>
        <a:bodyPr/>
        <a:lstStyle/>
        <a:p>
          <a:endParaRPr lang="en-US"/>
        </a:p>
      </dgm:t>
    </dgm:pt>
    <dgm:pt modelId="{EF2AC1E0-302F-41EC-A444-4679DDE9F90F}">
      <dgm:prSet/>
      <dgm:spPr/>
      <dgm:t>
        <a:bodyPr/>
        <a:lstStyle/>
        <a:p>
          <a:r>
            <a:rPr lang="en-US"/>
            <a:t>• Often the most challenging stage – where many initiatives fail</a:t>
          </a:r>
        </a:p>
      </dgm:t>
    </dgm:pt>
    <dgm:pt modelId="{59AEB686-E3EC-4913-AC63-101D32C71838}" type="parTrans" cxnId="{C43C15F8-0E69-4A2C-8A0B-E7726C13E96A}">
      <dgm:prSet/>
      <dgm:spPr/>
      <dgm:t>
        <a:bodyPr/>
        <a:lstStyle/>
        <a:p>
          <a:endParaRPr lang="en-US"/>
        </a:p>
      </dgm:t>
    </dgm:pt>
    <dgm:pt modelId="{C3A1FEF6-290C-4AE3-BD0A-3CB853ADD216}" type="sibTrans" cxnId="{C43C15F8-0E69-4A2C-8A0B-E7726C13E96A}">
      <dgm:prSet/>
      <dgm:spPr/>
      <dgm:t>
        <a:bodyPr/>
        <a:lstStyle/>
        <a:p>
          <a:endParaRPr lang="en-US"/>
        </a:p>
      </dgm:t>
    </dgm:pt>
    <dgm:pt modelId="{2560DC60-2A01-4809-A069-4215020E4446}">
      <dgm:prSet/>
      <dgm:spPr/>
      <dgm:t>
        <a:bodyPr/>
        <a:lstStyle/>
        <a:p>
          <a:r>
            <a:rPr lang="en-US"/>
            <a:t>• Requires clear leadership, communication, and accountability</a:t>
          </a:r>
        </a:p>
      </dgm:t>
    </dgm:pt>
    <dgm:pt modelId="{F3D3F411-8C3D-4DFF-BC01-6D76B0D923CA}" type="parTrans" cxnId="{57E0445E-516D-4AE9-8DB2-6A7ED3894BF8}">
      <dgm:prSet/>
      <dgm:spPr/>
      <dgm:t>
        <a:bodyPr/>
        <a:lstStyle/>
        <a:p>
          <a:endParaRPr lang="en-US"/>
        </a:p>
      </dgm:t>
    </dgm:pt>
    <dgm:pt modelId="{302FFB9F-EBC6-41B8-96DC-A7F1B7B5D225}" type="sibTrans" cxnId="{57E0445E-516D-4AE9-8DB2-6A7ED3894BF8}">
      <dgm:prSet/>
      <dgm:spPr/>
      <dgm:t>
        <a:bodyPr/>
        <a:lstStyle/>
        <a:p>
          <a:endParaRPr lang="en-US"/>
        </a:p>
      </dgm:t>
    </dgm:pt>
    <dgm:pt modelId="{C2C6C944-3703-4A86-ABE3-816E6C2AAF78}" type="pres">
      <dgm:prSet presAssocID="{FE068186-54B5-413E-82D1-08AA87B78931}" presName="root" presStyleCnt="0">
        <dgm:presLayoutVars>
          <dgm:dir/>
          <dgm:resizeHandles val="exact"/>
        </dgm:presLayoutVars>
      </dgm:prSet>
      <dgm:spPr/>
    </dgm:pt>
    <dgm:pt modelId="{9BBD497C-208E-4A4D-9A2A-B437C14F2270}" type="pres">
      <dgm:prSet presAssocID="{2F6036BB-A275-47B7-93F0-FF124F290DE6}" presName="compNode" presStyleCnt="0"/>
      <dgm:spPr/>
    </dgm:pt>
    <dgm:pt modelId="{F9DBC4A7-A79A-44C9-B96E-60A1F286766F}" type="pres">
      <dgm:prSet presAssocID="{2F6036BB-A275-47B7-93F0-FF124F290DE6}" presName="bgRect" presStyleLbl="bgShp" presStyleIdx="0" presStyleCnt="4"/>
      <dgm:spPr/>
    </dgm:pt>
    <dgm:pt modelId="{D99D4F7F-D239-4108-9014-FD6F9187E9DF}" type="pres">
      <dgm:prSet presAssocID="{2F6036BB-A275-47B7-93F0-FF124F290DE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792A0D3-7CC7-4739-9EA6-B70578EDA1E6}" type="pres">
      <dgm:prSet presAssocID="{2F6036BB-A275-47B7-93F0-FF124F290DE6}" presName="spaceRect" presStyleCnt="0"/>
      <dgm:spPr/>
    </dgm:pt>
    <dgm:pt modelId="{91F80B80-512C-49DD-BE85-2E83E7F28C08}" type="pres">
      <dgm:prSet presAssocID="{2F6036BB-A275-47B7-93F0-FF124F290DE6}" presName="parTx" presStyleLbl="revTx" presStyleIdx="0" presStyleCnt="4">
        <dgm:presLayoutVars>
          <dgm:chMax val="0"/>
          <dgm:chPref val="0"/>
        </dgm:presLayoutVars>
      </dgm:prSet>
      <dgm:spPr/>
    </dgm:pt>
    <dgm:pt modelId="{44438F5B-7264-42A8-9FFB-328855B0E3DA}" type="pres">
      <dgm:prSet presAssocID="{86A44C14-415A-430D-B294-EAF7FEB270E1}" presName="sibTrans" presStyleCnt="0"/>
      <dgm:spPr/>
    </dgm:pt>
    <dgm:pt modelId="{CE488A02-7D8B-4FB3-8EA0-EBAC92D32666}" type="pres">
      <dgm:prSet presAssocID="{A67D5D08-23ED-4300-B437-1348746B238C}" presName="compNode" presStyleCnt="0"/>
      <dgm:spPr/>
    </dgm:pt>
    <dgm:pt modelId="{A6FA11B6-6B47-4468-91A4-F2506FB7B4F7}" type="pres">
      <dgm:prSet presAssocID="{A67D5D08-23ED-4300-B437-1348746B238C}" presName="bgRect" presStyleLbl="bgShp" presStyleIdx="1" presStyleCnt="4"/>
      <dgm:spPr/>
    </dgm:pt>
    <dgm:pt modelId="{3CB7036F-A07D-4E39-8C65-5EB3D57C84D6}" type="pres">
      <dgm:prSet presAssocID="{A67D5D08-23ED-4300-B437-1348746B238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rcular Flowchart"/>
        </a:ext>
      </dgm:extLst>
    </dgm:pt>
    <dgm:pt modelId="{75E25B26-CD8A-411A-90D6-7CE3DB39D1A8}" type="pres">
      <dgm:prSet presAssocID="{A67D5D08-23ED-4300-B437-1348746B238C}" presName="spaceRect" presStyleCnt="0"/>
      <dgm:spPr/>
    </dgm:pt>
    <dgm:pt modelId="{81FC3B47-8936-4651-89F7-FDEED4597639}" type="pres">
      <dgm:prSet presAssocID="{A67D5D08-23ED-4300-B437-1348746B238C}" presName="parTx" presStyleLbl="revTx" presStyleIdx="1" presStyleCnt="4">
        <dgm:presLayoutVars>
          <dgm:chMax val="0"/>
          <dgm:chPref val="0"/>
        </dgm:presLayoutVars>
      </dgm:prSet>
      <dgm:spPr/>
    </dgm:pt>
    <dgm:pt modelId="{15C06055-4AB6-464E-AE04-C2F031AD60EF}" type="pres">
      <dgm:prSet presAssocID="{7430A717-540D-4F5B-9BBE-A016156DF1D5}" presName="sibTrans" presStyleCnt="0"/>
      <dgm:spPr/>
    </dgm:pt>
    <dgm:pt modelId="{1DDB5AF5-0B38-45D3-AA18-2D6FC9328CFC}" type="pres">
      <dgm:prSet presAssocID="{EF2AC1E0-302F-41EC-A444-4679DDE9F90F}" presName="compNode" presStyleCnt="0"/>
      <dgm:spPr/>
    </dgm:pt>
    <dgm:pt modelId="{D3C6F8A6-80FB-4AA3-A1E3-8E2A442296C6}" type="pres">
      <dgm:prSet presAssocID="{EF2AC1E0-302F-41EC-A444-4679DDE9F90F}" presName="bgRect" presStyleLbl="bgShp" presStyleIdx="2" presStyleCnt="4"/>
      <dgm:spPr/>
    </dgm:pt>
    <dgm:pt modelId="{45A4CC4B-1D0B-4021-8BA6-52A4F64D376C}" type="pres">
      <dgm:prSet presAssocID="{EF2AC1E0-302F-41EC-A444-4679DDE9F90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E29A9787-0426-4A7E-9D0B-F59E57E88DFF}" type="pres">
      <dgm:prSet presAssocID="{EF2AC1E0-302F-41EC-A444-4679DDE9F90F}" presName="spaceRect" presStyleCnt="0"/>
      <dgm:spPr/>
    </dgm:pt>
    <dgm:pt modelId="{F4811C3B-57F5-4AB1-9726-E0B90AF0B5AD}" type="pres">
      <dgm:prSet presAssocID="{EF2AC1E0-302F-41EC-A444-4679DDE9F90F}" presName="parTx" presStyleLbl="revTx" presStyleIdx="2" presStyleCnt="4">
        <dgm:presLayoutVars>
          <dgm:chMax val="0"/>
          <dgm:chPref val="0"/>
        </dgm:presLayoutVars>
      </dgm:prSet>
      <dgm:spPr/>
    </dgm:pt>
    <dgm:pt modelId="{B475064B-45BD-4286-B048-F86872079099}" type="pres">
      <dgm:prSet presAssocID="{C3A1FEF6-290C-4AE3-BD0A-3CB853ADD216}" presName="sibTrans" presStyleCnt="0"/>
      <dgm:spPr/>
    </dgm:pt>
    <dgm:pt modelId="{B7011362-C06E-4120-B84B-1FE133A1BD53}" type="pres">
      <dgm:prSet presAssocID="{2560DC60-2A01-4809-A069-4215020E4446}" presName="compNode" presStyleCnt="0"/>
      <dgm:spPr/>
    </dgm:pt>
    <dgm:pt modelId="{546743F6-B5FE-4571-8933-6A4923EB001B}" type="pres">
      <dgm:prSet presAssocID="{2560DC60-2A01-4809-A069-4215020E4446}" presName="bgRect" presStyleLbl="bgShp" presStyleIdx="3" presStyleCnt="4"/>
      <dgm:spPr/>
    </dgm:pt>
    <dgm:pt modelId="{C6510732-6DAA-4ECA-ADFE-CD512C2B4096}" type="pres">
      <dgm:prSet presAssocID="{2560DC60-2A01-4809-A069-4215020E44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48A6A90F-14C5-4E16-BC60-21A4341C7B1D}" type="pres">
      <dgm:prSet presAssocID="{2560DC60-2A01-4809-A069-4215020E4446}" presName="spaceRect" presStyleCnt="0"/>
      <dgm:spPr/>
    </dgm:pt>
    <dgm:pt modelId="{49AEBEDD-C2AE-4012-849A-FA78C668F80D}" type="pres">
      <dgm:prSet presAssocID="{2560DC60-2A01-4809-A069-4215020E444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60BA307-94B9-4124-B13F-63860990523C}" type="presOf" srcId="{2560DC60-2A01-4809-A069-4215020E4446}" destId="{49AEBEDD-C2AE-4012-849A-FA78C668F80D}" srcOrd="0" destOrd="0" presId="urn:microsoft.com/office/officeart/2018/2/layout/IconVerticalSolidList"/>
    <dgm:cxn modelId="{89E0A524-6003-431E-A90F-EA26A740C94C}" type="presOf" srcId="{FE068186-54B5-413E-82D1-08AA87B78931}" destId="{C2C6C944-3703-4A86-ABE3-816E6C2AAF78}" srcOrd="0" destOrd="0" presId="urn:microsoft.com/office/officeart/2018/2/layout/IconVerticalSolidList"/>
    <dgm:cxn modelId="{E94CF134-F375-4FE5-8CBC-471BCED57B0C}" type="presOf" srcId="{2F6036BB-A275-47B7-93F0-FF124F290DE6}" destId="{91F80B80-512C-49DD-BE85-2E83E7F28C08}" srcOrd="0" destOrd="0" presId="urn:microsoft.com/office/officeart/2018/2/layout/IconVerticalSolidList"/>
    <dgm:cxn modelId="{4072F23D-469E-4F8C-AFA7-D8F4DF1AE256}" srcId="{FE068186-54B5-413E-82D1-08AA87B78931}" destId="{A67D5D08-23ED-4300-B437-1348746B238C}" srcOrd="1" destOrd="0" parTransId="{DA8E01F6-CC7D-4B1C-B558-CEE1D02DB076}" sibTransId="{7430A717-540D-4F5B-9BBE-A016156DF1D5}"/>
    <dgm:cxn modelId="{57E0445E-516D-4AE9-8DB2-6A7ED3894BF8}" srcId="{FE068186-54B5-413E-82D1-08AA87B78931}" destId="{2560DC60-2A01-4809-A069-4215020E4446}" srcOrd="3" destOrd="0" parTransId="{F3D3F411-8C3D-4DFF-BC01-6D76B0D923CA}" sibTransId="{302FFB9F-EBC6-41B8-96DC-A7F1B7B5D225}"/>
    <dgm:cxn modelId="{9E8F3492-1BA2-4569-BFC5-A2B7AE024AC4}" srcId="{FE068186-54B5-413E-82D1-08AA87B78931}" destId="{2F6036BB-A275-47B7-93F0-FF124F290DE6}" srcOrd="0" destOrd="0" parTransId="{F1CFC01A-0656-4FCA-8410-06945A512CFB}" sibTransId="{86A44C14-415A-430D-B294-EAF7FEB270E1}"/>
    <dgm:cxn modelId="{51E2F0AD-73C9-4E6F-9147-D0B09D9FBC94}" type="presOf" srcId="{A67D5D08-23ED-4300-B437-1348746B238C}" destId="{81FC3B47-8936-4651-89F7-FDEED4597639}" srcOrd="0" destOrd="0" presId="urn:microsoft.com/office/officeart/2018/2/layout/IconVerticalSolidList"/>
    <dgm:cxn modelId="{85031CBD-5E36-4299-9F84-689C76EC81E2}" type="presOf" srcId="{EF2AC1E0-302F-41EC-A444-4679DDE9F90F}" destId="{F4811C3B-57F5-4AB1-9726-E0B90AF0B5AD}" srcOrd="0" destOrd="0" presId="urn:microsoft.com/office/officeart/2018/2/layout/IconVerticalSolidList"/>
    <dgm:cxn modelId="{C43C15F8-0E69-4A2C-8A0B-E7726C13E96A}" srcId="{FE068186-54B5-413E-82D1-08AA87B78931}" destId="{EF2AC1E0-302F-41EC-A444-4679DDE9F90F}" srcOrd="2" destOrd="0" parTransId="{59AEB686-E3EC-4913-AC63-101D32C71838}" sibTransId="{C3A1FEF6-290C-4AE3-BD0A-3CB853ADD216}"/>
    <dgm:cxn modelId="{40C18138-FFD5-4354-AF9C-B88FC59D4C85}" type="presParOf" srcId="{C2C6C944-3703-4A86-ABE3-816E6C2AAF78}" destId="{9BBD497C-208E-4A4D-9A2A-B437C14F2270}" srcOrd="0" destOrd="0" presId="urn:microsoft.com/office/officeart/2018/2/layout/IconVerticalSolidList"/>
    <dgm:cxn modelId="{DB4E42FB-EBBE-4BF7-BE4B-4133939799D6}" type="presParOf" srcId="{9BBD497C-208E-4A4D-9A2A-B437C14F2270}" destId="{F9DBC4A7-A79A-44C9-B96E-60A1F286766F}" srcOrd="0" destOrd="0" presId="urn:microsoft.com/office/officeart/2018/2/layout/IconVerticalSolidList"/>
    <dgm:cxn modelId="{AB49A9DB-880A-4B32-87F9-E9E016700084}" type="presParOf" srcId="{9BBD497C-208E-4A4D-9A2A-B437C14F2270}" destId="{D99D4F7F-D239-4108-9014-FD6F9187E9DF}" srcOrd="1" destOrd="0" presId="urn:microsoft.com/office/officeart/2018/2/layout/IconVerticalSolidList"/>
    <dgm:cxn modelId="{02346932-2CBA-43A5-95BD-FFAF1AB0FC3E}" type="presParOf" srcId="{9BBD497C-208E-4A4D-9A2A-B437C14F2270}" destId="{3792A0D3-7CC7-4739-9EA6-B70578EDA1E6}" srcOrd="2" destOrd="0" presId="urn:microsoft.com/office/officeart/2018/2/layout/IconVerticalSolidList"/>
    <dgm:cxn modelId="{17AB12DA-F5C4-4BD3-BADE-46BD43B1C9AF}" type="presParOf" srcId="{9BBD497C-208E-4A4D-9A2A-B437C14F2270}" destId="{91F80B80-512C-49DD-BE85-2E83E7F28C08}" srcOrd="3" destOrd="0" presId="urn:microsoft.com/office/officeart/2018/2/layout/IconVerticalSolidList"/>
    <dgm:cxn modelId="{85F06316-1960-4624-A32E-01D23D37E69E}" type="presParOf" srcId="{C2C6C944-3703-4A86-ABE3-816E6C2AAF78}" destId="{44438F5B-7264-42A8-9FFB-328855B0E3DA}" srcOrd="1" destOrd="0" presId="urn:microsoft.com/office/officeart/2018/2/layout/IconVerticalSolidList"/>
    <dgm:cxn modelId="{D768DD07-9FBE-4755-BDBD-643D9D9C862C}" type="presParOf" srcId="{C2C6C944-3703-4A86-ABE3-816E6C2AAF78}" destId="{CE488A02-7D8B-4FB3-8EA0-EBAC92D32666}" srcOrd="2" destOrd="0" presId="urn:microsoft.com/office/officeart/2018/2/layout/IconVerticalSolidList"/>
    <dgm:cxn modelId="{FE1A2C23-605D-45F4-9931-E4A243965DB6}" type="presParOf" srcId="{CE488A02-7D8B-4FB3-8EA0-EBAC92D32666}" destId="{A6FA11B6-6B47-4468-91A4-F2506FB7B4F7}" srcOrd="0" destOrd="0" presId="urn:microsoft.com/office/officeart/2018/2/layout/IconVerticalSolidList"/>
    <dgm:cxn modelId="{9FFAAECA-BFE9-49EC-92C1-FF45F1742B55}" type="presParOf" srcId="{CE488A02-7D8B-4FB3-8EA0-EBAC92D32666}" destId="{3CB7036F-A07D-4E39-8C65-5EB3D57C84D6}" srcOrd="1" destOrd="0" presId="urn:microsoft.com/office/officeart/2018/2/layout/IconVerticalSolidList"/>
    <dgm:cxn modelId="{B885498F-E847-48EC-A7D0-5202EBBC2054}" type="presParOf" srcId="{CE488A02-7D8B-4FB3-8EA0-EBAC92D32666}" destId="{75E25B26-CD8A-411A-90D6-7CE3DB39D1A8}" srcOrd="2" destOrd="0" presId="urn:microsoft.com/office/officeart/2018/2/layout/IconVerticalSolidList"/>
    <dgm:cxn modelId="{2EF293AB-877F-4C1A-8AB4-28D9E663CD9F}" type="presParOf" srcId="{CE488A02-7D8B-4FB3-8EA0-EBAC92D32666}" destId="{81FC3B47-8936-4651-89F7-FDEED4597639}" srcOrd="3" destOrd="0" presId="urn:microsoft.com/office/officeart/2018/2/layout/IconVerticalSolidList"/>
    <dgm:cxn modelId="{8A0A6033-EC77-4896-BBF7-2A7E1F9641F1}" type="presParOf" srcId="{C2C6C944-3703-4A86-ABE3-816E6C2AAF78}" destId="{15C06055-4AB6-464E-AE04-C2F031AD60EF}" srcOrd="3" destOrd="0" presId="urn:microsoft.com/office/officeart/2018/2/layout/IconVerticalSolidList"/>
    <dgm:cxn modelId="{61FBD402-E213-4FA7-98E7-BC30DFE4FD48}" type="presParOf" srcId="{C2C6C944-3703-4A86-ABE3-816E6C2AAF78}" destId="{1DDB5AF5-0B38-45D3-AA18-2D6FC9328CFC}" srcOrd="4" destOrd="0" presId="urn:microsoft.com/office/officeart/2018/2/layout/IconVerticalSolidList"/>
    <dgm:cxn modelId="{6D9793C7-D48D-44D9-AB60-D7C6A4FEAEE7}" type="presParOf" srcId="{1DDB5AF5-0B38-45D3-AA18-2D6FC9328CFC}" destId="{D3C6F8A6-80FB-4AA3-A1E3-8E2A442296C6}" srcOrd="0" destOrd="0" presId="urn:microsoft.com/office/officeart/2018/2/layout/IconVerticalSolidList"/>
    <dgm:cxn modelId="{FC04807A-8193-40F1-8BB8-3B477E56B442}" type="presParOf" srcId="{1DDB5AF5-0B38-45D3-AA18-2D6FC9328CFC}" destId="{45A4CC4B-1D0B-4021-8BA6-52A4F64D376C}" srcOrd="1" destOrd="0" presId="urn:microsoft.com/office/officeart/2018/2/layout/IconVerticalSolidList"/>
    <dgm:cxn modelId="{F7AA2EB2-6DF3-4467-B5B2-B7755E05CE22}" type="presParOf" srcId="{1DDB5AF5-0B38-45D3-AA18-2D6FC9328CFC}" destId="{E29A9787-0426-4A7E-9D0B-F59E57E88DFF}" srcOrd="2" destOrd="0" presId="urn:microsoft.com/office/officeart/2018/2/layout/IconVerticalSolidList"/>
    <dgm:cxn modelId="{14252BB1-CD53-4A9B-B7EE-4DAE82A52F28}" type="presParOf" srcId="{1DDB5AF5-0B38-45D3-AA18-2D6FC9328CFC}" destId="{F4811C3B-57F5-4AB1-9726-E0B90AF0B5AD}" srcOrd="3" destOrd="0" presId="urn:microsoft.com/office/officeart/2018/2/layout/IconVerticalSolidList"/>
    <dgm:cxn modelId="{CDDCDC63-D027-43F7-9C1E-DF443DC28094}" type="presParOf" srcId="{C2C6C944-3703-4A86-ABE3-816E6C2AAF78}" destId="{B475064B-45BD-4286-B048-F86872079099}" srcOrd="5" destOrd="0" presId="urn:microsoft.com/office/officeart/2018/2/layout/IconVerticalSolidList"/>
    <dgm:cxn modelId="{3CE778D8-E662-4D35-A067-3CED5130E265}" type="presParOf" srcId="{C2C6C944-3703-4A86-ABE3-816E6C2AAF78}" destId="{B7011362-C06E-4120-B84B-1FE133A1BD53}" srcOrd="6" destOrd="0" presId="urn:microsoft.com/office/officeart/2018/2/layout/IconVerticalSolidList"/>
    <dgm:cxn modelId="{E391D408-BD43-474B-B4E7-06E8DAF2656D}" type="presParOf" srcId="{B7011362-C06E-4120-B84B-1FE133A1BD53}" destId="{546743F6-B5FE-4571-8933-6A4923EB001B}" srcOrd="0" destOrd="0" presId="urn:microsoft.com/office/officeart/2018/2/layout/IconVerticalSolidList"/>
    <dgm:cxn modelId="{F3C56A95-2746-410C-AA61-960A552C77E5}" type="presParOf" srcId="{B7011362-C06E-4120-B84B-1FE133A1BD53}" destId="{C6510732-6DAA-4ECA-ADFE-CD512C2B4096}" srcOrd="1" destOrd="0" presId="urn:microsoft.com/office/officeart/2018/2/layout/IconVerticalSolidList"/>
    <dgm:cxn modelId="{A3CB337C-BD70-4402-ABE2-294FDBAF0402}" type="presParOf" srcId="{B7011362-C06E-4120-B84B-1FE133A1BD53}" destId="{48A6A90F-14C5-4E16-BC60-21A4341C7B1D}" srcOrd="2" destOrd="0" presId="urn:microsoft.com/office/officeart/2018/2/layout/IconVerticalSolidList"/>
    <dgm:cxn modelId="{AD52BEBE-AF91-48BF-A0F4-0B61C3AA8245}" type="presParOf" srcId="{B7011362-C06E-4120-B84B-1FE133A1BD53}" destId="{49AEBEDD-C2AE-4012-849A-FA78C668F80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16F563-6871-4762-8CA9-7D8A242772E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0267C93-32F0-4562-806E-919BC5E1A03A}">
      <dgm:prSet custT="1"/>
      <dgm:spPr/>
      <dgm:t>
        <a:bodyPr/>
        <a:lstStyle/>
        <a:p>
          <a:pPr>
            <a:defRPr cap="all"/>
          </a:pPr>
          <a:r>
            <a:rPr lang="en-US" sz="1600"/>
            <a:t>Common barriers include:</a:t>
          </a:r>
        </a:p>
      </dgm:t>
    </dgm:pt>
    <dgm:pt modelId="{79D285C5-0B7D-4186-96A4-2EAC505B6C98}" type="parTrans" cxnId="{6FDF5289-0A06-4E23-BEDF-A57F961BE4E8}">
      <dgm:prSet/>
      <dgm:spPr/>
      <dgm:t>
        <a:bodyPr/>
        <a:lstStyle/>
        <a:p>
          <a:endParaRPr lang="en-US" sz="2800"/>
        </a:p>
      </dgm:t>
    </dgm:pt>
    <dgm:pt modelId="{7B083A9B-97CD-4C00-A2CB-8121F8E2C257}" type="sibTrans" cxnId="{6FDF5289-0A06-4E23-BEDF-A57F961BE4E8}">
      <dgm:prSet/>
      <dgm:spPr/>
      <dgm:t>
        <a:bodyPr/>
        <a:lstStyle/>
        <a:p>
          <a:endParaRPr lang="en-US" sz="2800"/>
        </a:p>
      </dgm:t>
    </dgm:pt>
    <dgm:pt modelId="{300EC111-11D9-43AB-8A06-7CDBE5B39883}">
      <dgm:prSet custT="1"/>
      <dgm:spPr/>
      <dgm:t>
        <a:bodyPr/>
        <a:lstStyle/>
        <a:p>
          <a:pPr>
            <a:defRPr cap="all"/>
          </a:pPr>
          <a:r>
            <a:rPr lang="en-US" sz="1600" dirty="0"/>
            <a:t>Resistance from staff (fear of loss, change fatigue)</a:t>
          </a:r>
        </a:p>
      </dgm:t>
    </dgm:pt>
    <dgm:pt modelId="{8D9B4954-29C6-4D1B-8DDF-2F6995B540E4}" type="parTrans" cxnId="{9B6842A9-5967-44E4-A506-FD7F8D0B728B}">
      <dgm:prSet/>
      <dgm:spPr/>
      <dgm:t>
        <a:bodyPr/>
        <a:lstStyle/>
        <a:p>
          <a:endParaRPr lang="en-US" sz="2800"/>
        </a:p>
      </dgm:t>
    </dgm:pt>
    <dgm:pt modelId="{A432EA10-1E28-4704-B56D-CD55B2283A5A}" type="sibTrans" cxnId="{9B6842A9-5967-44E4-A506-FD7F8D0B728B}">
      <dgm:prSet/>
      <dgm:spPr/>
      <dgm:t>
        <a:bodyPr/>
        <a:lstStyle/>
        <a:p>
          <a:endParaRPr lang="en-US" sz="2800"/>
        </a:p>
      </dgm:t>
    </dgm:pt>
    <dgm:pt modelId="{5BA74D2A-757F-42BF-A782-5B68571C793F}">
      <dgm:prSet custT="1"/>
      <dgm:spPr/>
      <dgm:t>
        <a:bodyPr/>
        <a:lstStyle/>
        <a:p>
          <a:pPr>
            <a:defRPr cap="all"/>
          </a:pPr>
          <a:r>
            <a:rPr lang="en-US" sz="1600" dirty="0"/>
            <a:t>Poor communication of goals or benefits</a:t>
          </a:r>
        </a:p>
      </dgm:t>
    </dgm:pt>
    <dgm:pt modelId="{A62D35A1-1FD0-4286-8C47-BD6B482408F1}" type="parTrans" cxnId="{B6C463D9-F49E-42E9-8678-4E545841332F}">
      <dgm:prSet/>
      <dgm:spPr/>
      <dgm:t>
        <a:bodyPr/>
        <a:lstStyle/>
        <a:p>
          <a:endParaRPr lang="en-US" sz="2800"/>
        </a:p>
      </dgm:t>
    </dgm:pt>
    <dgm:pt modelId="{27235FDE-1E59-47A8-995D-524DEF2C65FB}" type="sibTrans" cxnId="{B6C463D9-F49E-42E9-8678-4E545841332F}">
      <dgm:prSet/>
      <dgm:spPr/>
      <dgm:t>
        <a:bodyPr/>
        <a:lstStyle/>
        <a:p>
          <a:endParaRPr lang="en-US" sz="2800"/>
        </a:p>
      </dgm:t>
    </dgm:pt>
    <dgm:pt modelId="{77AF5370-AAEE-4008-9BB2-AFA63FB24688}">
      <dgm:prSet custT="1"/>
      <dgm:spPr/>
      <dgm:t>
        <a:bodyPr/>
        <a:lstStyle/>
        <a:p>
          <a:pPr>
            <a:defRPr cap="all"/>
          </a:pPr>
          <a:r>
            <a:rPr lang="en-US" sz="1600" dirty="0"/>
            <a:t>Inadequate leadership or unclear roles</a:t>
          </a:r>
        </a:p>
      </dgm:t>
    </dgm:pt>
    <dgm:pt modelId="{801B3ACD-DF59-49C4-999F-A58FA76D918F}" type="parTrans" cxnId="{F7FE8857-5AE6-4A5E-836B-4040DF7D2BF1}">
      <dgm:prSet/>
      <dgm:spPr/>
      <dgm:t>
        <a:bodyPr/>
        <a:lstStyle/>
        <a:p>
          <a:endParaRPr lang="en-US" sz="2800"/>
        </a:p>
      </dgm:t>
    </dgm:pt>
    <dgm:pt modelId="{629150CE-36FF-4155-BD28-AA340E2D21DD}" type="sibTrans" cxnId="{F7FE8857-5AE6-4A5E-836B-4040DF7D2BF1}">
      <dgm:prSet/>
      <dgm:spPr/>
      <dgm:t>
        <a:bodyPr/>
        <a:lstStyle/>
        <a:p>
          <a:endParaRPr lang="en-US" sz="2800"/>
        </a:p>
      </dgm:t>
    </dgm:pt>
    <dgm:pt modelId="{5398AD78-E001-47C5-A208-D6490BA2F2DC}">
      <dgm:prSet custT="1"/>
      <dgm:spPr/>
      <dgm:t>
        <a:bodyPr/>
        <a:lstStyle/>
        <a:p>
          <a:pPr>
            <a:defRPr cap="all"/>
          </a:pPr>
          <a:r>
            <a:rPr lang="en-US" sz="1600" dirty="0"/>
            <a:t>Lack of resources (time, people, budget)</a:t>
          </a:r>
        </a:p>
      </dgm:t>
    </dgm:pt>
    <dgm:pt modelId="{1C780B93-33F5-4EF0-BB9C-3CFBF1139F50}" type="parTrans" cxnId="{6FE91331-16E0-4845-B53D-4551643AD646}">
      <dgm:prSet/>
      <dgm:spPr/>
      <dgm:t>
        <a:bodyPr/>
        <a:lstStyle/>
        <a:p>
          <a:endParaRPr lang="en-US" sz="2800"/>
        </a:p>
      </dgm:t>
    </dgm:pt>
    <dgm:pt modelId="{8E8DC58E-6082-486E-AE24-F22BC26F483E}" type="sibTrans" cxnId="{6FE91331-16E0-4845-B53D-4551643AD646}">
      <dgm:prSet/>
      <dgm:spPr/>
      <dgm:t>
        <a:bodyPr/>
        <a:lstStyle/>
        <a:p>
          <a:endParaRPr lang="en-US" sz="2800"/>
        </a:p>
      </dgm:t>
    </dgm:pt>
    <dgm:pt modelId="{4FA43412-57FE-47A7-912B-D82CC8DF46D1}">
      <dgm:prSet custT="1"/>
      <dgm:spPr/>
      <dgm:t>
        <a:bodyPr/>
        <a:lstStyle/>
        <a:p>
          <a:pPr>
            <a:defRPr cap="all"/>
          </a:pPr>
          <a:r>
            <a:rPr lang="en-US" sz="1600" dirty="0"/>
            <a:t>Conflicting priorities or </a:t>
          </a:r>
          <a:r>
            <a:rPr lang="en-US" sz="1600" dirty="0" err="1"/>
            <a:t>organisational</a:t>
          </a:r>
          <a:r>
            <a:rPr lang="en-US" sz="1600" dirty="0"/>
            <a:t> culture</a:t>
          </a:r>
        </a:p>
      </dgm:t>
    </dgm:pt>
    <dgm:pt modelId="{FD673AA9-710F-43E6-9F40-84FD3FE0B64A}" type="parTrans" cxnId="{79C0F7A9-5852-492C-A4C0-ACDC17CC29A0}">
      <dgm:prSet/>
      <dgm:spPr/>
      <dgm:t>
        <a:bodyPr/>
        <a:lstStyle/>
        <a:p>
          <a:endParaRPr lang="en-US" sz="2800"/>
        </a:p>
      </dgm:t>
    </dgm:pt>
    <dgm:pt modelId="{C9EC363F-04BC-4722-8013-FFB9DC0EF584}" type="sibTrans" cxnId="{79C0F7A9-5852-492C-A4C0-ACDC17CC29A0}">
      <dgm:prSet/>
      <dgm:spPr/>
      <dgm:t>
        <a:bodyPr/>
        <a:lstStyle/>
        <a:p>
          <a:endParaRPr lang="en-US" sz="2800"/>
        </a:p>
      </dgm:t>
    </dgm:pt>
    <dgm:pt modelId="{06AC6084-7FDB-46FB-A692-943E69956C00}" type="pres">
      <dgm:prSet presAssocID="{A716F563-6871-4762-8CA9-7D8A242772E8}" presName="root" presStyleCnt="0">
        <dgm:presLayoutVars>
          <dgm:dir/>
          <dgm:resizeHandles val="exact"/>
        </dgm:presLayoutVars>
      </dgm:prSet>
      <dgm:spPr/>
    </dgm:pt>
    <dgm:pt modelId="{7AD6019A-A0A1-4197-BE2D-77428AADBF58}" type="pres">
      <dgm:prSet presAssocID="{A0267C93-32F0-4562-806E-919BC5E1A03A}" presName="compNode" presStyleCnt="0"/>
      <dgm:spPr/>
    </dgm:pt>
    <dgm:pt modelId="{B90FA053-D359-41AF-AC19-2B9D56EA28E6}" type="pres">
      <dgm:prSet presAssocID="{A0267C93-32F0-4562-806E-919BC5E1A03A}" presName="iconBgRect" presStyleLbl="bgShp" presStyleIdx="0" presStyleCnt="6"/>
      <dgm:spPr/>
    </dgm:pt>
    <dgm:pt modelId="{2DF22936-BD37-4FEC-B5E0-0867B712D3E7}" type="pres">
      <dgm:prSet presAssocID="{A0267C93-32F0-4562-806E-919BC5E1A03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4C6A9156-B7D6-4E57-8EC7-A558426E0A7B}" type="pres">
      <dgm:prSet presAssocID="{A0267C93-32F0-4562-806E-919BC5E1A03A}" presName="spaceRect" presStyleCnt="0"/>
      <dgm:spPr/>
    </dgm:pt>
    <dgm:pt modelId="{77E99049-3A8E-4E8F-9938-7F189D2E5E07}" type="pres">
      <dgm:prSet presAssocID="{A0267C93-32F0-4562-806E-919BC5E1A03A}" presName="textRect" presStyleLbl="revTx" presStyleIdx="0" presStyleCnt="6">
        <dgm:presLayoutVars>
          <dgm:chMax val="1"/>
          <dgm:chPref val="1"/>
        </dgm:presLayoutVars>
      </dgm:prSet>
      <dgm:spPr/>
    </dgm:pt>
    <dgm:pt modelId="{37C8DAA9-78CD-47A9-988C-366E28EF183F}" type="pres">
      <dgm:prSet presAssocID="{7B083A9B-97CD-4C00-A2CB-8121F8E2C257}" presName="sibTrans" presStyleCnt="0"/>
      <dgm:spPr/>
    </dgm:pt>
    <dgm:pt modelId="{9DC7CB71-7D7A-45C5-BBC5-90E208EEC509}" type="pres">
      <dgm:prSet presAssocID="{300EC111-11D9-43AB-8A06-7CDBE5B39883}" presName="compNode" presStyleCnt="0"/>
      <dgm:spPr/>
    </dgm:pt>
    <dgm:pt modelId="{FCB98663-959B-4F93-BA34-9E2B267D3916}" type="pres">
      <dgm:prSet presAssocID="{300EC111-11D9-43AB-8A06-7CDBE5B39883}" presName="iconBgRect" presStyleLbl="bgShp" presStyleIdx="1" presStyleCnt="6"/>
      <dgm:spPr/>
    </dgm:pt>
    <dgm:pt modelId="{7163B3D3-A1B4-405B-AA24-45753A5BC0B4}" type="pres">
      <dgm:prSet presAssocID="{300EC111-11D9-43AB-8A06-7CDBE5B3988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ippery"/>
        </a:ext>
      </dgm:extLst>
    </dgm:pt>
    <dgm:pt modelId="{B9043368-B5A0-43D5-A8DA-68A7AB019EEA}" type="pres">
      <dgm:prSet presAssocID="{300EC111-11D9-43AB-8A06-7CDBE5B39883}" presName="spaceRect" presStyleCnt="0"/>
      <dgm:spPr/>
    </dgm:pt>
    <dgm:pt modelId="{D86435C5-D77E-42C4-9867-0A9A4FEBB318}" type="pres">
      <dgm:prSet presAssocID="{300EC111-11D9-43AB-8A06-7CDBE5B39883}" presName="textRect" presStyleLbl="revTx" presStyleIdx="1" presStyleCnt="6">
        <dgm:presLayoutVars>
          <dgm:chMax val="1"/>
          <dgm:chPref val="1"/>
        </dgm:presLayoutVars>
      </dgm:prSet>
      <dgm:spPr/>
    </dgm:pt>
    <dgm:pt modelId="{174A95B3-14FF-4B4B-8A25-5E65B937B1F8}" type="pres">
      <dgm:prSet presAssocID="{A432EA10-1E28-4704-B56D-CD55B2283A5A}" presName="sibTrans" presStyleCnt="0"/>
      <dgm:spPr/>
    </dgm:pt>
    <dgm:pt modelId="{A0364D91-2616-486B-870C-EDA73663B0A1}" type="pres">
      <dgm:prSet presAssocID="{5BA74D2A-757F-42BF-A782-5B68571C793F}" presName="compNode" presStyleCnt="0"/>
      <dgm:spPr/>
    </dgm:pt>
    <dgm:pt modelId="{12F6D939-DE94-4058-8A67-B48685FF77BC}" type="pres">
      <dgm:prSet presAssocID="{5BA74D2A-757F-42BF-A782-5B68571C793F}" presName="iconBgRect" presStyleLbl="bgShp" presStyleIdx="2" presStyleCnt="6"/>
      <dgm:spPr/>
    </dgm:pt>
    <dgm:pt modelId="{A5274F63-D612-4852-8362-C5F09ADC8C74}" type="pres">
      <dgm:prSet presAssocID="{5BA74D2A-757F-42BF-A782-5B68571C793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3301FE-E204-42C4-A309-12EB5D10EA49}" type="pres">
      <dgm:prSet presAssocID="{5BA74D2A-757F-42BF-A782-5B68571C793F}" presName="spaceRect" presStyleCnt="0"/>
      <dgm:spPr/>
    </dgm:pt>
    <dgm:pt modelId="{086F12C9-B356-4C4D-8F65-A129D59CC6C1}" type="pres">
      <dgm:prSet presAssocID="{5BA74D2A-757F-42BF-A782-5B68571C793F}" presName="textRect" presStyleLbl="revTx" presStyleIdx="2" presStyleCnt="6">
        <dgm:presLayoutVars>
          <dgm:chMax val="1"/>
          <dgm:chPref val="1"/>
        </dgm:presLayoutVars>
      </dgm:prSet>
      <dgm:spPr/>
    </dgm:pt>
    <dgm:pt modelId="{D9299F9F-7CAF-4FB5-9F38-F1DCDAB26580}" type="pres">
      <dgm:prSet presAssocID="{27235FDE-1E59-47A8-995D-524DEF2C65FB}" presName="sibTrans" presStyleCnt="0"/>
      <dgm:spPr/>
    </dgm:pt>
    <dgm:pt modelId="{B88AE5BB-00F9-4830-A352-1E41F1C85B9D}" type="pres">
      <dgm:prSet presAssocID="{77AF5370-AAEE-4008-9BB2-AFA63FB24688}" presName="compNode" presStyleCnt="0"/>
      <dgm:spPr/>
    </dgm:pt>
    <dgm:pt modelId="{6D1FE291-E0EA-4605-8A55-9BF34B429FAF}" type="pres">
      <dgm:prSet presAssocID="{77AF5370-AAEE-4008-9BB2-AFA63FB24688}" presName="iconBgRect" presStyleLbl="bgShp" presStyleIdx="3" presStyleCnt="6"/>
      <dgm:spPr/>
    </dgm:pt>
    <dgm:pt modelId="{B5947666-9DE0-4CAD-8487-249C96E98383}" type="pres">
      <dgm:prSet presAssocID="{77AF5370-AAEE-4008-9BB2-AFA63FB2468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727F6D-06A1-4D9E-B626-0DF53A7E4AC2}" type="pres">
      <dgm:prSet presAssocID="{77AF5370-AAEE-4008-9BB2-AFA63FB24688}" presName="spaceRect" presStyleCnt="0"/>
      <dgm:spPr/>
    </dgm:pt>
    <dgm:pt modelId="{3A4100E5-98A5-4E0F-8C25-8BFBA0B6343F}" type="pres">
      <dgm:prSet presAssocID="{77AF5370-AAEE-4008-9BB2-AFA63FB24688}" presName="textRect" presStyleLbl="revTx" presStyleIdx="3" presStyleCnt="6">
        <dgm:presLayoutVars>
          <dgm:chMax val="1"/>
          <dgm:chPref val="1"/>
        </dgm:presLayoutVars>
      </dgm:prSet>
      <dgm:spPr/>
    </dgm:pt>
    <dgm:pt modelId="{E43782D6-E338-471E-A6BE-D5744EAE58C8}" type="pres">
      <dgm:prSet presAssocID="{629150CE-36FF-4155-BD28-AA340E2D21DD}" presName="sibTrans" presStyleCnt="0"/>
      <dgm:spPr/>
    </dgm:pt>
    <dgm:pt modelId="{3EF31906-DD91-4ED2-B3CE-A260196233A7}" type="pres">
      <dgm:prSet presAssocID="{5398AD78-E001-47C5-A208-D6490BA2F2DC}" presName="compNode" presStyleCnt="0"/>
      <dgm:spPr/>
    </dgm:pt>
    <dgm:pt modelId="{0FD013A4-FEF5-4FEC-9BEB-12FCF8BFB398}" type="pres">
      <dgm:prSet presAssocID="{5398AD78-E001-47C5-A208-D6490BA2F2DC}" presName="iconBgRect" presStyleLbl="bgShp" presStyleIdx="4" presStyleCnt="6"/>
      <dgm:spPr/>
    </dgm:pt>
    <dgm:pt modelId="{B87C4976-4016-4267-AEBF-8E6C626C0CF2}" type="pres">
      <dgm:prSet presAssocID="{5398AD78-E001-47C5-A208-D6490BA2F2D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D28E5CAD-3837-4746-BCED-1A90993FDE85}" type="pres">
      <dgm:prSet presAssocID="{5398AD78-E001-47C5-A208-D6490BA2F2DC}" presName="spaceRect" presStyleCnt="0"/>
      <dgm:spPr/>
    </dgm:pt>
    <dgm:pt modelId="{58F7C6C2-F04E-4EF4-A763-677C93217744}" type="pres">
      <dgm:prSet presAssocID="{5398AD78-E001-47C5-A208-D6490BA2F2DC}" presName="textRect" presStyleLbl="revTx" presStyleIdx="4" presStyleCnt="6">
        <dgm:presLayoutVars>
          <dgm:chMax val="1"/>
          <dgm:chPref val="1"/>
        </dgm:presLayoutVars>
      </dgm:prSet>
      <dgm:spPr/>
    </dgm:pt>
    <dgm:pt modelId="{4EF0E669-7B63-4BD7-B2D9-A328A2718C11}" type="pres">
      <dgm:prSet presAssocID="{8E8DC58E-6082-486E-AE24-F22BC26F483E}" presName="sibTrans" presStyleCnt="0"/>
      <dgm:spPr/>
    </dgm:pt>
    <dgm:pt modelId="{280191F2-4168-4DCE-A775-321D39751420}" type="pres">
      <dgm:prSet presAssocID="{4FA43412-57FE-47A7-912B-D82CC8DF46D1}" presName="compNode" presStyleCnt="0"/>
      <dgm:spPr/>
    </dgm:pt>
    <dgm:pt modelId="{8927D994-03EF-4EDE-966B-B784DE194428}" type="pres">
      <dgm:prSet presAssocID="{4FA43412-57FE-47A7-912B-D82CC8DF46D1}" presName="iconBgRect" presStyleLbl="bgShp" presStyleIdx="5" presStyleCnt="6"/>
      <dgm:spPr/>
    </dgm:pt>
    <dgm:pt modelId="{7DBB5CD7-2476-428C-8C22-4E8C342E5BBE}" type="pres">
      <dgm:prSet presAssocID="{4FA43412-57FE-47A7-912B-D82CC8DF46D1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97929A1-4500-42A8-BCF7-D6CCD522EEFE}" type="pres">
      <dgm:prSet presAssocID="{4FA43412-57FE-47A7-912B-D82CC8DF46D1}" presName="spaceRect" presStyleCnt="0"/>
      <dgm:spPr/>
    </dgm:pt>
    <dgm:pt modelId="{8804FD73-06D7-49A4-802E-74A191FB1E93}" type="pres">
      <dgm:prSet presAssocID="{4FA43412-57FE-47A7-912B-D82CC8DF46D1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FE91331-16E0-4845-B53D-4551643AD646}" srcId="{A716F563-6871-4762-8CA9-7D8A242772E8}" destId="{5398AD78-E001-47C5-A208-D6490BA2F2DC}" srcOrd="4" destOrd="0" parTransId="{1C780B93-33F5-4EF0-BB9C-3CFBF1139F50}" sibTransId="{8E8DC58E-6082-486E-AE24-F22BC26F483E}"/>
    <dgm:cxn modelId="{BA030F44-9936-4B42-83BF-6C3BC45D6953}" type="presOf" srcId="{5398AD78-E001-47C5-A208-D6490BA2F2DC}" destId="{58F7C6C2-F04E-4EF4-A763-677C93217744}" srcOrd="0" destOrd="0" presId="urn:microsoft.com/office/officeart/2018/5/layout/IconCircleLabelList"/>
    <dgm:cxn modelId="{F7FE8857-5AE6-4A5E-836B-4040DF7D2BF1}" srcId="{A716F563-6871-4762-8CA9-7D8A242772E8}" destId="{77AF5370-AAEE-4008-9BB2-AFA63FB24688}" srcOrd="3" destOrd="0" parTransId="{801B3ACD-DF59-49C4-999F-A58FA76D918F}" sibTransId="{629150CE-36FF-4155-BD28-AA340E2D21DD}"/>
    <dgm:cxn modelId="{0DCEE27F-178F-47EA-A531-48FD39C2C1CA}" type="presOf" srcId="{A716F563-6871-4762-8CA9-7D8A242772E8}" destId="{06AC6084-7FDB-46FB-A692-943E69956C00}" srcOrd="0" destOrd="0" presId="urn:microsoft.com/office/officeart/2018/5/layout/IconCircleLabelList"/>
    <dgm:cxn modelId="{6FDF5289-0A06-4E23-BEDF-A57F961BE4E8}" srcId="{A716F563-6871-4762-8CA9-7D8A242772E8}" destId="{A0267C93-32F0-4562-806E-919BC5E1A03A}" srcOrd="0" destOrd="0" parTransId="{79D285C5-0B7D-4186-96A4-2EAC505B6C98}" sibTransId="{7B083A9B-97CD-4C00-A2CB-8121F8E2C257}"/>
    <dgm:cxn modelId="{EB22698C-3978-427B-B04D-EBA07445E65B}" type="presOf" srcId="{A0267C93-32F0-4562-806E-919BC5E1A03A}" destId="{77E99049-3A8E-4E8F-9938-7F189D2E5E07}" srcOrd="0" destOrd="0" presId="urn:microsoft.com/office/officeart/2018/5/layout/IconCircleLabelList"/>
    <dgm:cxn modelId="{9B6842A9-5967-44E4-A506-FD7F8D0B728B}" srcId="{A716F563-6871-4762-8CA9-7D8A242772E8}" destId="{300EC111-11D9-43AB-8A06-7CDBE5B39883}" srcOrd="1" destOrd="0" parTransId="{8D9B4954-29C6-4D1B-8DDF-2F6995B540E4}" sibTransId="{A432EA10-1E28-4704-B56D-CD55B2283A5A}"/>
    <dgm:cxn modelId="{79C0F7A9-5852-492C-A4C0-ACDC17CC29A0}" srcId="{A716F563-6871-4762-8CA9-7D8A242772E8}" destId="{4FA43412-57FE-47A7-912B-D82CC8DF46D1}" srcOrd="5" destOrd="0" parTransId="{FD673AA9-710F-43E6-9F40-84FD3FE0B64A}" sibTransId="{C9EC363F-04BC-4722-8013-FFB9DC0EF584}"/>
    <dgm:cxn modelId="{E85CB8BB-3F30-4AF1-BA34-541F0E738F13}" type="presOf" srcId="{4FA43412-57FE-47A7-912B-D82CC8DF46D1}" destId="{8804FD73-06D7-49A4-802E-74A191FB1E93}" srcOrd="0" destOrd="0" presId="urn:microsoft.com/office/officeart/2018/5/layout/IconCircleLabelList"/>
    <dgm:cxn modelId="{6B54CFBF-6A6E-4AB1-B2A1-E5B424AD57C1}" type="presOf" srcId="{300EC111-11D9-43AB-8A06-7CDBE5B39883}" destId="{D86435C5-D77E-42C4-9867-0A9A4FEBB318}" srcOrd="0" destOrd="0" presId="urn:microsoft.com/office/officeart/2018/5/layout/IconCircleLabelList"/>
    <dgm:cxn modelId="{B6C463D9-F49E-42E9-8678-4E545841332F}" srcId="{A716F563-6871-4762-8CA9-7D8A242772E8}" destId="{5BA74D2A-757F-42BF-A782-5B68571C793F}" srcOrd="2" destOrd="0" parTransId="{A62D35A1-1FD0-4286-8C47-BD6B482408F1}" sibTransId="{27235FDE-1E59-47A8-995D-524DEF2C65FB}"/>
    <dgm:cxn modelId="{17BABEE9-C742-4D44-997D-88A6DCD3F2A6}" type="presOf" srcId="{5BA74D2A-757F-42BF-A782-5B68571C793F}" destId="{086F12C9-B356-4C4D-8F65-A129D59CC6C1}" srcOrd="0" destOrd="0" presId="urn:microsoft.com/office/officeart/2018/5/layout/IconCircleLabelList"/>
    <dgm:cxn modelId="{D2525AFA-9AB0-4A3A-8AF0-2D39BE4884BC}" type="presOf" srcId="{77AF5370-AAEE-4008-9BB2-AFA63FB24688}" destId="{3A4100E5-98A5-4E0F-8C25-8BFBA0B6343F}" srcOrd="0" destOrd="0" presId="urn:microsoft.com/office/officeart/2018/5/layout/IconCircleLabelList"/>
    <dgm:cxn modelId="{AC501DA9-C12A-484E-ACDA-35F4276EDC60}" type="presParOf" srcId="{06AC6084-7FDB-46FB-A692-943E69956C00}" destId="{7AD6019A-A0A1-4197-BE2D-77428AADBF58}" srcOrd="0" destOrd="0" presId="urn:microsoft.com/office/officeart/2018/5/layout/IconCircleLabelList"/>
    <dgm:cxn modelId="{7020B1F5-F4A0-4A3F-86FA-E2676C23781A}" type="presParOf" srcId="{7AD6019A-A0A1-4197-BE2D-77428AADBF58}" destId="{B90FA053-D359-41AF-AC19-2B9D56EA28E6}" srcOrd="0" destOrd="0" presId="urn:microsoft.com/office/officeart/2018/5/layout/IconCircleLabelList"/>
    <dgm:cxn modelId="{202E5D9A-EA19-45DE-A47A-79671956ED6C}" type="presParOf" srcId="{7AD6019A-A0A1-4197-BE2D-77428AADBF58}" destId="{2DF22936-BD37-4FEC-B5E0-0867B712D3E7}" srcOrd="1" destOrd="0" presId="urn:microsoft.com/office/officeart/2018/5/layout/IconCircleLabelList"/>
    <dgm:cxn modelId="{1FBB72B2-1101-4C49-9FA5-4F11293AC262}" type="presParOf" srcId="{7AD6019A-A0A1-4197-BE2D-77428AADBF58}" destId="{4C6A9156-B7D6-4E57-8EC7-A558426E0A7B}" srcOrd="2" destOrd="0" presId="urn:microsoft.com/office/officeart/2018/5/layout/IconCircleLabelList"/>
    <dgm:cxn modelId="{5FE2A1A2-8784-4704-9B0A-ED2B0EA947DB}" type="presParOf" srcId="{7AD6019A-A0A1-4197-BE2D-77428AADBF58}" destId="{77E99049-3A8E-4E8F-9938-7F189D2E5E07}" srcOrd="3" destOrd="0" presId="urn:microsoft.com/office/officeart/2018/5/layout/IconCircleLabelList"/>
    <dgm:cxn modelId="{014BC6E4-D7A9-47BA-A8C2-3ACD5E6C1FA4}" type="presParOf" srcId="{06AC6084-7FDB-46FB-A692-943E69956C00}" destId="{37C8DAA9-78CD-47A9-988C-366E28EF183F}" srcOrd="1" destOrd="0" presId="urn:microsoft.com/office/officeart/2018/5/layout/IconCircleLabelList"/>
    <dgm:cxn modelId="{2EE3F4BA-853F-4F35-AFD8-BC462A080A6E}" type="presParOf" srcId="{06AC6084-7FDB-46FB-A692-943E69956C00}" destId="{9DC7CB71-7D7A-45C5-BBC5-90E208EEC509}" srcOrd="2" destOrd="0" presId="urn:microsoft.com/office/officeart/2018/5/layout/IconCircleLabelList"/>
    <dgm:cxn modelId="{C8369831-4DC1-4D10-B7E1-FF699B240A39}" type="presParOf" srcId="{9DC7CB71-7D7A-45C5-BBC5-90E208EEC509}" destId="{FCB98663-959B-4F93-BA34-9E2B267D3916}" srcOrd="0" destOrd="0" presId="urn:microsoft.com/office/officeart/2018/5/layout/IconCircleLabelList"/>
    <dgm:cxn modelId="{9ADB61C4-4B65-47B9-996C-93DA5ABF4D73}" type="presParOf" srcId="{9DC7CB71-7D7A-45C5-BBC5-90E208EEC509}" destId="{7163B3D3-A1B4-405B-AA24-45753A5BC0B4}" srcOrd="1" destOrd="0" presId="urn:microsoft.com/office/officeart/2018/5/layout/IconCircleLabelList"/>
    <dgm:cxn modelId="{A3E9837E-1588-4E26-9E8E-16CAFFE86EC1}" type="presParOf" srcId="{9DC7CB71-7D7A-45C5-BBC5-90E208EEC509}" destId="{B9043368-B5A0-43D5-A8DA-68A7AB019EEA}" srcOrd="2" destOrd="0" presId="urn:microsoft.com/office/officeart/2018/5/layout/IconCircleLabelList"/>
    <dgm:cxn modelId="{6E09C7A1-43F9-4978-8AC3-CD551F712AFA}" type="presParOf" srcId="{9DC7CB71-7D7A-45C5-BBC5-90E208EEC509}" destId="{D86435C5-D77E-42C4-9867-0A9A4FEBB318}" srcOrd="3" destOrd="0" presId="urn:microsoft.com/office/officeart/2018/5/layout/IconCircleLabelList"/>
    <dgm:cxn modelId="{B52D3783-4E3F-49B7-A5EE-6343B1957F88}" type="presParOf" srcId="{06AC6084-7FDB-46FB-A692-943E69956C00}" destId="{174A95B3-14FF-4B4B-8A25-5E65B937B1F8}" srcOrd="3" destOrd="0" presId="urn:microsoft.com/office/officeart/2018/5/layout/IconCircleLabelList"/>
    <dgm:cxn modelId="{E591ACA9-B66C-4E91-9807-E94C3B7334C7}" type="presParOf" srcId="{06AC6084-7FDB-46FB-A692-943E69956C00}" destId="{A0364D91-2616-486B-870C-EDA73663B0A1}" srcOrd="4" destOrd="0" presId="urn:microsoft.com/office/officeart/2018/5/layout/IconCircleLabelList"/>
    <dgm:cxn modelId="{83C55A28-0A66-4287-822F-6023124EEFF3}" type="presParOf" srcId="{A0364D91-2616-486B-870C-EDA73663B0A1}" destId="{12F6D939-DE94-4058-8A67-B48685FF77BC}" srcOrd="0" destOrd="0" presId="urn:microsoft.com/office/officeart/2018/5/layout/IconCircleLabelList"/>
    <dgm:cxn modelId="{151575D3-63F0-49C0-B8F2-948021397D97}" type="presParOf" srcId="{A0364D91-2616-486B-870C-EDA73663B0A1}" destId="{A5274F63-D612-4852-8362-C5F09ADC8C74}" srcOrd="1" destOrd="0" presId="urn:microsoft.com/office/officeart/2018/5/layout/IconCircleLabelList"/>
    <dgm:cxn modelId="{1A2DAF33-F621-49A0-A6CE-D5C1D7B64D59}" type="presParOf" srcId="{A0364D91-2616-486B-870C-EDA73663B0A1}" destId="{FE3301FE-E204-42C4-A309-12EB5D10EA49}" srcOrd="2" destOrd="0" presId="urn:microsoft.com/office/officeart/2018/5/layout/IconCircleLabelList"/>
    <dgm:cxn modelId="{FEC04772-D2AF-40CD-A459-38CE98CBA29A}" type="presParOf" srcId="{A0364D91-2616-486B-870C-EDA73663B0A1}" destId="{086F12C9-B356-4C4D-8F65-A129D59CC6C1}" srcOrd="3" destOrd="0" presId="urn:microsoft.com/office/officeart/2018/5/layout/IconCircleLabelList"/>
    <dgm:cxn modelId="{588EF228-C389-4898-B08F-8B3D5AAA7693}" type="presParOf" srcId="{06AC6084-7FDB-46FB-A692-943E69956C00}" destId="{D9299F9F-7CAF-4FB5-9F38-F1DCDAB26580}" srcOrd="5" destOrd="0" presId="urn:microsoft.com/office/officeart/2018/5/layout/IconCircleLabelList"/>
    <dgm:cxn modelId="{54E07770-C81D-45D2-AB8F-6BDC9B23F810}" type="presParOf" srcId="{06AC6084-7FDB-46FB-A692-943E69956C00}" destId="{B88AE5BB-00F9-4830-A352-1E41F1C85B9D}" srcOrd="6" destOrd="0" presId="urn:microsoft.com/office/officeart/2018/5/layout/IconCircleLabelList"/>
    <dgm:cxn modelId="{2C85B9E4-5058-42F7-9398-7973E40C4A67}" type="presParOf" srcId="{B88AE5BB-00F9-4830-A352-1E41F1C85B9D}" destId="{6D1FE291-E0EA-4605-8A55-9BF34B429FAF}" srcOrd="0" destOrd="0" presId="urn:microsoft.com/office/officeart/2018/5/layout/IconCircleLabelList"/>
    <dgm:cxn modelId="{9AFE1038-D02A-4FD4-BAD6-A556417FB90D}" type="presParOf" srcId="{B88AE5BB-00F9-4830-A352-1E41F1C85B9D}" destId="{B5947666-9DE0-4CAD-8487-249C96E98383}" srcOrd="1" destOrd="0" presId="urn:microsoft.com/office/officeart/2018/5/layout/IconCircleLabelList"/>
    <dgm:cxn modelId="{9D4943C8-E064-4C81-B03F-86C6E665E27F}" type="presParOf" srcId="{B88AE5BB-00F9-4830-A352-1E41F1C85B9D}" destId="{C3727F6D-06A1-4D9E-B626-0DF53A7E4AC2}" srcOrd="2" destOrd="0" presId="urn:microsoft.com/office/officeart/2018/5/layout/IconCircleLabelList"/>
    <dgm:cxn modelId="{3044B7E9-D619-42D7-960D-2FBE85D3B744}" type="presParOf" srcId="{B88AE5BB-00F9-4830-A352-1E41F1C85B9D}" destId="{3A4100E5-98A5-4E0F-8C25-8BFBA0B6343F}" srcOrd="3" destOrd="0" presId="urn:microsoft.com/office/officeart/2018/5/layout/IconCircleLabelList"/>
    <dgm:cxn modelId="{299C1A0D-A1C5-41FC-9AD5-2B4A1F13965B}" type="presParOf" srcId="{06AC6084-7FDB-46FB-A692-943E69956C00}" destId="{E43782D6-E338-471E-A6BE-D5744EAE58C8}" srcOrd="7" destOrd="0" presId="urn:microsoft.com/office/officeart/2018/5/layout/IconCircleLabelList"/>
    <dgm:cxn modelId="{8AB9463F-8EEE-49D9-86CE-111A5CBB80B0}" type="presParOf" srcId="{06AC6084-7FDB-46FB-A692-943E69956C00}" destId="{3EF31906-DD91-4ED2-B3CE-A260196233A7}" srcOrd="8" destOrd="0" presId="urn:microsoft.com/office/officeart/2018/5/layout/IconCircleLabelList"/>
    <dgm:cxn modelId="{995A2E89-0FFA-4934-AB51-AE6161C21D26}" type="presParOf" srcId="{3EF31906-DD91-4ED2-B3CE-A260196233A7}" destId="{0FD013A4-FEF5-4FEC-9BEB-12FCF8BFB398}" srcOrd="0" destOrd="0" presId="urn:microsoft.com/office/officeart/2018/5/layout/IconCircleLabelList"/>
    <dgm:cxn modelId="{71CA536B-E316-41D2-9E87-C9278C49D743}" type="presParOf" srcId="{3EF31906-DD91-4ED2-B3CE-A260196233A7}" destId="{B87C4976-4016-4267-AEBF-8E6C626C0CF2}" srcOrd="1" destOrd="0" presId="urn:microsoft.com/office/officeart/2018/5/layout/IconCircleLabelList"/>
    <dgm:cxn modelId="{0FD5DEED-B25F-471E-98AD-FE0C16F0C51D}" type="presParOf" srcId="{3EF31906-DD91-4ED2-B3CE-A260196233A7}" destId="{D28E5CAD-3837-4746-BCED-1A90993FDE85}" srcOrd="2" destOrd="0" presId="urn:microsoft.com/office/officeart/2018/5/layout/IconCircleLabelList"/>
    <dgm:cxn modelId="{06188114-FA88-44CE-98AE-AB98D4608D8D}" type="presParOf" srcId="{3EF31906-DD91-4ED2-B3CE-A260196233A7}" destId="{58F7C6C2-F04E-4EF4-A763-677C93217744}" srcOrd="3" destOrd="0" presId="urn:microsoft.com/office/officeart/2018/5/layout/IconCircleLabelList"/>
    <dgm:cxn modelId="{CF573D32-A0D7-4A3A-A1B6-8892DCA7251B}" type="presParOf" srcId="{06AC6084-7FDB-46FB-A692-943E69956C00}" destId="{4EF0E669-7B63-4BD7-B2D9-A328A2718C11}" srcOrd="9" destOrd="0" presId="urn:microsoft.com/office/officeart/2018/5/layout/IconCircleLabelList"/>
    <dgm:cxn modelId="{C8A41A88-9484-401B-9F84-176CDFAB4296}" type="presParOf" srcId="{06AC6084-7FDB-46FB-A692-943E69956C00}" destId="{280191F2-4168-4DCE-A775-321D39751420}" srcOrd="10" destOrd="0" presId="urn:microsoft.com/office/officeart/2018/5/layout/IconCircleLabelList"/>
    <dgm:cxn modelId="{4198B581-AED2-4516-9F2E-F5C3AC0AE73B}" type="presParOf" srcId="{280191F2-4168-4DCE-A775-321D39751420}" destId="{8927D994-03EF-4EDE-966B-B784DE194428}" srcOrd="0" destOrd="0" presId="urn:microsoft.com/office/officeart/2018/5/layout/IconCircleLabelList"/>
    <dgm:cxn modelId="{B8A2243A-3F63-4FAD-8659-27AD7A638D36}" type="presParOf" srcId="{280191F2-4168-4DCE-A775-321D39751420}" destId="{7DBB5CD7-2476-428C-8C22-4E8C342E5BBE}" srcOrd="1" destOrd="0" presId="urn:microsoft.com/office/officeart/2018/5/layout/IconCircleLabelList"/>
    <dgm:cxn modelId="{E5494B24-9DB6-4D92-94CC-BA05498D5D34}" type="presParOf" srcId="{280191F2-4168-4DCE-A775-321D39751420}" destId="{497929A1-4500-42A8-BCF7-D6CCD522EEFE}" srcOrd="2" destOrd="0" presId="urn:microsoft.com/office/officeart/2018/5/layout/IconCircleLabelList"/>
    <dgm:cxn modelId="{FD571AF3-F8BE-452B-800D-412B333A80A9}" type="presParOf" srcId="{280191F2-4168-4DCE-A775-321D39751420}" destId="{8804FD73-06D7-49A4-802E-74A191FB1E9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8F55847-3410-4F11-A2A1-7B8A5A86042E}" type="doc">
      <dgm:prSet loTypeId="urn:microsoft.com/office/officeart/2005/8/layout/process4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3049B4E-01E8-43B0-B237-F667A83521C2}">
      <dgm:prSet/>
      <dgm:spPr/>
      <dgm:t>
        <a:bodyPr/>
        <a:lstStyle/>
        <a:p>
          <a:r>
            <a:rPr lang="en-US"/>
            <a:t>Change agents are trusted individuals within the organisation who advocate for and facilitate the change process.</a:t>
          </a:r>
          <a:br>
            <a:rPr lang="en-US"/>
          </a:br>
          <a:endParaRPr lang="en-US"/>
        </a:p>
      </dgm:t>
    </dgm:pt>
    <dgm:pt modelId="{9BEB2FDC-CB03-497D-821E-D66FBEEDD481}" type="parTrans" cxnId="{E84C946F-3E44-4903-AC17-AFE9747C43B2}">
      <dgm:prSet/>
      <dgm:spPr/>
      <dgm:t>
        <a:bodyPr/>
        <a:lstStyle/>
        <a:p>
          <a:endParaRPr lang="en-US"/>
        </a:p>
      </dgm:t>
    </dgm:pt>
    <dgm:pt modelId="{AE4280D8-645D-4CDA-9DE6-E15FF5F813F5}" type="sibTrans" cxnId="{E84C946F-3E44-4903-AC17-AFE9747C43B2}">
      <dgm:prSet/>
      <dgm:spPr/>
      <dgm:t>
        <a:bodyPr/>
        <a:lstStyle/>
        <a:p>
          <a:endParaRPr lang="en-US"/>
        </a:p>
      </dgm:t>
    </dgm:pt>
    <dgm:pt modelId="{9D2324A2-214A-42DD-9EBB-CB51A2079841}">
      <dgm:prSet/>
      <dgm:spPr/>
      <dgm:t>
        <a:bodyPr/>
        <a:lstStyle/>
        <a:p>
          <a:r>
            <a:rPr lang="en-US"/>
            <a:t>They help translate strategy into action by:</a:t>
          </a:r>
        </a:p>
      </dgm:t>
    </dgm:pt>
    <dgm:pt modelId="{C66D91B5-9AB6-47AB-873B-C3E98DE883E6}" type="parTrans" cxnId="{FBE9D5B2-4E30-46E6-92AC-BF80E2CA908B}">
      <dgm:prSet/>
      <dgm:spPr/>
      <dgm:t>
        <a:bodyPr/>
        <a:lstStyle/>
        <a:p>
          <a:endParaRPr lang="en-US"/>
        </a:p>
      </dgm:t>
    </dgm:pt>
    <dgm:pt modelId="{6044C9B6-DF11-4BF6-8E64-84675609EA47}" type="sibTrans" cxnId="{FBE9D5B2-4E30-46E6-92AC-BF80E2CA908B}">
      <dgm:prSet/>
      <dgm:spPr/>
      <dgm:t>
        <a:bodyPr/>
        <a:lstStyle/>
        <a:p>
          <a:endParaRPr lang="en-US"/>
        </a:p>
      </dgm:t>
    </dgm:pt>
    <dgm:pt modelId="{4702AF69-58F2-41C8-AC47-CD2A4AA54837}">
      <dgm:prSet/>
      <dgm:spPr/>
      <dgm:t>
        <a:bodyPr/>
        <a:lstStyle/>
        <a:p>
          <a:r>
            <a:rPr lang="en-US"/>
            <a:t>Acting as liaisons between leadership and staff</a:t>
          </a:r>
        </a:p>
      </dgm:t>
    </dgm:pt>
    <dgm:pt modelId="{7F575DE5-F9AB-4427-983B-6119CB559B9E}" type="parTrans" cxnId="{3E225336-097B-40F6-A2FA-9E2F5377BB40}">
      <dgm:prSet/>
      <dgm:spPr/>
      <dgm:t>
        <a:bodyPr/>
        <a:lstStyle/>
        <a:p>
          <a:endParaRPr lang="en-US"/>
        </a:p>
      </dgm:t>
    </dgm:pt>
    <dgm:pt modelId="{7E842C0B-4DDD-49A2-8C55-8F43E33364E5}" type="sibTrans" cxnId="{3E225336-097B-40F6-A2FA-9E2F5377BB40}">
      <dgm:prSet/>
      <dgm:spPr/>
      <dgm:t>
        <a:bodyPr/>
        <a:lstStyle/>
        <a:p>
          <a:endParaRPr lang="en-US"/>
        </a:p>
      </dgm:t>
    </dgm:pt>
    <dgm:pt modelId="{28C15E11-FA34-4863-90CE-30D0D36204AB}">
      <dgm:prSet/>
      <dgm:spPr/>
      <dgm:t>
        <a:bodyPr/>
        <a:lstStyle/>
        <a:p>
          <a:r>
            <a:rPr lang="en-US"/>
            <a:t>Communicating updates and addressing concerns</a:t>
          </a:r>
        </a:p>
      </dgm:t>
    </dgm:pt>
    <dgm:pt modelId="{94E67BE2-4857-4E4E-BA1B-8B020A804CDA}" type="parTrans" cxnId="{3495EF22-DA29-4553-A2CE-A83C2CCA9FF8}">
      <dgm:prSet/>
      <dgm:spPr/>
      <dgm:t>
        <a:bodyPr/>
        <a:lstStyle/>
        <a:p>
          <a:endParaRPr lang="en-US"/>
        </a:p>
      </dgm:t>
    </dgm:pt>
    <dgm:pt modelId="{99E800D5-14AC-4B79-9243-12C07E0A99D1}" type="sibTrans" cxnId="{3495EF22-DA29-4553-A2CE-A83C2CCA9FF8}">
      <dgm:prSet/>
      <dgm:spPr/>
      <dgm:t>
        <a:bodyPr/>
        <a:lstStyle/>
        <a:p>
          <a:endParaRPr lang="en-US"/>
        </a:p>
      </dgm:t>
    </dgm:pt>
    <dgm:pt modelId="{B540768E-692B-4E7F-B15F-F107F73E87C2}">
      <dgm:prSet/>
      <dgm:spPr/>
      <dgm:t>
        <a:bodyPr/>
        <a:lstStyle/>
        <a:p>
          <a:r>
            <a:rPr lang="en-US"/>
            <a:t>Modeling desired behaviours and promoting buy-in</a:t>
          </a:r>
        </a:p>
      </dgm:t>
    </dgm:pt>
    <dgm:pt modelId="{8A5F556C-74A8-4B39-926C-77E956F04DDA}" type="parTrans" cxnId="{DB2FB424-BE42-49AF-9910-1D1D0F466272}">
      <dgm:prSet/>
      <dgm:spPr/>
      <dgm:t>
        <a:bodyPr/>
        <a:lstStyle/>
        <a:p>
          <a:endParaRPr lang="en-US"/>
        </a:p>
      </dgm:t>
    </dgm:pt>
    <dgm:pt modelId="{2DD334FE-D919-4713-80B8-8896B096347E}" type="sibTrans" cxnId="{DB2FB424-BE42-49AF-9910-1D1D0F466272}">
      <dgm:prSet/>
      <dgm:spPr/>
      <dgm:t>
        <a:bodyPr/>
        <a:lstStyle/>
        <a:p>
          <a:endParaRPr lang="en-US"/>
        </a:p>
      </dgm:t>
    </dgm:pt>
    <dgm:pt modelId="{4F6C4300-6389-43E7-91ED-8E37C5193F26}" type="pres">
      <dgm:prSet presAssocID="{D8F55847-3410-4F11-A2A1-7B8A5A86042E}" presName="Name0" presStyleCnt="0">
        <dgm:presLayoutVars>
          <dgm:dir/>
          <dgm:animLvl val="lvl"/>
          <dgm:resizeHandles val="exact"/>
        </dgm:presLayoutVars>
      </dgm:prSet>
      <dgm:spPr/>
    </dgm:pt>
    <dgm:pt modelId="{28B7592A-164F-4DEE-A229-7F783E148ACB}" type="pres">
      <dgm:prSet presAssocID="{9D2324A2-214A-42DD-9EBB-CB51A2079841}" presName="boxAndChildren" presStyleCnt="0"/>
      <dgm:spPr/>
    </dgm:pt>
    <dgm:pt modelId="{2D559F4F-DADF-447A-A010-144C56478147}" type="pres">
      <dgm:prSet presAssocID="{9D2324A2-214A-42DD-9EBB-CB51A2079841}" presName="parentTextBox" presStyleLbl="node1" presStyleIdx="0" presStyleCnt="2"/>
      <dgm:spPr/>
    </dgm:pt>
    <dgm:pt modelId="{9D96CE50-D98E-4FFC-BFE5-226D69290E46}" type="pres">
      <dgm:prSet presAssocID="{9D2324A2-214A-42DD-9EBB-CB51A2079841}" presName="entireBox" presStyleLbl="node1" presStyleIdx="0" presStyleCnt="2"/>
      <dgm:spPr/>
    </dgm:pt>
    <dgm:pt modelId="{9D61760F-1F40-430C-BC27-46C8BD913AEF}" type="pres">
      <dgm:prSet presAssocID="{9D2324A2-214A-42DD-9EBB-CB51A2079841}" presName="descendantBox" presStyleCnt="0"/>
      <dgm:spPr/>
    </dgm:pt>
    <dgm:pt modelId="{AF064909-52A2-4273-BDD6-068AD14A636F}" type="pres">
      <dgm:prSet presAssocID="{4702AF69-58F2-41C8-AC47-CD2A4AA54837}" presName="childTextBox" presStyleLbl="fgAccFollowNode1" presStyleIdx="0" presStyleCnt="3">
        <dgm:presLayoutVars>
          <dgm:bulletEnabled val="1"/>
        </dgm:presLayoutVars>
      </dgm:prSet>
      <dgm:spPr/>
    </dgm:pt>
    <dgm:pt modelId="{09C6A186-4FBD-4B14-89A1-3DE64EB15905}" type="pres">
      <dgm:prSet presAssocID="{28C15E11-FA34-4863-90CE-30D0D36204AB}" presName="childTextBox" presStyleLbl="fgAccFollowNode1" presStyleIdx="1" presStyleCnt="3">
        <dgm:presLayoutVars>
          <dgm:bulletEnabled val="1"/>
        </dgm:presLayoutVars>
      </dgm:prSet>
      <dgm:spPr/>
    </dgm:pt>
    <dgm:pt modelId="{4F2B82AA-710C-4389-BEF6-D35862BED346}" type="pres">
      <dgm:prSet presAssocID="{B540768E-692B-4E7F-B15F-F107F73E87C2}" presName="childTextBox" presStyleLbl="fgAccFollowNode1" presStyleIdx="2" presStyleCnt="3">
        <dgm:presLayoutVars>
          <dgm:bulletEnabled val="1"/>
        </dgm:presLayoutVars>
      </dgm:prSet>
      <dgm:spPr/>
    </dgm:pt>
    <dgm:pt modelId="{2FC6A212-FF08-4199-B66F-A72A8EC52DD8}" type="pres">
      <dgm:prSet presAssocID="{AE4280D8-645D-4CDA-9DE6-E15FF5F813F5}" presName="sp" presStyleCnt="0"/>
      <dgm:spPr/>
    </dgm:pt>
    <dgm:pt modelId="{565817BE-B2B7-41D8-8804-83804BE8BB33}" type="pres">
      <dgm:prSet presAssocID="{43049B4E-01E8-43B0-B237-F667A83521C2}" presName="arrowAndChildren" presStyleCnt="0"/>
      <dgm:spPr/>
    </dgm:pt>
    <dgm:pt modelId="{65087ED1-A1E9-48F4-9220-79C646097683}" type="pres">
      <dgm:prSet presAssocID="{43049B4E-01E8-43B0-B237-F667A83521C2}" presName="parentTextArrow" presStyleLbl="node1" presStyleIdx="1" presStyleCnt="2" custScaleY="50316"/>
      <dgm:spPr/>
    </dgm:pt>
  </dgm:ptLst>
  <dgm:cxnLst>
    <dgm:cxn modelId="{3495EF22-DA29-4553-A2CE-A83C2CCA9FF8}" srcId="{9D2324A2-214A-42DD-9EBB-CB51A2079841}" destId="{28C15E11-FA34-4863-90CE-30D0D36204AB}" srcOrd="1" destOrd="0" parTransId="{94E67BE2-4857-4E4E-BA1B-8B020A804CDA}" sibTransId="{99E800D5-14AC-4B79-9243-12C07E0A99D1}"/>
    <dgm:cxn modelId="{DB2FB424-BE42-49AF-9910-1D1D0F466272}" srcId="{9D2324A2-214A-42DD-9EBB-CB51A2079841}" destId="{B540768E-692B-4E7F-B15F-F107F73E87C2}" srcOrd="2" destOrd="0" parTransId="{8A5F556C-74A8-4B39-926C-77E956F04DDA}" sibTransId="{2DD334FE-D919-4713-80B8-8896B096347E}"/>
    <dgm:cxn modelId="{5F82C529-9701-4815-A724-1A09C9A60055}" type="presOf" srcId="{D8F55847-3410-4F11-A2A1-7B8A5A86042E}" destId="{4F6C4300-6389-43E7-91ED-8E37C5193F26}" srcOrd="0" destOrd="0" presId="urn:microsoft.com/office/officeart/2005/8/layout/process4"/>
    <dgm:cxn modelId="{3E225336-097B-40F6-A2FA-9E2F5377BB40}" srcId="{9D2324A2-214A-42DD-9EBB-CB51A2079841}" destId="{4702AF69-58F2-41C8-AC47-CD2A4AA54837}" srcOrd="0" destOrd="0" parTransId="{7F575DE5-F9AB-4427-983B-6119CB559B9E}" sibTransId="{7E842C0B-4DDD-49A2-8C55-8F43E33364E5}"/>
    <dgm:cxn modelId="{423DB243-4798-444C-ABB9-20A694E34745}" type="presOf" srcId="{9D2324A2-214A-42DD-9EBB-CB51A2079841}" destId="{9D96CE50-D98E-4FFC-BFE5-226D69290E46}" srcOrd="1" destOrd="0" presId="urn:microsoft.com/office/officeart/2005/8/layout/process4"/>
    <dgm:cxn modelId="{E84C946F-3E44-4903-AC17-AFE9747C43B2}" srcId="{D8F55847-3410-4F11-A2A1-7B8A5A86042E}" destId="{43049B4E-01E8-43B0-B237-F667A83521C2}" srcOrd="0" destOrd="0" parTransId="{9BEB2FDC-CB03-497D-821E-D66FBEEDD481}" sibTransId="{AE4280D8-645D-4CDA-9DE6-E15FF5F813F5}"/>
    <dgm:cxn modelId="{3BACD98A-78B7-44E3-AF45-5570A676C74A}" type="presOf" srcId="{B540768E-692B-4E7F-B15F-F107F73E87C2}" destId="{4F2B82AA-710C-4389-BEF6-D35862BED346}" srcOrd="0" destOrd="0" presId="urn:microsoft.com/office/officeart/2005/8/layout/process4"/>
    <dgm:cxn modelId="{38F3DDA9-4E6C-4909-A466-2541124CDFDA}" type="presOf" srcId="{9D2324A2-214A-42DD-9EBB-CB51A2079841}" destId="{2D559F4F-DADF-447A-A010-144C56478147}" srcOrd="0" destOrd="0" presId="urn:microsoft.com/office/officeart/2005/8/layout/process4"/>
    <dgm:cxn modelId="{FBE9D5B2-4E30-46E6-92AC-BF80E2CA908B}" srcId="{D8F55847-3410-4F11-A2A1-7B8A5A86042E}" destId="{9D2324A2-214A-42DD-9EBB-CB51A2079841}" srcOrd="1" destOrd="0" parTransId="{C66D91B5-9AB6-47AB-873B-C3E98DE883E6}" sibTransId="{6044C9B6-DF11-4BF6-8E64-84675609EA47}"/>
    <dgm:cxn modelId="{1B2F23D8-F4F7-4DBE-AAF2-2FDCD9C688A9}" type="presOf" srcId="{43049B4E-01E8-43B0-B237-F667A83521C2}" destId="{65087ED1-A1E9-48F4-9220-79C646097683}" srcOrd="0" destOrd="0" presId="urn:microsoft.com/office/officeart/2005/8/layout/process4"/>
    <dgm:cxn modelId="{B3AE6FDF-29C2-4064-A6D7-D0E6952D06A3}" type="presOf" srcId="{28C15E11-FA34-4863-90CE-30D0D36204AB}" destId="{09C6A186-4FBD-4B14-89A1-3DE64EB15905}" srcOrd="0" destOrd="0" presId="urn:microsoft.com/office/officeart/2005/8/layout/process4"/>
    <dgm:cxn modelId="{AE81A1FF-046A-43F9-AB44-46A0758012CD}" type="presOf" srcId="{4702AF69-58F2-41C8-AC47-CD2A4AA54837}" destId="{AF064909-52A2-4273-BDD6-068AD14A636F}" srcOrd="0" destOrd="0" presId="urn:microsoft.com/office/officeart/2005/8/layout/process4"/>
    <dgm:cxn modelId="{E6518E12-1C06-47B3-B8EA-DB5D6547E125}" type="presParOf" srcId="{4F6C4300-6389-43E7-91ED-8E37C5193F26}" destId="{28B7592A-164F-4DEE-A229-7F783E148ACB}" srcOrd="0" destOrd="0" presId="urn:microsoft.com/office/officeart/2005/8/layout/process4"/>
    <dgm:cxn modelId="{3AF7516E-2726-41CF-8D45-783D9D3E05BF}" type="presParOf" srcId="{28B7592A-164F-4DEE-A229-7F783E148ACB}" destId="{2D559F4F-DADF-447A-A010-144C56478147}" srcOrd="0" destOrd="0" presId="urn:microsoft.com/office/officeart/2005/8/layout/process4"/>
    <dgm:cxn modelId="{DA00A8D0-FC58-456C-8C01-6130CD8D7D8E}" type="presParOf" srcId="{28B7592A-164F-4DEE-A229-7F783E148ACB}" destId="{9D96CE50-D98E-4FFC-BFE5-226D69290E46}" srcOrd="1" destOrd="0" presId="urn:microsoft.com/office/officeart/2005/8/layout/process4"/>
    <dgm:cxn modelId="{D7BCB161-4A15-4883-B5A3-ACC2F7BEB90B}" type="presParOf" srcId="{28B7592A-164F-4DEE-A229-7F783E148ACB}" destId="{9D61760F-1F40-430C-BC27-46C8BD913AEF}" srcOrd="2" destOrd="0" presId="urn:microsoft.com/office/officeart/2005/8/layout/process4"/>
    <dgm:cxn modelId="{1DBB0A0A-BAF9-44B4-B895-4BB993999568}" type="presParOf" srcId="{9D61760F-1F40-430C-BC27-46C8BD913AEF}" destId="{AF064909-52A2-4273-BDD6-068AD14A636F}" srcOrd="0" destOrd="0" presId="urn:microsoft.com/office/officeart/2005/8/layout/process4"/>
    <dgm:cxn modelId="{C2D1F4B4-7E72-43A4-9DA5-02EE9736442F}" type="presParOf" srcId="{9D61760F-1F40-430C-BC27-46C8BD913AEF}" destId="{09C6A186-4FBD-4B14-89A1-3DE64EB15905}" srcOrd="1" destOrd="0" presId="urn:microsoft.com/office/officeart/2005/8/layout/process4"/>
    <dgm:cxn modelId="{009ADC6C-2E43-401C-946F-31D7ADEAD1D5}" type="presParOf" srcId="{9D61760F-1F40-430C-BC27-46C8BD913AEF}" destId="{4F2B82AA-710C-4389-BEF6-D35862BED346}" srcOrd="2" destOrd="0" presId="urn:microsoft.com/office/officeart/2005/8/layout/process4"/>
    <dgm:cxn modelId="{63F2B887-F4C4-46C8-AE34-ED285EAAA965}" type="presParOf" srcId="{4F6C4300-6389-43E7-91ED-8E37C5193F26}" destId="{2FC6A212-FF08-4199-B66F-A72A8EC52DD8}" srcOrd="1" destOrd="0" presId="urn:microsoft.com/office/officeart/2005/8/layout/process4"/>
    <dgm:cxn modelId="{1A5134DB-DC42-4557-BCC1-128409FED845}" type="presParOf" srcId="{4F6C4300-6389-43E7-91ED-8E37C5193F26}" destId="{565817BE-B2B7-41D8-8804-83804BE8BB33}" srcOrd="2" destOrd="0" presId="urn:microsoft.com/office/officeart/2005/8/layout/process4"/>
    <dgm:cxn modelId="{7C138C31-46A7-44DF-8C55-53B407C247F3}" type="presParOf" srcId="{565817BE-B2B7-41D8-8804-83804BE8BB33}" destId="{65087ED1-A1E9-48F4-9220-79C646097683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C30957-A8C0-4D3A-AA5A-D97FDECC3D52}" type="doc">
      <dgm:prSet loTypeId="urn:microsoft.com/office/officeart/2005/8/layout/default" loCatId="list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31905A2-7034-4707-8C0C-0CC91B7398E7}">
      <dgm:prSet/>
      <dgm:spPr/>
      <dgm:t>
        <a:bodyPr/>
        <a:lstStyle/>
        <a:p>
          <a:r>
            <a:rPr lang="en-US"/>
            <a:t>Respected by peers</a:t>
          </a:r>
        </a:p>
      </dgm:t>
    </dgm:pt>
    <dgm:pt modelId="{57E9E8B1-FD17-470A-8B84-81EBFF02A367}" type="parTrans" cxnId="{8F31356A-4738-4E37-922B-21BA1BCADBF4}">
      <dgm:prSet/>
      <dgm:spPr/>
      <dgm:t>
        <a:bodyPr/>
        <a:lstStyle/>
        <a:p>
          <a:endParaRPr lang="en-US"/>
        </a:p>
      </dgm:t>
    </dgm:pt>
    <dgm:pt modelId="{7593AF40-ABA0-4696-87B7-DFD173127D02}" type="sibTrans" cxnId="{8F31356A-4738-4E37-922B-21BA1BCADBF4}">
      <dgm:prSet/>
      <dgm:spPr/>
      <dgm:t>
        <a:bodyPr/>
        <a:lstStyle/>
        <a:p>
          <a:endParaRPr lang="en-US"/>
        </a:p>
      </dgm:t>
    </dgm:pt>
    <dgm:pt modelId="{331E886C-314A-4D6E-9B97-D06FC89E70A5}">
      <dgm:prSet/>
      <dgm:spPr/>
      <dgm:t>
        <a:bodyPr/>
        <a:lstStyle/>
        <a:p>
          <a:r>
            <a:rPr lang="en-US"/>
            <a:t>Open to innovation</a:t>
          </a:r>
        </a:p>
      </dgm:t>
    </dgm:pt>
    <dgm:pt modelId="{97073A63-5550-4928-86E4-0FCA59F7D192}" type="parTrans" cxnId="{751B7C20-B370-4A42-9058-03310ED713A2}">
      <dgm:prSet/>
      <dgm:spPr/>
      <dgm:t>
        <a:bodyPr/>
        <a:lstStyle/>
        <a:p>
          <a:endParaRPr lang="en-US"/>
        </a:p>
      </dgm:t>
    </dgm:pt>
    <dgm:pt modelId="{FBA39FB6-EBF6-4669-A4C7-4DA85D280082}" type="sibTrans" cxnId="{751B7C20-B370-4A42-9058-03310ED713A2}">
      <dgm:prSet/>
      <dgm:spPr/>
      <dgm:t>
        <a:bodyPr/>
        <a:lstStyle/>
        <a:p>
          <a:endParaRPr lang="en-US"/>
        </a:p>
      </dgm:t>
    </dgm:pt>
    <dgm:pt modelId="{00D94882-B6FC-4D17-9633-1C869C05762D}">
      <dgm:prSet/>
      <dgm:spPr/>
      <dgm:t>
        <a:bodyPr/>
        <a:lstStyle/>
        <a:p>
          <a:r>
            <a:rPr lang="en-US"/>
            <a:t>Strong communicators</a:t>
          </a:r>
        </a:p>
      </dgm:t>
    </dgm:pt>
    <dgm:pt modelId="{0BE0127F-A90B-4F71-AB87-FBEB8132CA42}" type="parTrans" cxnId="{A6832297-EAEB-4149-AE3C-8FF8ACF7D66D}">
      <dgm:prSet/>
      <dgm:spPr/>
      <dgm:t>
        <a:bodyPr/>
        <a:lstStyle/>
        <a:p>
          <a:endParaRPr lang="en-US"/>
        </a:p>
      </dgm:t>
    </dgm:pt>
    <dgm:pt modelId="{3B7A25F2-934B-4672-A2B1-20073A1CA974}" type="sibTrans" cxnId="{A6832297-EAEB-4149-AE3C-8FF8ACF7D66D}">
      <dgm:prSet/>
      <dgm:spPr/>
      <dgm:t>
        <a:bodyPr/>
        <a:lstStyle/>
        <a:p>
          <a:endParaRPr lang="en-US"/>
        </a:p>
      </dgm:t>
    </dgm:pt>
    <dgm:pt modelId="{BA410974-67CC-421A-996E-81E5F5DD7A09}">
      <dgm:prSet/>
      <dgm:spPr/>
      <dgm:t>
        <a:bodyPr/>
        <a:lstStyle/>
        <a:p>
          <a:r>
            <a:rPr lang="en-US"/>
            <a:t>Committed to the change initiative</a:t>
          </a:r>
        </a:p>
      </dgm:t>
    </dgm:pt>
    <dgm:pt modelId="{B65D295B-7ED7-41B1-9D79-8B12F118D358}" type="parTrans" cxnId="{E634FAEC-D807-49C7-AD0C-1B63EFFE09D9}">
      <dgm:prSet/>
      <dgm:spPr/>
      <dgm:t>
        <a:bodyPr/>
        <a:lstStyle/>
        <a:p>
          <a:endParaRPr lang="en-US"/>
        </a:p>
      </dgm:t>
    </dgm:pt>
    <dgm:pt modelId="{65E29A1F-DA00-42D6-8F16-726CB1A596E1}" type="sibTrans" cxnId="{E634FAEC-D807-49C7-AD0C-1B63EFFE09D9}">
      <dgm:prSet/>
      <dgm:spPr/>
      <dgm:t>
        <a:bodyPr/>
        <a:lstStyle/>
        <a:p>
          <a:endParaRPr lang="en-US"/>
        </a:p>
      </dgm:t>
    </dgm:pt>
    <dgm:pt modelId="{5F3360CC-A551-4F7E-81ED-ADEFC513A33E}" type="pres">
      <dgm:prSet presAssocID="{C3C30957-A8C0-4D3A-AA5A-D97FDECC3D52}" presName="diagram" presStyleCnt="0">
        <dgm:presLayoutVars>
          <dgm:dir/>
          <dgm:resizeHandles val="exact"/>
        </dgm:presLayoutVars>
      </dgm:prSet>
      <dgm:spPr/>
    </dgm:pt>
    <dgm:pt modelId="{96E051BB-3330-404E-9951-9FF2D6D9FEE5}" type="pres">
      <dgm:prSet presAssocID="{631905A2-7034-4707-8C0C-0CC91B7398E7}" presName="node" presStyleLbl="node1" presStyleIdx="0" presStyleCnt="4">
        <dgm:presLayoutVars>
          <dgm:bulletEnabled val="1"/>
        </dgm:presLayoutVars>
      </dgm:prSet>
      <dgm:spPr/>
    </dgm:pt>
    <dgm:pt modelId="{D011B2F9-2FA9-4B93-9F4D-D48F0B4A3343}" type="pres">
      <dgm:prSet presAssocID="{7593AF40-ABA0-4696-87B7-DFD173127D02}" presName="sibTrans" presStyleCnt="0"/>
      <dgm:spPr/>
    </dgm:pt>
    <dgm:pt modelId="{109BFF88-E7D9-421F-9D04-BB1785202A22}" type="pres">
      <dgm:prSet presAssocID="{331E886C-314A-4D6E-9B97-D06FC89E70A5}" presName="node" presStyleLbl="node1" presStyleIdx="1" presStyleCnt="4">
        <dgm:presLayoutVars>
          <dgm:bulletEnabled val="1"/>
        </dgm:presLayoutVars>
      </dgm:prSet>
      <dgm:spPr/>
    </dgm:pt>
    <dgm:pt modelId="{EC16A3D9-5839-4B28-BEE0-0C8D3A9DB038}" type="pres">
      <dgm:prSet presAssocID="{FBA39FB6-EBF6-4669-A4C7-4DA85D280082}" presName="sibTrans" presStyleCnt="0"/>
      <dgm:spPr/>
    </dgm:pt>
    <dgm:pt modelId="{2505BC6D-1ABD-4587-A9AF-1C27D8E340FD}" type="pres">
      <dgm:prSet presAssocID="{00D94882-B6FC-4D17-9633-1C869C05762D}" presName="node" presStyleLbl="node1" presStyleIdx="2" presStyleCnt="4">
        <dgm:presLayoutVars>
          <dgm:bulletEnabled val="1"/>
        </dgm:presLayoutVars>
      </dgm:prSet>
      <dgm:spPr/>
    </dgm:pt>
    <dgm:pt modelId="{A9ACF631-D677-4D7D-9C70-24F14387B911}" type="pres">
      <dgm:prSet presAssocID="{3B7A25F2-934B-4672-A2B1-20073A1CA974}" presName="sibTrans" presStyleCnt="0"/>
      <dgm:spPr/>
    </dgm:pt>
    <dgm:pt modelId="{6F5D2BB6-68D9-4E07-9FDF-3592E117323B}" type="pres">
      <dgm:prSet presAssocID="{BA410974-67CC-421A-996E-81E5F5DD7A09}" presName="node" presStyleLbl="node1" presStyleIdx="3" presStyleCnt="4">
        <dgm:presLayoutVars>
          <dgm:bulletEnabled val="1"/>
        </dgm:presLayoutVars>
      </dgm:prSet>
      <dgm:spPr/>
    </dgm:pt>
  </dgm:ptLst>
  <dgm:cxnLst>
    <dgm:cxn modelId="{EE027414-BF62-44D4-B1C5-89A95C017EB4}" type="presOf" srcId="{BA410974-67CC-421A-996E-81E5F5DD7A09}" destId="{6F5D2BB6-68D9-4E07-9FDF-3592E117323B}" srcOrd="0" destOrd="0" presId="urn:microsoft.com/office/officeart/2005/8/layout/default"/>
    <dgm:cxn modelId="{751B7C20-B370-4A42-9058-03310ED713A2}" srcId="{C3C30957-A8C0-4D3A-AA5A-D97FDECC3D52}" destId="{331E886C-314A-4D6E-9B97-D06FC89E70A5}" srcOrd="1" destOrd="0" parTransId="{97073A63-5550-4928-86E4-0FCA59F7D192}" sibTransId="{FBA39FB6-EBF6-4669-A4C7-4DA85D280082}"/>
    <dgm:cxn modelId="{8F31356A-4738-4E37-922B-21BA1BCADBF4}" srcId="{C3C30957-A8C0-4D3A-AA5A-D97FDECC3D52}" destId="{631905A2-7034-4707-8C0C-0CC91B7398E7}" srcOrd="0" destOrd="0" parTransId="{57E9E8B1-FD17-470A-8B84-81EBFF02A367}" sibTransId="{7593AF40-ABA0-4696-87B7-DFD173127D02}"/>
    <dgm:cxn modelId="{90869892-2969-4120-9D4A-0E871A9D298F}" type="presOf" srcId="{C3C30957-A8C0-4D3A-AA5A-D97FDECC3D52}" destId="{5F3360CC-A551-4F7E-81ED-ADEFC513A33E}" srcOrd="0" destOrd="0" presId="urn:microsoft.com/office/officeart/2005/8/layout/default"/>
    <dgm:cxn modelId="{B5753196-D646-4BC2-9B2A-479E449D0052}" type="presOf" srcId="{631905A2-7034-4707-8C0C-0CC91B7398E7}" destId="{96E051BB-3330-404E-9951-9FF2D6D9FEE5}" srcOrd="0" destOrd="0" presId="urn:microsoft.com/office/officeart/2005/8/layout/default"/>
    <dgm:cxn modelId="{A6832297-EAEB-4149-AE3C-8FF8ACF7D66D}" srcId="{C3C30957-A8C0-4D3A-AA5A-D97FDECC3D52}" destId="{00D94882-B6FC-4D17-9633-1C869C05762D}" srcOrd="2" destOrd="0" parTransId="{0BE0127F-A90B-4F71-AB87-FBEB8132CA42}" sibTransId="{3B7A25F2-934B-4672-A2B1-20073A1CA974}"/>
    <dgm:cxn modelId="{F0CA3EB7-C805-4B3B-BE67-BA8E640D4704}" type="presOf" srcId="{331E886C-314A-4D6E-9B97-D06FC89E70A5}" destId="{109BFF88-E7D9-421F-9D04-BB1785202A22}" srcOrd="0" destOrd="0" presId="urn:microsoft.com/office/officeart/2005/8/layout/default"/>
    <dgm:cxn modelId="{E634FAEC-D807-49C7-AD0C-1B63EFFE09D9}" srcId="{C3C30957-A8C0-4D3A-AA5A-D97FDECC3D52}" destId="{BA410974-67CC-421A-996E-81E5F5DD7A09}" srcOrd="3" destOrd="0" parTransId="{B65D295B-7ED7-41B1-9D79-8B12F118D358}" sibTransId="{65E29A1F-DA00-42D6-8F16-726CB1A596E1}"/>
    <dgm:cxn modelId="{8A4BB4FF-E758-4597-A3C2-B9DCF931ED7C}" type="presOf" srcId="{00D94882-B6FC-4D17-9633-1C869C05762D}" destId="{2505BC6D-1ABD-4587-A9AF-1C27D8E340FD}" srcOrd="0" destOrd="0" presId="urn:microsoft.com/office/officeart/2005/8/layout/default"/>
    <dgm:cxn modelId="{D022AAC8-78D7-42F3-A2BC-625D9D83C393}" type="presParOf" srcId="{5F3360CC-A551-4F7E-81ED-ADEFC513A33E}" destId="{96E051BB-3330-404E-9951-9FF2D6D9FEE5}" srcOrd="0" destOrd="0" presId="urn:microsoft.com/office/officeart/2005/8/layout/default"/>
    <dgm:cxn modelId="{AD1B4FDF-5432-4A1F-82E2-EA5F394A3087}" type="presParOf" srcId="{5F3360CC-A551-4F7E-81ED-ADEFC513A33E}" destId="{D011B2F9-2FA9-4B93-9F4D-D48F0B4A3343}" srcOrd="1" destOrd="0" presId="urn:microsoft.com/office/officeart/2005/8/layout/default"/>
    <dgm:cxn modelId="{C369B149-6748-4C1D-8C22-6362FCBFA7D8}" type="presParOf" srcId="{5F3360CC-A551-4F7E-81ED-ADEFC513A33E}" destId="{109BFF88-E7D9-421F-9D04-BB1785202A22}" srcOrd="2" destOrd="0" presId="urn:microsoft.com/office/officeart/2005/8/layout/default"/>
    <dgm:cxn modelId="{76CC6A65-BB0D-408A-9B07-C37D6D5D8172}" type="presParOf" srcId="{5F3360CC-A551-4F7E-81ED-ADEFC513A33E}" destId="{EC16A3D9-5839-4B28-BEE0-0C8D3A9DB038}" srcOrd="3" destOrd="0" presId="urn:microsoft.com/office/officeart/2005/8/layout/default"/>
    <dgm:cxn modelId="{2816BC10-00D8-443D-87E3-673074A5F165}" type="presParOf" srcId="{5F3360CC-A551-4F7E-81ED-ADEFC513A33E}" destId="{2505BC6D-1ABD-4587-A9AF-1C27D8E340FD}" srcOrd="4" destOrd="0" presId="urn:microsoft.com/office/officeart/2005/8/layout/default"/>
    <dgm:cxn modelId="{E89397D3-B1B7-4D14-8EA1-5F3FDF6DEBF6}" type="presParOf" srcId="{5F3360CC-A551-4F7E-81ED-ADEFC513A33E}" destId="{A9ACF631-D677-4D7D-9C70-24F14387B911}" srcOrd="5" destOrd="0" presId="urn:microsoft.com/office/officeart/2005/8/layout/default"/>
    <dgm:cxn modelId="{E4F700C3-D6E3-449D-B61A-CD78DF21959D}" type="presParOf" srcId="{5F3360CC-A551-4F7E-81ED-ADEFC513A33E}" destId="{6F5D2BB6-68D9-4E07-9FDF-3592E117323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DBC4A7-A79A-44C9-B96E-60A1F286766F}">
      <dsp:nvSpPr>
        <dsp:cNvPr id="0" name=""/>
        <dsp:cNvSpPr/>
      </dsp:nvSpPr>
      <dsp:spPr>
        <a:xfrm>
          <a:off x="0" y="1805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9D4F7F-D239-4108-9014-FD6F9187E9DF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80B80-512C-49DD-BE85-2E83E7F28C08}">
      <dsp:nvSpPr>
        <dsp:cNvPr id="0" name=""/>
        <dsp:cNvSpPr/>
      </dsp:nvSpPr>
      <dsp:spPr>
        <a:xfrm>
          <a:off x="1057183" y="1805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Turning strategy into action through planned activities and resource use</a:t>
          </a:r>
        </a:p>
      </dsp:txBody>
      <dsp:txXfrm>
        <a:off x="1057183" y="1805"/>
        <a:ext cx="6829516" cy="915310"/>
      </dsp:txXfrm>
    </dsp:sp>
    <dsp:sp modelId="{A6FA11B6-6B47-4468-91A4-F2506FB7B4F7}">
      <dsp:nvSpPr>
        <dsp:cNvPr id="0" name=""/>
        <dsp:cNvSpPr/>
      </dsp:nvSpPr>
      <dsp:spPr>
        <a:xfrm>
          <a:off x="0" y="1145944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7036F-A07D-4E39-8C65-5EB3D57C84D6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FC3B47-8936-4651-89F7-FDEED4597639}">
      <dsp:nvSpPr>
        <dsp:cNvPr id="0" name=""/>
        <dsp:cNvSpPr/>
      </dsp:nvSpPr>
      <dsp:spPr>
        <a:xfrm>
          <a:off x="1057183" y="1145944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Aligning people, processes, and systems to support change</a:t>
          </a:r>
        </a:p>
      </dsp:txBody>
      <dsp:txXfrm>
        <a:off x="1057183" y="1145944"/>
        <a:ext cx="6829516" cy="915310"/>
      </dsp:txXfrm>
    </dsp:sp>
    <dsp:sp modelId="{D3C6F8A6-80FB-4AA3-A1E3-8E2A442296C6}">
      <dsp:nvSpPr>
        <dsp:cNvPr id="0" name=""/>
        <dsp:cNvSpPr/>
      </dsp:nvSpPr>
      <dsp:spPr>
        <a:xfrm>
          <a:off x="0" y="2290082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4CC4B-1D0B-4021-8BA6-52A4F64D376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11C3B-57F5-4AB1-9726-E0B90AF0B5AD}">
      <dsp:nvSpPr>
        <dsp:cNvPr id="0" name=""/>
        <dsp:cNvSpPr/>
      </dsp:nvSpPr>
      <dsp:spPr>
        <a:xfrm>
          <a:off x="1057183" y="2290082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Often the most challenging stage – where many initiatives fail</a:t>
          </a:r>
        </a:p>
      </dsp:txBody>
      <dsp:txXfrm>
        <a:off x="1057183" y="2290082"/>
        <a:ext cx="6829516" cy="915310"/>
      </dsp:txXfrm>
    </dsp:sp>
    <dsp:sp modelId="{546743F6-B5FE-4571-8933-6A4923EB001B}">
      <dsp:nvSpPr>
        <dsp:cNvPr id="0" name=""/>
        <dsp:cNvSpPr/>
      </dsp:nvSpPr>
      <dsp:spPr>
        <a:xfrm>
          <a:off x="0" y="3434221"/>
          <a:ext cx="7886700" cy="91531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510732-6DAA-4ECA-ADFE-CD512C2B4096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AEBEDD-C2AE-4012-849A-FA78C668F80D}">
      <dsp:nvSpPr>
        <dsp:cNvPr id="0" name=""/>
        <dsp:cNvSpPr/>
      </dsp:nvSpPr>
      <dsp:spPr>
        <a:xfrm>
          <a:off x="1057183" y="3434221"/>
          <a:ext cx="68295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Requires clear leadership, communication, and accountability</a:t>
          </a:r>
        </a:p>
      </dsp:txBody>
      <dsp:txXfrm>
        <a:off x="1057183" y="3434221"/>
        <a:ext cx="68295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FA053-D359-41AF-AC19-2B9D56EA28E6}">
      <dsp:nvSpPr>
        <dsp:cNvPr id="0" name=""/>
        <dsp:cNvSpPr/>
      </dsp:nvSpPr>
      <dsp:spPr>
        <a:xfrm>
          <a:off x="770503" y="1122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F22936-BD37-4FEC-B5E0-0867B712D3E7}">
      <dsp:nvSpPr>
        <dsp:cNvPr id="0" name=""/>
        <dsp:cNvSpPr/>
      </dsp:nvSpPr>
      <dsp:spPr>
        <a:xfrm>
          <a:off x="977995" y="208614"/>
          <a:ext cx="558632" cy="558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E99049-3A8E-4E8F-9938-7F189D2E5E07}">
      <dsp:nvSpPr>
        <dsp:cNvPr id="0" name=""/>
        <dsp:cNvSpPr/>
      </dsp:nvSpPr>
      <dsp:spPr>
        <a:xfrm>
          <a:off x="459265" y="1277997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Common barriers include:</a:t>
          </a:r>
        </a:p>
      </dsp:txBody>
      <dsp:txXfrm>
        <a:off x="459265" y="1277997"/>
        <a:ext cx="1596093" cy="798046"/>
      </dsp:txXfrm>
    </dsp:sp>
    <dsp:sp modelId="{FCB98663-959B-4F93-BA34-9E2B267D3916}">
      <dsp:nvSpPr>
        <dsp:cNvPr id="0" name=""/>
        <dsp:cNvSpPr/>
      </dsp:nvSpPr>
      <dsp:spPr>
        <a:xfrm>
          <a:off x="2645913" y="1122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63B3D3-A1B4-405B-AA24-45753A5BC0B4}">
      <dsp:nvSpPr>
        <dsp:cNvPr id="0" name=""/>
        <dsp:cNvSpPr/>
      </dsp:nvSpPr>
      <dsp:spPr>
        <a:xfrm>
          <a:off x="2853406" y="208614"/>
          <a:ext cx="558632" cy="55863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6435C5-D77E-42C4-9867-0A9A4FEBB318}">
      <dsp:nvSpPr>
        <dsp:cNvPr id="0" name=""/>
        <dsp:cNvSpPr/>
      </dsp:nvSpPr>
      <dsp:spPr>
        <a:xfrm>
          <a:off x="2334675" y="1277997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Resistance from staff (fear of loss, change fatigue)</a:t>
          </a:r>
        </a:p>
      </dsp:txBody>
      <dsp:txXfrm>
        <a:off x="2334675" y="1277997"/>
        <a:ext cx="1596093" cy="798046"/>
      </dsp:txXfrm>
    </dsp:sp>
    <dsp:sp modelId="{12F6D939-DE94-4058-8A67-B48685FF77BC}">
      <dsp:nvSpPr>
        <dsp:cNvPr id="0" name=""/>
        <dsp:cNvSpPr/>
      </dsp:nvSpPr>
      <dsp:spPr>
        <a:xfrm>
          <a:off x="4521324" y="1122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74F63-D612-4852-8362-C5F09ADC8C74}">
      <dsp:nvSpPr>
        <dsp:cNvPr id="0" name=""/>
        <dsp:cNvSpPr/>
      </dsp:nvSpPr>
      <dsp:spPr>
        <a:xfrm>
          <a:off x="4728816" y="208614"/>
          <a:ext cx="558632" cy="55863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F12C9-B356-4C4D-8F65-A129D59CC6C1}">
      <dsp:nvSpPr>
        <dsp:cNvPr id="0" name=""/>
        <dsp:cNvSpPr/>
      </dsp:nvSpPr>
      <dsp:spPr>
        <a:xfrm>
          <a:off x="4210085" y="1277997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Poor communication of goals or benefits</a:t>
          </a:r>
        </a:p>
      </dsp:txBody>
      <dsp:txXfrm>
        <a:off x="4210085" y="1277997"/>
        <a:ext cx="1596093" cy="798046"/>
      </dsp:txXfrm>
    </dsp:sp>
    <dsp:sp modelId="{6D1FE291-E0EA-4605-8A55-9BF34B429FAF}">
      <dsp:nvSpPr>
        <dsp:cNvPr id="0" name=""/>
        <dsp:cNvSpPr/>
      </dsp:nvSpPr>
      <dsp:spPr>
        <a:xfrm>
          <a:off x="770503" y="2475067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47666-9DE0-4CAD-8487-249C96E98383}">
      <dsp:nvSpPr>
        <dsp:cNvPr id="0" name=""/>
        <dsp:cNvSpPr/>
      </dsp:nvSpPr>
      <dsp:spPr>
        <a:xfrm>
          <a:off x="977995" y="2682559"/>
          <a:ext cx="558632" cy="55863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4100E5-98A5-4E0F-8C25-8BFBA0B6343F}">
      <dsp:nvSpPr>
        <dsp:cNvPr id="0" name=""/>
        <dsp:cNvSpPr/>
      </dsp:nvSpPr>
      <dsp:spPr>
        <a:xfrm>
          <a:off x="459265" y="3751942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Inadequate leadership or unclear roles</a:t>
          </a:r>
        </a:p>
      </dsp:txBody>
      <dsp:txXfrm>
        <a:off x="459265" y="3751942"/>
        <a:ext cx="1596093" cy="798046"/>
      </dsp:txXfrm>
    </dsp:sp>
    <dsp:sp modelId="{0FD013A4-FEF5-4FEC-9BEB-12FCF8BFB398}">
      <dsp:nvSpPr>
        <dsp:cNvPr id="0" name=""/>
        <dsp:cNvSpPr/>
      </dsp:nvSpPr>
      <dsp:spPr>
        <a:xfrm>
          <a:off x="2645913" y="2475067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7C4976-4016-4267-AEBF-8E6C626C0CF2}">
      <dsp:nvSpPr>
        <dsp:cNvPr id="0" name=""/>
        <dsp:cNvSpPr/>
      </dsp:nvSpPr>
      <dsp:spPr>
        <a:xfrm>
          <a:off x="2853406" y="2682559"/>
          <a:ext cx="558632" cy="55863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F7C6C2-F04E-4EF4-A763-677C93217744}">
      <dsp:nvSpPr>
        <dsp:cNvPr id="0" name=""/>
        <dsp:cNvSpPr/>
      </dsp:nvSpPr>
      <dsp:spPr>
        <a:xfrm>
          <a:off x="2334675" y="3751942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Lack of resources (time, people, budget)</a:t>
          </a:r>
        </a:p>
      </dsp:txBody>
      <dsp:txXfrm>
        <a:off x="2334675" y="3751942"/>
        <a:ext cx="1596093" cy="798046"/>
      </dsp:txXfrm>
    </dsp:sp>
    <dsp:sp modelId="{8927D994-03EF-4EDE-966B-B784DE194428}">
      <dsp:nvSpPr>
        <dsp:cNvPr id="0" name=""/>
        <dsp:cNvSpPr/>
      </dsp:nvSpPr>
      <dsp:spPr>
        <a:xfrm>
          <a:off x="4521324" y="2475067"/>
          <a:ext cx="973617" cy="97361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B5CD7-2476-428C-8C22-4E8C342E5BBE}">
      <dsp:nvSpPr>
        <dsp:cNvPr id="0" name=""/>
        <dsp:cNvSpPr/>
      </dsp:nvSpPr>
      <dsp:spPr>
        <a:xfrm>
          <a:off x="4728816" y="2682559"/>
          <a:ext cx="558632" cy="55863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4FD73-06D7-49A4-802E-74A191FB1E93}">
      <dsp:nvSpPr>
        <dsp:cNvPr id="0" name=""/>
        <dsp:cNvSpPr/>
      </dsp:nvSpPr>
      <dsp:spPr>
        <a:xfrm>
          <a:off x="4210085" y="3751942"/>
          <a:ext cx="1596093" cy="798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Conflicting priorities or </a:t>
          </a:r>
          <a:r>
            <a:rPr lang="en-US" sz="1600" kern="1200" dirty="0" err="1"/>
            <a:t>organisational</a:t>
          </a:r>
          <a:r>
            <a:rPr lang="en-US" sz="1600" kern="1200" dirty="0"/>
            <a:t> culture</a:t>
          </a:r>
        </a:p>
      </dsp:txBody>
      <dsp:txXfrm>
        <a:off x="4210085" y="3751942"/>
        <a:ext cx="1596093" cy="7980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96CE50-D98E-4FFC-BFE5-226D69290E46}">
      <dsp:nvSpPr>
        <dsp:cNvPr id="0" name=""/>
        <dsp:cNvSpPr/>
      </dsp:nvSpPr>
      <dsp:spPr>
        <a:xfrm>
          <a:off x="0" y="1877484"/>
          <a:ext cx="8094245" cy="247312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They help translate strategy into action by:</a:t>
          </a:r>
        </a:p>
      </dsp:txBody>
      <dsp:txXfrm>
        <a:off x="0" y="1877484"/>
        <a:ext cx="8094245" cy="1335486"/>
      </dsp:txXfrm>
    </dsp:sp>
    <dsp:sp modelId="{AF064909-52A2-4273-BDD6-068AD14A636F}">
      <dsp:nvSpPr>
        <dsp:cNvPr id="0" name=""/>
        <dsp:cNvSpPr/>
      </dsp:nvSpPr>
      <dsp:spPr>
        <a:xfrm>
          <a:off x="3952" y="3163508"/>
          <a:ext cx="2695446" cy="11376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Acting as liaisons between leadership and staff</a:t>
          </a:r>
        </a:p>
      </dsp:txBody>
      <dsp:txXfrm>
        <a:off x="3952" y="3163508"/>
        <a:ext cx="2695446" cy="1137636"/>
      </dsp:txXfrm>
    </dsp:sp>
    <dsp:sp modelId="{09C6A186-4FBD-4B14-89A1-3DE64EB15905}">
      <dsp:nvSpPr>
        <dsp:cNvPr id="0" name=""/>
        <dsp:cNvSpPr/>
      </dsp:nvSpPr>
      <dsp:spPr>
        <a:xfrm>
          <a:off x="2699399" y="3163508"/>
          <a:ext cx="2695446" cy="11376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Communicating updates and addressing concerns</a:t>
          </a:r>
        </a:p>
      </dsp:txBody>
      <dsp:txXfrm>
        <a:off x="2699399" y="3163508"/>
        <a:ext cx="2695446" cy="1137636"/>
      </dsp:txXfrm>
    </dsp:sp>
    <dsp:sp modelId="{4F2B82AA-710C-4389-BEF6-D35862BED346}">
      <dsp:nvSpPr>
        <dsp:cNvPr id="0" name=""/>
        <dsp:cNvSpPr/>
      </dsp:nvSpPr>
      <dsp:spPr>
        <a:xfrm>
          <a:off x="5394845" y="3163508"/>
          <a:ext cx="2695446" cy="113763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27940" rIns="156464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Modeling desired behaviours and promoting buy-in</a:t>
          </a:r>
        </a:p>
      </dsp:txBody>
      <dsp:txXfrm>
        <a:off x="5394845" y="3163508"/>
        <a:ext cx="2695446" cy="1137636"/>
      </dsp:txXfrm>
    </dsp:sp>
    <dsp:sp modelId="{65087ED1-A1E9-48F4-9220-79C646097683}">
      <dsp:nvSpPr>
        <dsp:cNvPr id="0" name=""/>
        <dsp:cNvSpPr/>
      </dsp:nvSpPr>
      <dsp:spPr>
        <a:xfrm rot="10800000">
          <a:off x="0" y="729"/>
          <a:ext cx="8094245" cy="191385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Change agents are trusted individuals within the organisation who advocate for and facilitate the change process.</a:t>
          </a:r>
          <a:br>
            <a:rPr lang="en-US" sz="2200" kern="1200"/>
          </a:br>
          <a:endParaRPr lang="en-US" sz="2200" kern="1200"/>
        </a:p>
      </dsp:txBody>
      <dsp:txXfrm rot="10800000">
        <a:off x="0" y="729"/>
        <a:ext cx="8094245" cy="12435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051BB-3330-404E-9951-9FF2D6D9FEE5}">
      <dsp:nvSpPr>
        <dsp:cNvPr id="0" name=""/>
        <dsp:cNvSpPr/>
      </dsp:nvSpPr>
      <dsp:spPr>
        <a:xfrm>
          <a:off x="2360" y="637891"/>
          <a:ext cx="1872890" cy="11237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Respected by peers</a:t>
          </a:r>
        </a:p>
      </dsp:txBody>
      <dsp:txXfrm>
        <a:off x="2360" y="637891"/>
        <a:ext cx="1872890" cy="1123734"/>
      </dsp:txXfrm>
    </dsp:sp>
    <dsp:sp modelId="{109BFF88-E7D9-421F-9D04-BB1785202A22}">
      <dsp:nvSpPr>
        <dsp:cNvPr id="0" name=""/>
        <dsp:cNvSpPr/>
      </dsp:nvSpPr>
      <dsp:spPr>
        <a:xfrm>
          <a:off x="2062540" y="637891"/>
          <a:ext cx="1872890" cy="11237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Open to innovation</a:t>
          </a:r>
        </a:p>
      </dsp:txBody>
      <dsp:txXfrm>
        <a:off x="2062540" y="637891"/>
        <a:ext cx="1872890" cy="1123734"/>
      </dsp:txXfrm>
    </dsp:sp>
    <dsp:sp modelId="{2505BC6D-1ABD-4587-A9AF-1C27D8E340FD}">
      <dsp:nvSpPr>
        <dsp:cNvPr id="0" name=""/>
        <dsp:cNvSpPr/>
      </dsp:nvSpPr>
      <dsp:spPr>
        <a:xfrm>
          <a:off x="4122719" y="637891"/>
          <a:ext cx="1872890" cy="11237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Strong communicators</a:t>
          </a:r>
        </a:p>
      </dsp:txBody>
      <dsp:txXfrm>
        <a:off x="4122719" y="637891"/>
        <a:ext cx="1872890" cy="1123734"/>
      </dsp:txXfrm>
    </dsp:sp>
    <dsp:sp modelId="{6F5D2BB6-68D9-4E07-9FDF-3592E117323B}">
      <dsp:nvSpPr>
        <dsp:cNvPr id="0" name=""/>
        <dsp:cNvSpPr/>
      </dsp:nvSpPr>
      <dsp:spPr>
        <a:xfrm>
          <a:off x="6182898" y="637891"/>
          <a:ext cx="1872890" cy="11237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Committed to the change initiative</a:t>
          </a:r>
        </a:p>
      </dsp:txBody>
      <dsp:txXfrm>
        <a:off x="6182898" y="637891"/>
        <a:ext cx="1872890" cy="11237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9021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3DD7CE-EB5F-9BDF-42BA-89A7AE923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A1BB105-6F09-7492-477B-306855B641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144DD9-56D5-D889-5A76-D5AD3629C5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Understanding organizational dynamics involves examining various interrelated factors that influence how an organization operates and how its members interact. Key components include leadership, communication, organizational structure, and culture.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Leadership: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Role of Leadership: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Leadership plays a crucial role in setting the vision, values, and direction of the organization. Leaders guide and inspire the workforce toward common goals.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Leadership Style: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Different leaders may adopt various leadership styles, such as transformational, transactional, or servant leadership, impacting the organizational culture and dynamics.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Decision-Making: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leadership's approach to decision-making, whether autocratic or participative, affects how decisions are communicated and implemented throughout the organization.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Communication: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Effective Communication: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Clear and effective communication is essential for organizational success. It includes upward, downward, and lateral communication channels.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Communication Channels: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choice of communication channels, such as face-to-face meetings, emails, or collaborative platforms, influences the speed and accuracy of information flow.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Feedback Mechanisms: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Establishing feedback mechanisms helps in understanding employee concerns and ensures that messages are received and interpreted correctly.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Organizational Structure: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Formal Structure: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formal organizational structure defines reporting relationships, roles, and responsibilities. It outlines how authority and communication flow within the organization.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Hierarchy and Authority: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level of hierarchy and the distribution of authority impact decision-making processes and the speed of response to change.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Flat vs. Tall Structures: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choice between a flat or tall organizational structure affects the ease of communication and the efficiency of decision-making.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Organizational Culture: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Shared Values and Beliefs: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Organizational culture encompasses shared values, beliefs, and norms. It influences how employees interact, make decisions, and approach their work.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E197A1-04A8-9798-5D4C-5A8ECD9F5C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7103C-602D-4C48-A475-663125737BE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634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8436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5136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66DA1-422E-11CC-74BC-4A6586788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2A8528-C2AD-30EF-C660-32EDE4FC41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FF98E4C-8DB7-F594-C8E2-4E9CFB7FC3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819633-E4CB-BA6F-C2C0-3B07B12C0E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03893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2746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1B981-78B4-A26D-761D-0FBC885AD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E492B5-70A1-6149-B2E0-E1A090D06C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2F04B6-0B8D-1038-D3C4-C698D576D1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77E6EF-704D-0347-F24B-58F25AD125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512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CA2D51-E42C-DAF0-6D23-E81FBAA1E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7EF761-A045-4326-8CD5-A64D78F1F0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3D0A2E-6B41-A12D-E498-97308E89F2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938145-73AF-3090-975D-715A3C1E94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826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9465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A8ED33-823E-9CD6-5D3C-602DD1CAF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285D4D-C791-0B89-1C96-9DBB6F43FF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E6EEE0-0DB4-7D40-D317-18C445D837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Understanding organizational dynamics involves examining various interrelated factors that influence how an organization operates and how its members interact. Key components include leadership, communication, organizational structure, and culture.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Leadership: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Role of Leadership: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Leadership plays a crucial role in setting the vision, values, and direction of the organization. Leaders guide and inspire the workforce toward common goals.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Leadership Style: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Different leaders may adopt various leadership styles, such as transformational, transactional, or servant leadership, impacting the organizational culture and dynamics.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Decision-Making: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leadership's approach to decision-making, whether autocratic or participative, affects how decisions are communicated and implemented throughout the organization.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Communication: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Effective Communication: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Clear and effective communication is essential for organizational success. It includes upward, downward, and lateral communication channels.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Communication Channels: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choice of communication channels, such as face-to-face meetings, emails, or collaborative platforms, influences the speed and accuracy of information flow.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Feedback Mechanisms: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Establishing feedback mechanisms helps in understanding employee concerns and ensures that messages are received and interpreted correctly.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Organizational Structure: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Formal Structure: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formal organizational structure defines reporting relationships, roles, and responsibilities. It outlines how authority and communication flow within the organization.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Hierarchy and Authority: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level of hierarchy and the distribution of authority impact decision-making processes and the speed of response to change.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Flat vs. Tall Structures: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The choice between a flat or tall organizational structure affects the ease of communication and the efficiency of decision-making.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Organizational Culture:</a:t>
            </a:r>
            <a:endParaRPr lang="en-GB" b="0" i="0" dirty="0">
              <a:solidFill>
                <a:srgbClr val="374151"/>
              </a:solidFill>
              <a:effectLst/>
              <a:latin typeface="Söhne"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  <a:latin typeface="Söhne"/>
              </a:rPr>
              <a:t>Shared Values and Beliefs:</a:t>
            </a:r>
            <a:r>
              <a:rPr lang="en-GB" b="0" i="0" dirty="0">
                <a:solidFill>
                  <a:srgbClr val="374151"/>
                </a:solidFill>
                <a:effectLst/>
                <a:latin typeface="Söhne"/>
              </a:rPr>
              <a:t> Organizational culture encompasses shared values, beliefs, and norms. It influences how employees interact, make decisions, and approach their work.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938ECD-C7F6-FB02-B633-9D2F1CC036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B7103C-602D-4C48-A475-663125737BE0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528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5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5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5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5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5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7083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5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1.png"/><Relationship Id="rId4" Type="http://schemas.openxmlformats.org/officeDocument/2006/relationships/theme" Target="../theme/theme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3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75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slideLayout" Target="../slideLayouts/slideLayout16.xml"/><Relationship Id="rId1" Type="http://schemas.openxmlformats.org/officeDocument/2006/relationships/video" Target="https://www.youtube.com/embed/uhrbO7lrHro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22coAwMD9M0" TargetMode="External"/><Relationship Id="rId1" Type="http://schemas.openxmlformats.org/officeDocument/2006/relationships/slideLayout" Target="../slideLayouts/slideLayout1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jpeg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DlV4zy4iwPw?feature=oembed" TargetMode="External"/><Relationship Id="rId4" Type="http://schemas.openxmlformats.org/officeDocument/2006/relationships/hyperlink" Target="https://youtu.be/DlV4zy4iwPw?si=xiSjZXGdWaZUeufz" TargetMode="Externa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5.png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solidFill>
                  <a:schemeClr val="bg1"/>
                </a:solidFill>
              </a:rPr>
              <a:t>BA International Hotel Management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Organisational Consultancy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BMIH6005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Week Four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44DA219-B4B8-FA9E-D819-683D4B9BC5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681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422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52BDEF-84D9-66D7-3444-DFEECEB801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C20FF-FAD2-D7E8-6B22-F88A4643D1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823" y="1389618"/>
            <a:ext cx="8058149" cy="4078764"/>
          </a:xfrm>
        </p:spPr>
        <p:txBody>
          <a:bodyPr/>
          <a:lstStyle/>
          <a:p>
            <a:r>
              <a:rPr lang="en-GB" sz="3200" b="1" dirty="0"/>
              <a:t>Next Lectures:</a:t>
            </a:r>
            <a:br>
              <a:rPr lang="en-GB" sz="3200" b="1" dirty="0"/>
            </a:br>
            <a:br>
              <a:rPr lang="en-GB" sz="2800" dirty="0"/>
            </a:br>
            <a:endParaRPr lang="en-GB" sz="2000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83F549E0-C52D-2C52-9236-967919DE723F}"/>
              </a:ext>
            </a:extLst>
          </p:cNvPr>
          <p:cNvSpPr txBox="1">
            <a:spLocks/>
          </p:cNvSpPr>
          <p:nvPr/>
        </p:nvSpPr>
        <p:spPr>
          <a:xfrm>
            <a:off x="656134" y="2224910"/>
            <a:ext cx="8460828" cy="304704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GB" sz="2000" b="1" dirty="0">
                <a:solidFill>
                  <a:schemeClr val="bg1"/>
                </a:solidFill>
              </a:rPr>
              <a:t>Diagnosis</a:t>
            </a:r>
            <a:r>
              <a:rPr lang="en-GB" sz="2000" dirty="0">
                <a:solidFill>
                  <a:schemeClr val="bg1"/>
                </a:solidFill>
              </a:rPr>
              <a:t> – </a:t>
            </a:r>
            <a:r>
              <a:rPr lang="en-GB" sz="2000" i="1" dirty="0">
                <a:solidFill>
                  <a:schemeClr val="bg1"/>
                </a:solidFill>
              </a:rPr>
              <a:t>DONE!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endParaRPr lang="en-GB" sz="20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GB" sz="2000" b="1" dirty="0">
                <a:solidFill>
                  <a:schemeClr val="bg1"/>
                </a:solidFill>
              </a:rPr>
              <a:t>Planning</a:t>
            </a:r>
            <a:r>
              <a:rPr lang="en-GB" sz="2000" dirty="0">
                <a:solidFill>
                  <a:schemeClr val="bg1"/>
                </a:solidFill>
              </a:rPr>
              <a:t> – </a:t>
            </a:r>
            <a:r>
              <a:rPr lang="en-GB" sz="2000" i="1" dirty="0">
                <a:solidFill>
                  <a:schemeClr val="bg1"/>
                </a:solidFill>
              </a:rPr>
              <a:t>DONE!</a:t>
            </a:r>
            <a:endParaRPr lang="en-GB" sz="20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endParaRPr lang="en-GB" sz="20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GB" sz="2000" b="1" dirty="0">
                <a:solidFill>
                  <a:schemeClr val="bg1"/>
                </a:solidFill>
              </a:rPr>
              <a:t>Implementation</a:t>
            </a:r>
            <a:r>
              <a:rPr lang="en-GB" sz="2000" dirty="0">
                <a:solidFill>
                  <a:schemeClr val="bg1"/>
                </a:solidFill>
              </a:rPr>
              <a:t> – Implementing Change &amp; Change Management</a:t>
            </a: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endParaRPr lang="en-GB" sz="2000" dirty="0">
              <a:solidFill>
                <a:schemeClr val="bg1"/>
              </a:solidFill>
            </a:endParaRPr>
          </a:p>
          <a:p>
            <a:pPr marL="914400" lvl="1" indent="-457200">
              <a:buFont typeface="Arial" panose="020B0604020202020204" pitchFamily="34" charset="0"/>
              <a:buAutoNum type="arabicPeriod"/>
            </a:pPr>
            <a:r>
              <a:rPr lang="en-GB" sz="2000" b="1" dirty="0">
                <a:solidFill>
                  <a:schemeClr val="bg1"/>
                </a:solidFill>
              </a:rPr>
              <a:t>Evaluation</a:t>
            </a:r>
            <a:r>
              <a:rPr lang="en-GB" sz="2000" dirty="0">
                <a:solidFill>
                  <a:schemeClr val="bg1"/>
                </a:solidFill>
              </a:rPr>
              <a:t> – Evaluation &amp; 360 Monitoring</a:t>
            </a:r>
          </a:p>
          <a:p>
            <a:pPr marL="457200" lvl="1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457200" lvl="1" indent="0">
              <a:buNone/>
            </a:pPr>
            <a:r>
              <a:rPr lang="en-GB" sz="2000" i="1" dirty="0">
                <a:solidFill>
                  <a:schemeClr val="bg1"/>
                </a:solidFill>
              </a:rPr>
              <a:t>Followed by ‘Ethics and other considerations’</a:t>
            </a:r>
          </a:p>
          <a:p>
            <a:pPr lvl="1"/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493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E2CB4-8F90-8742-4D10-4529C6609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70D87-9513-295D-2099-6B02FE6D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134" y="1357982"/>
            <a:ext cx="8058149" cy="4078764"/>
          </a:xfrm>
        </p:spPr>
        <p:txBody>
          <a:bodyPr/>
          <a:lstStyle/>
          <a:p>
            <a:r>
              <a:rPr lang="en-GB" sz="3200" b="1" dirty="0"/>
              <a:t>Today’s Learning Objectives</a:t>
            </a:r>
            <a:br>
              <a:rPr lang="en-GB" sz="3200" b="1" dirty="0"/>
            </a:br>
            <a:br>
              <a:rPr lang="en-GB" sz="2600" b="1" dirty="0"/>
            </a:br>
            <a:r>
              <a:rPr lang="en-GB" sz="2600" dirty="0"/>
              <a:t>• Understand the stages of implementing organisational change</a:t>
            </a: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• Identify barriers to successful change implementation</a:t>
            </a: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• Explore key change management models</a:t>
            </a: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• Evaluate the consultant’s role in managing change</a:t>
            </a:r>
            <a:br>
              <a:rPr lang="en-GB" sz="2600" dirty="0"/>
            </a:br>
            <a:br>
              <a:rPr lang="en-GB" sz="28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99133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0B16DD-C1AB-BA97-151E-4769846B7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3F8961A-7C7F-A445-0F19-646A075708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0431628"/>
              </p:ext>
            </p:extLst>
          </p:nvPr>
        </p:nvGraphicFramePr>
        <p:xfrm>
          <a:off x="349087" y="1331638"/>
          <a:ext cx="8445825" cy="5273696"/>
        </p:xfrm>
        <a:graphic>
          <a:graphicData uri="http://schemas.openxmlformats.org/drawingml/2006/table">
            <a:tbl>
              <a:tblPr/>
              <a:tblGrid>
                <a:gridCol w="2815275">
                  <a:extLst>
                    <a:ext uri="{9D8B030D-6E8A-4147-A177-3AD203B41FA5}">
                      <a16:colId xmlns:a16="http://schemas.microsoft.com/office/drawing/2014/main" val="1146210437"/>
                    </a:ext>
                  </a:extLst>
                </a:gridCol>
                <a:gridCol w="2815275">
                  <a:extLst>
                    <a:ext uri="{9D8B030D-6E8A-4147-A177-3AD203B41FA5}">
                      <a16:colId xmlns:a16="http://schemas.microsoft.com/office/drawing/2014/main" val="3566723364"/>
                    </a:ext>
                  </a:extLst>
                </a:gridCol>
                <a:gridCol w="2815275">
                  <a:extLst>
                    <a:ext uri="{9D8B030D-6E8A-4147-A177-3AD203B41FA5}">
                      <a16:colId xmlns:a16="http://schemas.microsoft.com/office/drawing/2014/main" val="2047869089"/>
                    </a:ext>
                  </a:extLst>
                </a:gridCol>
              </a:tblGrid>
              <a:tr h="303643">
                <a:tc>
                  <a:txBody>
                    <a:bodyPr/>
                    <a:lstStyle/>
                    <a:p>
                      <a:r>
                        <a:rPr lang="en-GB" sz="1600" b="1" dirty="0"/>
                        <a:t>Model / Tool / Framework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Primary Topic / Purpose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Key Use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79094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5 Whys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Root cause analysis of simple or isolated issues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3828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/>
                        <a:t>McKinsey 7S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 &amp; 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Internal alignment across structure, systems, etc.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9876792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Star Model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 &amp; 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Organisational design &amp; interdependent levers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2023119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SWOT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Assessing internal strengths/weaknesses + context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7974992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TOWS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Strategy formulation from SWOT output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530110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PESTLE / STEEPLED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Analysing external macro-environment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649625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Six Sigma (DMAIC)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Diagnosis / Implementation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Process improvement and efficiency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891035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 dirty="0"/>
                        <a:t>Stakeholder Mapping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 / Implementation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Identifying and analysing key stakeholders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781219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Kotter’s 8 Steps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 Management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Structured model for leading change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988860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Lewin’s Change Model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 Management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Unfreeze–Change–Refreeze model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7608593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/>
                        <a:t>Balanced Scorecard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Monitoring &amp; Evaluation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Measuring performance across multiple dimensions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415127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360 Feedback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Evaluation / Ethics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Multi-source performance appraisal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874222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 dirty="0"/>
                        <a:t>Ethical Decision Models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Ethics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Guiding ethical choices during consultancy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46817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85139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B23D67-38D4-2971-D306-783FA3D321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E9EDA-214D-1C17-806D-176564955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300251"/>
            <a:ext cx="7886700" cy="2973498"/>
          </a:xfrm>
        </p:spPr>
        <p:txBody>
          <a:bodyPr anchor="b">
            <a:noAutofit/>
          </a:bodyPr>
          <a:lstStyle/>
          <a:p>
            <a:pPr>
              <a:lnSpc>
                <a:spcPct val="100000"/>
              </a:lnSpc>
            </a:pP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We’ve ‘diagnosed’ the problem, and ‘planned’ a solution, now…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br>
              <a:rPr lang="en-GB" sz="3200" b="1" i="1" dirty="0">
                <a:solidFill>
                  <a:schemeClr val="accent2"/>
                </a:solidFill>
                <a:latin typeface="+mn-lt"/>
              </a:rPr>
            </a:br>
            <a:r>
              <a:rPr lang="en-GB" sz="3200" b="1" i="1" dirty="0">
                <a:solidFill>
                  <a:schemeClr val="accent2"/>
                </a:solidFill>
                <a:latin typeface="+mn-lt"/>
              </a:rPr>
              <a:t>- we implement</a:t>
            </a:r>
            <a:br>
              <a:rPr lang="en-GB" sz="3200" b="1" i="1" dirty="0">
                <a:solidFill>
                  <a:schemeClr val="accent2"/>
                </a:solidFill>
                <a:latin typeface="+mn-lt"/>
              </a:rPr>
            </a:br>
            <a:br>
              <a:rPr lang="en-GB" sz="3200" b="1" i="1" dirty="0">
                <a:solidFill>
                  <a:schemeClr val="accent2"/>
                </a:solidFill>
                <a:latin typeface="+mn-lt"/>
              </a:rPr>
            </a:br>
            <a:r>
              <a:rPr lang="en-GB" sz="3200" b="1" i="1" dirty="0">
                <a:solidFill>
                  <a:schemeClr val="accent2"/>
                </a:solidFill>
                <a:latin typeface="+mn-lt"/>
              </a:rPr>
              <a:t>- we manage change</a:t>
            </a:r>
            <a:br>
              <a:rPr lang="en-GB" sz="3200" b="1" i="1" dirty="0">
                <a:solidFill>
                  <a:schemeClr val="accent2"/>
                </a:solidFill>
                <a:latin typeface="+mn-lt"/>
              </a:rPr>
            </a:br>
            <a:endParaRPr sz="3200" b="1" i="1" dirty="0">
              <a:solidFill>
                <a:schemeClr val="accent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66760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What is Implementation?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0701A682-68C3-D600-4458-8F004BB046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1949367"/>
              </p:ext>
            </p:extLst>
          </p:nvPr>
        </p:nvGraphicFramePr>
        <p:xfrm>
          <a:off x="724903" y="125333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41C59-0429-3DA2-A261-645313985F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684C2AF-13B6-69F4-F42B-F63CB3FFD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48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ACTIVITY – On the chat board: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8B9F12AE-329E-50D3-1FE0-A208D83B3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051" y="2306888"/>
            <a:ext cx="767313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200" i="1" dirty="0"/>
              <a:t>What do you think some of the main barriers to implementation are in an organisation?</a:t>
            </a:r>
            <a:endParaRPr sz="3200" i="1" dirty="0"/>
          </a:p>
        </p:txBody>
      </p:sp>
    </p:spTree>
    <p:extLst>
      <p:ext uri="{BB962C8B-B14F-4D97-AF65-F5344CB8AC3E}">
        <p14:creationId xmlns:p14="http://schemas.microsoft.com/office/powerpoint/2010/main" val="656678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5"/>
            <a:ext cx="8370971" cy="1325563"/>
          </a:xfrm>
        </p:spPr>
        <p:txBody>
          <a:bodyPr>
            <a:normAutofit/>
          </a:bodyPr>
          <a:lstStyle/>
          <a:p>
            <a:r>
              <a:rPr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Barriers to Successful Implementation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1D9F86-8BD3-C330-43E8-0ED0531928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4945794"/>
              </p:ext>
            </p:extLst>
          </p:nvPr>
        </p:nvGraphicFramePr>
        <p:xfrm>
          <a:off x="1439277" y="1112587"/>
          <a:ext cx="6265445" cy="4551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8" name="Group 7">
            <a:extLst>
              <a:ext uri="{FF2B5EF4-FFF2-40B4-BE49-F238E27FC236}">
                <a16:creationId xmlns:a16="http://schemas.microsoft.com/office/drawing/2014/main" id="{0A444793-24E6-079E-21F3-C691649C8B79}"/>
              </a:ext>
            </a:extLst>
          </p:cNvPr>
          <p:cNvGrpSpPr/>
          <p:nvPr/>
        </p:nvGrpSpPr>
        <p:grpSpPr>
          <a:xfrm>
            <a:off x="2006915" y="2132991"/>
            <a:ext cx="5130167" cy="1890503"/>
            <a:chOff x="741244" y="2792872"/>
            <a:chExt cx="4825510" cy="1768642"/>
          </a:xfrm>
        </p:grpSpPr>
        <p:sp>
          <p:nvSpPr>
            <p:cNvPr id="6" name="Flowchart: Alternate Process 5">
              <a:extLst>
                <a:ext uri="{FF2B5EF4-FFF2-40B4-BE49-F238E27FC236}">
                  <a16:creationId xmlns:a16="http://schemas.microsoft.com/office/drawing/2014/main" id="{E1DB643E-0627-372F-EE8B-F2F56C073F06}"/>
                </a:ext>
              </a:extLst>
            </p:cNvPr>
            <p:cNvSpPr/>
            <p:nvPr/>
          </p:nvSpPr>
          <p:spPr>
            <a:xfrm rot="20758189">
              <a:off x="998619" y="2792872"/>
              <a:ext cx="4310760" cy="1768642"/>
            </a:xfrm>
            <a:prstGeom prst="flowChartAlternateProcess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" name="Title 1">
              <a:extLst>
                <a:ext uri="{FF2B5EF4-FFF2-40B4-BE49-F238E27FC236}">
                  <a16:creationId xmlns:a16="http://schemas.microsoft.com/office/drawing/2014/main" id="{3747DD2C-E1B5-0468-4294-2F184C024715}"/>
                </a:ext>
              </a:extLst>
            </p:cNvPr>
            <p:cNvSpPr txBox="1">
              <a:spLocks/>
            </p:cNvSpPr>
            <p:nvPr/>
          </p:nvSpPr>
          <p:spPr>
            <a:xfrm rot="20758189">
              <a:off x="741244" y="3142360"/>
              <a:ext cx="4825510" cy="1319129"/>
            </a:xfrm>
            <a:prstGeom prst="rect">
              <a:avLst/>
            </a:prstGeom>
          </p:spPr>
          <p:txBody>
            <a:bodyPr anchor="b">
              <a:noAutofit/>
            </a:bodyPr>
            <a:lstStyle>
              <a:lvl1pPr algn="l" defTabSz="914400" rtl="0" eaLnBrk="1" latinLnBrk="0" hangingPunct="1">
                <a:lnSpc>
                  <a:spcPct val="90000"/>
                </a:lnSpc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ctr">
                <a:lnSpc>
                  <a:spcPct val="100000"/>
                </a:lnSpc>
              </a:pPr>
              <a:r>
                <a:rPr lang="en-GB" sz="3200" b="1" i="1" dirty="0">
                  <a:solidFill>
                    <a:schemeClr val="bg1"/>
                  </a:solidFill>
                  <a:latin typeface="+mn-lt"/>
                </a:rPr>
                <a:t>BIGGEST BARRIER = INEFFECTIVE CHANGE MANAGEMENT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op 200 Charles Darwin Quotes (2022 Update) - Quotefancy">
            <a:extLst>
              <a:ext uri="{FF2B5EF4-FFF2-40B4-BE49-F238E27FC236}">
                <a16:creationId xmlns:a16="http://schemas.microsoft.com/office/drawing/2014/main" id="{2AF71324-837D-4B2A-A338-2158909F124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7" y="601579"/>
            <a:ext cx="9004969" cy="5065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9716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E2F3725A-8C13-B75A-C186-DCE635CE84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06" t="12579" r="9474" b="10788"/>
          <a:stretch/>
        </p:blipFill>
        <p:spPr>
          <a:xfrm>
            <a:off x="201942" y="589548"/>
            <a:ext cx="8740115" cy="4475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5897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A8D31CD8-1414-0328-A30E-E6A1ED03B3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00923"/>
            <a:ext cx="9144000" cy="513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0453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A3DE5D-99F3-66D3-8AA4-A4790A2CF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02CA4C-9D68-FED8-6431-96C681C9F2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00" r="4474" b="5976"/>
          <a:stretch/>
        </p:blipFill>
        <p:spPr>
          <a:xfrm>
            <a:off x="38684" y="1034716"/>
            <a:ext cx="9066632" cy="3946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313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E3457EC2-2F44-005B-E9C8-D3A487E652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84" t="10141" r="7632" b="11585"/>
          <a:stretch/>
        </p:blipFill>
        <p:spPr>
          <a:xfrm>
            <a:off x="324925" y="830179"/>
            <a:ext cx="8494150" cy="4331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3014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02CF6-E2C8-E7AC-7657-4230F6B45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54CF520-D75B-385E-9CAA-1F2A046BA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48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ACTIVITY – On the chat board: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E88F4F8B-7AC2-038C-6ED8-89253E806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5430" y="1548898"/>
            <a:ext cx="767313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200" i="1" dirty="0"/>
              <a:t>How do we reduce resistance to change in an organisation?</a:t>
            </a:r>
            <a:br>
              <a:rPr lang="en-GB" sz="3200" i="1" dirty="0"/>
            </a:br>
            <a:br>
              <a:rPr lang="en-GB" sz="3200" i="1" dirty="0"/>
            </a:br>
            <a:r>
              <a:rPr lang="en-GB" sz="3200" i="1" dirty="0"/>
              <a:t>What can we do as the consultant to help minimise resistance and ensure change is embraced?</a:t>
            </a:r>
            <a:br>
              <a:rPr lang="en-GB" sz="3200" i="1" dirty="0"/>
            </a:br>
            <a:endParaRPr sz="3200" i="1" dirty="0"/>
          </a:p>
        </p:txBody>
      </p:sp>
    </p:spTree>
    <p:extLst>
      <p:ext uri="{BB962C8B-B14F-4D97-AF65-F5344CB8AC3E}">
        <p14:creationId xmlns:p14="http://schemas.microsoft.com/office/powerpoint/2010/main" val="1452272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4C7BF1-FDC6-7537-3E14-FCC9C33FA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0E5B2-B541-9A4A-A0A0-5CF5BC48D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134" y="1687657"/>
            <a:ext cx="8058149" cy="3482686"/>
          </a:xfrm>
        </p:spPr>
        <p:txBody>
          <a:bodyPr/>
          <a:lstStyle/>
          <a:p>
            <a:r>
              <a:rPr lang="en-GB" sz="6600" b="1" i="1" dirty="0"/>
              <a:t>We need an effective ‘Change Management Plan’!</a:t>
            </a:r>
          </a:p>
        </p:txBody>
      </p:sp>
    </p:spTree>
    <p:extLst>
      <p:ext uri="{BB962C8B-B14F-4D97-AF65-F5344CB8AC3E}">
        <p14:creationId xmlns:p14="http://schemas.microsoft.com/office/powerpoint/2010/main" val="3478867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4B0128-C2C5-737B-B7B7-CC010A7450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D7A3D-AABC-5336-D0F8-CA703D541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899" y="3578895"/>
            <a:ext cx="7670203" cy="1377019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pPr algn="ctr" defTabSz="685800"/>
            <a:br>
              <a:rPr lang="en-US" sz="4950" b="1" i="1" dirty="0">
                <a:solidFill>
                  <a:srgbClr val="002060"/>
                </a:solidFill>
                <a:latin typeface="+mn-lt"/>
                <a:cs typeface="+mj-cs"/>
              </a:rPr>
            </a:br>
            <a:r>
              <a:rPr lang="en-US" sz="4950" b="1" i="1" dirty="0">
                <a:solidFill>
                  <a:srgbClr val="002060"/>
                </a:solidFill>
                <a:latin typeface="+mn-lt"/>
                <a:cs typeface="+mj-cs"/>
              </a:rPr>
              <a:t>Take a break…</a:t>
            </a:r>
          </a:p>
        </p:txBody>
      </p:sp>
      <p:pic>
        <p:nvPicPr>
          <p:cNvPr id="10" name="Picture 9" descr="A group of chocolate bars and foil wrapped candy&#10;&#10;Description automatically generated">
            <a:extLst>
              <a:ext uri="{FF2B5EF4-FFF2-40B4-BE49-F238E27FC236}">
                <a16:creationId xmlns:a16="http://schemas.microsoft.com/office/drawing/2014/main" id="{E1329F18-C8B1-FD08-058D-B0D81EE666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493" b="14165"/>
          <a:stretch/>
        </p:blipFill>
        <p:spPr>
          <a:xfrm>
            <a:off x="16" y="0"/>
            <a:ext cx="9143984" cy="3309431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62056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E977239D-DB09-6EF4-FBCD-02A77426DC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16" t="26387" r="7895" b="13619"/>
          <a:stretch/>
        </p:blipFill>
        <p:spPr>
          <a:xfrm>
            <a:off x="91927" y="1077971"/>
            <a:ext cx="8960145" cy="3518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57765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10D88FEF-D777-1B2F-1608-77A12BC450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26" t="11862" r="7764" b="13146"/>
          <a:stretch/>
        </p:blipFill>
        <p:spPr>
          <a:xfrm>
            <a:off x="161598" y="818149"/>
            <a:ext cx="8820803" cy="428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6919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02F71E-E4F7-893D-C6C5-87FD47E05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Lewin's Change Management Model">
            <a:hlinkClick r:id="" action="ppaction://media"/>
            <a:extLst>
              <a:ext uri="{FF2B5EF4-FFF2-40B4-BE49-F238E27FC236}">
                <a16:creationId xmlns:a16="http://schemas.microsoft.com/office/drawing/2014/main" id="{DA9C09A1-5D6E-48F6-DAE1-A4F039119DD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4081" y="1011065"/>
            <a:ext cx="7475838" cy="4220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63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C89FD80B-6EC7-DD54-AB3A-330A11EF13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22272"/>
            <a:ext cx="9144000" cy="51339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A8778A-DE89-7B1F-08A7-05FAA2143374}"/>
              </a:ext>
            </a:extLst>
          </p:cNvPr>
          <p:cNvSpPr txBox="1"/>
          <p:nvPr/>
        </p:nvSpPr>
        <p:spPr>
          <a:xfrm>
            <a:off x="348917" y="429884"/>
            <a:ext cx="32549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 1: Unfreeze</a:t>
            </a:r>
          </a:p>
        </p:txBody>
      </p:sp>
    </p:spTree>
    <p:extLst>
      <p:ext uri="{BB962C8B-B14F-4D97-AF65-F5344CB8AC3E}">
        <p14:creationId xmlns:p14="http://schemas.microsoft.com/office/powerpoint/2010/main" val="31035976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FD33618C-0351-0B05-FE16-B4CC842628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132"/>
          <a:stretch/>
        </p:blipFill>
        <p:spPr>
          <a:xfrm>
            <a:off x="102268" y="238938"/>
            <a:ext cx="8939463" cy="5290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03510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4F057888-49D2-08DA-4043-207DC59EEC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105" t="6157" r="8552" b="7367"/>
          <a:stretch/>
        </p:blipFill>
        <p:spPr>
          <a:xfrm>
            <a:off x="339672" y="517359"/>
            <a:ext cx="8464655" cy="4872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6624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903EC-926B-5728-95C9-5D77891D7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5967AED3-3635-7EA2-AC62-121C7A0757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7303"/>
          <a:stretch/>
        </p:blipFill>
        <p:spPr>
          <a:xfrm>
            <a:off x="359968" y="444935"/>
            <a:ext cx="8424064" cy="5137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9290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A64E8014-B2C5-7319-9B98-AF1CE3A77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76378"/>
            <a:ext cx="9144000" cy="513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812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3B7AD0-4D85-CCB9-E967-836589285D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otters 8 step change model diagram">
            <a:extLst>
              <a:ext uri="{FF2B5EF4-FFF2-40B4-BE49-F238E27FC236}">
                <a16:creationId xmlns:a16="http://schemas.microsoft.com/office/drawing/2014/main" id="{7B6C8EFC-90F1-15AB-1089-91CD49160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5399"/>
            <a:ext cx="9144000" cy="5121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lowchart: Alternate Process 1">
            <a:extLst>
              <a:ext uri="{FF2B5EF4-FFF2-40B4-BE49-F238E27FC236}">
                <a16:creationId xmlns:a16="http://schemas.microsoft.com/office/drawing/2014/main" id="{1F873F3F-89AF-E56D-36B2-5EA241B0650F}"/>
              </a:ext>
            </a:extLst>
          </p:cNvPr>
          <p:cNvSpPr/>
          <p:nvPr/>
        </p:nvSpPr>
        <p:spPr>
          <a:xfrm>
            <a:off x="7146758" y="4800600"/>
            <a:ext cx="1672389" cy="616074"/>
          </a:xfrm>
          <a:prstGeom prst="flowChartAlternateProcess">
            <a:avLst/>
          </a:prstGeom>
          <a:solidFill>
            <a:srgbClr val="FCF7F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2087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9E3D6DF3-C327-6305-6F9E-8CCECE814A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65040"/>
            <a:ext cx="9144000" cy="51339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4E1BD5-EDE5-D089-A9E4-40EC7425A0C6}"/>
              </a:ext>
            </a:extLst>
          </p:cNvPr>
          <p:cNvSpPr txBox="1"/>
          <p:nvPr/>
        </p:nvSpPr>
        <p:spPr>
          <a:xfrm>
            <a:off x="324853" y="172652"/>
            <a:ext cx="64609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 1: Create a sense of urgency</a:t>
            </a:r>
          </a:p>
        </p:txBody>
      </p:sp>
    </p:spTree>
    <p:extLst>
      <p:ext uri="{BB962C8B-B14F-4D97-AF65-F5344CB8AC3E}">
        <p14:creationId xmlns:p14="http://schemas.microsoft.com/office/powerpoint/2010/main" val="28734286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C07EA810-CEB0-C1F8-F76A-4E0800C7D2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53" t="7230" r="7105" b="8402"/>
          <a:stretch/>
        </p:blipFill>
        <p:spPr>
          <a:xfrm>
            <a:off x="281739" y="649705"/>
            <a:ext cx="8580522" cy="4680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5001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34826B0B-3005-42B5-93F4-6071D5B3DD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42" t="13448" r="7632" b="8277"/>
          <a:stretch/>
        </p:blipFill>
        <p:spPr>
          <a:xfrm>
            <a:off x="310516" y="806116"/>
            <a:ext cx="8522968" cy="4379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138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389DEE94-FA7D-818A-39CE-BAA6CE21F2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1" t="9548" r="8026" b="12413"/>
          <a:stretch/>
        </p:blipFill>
        <p:spPr>
          <a:xfrm>
            <a:off x="168768" y="541421"/>
            <a:ext cx="8990514" cy="4620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3385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62795739-4C9B-9578-8F65-A6A13CA7C5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474" b="16949"/>
          <a:stretch/>
        </p:blipFill>
        <p:spPr>
          <a:xfrm>
            <a:off x="-1" y="476615"/>
            <a:ext cx="9153943" cy="446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2769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BD7F5F7C-B7AA-2BB3-8E2E-6AC49A657B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781" r="8289" b="17728"/>
          <a:stretch/>
        </p:blipFill>
        <p:spPr>
          <a:xfrm>
            <a:off x="0" y="1272854"/>
            <a:ext cx="9023684" cy="3636030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B96A9CC7-A045-C5C0-9E7F-231867983F11}"/>
              </a:ext>
            </a:extLst>
          </p:cNvPr>
          <p:cNvGrpSpPr/>
          <p:nvPr/>
        </p:nvGrpSpPr>
        <p:grpSpPr>
          <a:xfrm>
            <a:off x="5089358" y="1237420"/>
            <a:ext cx="3934326" cy="1471106"/>
            <a:chOff x="6136106" y="2350072"/>
            <a:chExt cx="3934326" cy="147110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0E25D93D-E811-8D77-5459-25E8E8BB0DCE}"/>
                </a:ext>
              </a:extLst>
            </p:cNvPr>
            <p:cNvSpPr/>
            <p:nvPr/>
          </p:nvSpPr>
          <p:spPr>
            <a:xfrm>
              <a:off x="6136106" y="2350072"/>
              <a:ext cx="3814010" cy="1471106"/>
            </a:xfrm>
            <a:prstGeom prst="rect">
              <a:avLst/>
            </a:prstGeom>
            <a:solidFill>
              <a:srgbClr val="F6F3EE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8A5254E0-9BB0-849E-0E09-7A8C1257CED5}"/>
                </a:ext>
              </a:extLst>
            </p:cNvPr>
            <p:cNvSpPr txBox="1"/>
            <p:nvPr/>
          </p:nvSpPr>
          <p:spPr>
            <a:xfrm>
              <a:off x="6256422" y="2547016"/>
              <a:ext cx="3814010" cy="10772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Step 6: Generate short term wins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464005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190E57EC-548F-E215-9AB8-23601A1197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68" t="8240" r="6843" b="9503"/>
          <a:stretch/>
        </p:blipFill>
        <p:spPr>
          <a:xfrm>
            <a:off x="294773" y="628502"/>
            <a:ext cx="8554453" cy="4605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887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F4062CA0-FAE6-2BBC-553D-80F640B33C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21" t="8726" r="11316" b="9251"/>
          <a:stretch/>
        </p:blipFill>
        <p:spPr>
          <a:xfrm>
            <a:off x="377241" y="601579"/>
            <a:ext cx="8389517" cy="466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0733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326ABC-2421-E24D-A987-EF428003CE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65D9739-5E7A-852B-1A50-02EBD2DC53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51" y="222421"/>
            <a:ext cx="9000786" cy="5580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456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5FC80E-767F-376D-D9F8-0E247FB19A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1BE2A-D9E9-1947-DF48-C6FFA9DE4F47}"/>
              </a:ext>
            </a:extLst>
          </p:cNvPr>
          <p:cNvSpPr txBox="1">
            <a:spLocks/>
          </p:cNvSpPr>
          <p:nvPr/>
        </p:nvSpPr>
        <p:spPr>
          <a:xfrm>
            <a:off x="628650" y="1898688"/>
            <a:ext cx="7886700" cy="224017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Detailed video:</a:t>
            </a:r>
          </a:p>
          <a:p>
            <a:r>
              <a:rPr lang="en-GB" sz="2400" dirty="0">
                <a:solidFill>
                  <a:srgbClr val="374151"/>
                </a:solidFill>
                <a:latin typeface="Söhne"/>
                <a:hlinkClick r:id="rId2"/>
              </a:rPr>
              <a:t>https://www.youtube.com/watch?v=22coAwMD9M0</a:t>
            </a:r>
            <a:br>
              <a:rPr lang="en-GB" sz="2400" dirty="0">
                <a:solidFill>
                  <a:srgbClr val="374151"/>
                </a:solidFill>
                <a:latin typeface="Söhne"/>
              </a:rPr>
            </a:br>
            <a:br>
              <a:rPr lang="en-GB" sz="2400" dirty="0">
                <a:solidFill>
                  <a:srgbClr val="374151"/>
                </a:solidFill>
                <a:latin typeface="Söhne"/>
              </a:rPr>
            </a:br>
            <a:r>
              <a:rPr lang="en-GB" sz="2400" dirty="0">
                <a:solidFill>
                  <a:srgbClr val="374151"/>
                </a:solidFill>
                <a:latin typeface="Söhne"/>
              </a:rPr>
              <a:t>Watch in your own time!</a:t>
            </a:r>
          </a:p>
          <a:p>
            <a:endParaRPr lang="en-GB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endParaRPr lang="en-GB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893678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5BA79-1478-E2CB-85F8-006973BEFF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229F9151-CA1F-DEF8-6C0C-949951A3C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48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ACTIVITY – On the chat board: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0EF3380-64AB-36FA-7D65-606E05D56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051" y="2306888"/>
            <a:ext cx="767313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200" i="1" dirty="0"/>
              <a:t>So, let’s reflect, what would you consider as the key elements to effective change management?            </a:t>
            </a:r>
            <a:r>
              <a:rPr lang="en-GB" sz="3200" i="1" dirty="0">
                <a:solidFill>
                  <a:schemeClr val="accent2">
                    <a:lumMod val="75000"/>
                  </a:schemeClr>
                </a:solidFill>
              </a:rPr>
              <a:t>(Your Top 5!)</a:t>
            </a:r>
            <a:endParaRPr sz="3200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02018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BBB092E3-41D4-EF69-F08D-993BAEE4AF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21" t="12045" r="9209" b="11323"/>
          <a:stretch/>
        </p:blipFill>
        <p:spPr>
          <a:xfrm>
            <a:off x="217176" y="830178"/>
            <a:ext cx="8709648" cy="4415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73246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1B24D4A7-8E39-5BD8-83C1-0FF4D0BC14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2195"/>
          <a:stretch/>
        </p:blipFill>
        <p:spPr>
          <a:xfrm>
            <a:off x="0" y="1"/>
            <a:ext cx="9144000" cy="39944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36EA712-4B3F-2B44-BEC2-28BAAAEB7B97}"/>
              </a:ext>
            </a:extLst>
          </p:cNvPr>
          <p:cNvSpPr txBox="1">
            <a:spLocks/>
          </p:cNvSpPr>
          <p:nvPr/>
        </p:nvSpPr>
        <p:spPr>
          <a:xfrm>
            <a:off x="252663" y="4243638"/>
            <a:ext cx="8566484" cy="2240175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Remember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‘Effective Stakeholder Communication’ –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who do you need to inform of change, how much power do they have, how will you communicate with them?</a:t>
            </a:r>
            <a:endParaRPr lang="en-GB" sz="1400" dirty="0">
              <a:solidFill>
                <a:srgbClr val="374151"/>
              </a:solidFill>
              <a:latin typeface="Söhne"/>
            </a:endParaRPr>
          </a:p>
          <a:p>
            <a:endParaRPr lang="en-GB" sz="28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  <a:p>
            <a:endParaRPr lang="en-GB" sz="28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7831280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4CD17426-686A-CF2A-D9E8-34082D89D42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12" t="7189" r="5789" b="9147"/>
          <a:stretch/>
        </p:blipFill>
        <p:spPr>
          <a:xfrm>
            <a:off x="134468" y="733926"/>
            <a:ext cx="8875063" cy="4764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13470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325E9-429A-4F58-D9BC-3DA9B3DEE9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1E774-E47F-A121-9CAD-42EFA86E1E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2146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Empowering Internal Change Agents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378028A1-8963-CED5-7C11-7C0EACD934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1702233"/>
              </p:ext>
            </p:extLst>
          </p:nvPr>
        </p:nvGraphicFramePr>
        <p:xfrm>
          <a:off x="524877" y="1253331"/>
          <a:ext cx="809424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664485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2BC428-8F7B-379A-78EE-F3FA7122E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4BE89-1E39-2A6A-EEAC-4A45BE29D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 Right Kind of Change Agent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08E80FDF-EF7C-34F6-C1CF-D6944FF8B5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9791374"/>
              </p:ext>
            </p:extLst>
          </p:nvPr>
        </p:nvGraphicFramePr>
        <p:xfrm>
          <a:off x="628650" y="1406365"/>
          <a:ext cx="8058150" cy="23995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3DB88E8-F0CB-E999-25FB-97584C1D28F3}"/>
              </a:ext>
            </a:extLst>
          </p:cNvPr>
          <p:cNvSpPr txBox="1"/>
          <p:nvPr/>
        </p:nvSpPr>
        <p:spPr>
          <a:xfrm>
            <a:off x="664744" y="3881975"/>
            <a:ext cx="768517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2400" b="1" dirty="0">
                <a:latin typeface="Arial" panose="020B0604020202020204" pitchFamily="34" charset="0"/>
              </a:rPr>
              <a:t>Simple example:</a:t>
            </a:r>
            <a:br>
              <a:rPr lang="en-US" altLang="en-US" sz="2400" dirty="0">
                <a:latin typeface="Arial" panose="020B0604020202020204" pitchFamily="34" charset="0"/>
              </a:rPr>
            </a:br>
            <a:r>
              <a:rPr lang="en-US" altLang="en-US" sz="2400" dirty="0">
                <a:latin typeface="Arial" panose="020B0604020202020204" pitchFamily="34" charset="0"/>
              </a:rPr>
              <a:t>Front desk supervisors trained as change agents can help introduce a new check-in system by coaching staff and gathering feedback.</a:t>
            </a:r>
          </a:p>
        </p:txBody>
      </p:sp>
    </p:spTree>
    <p:extLst>
      <p:ext uri="{BB962C8B-B14F-4D97-AF65-F5344CB8AC3E}">
        <p14:creationId xmlns:p14="http://schemas.microsoft.com/office/powerpoint/2010/main" val="340399951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Slide">
            <a:extLst>
              <a:ext uri="{FF2B5EF4-FFF2-40B4-BE49-F238E27FC236}">
                <a16:creationId xmlns:a16="http://schemas.microsoft.com/office/drawing/2014/main" id="{3BCE4EBC-E64D-6581-5A7E-7611647AE3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76378"/>
            <a:ext cx="9144000" cy="513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3521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Using change management for an innovative hotel business with Michael Böhler">
            <a:hlinkClick r:id="" action="ppaction://media"/>
            <a:extLst>
              <a:ext uri="{FF2B5EF4-FFF2-40B4-BE49-F238E27FC236}">
                <a16:creationId xmlns:a16="http://schemas.microsoft.com/office/drawing/2014/main" id="{11146B6A-E2E4-DF4C-BB09-D51B05E24F3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24091" y="248020"/>
            <a:ext cx="8145403" cy="51522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01CEA9-AB68-24B8-4F76-550495F803AF}"/>
              </a:ext>
            </a:extLst>
          </p:cNvPr>
          <p:cNvSpPr txBox="1"/>
          <p:nvPr/>
        </p:nvSpPr>
        <p:spPr>
          <a:xfrm>
            <a:off x="1869312" y="5406998"/>
            <a:ext cx="457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https://youtu.be/DlV4zy4iwPw?si=xiSjZXGdWaZUeufz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881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801759-1A29-67CF-6685-02C28FB6D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E6441CC-8839-B8B4-70AA-6001F4EA4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48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ACTIVITY – On the chat board:</a:t>
            </a:r>
            <a:endParaRPr sz="3200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F0E3E4C-6B74-286C-3478-E04E786A14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2051" y="2306888"/>
            <a:ext cx="7673139" cy="4351338"/>
          </a:xfrm>
        </p:spPr>
        <p:txBody>
          <a:bodyPr/>
          <a:lstStyle/>
          <a:p>
            <a:pPr marL="0" indent="0">
              <a:buNone/>
            </a:pPr>
            <a:r>
              <a:rPr lang="en-GB" sz="3200" i="1" dirty="0">
                <a:solidFill>
                  <a:schemeClr val="accent2">
                    <a:lumMod val="75000"/>
                  </a:schemeClr>
                </a:solidFill>
              </a:rPr>
              <a:t>Where can we look to see if change has been successful?</a:t>
            </a:r>
          </a:p>
          <a:p>
            <a:pPr marL="0" indent="0">
              <a:buNone/>
            </a:pPr>
            <a:endParaRPr lang="en-GB" sz="3200" i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3200" i="1" dirty="0">
                <a:solidFill>
                  <a:schemeClr val="accent2">
                    <a:lumMod val="75000"/>
                  </a:schemeClr>
                </a:solidFill>
              </a:rPr>
              <a:t>How do we measure the success of change in an organisation?</a:t>
            </a:r>
            <a:endParaRPr sz="3200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95883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Slide">
            <a:extLst>
              <a:ext uri="{FF2B5EF4-FFF2-40B4-BE49-F238E27FC236}">
                <a16:creationId xmlns:a16="http://schemas.microsoft.com/office/drawing/2014/main" id="{8B9F3BF3-E4C7-D4E1-97BE-1014023047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754" b="10863"/>
          <a:stretch/>
        </p:blipFill>
        <p:spPr>
          <a:xfrm>
            <a:off x="0" y="1431762"/>
            <a:ext cx="9144000" cy="412683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7746DAE-0798-8FEC-19BC-DF66CE837007}"/>
              </a:ext>
            </a:extLst>
          </p:cNvPr>
          <p:cNvSpPr txBox="1">
            <a:spLocks/>
          </p:cNvSpPr>
          <p:nvPr/>
        </p:nvSpPr>
        <p:spPr>
          <a:xfrm>
            <a:off x="363956" y="365125"/>
            <a:ext cx="78867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Measuring the Success of Change</a:t>
            </a:r>
          </a:p>
        </p:txBody>
      </p:sp>
    </p:spTree>
    <p:extLst>
      <p:ext uri="{BB962C8B-B14F-4D97-AF65-F5344CB8AC3E}">
        <p14:creationId xmlns:p14="http://schemas.microsoft.com/office/powerpoint/2010/main" val="8708384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C7BCA1-4163-C97D-C493-D1276E19C6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C76430-08B8-00B1-65AD-DB3B8E2F27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3" y="1022685"/>
            <a:ext cx="9069123" cy="43639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32982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Group Activity: Implementation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b="1" dirty="0"/>
              <a:t>Scenario</a:t>
            </a:r>
            <a:r>
              <a:rPr dirty="0"/>
              <a:t>: Your hotel client is introducing a new digital check-in system.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b="1" dirty="0"/>
              <a:t>Task</a:t>
            </a:r>
            <a:r>
              <a:rPr dirty="0"/>
              <a:t>: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dirty="0"/>
              <a:t>Identify key stakeholders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Outline 3 actions</a:t>
            </a:r>
            <a:r>
              <a:rPr lang="en-GB" dirty="0"/>
              <a:t>/ideas</a:t>
            </a:r>
            <a:r>
              <a:rPr dirty="0"/>
              <a:t> to support </a:t>
            </a:r>
            <a:r>
              <a:rPr lang="en-GB" dirty="0"/>
              <a:t>the change</a:t>
            </a:r>
            <a:endParaRPr dirty="0"/>
          </a:p>
          <a:p>
            <a:pPr marL="514350" indent="-514350">
              <a:buFont typeface="+mj-lt"/>
              <a:buAutoNum type="arabicPeriod"/>
            </a:pPr>
            <a:r>
              <a:rPr dirty="0"/>
              <a:t>Address 2 possible barriers</a:t>
            </a:r>
          </a:p>
          <a:p>
            <a:pPr marL="514350" indent="-514350">
              <a:buFont typeface="+mj-lt"/>
              <a:buAutoNum type="arabicPeriod"/>
            </a:pPr>
            <a:r>
              <a:rPr dirty="0"/>
              <a:t>Suggest 1 way to measure success</a:t>
            </a: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5018B8-376F-8EC6-DCDF-ECB2C1ABF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82AACB2-95C7-6597-C1A7-E1A0B99F5526}"/>
              </a:ext>
            </a:extLst>
          </p:cNvPr>
          <p:cNvGraphicFramePr>
            <a:graphicFrameLocks noGrp="1"/>
          </p:cNvGraphicFramePr>
          <p:nvPr/>
        </p:nvGraphicFramePr>
        <p:xfrm>
          <a:off x="349087" y="1331638"/>
          <a:ext cx="8445825" cy="5273696"/>
        </p:xfrm>
        <a:graphic>
          <a:graphicData uri="http://schemas.openxmlformats.org/drawingml/2006/table">
            <a:tbl>
              <a:tblPr/>
              <a:tblGrid>
                <a:gridCol w="2815275">
                  <a:extLst>
                    <a:ext uri="{9D8B030D-6E8A-4147-A177-3AD203B41FA5}">
                      <a16:colId xmlns:a16="http://schemas.microsoft.com/office/drawing/2014/main" val="1146210437"/>
                    </a:ext>
                  </a:extLst>
                </a:gridCol>
                <a:gridCol w="2815275">
                  <a:extLst>
                    <a:ext uri="{9D8B030D-6E8A-4147-A177-3AD203B41FA5}">
                      <a16:colId xmlns:a16="http://schemas.microsoft.com/office/drawing/2014/main" val="3566723364"/>
                    </a:ext>
                  </a:extLst>
                </a:gridCol>
                <a:gridCol w="2815275">
                  <a:extLst>
                    <a:ext uri="{9D8B030D-6E8A-4147-A177-3AD203B41FA5}">
                      <a16:colId xmlns:a16="http://schemas.microsoft.com/office/drawing/2014/main" val="2047869089"/>
                    </a:ext>
                  </a:extLst>
                </a:gridCol>
              </a:tblGrid>
              <a:tr h="303643">
                <a:tc>
                  <a:txBody>
                    <a:bodyPr/>
                    <a:lstStyle/>
                    <a:p>
                      <a:r>
                        <a:rPr lang="en-GB" sz="1600" b="1" dirty="0"/>
                        <a:t>Model / Tool / Framework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Primary Topic / Purpose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Key Use</a:t>
                      </a:r>
                      <a:endParaRPr lang="en-GB" sz="16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79094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5 Whys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Root cause analysis of simple or isolated issues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3828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/>
                        <a:t>McKinsey 7S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 &amp; 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Internal alignment across structure, systems, etc.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9876792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Star Model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Diagnosis &amp; 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Organisational design &amp; interdependent levers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2023119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 dirty="0"/>
                        <a:t>SWOT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Assessing internal strengths/weaknesses + context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7974992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TOWS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Strategy formulation from SWOT output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530110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PESTLE / STEEPLED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Strategic Planning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Analysing external macro-environment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7649625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Six Sigma (DMAIC)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Diagnosis / Implementation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Process improvement and efficiency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891035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 dirty="0"/>
                        <a:t>Stakeholder Mapping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 / Implementation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Identifying and analysing key stakeholders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781219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Kotter’s 8 Steps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 Management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Structured model for leading change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988860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Lewin’s Change Model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 Management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Unfreeze–Change–Refreeze model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7608593"/>
                  </a:ext>
                </a:extLst>
              </a:tr>
              <a:tr h="519169">
                <a:tc>
                  <a:txBody>
                    <a:bodyPr/>
                    <a:lstStyle/>
                    <a:p>
                      <a:r>
                        <a:rPr lang="en-GB" sz="1400" b="1"/>
                        <a:t>Balanced Scorecard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Monitoring &amp; Evaluation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Measuring performance across multiple dimensions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9415127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/>
                        <a:t>360 Feedback</a:t>
                      </a:r>
                      <a:endParaRPr lang="en-GB" sz="140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Evaluation / Ethics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Multi-source performance appraisal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8742224"/>
                  </a:ext>
                </a:extLst>
              </a:tr>
              <a:tr h="296776">
                <a:tc>
                  <a:txBody>
                    <a:bodyPr/>
                    <a:lstStyle/>
                    <a:p>
                      <a:r>
                        <a:rPr lang="en-GB" sz="1400" b="1" dirty="0"/>
                        <a:t>Ethical Decision Models</a:t>
                      </a:r>
                      <a:endParaRPr lang="en-GB" sz="1400" dirty="0"/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Ethics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Guiding ethical choices during consultancy</a:t>
                      </a:r>
                    </a:p>
                  </a:txBody>
                  <a:tcPr marL="36876" marR="36876" marT="18438" marB="18438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46817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53654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B59961-904E-8AB1-8B93-9CF2F060CA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207ED-FC3D-8B61-B8BC-35B9AE1D1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7354"/>
            <a:ext cx="7886700" cy="718608"/>
          </a:xfrm>
        </p:spPr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pic>
        <p:nvPicPr>
          <p:cNvPr id="5" name="Video 4" title="Neon Pink Question Mark">
            <a:hlinkClick r:id="" action="ppaction://media"/>
            <a:extLst>
              <a:ext uri="{FF2B5EF4-FFF2-40B4-BE49-F238E27FC236}">
                <a16:creationId xmlns:a16="http://schemas.microsoft.com/office/drawing/2014/main" id="{F2BF42CE-9BED-ECB8-8C79-24F81548EC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857250"/>
            <a:ext cx="9144000" cy="51435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63436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B201CC-8165-4242-79DF-46F4265E60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26790-3006-1C77-4B2B-A4C8F9FC02ED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rPr lang="en-GB" sz="2400" b="1" dirty="0"/>
              <a:t>I look forward to seeing you next week.</a:t>
            </a:r>
            <a:br>
              <a:rPr lang="en-GB" sz="2400" b="1" dirty="0"/>
            </a:br>
            <a:br>
              <a:rPr lang="en-GB" sz="2400" b="1" dirty="0"/>
            </a:br>
            <a:r>
              <a:rPr lang="en-GB" sz="2400" b="1" dirty="0"/>
              <a:t>If you have any questions in the meantime, please send an email from your </a:t>
            </a:r>
            <a:r>
              <a:rPr lang="en-GB" sz="2400" b="1" i="1" u="sng" dirty="0"/>
              <a:t>student account</a:t>
            </a:r>
            <a:br>
              <a:rPr lang="en-GB" sz="2400" b="1" i="1" u="sng" dirty="0"/>
            </a:br>
            <a:br>
              <a:rPr lang="en-GB" sz="2400" b="1" i="1" u="sng" dirty="0"/>
            </a:br>
            <a:r>
              <a:rPr lang="en-GB" sz="2400" b="1" i="1" u="sng" dirty="0"/>
              <a:t>n.dyer@uwtsd.ac.uk</a:t>
            </a:r>
            <a:endParaRPr lang="en-GB" sz="4400" u="sng" dirty="0"/>
          </a:p>
        </p:txBody>
      </p:sp>
    </p:spTree>
    <p:extLst>
      <p:ext uri="{BB962C8B-B14F-4D97-AF65-F5344CB8AC3E}">
        <p14:creationId xmlns:p14="http://schemas.microsoft.com/office/powerpoint/2010/main" val="1407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7D3B3-2CEC-47BE-8F2F-5C3164EBC5A8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211f9404-bca0-4bcf-9c1d-965ccb6f8d2d"/>
    <ds:schemaRef ds:uri="http://www.w3.org/XML/1998/namespace"/>
    <ds:schemaRef ds:uri="http://purl.org/dc/dcmitype/"/>
    <ds:schemaRef ds:uri="74243a2f-f39c-4e43-9810-58f2f548e0d4"/>
    <ds:schemaRef ds:uri="32cf4773-4f40-40c5-b712-949156571374"/>
  </ds:schemaRefs>
</ds:datastoreItem>
</file>

<file path=customXml/itemProps2.xml><?xml version="1.0" encoding="utf-8"?>
<ds:datastoreItem xmlns:ds="http://schemas.openxmlformats.org/officeDocument/2006/customXml" ds:itemID="{95ED633B-EB93-4C5E-9785-90A673A454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1532</Words>
  <Application>Microsoft Office PowerPoint</Application>
  <PresentationFormat>On-screen Show (4:3)</PresentationFormat>
  <Paragraphs>192</Paragraphs>
  <Slides>51</Slides>
  <Notes>10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51</vt:i4>
      </vt:variant>
    </vt:vector>
  </HeadingPairs>
  <TitlesOfParts>
    <vt:vector size="70" baseType="lpstr">
      <vt:lpstr>Söhne</vt:lpstr>
      <vt:lpstr>Arial</vt:lpstr>
      <vt:lpstr>Calibri</vt:lpstr>
      <vt:lpstr>Times New Roman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BA International Hotel Management  Organisational Consultancy   BMIH6005  Week Four</vt:lpstr>
      <vt:lpstr>PowerPoint Presentation</vt:lpstr>
      <vt:lpstr>Next Lectures:  </vt:lpstr>
      <vt:lpstr>Today’s Learning Objectives  • Understand the stages of implementing organisational change  • Identify barriers to successful change implementation  • Explore key change management models  • Evaluate the consultant’s role in managing change  </vt:lpstr>
      <vt:lpstr>PowerPoint Presentation</vt:lpstr>
      <vt:lpstr>We’ve ‘diagnosed’ the problem, and ‘planned’ a solution, now…  - we implement  - we manage change </vt:lpstr>
      <vt:lpstr>What is Implementation?</vt:lpstr>
      <vt:lpstr>ACTIVITY – On the chat board:</vt:lpstr>
      <vt:lpstr>Barriers to Successful Implementation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 – On the chat board:</vt:lpstr>
      <vt:lpstr>We need an effective ‘Change Management Plan’!</vt:lpstr>
      <vt:lpstr> Take a break…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 – On the chat board:</vt:lpstr>
      <vt:lpstr>PowerPoint Presentation</vt:lpstr>
      <vt:lpstr>PowerPoint Presentation</vt:lpstr>
      <vt:lpstr>PowerPoint Presentation</vt:lpstr>
      <vt:lpstr>Empowering Internal Change Agents</vt:lpstr>
      <vt:lpstr>The Right Kind of Change Agent</vt:lpstr>
      <vt:lpstr>PowerPoint Presentation</vt:lpstr>
      <vt:lpstr>PowerPoint Presentation</vt:lpstr>
      <vt:lpstr>ACTIVITY – On the chat board:</vt:lpstr>
      <vt:lpstr>PowerPoint Presentation</vt:lpstr>
      <vt:lpstr>PowerPoint Presentation</vt:lpstr>
      <vt:lpstr>Group Activity: Implementation Planning</vt:lpstr>
      <vt:lpstr>PowerPoint Presentation</vt:lpstr>
      <vt:lpstr>Any Questions?</vt:lpstr>
      <vt:lpstr>I look forward to seeing you next week.  If you have any questions in the meantime, please send an email from your student account  n.dyer@uwtsd.ac.uk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Neil Dyer</cp:lastModifiedBy>
  <cp:revision>53</cp:revision>
  <cp:lastPrinted>2023-02-03T19:39:15Z</cp:lastPrinted>
  <dcterms:created xsi:type="dcterms:W3CDTF">2021-03-10T12:10:47Z</dcterms:created>
  <dcterms:modified xsi:type="dcterms:W3CDTF">2025-05-13T21:50:11Z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