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2" r:id="rId11"/>
    <p:sldId id="267" r:id="rId12"/>
    <p:sldId id="268" r:id="rId13"/>
    <p:sldId id="273" r:id="rId14"/>
    <p:sldId id="270" r:id="rId15"/>
    <p:sldId id="271" r:id="rId16"/>
    <p:sldId id="27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321DB2-C3D1-4EA5-835F-A0A86325F17E}" v="317" dt="2026-04-03T16:45:24.657"/>
    <p1510:client id="{914BDD5F-B386-322E-DD06-F8033B7AB643}" v="1" dt="2026-04-03T15:16:24.944"/>
    <p1510:client id="{E4EEF2EC-1108-DF9E-B39B-2520E1C892D2}" v="96" dt="2026-04-03T15:09:06.1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fifa Zaman" userId="S::afifa.zaman@uwtsd.ac.uk::a8e597f4-7e7c-4990-8e2b-c91fff8b24a0" providerId="AD" clId="Web-{B1D7C4B0-7452-1AB8-320A-E422D663C55D}"/>
    <pc:docChg chg="modSld sldOrd">
      <pc:chgData name="Afifa Zaman" userId="S::afifa.zaman@uwtsd.ac.uk::a8e597f4-7e7c-4990-8e2b-c91fff8b24a0" providerId="AD" clId="Web-{B1D7C4B0-7452-1AB8-320A-E422D663C55D}" dt="2026-03-30T14:00:15.689" v="107" actId="20577"/>
      <pc:docMkLst>
        <pc:docMk/>
      </pc:docMkLst>
      <pc:sldChg chg="ord">
        <pc:chgData name="Afifa Zaman" userId="S::afifa.zaman@uwtsd.ac.uk::a8e597f4-7e7c-4990-8e2b-c91fff8b24a0" providerId="AD" clId="Web-{B1D7C4B0-7452-1AB8-320A-E422D663C55D}" dt="2026-03-30T13:49:04.974" v="0"/>
        <pc:sldMkLst>
          <pc:docMk/>
          <pc:sldMk cId="1176269166" sldId="258"/>
        </pc:sldMkLst>
      </pc:sldChg>
      <pc:sldChg chg="modSp">
        <pc:chgData name="Afifa Zaman" userId="S::afifa.zaman@uwtsd.ac.uk::a8e597f4-7e7c-4990-8e2b-c91fff8b24a0" providerId="AD" clId="Web-{B1D7C4B0-7452-1AB8-320A-E422D663C55D}" dt="2026-03-30T13:51:58.775" v="33" actId="20577"/>
        <pc:sldMkLst>
          <pc:docMk/>
          <pc:sldMk cId="1555936666" sldId="259"/>
        </pc:sldMkLst>
      </pc:sldChg>
      <pc:sldChg chg="modSp">
        <pc:chgData name="Afifa Zaman" userId="S::afifa.zaman@uwtsd.ac.uk::a8e597f4-7e7c-4990-8e2b-c91fff8b24a0" providerId="AD" clId="Web-{B1D7C4B0-7452-1AB8-320A-E422D663C55D}" dt="2026-03-30T13:53:54.917" v="66" actId="20577"/>
        <pc:sldMkLst>
          <pc:docMk/>
          <pc:sldMk cId="3985992864" sldId="260"/>
        </pc:sldMkLst>
        <pc:spChg chg="mod">
          <ac:chgData name="Afifa Zaman" userId="S::afifa.zaman@uwtsd.ac.uk::a8e597f4-7e7c-4990-8e2b-c91fff8b24a0" providerId="AD" clId="Web-{B1D7C4B0-7452-1AB8-320A-E422D663C55D}" dt="2026-03-30T13:52:15.447" v="34" actId="1076"/>
          <ac:spMkLst>
            <pc:docMk/>
            <pc:sldMk cId="3985992864" sldId="260"/>
            <ac:spMk id="2" creationId="{5EF52196-E34E-17E4-836B-0FF4B9CD365E}"/>
          </ac:spMkLst>
        </pc:spChg>
        <pc:graphicFrameChg chg="mod modGraphic">
          <ac:chgData name="Afifa Zaman" userId="S::afifa.zaman@uwtsd.ac.uk::a8e597f4-7e7c-4990-8e2b-c91fff8b24a0" providerId="AD" clId="Web-{B1D7C4B0-7452-1AB8-320A-E422D663C55D}" dt="2026-03-30T13:53:54.917" v="66" actId="20577"/>
          <ac:graphicFrameMkLst>
            <pc:docMk/>
            <pc:sldMk cId="3985992864" sldId="260"/>
            <ac:graphicFrameMk id="10" creationId="{3E5199F6-6A04-7D47-5FB5-B8F8ADB9AEC5}"/>
          </ac:graphicFrameMkLst>
        </pc:graphicFrameChg>
      </pc:sldChg>
      <pc:sldChg chg="modSp">
        <pc:chgData name="Afifa Zaman" userId="S::afifa.zaman@uwtsd.ac.uk::a8e597f4-7e7c-4990-8e2b-c91fff8b24a0" providerId="AD" clId="Web-{B1D7C4B0-7452-1AB8-320A-E422D663C55D}" dt="2026-03-30T13:55:32.269" v="73" actId="20577"/>
        <pc:sldMkLst>
          <pc:docMk/>
          <pc:sldMk cId="2211703312" sldId="261"/>
        </pc:sldMkLst>
        <pc:graphicFrameChg chg="modGraphic">
          <ac:chgData name="Afifa Zaman" userId="S::afifa.zaman@uwtsd.ac.uk::a8e597f4-7e7c-4990-8e2b-c91fff8b24a0" providerId="AD" clId="Web-{B1D7C4B0-7452-1AB8-320A-E422D663C55D}" dt="2026-03-30T13:55:32.269" v="73" actId="20577"/>
          <ac:graphicFrameMkLst>
            <pc:docMk/>
            <pc:sldMk cId="2211703312" sldId="261"/>
            <ac:graphicFrameMk id="5" creationId="{D5369B81-89E5-7323-6A66-335E91A686E6}"/>
          </ac:graphicFrameMkLst>
        </pc:graphicFrameChg>
      </pc:sldChg>
      <pc:sldChg chg="modSp">
        <pc:chgData name="Afifa Zaman" userId="S::afifa.zaman@uwtsd.ac.uk::a8e597f4-7e7c-4990-8e2b-c91fff8b24a0" providerId="AD" clId="Web-{B1D7C4B0-7452-1AB8-320A-E422D663C55D}" dt="2026-03-30T13:56:45.170" v="77" actId="20577"/>
        <pc:sldMkLst>
          <pc:docMk/>
          <pc:sldMk cId="3554717680" sldId="262"/>
        </pc:sldMkLst>
        <pc:graphicFrameChg chg="modGraphic">
          <ac:chgData name="Afifa Zaman" userId="S::afifa.zaman@uwtsd.ac.uk::a8e597f4-7e7c-4990-8e2b-c91fff8b24a0" providerId="AD" clId="Web-{B1D7C4B0-7452-1AB8-320A-E422D663C55D}" dt="2026-03-30T13:56:45.170" v="77" actId="20577"/>
          <ac:graphicFrameMkLst>
            <pc:docMk/>
            <pc:sldMk cId="3554717680" sldId="262"/>
            <ac:graphicFrameMk id="12" creationId="{82C1A884-36FA-CDF2-A5E9-B60A75C60E1A}"/>
          </ac:graphicFrameMkLst>
        </pc:graphicFrameChg>
      </pc:sldChg>
      <pc:sldChg chg="modSp">
        <pc:chgData name="Afifa Zaman" userId="S::afifa.zaman@uwtsd.ac.uk::a8e597f4-7e7c-4990-8e2b-c91fff8b24a0" providerId="AD" clId="Web-{B1D7C4B0-7452-1AB8-320A-E422D663C55D}" dt="2026-03-30T13:57:03.454" v="80" actId="20577"/>
        <pc:sldMkLst>
          <pc:docMk/>
          <pc:sldMk cId="2591972660" sldId="263"/>
        </pc:sldMkLst>
        <pc:spChg chg="mod">
          <ac:chgData name="Afifa Zaman" userId="S::afifa.zaman@uwtsd.ac.uk::a8e597f4-7e7c-4990-8e2b-c91fff8b24a0" providerId="AD" clId="Web-{B1D7C4B0-7452-1AB8-320A-E422D663C55D}" dt="2026-03-30T13:57:03.454" v="80" actId="20577"/>
          <ac:spMkLst>
            <pc:docMk/>
            <pc:sldMk cId="2591972660" sldId="263"/>
            <ac:spMk id="4" creationId="{EFFBEE91-2607-7C82-04CC-7D268DA38EF7}"/>
          </ac:spMkLst>
        </pc:spChg>
      </pc:sldChg>
      <pc:sldChg chg="modSp">
        <pc:chgData name="Afifa Zaman" userId="S::afifa.zaman@uwtsd.ac.uk::a8e597f4-7e7c-4990-8e2b-c91fff8b24a0" providerId="AD" clId="Web-{B1D7C4B0-7452-1AB8-320A-E422D663C55D}" dt="2026-03-30T13:58:18.633" v="94" actId="20577"/>
        <pc:sldMkLst>
          <pc:docMk/>
          <pc:sldMk cId="1778095948" sldId="265"/>
        </pc:sldMkLst>
        <pc:spChg chg="mod">
          <ac:chgData name="Afifa Zaman" userId="S::afifa.zaman@uwtsd.ac.uk::a8e597f4-7e7c-4990-8e2b-c91fff8b24a0" providerId="AD" clId="Web-{B1D7C4B0-7452-1AB8-320A-E422D663C55D}" dt="2026-03-30T13:58:18.633" v="94" actId="20577"/>
          <ac:spMkLst>
            <pc:docMk/>
            <pc:sldMk cId="1778095948" sldId="265"/>
            <ac:spMk id="3" creationId="{06AA770F-B487-DB3B-8F67-7F9D686BCCD5}"/>
          </ac:spMkLst>
        </pc:spChg>
        <pc:picChg chg="mod">
          <ac:chgData name="Afifa Zaman" userId="S::afifa.zaman@uwtsd.ac.uk::a8e597f4-7e7c-4990-8e2b-c91fff8b24a0" providerId="AD" clId="Web-{B1D7C4B0-7452-1AB8-320A-E422D663C55D}" dt="2026-03-30T13:57:22.143" v="81" actId="1076"/>
          <ac:picMkLst>
            <pc:docMk/>
            <pc:sldMk cId="1778095948" sldId="265"/>
            <ac:picMk id="5" creationId="{9DB0879A-49A9-0B98-6430-C4272DCBEA42}"/>
          </ac:picMkLst>
        </pc:picChg>
      </pc:sldChg>
      <pc:sldChg chg="modSp">
        <pc:chgData name="Afifa Zaman" userId="S::afifa.zaman@uwtsd.ac.uk::a8e597f4-7e7c-4990-8e2b-c91fff8b24a0" providerId="AD" clId="Web-{B1D7C4B0-7452-1AB8-320A-E422D663C55D}" dt="2026-03-30T14:00:15.689" v="107" actId="20577"/>
        <pc:sldMkLst>
          <pc:docMk/>
          <pc:sldMk cId="3374279808" sldId="266"/>
        </pc:sldMkLst>
        <pc:graphicFrameChg chg="modGraphic">
          <ac:chgData name="Afifa Zaman" userId="S::afifa.zaman@uwtsd.ac.uk::a8e597f4-7e7c-4990-8e2b-c91fff8b24a0" providerId="AD" clId="Web-{B1D7C4B0-7452-1AB8-320A-E422D663C55D}" dt="2026-03-30T14:00:15.689" v="107" actId="20577"/>
          <ac:graphicFrameMkLst>
            <pc:docMk/>
            <pc:sldMk cId="3374279808" sldId="266"/>
            <ac:graphicFrameMk id="5" creationId="{E29A29CE-A6A3-0FD4-CF02-8D213C5057AB}"/>
          </ac:graphicFrameMkLst>
        </pc:graphicFrameChg>
      </pc:sldChg>
    </pc:docChg>
  </pc:docChgLst>
  <pc:docChgLst>
    <pc:chgData name="Ana Filipa Vaz Ferraz (2321715)" userId="S::2321715@student.uwtsd.ac.uk::69214a2e-d336-4b99-92c6-3c1cc275a17f" providerId="AD" clId="Web-{E4EEF2EC-1108-DF9E-B39B-2520E1C892D2}"/>
    <pc:docChg chg="modSld">
      <pc:chgData name="Ana Filipa Vaz Ferraz (2321715)" userId="S::2321715@student.uwtsd.ac.uk::69214a2e-d336-4b99-92c6-3c1cc275a17f" providerId="AD" clId="Web-{E4EEF2EC-1108-DF9E-B39B-2520E1C892D2}" dt="2026-04-03T15:10:36.328" v="258" actId="20577"/>
      <pc:docMkLst>
        <pc:docMk/>
      </pc:docMkLst>
      <pc:sldChg chg="modSp">
        <pc:chgData name="Ana Filipa Vaz Ferraz (2321715)" userId="S::2321715@student.uwtsd.ac.uk::69214a2e-d336-4b99-92c6-3c1cc275a17f" providerId="AD" clId="Web-{E4EEF2EC-1108-DF9E-B39B-2520E1C892D2}" dt="2026-04-03T14:34:31.593" v="58" actId="14100"/>
        <pc:sldMkLst>
          <pc:docMk/>
          <pc:sldMk cId="3296652260" sldId="257"/>
        </pc:sldMkLst>
        <pc:graphicFrameChg chg="mod">
          <ac:chgData name="Ana Filipa Vaz Ferraz (2321715)" userId="S::2321715@student.uwtsd.ac.uk::69214a2e-d336-4b99-92c6-3c1cc275a17f" providerId="AD" clId="Web-{E4EEF2EC-1108-DF9E-B39B-2520E1C892D2}" dt="2026-04-03T14:34:31.593" v="58" actId="14100"/>
          <ac:graphicFrameMkLst>
            <pc:docMk/>
            <pc:sldMk cId="3296652260" sldId="257"/>
            <ac:graphicFrameMk id="26" creationId="{8CC87272-E6BD-34C5-CE79-C4D2DA10CB5F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4:33:55.199" v="55" actId="14100"/>
        <pc:sldMkLst>
          <pc:docMk/>
          <pc:sldMk cId="1555936666" sldId="259"/>
        </pc:sldMkLst>
        <pc:spChg chg="mod">
          <ac:chgData name="Ana Filipa Vaz Ferraz (2321715)" userId="S::2321715@student.uwtsd.ac.uk::69214a2e-d336-4b99-92c6-3c1cc275a17f" providerId="AD" clId="Web-{E4EEF2EC-1108-DF9E-B39B-2520E1C892D2}" dt="2026-04-03T14:33:55.199" v="55" actId="14100"/>
          <ac:spMkLst>
            <pc:docMk/>
            <pc:sldMk cId="1555936666" sldId="259"/>
            <ac:spMk id="3" creationId="{052DECA7-C28C-0080-9232-6FE98DF71B6B}"/>
          </ac:spMkLst>
        </pc:spChg>
      </pc:sldChg>
      <pc:sldChg chg="modSp">
        <pc:chgData name="Ana Filipa Vaz Ferraz (2321715)" userId="S::2321715@student.uwtsd.ac.uk::69214a2e-d336-4b99-92c6-3c1cc275a17f" providerId="AD" clId="Web-{E4EEF2EC-1108-DF9E-B39B-2520E1C892D2}" dt="2026-04-03T14:38:22.640" v="80" actId="20577"/>
        <pc:sldMkLst>
          <pc:docMk/>
          <pc:sldMk cId="3985992864" sldId="260"/>
        </pc:sldMkLst>
        <pc:graphicFrameChg chg="mod modGraphic">
          <ac:chgData name="Ana Filipa Vaz Ferraz (2321715)" userId="S::2321715@student.uwtsd.ac.uk::69214a2e-d336-4b99-92c6-3c1cc275a17f" providerId="AD" clId="Web-{E4EEF2EC-1108-DF9E-B39B-2520E1C892D2}" dt="2026-04-03T14:38:22.640" v="80" actId="20577"/>
          <ac:graphicFrameMkLst>
            <pc:docMk/>
            <pc:sldMk cId="3985992864" sldId="260"/>
            <ac:graphicFrameMk id="10" creationId="{3E5199F6-6A04-7D47-5FB5-B8F8ADB9AEC5}"/>
          </ac:graphicFrameMkLst>
        </pc:graphicFrameChg>
        <pc:picChg chg="mod">
          <ac:chgData name="Ana Filipa Vaz Ferraz (2321715)" userId="S::2321715@student.uwtsd.ac.uk::69214a2e-d336-4b99-92c6-3c1cc275a17f" providerId="AD" clId="Web-{E4EEF2EC-1108-DF9E-B39B-2520E1C892D2}" dt="2026-04-03T14:37:46.857" v="75" actId="1076"/>
          <ac:picMkLst>
            <pc:docMk/>
            <pc:sldMk cId="3985992864" sldId="260"/>
            <ac:picMk id="4" creationId="{5DE8AD2D-9371-6CDD-A59C-4640B3BBF60B}"/>
          </ac:picMkLst>
        </pc:picChg>
      </pc:sldChg>
      <pc:sldChg chg="modSp">
        <pc:chgData name="Ana Filipa Vaz Ferraz (2321715)" userId="S::2321715@student.uwtsd.ac.uk::69214a2e-d336-4b99-92c6-3c1cc275a17f" providerId="AD" clId="Web-{E4EEF2EC-1108-DF9E-B39B-2520E1C892D2}" dt="2026-04-03T14:41:55.382" v="87" actId="20577"/>
        <pc:sldMkLst>
          <pc:docMk/>
          <pc:sldMk cId="2211703312" sldId="261"/>
        </pc:sldMkLst>
        <pc:graphicFrameChg chg="modGraphic">
          <ac:chgData name="Ana Filipa Vaz Ferraz (2321715)" userId="S::2321715@student.uwtsd.ac.uk::69214a2e-d336-4b99-92c6-3c1cc275a17f" providerId="AD" clId="Web-{E4EEF2EC-1108-DF9E-B39B-2520E1C892D2}" dt="2026-04-03T14:41:55.382" v="87" actId="20577"/>
          <ac:graphicFrameMkLst>
            <pc:docMk/>
            <pc:sldMk cId="2211703312" sldId="261"/>
            <ac:graphicFrameMk id="5" creationId="{D5369B81-89E5-7323-6A66-335E91A686E6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4:46:17.878" v="104" actId="20577"/>
        <pc:sldMkLst>
          <pc:docMk/>
          <pc:sldMk cId="3554717680" sldId="262"/>
        </pc:sldMkLst>
        <pc:graphicFrameChg chg="modGraphic">
          <ac:chgData name="Ana Filipa Vaz Ferraz (2321715)" userId="S::2321715@student.uwtsd.ac.uk::69214a2e-d336-4b99-92c6-3c1cc275a17f" providerId="AD" clId="Web-{E4EEF2EC-1108-DF9E-B39B-2520E1C892D2}" dt="2026-04-03T14:46:17.878" v="104" actId="20577"/>
          <ac:graphicFrameMkLst>
            <pc:docMk/>
            <pc:sldMk cId="3554717680" sldId="262"/>
            <ac:graphicFrameMk id="12" creationId="{82C1A884-36FA-CDF2-A5E9-B60A75C60E1A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4:49:39.491" v="113" actId="14100"/>
        <pc:sldMkLst>
          <pc:docMk/>
          <pc:sldMk cId="986220079" sldId="264"/>
        </pc:sldMkLst>
        <pc:spChg chg="mod">
          <ac:chgData name="Ana Filipa Vaz Ferraz (2321715)" userId="S::2321715@student.uwtsd.ac.uk::69214a2e-d336-4b99-92c6-3c1cc275a17f" providerId="AD" clId="Web-{E4EEF2EC-1108-DF9E-B39B-2520E1C892D2}" dt="2026-04-03T14:49:30.459" v="112" actId="1076"/>
          <ac:spMkLst>
            <pc:docMk/>
            <pc:sldMk cId="986220079" sldId="264"/>
            <ac:spMk id="2" creationId="{81715FD3-AAE1-1D31-C205-4F69777BDED2}"/>
          </ac:spMkLst>
        </pc:spChg>
        <pc:graphicFrameChg chg="mod">
          <ac:chgData name="Ana Filipa Vaz Ferraz (2321715)" userId="S::2321715@student.uwtsd.ac.uk::69214a2e-d336-4b99-92c6-3c1cc275a17f" providerId="AD" clId="Web-{E4EEF2EC-1108-DF9E-B39B-2520E1C892D2}" dt="2026-04-03T14:49:39.491" v="113" actId="14100"/>
          <ac:graphicFrameMkLst>
            <pc:docMk/>
            <pc:sldMk cId="986220079" sldId="264"/>
            <ac:graphicFrameMk id="5" creationId="{01C6C5DE-651F-02BF-6443-6B9F17F3DC89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4:52:50.459" v="137" actId="14100"/>
        <pc:sldMkLst>
          <pc:docMk/>
          <pc:sldMk cId="3374279808" sldId="266"/>
        </pc:sldMkLst>
        <pc:spChg chg="mod">
          <ac:chgData name="Ana Filipa Vaz Ferraz (2321715)" userId="S::2321715@student.uwtsd.ac.uk::69214a2e-d336-4b99-92c6-3c1cc275a17f" providerId="AD" clId="Web-{E4EEF2EC-1108-DF9E-B39B-2520E1C892D2}" dt="2026-04-03T14:51:09.075" v="124" actId="1076"/>
          <ac:spMkLst>
            <pc:docMk/>
            <pc:sldMk cId="3374279808" sldId="266"/>
            <ac:spMk id="2" creationId="{A0AF7AAA-A5C0-CB22-367A-F3F644A6982D}"/>
          </ac:spMkLst>
        </pc:spChg>
        <pc:graphicFrameChg chg="mod modGraphic">
          <ac:chgData name="Ana Filipa Vaz Ferraz (2321715)" userId="S::2321715@student.uwtsd.ac.uk::69214a2e-d336-4b99-92c6-3c1cc275a17f" providerId="AD" clId="Web-{E4EEF2EC-1108-DF9E-B39B-2520E1C892D2}" dt="2026-04-03T14:52:50.459" v="137" actId="14100"/>
          <ac:graphicFrameMkLst>
            <pc:docMk/>
            <pc:sldMk cId="3374279808" sldId="266"/>
            <ac:graphicFrameMk id="5" creationId="{E29A29CE-A6A3-0FD4-CF02-8D213C5057AB}"/>
          </ac:graphicFrameMkLst>
        </pc:graphicFrameChg>
      </pc:sldChg>
      <pc:sldChg chg="modSp mod setBg">
        <pc:chgData name="Ana Filipa Vaz Ferraz (2321715)" userId="S::2321715@student.uwtsd.ac.uk::69214a2e-d336-4b99-92c6-3c1cc275a17f" providerId="AD" clId="Web-{E4EEF2EC-1108-DF9E-B39B-2520E1C892D2}" dt="2026-04-03T15:02:08.214" v="195" actId="14100"/>
        <pc:sldMkLst>
          <pc:docMk/>
          <pc:sldMk cId="2508799001" sldId="267"/>
        </pc:sldMkLst>
        <pc:graphicFrameChg chg="mod modGraphic">
          <ac:chgData name="Ana Filipa Vaz Ferraz (2321715)" userId="S::2321715@student.uwtsd.ac.uk::69214a2e-d336-4b99-92c6-3c1cc275a17f" providerId="AD" clId="Web-{E4EEF2EC-1108-DF9E-B39B-2520E1C892D2}" dt="2026-04-03T15:02:08.214" v="195" actId="14100"/>
          <ac:graphicFrameMkLst>
            <pc:docMk/>
            <pc:sldMk cId="2508799001" sldId="267"/>
            <ac:graphicFrameMk id="4" creationId="{3452203D-13C4-5641-B94B-850DC5B296E8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5:03:00.027" v="202" actId="1076"/>
        <pc:sldMkLst>
          <pc:docMk/>
          <pc:sldMk cId="593405303" sldId="268"/>
        </pc:sldMkLst>
        <pc:spChg chg="mod">
          <ac:chgData name="Ana Filipa Vaz Ferraz (2321715)" userId="S::2321715@student.uwtsd.ac.uk::69214a2e-d336-4b99-92c6-3c1cc275a17f" providerId="AD" clId="Web-{E4EEF2EC-1108-DF9E-B39B-2520E1C892D2}" dt="2026-04-03T15:03:00.027" v="202" actId="1076"/>
          <ac:spMkLst>
            <pc:docMk/>
            <pc:sldMk cId="593405303" sldId="268"/>
            <ac:spMk id="2" creationId="{BC765CF7-8E8B-B239-F5F9-B820C976F533}"/>
          </ac:spMkLst>
        </pc:spChg>
        <pc:graphicFrameChg chg="mod">
          <ac:chgData name="Ana Filipa Vaz Ferraz (2321715)" userId="S::2321715@student.uwtsd.ac.uk::69214a2e-d336-4b99-92c6-3c1cc275a17f" providerId="AD" clId="Web-{E4EEF2EC-1108-DF9E-B39B-2520E1C892D2}" dt="2026-04-03T15:02:29.058" v="197" actId="14100"/>
          <ac:graphicFrameMkLst>
            <pc:docMk/>
            <pc:sldMk cId="593405303" sldId="268"/>
            <ac:graphicFrameMk id="5" creationId="{D1D5C187-7160-F55D-E9D3-44D39BE3FB18}"/>
          </ac:graphicFrameMkLst>
        </pc:graphicFrameChg>
      </pc:sldChg>
      <pc:sldChg chg="addSp delSp modSp mod setBg">
        <pc:chgData name="Ana Filipa Vaz Ferraz (2321715)" userId="S::2321715@student.uwtsd.ac.uk::69214a2e-d336-4b99-92c6-3c1cc275a17f" providerId="AD" clId="Web-{E4EEF2EC-1108-DF9E-B39B-2520E1C892D2}" dt="2026-04-03T15:10:36.328" v="258" actId="20577"/>
        <pc:sldMkLst>
          <pc:docMk/>
          <pc:sldMk cId="3596466517" sldId="273"/>
        </pc:sldMkLst>
        <pc:spChg chg="mod">
          <ac:chgData name="Ana Filipa Vaz Ferraz (2321715)" userId="S::2321715@student.uwtsd.ac.uk::69214a2e-d336-4b99-92c6-3c1cc275a17f" providerId="AD" clId="Web-{E4EEF2EC-1108-DF9E-B39B-2520E1C892D2}" dt="2026-04-03T15:06:06.169" v="227" actId="1076"/>
          <ac:spMkLst>
            <pc:docMk/>
            <pc:sldMk cId="3596466517" sldId="273"/>
            <ac:spMk id="2" creationId="{00082B70-A483-016C-8057-6E60612DFDE5}"/>
          </ac:spMkLst>
        </pc:spChg>
        <pc:spChg chg="del mod">
          <ac:chgData name="Ana Filipa Vaz Ferraz (2321715)" userId="S::2321715@student.uwtsd.ac.uk::69214a2e-d336-4b99-92c6-3c1cc275a17f" providerId="AD" clId="Web-{E4EEF2EC-1108-DF9E-B39B-2520E1C892D2}" dt="2026-04-03T15:05:38.607" v="221"/>
          <ac:spMkLst>
            <pc:docMk/>
            <pc:sldMk cId="3596466517" sldId="273"/>
            <ac:spMk id="3" creationId="{B862FFDE-5FD8-0291-F57F-2C7967081C89}"/>
          </ac:spMkLst>
        </pc:spChg>
        <pc:spChg chg="add">
          <ac:chgData name="Ana Filipa Vaz Ferraz (2321715)" userId="S::2321715@student.uwtsd.ac.uk::69214a2e-d336-4b99-92c6-3c1cc275a17f" providerId="AD" clId="Web-{E4EEF2EC-1108-DF9E-B39B-2520E1C892D2}" dt="2026-04-03T15:05:38.607" v="221"/>
          <ac:spMkLst>
            <pc:docMk/>
            <pc:sldMk cId="3596466517" sldId="273"/>
            <ac:spMk id="9" creationId="{8E7CFAA6-1DBB-43B0-BD82-2FB83CF4E4A4}"/>
          </ac:spMkLst>
        </pc:spChg>
        <pc:graphicFrameChg chg="add mod modGraphic">
          <ac:chgData name="Ana Filipa Vaz Ferraz (2321715)" userId="S::2321715@student.uwtsd.ac.uk::69214a2e-d336-4b99-92c6-3c1cc275a17f" providerId="AD" clId="Web-{E4EEF2EC-1108-DF9E-B39B-2520E1C892D2}" dt="2026-04-03T15:10:36.328" v="258" actId="20577"/>
          <ac:graphicFrameMkLst>
            <pc:docMk/>
            <pc:sldMk cId="3596466517" sldId="273"/>
            <ac:graphicFrameMk id="5" creationId="{22B833FB-89C1-0343-77E6-C5A88290E3A7}"/>
          </ac:graphicFrameMkLst>
        </pc:graphicFrameChg>
      </pc:sldChg>
    </pc:docChg>
  </pc:docChgLst>
  <pc:docChgLst>
    <pc:chgData name="Ana Filipa Vaz Ferraz (2321715)" userId="S::2321715@student.uwtsd.ac.uk::69214a2e-d336-4b99-92c6-3c1cc275a17f" providerId="AD" clId="Web-{914BDD5F-B386-322E-DD06-F8033B7AB643}"/>
    <pc:docChg chg="addSld">
      <pc:chgData name="Ana Filipa Vaz Ferraz (2321715)" userId="S::2321715@student.uwtsd.ac.uk::69214a2e-d336-4b99-92c6-3c1cc275a17f" providerId="AD" clId="Web-{914BDD5F-B386-322E-DD06-F8033B7AB643}" dt="2026-04-03T15:16:24.944" v="0"/>
      <pc:docMkLst>
        <pc:docMk/>
      </pc:docMkLst>
      <pc:sldChg chg="new">
        <pc:chgData name="Ana Filipa Vaz Ferraz (2321715)" userId="S::2321715@student.uwtsd.ac.uk::69214a2e-d336-4b99-92c6-3c1cc275a17f" providerId="AD" clId="Web-{914BDD5F-B386-322E-DD06-F8033B7AB643}" dt="2026-04-03T15:16:24.944" v="0"/>
        <pc:sldMkLst>
          <pc:docMk/>
          <pc:sldMk cId="1940890454" sldId="274"/>
        </pc:sldMkLst>
      </pc:sldChg>
    </pc:docChg>
  </pc:docChgLst>
  <pc:docChgLst>
    <pc:chgData name="Ana Filipa Vaz Ferraz (2321715)" userId="69214a2e-d336-4b99-92c6-3c1cc275a17f" providerId="ADAL" clId="{C29B0719-5DEE-4445-8C12-302FE65BD81E}"/>
    <pc:docChg chg="undo redo custSel addSld delSld modSld sldOrd">
      <pc:chgData name="Ana Filipa Vaz Ferraz (2321715)" userId="69214a2e-d336-4b99-92c6-3c1cc275a17f" providerId="ADAL" clId="{C29B0719-5DEE-4445-8C12-302FE65BD81E}" dt="2026-04-03T16:45:24.652" v="2646"/>
      <pc:docMkLst>
        <pc:docMk/>
      </pc:docMkLst>
      <pc:sldChg chg="modTransition">
        <pc:chgData name="Ana Filipa Vaz Ferraz (2321715)" userId="69214a2e-d336-4b99-92c6-3c1cc275a17f" providerId="ADAL" clId="{C29B0719-5DEE-4445-8C12-302FE65BD81E}" dt="2026-04-03T16:41:03.001" v="2626"/>
        <pc:sldMkLst>
          <pc:docMk/>
          <pc:sldMk cId="341893320" sldId="256"/>
        </pc:sldMkLst>
      </pc:sldChg>
      <pc:sldChg chg="addSp modSp del mod">
        <pc:chgData name="Ana Filipa Vaz Ferraz (2321715)" userId="69214a2e-d336-4b99-92c6-3c1cc275a17f" providerId="ADAL" clId="{C29B0719-5DEE-4445-8C12-302FE65BD81E}" dt="2026-04-03T16:25:12.753" v="2541" actId="2696"/>
        <pc:sldMkLst>
          <pc:docMk/>
          <pc:sldMk cId="3296652260" sldId="257"/>
        </pc:sldMkLst>
        <pc:graphicFrameChg chg="mod modGraphic">
          <ac:chgData name="Ana Filipa Vaz Ferraz (2321715)" userId="69214a2e-d336-4b99-92c6-3c1cc275a17f" providerId="ADAL" clId="{C29B0719-5DEE-4445-8C12-302FE65BD81E}" dt="2026-04-03T16:05:08.657" v="1934"/>
          <ac:graphicFrameMkLst>
            <pc:docMk/>
            <pc:sldMk cId="3296652260" sldId="257"/>
            <ac:graphicFrameMk id="26" creationId="{8CC87272-E6BD-34C5-CE79-C4D2DA10CB5F}"/>
          </ac:graphicFrameMkLst>
        </pc:graphicFrameChg>
      </pc:sldChg>
      <pc:sldChg chg="addSp delSp modSp mod modTransition setBg">
        <pc:chgData name="Ana Filipa Vaz Ferraz (2321715)" userId="69214a2e-d336-4b99-92c6-3c1cc275a17f" providerId="ADAL" clId="{C29B0719-5DEE-4445-8C12-302FE65BD81E}" dt="2026-04-03T16:41:23.248" v="2628"/>
        <pc:sldMkLst>
          <pc:docMk/>
          <pc:sldMk cId="1176269166" sldId="258"/>
        </pc:sldMkLst>
        <pc:spChg chg="mod">
          <ac:chgData name="Ana Filipa Vaz Ferraz (2321715)" userId="69214a2e-d336-4b99-92c6-3c1cc275a17f" providerId="ADAL" clId="{C29B0719-5DEE-4445-8C12-302FE65BD81E}" dt="2026-03-30T09:20:53.030" v="434" actId="1076"/>
          <ac:spMkLst>
            <pc:docMk/>
            <pc:sldMk cId="1176269166" sldId="258"/>
            <ac:spMk id="2" creationId="{F3CF793E-19EA-1BF8-DC81-567ECD533C32}"/>
          </ac:spMkLst>
        </pc:spChg>
        <pc:spChg chg="add">
          <ac:chgData name="Ana Filipa Vaz Ferraz (2321715)" userId="69214a2e-d336-4b99-92c6-3c1cc275a17f" providerId="ADAL" clId="{C29B0719-5DEE-4445-8C12-302FE65BD81E}" dt="2026-03-30T09:20:32.154" v="431" actId="26606"/>
          <ac:spMkLst>
            <pc:docMk/>
            <pc:sldMk cId="1176269166" sldId="258"/>
            <ac:spMk id="17" creationId="{8E7CFAA6-1DBB-43B0-BD82-2FB83CF4E4A4}"/>
          </ac:spMkLst>
        </pc:spChg>
        <pc:graphicFrameChg chg="mod modGraphic">
          <ac:chgData name="Ana Filipa Vaz Ferraz (2321715)" userId="69214a2e-d336-4b99-92c6-3c1cc275a17f" providerId="ADAL" clId="{C29B0719-5DEE-4445-8C12-302FE65BD81E}" dt="2026-03-30T09:20:56.947" v="435" actId="14100"/>
          <ac:graphicFrameMkLst>
            <pc:docMk/>
            <pc:sldMk cId="1176269166" sldId="258"/>
            <ac:graphicFrameMk id="12" creationId="{28C0F78D-FD7A-95AC-5049-EAD58656550F}"/>
          </ac:graphicFrameMkLst>
        </pc:graphicFrameChg>
      </pc:sldChg>
      <pc:sldChg chg="addSp delSp modSp mod modTransition">
        <pc:chgData name="Ana Filipa Vaz Ferraz (2321715)" userId="69214a2e-d336-4b99-92c6-3c1cc275a17f" providerId="ADAL" clId="{C29B0719-5DEE-4445-8C12-302FE65BD81E}" dt="2026-04-03T16:41:42.406" v="2630"/>
        <pc:sldMkLst>
          <pc:docMk/>
          <pc:sldMk cId="1555936666" sldId="259"/>
        </pc:sldMkLst>
        <pc:spChg chg="mod">
          <ac:chgData name="Ana Filipa Vaz Ferraz (2321715)" userId="69214a2e-d336-4b99-92c6-3c1cc275a17f" providerId="ADAL" clId="{C29B0719-5DEE-4445-8C12-302FE65BD81E}" dt="2026-04-03T16:23:21.218" v="2533" actId="1076"/>
          <ac:spMkLst>
            <pc:docMk/>
            <pc:sldMk cId="1555936666" sldId="259"/>
            <ac:spMk id="2" creationId="{2747A8D8-EFFF-CB2C-6E5A-CE6C06B93DBE}"/>
          </ac:spMkLst>
        </pc:spChg>
        <pc:spChg chg="del mod ord">
          <ac:chgData name="Ana Filipa Vaz Ferraz (2321715)" userId="69214a2e-d336-4b99-92c6-3c1cc275a17f" providerId="ADAL" clId="{C29B0719-5DEE-4445-8C12-302FE65BD81E}" dt="2026-04-03T16:22:16.132" v="2524" actId="21"/>
          <ac:spMkLst>
            <pc:docMk/>
            <pc:sldMk cId="1555936666" sldId="259"/>
            <ac:spMk id="3" creationId="{052DECA7-C28C-0080-9232-6FE98DF71B6B}"/>
          </ac:spMkLst>
        </pc:spChg>
        <pc:spChg chg="add del mod">
          <ac:chgData name="Ana Filipa Vaz Ferraz (2321715)" userId="69214a2e-d336-4b99-92c6-3c1cc275a17f" providerId="ADAL" clId="{C29B0719-5DEE-4445-8C12-302FE65BD81E}" dt="2026-04-03T16:26:58.500" v="2549" actId="26606"/>
          <ac:spMkLst>
            <pc:docMk/>
            <pc:sldMk cId="1555936666" sldId="259"/>
            <ac:spMk id="4" creationId="{767F4C27-E908-1347-447B-CAA5AA0056F3}"/>
          </ac:spMkLst>
        </pc:spChg>
        <pc:spChg chg="add del mod">
          <ac:chgData name="Ana Filipa Vaz Ferraz (2321715)" userId="69214a2e-d336-4b99-92c6-3c1cc275a17f" providerId="ADAL" clId="{C29B0719-5DEE-4445-8C12-302FE65BD81E}" dt="2026-04-03T16:22:42.329" v="2526" actId="21"/>
          <ac:spMkLst>
            <pc:docMk/>
            <pc:sldMk cId="1555936666" sldId="259"/>
            <ac:spMk id="6" creationId="{7981D352-A59C-8525-8F44-270BF541A647}"/>
          </ac:spMkLst>
        </pc:spChg>
        <pc:spChg chg="add mod">
          <ac:chgData name="Ana Filipa Vaz Ferraz (2321715)" userId="69214a2e-d336-4b99-92c6-3c1cc275a17f" providerId="ADAL" clId="{C29B0719-5DEE-4445-8C12-302FE65BD81E}" dt="2026-04-03T16:27:16.434" v="2551" actId="1076"/>
          <ac:spMkLst>
            <pc:docMk/>
            <pc:sldMk cId="1555936666" sldId="259"/>
            <ac:spMk id="13" creationId="{07E1ED36-43F8-F5E6-78BA-51EBC0D4B25E}"/>
          </ac:spMkLst>
        </pc:spChg>
        <pc:graphicFrameChg chg="add mod">
          <ac:chgData name="Ana Filipa Vaz Ferraz (2321715)" userId="69214a2e-d336-4b99-92c6-3c1cc275a17f" providerId="ADAL" clId="{C29B0719-5DEE-4445-8C12-302FE65BD81E}" dt="2026-04-03T16:27:45.333" v="2553" actId="2711"/>
          <ac:graphicFrameMkLst>
            <pc:docMk/>
            <pc:sldMk cId="1555936666" sldId="259"/>
            <ac:graphicFrameMk id="1030" creationId="{EF53C567-8B31-3CA6-2D19-D2850CD8F84C}"/>
          </ac:graphicFrameMkLst>
        </pc:graphicFrameChg>
        <pc:picChg chg="add mod ord">
          <ac:chgData name="Ana Filipa Vaz Ferraz (2321715)" userId="69214a2e-d336-4b99-92c6-3c1cc275a17f" providerId="ADAL" clId="{C29B0719-5DEE-4445-8C12-302FE65BD81E}" dt="2026-04-03T16:27:20.936" v="2552" actId="1076"/>
          <ac:picMkLst>
            <pc:docMk/>
            <pc:sldMk cId="1555936666" sldId="259"/>
            <ac:picMk id="1028" creationId="{5CCBF3DA-9CEB-196A-9221-9342427778C8}"/>
          </ac:picMkLst>
        </pc:picChg>
      </pc:sldChg>
      <pc:sldChg chg="addSp delSp modSp mod modTransition">
        <pc:chgData name="Ana Filipa Vaz Ferraz (2321715)" userId="69214a2e-d336-4b99-92c6-3c1cc275a17f" providerId="ADAL" clId="{C29B0719-5DEE-4445-8C12-302FE65BD81E}" dt="2026-04-03T16:41:56.503" v="2632"/>
        <pc:sldMkLst>
          <pc:docMk/>
          <pc:sldMk cId="3985992864" sldId="260"/>
        </pc:sldMkLst>
        <pc:graphicFrameChg chg="mod">
          <ac:chgData name="Ana Filipa Vaz Ferraz (2321715)" userId="69214a2e-d336-4b99-92c6-3c1cc275a17f" providerId="ADAL" clId="{C29B0719-5DEE-4445-8C12-302FE65BD81E}" dt="2026-03-30T09:06:08.708" v="412" actId="14100"/>
          <ac:graphicFrameMkLst>
            <pc:docMk/>
            <pc:sldMk cId="3985992864" sldId="260"/>
            <ac:graphicFrameMk id="10" creationId="{3E5199F6-6A04-7D47-5FB5-B8F8ADB9AEC5}"/>
          </ac:graphicFrameMkLst>
        </pc:graphicFrameChg>
        <pc:picChg chg="add mod">
          <ac:chgData name="Ana Filipa Vaz Ferraz (2321715)" userId="69214a2e-d336-4b99-92c6-3c1cc275a17f" providerId="ADAL" clId="{C29B0719-5DEE-4445-8C12-302FE65BD81E}" dt="2026-03-30T09:06:16.293" v="413" actId="14100"/>
          <ac:picMkLst>
            <pc:docMk/>
            <pc:sldMk cId="3985992864" sldId="260"/>
            <ac:picMk id="4" creationId="{5DE8AD2D-9371-6CDD-A59C-4640B3BBF60B}"/>
          </ac:picMkLst>
        </pc:picChg>
      </pc:sldChg>
      <pc:sldChg chg="addSp delSp modSp mod modTransition setBg setClrOvrMap">
        <pc:chgData name="Ana Filipa Vaz Ferraz (2321715)" userId="69214a2e-d336-4b99-92c6-3c1cc275a17f" providerId="ADAL" clId="{C29B0719-5DEE-4445-8C12-302FE65BD81E}" dt="2026-04-03T16:42:16.743" v="2634"/>
        <pc:sldMkLst>
          <pc:docMk/>
          <pc:sldMk cId="2211703312" sldId="261"/>
        </pc:sldMkLst>
        <pc:spChg chg="mod ord">
          <ac:chgData name="Ana Filipa Vaz Ferraz (2321715)" userId="69214a2e-d336-4b99-92c6-3c1cc275a17f" providerId="ADAL" clId="{C29B0719-5DEE-4445-8C12-302FE65BD81E}" dt="2026-03-29T22:40:03.008" v="190" actId="26606"/>
          <ac:spMkLst>
            <pc:docMk/>
            <pc:sldMk cId="2211703312" sldId="261"/>
            <ac:spMk id="2" creationId="{660C4FC0-D51B-66AA-FA68-ABC4CA590C86}"/>
          </ac:spMkLst>
        </pc:spChg>
        <pc:spChg chg="add mod">
          <ac:chgData name="Ana Filipa Vaz Ferraz (2321715)" userId="69214a2e-d336-4b99-92c6-3c1cc275a17f" providerId="ADAL" clId="{C29B0719-5DEE-4445-8C12-302FE65BD81E}" dt="2026-03-29T22:43:59.130" v="217" actId="20577"/>
          <ac:spMkLst>
            <pc:docMk/>
            <pc:sldMk cId="2211703312" sldId="261"/>
            <ac:spMk id="7" creationId="{58A16062-CAF8-BE4A-3254-A0E7796F678F}"/>
          </ac:spMkLst>
        </pc:spChg>
        <pc:spChg chg="add del">
          <ac:chgData name="Ana Filipa Vaz Ferraz (2321715)" userId="69214a2e-d336-4b99-92c6-3c1cc275a17f" providerId="ADAL" clId="{C29B0719-5DEE-4445-8C12-302FE65BD81E}" dt="2026-03-29T22:40:03.008" v="190" actId="26606"/>
          <ac:spMkLst>
            <pc:docMk/>
            <pc:sldMk cId="2211703312" sldId="261"/>
            <ac:spMk id="15" creationId="{D6EA1A26-163F-4F15-91F4-F2C51AC9C106}"/>
          </ac:spMkLst>
        </pc:spChg>
        <pc:graphicFrameChg chg="mod ord modGraphic">
          <ac:chgData name="Ana Filipa Vaz Ferraz (2321715)" userId="69214a2e-d336-4b99-92c6-3c1cc275a17f" providerId="ADAL" clId="{C29B0719-5DEE-4445-8C12-302FE65BD81E}" dt="2026-03-30T15:51:51.201" v="1387"/>
          <ac:graphicFrameMkLst>
            <pc:docMk/>
            <pc:sldMk cId="2211703312" sldId="261"/>
            <ac:graphicFrameMk id="5" creationId="{D5369B81-89E5-7323-6A66-335E91A686E6}"/>
          </ac:graphicFrameMkLst>
        </pc:graphicFrameChg>
        <pc:picChg chg="add mod">
          <ac:chgData name="Ana Filipa Vaz Ferraz (2321715)" userId="69214a2e-d336-4b99-92c6-3c1cc275a17f" providerId="ADAL" clId="{C29B0719-5DEE-4445-8C12-302FE65BD81E}" dt="2026-03-29T22:42:14.226" v="208" actId="14100"/>
          <ac:picMkLst>
            <pc:docMk/>
            <pc:sldMk cId="2211703312" sldId="261"/>
            <ac:picMk id="4" creationId="{065C9E23-B3FD-C43A-A1DE-A1C32CBC3B97}"/>
          </ac:picMkLst>
        </pc:picChg>
      </pc:sldChg>
      <pc:sldChg chg="addSp delSp modSp mod ord modTransition">
        <pc:chgData name="Ana Filipa Vaz Ferraz (2321715)" userId="69214a2e-d336-4b99-92c6-3c1cc275a17f" providerId="ADAL" clId="{C29B0719-5DEE-4445-8C12-302FE65BD81E}" dt="2026-04-03T16:43:46.944" v="2639"/>
        <pc:sldMkLst>
          <pc:docMk/>
          <pc:sldMk cId="3554717680" sldId="262"/>
        </pc:sldMkLst>
        <pc:spChg chg="mod">
          <ac:chgData name="Ana Filipa Vaz Ferraz (2321715)" userId="69214a2e-d336-4b99-92c6-3c1cc275a17f" providerId="ADAL" clId="{C29B0719-5DEE-4445-8C12-302FE65BD81E}" dt="2026-04-03T16:38:35.814" v="2616" actId="1076"/>
          <ac:spMkLst>
            <pc:docMk/>
            <pc:sldMk cId="3554717680" sldId="262"/>
            <ac:spMk id="2" creationId="{E55FFF74-3E31-2BE7-27F6-A6B1ADA7C3E6}"/>
          </ac:spMkLst>
        </pc:spChg>
        <pc:spChg chg="add mod">
          <ac:chgData name="Ana Filipa Vaz Ferraz (2321715)" userId="69214a2e-d336-4b99-92c6-3c1cc275a17f" providerId="ADAL" clId="{C29B0719-5DEE-4445-8C12-302FE65BD81E}" dt="2026-04-03T16:30:15.707" v="2569" actId="1076"/>
          <ac:spMkLst>
            <pc:docMk/>
            <pc:sldMk cId="3554717680" sldId="262"/>
            <ac:spMk id="15" creationId="{CF0C64D0-02A5-114F-A85C-0711AA3ABEA0}"/>
          </ac:spMkLst>
        </pc:spChg>
        <pc:graphicFrameChg chg="add mod">
          <ac:chgData name="Ana Filipa Vaz Ferraz (2321715)" userId="69214a2e-d336-4b99-92c6-3c1cc275a17f" providerId="ADAL" clId="{C29B0719-5DEE-4445-8C12-302FE65BD81E}" dt="2026-04-03T16:29:43.524" v="2563" actId="14100"/>
          <ac:graphicFrameMkLst>
            <pc:docMk/>
            <pc:sldMk cId="3554717680" sldId="262"/>
            <ac:graphicFrameMk id="12" creationId="{82C1A884-36FA-CDF2-A5E9-B60A75C60E1A}"/>
          </ac:graphicFrameMkLst>
        </pc:graphicFrameChg>
        <pc:picChg chg="add mod">
          <ac:chgData name="Ana Filipa Vaz Ferraz (2321715)" userId="69214a2e-d336-4b99-92c6-3c1cc275a17f" providerId="ADAL" clId="{C29B0719-5DEE-4445-8C12-302FE65BD81E}" dt="2026-04-03T16:30:09.869" v="2568" actId="1076"/>
          <ac:picMkLst>
            <pc:docMk/>
            <pc:sldMk cId="3554717680" sldId="262"/>
            <ac:picMk id="8" creationId="{64FE898C-4CD3-BDFA-0826-A2DCC80F9C4C}"/>
          </ac:picMkLst>
        </pc:picChg>
      </pc:sldChg>
      <pc:sldChg chg="modSp mod modTransition">
        <pc:chgData name="Ana Filipa Vaz Ferraz (2321715)" userId="69214a2e-d336-4b99-92c6-3c1cc275a17f" providerId="ADAL" clId="{C29B0719-5DEE-4445-8C12-302FE65BD81E}" dt="2026-04-03T16:42:28.745" v="2635"/>
        <pc:sldMkLst>
          <pc:docMk/>
          <pc:sldMk cId="2591972660" sldId="263"/>
        </pc:sldMkLst>
        <pc:spChg chg="mod">
          <ac:chgData name="Ana Filipa Vaz Ferraz (2321715)" userId="69214a2e-d336-4b99-92c6-3c1cc275a17f" providerId="ADAL" clId="{C29B0719-5DEE-4445-8C12-302FE65BD81E}" dt="2026-03-30T09:05:41.662" v="407" actId="1076"/>
          <ac:spMkLst>
            <pc:docMk/>
            <pc:sldMk cId="2591972660" sldId="263"/>
            <ac:spMk id="4" creationId="{EFFBEE91-2607-7C82-04CC-7D268DA38EF7}"/>
          </ac:spMkLst>
        </pc:spChg>
        <pc:picChg chg="mod">
          <ac:chgData name="Ana Filipa Vaz Ferraz (2321715)" userId="69214a2e-d336-4b99-92c6-3c1cc275a17f" providerId="ADAL" clId="{C29B0719-5DEE-4445-8C12-302FE65BD81E}" dt="2026-03-30T09:04:52.027" v="396" actId="1076"/>
          <ac:picMkLst>
            <pc:docMk/>
            <pc:sldMk cId="2591972660" sldId="263"/>
            <ac:picMk id="8" creationId="{64312A3C-2874-2CFD-4CED-F594DFC6D7A5}"/>
          </ac:picMkLst>
        </pc:picChg>
      </pc:sldChg>
      <pc:sldChg chg="addSp delSp modSp mod modTransition setBg">
        <pc:chgData name="Ana Filipa Vaz Ferraz (2321715)" userId="69214a2e-d336-4b99-92c6-3c1cc275a17f" providerId="ADAL" clId="{C29B0719-5DEE-4445-8C12-302FE65BD81E}" dt="2026-04-03T16:42:46.290" v="2636"/>
        <pc:sldMkLst>
          <pc:docMk/>
          <pc:sldMk cId="986220079" sldId="264"/>
        </pc:sldMkLst>
        <pc:spChg chg="mod">
          <ac:chgData name="Ana Filipa Vaz Ferraz (2321715)" userId="69214a2e-d336-4b99-92c6-3c1cc275a17f" providerId="ADAL" clId="{C29B0719-5DEE-4445-8C12-302FE65BD81E}" dt="2026-03-30T09:37:01.765" v="514" actId="14100"/>
          <ac:spMkLst>
            <pc:docMk/>
            <pc:sldMk cId="986220079" sldId="264"/>
            <ac:spMk id="2" creationId="{81715FD3-AAE1-1D31-C205-4F69777BDED2}"/>
          </ac:spMkLst>
        </pc:spChg>
        <pc:spChg chg="add">
          <ac:chgData name="Ana Filipa Vaz Ferraz (2321715)" userId="69214a2e-d336-4b99-92c6-3c1cc275a17f" providerId="ADAL" clId="{C29B0719-5DEE-4445-8C12-302FE65BD81E}" dt="2026-03-30T09:35:32.976" v="499" actId="26606"/>
          <ac:spMkLst>
            <pc:docMk/>
            <pc:sldMk cId="986220079" sldId="264"/>
            <ac:spMk id="14" creationId="{D6EA1A26-163F-4F15-91F4-F2C51AC9C106}"/>
          </ac:spMkLst>
        </pc:spChg>
        <pc:graphicFrameChg chg="mod ord modGraphic">
          <ac:chgData name="Ana Filipa Vaz Ferraz (2321715)" userId="69214a2e-d336-4b99-92c6-3c1cc275a17f" providerId="ADAL" clId="{C29B0719-5DEE-4445-8C12-302FE65BD81E}" dt="2026-03-30T09:36:37.456" v="509" actId="14100"/>
          <ac:graphicFrameMkLst>
            <pc:docMk/>
            <pc:sldMk cId="986220079" sldId="264"/>
            <ac:graphicFrameMk id="5" creationId="{01C6C5DE-651F-02BF-6443-6B9F17F3DC89}"/>
          </ac:graphicFrameMkLst>
        </pc:graphicFrameChg>
      </pc:sldChg>
      <pc:sldChg chg="addSp delSp modSp mod modTransition">
        <pc:chgData name="Ana Filipa Vaz Ferraz (2321715)" userId="69214a2e-d336-4b99-92c6-3c1cc275a17f" providerId="ADAL" clId="{C29B0719-5DEE-4445-8C12-302FE65BD81E}" dt="2026-04-03T16:43:28.277" v="2637"/>
        <pc:sldMkLst>
          <pc:docMk/>
          <pc:sldMk cId="1778095948" sldId="265"/>
        </pc:sldMkLst>
        <pc:spChg chg="mod">
          <ac:chgData name="Ana Filipa Vaz Ferraz (2321715)" userId="69214a2e-d336-4b99-92c6-3c1cc275a17f" providerId="ADAL" clId="{C29B0719-5DEE-4445-8C12-302FE65BD81E}" dt="2026-03-30T09:42:55.651" v="529" actId="1076"/>
          <ac:spMkLst>
            <pc:docMk/>
            <pc:sldMk cId="1778095948" sldId="265"/>
            <ac:spMk id="2" creationId="{8AB0C8ED-A43A-E014-7187-10C75C7FDFF4}"/>
          </ac:spMkLst>
        </pc:spChg>
        <pc:spChg chg="mod">
          <ac:chgData name="Ana Filipa Vaz Ferraz (2321715)" userId="69214a2e-d336-4b99-92c6-3c1cc275a17f" providerId="ADAL" clId="{C29B0719-5DEE-4445-8C12-302FE65BD81E}" dt="2026-03-30T10:37:49.694" v="754"/>
          <ac:spMkLst>
            <pc:docMk/>
            <pc:sldMk cId="1778095948" sldId="265"/>
            <ac:spMk id="3" creationId="{06AA770F-B487-DB3B-8F67-7F9D686BCCD5}"/>
          </ac:spMkLst>
        </pc:spChg>
        <pc:spChg chg="add mod">
          <ac:chgData name="Ana Filipa Vaz Ferraz (2321715)" userId="69214a2e-d336-4b99-92c6-3c1cc275a17f" providerId="ADAL" clId="{C29B0719-5DEE-4445-8C12-302FE65BD81E}" dt="2026-04-03T15:56:18.877" v="1895" actId="14100"/>
          <ac:spMkLst>
            <pc:docMk/>
            <pc:sldMk cId="1778095948" sldId="265"/>
            <ac:spMk id="8" creationId="{A21E9BAA-A78F-DA40-72F1-A3134FFD7E6F}"/>
          </ac:spMkLst>
        </pc:spChg>
        <pc:picChg chg="add mod">
          <ac:chgData name="Ana Filipa Vaz Ferraz (2321715)" userId="69214a2e-d336-4b99-92c6-3c1cc275a17f" providerId="ADAL" clId="{C29B0719-5DEE-4445-8C12-302FE65BD81E}" dt="2026-03-30T09:42:37.075" v="525" actId="1076"/>
          <ac:picMkLst>
            <pc:docMk/>
            <pc:sldMk cId="1778095948" sldId="265"/>
            <ac:picMk id="5" creationId="{9DB0879A-49A9-0B98-6430-C4272DCBEA42}"/>
          </ac:picMkLst>
        </pc:picChg>
      </pc:sldChg>
      <pc:sldChg chg="addSp delSp modSp new mod modTransition setBg">
        <pc:chgData name="Ana Filipa Vaz Ferraz (2321715)" userId="69214a2e-d336-4b99-92c6-3c1cc275a17f" providerId="ADAL" clId="{C29B0719-5DEE-4445-8C12-302FE65BD81E}" dt="2026-04-03T16:43:37.812" v="2638"/>
        <pc:sldMkLst>
          <pc:docMk/>
          <pc:sldMk cId="3374279808" sldId="266"/>
        </pc:sldMkLst>
        <pc:spChg chg="mod">
          <ac:chgData name="Ana Filipa Vaz Ferraz (2321715)" userId="69214a2e-d336-4b99-92c6-3c1cc275a17f" providerId="ADAL" clId="{C29B0719-5DEE-4445-8C12-302FE65BD81E}" dt="2026-03-29T23:15:50.097" v="339" actId="26606"/>
          <ac:spMkLst>
            <pc:docMk/>
            <pc:sldMk cId="3374279808" sldId="266"/>
            <ac:spMk id="2" creationId="{A0AF7AAA-A5C0-CB22-367A-F3F644A6982D}"/>
          </ac:spMkLst>
        </pc:spChg>
        <pc:spChg chg="add">
          <ac:chgData name="Ana Filipa Vaz Ferraz (2321715)" userId="69214a2e-d336-4b99-92c6-3c1cc275a17f" providerId="ADAL" clId="{C29B0719-5DEE-4445-8C12-302FE65BD81E}" dt="2026-03-29T23:15:50.097" v="339" actId="26606"/>
          <ac:spMkLst>
            <pc:docMk/>
            <pc:sldMk cId="3374279808" sldId="266"/>
            <ac:spMk id="10" creationId="{67218665-EA77-40EC-8172-4F17E2DEDB3D}"/>
          </ac:spMkLst>
        </pc:spChg>
        <pc:graphicFrameChg chg="add mod modGraphic">
          <ac:chgData name="Ana Filipa Vaz Ferraz (2321715)" userId="69214a2e-d336-4b99-92c6-3c1cc275a17f" providerId="ADAL" clId="{C29B0719-5DEE-4445-8C12-302FE65BD81E}" dt="2026-03-30T10:44:19.554" v="809" actId="20577"/>
          <ac:graphicFrameMkLst>
            <pc:docMk/>
            <pc:sldMk cId="3374279808" sldId="266"/>
            <ac:graphicFrameMk id="5" creationId="{E29A29CE-A6A3-0FD4-CF02-8D213C5057AB}"/>
          </ac:graphicFrameMkLst>
        </pc:graphicFrameChg>
      </pc:sldChg>
      <pc:sldChg chg="addSp delSp modSp new mod modTransition setBg">
        <pc:chgData name="Ana Filipa Vaz Ferraz (2321715)" userId="69214a2e-d336-4b99-92c6-3c1cc275a17f" providerId="ADAL" clId="{C29B0719-5DEE-4445-8C12-302FE65BD81E}" dt="2026-04-03T16:43:58.403" v="2640"/>
        <pc:sldMkLst>
          <pc:docMk/>
          <pc:sldMk cId="2508799001" sldId="267"/>
        </pc:sldMkLst>
        <pc:graphicFrameChg chg="add mod modGraphic">
          <ac:chgData name="Ana Filipa Vaz Ferraz (2321715)" userId="69214a2e-d336-4b99-92c6-3c1cc275a17f" providerId="ADAL" clId="{C29B0719-5DEE-4445-8C12-302FE65BD81E}" dt="2026-03-30T15:48:49.560" v="1381"/>
          <ac:graphicFrameMkLst>
            <pc:docMk/>
            <pc:sldMk cId="2508799001" sldId="267"/>
            <ac:graphicFrameMk id="4" creationId="{3452203D-13C4-5641-B94B-850DC5B296E8}"/>
          </ac:graphicFrameMkLst>
        </pc:graphicFrameChg>
      </pc:sldChg>
      <pc:sldChg chg="addSp delSp modSp new mod modTransition setBg">
        <pc:chgData name="Ana Filipa Vaz Ferraz (2321715)" userId="69214a2e-d336-4b99-92c6-3c1cc275a17f" providerId="ADAL" clId="{C29B0719-5DEE-4445-8C12-302FE65BD81E}" dt="2026-04-03T16:44:15.278" v="2641"/>
        <pc:sldMkLst>
          <pc:docMk/>
          <pc:sldMk cId="593405303" sldId="268"/>
        </pc:sldMkLst>
        <pc:spChg chg="mod">
          <ac:chgData name="Ana Filipa Vaz Ferraz (2321715)" userId="69214a2e-d336-4b99-92c6-3c1cc275a17f" providerId="ADAL" clId="{C29B0719-5DEE-4445-8C12-302FE65BD81E}" dt="2026-03-29T21:42:03.247" v="22" actId="26606"/>
          <ac:spMkLst>
            <pc:docMk/>
            <pc:sldMk cId="593405303" sldId="268"/>
            <ac:spMk id="2" creationId="{BC765CF7-8E8B-B239-F5F9-B820C976F533}"/>
          </ac:spMkLst>
        </pc:spChg>
        <pc:graphicFrameChg chg="add">
          <ac:chgData name="Ana Filipa Vaz Ferraz (2321715)" userId="69214a2e-d336-4b99-92c6-3c1cc275a17f" providerId="ADAL" clId="{C29B0719-5DEE-4445-8C12-302FE65BD81E}" dt="2026-03-29T21:42:03.247" v="22" actId="26606"/>
          <ac:graphicFrameMkLst>
            <pc:docMk/>
            <pc:sldMk cId="593405303" sldId="268"/>
            <ac:graphicFrameMk id="5" creationId="{D1D5C187-7160-F55D-E9D3-44D39BE3FB18}"/>
          </ac:graphicFrameMkLst>
        </pc:graphicFrameChg>
      </pc:sldChg>
      <pc:sldChg chg="addSp delSp modSp new mod modTransition setBg setClrOvrMap">
        <pc:chgData name="Ana Filipa Vaz Ferraz (2321715)" userId="69214a2e-d336-4b99-92c6-3c1cc275a17f" providerId="ADAL" clId="{C29B0719-5DEE-4445-8C12-302FE65BD81E}" dt="2026-04-03T16:44:36.820" v="2643"/>
        <pc:sldMkLst>
          <pc:docMk/>
          <pc:sldMk cId="3062430247" sldId="270"/>
        </pc:sldMkLst>
        <pc:spChg chg="mod">
          <ac:chgData name="Ana Filipa Vaz Ferraz (2321715)" userId="69214a2e-d336-4b99-92c6-3c1cc275a17f" providerId="ADAL" clId="{C29B0719-5DEE-4445-8C12-302FE65BD81E}" dt="2026-04-03T14:23:40.346" v="1400" actId="1076"/>
          <ac:spMkLst>
            <pc:docMk/>
            <pc:sldMk cId="3062430247" sldId="270"/>
            <ac:spMk id="2" creationId="{1718C597-EB1F-2BAC-F767-78D51AB6DD12}"/>
          </ac:spMkLst>
        </pc:spChg>
        <pc:spChg chg="add">
          <ac:chgData name="Ana Filipa Vaz Ferraz (2321715)" userId="69214a2e-d336-4b99-92c6-3c1cc275a17f" providerId="ADAL" clId="{C29B0719-5DEE-4445-8C12-302FE65BD81E}" dt="2026-03-29T21:48:25.510" v="57" actId="26606"/>
          <ac:spMkLst>
            <pc:docMk/>
            <pc:sldMk cId="3062430247" sldId="270"/>
            <ac:spMk id="9" creationId="{8E7CFAA6-1DBB-43B0-BD82-2FB83CF4E4A4}"/>
          </ac:spMkLst>
        </pc:spChg>
        <pc:graphicFrameChg chg="add mod">
          <ac:chgData name="Ana Filipa Vaz Ferraz (2321715)" userId="69214a2e-d336-4b99-92c6-3c1cc275a17f" providerId="ADAL" clId="{C29B0719-5DEE-4445-8C12-302FE65BD81E}" dt="2026-04-03T14:22:28.163" v="1393" actId="14100"/>
          <ac:graphicFrameMkLst>
            <pc:docMk/>
            <pc:sldMk cId="3062430247" sldId="270"/>
            <ac:graphicFrameMk id="5" creationId="{3ABE9BA7-7093-D63A-CD20-56FF9811A1C5}"/>
          </ac:graphicFrameMkLst>
        </pc:graphicFrameChg>
      </pc:sldChg>
      <pc:sldChg chg="addSp delSp modSp new mod modTransition">
        <pc:chgData name="Ana Filipa Vaz Ferraz (2321715)" userId="69214a2e-d336-4b99-92c6-3c1cc275a17f" providerId="ADAL" clId="{C29B0719-5DEE-4445-8C12-302FE65BD81E}" dt="2026-04-03T16:44:57.560" v="2644"/>
        <pc:sldMkLst>
          <pc:docMk/>
          <pc:sldMk cId="2967277737" sldId="271"/>
        </pc:sldMkLst>
        <pc:spChg chg="mod">
          <ac:chgData name="Ana Filipa Vaz Ferraz (2321715)" userId="69214a2e-d336-4b99-92c6-3c1cc275a17f" providerId="ADAL" clId="{C29B0719-5DEE-4445-8C12-302FE65BD81E}" dt="2026-04-03T16:31:48.939" v="2578" actId="1076"/>
          <ac:spMkLst>
            <pc:docMk/>
            <pc:sldMk cId="2967277737" sldId="271"/>
            <ac:spMk id="2" creationId="{D23198A3-6647-9FE8-3B06-02CA6FA52C00}"/>
          </ac:spMkLst>
        </pc:spChg>
        <pc:spChg chg="add mod">
          <ac:chgData name="Ana Filipa Vaz Ferraz (2321715)" userId="69214a2e-d336-4b99-92c6-3c1cc275a17f" providerId="ADAL" clId="{C29B0719-5DEE-4445-8C12-302FE65BD81E}" dt="2026-04-03T16:34:01.266" v="2592" actId="2711"/>
          <ac:spMkLst>
            <pc:docMk/>
            <pc:sldMk cId="2967277737" sldId="271"/>
            <ac:spMk id="4" creationId="{5051153C-B2B2-1F94-C4C7-1FA9E3891A7F}"/>
          </ac:spMkLst>
        </pc:spChg>
      </pc:sldChg>
      <pc:sldChg chg="addSp delSp modSp new mod modTransition">
        <pc:chgData name="Ana Filipa Vaz Ferraz (2321715)" userId="69214a2e-d336-4b99-92c6-3c1cc275a17f" providerId="ADAL" clId="{C29B0719-5DEE-4445-8C12-302FE65BD81E}" dt="2026-04-03T16:44:28.995" v="2642"/>
        <pc:sldMkLst>
          <pc:docMk/>
          <pc:sldMk cId="3596466517" sldId="273"/>
        </pc:sldMkLst>
        <pc:spChg chg="mod">
          <ac:chgData name="Ana Filipa Vaz Ferraz (2321715)" userId="69214a2e-d336-4b99-92c6-3c1cc275a17f" providerId="ADAL" clId="{C29B0719-5DEE-4445-8C12-302FE65BD81E}" dt="2026-03-30T10:51:12.774" v="865" actId="20577"/>
          <ac:spMkLst>
            <pc:docMk/>
            <pc:sldMk cId="3596466517" sldId="273"/>
            <ac:spMk id="2" creationId="{00082B70-A483-016C-8057-6E60612DFDE5}"/>
          </ac:spMkLst>
        </pc:spChg>
      </pc:sldChg>
      <pc:sldChg chg="addSp modSp mod modTransition">
        <pc:chgData name="Ana Filipa Vaz Ferraz (2321715)" userId="69214a2e-d336-4b99-92c6-3c1cc275a17f" providerId="ADAL" clId="{C29B0719-5DEE-4445-8C12-302FE65BD81E}" dt="2026-04-03T16:45:24.652" v="2646"/>
        <pc:sldMkLst>
          <pc:docMk/>
          <pc:sldMk cId="1940890454" sldId="274"/>
        </pc:sldMkLst>
        <pc:spChg chg="mod">
          <ac:chgData name="Ana Filipa Vaz Ferraz (2321715)" userId="69214a2e-d336-4b99-92c6-3c1cc275a17f" providerId="ADAL" clId="{C29B0719-5DEE-4445-8C12-302FE65BD81E}" dt="2026-04-03T16:32:42.616" v="2584" actId="1076"/>
          <ac:spMkLst>
            <pc:docMk/>
            <pc:sldMk cId="1940890454" sldId="274"/>
            <ac:spMk id="2" creationId="{1EFC4EB4-962A-B091-ABFB-4ECF1E35A048}"/>
          </ac:spMkLst>
        </pc:spChg>
        <pc:spChg chg="mod">
          <ac:chgData name="Ana Filipa Vaz Ferraz (2321715)" userId="69214a2e-d336-4b99-92c6-3c1cc275a17f" providerId="ADAL" clId="{C29B0719-5DEE-4445-8C12-302FE65BD81E}" dt="2026-04-03T16:33:00.100" v="2587" actId="1076"/>
          <ac:spMkLst>
            <pc:docMk/>
            <pc:sldMk cId="1940890454" sldId="274"/>
            <ac:spMk id="3" creationId="{6749CF3A-7156-FC00-018F-CD1FC3257540}"/>
          </ac:spMkLst>
        </pc:spChg>
        <pc:spChg chg="add mod">
          <ac:chgData name="Ana Filipa Vaz Ferraz (2321715)" userId="69214a2e-d336-4b99-92c6-3c1cc275a17f" providerId="ADAL" clId="{C29B0719-5DEE-4445-8C12-302FE65BD81E}" dt="2026-04-03T16:33:22.348" v="2590" actId="1076"/>
          <ac:spMkLst>
            <pc:docMk/>
            <pc:sldMk cId="1940890454" sldId="274"/>
            <ac:spMk id="4" creationId="{0590A823-9797-6EA3-2BEC-5A9DF639F2A0}"/>
          </ac:spMkLst>
        </pc:sp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image" Target="../media/image12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svg"/><Relationship Id="rId1" Type="http://schemas.openxmlformats.org/officeDocument/2006/relationships/image" Target="../media/image19.svg"/><Relationship Id="rId5" Type="http://schemas.openxmlformats.org/officeDocument/2006/relationships/image" Target="../media/image23.svg"/><Relationship Id="rId4" Type="http://schemas.openxmlformats.org/officeDocument/2006/relationships/image" Target="../media/image2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image" Target="../media/image12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svg"/><Relationship Id="rId1" Type="http://schemas.openxmlformats.org/officeDocument/2006/relationships/image" Target="../media/image19.svg"/><Relationship Id="rId5" Type="http://schemas.openxmlformats.org/officeDocument/2006/relationships/image" Target="../media/image23.sv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210376-088D-4F84-93E3-304C4931021A}" type="doc">
      <dgm:prSet loTypeId="urn:microsoft.com/office/officeart/2005/8/layout/list1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53A4322-BB09-44A8-A6C5-F4AF5E312ED7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Explore RAS as a healthcare innovation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0A502D-6B49-4A62-976E-BF2D77323BCD}" type="parTrans" cxnId="{4914BECE-6DC9-4234-A7D2-C6ADD297F3B6}">
      <dgm:prSet/>
      <dgm:spPr/>
      <dgm:t>
        <a:bodyPr/>
        <a:lstStyle/>
        <a:p>
          <a:endParaRPr lang="en-US"/>
        </a:p>
      </dgm:t>
    </dgm:pt>
    <dgm:pt modelId="{7563ECEE-8FC4-4367-9C8E-40CFC98D1DB1}" type="sibTrans" cxnId="{4914BECE-6DC9-4234-A7D2-C6ADD297F3B6}">
      <dgm:prSet/>
      <dgm:spPr/>
      <dgm:t>
        <a:bodyPr/>
        <a:lstStyle/>
        <a:p>
          <a:endParaRPr lang="en-US"/>
        </a:p>
      </dgm:t>
    </dgm:pt>
    <dgm:pt modelId="{600531B8-5E08-426C-99AB-46D9257C3864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Evaluate: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CE51B2-77CD-4997-AC83-6CE2ED7AEAA0}" type="parTrans" cxnId="{B8549A64-19D6-4945-8CB6-33C5A2FDA75A}">
      <dgm:prSet/>
      <dgm:spPr/>
      <dgm:t>
        <a:bodyPr/>
        <a:lstStyle/>
        <a:p>
          <a:endParaRPr lang="en-US"/>
        </a:p>
      </dgm:t>
    </dgm:pt>
    <dgm:pt modelId="{0A822BE8-7A90-4AF6-B1CC-B39482799A6D}" type="sibTrans" cxnId="{B8549A64-19D6-4945-8CB6-33C5A2FDA75A}">
      <dgm:prSet/>
      <dgm:spPr/>
      <dgm:t>
        <a:bodyPr/>
        <a:lstStyle/>
        <a:p>
          <a:endParaRPr lang="en-US"/>
        </a:p>
      </dgm:t>
    </dgm:pt>
    <dgm:pt modelId="{29F1629D-8856-4A17-B229-83FEE2B79690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Benefits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AC8248-8256-4454-ACC1-C9623FCB45CF}" type="parTrans" cxnId="{AC7D4B0A-E561-44E0-A8AB-5EA683DD6D57}">
      <dgm:prSet/>
      <dgm:spPr/>
      <dgm:t>
        <a:bodyPr/>
        <a:lstStyle/>
        <a:p>
          <a:endParaRPr lang="en-US"/>
        </a:p>
      </dgm:t>
    </dgm:pt>
    <dgm:pt modelId="{861AA12F-730C-49FF-BF9B-758076CB4DAA}" type="sibTrans" cxnId="{AC7D4B0A-E561-44E0-A8AB-5EA683DD6D57}">
      <dgm:prSet/>
      <dgm:spPr/>
      <dgm:t>
        <a:bodyPr/>
        <a:lstStyle/>
        <a:p>
          <a:endParaRPr lang="en-US"/>
        </a:p>
      </dgm:t>
    </dgm:pt>
    <dgm:pt modelId="{17AA5106-459C-46CD-8430-0F2A0386353F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Limitations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EBBE0E-E7FB-421D-80E0-1AF7687D8EE4}" type="parTrans" cxnId="{6C0BC2B1-3CAA-494D-A121-B296DC64B1F2}">
      <dgm:prSet/>
      <dgm:spPr/>
      <dgm:t>
        <a:bodyPr/>
        <a:lstStyle/>
        <a:p>
          <a:endParaRPr lang="en-US"/>
        </a:p>
      </dgm:t>
    </dgm:pt>
    <dgm:pt modelId="{38B4655A-BC39-4D26-8701-02385C5BADF9}" type="sibTrans" cxnId="{6C0BC2B1-3CAA-494D-A121-B296DC64B1F2}">
      <dgm:prSet/>
      <dgm:spPr/>
      <dgm:t>
        <a:bodyPr/>
        <a:lstStyle/>
        <a:p>
          <a:endParaRPr lang="en-US"/>
        </a:p>
      </dgm:t>
    </dgm:pt>
    <dgm:pt modelId="{9B777989-1A6A-487E-9336-DB32B35A71E8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Ethical implications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9818F3-32E0-41EA-90D7-3B31FC7B0285}" type="parTrans" cxnId="{154A01C0-9CF0-4D22-846A-8B91643277ED}">
      <dgm:prSet/>
      <dgm:spPr/>
      <dgm:t>
        <a:bodyPr/>
        <a:lstStyle/>
        <a:p>
          <a:endParaRPr lang="en-US"/>
        </a:p>
      </dgm:t>
    </dgm:pt>
    <dgm:pt modelId="{37DE0947-A55C-45A9-84A4-3436B4D663BA}" type="sibTrans" cxnId="{154A01C0-9CF0-4D22-846A-8B91643277ED}">
      <dgm:prSet/>
      <dgm:spPr/>
      <dgm:t>
        <a:bodyPr/>
        <a:lstStyle/>
        <a:p>
          <a:endParaRPr lang="en-US"/>
        </a:p>
      </dgm:t>
    </dgm:pt>
    <dgm:pt modelId="{AD4DC067-6E85-47C1-9E30-6BE9EF1B69CD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Assess impact on modern patient care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809560-9058-4287-BF64-EBC677EDB56D}" type="parTrans" cxnId="{DF1ACA91-A6F4-46D5-92D5-797741BA8121}">
      <dgm:prSet/>
      <dgm:spPr/>
      <dgm:t>
        <a:bodyPr/>
        <a:lstStyle/>
        <a:p>
          <a:endParaRPr lang="en-US"/>
        </a:p>
      </dgm:t>
    </dgm:pt>
    <dgm:pt modelId="{3A65ABE3-E64F-4070-8A21-FF4FB8D414C2}" type="sibTrans" cxnId="{DF1ACA91-A6F4-46D5-92D5-797741BA8121}">
      <dgm:prSet/>
      <dgm:spPr/>
      <dgm:t>
        <a:bodyPr/>
        <a:lstStyle/>
        <a:p>
          <a:endParaRPr lang="en-US"/>
        </a:p>
      </dgm:t>
    </dgm:pt>
    <dgm:pt modelId="{22434080-4A0D-4D3D-A3BB-87F3D0EB08F6}" type="pres">
      <dgm:prSet presAssocID="{0B210376-088D-4F84-93E3-304C4931021A}" presName="linear" presStyleCnt="0">
        <dgm:presLayoutVars>
          <dgm:dir/>
          <dgm:animLvl val="lvl"/>
          <dgm:resizeHandles val="exact"/>
        </dgm:presLayoutVars>
      </dgm:prSet>
      <dgm:spPr/>
    </dgm:pt>
    <dgm:pt modelId="{70214155-5C31-4794-A594-612EFDB62735}" type="pres">
      <dgm:prSet presAssocID="{053A4322-BB09-44A8-A6C5-F4AF5E312ED7}" presName="parentLin" presStyleCnt="0"/>
      <dgm:spPr/>
    </dgm:pt>
    <dgm:pt modelId="{0A46F44A-AB69-47A2-9387-39F5364E604B}" type="pres">
      <dgm:prSet presAssocID="{053A4322-BB09-44A8-A6C5-F4AF5E312ED7}" presName="parentLeftMargin" presStyleLbl="node1" presStyleIdx="0" presStyleCnt="3"/>
      <dgm:spPr/>
    </dgm:pt>
    <dgm:pt modelId="{3967A538-8995-4E37-A49B-192C8979000D}" type="pres">
      <dgm:prSet presAssocID="{053A4322-BB09-44A8-A6C5-F4AF5E312ED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7C5B589-B477-463A-9BDA-782CB6A662E2}" type="pres">
      <dgm:prSet presAssocID="{053A4322-BB09-44A8-A6C5-F4AF5E312ED7}" presName="negativeSpace" presStyleCnt="0"/>
      <dgm:spPr/>
    </dgm:pt>
    <dgm:pt modelId="{E3040496-A57A-4CA3-9F38-1F709625489D}" type="pres">
      <dgm:prSet presAssocID="{053A4322-BB09-44A8-A6C5-F4AF5E312ED7}" presName="childText" presStyleLbl="conFgAcc1" presStyleIdx="0" presStyleCnt="3">
        <dgm:presLayoutVars>
          <dgm:bulletEnabled val="1"/>
        </dgm:presLayoutVars>
      </dgm:prSet>
      <dgm:spPr/>
    </dgm:pt>
    <dgm:pt modelId="{B8973B8E-98BA-45CE-8935-58CBA6AE98DB}" type="pres">
      <dgm:prSet presAssocID="{7563ECEE-8FC4-4367-9C8E-40CFC98D1DB1}" presName="spaceBetweenRectangles" presStyleCnt="0"/>
      <dgm:spPr/>
    </dgm:pt>
    <dgm:pt modelId="{116BC45D-BE72-43C6-BAE3-4FEF0EF59B08}" type="pres">
      <dgm:prSet presAssocID="{600531B8-5E08-426C-99AB-46D9257C3864}" presName="parentLin" presStyleCnt="0"/>
      <dgm:spPr/>
    </dgm:pt>
    <dgm:pt modelId="{96727F6F-B257-4E87-96EE-893B8357D649}" type="pres">
      <dgm:prSet presAssocID="{600531B8-5E08-426C-99AB-46D9257C3864}" presName="parentLeftMargin" presStyleLbl="node1" presStyleIdx="0" presStyleCnt="3"/>
      <dgm:spPr/>
    </dgm:pt>
    <dgm:pt modelId="{12276524-F392-468D-8A6F-2F87C46249DA}" type="pres">
      <dgm:prSet presAssocID="{600531B8-5E08-426C-99AB-46D9257C386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0B4D2C2-DCEC-488E-9FFB-2AE681A8A61F}" type="pres">
      <dgm:prSet presAssocID="{600531B8-5E08-426C-99AB-46D9257C3864}" presName="negativeSpace" presStyleCnt="0"/>
      <dgm:spPr/>
    </dgm:pt>
    <dgm:pt modelId="{33457C15-407F-4F9C-A613-E09465437695}" type="pres">
      <dgm:prSet presAssocID="{600531B8-5E08-426C-99AB-46D9257C3864}" presName="childText" presStyleLbl="conFgAcc1" presStyleIdx="1" presStyleCnt="3">
        <dgm:presLayoutVars>
          <dgm:bulletEnabled val="1"/>
        </dgm:presLayoutVars>
      </dgm:prSet>
      <dgm:spPr/>
    </dgm:pt>
    <dgm:pt modelId="{16FCE24E-9F5F-48F0-ADE1-36C582F1FEF6}" type="pres">
      <dgm:prSet presAssocID="{0A822BE8-7A90-4AF6-B1CC-B39482799A6D}" presName="spaceBetweenRectangles" presStyleCnt="0"/>
      <dgm:spPr/>
    </dgm:pt>
    <dgm:pt modelId="{81C3DFFA-C7E8-4061-82F7-704D63D4DD0F}" type="pres">
      <dgm:prSet presAssocID="{AD4DC067-6E85-47C1-9E30-6BE9EF1B69CD}" presName="parentLin" presStyleCnt="0"/>
      <dgm:spPr/>
    </dgm:pt>
    <dgm:pt modelId="{B0C7BAB5-B4AC-43AB-AE18-F27C788B21A2}" type="pres">
      <dgm:prSet presAssocID="{AD4DC067-6E85-47C1-9E30-6BE9EF1B69CD}" presName="parentLeftMargin" presStyleLbl="node1" presStyleIdx="1" presStyleCnt="3"/>
      <dgm:spPr/>
    </dgm:pt>
    <dgm:pt modelId="{642E3B44-1DF8-4034-BD59-B46A2C0BF6E1}" type="pres">
      <dgm:prSet presAssocID="{AD4DC067-6E85-47C1-9E30-6BE9EF1B69CD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61059FE-5A3A-4011-B746-354B7222FCAC}" type="pres">
      <dgm:prSet presAssocID="{AD4DC067-6E85-47C1-9E30-6BE9EF1B69CD}" presName="negativeSpace" presStyleCnt="0"/>
      <dgm:spPr/>
    </dgm:pt>
    <dgm:pt modelId="{AE64481C-658D-49BB-81DA-BDFA8D86DCFC}" type="pres">
      <dgm:prSet presAssocID="{AD4DC067-6E85-47C1-9E30-6BE9EF1B69C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C7D4B0A-E561-44E0-A8AB-5EA683DD6D57}" srcId="{600531B8-5E08-426C-99AB-46D9257C3864}" destId="{29F1629D-8856-4A17-B229-83FEE2B79690}" srcOrd="0" destOrd="0" parTransId="{BBAC8248-8256-4454-ACC1-C9623FCB45CF}" sibTransId="{861AA12F-730C-49FF-BF9B-758076CB4DAA}"/>
    <dgm:cxn modelId="{702AE83B-60EF-47FA-BC3A-71627EC346FF}" type="presOf" srcId="{600531B8-5E08-426C-99AB-46D9257C3864}" destId="{12276524-F392-468D-8A6F-2F87C46249DA}" srcOrd="1" destOrd="0" presId="urn:microsoft.com/office/officeart/2005/8/layout/list1"/>
    <dgm:cxn modelId="{B8549A64-19D6-4945-8CB6-33C5A2FDA75A}" srcId="{0B210376-088D-4F84-93E3-304C4931021A}" destId="{600531B8-5E08-426C-99AB-46D9257C3864}" srcOrd="1" destOrd="0" parTransId="{C5CE51B2-77CD-4997-AC83-6CE2ED7AEAA0}" sibTransId="{0A822BE8-7A90-4AF6-B1CC-B39482799A6D}"/>
    <dgm:cxn modelId="{CB73EB6B-73EB-4146-A4E9-39A6584E65B4}" type="presOf" srcId="{600531B8-5E08-426C-99AB-46D9257C3864}" destId="{96727F6F-B257-4E87-96EE-893B8357D649}" srcOrd="0" destOrd="0" presId="urn:microsoft.com/office/officeart/2005/8/layout/list1"/>
    <dgm:cxn modelId="{9B572685-4991-4897-B35D-2A9EFFA18768}" type="presOf" srcId="{053A4322-BB09-44A8-A6C5-F4AF5E312ED7}" destId="{3967A538-8995-4E37-A49B-192C8979000D}" srcOrd="1" destOrd="0" presId="urn:microsoft.com/office/officeart/2005/8/layout/list1"/>
    <dgm:cxn modelId="{44C69B86-3954-4BC5-9D51-3279D8F5FEC4}" type="presOf" srcId="{29F1629D-8856-4A17-B229-83FEE2B79690}" destId="{33457C15-407F-4F9C-A613-E09465437695}" srcOrd="0" destOrd="0" presId="urn:microsoft.com/office/officeart/2005/8/layout/list1"/>
    <dgm:cxn modelId="{DF1ACA91-A6F4-46D5-92D5-797741BA8121}" srcId="{0B210376-088D-4F84-93E3-304C4931021A}" destId="{AD4DC067-6E85-47C1-9E30-6BE9EF1B69CD}" srcOrd="2" destOrd="0" parTransId="{DB809560-9058-4287-BF64-EBC677EDB56D}" sibTransId="{3A65ABE3-E64F-4070-8A21-FF4FB8D414C2}"/>
    <dgm:cxn modelId="{FD022099-00FD-4B99-8D3F-BFDB1DB9C84E}" type="presOf" srcId="{053A4322-BB09-44A8-A6C5-F4AF5E312ED7}" destId="{0A46F44A-AB69-47A2-9387-39F5364E604B}" srcOrd="0" destOrd="0" presId="urn:microsoft.com/office/officeart/2005/8/layout/list1"/>
    <dgm:cxn modelId="{3DA7BCA8-5631-476D-9095-FCF92580A9BE}" type="presOf" srcId="{AD4DC067-6E85-47C1-9E30-6BE9EF1B69CD}" destId="{642E3B44-1DF8-4034-BD59-B46A2C0BF6E1}" srcOrd="1" destOrd="0" presId="urn:microsoft.com/office/officeart/2005/8/layout/list1"/>
    <dgm:cxn modelId="{B0F09EAB-1322-4D1A-862C-A3BA841F246B}" type="presOf" srcId="{0B210376-088D-4F84-93E3-304C4931021A}" destId="{22434080-4A0D-4D3D-A3BB-87F3D0EB08F6}" srcOrd="0" destOrd="0" presId="urn:microsoft.com/office/officeart/2005/8/layout/list1"/>
    <dgm:cxn modelId="{6C0BC2B1-3CAA-494D-A121-B296DC64B1F2}" srcId="{29F1629D-8856-4A17-B229-83FEE2B79690}" destId="{17AA5106-459C-46CD-8430-0F2A0386353F}" srcOrd="0" destOrd="0" parTransId="{E5EBBE0E-E7FB-421D-80E0-1AF7687D8EE4}" sibTransId="{38B4655A-BC39-4D26-8701-02385C5BADF9}"/>
    <dgm:cxn modelId="{1FB5C5B5-B401-4448-BE9A-E601168165E8}" type="presOf" srcId="{9B777989-1A6A-487E-9336-DB32B35A71E8}" destId="{33457C15-407F-4F9C-A613-E09465437695}" srcOrd="0" destOrd="2" presId="urn:microsoft.com/office/officeart/2005/8/layout/list1"/>
    <dgm:cxn modelId="{154A01C0-9CF0-4D22-846A-8B91643277ED}" srcId="{29F1629D-8856-4A17-B229-83FEE2B79690}" destId="{9B777989-1A6A-487E-9336-DB32B35A71E8}" srcOrd="1" destOrd="0" parTransId="{3D9818F3-32E0-41EA-90D7-3B31FC7B0285}" sibTransId="{37DE0947-A55C-45A9-84A4-3436B4D663BA}"/>
    <dgm:cxn modelId="{4914BECE-6DC9-4234-A7D2-C6ADD297F3B6}" srcId="{0B210376-088D-4F84-93E3-304C4931021A}" destId="{053A4322-BB09-44A8-A6C5-F4AF5E312ED7}" srcOrd="0" destOrd="0" parTransId="{970A502D-6B49-4A62-976E-BF2D77323BCD}" sibTransId="{7563ECEE-8FC4-4367-9C8E-40CFC98D1DB1}"/>
    <dgm:cxn modelId="{3B5C7AE1-0EBC-4678-A05D-BD34EBA5551A}" type="presOf" srcId="{AD4DC067-6E85-47C1-9E30-6BE9EF1B69CD}" destId="{B0C7BAB5-B4AC-43AB-AE18-F27C788B21A2}" srcOrd="0" destOrd="0" presId="urn:microsoft.com/office/officeart/2005/8/layout/list1"/>
    <dgm:cxn modelId="{F5DE3AF1-6186-4B14-8870-02CAF5FED5E3}" type="presOf" srcId="{17AA5106-459C-46CD-8430-0F2A0386353F}" destId="{33457C15-407F-4F9C-A613-E09465437695}" srcOrd="0" destOrd="1" presId="urn:microsoft.com/office/officeart/2005/8/layout/list1"/>
    <dgm:cxn modelId="{FB3C0E2D-50BB-4586-8BEA-D233A12195BA}" type="presParOf" srcId="{22434080-4A0D-4D3D-A3BB-87F3D0EB08F6}" destId="{70214155-5C31-4794-A594-612EFDB62735}" srcOrd="0" destOrd="0" presId="urn:microsoft.com/office/officeart/2005/8/layout/list1"/>
    <dgm:cxn modelId="{CA8A32B2-7960-4C85-9943-F7F55B460CA0}" type="presParOf" srcId="{70214155-5C31-4794-A594-612EFDB62735}" destId="{0A46F44A-AB69-47A2-9387-39F5364E604B}" srcOrd="0" destOrd="0" presId="urn:microsoft.com/office/officeart/2005/8/layout/list1"/>
    <dgm:cxn modelId="{93D9136C-5C92-4A8C-ACEC-9CF85F4752E1}" type="presParOf" srcId="{70214155-5C31-4794-A594-612EFDB62735}" destId="{3967A538-8995-4E37-A49B-192C8979000D}" srcOrd="1" destOrd="0" presId="urn:microsoft.com/office/officeart/2005/8/layout/list1"/>
    <dgm:cxn modelId="{BE31256E-CD1B-4099-93A2-5AAFD8BCEABB}" type="presParOf" srcId="{22434080-4A0D-4D3D-A3BB-87F3D0EB08F6}" destId="{67C5B589-B477-463A-9BDA-782CB6A662E2}" srcOrd="1" destOrd="0" presId="urn:microsoft.com/office/officeart/2005/8/layout/list1"/>
    <dgm:cxn modelId="{4A0D56C9-CAA5-4DB1-9F7F-767C11D3A2F2}" type="presParOf" srcId="{22434080-4A0D-4D3D-A3BB-87F3D0EB08F6}" destId="{E3040496-A57A-4CA3-9F38-1F709625489D}" srcOrd="2" destOrd="0" presId="urn:microsoft.com/office/officeart/2005/8/layout/list1"/>
    <dgm:cxn modelId="{70766E11-8C2A-4B52-A6B5-2A3483AA9C11}" type="presParOf" srcId="{22434080-4A0D-4D3D-A3BB-87F3D0EB08F6}" destId="{B8973B8E-98BA-45CE-8935-58CBA6AE98DB}" srcOrd="3" destOrd="0" presId="urn:microsoft.com/office/officeart/2005/8/layout/list1"/>
    <dgm:cxn modelId="{52BA499E-473B-489B-BEA8-8ECECF222C05}" type="presParOf" srcId="{22434080-4A0D-4D3D-A3BB-87F3D0EB08F6}" destId="{116BC45D-BE72-43C6-BAE3-4FEF0EF59B08}" srcOrd="4" destOrd="0" presId="urn:microsoft.com/office/officeart/2005/8/layout/list1"/>
    <dgm:cxn modelId="{E47707FD-7BCB-4586-8E72-04BA12C1E75D}" type="presParOf" srcId="{116BC45D-BE72-43C6-BAE3-4FEF0EF59B08}" destId="{96727F6F-B257-4E87-96EE-893B8357D649}" srcOrd="0" destOrd="0" presId="urn:microsoft.com/office/officeart/2005/8/layout/list1"/>
    <dgm:cxn modelId="{7B124018-46AD-4B1C-838B-67F1F64160A8}" type="presParOf" srcId="{116BC45D-BE72-43C6-BAE3-4FEF0EF59B08}" destId="{12276524-F392-468D-8A6F-2F87C46249DA}" srcOrd="1" destOrd="0" presId="urn:microsoft.com/office/officeart/2005/8/layout/list1"/>
    <dgm:cxn modelId="{2A68C8CA-A63E-4515-8406-9009BF66390F}" type="presParOf" srcId="{22434080-4A0D-4D3D-A3BB-87F3D0EB08F6}" destId="{E0B4D2C2-DCEC-488E-9FFB-2AE681A8A61F}" srcOrd="5" destOrd="0" presId="urn:microsoft.com/office/officeart/2005/8/layout/list1"/>
    <dgm:cxn modelId="{E5002502-2DD0-4AFB-8FBC-A359F9866F25}" type="presParOf" srcId="{22434080-4A0D-4D3D-A3BB-87F3D0EB08F6}" destId="{33457C15-407F-4F9C-A613-E09465437695}" srcOrd="6" destOrd="0" presId="urn:microsoft.com/office/officeart/2005/8/layout/list1"/>
    <dgm:cxn modelId="{5E48FB02-49D6-49CB-B4A9-75082F13B3AC}" type="presParOf" srcId="{22434080-4A0D-4D3D-A3BB-87F3D0EB08F6}" destId="{16FCE24E-9F5F-48F0-ADE1-36C582F1FEF6}" srcOrd="7" destOrd="0" presId="urn:microsoft.com/office/officeart/2005/8/layout/list1"/>
    <dgm:cxn modelId="{531481A6-0413-478B-8D7D-488DBB4C6082}" type="presParOf" srcId="{22434080-4A0D-4D3D-A3BB-87F3D0EB08F6}" destId="{81C3DFFA-C7E8-4061-82F7-704D63D4DD0F}" srcOrd="8" destOrd="0" presId="urn:microsoft.com/office/officeart/2005/8/layout/list1"/>
    <dgm:cxn modelId="{5FF45CC5-0506-4C20-848D-78B62D76FE4B}" type="presParOf" srcId="{81C3DFFA-C7E8-4061-82F7-704D63D4DD0F}" destId="{B0C7BAB5-B4AC-43AB-AE18-F27C788B21A2}" srcOrd="0" destOrd="0" presId="urn:microsoft.com/office/officeart/2005/8/layout/list1"/>
    <dgm:cxn modelId="{3A325EB1-DB2B-4E76-A501-8DA86EB8A8EA}" type="presParOf" srcId="{81C3DFFA-C7E8-4061-82F7-704D63D4DD0F}" destId="{642E3B44-1DF8-4034-BD59-B46A2C0BF6E1}" srcOrd="1" destOrd="0" presId="urn:microsoft.com/office/officeart/2005/8/layout/list1"/>
    <dgm:cxn modelId="{E67EA291-F474-4E94-BD0A-E5E2D65DB6DF}" type="presParOf" srcId="{22434080-4A0D-4D3D-A3BB-87F3D0EB08F6}" destId="{761059FE-5A3A-4011-B746-354B7222FCAC}" srcOrd="9" destOrd="0" presId="urn:microsoft.com/office/officeart/2005/8/layout/list1"/>
    <dgm:cxn modelId="{4A4FD421-7026-4826-9CD5-3D22F501DDCB}" type="presParOf" srcId="{22434080-4A0D-4D3D-A3BB-87F3D0EB08F6}" destId="{AE64481C-658D-49BB-81DA-BDFA8D86DCF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1686E8-B7EE-431B-B4EA-B8B098329ED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D9C92F1-A049-4DD6-98B3-222AAF357E4F}">
      <dgm:prSet/>
      <dgm:spPr/>
      <dgm:t>
        <a:bodyPr/>
        <a:lstStyle/>
        <a:p>
          <a:r>
            <a:rPr lang="en-GB"/>
            <a:t>Robotic-Assisted Surgery (RAS) transformed modern healthcare (Connel, 2025).</a:t>
          </a:r>
          <a:endParaRPr lang="en-US"/>
        </a:p>
      </dgm:t>
    </dgm:pt>
    <dgm:pt modelId="{5929A36E-7C82-4D34-8A0C-1F84F6166406}" type="parTrans" cxnId="{F00A247A-1B89-45DB-87CB-FB699AAAFED6}">
      <dgm:prSet/>
      <dgm:spPr/>
      <dgm:t>
        <a:bodyPr/>
        <a:lstStyle/>
        <a:p>
          <a:endParaRPr lang="en-US"/>
        </a:p>
      </dgm:t>
    </dgm:pt>
    <dgm:pt modelId="{B1EA3954-2FDD-41A3-A31F-2F25D1F03FC0}" type="sibTrans" cxnId="{F00A247A-1B89-45DB-87CB-FB699AAAFED6}">
      <dgm:prSet/>
      <dgm:spPr/>
      <dgm:t>
        <a:bodyPr/>
        <a:lstStyle/>
        <a:p>
          <a:endParaRPr lang="en-US"/>
        </a:p>
      </dgm:t>
    </dgm:pt>
    <dgm:pt modelId="{436F88C5-8F96-4F2E-B739-6752C4E8BFED}">
      <dgm:prSet/>
      <dgm:spPr/>
      <dgm:t>
        <a:bodyPr/>
        <a:lstStyle/>
        <a:p>
          <a:r>
            <a:rPr lang="en-GB" dirty="0"/>
            <a:t>Increased use across the NHS 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and private sectors (Connel, 2025).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C9F144-1E63-4070-887D-F5DE734CE50A}" type="parTrans" cxnId="{1FE6BEFF-CC32-4D72-887F-68CA3606D927}">
      <dgm:prSet/>
      <dgm:spPr/>
      <dgm:t>
        <a:bodyPr/>
        <a:lstStyle/>
        <a:p>
          <a:endParaRPr lang="en-US"/>
        </a:p>
      </dgm:t>
    </dgm:pt>
    <dgm:pt modelId="{B10C0DAB-B41A-421B-A7C9-7C64815E0568}" type="sibTrans" cxnId="{1FE6BEFF-CC32-4D72-887F-68CA3606D927}">
      <dgm:prSet/>
      <dgm:spPr/>
      <dgm:t>
        <a:bodyPr/>
        <a:lstStyle/>
        <a:p>
          <a:endParaRPr lang="en-US"/>
        </a:p>
      </dgm:t>
    </dgm:pt>
    <dgm:pt modelId="{294B0E1B-E7A3-40D6-BE93-3868909B4EA1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Driven by the demand for an efficient healthcare service (Connel, 2025).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D2D01A-D8CE-4321-9798-B64053E2CB18}" type="parTrans" cxnId="{5146FB16-1D8A-4CE8-B688-2A1A2A1E2305}">
      <dgm:prSet/>
      <dgm:spPr/>
      <dgm:t>
        <a:bodyPr/>
        <a:lstStyle/>
        <a:p>
          <a:endParaRPr lang="en-US"/>
        </a:p>
      </dgm:t>
    </dgm:pt>
    <dgm:pt modelId="{1ECB2E85-ACF0-45F5-9ACC-9E8D2C8E86A7}" type="sibTrans" cxnId="{5146FB16-1D8A-4CE8-B688-2A1A2A1E2305}">
      <dgm:prSet/>
      <dgm:spPr/>
      <dgm:t>
        <a:bodyPr/>
        <a:lstStyle/>
        <a:p>
          <a:endParaRPr lang="en-US"/>
        </a:p>
      </dgm:t>
    </dgm:pt>
    <dgm:pt modelId="{E5471854-51F5-47A3-96FB-34E1E2A5B1F6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Late 1990s: Aesop system (camera control) (Kraft </a:t>
          </a:r>
          <a:r>
            <a:rPr lang="en-GB" i="1" dirty="0">
              <a:latin typeface="Arial" panose="020B0604020202020204" pitchFamily="34" charset="0"/>
              <a:cs typeface="Arial" panose="020B0604020202020204" pitchFamily="34" charset="0"/>
            </a:rPr>
            <a:t>et al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., 2004).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4CA015-6388-4436-925E-C04CBE3345FE}" type="parTrans" cxnId="{332A0858-DCDA-45F9-8190-A5934F4FFB58}">
      <dgm:prSet/>
      <dgm:spPr/>
      <dgm:t>
        <a:bodyPr/>
        <a:lstStyle/>
        <a:p>
          <a:endParaRPr lang="en-US"/>
        </a:p>
      </dgm:t>
    </dgm:pt>
    <dgm:pt modelId="{2F886A4A-0D4F-444F-B7EC-79BCB3FD97F9}" type="sibTrans" cxnId="{332A0858-DCDA-45F9-8190-A5934F4FFB58}">
      <dgm:prSet/>
      <dgm:spPr/>
      <dgm:t>
        <a:bodyPr/>
        <a:lstStyle/>
        <a:p>
          <a:endParaRPr lang="en-US"/>
        </a:p>
      </dgm:t>
    </dgm:pt>
    <dgm:pt modelId="{A8480F7D-69B8-426A-B4D2-7C16516F0F45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The Zeus system was first used for cardiac surgery (RCS England, 2025).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EF900F-C04C-49C9-9C47-2F2B24B0833B}" type="parTrans" cxnId="{2E65DA2F-9D13-470D-9030-7A788E3B658E}">
      <dgm:prSet/>
      <dgm:spPr/>
      <dgm:t>
        <a:bodyPr/>
        <a:lstStyle/>
        <a:p>
          <a:endParaRPr lang="en-US"/>
        </a:p>
      </dgm:t>
    </dgm:pt>
    <dgm:pt modelId="{10747AB9-9FF4-467A-B88A-EA0CB79A7DFD}" type="sibTrans" cxnId="{2E65DA2F-9D13-470D-9030-7A788E3B658E}">
      <dgm:prSet/>
      <dgm:spPr/>
      <dgm:t>
        <a:bodyPr/>
        <a:lstStyle/>
        <a:p>
          <a:endParaRPr lang="en-US"/>
        </a:p>
      </dgm:t>
    </dgm:pt>
    <dgm:pt modelId="{41717BEE-C73D-4342-8A36-3FEAE02F0A69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The first transatlantic robotic surgery happened in 2001 (BBC, 2001).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2299B6-60AF-4970-9F79-21B4F4B878A1}" type="parTrans" cxnId="{57CCA5AA-BCCC-4A41-9931-0079221BA627}">
      <dgm:prSet/>
      <dgm:spPr/>
      <dgm:t>
        <a:bodyPr/>
        <a:lstStyle/>
        <a:p>
          <a:endParaRPr lang="en-US"/>
        </a:p>
      </dgm:t>
    </dgm:pt>
    <dgm:pt modelId="{DB554580-A648-41FD-BAC1-60935EA958EA}" type="sibTrans" cxnId="{57CCA5AA-BCCC-4A41-9931-0079221BA627}">
      <dgm:prSet/>
      <dgm:spPr/>
      <dgm:t>
        <a:bodyPr/>
        <a:lstStyle/>
        <a:p>
          <a:endParaRPr lang="en-US"/>
        </a:p>
      </dgm:t>
    </dgm:pt>
    <dgm:pt modelId="{B6E0FC4B-78D0-4247-BE58-43D21D59F685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Expanded into multiple surgical specialities (Ferrarese et al., 2016).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D7B325-B1B6-4203-8440-AD194F9E1542}" type="parTrans" cxnId="{FB89CB5A-B466-40CF-A191-8679946A3224}">
      <dgm:prSet/>
      <dgm:spPr/>
      <dgm:t>
        <a:bodyPr/>
        <a:lstStyle/>
        <a:p>
          <a:endParaRPr lang="en-US"/>
        </a:p>
      </dgm:t>
    </dgm:pt>
    <dgm:pt modelId="{9D56A9A9-637D-497A-9321-B94C8B2EB992}" type="sibTrans" cxnId="{FB89CB5A-B466-40CF-A191-8679946A3224}">
      <dgm:prSet/>
      <dgm:spPr/>
      <dgm:t>
        <a:bodyPr/>
        <a:lstStyle/>
        <a:p>
          <a:endParaRPr lang="en-US"/>
        </a:p>
      </dgm:t>
    </dgm:pt>
    <dgm:pt modelId="{D40E516A-5E83-40F3-A424-70393DB56543}" type="pres">
      <dgm:prSet presAssocID="{DA1686E8-B7EE-431B-B4EA-B8B098329ED0}" presName="vert0" presStyleCnt="0">
        <dgm:presLayoutVars>
          <dgm:dir/>
          <dgm:animOne val="branch"/>
          <dgm:animLvl val="lvl"/>
        </dgm:presLayoutVars>
      </dgm:prSet>
      <dgm:spPr/>
    </dgm:pt>
    <dgm:pt modelId="{14B6E51E-4BBA-40C6-A182-1F399471FEAE}" type="pres">
      <dgm:prSet presAssocID="{5D9C92F1-A049-4DD6-98B3-222AAF357E4F}" presName="thickLine" presStyleLbl="alignNode1" presStyleIdx="0" presStyleCnt="7"/>
      <dgm:spPr/>
    </dgm:pt>
    <dgm:pt modelId="{F6ECBF31-5A5D-4E8C-B9E0-8469485A9CED}" type="pres">
      <dgm:prSet presAssocID="{5D9C92F1-A049-4DD6-98B3-222AAF357E4F}" presName="horz1" presStyleCnt="0"/>
      <dgm:spPr/>
    </dgm:pt>
    <dgm:pt modelId="{939F146D-8D68-4872-B565-BC5066AE398A}" type="pres">
      <dgm:prSet presAssocID="{5D9C92F1-A049-4DD6-98B3-222AAF357E4F}" presName="tx1" presStyleLbl="revTx" presStyleIdx="0" presStyleCnt="7"/>
      <dgm:spPr/>
    </dgm:pt>
    <dgm:pt modelId="{C891D964-1FA4-4380-8C03-18162F1A9E8C}" type="pres">
      <dgm:prSet presAssocID="{5D9C92F1-A049-4DD6-98B3-222AAF357E4F}" presName="vert1" presStyleCnt="0"/>
      <dgm:spPr/>
    </dgm:pt>
    <dgm:pt modelId="{86AF3A41-16E3-45B1-A0E2-0DC952CBB7F5}" type="pres">
      <dgm:prSet presAssocID="{436F88C5-8F96-4F2E-B739-6752C4E8BFED}" presName="thickLine" presStyleLbl="alignNode1" presStyleIdx="1" presStyleCnt="7"/>
      <dgm:spPr/>
    </dgm:pt>
    <dgm:pt modelId="{464A7078-F539-4C5A-A71A-AC7721A63721}" type="pres">
      <dgm:prSet presAssocID="{436F88C5-8F96-4F2E-B739-6752C4E8BFED}" presName="horz1" presStyleCnt="0"/>
      <dgm:spPr/>
    </dgm:pt>
    <dgm:pt modelId="{3BCD43BF-D330-4B64-BDD9-9622297F76FB}" type="pres">
      <dgm:prSet presAssocID="{436F88C5-8F96-4F2E-B739-6752C4E8BFED}" presName="tx1" presStyleLbl="revTx" presStyleIdx="1" presStyleCnt="7"/>
      <dgm:spPr/>
    </dgm:pt>
    <dgm:pt modelId="{3B80A770-7969-4553-894C-AE66A7567CE5}" type="pres">
      <dgm:prSet presAssocID="{436F88C5-8F96-4F2E-B739-6752C4E8BFED}" presName="vert1" presStyleCnt="0"/>
      <dgm:spPr/>
    </dgm:pt>
    <dgm:pt modelId="{F4A9C589-2DBF-4358-AE3F-0A6596A0E029}" type="pres">
      <dgm:prSet presAssocID="{294B0E1B-E7A3-40D6-BE93-3868909B4EA1}" presName="thickLine" presStyleLbl="alignNode1" presStyleIdx="2" presStyleCnt="7"/>
      <dgm:spPr/>
    </dgm:pt>
    <dgm:pt modelId="{3B5A306A-F3DF-49D8-A3E1-9277920F1CF1}" type="pres">
      <dgm:prSet presAssocID="{294B0E1B-E7A3-40D6-BE93-3868909B4EA1}" presName="horz1" presStyleCnt="0"/>
      <dgm:spPr/>
    </dgm:pt>
    <dgm:pt modelId="{24709CE1-5494-4708-B25A-792FDB370857}" type="pres">
      <dgm:prSet presAssocID="{294B0E1B-E7A3-40D6-BE93-3868909B4EA1}" presName="tx1" presStyleLbl="revTx" presStyleIdx="2" presStyleCnt="7"/>
      <dgm:spPr/>
    </dgm:pt>
    <dgm:pt modelId="{EC69A7B7-35D9-4D3D-B618-7E3E71F46A4F}" type="pres">
      <dgm:prSet presAssocID="{294B0E1B-E7A3-40D6-BE93-3868909B4EA1}" presName="vert1" presStyleCnt="0"/>
      <dgm:spPr/>
    </dgm:pt>
    <dgm:pt modelId="{0A42E8B9-405B-4689-A9DA-8F0FB3D73166}" type="pres">
      <dgm:prSet presAssocID="{E5471854-51F5-47A3-96FB-34E1E2A5B1F6}" presName="thickLine" presStyleLbl="alignNode1" presStyleIdx="3" presStyleCnt="7"/>
      <dgm:spPr/>
    </dgm:pt>
    <dgm:pt modelId="{46102882-AC97-441E-B5B6-D9B45999255D}" type="pres">
      <dgm:prSet presAssocID="{E5471854-51F5-47A3-96FB-34E1E2A5B1F6}" presName="horz1" presStyleCnt="0"/>
      <dgm:spPr/>
    </dgm:pt>
    <dgm:pt modelId="{424F5D91-16F9-454B-A2AB-04C9B1A48E40}" type="pres">
      <dgm:prSet presAssocID="{E5471854-51F5-47A3-96FB-34E1E2A5B1F6}" presName="tx1" presStyleLbl="revTx" presStyleIdx="3" presStyleCnt="7"/>
      <dgm:spPr/>
    </dgm:pt>
    <dgm:pt modelId="{16C343FB-19E6-4F40-B23F-B2AD2497E093}" type="pres">
      <dgm:prSet presAssocID="{E5471854-51F5-47A3-96FB-34E1E2A5B1F6}" presName="vert1" presStyleCnt="0"/>
      <dgm:spPr/>
    </dgm:pt>
    <dgm:pt modelId="{0A801D43-58D7-4B38-8BD9-FA251A719D8B}" type="pres">
      <dgm:prSet presAssocID="{A8480F7D-69B8-426A-B4D2-7C16516F0F45}" presName="thickLine" presStyleLbl="alignNode1" presStyleIdx="4" presStyleCnt="7"/>
      <dgm:spPr/>
    </dgm:pt>
    <dgm:pt modelId="{BB9CC2FD-A44C-451B-B393-2EF91290BA47}" type="pres">
      <dgm:prSet presAssocID="{A8480F7D-69B8-426A-B4D2-7C16516F0F45}" presName="horz1" presStyleCnt="0"/>
      <dgm:spPr/>
    </dgm:pt>
    <dgm:pt modelId="{7BBECF16-6DC0-456B-9BB5-08E68704FA9D}" type="pres">
      <dgm:prSet presAssocID="{A8480F7D-69B8-426A-B4D2-7C16516F0F45}" presName="tx1" presStyleLbl="revTx" presStyleIdx="4" presStyleCnt="7"/>
      <dgm:spPr/>
    </dgm:pt>
    <dgm:pt modelId="{942B2C80-A6AB-48A9-92A0-DC08B8D66A3C}" type="pres">
      <dgm:prSet presAssocID="{A8480F7D-69B8-426A-B4D2-7C16516F0F45}" presName="vert1" presStyleCnt="0"/>
      <dgm:spPr/>
    </dgm:pt>
    <dgm:pt modelId="{9F0E0D97-36BE-4FEE-991C-BF1EF57417C4}" type="pres">
      <dgm:prSet presAssocID="{41717BEE-C73D-4342-8A36-3FEAE02F0A69}" presName="thickLine" presStyleLbl="alignNode1" presStyleIdx="5" presStyleCnt="7"/>
      <dgm:spPr/>
    </dgm:pt>
    <dgm:pt modelId="{86FBAC03-BDDD-435B-A0E8-59874FBB169B}" type="pres">
      <dgm:prSet presAssocID="{41717BEE-C73D-4342-8A36-3FEAE02F0A69}" presName="horz1" presStyleCnt="0"/>
      <dgm:spPr/>
    </dgm:pt>
    <dgm:pt modelId="{B336244E-3C42-4AA1-AFB9-34E69FB6BB85}" type="pres">
      <dgm:prSet presAssocID="{41717BEE-C73D-4342-8A36-3FEAE02F0A69}" presName="tx1" presStyleLbl="revTx" presStyleIdx="5" presStyleCnt="7"/>
      <dgm:spPr/>
    </dgm:pt>
    <dgm:pt modelId="{40F62D35-88BD-4F97-8297-E93F7BF64BC8}" type="pres">
      <dgm:prSet presAssocID="{41717BEE-C73D-4342-8A36-3FEAE02F0A69}" presName="vert1" presStyleCnt="0"/>
      <dgm:spPr/>
    </dgm:pt>
    <dgm:pt modelId="{A3EC82EA-FA05-4105-9AB0-B145708393CB}" type="pres">
      <dgm:prSet presAssocID="{B6E0FC4B-78D0-4247-BE58-43D21D59F685}" presName="thickLine" presStyleLbl="alignNode1" presStyleIdx="6" presStyleCnt="7"/>
      <dgm:spPr/>
    </dgm:pt>
    <dgm:pt modelId="{27EB4DB1-35C5-45F7-B0A2-9B30AAFF7B1D}" type="pres">
      <dgm:prSet presAssocID="{B6E0FC4B-78D0-4247-BE58-43D21D59F685}" presName="horz1" presStyleCnt="0"/>
      <dgm:spPr/>
    </dgm:pt>
    <dgm:pt modelId="{CC71B5EB-2385-4B30-8FD8-329C021F7D4F}" type="pres">
      <dgm:prSet presAssocID="{B6E0FC4B-78D0-4247-BE58-43D21D59F685}" presName="tx1" presStyleLbl="revTx" presStyleIdx="6" presStyleCnt="7"/>
      <dgm:spPr/>
    </dgm:pt>
    <dgm:pt modelId="{44B9585F-5322-4104-9610-036F82C16518}" type="pres">
      <dgm:prSet presAssocID="{B6E0FC4B-78D0-4247-BE58-43D21D59F685}" presName="vert1" presStyleCnt="0"/>
      <dgm:spPr/>
    </dgm:pt>
  </dgm:ptLst>
  <dgm:cxnLst>
    <dgm:cxn modelId="{B8BFE204-528D-4FD8-8EAF-6426E769C5C4}" type="presOf" srcId="{436F88C5-8F96-4F2E-B739-6752C4E8BFED}" destId="{3BCD43BF-D330-4B64-BDD9-9622297F76FB}" srcOrd="0" destOrd="0" presId="urn:microsoft.com/office/officeart/2008/layout/LinedList"/>
    <dgm:cxn modelId="{5146FB16-1D8A-4CE8-B688-2A1A2A1E2305}" srcId="{DA1686E8-B7EE-431B-B4EA-B8B098329ED0}" destId="{294B0E1B-E7A3-40D6-BE93-3868909B4EA1}" srcOrd="2" destOrd="0" parTransId="{D0D2D01A-D8CE-4321-9798-B64053E2CB18}" sibTransId="{1ECB2E85-ACF0-45F5-9ACC-9E8D2C8E86A7}"/>
    <dgm:cxn modelId="{2E65DA2F-9D13-470D-9030-7A788E3B658E}" srcId="{DA1686E8-B7EE-431B-B4EA-B8B098329ED0}" destId="{A8480F7D-69B8-426A-B4D2-7C16516F0F45}" srcOrd="4" destOrd="0" parTransId="{44EF900F-C04C-49C9-9C47-2F2B24B0833B}" sibTransId="{10747AB9-9FF4-467A-B88A-EA0CB79A7DFD}"/>
    <dgm:cxn modelId="{C4E88763-5D00-4DD1-9702-30B65CC83CC1}" type="presOf" srcId="{294B0E1B-E7A3-40D6-BE93-3868909B4EA1}" destId="{24709CE1-5494-4708-B25A-792FDB370857}" srcOrd="0" destOrd="0" presId="urn:microsoft.com/office/officeart/2008/layout/LinedList"/>
    <dgm:cxn modelId="{1FCA8744-4E67-4C93-B410-2D4036FB586D}" type="presOf" srcId="{41717BEE-C73D-4342-8A36-3FEAE02F0A69}" destId="{B336244E-3C42-4AA1-AFB9-34E69FB6BB85}" srcOrd="0" destOrd="0" presId="urn:microsoft.com/office/officeart/2008/layout/LinedList"/>
    <dgm:cxn modelId="{332A0858-DCDA-45F9-8190-A5934F4FFB58}" srcId="{DA1686E8-B7EE-431B-B4EA-B8B098329ED0}" destId="{E5471854-51F5-47A3-96FB-34E1E2A5B1F6}" srcOrd="3" destOrd="0" parTransId="{544CA015-6388-4436-925E-C04CBE3345FE}" sibTransId="{2F886A4A-0D4F-444F-B7EC-79BCB3FD97F9}"/>
    <dgm:cxn modelId="{F00A247A-1B89-45DB-87CB-FB699AAAFED6}" srcId="{DA1686E8-B7EE-431B-B4EA-B8B098329ED0}" destId="{5D9C92F1-A049-4DD6-98B3-222AAF357E4F}" srcOrd="0" destOrd="0" parTransId="{5929A36E-7C82-4D34-8A0C-1F84F6166406}" sibTransId="{B1EA3954-2FDD-41A3-A31F-2F25D1F03FC0}"/>
    <dgm:cxn modelId="{FB89CB5A-B466-40CF-A191-8679946A3224}" srcId="{DA1686E8-B7EE-431B-B4EA-B8B098329ED0}" destId="{B6E0FC4B-78D0-4247-BE58-43D21D59F685}" srcOrd="6" destOrd="0" parTransId="{06D7B325-B1B6-4203-8440-AD194F9E1542}" sibTransId="{9D56A9A9-637D-497A-9321-B94C8B2EB992}"/>
    <dgm:cxn modelId="{CA5EF889-56C7-4BB2-8630-9DA8421503E6}" type="presOf" srcId="{B6E0FC4B-78D0-4247-BE58-43D21D59F685}" destId="{CC71B5EB-2385-4B30-8FD8-329C021F7D4F}" srcOrd="0" destOrd="0" presId="urn:microsoft.com/office/officeart/2008/layout/LinedList"/>
    <dgm:cxn modelId="{50F92FA2-4BB4-4A90-A022-4D4FCF11E0FC}" type="presOf" srcId="{A8480F7D-69B8-426A-B4D2-7C16516F0F45}" destId="{7BBECF16-6DC0-456B-9BB5-08E68704FA9D}" srcOrd="0" destOrd="0" presId="urn:microsoft.com/office/officeart/2008/layout/LinedList"/>
    <dgm:cxn modelId="{57CCA5AA-BCCC-4A41-9931-0079221BA627}" srcId="{DA1686E8-B7EE-431B-B4EA-B8B098329ED0}" destId="{41717BEE-C73D-4342-8A36-3FEAE02F0A69}" srcOrd="5" destOrd="0" parTransId="{652299B6-60AF-4970-9F79-21B4F4B878A1}" sibTransId="{DB554580-A648-41FD-BAC1-60935EA958EA}"/>
    <dgm:cxn modelId="{39C96AD3-FAC1-41B9-A38C-D55FC06DC97D}" type="presOf" srcId="{E5471854-51F5-47A3-96FB-34E1E2A5B1F6}" destId="{424F5D91-16F9-454B-A2AB-04C9B1A48E40}" srcOrd="0" destOrd="0" presId="urn:microsoft.com/office/officeart/2008/layout/LinedList"/>
    <dgm:cxn modelId="{00A414E6-AAAE-44BC-9563-085283033AFF}" type="presOf" srcId="{DA1686E8-B7EE-431B-B4EA-B8B098329ED0}" destId="{D40E516A-5E83-40F3-A424-70393DB56543}" srcOrd="0" destOrd="0" presId="urn:microsoft.com/office/officeart/2008/layout/LinedList"/>
    <dgm:cxn modelId="{7DB4ADEE-ED13-4DBE-86B6-B04B0C5319A4}" type="presOf" srcId="{5D9C92F1-A049-4DD6-98B3-222AAF357E4F}" destId="{939F146D-8D68-4872-B565-BC5066AE398A}" srcOrd="0" destOrd="0" presId="urn:microsoft.com/office/officeart/2008/layout/LinedList"/>
    <dgm:cxn modelId="{1FE6BEFF-CC32-4D72-887F-68CA3606D927}" srcId="{DA1686E8-B7EE-431B-B4EA-B8B098329ED0}" destId="{436F88C5-8F96-4F2E-B739-6752C4E8BFED}" srcOrd="1" destOrd="0" parTransId="{B3C9F144-1E63-4070-887D-F5DE734CE50A}" sibTransId="{B10C0DAB-B41A-421B-A7C9-7C64815E0568}"/>
    <dgm:cxn modelId="{46C681D7-D3EB-49B6-A4EA-445B601CF7AB}" type="presParOf" srcId="{D40E516A-5E83-40F3-A424-70393DB56543}" destId="{14B6E51E-4BBA-40C6-A182-1F399471FEAE}" srcOrd="0" destOrd="0" presId="urn:microsoft.com/office/officeart/2008/layout/LinedList"/>
    <dgm:cxn modelId="{5F3E7497-8DA7-42E3-AC34-BD70FAA9B5DB}" type="presParOf" srcId="{D40E516A-5E83-40F3-A424-70393DB56543}" destId="{F6ECBF31-5A5D-4E8C-B9E0-8469485A9CED}" srcOrd="1" destOrd="0" presId="urn:microsoft.com/office/officeart/2008/layout/LinedList"/>
    <dgm:cxn modelId="{A47918A5-F217-4CF5-8BC0-00EC5D59325F}" type="presParOf" srcId="{F6ECBF31-5A5D-4E8C-B9E0-8469485A9CED}" destId="{939F146D-8D68-4872-B565-BC5066AE398A}" srcOrd="0" destOrd="0" presId="urn:microsoft.com/office/officeart/2008/layout/LinedList"/>
    <dgm:cxn modelId="{22AD03A5-C65F-47A0-82AA-A18AFD93A18D}" type="presParOf" srcId="{F6ECBF31-5A5D-4E8C-B9E0-8469485A9CED}" destId="{C891D964-1FA4-4380-8C03-18162F1A9E8C}" srcOrd="1" destOrd="0" presId="urn:microsoft.com/office/officeart/2008/layout/LinedList"/>
    <dgm:cxn modelId="{1600103A-3176-4670-A413-D71471132F9E}" type="presParOf" srcId="{D40E516A-5E83-40F3-A424-70393DB56543}" destId="{86AF3A41-16E3-45B1-A0E2-0DC952CBB7F5}" srcOrd="2" destOrd="0" presId="urn:microsoft.com/office/officeart/2008/layout/LinedList"/>
    <dgm:cxn modelId="{7BDB4A8D-5B24-4FB9-8E17-2DC8FACA64F2}" type="presParOf" srcId="{D40E516A-5E83-40F3-A424-70393DB56543}" destId="{464A7078-F539-4C5A-A71A-AC7721A63721}" srcOrd="3" destOrd="0" presId="urn:microsoft.com/office/officeart/2008/layout/LinedList"/>
    <dgm:cxn modelId="{88D8B652-3F4F-437E-B0D5-943DE2C87EE0}" type="presParOf" srcId="{464A7078-F539-4C5A-A71A-AC7721A63721}" destId="{3BCD43BF-D330-4B64-BDD9-9622297F76FB}" srcOrd="0" destOrd="0" presId="urn:microsoft.com/office/officeart/2008/layout/LinedList"/>
    <dgm:cxn modelId="{B5D789A5-0343-4981-A16B-4A4EEBE9EB89}" type="presParOf" srcId="{464A7078-F539-4C5A-A71A-AC7721A63721}" destId="{3B80A770-7969-4553-894C-AE66A7567CE5}" srcOrd="1" destOrd="0" presId="urn:microsoft.com/office/officeart/2008/layout/LinedList"/>
    <dgm:cxn modelId="{A7817F6D-979A-4E31-B050-62BED0D5E1B1}" type="presParOf" srcId="{D40E516A-5E83-40F3-A424-70393DB56543}" destId="{F4A9C589-2DBF-4358-AE3F-0A6596A0E029}" srcOrd="4" destOrd="0" presId="urn:microsoft.com/office/officeart/2008/layout/LinedList"/>
    <dgm:cxn modelId="{EF8FA4D7-9E3A-488D-AC3C-CE3AAF772963}" type="presParOf" srcId="{D40E516A-5E83-40F3-A424-70393DB56543}" destId="{3B5A306A-F3DF-49D8-A3E1-9277920F1CF1}" srcOrd="5" destOrd="0" presId="urn:microsoft.com/office/officeart/2008/layout/LinedList"/>
    <dgm:cxn modelId="{B69DD7BD-1173-4179-8B76-FA48BC80717F}" type="presParOf" srcId="{3B5A306A-F3DF-49D8-A3E1-9277920F1CF1}" destId="{24709CE1-5494-4708-B25A-792FDB370857}" srcOrd="0" destOrd="0" presId="urn:microsoft.com/office/officeart/2008/layout/LinedList"/>
    <dgm:cxn modelId="{D6D00A9F-3A59-4B02-824B-9F99B46D2CC7}" type="presParOf" srcId="{3B5A306A-F3DF-49D8-A3E1-9277920F1CF1}" destId="{EC69A7B7-35D9-4D3D-B618-7E3E71F46A4F}" srcOrd="1" destOrd="0" presId="urn:microsoft.com/office/officeart/2008/layout/LinedList"/>
    <dgm:cxn modelId="{7F985947-7599-4436-81EB-E33D9412F71B}" type="presParOf" srcId="{D40E516A-5E83-40F3-A424-70393DB56543}" destId="{0A42E8B9-405B-4689-A9DA-8F0FB3D73166}" srcOrd="6" destOrd="0" presId="urn:microsoft.com/office/officeart/2008/layout/LinedList"/>
    <dgm:cxn modelId="{0FE6F16B-6826-4EF9-B04A-2634CC69AF5C}" type="presParOf" srcId="{D40E516A-5E83-40F3-A424-70393DB56543}" destId="{46102882-AC97-441E-B5B6-D9B45999255D}" srcOrd="7" destOrd="0" presId="urn:microsoft.com/office/officeart/2008/layout/LinedList"/>
    <dgm:cxn modelId="{92C23458-A5F4-4D51-B9C5-BDCE985D4CF3}" type="presParOf" srcId="{46102882-AC97-441E-B5B6-D9B45999255D}" destId="{424F5D91-16F9-454B-A2AB-04C9B1A48E40}" srcOrd="0" destOrd="0" presId="urn:microsoft.com/office/officeart/2008/layout/LinedList"/>
    <dgm:cxn modelId="{0DC83A03-F11A-437C-8FFE-7B6937290885}" type="presParOf" srcId="{46102882-AC97-441E-B5B6-D9B45999255D}" destId="{16C343FB-19E6-4F40-B23F-B2AD2497E093}" srcOrd="1" destOrd="0" presId="urn:microsoft.com/office/officeart/2008/layout/LinedList"/>
    <dgm:cxn modelId="{C3224724-8B99-4FBC-99AC-5A12CAD2B02D}" type="presParOf" srcId="{D40E516A-5E83-40F3-A424-70393DB56543}" destId="{0A801D43-58D7-4B38-8BD9-FA251A719D8B}" srcOrd="8" destOrd="0" presId="urn:microsoft.com/office/officeart/2008/layout/LinedList"/>
    <dgm:cxn modelId="{830F3342-9870-4D9A-BA74-36B4CE50247C}" type="presParOf" srcId="{D40E516A-5E83-40F3-A424-70393DB56543}" destId="{BB9CC2FD-A44C-451B-B393-2EF91290BA47}" srcOrd="9" destOrd="0" presId="urn:microsoft.com/office/officeart/2008/layout/LinedList"/>
    <dgm:cxn modelId="{AC32C6F0-2C0F-4E35-9F5B-278E647DDCAC}" type="presParOf" srcId="{BB9CC2FD-A44C-451B-B393-2EF91290BA47}" destId="{7BBECF16-6DC0-456B-9BB5-08E68704FA9D}" srcOrd="0" destOrd="0" presId="urn:microsoft.com/office/officeart/2008/layout/LinedList"/>
    <dgm:cxn modelId="{6DC88976-D0D0-4CB3-8260-688353A9DE32}" type="presParOf" srcId="{BB9CC2FD-A44C-451B-B393-2EF91290BA47}" destId="{942B2C80-A6AB-48A9-92A0-DC08B8D66A3C}" srcOrd="1" destOrd="0" presId="urn:microsoft.com/office/officeart/2008/layout/LinedList"/>
    <dgm:cxn modelId="{426BC49A-D8E0-4500-99C2-9B67950098FE}" type="presParOf" srcId="{D40E516A-5E83-40F3-A424-70393DB56543}" destId="{9F0E0D97-36BE-4FEE-991C-BF1EF57417C4}" srcOrd="10" destOrd="0" presId="urn:microsoft.com/office/officeart/2008/layout/LinedList"/>
    <dgm:cxn modelId="{B854096B-5BF7-466D-BCFB-BF59ACBAF697}" type="presParOf" srcId="{D40E516A-5E83-40F3-A424-70393DB56543}" destId="{86FBAC03-BDDD-435B-A0E8-59874FBB169B}" srcOrd="11" destOrd="0" presId="urn:microsoft.com/office/officeart/2008/layout/LinedList"/>
    <dgm:cxn modelId="{5AA745FF-A9CF-4192-AA30-0EF514C6FA21}" type="presParOf" srcId="{86FBAC03-BDDD-435B-A0E8-59874FBB169B}" destId="{B336244E-3C42-4AA1-AFB9-34E69FB6BB85}" srcOrd="0" destOrd="0" presId="urn:microsoft.com/office/officeart/2008/layout/LinedList"/>
    <dgm:cxn modelId="{1CDBA1A2-B07F-40DC-A6E8-9152905D57F6}" type="presParOf" srcId="{86FBAC03-BDDD-435B-A0E8-59874FBB169B}" destId="{40F62D35-88BD-4F97-8297-E93F7BF64BC8}" srcOrd="1" destOrd="0" presId="urn:microsoft.com/office/officeart/2008/layout/LinedList"/>
    <dgm:cxn modelId="{1E8CBD43-E77A-43F9-89B3-0118253AF471}" type="presParOf" srcId="{D40E516A-5E83-40F3-A424-70393DB56543}" destId="{A3EC82EA-FA05-4105-9AB0-B145708393CB}" srcOrd="12" destOrd="0" presId="urn:microsoft.com/office/officeart/2008/layout/LinedList"/>
    <dgm:cxn modelId="{0F51418E-38AE-4FAC-A468-5CBC9C21A2F8}" type="presParOf" srcId="{D40E516A-5E83-40F3-A424-70393DB56543}" destId="{27EB4DB1-35C5-45F7-B0A2-9B30AAFF7B1D}" srcOrd="13" destOrd="0" presId="urn:microsoft.com/office/officeart/2008/layout/LinedList"/>
    <dgm:cxn modelId="{10F59FA0-1904-427F-9879-F099CD4E506C}" type="presParOf" srcId="{27EB4DB1-35C5-45F7-B0A2-9B30AAFF7B1D}" destId="{CC71B5EB-2385-4B30-8FD8-329C021F7D4F}" srcOrd="0" destOrd="0" presId="urn:microsoft.com/office/officeart/2008/layout/LinedList"/>
    <dgm:cxn modelId="{D4CDA7F9-5754-4F5A-B330-085F0C135D3E}" type="presParOf" srcId="{27EB4DB1-35C5-45F7-B0A2-9B30AAFF7B1D}" destId="{44B9585F-5322-4104-9610-036F82C165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9B446B-7CC5-4327-9B31-13D80BAEF17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704CC9A-4F7E-4930-8D2F-D94B9B3A262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/>
            <a:t>17 million robotic procedures globally</a:t>
          </a:r>
          <a:r>
            <a:rPr lang="en-GB" b="0">
              <a:latin typeface="Arial" panose="020B0604020202020204"/>
            </a:rPr>
            <a:t> carried</a:t>
          </a:r>
          <a:r>
            <a:rPr lang="en-GB" b="0"/>
            <a:t> </a:t>
          </a:r>
          <a:r>
            <a:rPr lang="en-GB" b="0">
              <a:latin typeface="Arial" panose="020B0604020202020204"/>
            </a:rPr>
            <a:t>out as of 2024</a:t>
          </a:r>
          <a:r>
            <a:rPr lang="en-GB" b="0"/>
            <a:t> </a:t>
          </a:r>
          <a:r>
            <a:rPr lang="en-GB" sz="1100" b="0">
              <a:latin typeface="Arial" panose="020B0604020202020204"/>
            </a:rPr>
            <a:t>(RCS England, 2025).  </a:t>
          </a:r>
          <a:endParaRPr lang="en-US" b="0"/>
        </a:p>
      </dgm:t>
    </dgm:pt>
    <dgm:pt modelId="{EAD55992-604E-4867-B088-8E498348CC2D}" type="parTrans" cxnId="{DDD4030D-545D-48D6-9815-878006138724}">
      <dgm:prSet/>
      <dgm:spPr/>
      <dgm:t>
        <a:bodyPr/>
        <a:lstStyle/>
        <a:p>
          <a:endParaRPr lang="en-US"/>
        </a:p>
      </dgm:t>
    </dgm:pt>
    <dgm:pt modelId="{C3CF99FE-824F-4D17-AA10-DF69B6B10269}" type="sibTrans" cxnId="{DDD4030D-545D-48D6-9815-878006138724}">
      <dgm:prSet/>
      <dgm:spPr/>
      <dgm:t>
        <a:bodyPr/>
        <a:lstStyle/>
        <a:p>
          <a:endParaRPr lang="en-US"/>
        </a:p>
      </dgm:t>
    </dgm:pt>
    <dgm:pt modelId="{F1C066D4-66CF-45E5-92BF-E2363A25260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/>
            <a:t>2.68 million procedures in 2024 alone </a:t>
          </a:r>
          <a:r>
            <a:rPr lang="en-GB" sz="1100" b="0">
              <a:latin typeface="Arial" panose="020B0604020202020204"/>
            </a:rPr>
            <a:t>(RCS England, 2025).  </a:t>
          </a:r>
          <a:endParaRPr lang="en-US" b="0"/>
        </a:p>
      </dgm:t>
    </dgm:pt>
    <dgm:pt modelId="{DEDF16C9-9BE6-4FCC-91C0-FCBD0E0B87C7}" type="parTrans" cxnId="{CB53C698-225F-48B3-AE09-50E968781996}">
      <dgm:prSet/>
      <dgm:spPr/>
      <dgm:t>
        <a:bodyPr/>
        <a:lstStyle/>
        <a:p>
          <a:endParaRPr lang="en-US"/>
        </a:p>
      </dgm:t>
    </dgm:pt>
    <dgm:pt modelId="{37B0086C-2D20-4C38-806C-9936F9C901B7}" type="sibTrans" cxnId="{CB53C698-225F-48B3-AE09-50E968781996}">
      <dgm:prSet/>
      <dgm:spPr/>
      <dgm:t>
        <a:bodyPr/>
        <a:lstStyle/>
        <a:p>
          <a:endParaRPr lang="en-US"/>
        </a:p>
      </dgm:t>
    </dgm:pt>
    <dgm:pt modelId="{689ED99E-4089-4CCD-8720-909D05A242D6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0"/>
            <a:t>NHS projections: </a:t>
          </a:r>
          <a:r>
            <a:rPr lang="en-GB" sz="2200" b="0"/>
            <a:t>70,000 → 500,000 surgeries by 2035 </a:t>
          </a:r>
          <a:r>
            <a:rPr lang="en-GB" sz="2200" b="0">
              <a:latin typeface="Arial" panose="020B0604020202020204"/>
            </a:rPr>
            <a:t>(</a:t>
          </a:r>
          <a:r>
            <a:rPr lang="en-GB" sz="1100" b="0">
              <a:latin typeface="Arial" panose="020B0604020202020204"/>
            </a:rPr>
            <a:t>NHS, 2025) </a:t>
          </a:r>
          <a:endParaRPr lang="en-US" b="0"/>
        </a:p>
      </dgm:t>
    </dgm:pt>
    <dgm:pt modelId="{DC39B7EF-D069-47E5-BC04-4EECD50F0A3B}" type="parTrans" cxnId="{3FE639A2-87AC-47C1-9828-29FF713D7B5E}">
      <dgm:prSet/>
      <dgm:spPr/>
      <dgm:t>
        <a:bodyPr/>
        <a:lstStyle/>
        <a:p>
          <a:endParaRPr lang="en-US"/>
        </a:p>
      </dgm:t>
    </dgm:pt>
    <dgm:pt modelId="{CD5B42F3-048A-41C2-B7A6-6FF6C439CAA3}" type="sibTrans" cxnId="{3FE639A2-87AC-47C1-9828-29FF713D7B5E}">
      <dgm:prSet/>
      <dgm:spPr/>
      <dgm:t>
        <a:bodyPr/>
        <a:lstStyle/>
        <a:p>
          <a:endParaRPr lang="en-US"/>
        </a:p>
      </dgm:t>
    </dgm:pt>
    <dgm:pt modelId="{B2FC51A9-BABA-4C26-949A-91EC01457CC8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0"/>
            <a:t>90% of keyhole surgeries may be robotic</a:t>
          </a:r>
          <a:r>
            <a:rPr lang="en-GB" b="0" dirty="0">
              <a:solidFill>
                <a:srgbClr val="000000"/>
              </a:solidFill>
              <a:latin typeface="Arial" panose="020B0604020202020204"/>
            </a:rPr>
            <a:t> </a:t>
          </a:r>
          <a:r>
            <a:rPr lang="en-GB" sz="1100" b="0" dirty="0">
              <a:latin typeface="Arial" panose="020B0604020202020204"/>
            </a:rPr>
            <a:t>(NHS, 2025).</a:t>
          </a:r>
          <a:br>
            <a:rPr lang="en-GB" dirty="0"/>
          </a:br>
          <a:endParaRPr lang="en-GB" dirty="0"/>
        </a:p>
      </dgm:t>
    </dgm:pt>
    <dgm:pt modelId="{DAD421D4-961C-4FF1-9FEA-893C3B800F37}" type="parTrans" cxnId="{51BBED3E-C621-40B0-AEF6-12F7C1DAB534}">
      <dgm:prSet/>
      <dgm:spPr/>
      <dgm:t>
        <a:bodyPr/>
        <a:lstStyle/>
        <a:p>
          <a:endParaRPr lang="en-US"/>
        </a:p>
      </dgm:t>
    </dgm:pt>
    <dgm:pt modelId="{4B8819A9-C52C-41AA-8DC0-A0A49BD400A5}" type="sibTrans" cxnId="{51BBED3E-C621-40B0-AEF6-12F7C1DAB534}">
      <dgm:prSet/>
      <dgm:spPr/>
      <dgm:t>
        <a:bodyPr/>
        <a:lstStyle/>
        <a:p>
          <a:endParaRPr lang="en-US"/>
        </a:p>
      </dgm:t>
    </dgm:pt>
    <dgm:pt modelId="{1811FA59-EC3F-49B9-AB6A-47B6B8E5B42B}" type="pres">
      <dgm:prSet presAssocID="{9C9B446B-7CC5-4327-9B31-13D80BAEF17D}" presName="root" presStyleCnt="0">
        <dgm:presLayoutVars>
          <dgm:dir/>
          <dgm:resizeHandles val="exact"/>
        </dgm:presLayoutVars>
      </dgm:prSet>
      <dgm:spPr/>
    </dgm:pt>
    <dgm:pt modelId="{CF4C2B69-C850-491E-BE2D-9C68DDEF28FD}" type="pres">
      <dgm:prSet presAssocID="{2704CC9A-4F7E-4930-8D2F-D94B9B3A2624}" presName="compNode" presStyleCnt="0"/>
      <dgm:spPr/>
    </dgm:pt>
    <dgm:pt modelId="{570487CA-BCFD-430A-B827-3349A93A456D}" type="pres">
      <dgm:prSet presAssocID="{2704CC9A-4F7E-4930-8D2F-D94B9B3A2624}" presName="bgRect" presStyleLbl="bgShp" presStyleIdx="0" presStyleCnt="4"/>
      <dgm:spPr/>
    </dgm:pt>
    <dgm:pt modelId="{2E7FC856-2421-4A50-AE91-A4F3DAEB67ED}" type="pres">
      <dgm:prSet presAssocID="{2704CC9A-4F7E-4930-8D2F-D94B9B3A2624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F935A5E7-FD39-401A-9CFD-2A0BF2FCD8BF}" type="pres">
      <dgm:prSet presAssocID="{2704CC9A-4F7E-4930-8D2F-D94B9B3A2624}" presName="spaceRect" presStyleCnt="0"/>
      <dgm:spPr/>
    </dgm:pt>
    <dgm:pt modelId="{A62705DD-E3A3-4AAA-A178-3E340AE180B7}" type="pres">
      <dgm:prSet presAssocID="{2704CC9A-4F7E-4930-8D2F-D94B9B3A2624}" presName="parTx" presStyleLbl="revTx" presStyleIdx="0" presStyleCnt="4">
        <dgm:presLayoutVars>
          <dgm:chMax val="0"/>
          <dgm:chPref val="0"/>
        </dgm:presLayoutVars>
      </dgm:prSet>
      <dgm:spPr/>
    </dgm:pt>
    <dgm:pt modelId="{907FA860-681B-4000-9DDE-3A123FC6D20A}" type="pres">
      <dgm:prSet presAssocID="{C3CF99FE-824F-4D17-AA10-DF69B6B10269}" presName="sibTrans" presStyleCnt="0"/>
      <dgm:spPr/>
    </dgm:pt>
    <dgm:pt modelId="{EC81C2C6-6A5B-4A59-A37F-8F79607D5248}" type="pres">
      <dgm:prSet presAssocID="{F1C066D4-66CF-45E5-92BF-E2363A25260C}" presName="compNode" presStyleCnt="0"/>
      <dgm:spPr/>
    </dgm:pt>
    <dgm:pt modelId="{8BA42823-D758-415E-B60A-7442B7D6589A}" type="pres">
      <dgm:prSet presAssocID="{F1C066D4-66CF-45E5-92BF-E2363A25260C}" presName="bgRect" presStyleLbl="bgShp" presStyleIdx="1" presStyleCnt="4"/>
      <dgm:spPr/>
    </dgm:pt>
    <dgm:pt modelId="{0DE8662B-3F4E-4C03-A37E-C7627E214C13}" type="pres">
      <dgm:prSet presAssocID="{F1C066D4-66CF-45E5-92BF-E2363A25260C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of men"/>
        </a:ext>
      </dgm:extLst>
    </dgm:pt>
    <dgm:pt modelId="{B1BFFFF3-49B5-477E-8A43-F7CC763164BA}" type="pres">
      <dgm:prSet presAssocID="{F1C066D4-66CF-45E5-92BF-E2363A25260C}" presName="spaceRect" presStyleCnt="0"/>
      <dgm:spPr/>
    </dgm:pt>
    <dgm:pt modelId="{9972A313-FF4E-4461-B29E-511DA0AAB2E9}" type="pres">
      <dgm:prSet presAssocID="{F1C066D4-66CF-45E5-92BF-E2363A25260C}" presName="parTx" presStyleLbl="revTx" presStyleIdx="1" presStyleCnt="4">
        <dgm:presLayoutVars>
          <dgm:chMax val="0"/>
          <dgm:chPref val="0"/>
        </dgm:presLayoutVars>
      </dgm:prSet>
      <dgm:spPr/>
    </dgm:pt>
    <dgm:pt modelId="{3009EFEE-F88B-4D8A-A919-7E8551BF2B64}" type="pres">
      <dgm:prSet presAssocID="{37B0086C-2D20-4C38-806C-9936F9C901B7}" presName="sibTrans" presStyleCnt="0"/>
      <dgm:spPr/>
    </dgm:pt>
    <dgm:pt modelId="{EC6753F6-CD32-4119-8D63-E6F6EBE9464A}" type="pres">
      <dgm:prSet presAssocID="{689ED99E-4089-4CCD-8720-909D05A242D6}" presName="compNode" presStyleCnt="0"/>
      <dgm:spPr/>
    </dgm:pt>
    <dgm:pt modelId="{75D556DE-2E5D-4E68-86BC-B47E24C51995}" type="pres">
      <dgm:prSet presAssocID="{689ED99E-4089-4CCD-8720-909D05A242D6}" presName="bgRect" presStyleLbl="bgShp" presStyleIdx="2" presStyleCnt="4"/>
      <dgm:spPr/>
    </dgm:pt>
    <dgm:pt modelId="{8B1F7243-BECB-4B0E-B55A-E5FA1980F32D}" type="pres">
      <dgm:prSet presAssocID="{689ED99E-4089-4CCD-8720-909D05A242D6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A531C819-A43C-43D9-B0A8-10175EBB93A8}" type="pres">
      <dgm:prSet presAssocID="{689ED99E-4089-4CCD-8720-909D05A242D6}" presName="spaceRect" presStyleCnt="0"/>
      <dgm:spPr/>
    </dgm:pt>
    <dgm:pt modelId="{28DBE3A5-F9A1-4447-AA12-81119423771E}" type="pres">
      <dgm:prSet presAssocID="{689ED99E-4089-4CCD-8720-909D05A242D6}" presName="parTx" presStyleLbl="revTx" presStyleIdx="2" presStyleCnt="4">
        <dgm:presLayoutVars>
          <dgm:chMax val="0"/>
          <dgm:chPref val="0"/>
        </dgm:presLayoutVars>
      </dgm:prSet>
      <dgm:spPr/>
    </dgm:pt>
    <dgm:pt modelId="{60BA45B4-C26C-4C98-B635-9967890E1977}" type="pres">
      <dgm:prSet presAssocID="{CD5B42F3-048A-41C2-B7A6-6FF6C439CAA3}" presName="sibTrans" presStyleCnt="0"/>
      <dgm:spPr/>
    </dgm:pt>
    <dgm:pt modelId="{D3AFBB55-23D0-47E8-B187-9FA574AE6817}" type="pres">
      <dgm:prSet presAssocID="{B2FC51A9-BABA-4C26-949A-91EC01457CC8}" presName="compNode" presStyleCnt="0"/>
      <dgm:spPr/>
    </dgm:pt>
    <dgm:pt modelId="{8EB74876-A926-4752-AC36-B80A25032F76}" type="pres">
      <dgm:prSet presAssocID="{B2FC51A9-BABA-4C26-949A-91EC01457CC8}" presName="bgRect" presStyleLbl="bgShp" presStyleIdx="3" presStyleCnt="4"/>
      <dgm:spPr/>
    </dgm:pt>
    <dgm:pt modelId="{11CC67E4-EC68-494B-8429-BC55B4160CC7}" type="pres">
      <dgm:prSet presAssocID="{B2FC51A9-BABA-4C26-949A-91EC01457CC8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B0B4743F-D4F9-4422-8FE5-1BDC161E66B1}" type="pres">
      <dgm:prSet presAssocID="{B2FC51A9-BABA-4C26-949A-91EC01457CC8}" presName="spaceRect" presStyleCnt="0"/>
      <dgm:spPr/>
    </dgm:pt>
    <dgm:pt modelId="{F105C4C3-92B0-436E-B243-CBD31B7DCAB0}" type="pres">
      <dgm:prSet presAssocID="{B2FC51A9-BABA-4C26-949A-91EC01457CC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DD4030D-545D-48D6-9815-878006138724}" srcId="{9C9B446B-7CC5-4327-9B31-13D80BAEF17D}" destId="{2704CC9A-4F7E-4930-8D2F-D94B9B3A2624}" srcOrd="0" destOrd="0" parTransId="{EAD55992-604E-4867-B088-8E498348CC2D}" sibTransId="{C3CF99FE-824F-4D17-AA10-DF69B6B10269}"/>
    <dgm:cxn modelId="{51BBED3E-C621-40B0-AEF6-12F7C1DAB534}" srcId="{9C9B446B-7CC5-4327-9B31-13D80BAEF17D}" destId="{B2FC51A9-BABA-4C26-949A-91EC01457CC8}" srcOrd="3" destOrd="0" parTransId="{DAD421D4-961C-4FF1-9FEA-893C3B800F37}" sibTransId="{4B8819A9-C52C-41AA-8DC0-A0A49BD400A5}"/>
    <dgm:cxn modelId="{46CE2452-3C96-4E1A-ABB5-58443D32E4D6}" type="presOf" srcId="{F1C066D4-66CF-45E5-92BF-E2363A25260C}" destId="{9972A313-FF4E-4461-B29E-511DA0AAB2E9}" srcOrd="0" destOrd="0" presId="urn:microsoft.com/office/officeart/2018/2/layout/IconVerticalSolidList"/>
    <dgm:cxn modelId="{7640A152-5854-441E-B0A7-21CEF485CEDF}" type="presOf" srcId="{689ED99E-4089-4CCD-8720-909D05A242D6}" destId="{28DBE3A5-F9A1-4447-AA12-81119423771E}" srcOrd="0" destOrd="0" presId="urn:microsoft.com/office/officeart/2018/2/layout/IconVerticalSolidList"/>
    <dgm:cxn modelId="{A2E5BB89-4717-4FB8-B462-56100465C2C2}" type="presOf" srcId="{2704CC9A-4F7E-4930-8D2F-D94B9B3A2624}" destId="{A62705DD-E3A3-4AAA-A178-3E340AE180B7}" srcOrd="0" destOrd="0" presId="urn:microsoft.com/office/officeart/2018/2/layout/IconVerticalSolidList"/>
    <dgm:cxn modelId="{CB53C698-225F-48B3-AE09-50E968781996}" srcId="{9C9B446B-7CC5-4327-9B31-13D80BAEF17D}" destId="{F1C066D4-66CF-45E5-92BF-E2363A25260C}" srcOrd="1" destOrd="0" parTransId="{DEDF16C9-9BE6-4FCC-91C0-FCBD0E0B87C7}" sibTransId="{37B0086C-2D20-4C38-806C-9936F9C901B7}"/>
    <dgm:cxn modelId="{3FE639A2-87AC-47C1-9828-29FF713D7B5E}" srcId="{9C9B446B-7CC5-4327-9B31-13D80BAEF17D}" destId="{689ED99E-4089-4CCD-8720-909D05A242D6}" srcOrd="2" destOrd="0" parTransId="{DC39B7EF-D069-47E5-BC04-4EECD50F0A3B}" sibTransId="{CD5B42F3-048A-41C2-B7A6-6FF6C439CAA3}"/>
    <dgm:cxn modelId="{0092E4C8-1124-439B-A66B-B0FB46F79FFC}" type="presOf" srcId="{9C9B446B-7CC5-4327-9B31-13D80BAEF17D}" destId="{1811FA59-EC3F-49B9-AB6A-47B6B8E5B42B}" srcOrd="0" destOrd="0" presId="urn:microsoft.com/office/officeart/2018/2/layout/IconVerticalSolidList"/>
    <dgm:cxn modelId="{C7B6FDE7-C6C2-4EE6-BD83-4B479F6B36C4}" type="presOf" srcId="{B2FC51A9-BABA-4C26-949A-91EC01457CC8}" destId="{F105C4C3-92B0-436E-B243-CBD31B7DCAB0}" srcOrd="0" destOrd="0" presId="urn:microsoft.com/office/officeart/2018/2/layout/IconVerticalSolidList"/>
    <dgm:cxn modelId="{04855FA0-653E-4A44-8389-FD190C8EDD12}" type="presParOf" srcId="{1811FA59-EC3F-49B9-AB6A-47B6B8E5B42B}" destId="{CF4C2B69-C850-491E-BE2D-9C68DDEF28FD}" srcOrd="0" destOrd="0" presId="urn:microsoft.com/office/officeart/2018/2/layout/IconVerticalSolidList"/>
    <dgm:cxn modelId="{8FA482AA-CB6D-4033-8E2C-455AFD84BE2B}" type="presParOf" srcId="{CF4C2B69-C850-491E-BE2D-9C68DDEF28FD}" destId="{570487CA-BCFD-430A-B827-3349A93A456D}" srcOrd="0" destOrd="0" presId="urn:microsoft.com/office/officeart/2018/2/layout/IconVerticalSolidList"/>
    <dgm:cxn modelId="{6008B645-8487-410F-97C3-53AAF3C20B8A}" type="presParOf" srcId="{CF4C2B69-C850-491E-BE2D-9C68DDEF28FD}" destId="{2E7FC856-2421-4A50-AE91-A4F3DAEB67ED}" srcOrd="1" destOrd="0" presId="urn:microsoft.com/office/officeart/2018/2/layout/IconVerticalSolidList"/>
    <dgm:cxn modelId="{9566BA7B-0BB9-44FE-A658-12D5095BC569}" type="presParOf" srcId="{CF4C2B69-C850-491E-BE2D-9C68DDEF28FD}" destId="{F935A5E7-FD39-401A-9CFD-2A0BF2FCD8BF}" srcOrd="2" destOrd="0" presId="urn:microsoft.com/office/officeart/2018/2/layout/IconVerticalSolidList"/>
    <dgm:cxn modelId="{99D1733D-EE85-4204-AF14-754F61A5C31D}" type="presParOf" srcId="{CF4C2B69-C850-491E-BE2D-9C68DDEF28FD}" destId="{A62705DD-E3A3-4AAA-A178-3E340AE180B7}" srcOrd="3" destOrd="0" presId="urn:microsoft.com/office/officeart/2018/2/layout/IconVerticalSolidList"/>
    <dgm:cxn modelId="{62A48341-4601-4BA1-A8EA-8178A1AA1676}" type="presParOf" srcId="{1811FA59-EC3F-49B9-AB6A-47B6B8E5B42B}" destId="{907FA860-681B-4000-9DDE-3A123FC6D20A}" srcOrd="1" destOrd="0" presId="urn:microsoft.com/office/officeart/2018/2/layout/IconVerticalSolidList"/>
    <dgm:cxn modelId="{084B1CC3-FADD-4003-89A3-278248B78A56}" type="presParOf" srcId="{1811FA59-EC3F-49B9-AB6A-47B6B8E5B42B}" destId="{EC81C2C6-6A5B-4A59-A37F-8F79607D5248}" srcOrd="2" destOrd="0" presId="urn:microsoft.com/office/officeart/2018/2/layout/IconVerticalSolidList"/>
    <dgm:cxn modelId="{6705C132-E67E-485A-9C77-CD6FD99CECF7}" type="presParOf" srcId="{EC81C2C6-6A5B-4A59-A37F-8F79607D5248}" destId="{8BA42823-D758-415E-B60A-7442B7D6589A}" srcOrd="0" destOrd="0" presId="urn:microsoft.com/office/officeart/2018/2/layout/IconVerticalSolidList"/>
    <dgm:cxn modelId="{D75B6B7F-639D-406F-937B-ACF54FCDDB5A}" type="presParOf" srcId="{EC81C2C6-6A5B-4A59-A37F-8F79607D5248}" destId="{0DE8662B-3F4E-4C03-A37E-C7627E214C13}" srcOrd="1" destOrd="0" presId="urn:microsoft.com/office/officeart/2018/2/layout/IconVerticalSolidList"/>
    <dgm:cxn modelId="{51AFAE26-C172-498C-BE2D-F17151150473}" type="presParOf" srcId="{EC81C2C6-6A5B-4A59-A37F-8F79607D5248}" destId="{B1BFFFF3-49B5-477E-8A43-F7CC763164BA}" srcOrd="2" destOrd="0" presId="urn:microsoft.com/office/officeart/2018/2/layout/IconVerticalSolidList"/>
    <dgm:cxn modelId="{80F7AC57-94EA-4316-8C74-686D2E61FFB8}" type="presParOf" srcId="{EC81C2C6-6A5B-4A59-A37F-8F79607D5248}" destId="{9972A313-FF4E-4461-B29E-511DA0AAB2E9}" srcOrd="3" destOrd="0" presId="urn:microsoft.com/office/officeart/2018/2/layout/IconVerticalSolidList"/>
    <dgm:cxn modelId="{725B70F6-5E6F-4A13-88D3-261F3AE06BAD}" type="presParOf" srcId="{1811FA59-EC3F-49B9-AB6A-47B6B8E5B42B}" destId="{3009EFEE-F88B-4D8A-A919-7E8551BF2B64}" srcOrd="3" destOrd="0" presId="urn:microsoft.com/office/officeart/2018/2/layout/IconVerticalSolidList"/>
    <dgm:cxn modelId="{03199CF4-172D-439B-8007-141FDA92883F}" type="presParOf" srcId="{1811FA59-EC3F-49B9-AB6A-47B6B8E5B42B}" destId="{EC6753F6-CD32-4119-8D63-E6F6EBE9464A}" srcOrd="4" destOrd="0" presId="urn:microsoft.com/office/officeart/2018/2/layout/IconVerticalSolidList"/>
    <dgm:cxn modelId="{AAFEBAB2-F19C-4C1F-9D06-3A6B45F61657}" type="presParOf" srcId="{EC6753F6-CD32-4119-8D63-E6F6EBE9464A}" destId="{75D556DE-2E5D-4E68-86BC-B47E24C51995}" srcOrd="0" destOrd="0" presId="urn:microsoft.com/office/officeart/2018/2/layout/IconVerticalSolidList"/>
    <dgm:cxn modelId="{940346A8-1E0B-4F4E-8491-C97FBF7BB170}" type="presParOf" srcId="{EC6753F6-CD32-4119-8D63-E6F6EBE9464A}" destId="{8B1F7243-BECB-4B0E-B55A-E5FA1980F32D}" srcOrd="1" destOrd="0" presId="urn:microsoft.com/office/officeart/2018/2/layout/IconVerticalSolidList"/>
    <dgm:cxn modelId="{8070605D-F10C-448C-AF72-8C02467DF3F6}" type="presParOf" srcId="{EC6753F6-CD32-4119-8D63-E6F6EBE9464A}" destId="{A531C819-A43C-43D9-B0A8-10175EBB93A8}" srcOrd="2" destOrd="0" presId="urn:microsoft.com/office/officeart/2018/2/layout/IconVerticalSolidList"/>
    <dgm:cxn modelId="{200F9BCA-0B41-4EBD-AEB1-D17F800600CA}" type="presParOf" srcId="{EC6753F6-CD32-4119-8D63-E6F6EBE9464A}" destId="{28DBE3A5-F9A1-4447-AA12-81119423771E}" srcOrd="3" destOrd="0" presId="urn:microsoft.com/office/officeart/2018/2/layout/IconVerticalSolidList"/>
    <dgm:cxn modelId="{693E58FC-106E-43ED-8474-5DBAF992EC0C}" type="presParOf" srcId="{1811FA59-EC3F-49B9-AB6A-47B6B8E5B42B}" destId="{60BA45B4-C26C-4C98-B635-9967890E1977}" srcOrd="5" destOrd="0" presId="urn:microsoft.com/office/officeart/2018/2/layout/IconVerticalSolidList"/>
    <dgm:cxn modelId="{186917AC-14A4-42B4-93FD-9AF9F96FAC9D}" type="presParOf" srcId="{1811FA59-EC3F-49B9-AB6A-47B6B8E5B42B}" destId="{D3AFBB55-23D0-47E8-B187-9FA574AE6817}" srcOrd="6" destOrd="0" presId="urn:microsoft.com/office/officeart/2018/2/layout/IconVerticalSolidList"/>
    <dgm:cxn modelId="{83B43758-AE8F-4836-AB65-57F14E3A3DB1}" type="presParOf" srcId="{D3AFBB55-23D0-47E8-B187-9FA574AE6817}" destId="{8EB74876-A926-4752-AC36-B80A25032F76}" srcOrd="0" destOrd="0" presId="urn:microsoft.com/office/officeart/2018/2/layout/IconVerticalSolidList"/>
    <dgm:cxn modelId="{F3983BBC-6BFF-4224-ADA7-D5FE0B4B0F0A}" type="presParOf" srcId="{D3AFBB55-23D0-47E8-B187-9FA574AE6817}" destId="{11CC67E4-EC68-494B-8429-BC55B4160CC7}" srcOrd="1" destOrd="0" presId="urn:microsoft.com/office/officeart/2018/2/layout/IconVerticalSolidList"/>
    <dgm:cxn modelId="{9C3B6B1A-60B6-4DEF-8B98-85D41EF96143}" type="presParOf" srcId="{D3AFBB55-23D0-47E8-B187-9FA574AE6817}" destId="{B0B4743F-D4F9-4422-8FE5-1BDC161E66B1}" srcOrd="2" destOrd="0" presId="urn:microsoft.com/office/officeart/2018/2/layout/IconVerticalSolidList"/>
    <dgm:cxn modelId="{8CC7C5DD-D821-48FC-9830-30F3477CFB66}" type="presParOf" srcId="{D3AFBB55-23D0-47E8-B187-9FA574AE6817}" destId="{F105C4C3-92B0-436E-B243-CBD31B7DCAB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C1FE88-01A5-4774-BE5B-627E51520E0B}" type="doc">
      <dgm:prSet loTypeId="urn:microsoft.com/office/officeart/2005/8/layout/hList1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ADED338-5261-4F72-8A7E-9502E6B44826}">
      <dgm:prSet/>
      <dgm:spPr/>
      <dgm:t>
        <a:bodyPr/>
        <a:lstStyle/>
        <a:p>
          <a:r>
            <a:rPr lang="en-GB">
              <a:latin typeface="Arial"/>
              <a:cs typeface="Arial"/>
            </a:rPr>
            <a:t>Changing Professional Roles: </a:t>
          </a:r>
          <a:endParaRPr lang="en-US">
            <a:latin typeface="Arial"/>
            <a:cs typeface="Arial"/>
          </a:endParaRPr>
        </a:p>
      </dgm:t>
    </dgm:pt>
    <dgm:pt modelId="{E23B19DA-6191-464E-93CE-CE8FAE70E284}" type="parTrans" cxnId="{3554BE49-368F-48FD-B8A9-039B8595CCD4}">
      <dgm:prSet/>
      <dgm:spPr/>
      <dgm:t>
        <a:bodyPr/>
        <a:lstStyle/>
        <a:p>
          <a:endParaRPr lang="en-US"/>
        </a:p>
      </dgm:t>
    </dgm:pt>
    <dgm:pt modelId="{0DB84E3A-EFCE-48C1-89A2-2E5A5677E98E}" type="sibTrans" cxnId="{3554BE49-368F-48FD-B8A9-039B8595CCD4}">
      <dgm:prSet/>
      <dgm:spPr/>
      <dgm:t>
        <a:bodyPr/>
        <a:lstStyle/>
        <a:p>
          <a:endParaRPr lang="en-US"/>
        </a:p>
      </dgm:t>
    </dgm:pt>
    <dgm:pt modelId="{493D6412-30AD-4D83-B14E-3AFB56D88342}">
      <dgm:prSet/>
      <dgm:spPr/>
      <dgm:t>
        <a:bodyPr/>
        <a:lstStyle/>
        <a:p>
          <a:r>
            <a:rPr lang="en-GB" dirty="0">
              <a:latin typeface="Arial"/>
              <a:cs typeface="Arial"/>
            </a:rPr>
            <a:t>Surgeons operate via consoles </a:t>
          </a:r>
          <a:r>
            <a:rPr lang="en-GB" dirty="0"/>
            <a:t>(NICE, 2025). </a:t>
          </a:r>
          <a:endParaRPr lang="en-US" dirty="0">
            <a:latin typeface="Arial"/>
            <a:cs typeface="Arial"/>
          </a:endParaRPr>
        </a:p>
      </dgm:t>
    </dgm:pt>
    <dgm:pt modelId="{7E658F0B-47E6-4D54-BEDA-BB414B80B453}" type="parTrans" cxnId="{2F246C87-CE0F-4634-BC72-F2C8F8F80C06}">
      <dgm:prSet/>
      <dgm:spPr/>
      <dgm:t>
        <a:bodyPr/>
        <a:lstStyle/>
        <a:p>
          <a:endParaRPr lang="en-US"/>
        </a:p>
      </dgm:t>
    </dgm:pt>
    <dgm:pt modelId="{FE9CDC96-C685-4632-AB37-6F2AF30CEBC8}" type="sibTrans" cxnId="{2F246C87-CE0F-4634-BC72-F2C8F8F80C06}">
      <dgm:prSet/>
      <dgm:spPr/>
      <dgm:t>
        <a:bodyPr/>
        <a:lstStyle/>
        <a:p>
          <a:endParaRPr lang="en-US"/>
        </a:p>
      </dgm:t>
    </dgm:pt>
    <dgm:pt modelId="{AC495028-29F3-44C7-AE7F-DE3AF63C7FBC}">
      <dgm:prSet/>
      <dgm:spPr/>
      <dgm:t>
        <a:bodyPr/>
        <a:lstStyle/>
        <a:p>
          <a:pPr rtl="0"/>
          <a:r>
            <a:rPr lang="en-GB" dirty="0">
              <a:latin typeface="Arial"/>
              <a:cs typeface="Arial"/>
            </a:rPr>
            <a:t>Technicians manage robotic systems </a:t>
          </a:r>
          <a:r>
            <a:rPr lang="en-GB" sz="1100" dirty="0">
              <a:latin typeface="Calibri"/>
              <a:ea typeface="Calibri"/>
              <a:cs typeface="Calibri"/>
            </a:rPr>
            <a:t>(NICE, 2025).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003710-4589-4DB6-AACD-3254DE190382}" type="parTrans" cxnId="{32716BB1-FD96-445B-82B6-D8A0D69FA739}">
      <dgm:prSet/>
      <dgm:spPr/>
      <dgm:t>
        <a:bodyPr/>
        <a:lstStyle/>
        <a:p>
          <a:endParaRPr lang="en-US"/>
        </a:p>
      </dgm:t>
    </dgm:pt>
    <dgm:pt modelId="{0B5FADC2-E42E-4174-9238-B70A6F884DD4}" type="sibTrans" cxnId="{32716BB1-FD96-445B-82B6-D8A0D69FA739}">
      <dgm:prSet/>
      <dgm:spPr/>
      <dgm:t>
        <a:bodyPr/>
        <a:lstStyle/>
        <a:p>
          <a:endParaRPr lang="en-US"/>
        </a:p>
      </dgm:t>
    </dgm:pt>
    <dgm:pt modelId="{CA064AB6-07EC-4CA1-AB56-F38E38334F40}">
      <dgm:prSet/>
      <dgm:spPr/>
      <dgm:t>
        <a:bodyPr/>
        <a:lstStyle/>
        <a:p>
          <a:r>
            <a:rPr lang="en-GB" dirty="0">
              <a:latin typeface="Arial"/>
              <a:cs typeface="Arial"/>
            </a:rPr>
            <a:t>Nurses require new post-operative skills </a:t>
          </a:r>
          <a:r>
            <a:rPr lang="en-GB" dirty="0"/>
            <a:t>(Schouten </a:t>
          </a:r>
          <a:r>
            <a:rPr lang="en-GB" i="1" dirty="0"/>
            <a:t>et al.,</a:t>
          </a:r>
          <a:r>
            <a:rPr lang="en-GB" dirty="0"/>
            <a:t> 2025).</a:t>
          </a:r>
          <a:endParaRPr lang="en-US" dirty="0">
            <a:latin typeface="Arial"/>
            <a:cs typeface="Arial"/>
          </a:endParaRPr>
        </a:p>
      </dgm:t>
    </dgm:pt>
    <dgm:pt modelId="{0073DCBA-F91D-45F6-97B4-CCAE707D2E78}" type="parTrans" cxnId="{19B3A18C-C450-40D6-AB67-A9F83B638B45}">
      <dgm:prSet/>
      <dgm:spPr/>
      <dgm:t>
        <a:bodyPr/>
        <a:lstStyle/>
        <a:p>
          <a:endParaRPr lang="en-US"/>
        </a:p>
      </dgm:t>
    </dgm:pt>
    <dgm:pt modelId="{BBE92853-1D3D-41A1-B930-90471C4FD17E}" type="sibTrans" cxnId="{19B3A18C-C450-40D6-AB67-A9F83B638B45}">
      <dgm:prSet/>
      <dgm:spPr/>
      <dgm:t>
        <a:bodyPr/>
        <a:lstStyle/>
        <a:p>
          <a:endParaRPr lang="en-US"/>
        </a:p>
      </dgm:t>
    </dgm:pt>
    <dgm:pt modelId="{6CF51F7A-62E8-4025-84FD-DA6BC188BA4B}" type="pres">
      <dgm:prSet presAssocID="{0DC1FE88-01A5-4774-BE5B-627E51520E0B}" presName="Name0" presStyleCnt="0">
        <dgm:presLayoutVars>
          <dgm:dir/>
          <dgm:animLvl val="lvl"/>
          <dgm:resizeHandles val="exact"/>
        </dgm:presLayoutVars>
      </dgm:prSet>
      <dgm:spPr/>
    </dgm:pt>
    <dgm:pt modelId="{FEFF52EB-E5E3-4745-8714-0214A20673B5}" type="pres">
      <dgm:prSet presAssocID="{1ADED338-5261-4F72-8A7E-9502E6B44826}" presName="composite" presStyleCnt="0"/>
      <dgm:spPr/>
    </dgm:pt>
    <dgm:pt modelId="{207450D4-0DC0-498A-A10A-63E6EB213DE5}" type="pres">
      <dgm:prSet presAssocID="{1ADED338-5261-4F72-8A7E-9502E6B44826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E932CD58-83F0-4EA1-A66F-D5E59F8160E7}" type="pres">
      <dgm:prSet presAssocID="{1ADED338-5261-4F72-8A7E-9502E6B44826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59E2112B-9979-49B0-9E9E-8AA4650C3B77}" type="presOf" srcId="{AC495028-29F3-44C7-AE7F-DE3AF63C7FBC}" destId="{E932CD58-83F0-4EA1-A66F-D5E59F8160E7}" srcOrd="0" destOrd="1" presId="urn:microsoft.com/office/officeart/2005/8/layout/hList1"/>
    <dgm:cxn modelId="{6BB52863-4260-45F8-876A-BB8A298F6049}" type="presOf" srcId="{CA064AB6-07EC-4CA1-AB56-F38E38334F40}" destId="{E932CD58-83F0-4EA1-A66F-D5E59F8160E7}" srcOrd="0" destOrd="2" presId="urn:microsoft.com/office/officeart/2005/8/layout/hList1"/>
    <dgm:cxn modelId="{3554BE49-368F-48FD-B8A9-039B8595CCD4}" srcId="{0DC1FE88-01A5-4774-BE5B-627E51520E0B}" destId="{1ADED338-5261-4F72-8A7E-9502E6B44826}" srcOrd="0" destOrd="0" parTransId="{E23B19DA-6191-464E-93CE-CE8FAE70E284}" sibTransId="{0DB84E3A-EFCE-48C1-89A2-2E5A5677E98E}"/>
    <dgm:cxn modelId="{5A18524C-4608-4F1E-B460-AEB369F6BE76}" type="presOf" srcId="{0DC1FE88-01A5-4774-BE5B-627E51520E0B}" destId="{6CF51F7A-62E8-4025-84FD-DA6BC188BA4B}" srcOrd="0" destOrd="0" presId="urn:microsoft.com/office/officeart/2005/8/layout/hList1"/>
    <dgm:cxn modelId="{2F246C87-CE0F-4634-BC72-F2C8F8F80C06}" srcId="{1ADED338-5261-4F72-8A7E-9502E6B44826}" destId="{493D6412-30AD-4D83-B14E-3AFB56D88342}" srcOrd="0" destOrd="0" parTransId="{7E658F0B-47E6-4D54-BEDA-BB414B80B453}" sibTransId="{FE9CDC96-C685-4632-AB37-6F2AF30CEBC8}"/>
    <dgm:cxn modelId="{19B3A18C-C450-40D6-AB67-A9F83B638B45}" srcId="{1ADED338-5261-4F72-8A7E-9502E6B44826}" destId="{CA064AB6-07EC-4CA1-AB56-F38E38334F40}" srcOrd="2" destOrd="0" parTransId="{0073DCBA-F91D-45F6-97B4-CCAE707D2E78}" sibTransId="{BBE92853-1D3D-41A1-B930-90471C4FD17E}"/>
    <dgm:cxn modelId="{32716BB1-FD96-445B-82B6-D8A0D69FA739}" srcId="{1ADED338-5261-4F72-8A7E-9502E6B44826}" destId="{AC495028-29F3-44C7-AE7F-DE3AF63C7FBC}" srcOrd="1" destOrd="0" parTransId="{AE003710-4589-4DB6-AACD-3254DE190382}" sibTransId="{0B5FADC2-E42E-4174-9238-B70A6F884DD4}"/>
    <dgm:cxn modelId="{01C7C4E6-CA5B-4865-94C3-2F05F8C67172}" type="presOf" srcId="{493D6412-30AD-4D83-B14E-3AFB56D88342}" destId="{E932CD58-83F0-4EA1-A66F-D5E59F8160E7}" srcOrd="0" destOrd="0" presId="urn:microsoft.com/office/officeart/2005/8/layout/hList1"/>
    <dgm:cxn modelId="{B91CA7FA-8277-4D04-8CC4-1695A7BF146A}" type="presOf" srcId="{1ADED338-5261-4F72-8A7E-9502E6B44826}" destId="{207450D4-0DC0-498A-A10A-63E6EB213DE5}" srcOrd="0" destOrd="0" presId="urn:microsoft.com/office/officeart/2005/8/layout/hList1"/>
    <dgm:cxn modelId="{DFCB2AEB-05F9-4469-B295-3E3DE37A1420}" type="presParOf" srcId="{6CF51F7A-62E8-4025-84FD-DA6BC188BA4B}" destId="{FEFF52EB-E5E3-4745-8714-0214A20673B5}" srcOrd="0" destOrd="0" presId="urn:microsoft.com/office/officeart/2005/8/layout/hList1"/>
    <dgm:cxn modelId="{C3713D1B-2A76-4D1E-A699-E836195656D4}" type="presParOf" srcId="{FEFF52EB-E5E3-4745-8714-0214A20673B5}" destId="{207450D4-0DC0-498A-A10A-63E6EB213DE5}" srcOrd="0" destOrd="0" presId="urn:microsoft.com/office/officeart/2005/8/layout/hList1"/>
    <dgm:cxn modelId="{F53BFBDC-9863-4771-8D90-74CA6E4E5297}" type="presParOf" srcId="{FEFF52EB-E5E3-4745-8714-0214A20673B5}" destId="{E932CD58-83F0-4EA1-A66F-D5E59F8160E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9C52EE-F931-49D2-A6B4-996F7631513A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6FD8474-84A0-44F3-AB65-8BAE88C917F7}">
      <dgm:prSet/>
      <dgm:spPr/>
      <dgm:t>
        <a:bodyPr/>
        <a:lstStyle/>
        <a:p>
          <a:r>
            <a:rPr lang="en-GB" dirty="0"/>
            <a:t>25% reduction in operating time </a:t>
          </a:r>
          <a:endParaRPr lang="en-US" dirty="0"/>
        </a:p>
      </dgm:t>
    </dgm:pt>
    <dgm:pt modelId="{3CFD3886-9D4F-477A-8F1A-77C66B52266B}" type="parTrans" cxnId="{DAB53947-4763-4B60-A46E-58A808676B65}">
      <dgm:prSet/>
      <dgm:spPr/>
      <dgm:t>
        <a:bodyPr/>
        <a:lstStyle/>
        <a:p>
          <a:endParaRPr lang="en-US"/>
        </a:p>
      </dgm:t>
    </dgm:pt>
    <dgm:pt modelId="{194EC0E1-5FA6-45EF-8252-78673D2526E7}" type="sibTrans" cxnId="{DAB53947-4763-4B60-A46E-58A808676B65}">
      <dgm:prSet/>
      <dgm:spPr/>
      <dgm:t>
        <a:bodyPr/>
        <a:lstStyle/>
        <a:p>
          <a:endParaRPr lang="en-US"/>
        </a:p>
      </dgm:t>
    </dgm:pt>
    <dgm:pt modelId="{3FF9DFCF-7108-4EE5-A9E7-A4AFF1B9E9B9}">
      <dgm:prSet/>
      <dgm:spPr/>
      <dgm:t>
        <a:bodyPr/>
        <a:lstStyle/>
        <a:p>
          <a:r>
            <a:rPr lang="en-GB"/>
            <a:t>30% reduction in complications </a:t>
          </a:r>
          <a:endParaRPr lang="en-US"/>
        </a:p>
      </dgm:t>
    </dgm:pt>
    <dgm:pt modelId="{F34ECDF6-DD64-4558-8F40-1E13A3497ABC}" type="parTrans" cxnId="{150BC234-4B2C-4399-A8A7-CAB1ADF81828}">
      <dgm:prSet/>
      <dgm:spPr/>
      <dgm:t>
        <a:bodyPr/>
        <a:lstStyle/>
        <a:p>
          <a:endParaRPr lang="en-US"/>
        </a:p>
      </dgm:t>
    </dgm:pt>
    <dgm:pt modelId="{6E2C4507-0204-477F-A363-EB866360D183}" type="sibTrans" cxnId="{150BC234-4B2C-4399-A8A7-CAB1ADF81828}">
      <dgm:prSet/>
      <dgm:spPr/>
      <dgm:t>
        <a:bodyPr/>
        <a:lstStyle/>
        <a:p>
          <a:endParaRPr lang="en-US"/>
        </a:p>
      </dgm:t>
    </dgm:pt>
    <dgm:pt modelId="{B64A313F-1B61-41C4-BF8D-D61FC904B7E8}">
      <dgm:prSet/>
      <dgm:spPr/>
      <dgm:t>
        <a:bodyPr/>
        <a:lstStyle/>
        <a:p>
          <a:r>
            <a:rPr lang="en-GB"/>
            <a:t>40% increase in precision </a:t>
          </a:r>
          <a:endParaRPr lang="en-US"/>
        </a:p>
      </dgm:t>
    </dgm:pt>
    <dgm:pt modelId="{F3DF678E-2271-4DCA-B344-5519ED4939BE}" type="parTrans" cxnId="{A128A573-0ED9-42BB-B8B0-39D8FAA00E71}">
      <dgm:prSet/>
      <dgm:spPr/>
      <dgm:t>
        <a:bodyPr/>
        <a:lstStyle/>
        <a:p>
          <a:endParaRPr lang="en-US"/>
        </a:p>
      </dgm:t>
    </dgm:pt>
    <dgm:pt modelId="{342D1374-9A26-44B0-82D3-B847A5E7B42F}" type="sibTrans" cxnId="{A128A573-0ED9-42BB-B8B0-39D8FAA00E71}">
      <dgm:prSet/>
      <dgm:spPr/>
      <dgm:t>
        <a:bodyPr/>
        <a:lstStyle/>
        <a:p>
          <a:endParaRPr lang="en-US"/>
        </a:p>
      </dgm:t>
    </dgm:pt>
    <dgm:pt modelId="{7FE1B2BD-216A-4489-8CFA-30F5ECF1FB83}">
      <dgm:prSet/>
      <dgm:spPr/>
      <dgm:t>
        <a:bodyPr/>
        <a:lstStyle/>
        <a:p>
          <a:r>
            <a:rPr lang="en-GB"/>
            <a:t>15% faster recovery time </a:t>
          </a:r>
          <a:endParaRPr lang="en-US"/>
        </a:p>
      </dgm:t>
    </dgm:pt>
    <dgm:pt modelId="{6B89D866-3CE0-47EF-90AA-8C211185AA6F}" type="parTrans" cxnId="{27B07C4B-C05F-4A89-9129-C95094FA3986}">
      <dgm:prSet/>
      <dgm:spPr/>
      <dgm:t>
        <a:bodyPr/>
        <a:lstStyle/>
        <a:p>
          <a:endParaRPr lang="en-US"/>
        </a:p>
      </dgm:t>
    </dgm:pt>
    <dgm:pt modelId="{A2B81D5E-B150-4C13-A2BA-715D1E74FE00}" type="sibTrans" cxnId="{27B07C4B-C05F-4A89-9129-C95094FA3986}">
      <dgm:prSet/>
      <dgm:spPr/>
      <dgm:t>
        <a:bodyPr/>
        <a:lstStyle/>
        <a:p>
          <a:endParaRPr lang="en-US"/>
        </a:p>
      </dgm:t>
    </dgm:pt>
    <dgm:pt modelId="{5CA52B03-B486-4D78-B7C8-CCD6E878D7CF}">
      <dgm:prSet/>
      <dgm:spPr/>
      <dgm:t>
        <a:bodyPr/>
        <a:lstStyle/>
        <a:p>
          <a:r>
            <a:rPr lang="en-GB" dirty="0"/>
            <a:t>20% improvement in workflow efficiency</a:t>
          </a:r>
          <a:br>
            <a:rPr lang="en-GB" dirty="0"/>
          </a:br>
          <a:r>
            <a:rPr lang="en-GB" i="1" dirty="0"/>
            <a:t>(Wah, 2025)</a:t>
          </a:r>
          <a:r>
            <a:rPr lang="en-GB" dirty="0"/>
            <a:t> </a:t>
          </a:r>
          <a:endParaRPr lang="en-US" dirty="0"/>
        </a:p>
      </dgm:t>
    </dgm:pt>
    <dgm:pt modelId="{3E5C6F4E-DADD-4835-AA08-D5735FB79E78}" type="parTrans" cxnId="{1B0E611B-BE3A-458F-84FD-AF0B8888F079}">
      <dgm:prSet/>
      <dgm:spPr/>
      <dgm:t>
        <a:bodyPr/>
        <a:lstStyle/>
        <a:p>
          <a:endParaRPr lang="en-US"/>
        </a:p>
      </dgm:t>
    </dgm:pt>
    <dgm:pt modelId="{3CAA2B96-080D-4B89-B4F8-ED03A8CCFD17}" type="sibTrans" cxnId="{1B0E611B-BE3A-458F-84FD-AF0B8888F079}">
      <dgm:prSet/>
      <dgm:spPr/>
      <dgm:t>
        <a:bodyPr/>
        <a:lstStyle/>
        <a:p>
          <a:endParaRPr lang="en-US"/>
        </a:p>
      </dgm:t>
    </dgm:pt>
    <dgm:pt modelId="{2025FF0D-10E6-4CD4-9508-598D39748D9C}" type="pres">
      <dgm:prSet presAssocID="{F09C52EE-F931-49D2-A6B4-996F7631513A}" presName="linear" presStyleCnt="0">
        <dgm:presLayoutVars>
          <dgm:animLvl val="lvl"/>
          <dgm:resizeHandles val="exact"/>
        </dgm:presLayoutVars>
      </dgm:prSet>
      <dgm:spPr/>
    </dgm:pt>
    <dgm:pt modelId="{3024C687-17F7-4D57-A467-69213F2FFCEB}" type="pres">
      <dgm:prSet presAssocID="{06FD8474-84A0-44F3-AB65-8BAE88C917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504EFA-6700-49E1-8AB9-D2EA8FA8AE36}" type="pres">
      <dgm:prSet presAssocID="{194EC0E1-5FA6-45EF-8252-78673D2526E7}" presName="spacer" presStyleCnt="0"/>
      <dgm:spPr/>
    </dgm:pt>
    <dgm:pt modelId="{22C79F1D-F89C-45CC-A5F9-98F3C54CFE32}" type="pres">
      <dgm:prSet presAssocID="{3FF9DFCF-7108-4EE5-A9E7-A4AFF1B9E9B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68C37E4-E381-4F77-9AF0-91E12308A597}" type="pres">
      <dgm:prSet presAssocID="{6E2C4507-0204-477F-A363-EB866360D183}" presName="spacer" presStyleCnt="0"/>
      <dgm:spPr/>
    </dgm:pt>
    <dgm:pt modelId="{0F205AA6-FB5D-4384-99BA-AE72139FD65B}" type="pres">
      <dgm:prSet presAssocID="{B64A313F-1B61-41C4-BF8D-D61FC904B7E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F6A2B1B-3762-4904-8B3D-863700FFEE70}" type="pres">
      <dgm:prSet presAssocID="{342D1374-9A26-44B0-82D3-B847A5E7B42F}" presName="spacer" presStyleCnt="0"/>
      <dgm:spPr/>
    </dgm:pt>
    <dgm:pt modelId="{9B1D5F39-5625-49D7-8A4F-3FC867E1D6AF}" type="pres">
      <dgm:prSet presAssocID="{7FE1B2BD-216A-4489-8CFA-30F5ECF1FB8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E8700D3-EE4F-4C15-83F5-F0DD62E205EB}" type="pres">
      <dgm:prSet presAssocID="{A2B81D5E-B150-4C13-A2BA-715D1E74FE00}" presName="spacer" presStyleCnt="0"/>
      <dgm:spPr/>
    </dgm:pt>
    <dgm:pt modelId="{7338F8CF-C7A2-4D64-B180-FB52B4796CD3}" type="pres">
      <dgm:prSet presAssocID="{5CA52B03-B486-4D78-B7C8-CCD6E878D7C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CCA2511-DE72-4280-8D70-247B582DF251}" type="presOf" srcId="{F09C52EE-F931-49D2-A6B4-996F7631513A}" destId="{2025FF0D-10E6-4CD4-9508-598D39748D9C}" srcOrd="0" destOrd="0" presId="urn:microsoft.com/office/officeart/2005/8/layout/vList2"/>
    <dgm:cxn modelId="{1B0E611B-BE3A-458F-84FD-AF0B8888F079}" srcId="{F09C52EE-F931-49D2-A6B4-996F7631513A}" destId="{5CA52B03-B486-4D78-B7C8-CCD6E878D7CF}" srcOrd="4" destOrd="0" parTransId="{3E5C6F4E-DADD-4835-AA08-D5735FB79E78}" sibTransId="{3CAA2B96-080D-4B89-B4F8-ED03A8CCFD17}"/>
    <dgm:cxn modelId="{1E263620-9170-4363-B757-5B30D9732F90}" type="presOf" srcId="{5CA52B03-B486-4D78-B7C8-CCD6E878D7CF}" destId="{7338F8CF-C7A2-4D64-B180-FB52B4796CD3}" srcOrd="0" destOrd="0" presId="urn:microsoft.com/office/officeart/2005/8/layout/vList2"/>
    <dgm:cxn modelId="{8024A423-9B13-4E96-B1CC-2E2932592CAD}" type="presOf" srcId="{06FD8474-84A0-44F3-AB65-8BAE88C917F7}" destId="{3024C687-17F7-4D57-A467-69213F2FFCEB}" srcOrd="0" destOrd="0" presId="urn:microsoft.com/office/officeart/2005/8/layout/vList2"/>
    <dgm:cxn modelId="{150BC234-4B2C-4399-A8A7-CAB1ADF81828}" srcId="{F09C52EE-F931-49D2-A6B4-996F7631513A}" destId="{3FF9DFCF-7108-4EE5-A9E7-A4AFF1B9E9B9}" srcOrd="1" destOrd="0" parTransId="{F34ECDF6-DD64-4558-8F40-1E13A3497ABC}" sibTransId="{6E2C4507-0204-477F-A363-EB866360D183}"/>
    <dgm:cxn modelId="{DAB53947-4763-4B60-A46E-58A808676B65}" srcId="{F09C52EE-F931-49D2-A6B4-996F7631513A}" destId="{06FD8474-84A0-44F3-AB65-8BAE88C917F7}" srcOrd="0" destOrd="0" parTransId="{3CFD3886-9D4F-477A-8F1A-77C66B52266B}" sibTransId="{194EC0E1-5FA6-45EF-8252-78673D2526E7}"/>
    <dgm:cxn modelId="{27B07C4B-C05F-4A89-9129-C95094FA3986}" srcId="{F09C52EE-F931-49D2-A6B4-996F7631513A}" destId="{7FE1B2BD-216A-4489-8CFA-30F5ECF1FB83}" srcOrd="3" destOrd="0" parTransId="{6B89D866-3CE0-47EF-90AA-8C211185AA6F}" sibTransId="{A2B81D5E-B150-4C13-A2BA-715D1E74FE00}"/>
    <dgm:cxn modelId="{A128A573-0ED9-42BB-B8B0-39D8FAA00E71}" srcId="{F09C52EE-F931-49D2-A6B4-996F7631513A}" destId="{B64A313F-1B61-41C4-BF8D-D61FC904B7E8}" srcOrd="2" destOrd="0" parTransId="{F3DF678E-2271-4DCA-B344-5519ED4939BE}" sibTransId="{342D1374-9A26-44B0-82D3-B847A5E7B42F}"/>
    <dgm:cxn modelId="{FCA1D185-1456-4B6F-A987-DD76DB148D6C}" type="presOf" srcId="{3FF9DFCF-7108-4EE5-A9E7-A4AFF1B9E9B9}" destId="{22C79F1D-F89C-45CC-A5F9-98F3C54CFE32}" srcOrd="0" destOrd="0" presId="urn:microsoft.com/office/officeart/2005/8/layout/vList2"/>
    <dgm:cxn modelId="{5B8B2387-815A-4A9F-B267-0E6D541097BA}" type="presOf" srcId="{B64A313F-1B61-41C4-BF8D-D61FC904B7E8}" destId="{0F205AA6-FB5D-4384-99BA-AE72139FD65B}" srcOrd="0" destOrd="0" presId="urn:microsoft.com/office/officeart/2005/8/layout/vList2"/>
    <dgm:cxn modelId="{64CA36BE-32AA-4D81-AB2C-B7CBC1F0240A}" type="presOf" srcId="{7FE1B2BD-216A-4489-8CFA-30F5ECF1FB83}" destId="{9B1D5F39-5625-49D7-8A4F-3FC867E1D6AF}" srcOrd="0" destOrd="0" presId="urn:microsoft.com/office/officeart/2005/8/layout/vList2"/>
    <dgm:cxn modelId="{305069FF-41F3-4F37-AA1B-AF546ED3CD1A}" type="presParOf" srcId="{2025FF0D-10E6-4CD4-9508-598D39748D9C}" destId="{3024C687-17F7-4D57-A467-69213F2FFCEB}" srcOrd="0" destOrd="0" presId="urn:microsoft.com/office/officeart/2005/8/layout/vList2"/>
    <dgm:cxn modelId="{1BD78492-3E62-443C-A209-0BC9E83D9B66}" type="presParOf" srcId="{2025FF0D-10E6-4CD4-9508-598D39748D9C}" destId="{26504EFA-6700-49E1-8AB9-D2EA8FA8AE36}" srcOrd="1" destOrd="0" presId="urn:microsoft.com/office/officeart/2005/8/layout/vList2"/>
    <dgm:cxn modelId="{2E5708C8-A8A9-4CE9-AD94-D23D36E7B39D}" type="presParOf" srcId="{2025FF0D-10E6-4CD4-9508-598D39748D9C}" destId="{22C79F1D-F89C-45CC-A5F9-98F3C54CFE32}" srcOrd="2" destOrd="0" presId="urn:microsoft.com/office/officeart/2005/8/layout/vList2"/>
    <dgm:cxn modelId="{9023EE13-7C06-4215-8901-AEA4190D551D}" type="presParOf" srcId="{2025FF0D-10E6-4CD4-9508-598D39748D9C}" destId="{A68C37E4-E381-4F77-9AF0-91E12308A597}" srcOrd="3" destOrd="0" presId="urn:microsoft.com/office/officeart/2005/8/layout/vList2"/>
    <dgm:cxn modelId="{8AC89502-25A0-490A-BCEB-5484C3FEEBAF}" type="presParOf" srcId="{2025FF0D-10E6-4CD4-9508-598D39748D9C}" destId="{0F205AA6-FB5D-4384-99BA-AE72139FD65B}" srcOrd="4" destOrd="0" presId="urn:microsoft.com/office/officeart/2005/8/layout/vList2"/>
    <dgm:cxn modelId="{4D84C034-9EF3-45F7-98F1-369E85AE9EAD}" type="presParOf" srcId="{2025FF0D-10E6-4CD4-9508-598D39748D9C}" destId="{7F6A2B1B-3762-4904-8B3D-863700FFEE70}" srcOrd="5" destOrd="0" presId="urn:microsoft.com/office/officeart/2005/8/layout/vList2"/>
    <dgm:cxn modelId="{5232F328-5246-49D7-9970-2509651C1550}" type="presParOf" srcId="{2025FF0D-10E6-4CD4-9508-598D39748D9C}" destId="{9B1D5F39-5625-49D7-8A4F-3FC867E1D6AF}" srcOrd="6" destOrd="0" presId="urn:microsoft.com/office/officeart/2005/8/layout/vList2"/>
    <dgm:cxn modelId="{8BCFCC5E-59A3-45BE-8022-E95AF3D1010F}" type="presParOf" srcId="{2025FF0D-10E6-4CD4-9508-598D39748D9C}" destId="{FE8700D3-EE4F-4C15-83F5-F0DD62E205EB}" srcOrd="7" destOrd="0" presId="urn:microsoft.com/office/officeart/2005/8/layout/vList2"/>
    <dgm:cxn modelId="{CA0E2719-38FD-485D-8E9B-50B691ED3DEF}" type="presParOf" srcId="{2025FF0D-10E6-4CD4-9508-598D39748D9C}" destId="{7338F8CF-C7A2-4D64-B180-FB52B4796CD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8B1C0BD-4AFD-464F-BEAA-8C454BC9B6A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3D7F09-B7B2-4E3F-8FAC-61B1D54D203F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2400">
              <a:solidFill>
                <a:srgbClr val="FFFFFF"/>
              </a:solidFill>
              <a:ea typeface="+mn-ea"/>
              <a:cs typeface="+mn-cs"/>
            </a:rPr>
            <a:t>Reduced hospital pressure </a:t>
          </a: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(Connell, 2025) </a:t>
          </a:r>
          <a:endParaRPr lang="en-US" sz="2400" i="0">
            <a:solidFill>
              <a:srgbClr val="FFFFFF"/>
            </a:solidFill>
            <a:ea typeface="+mn-ea"/>
            <a:cs typeface="+mn-cs"/>
          </a:endParaRPr>
        </a:p>
      </dgm:t>
    </dgm:pt>
    <dgm:pt modelId="{2EC7FC33-BC96-487C-958E-277EE320A87B}" type="parTrans" cxnId="{96073F74-8E5A-4751-9A0D-631295881E0A}">
      <dgm:prSet/>
      <dgm:spPr/>
      <dgm:t>
        <a:bodyPr/>
        <a:lstStyle/>
        <a:p>
          <a:endParaRPr lang="en-US"/>
        </a:p>
      </dgm:t>
    </dgm:pt>
    <dgm:pt modelId="{CFF388B5-4DB7-4B7C-B667-525ABE73713E}" type="sibTrans" cxnId="{96073F74-8E5A-4751-9A0D-631295881E0A}">
      <dgm:prSet/>
      <dgm:spPr/>
      <dgm:t>
        <a:bodyPr/>
        <a:lstStyle/>
        <a:p>
          <a:endParaRPr lang="en-US"/>
        </a:p>
      </dgm:t>
    </dgm:pt>
    <dgm:pt modelId="{D1274C2B-581F-4C5C-989E-D614AE44E119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Shorter waiting times (Connell, 2025)  </a:t>
          </a:r>
          <a:endParaRPr lang="en-US" sz="2400" i="0">
            <a:solidFill>
              <a:srgbClr val="FFFFFF"/>
            </a:solidFill>
            <a:ea typeface="+mn-ea"/>
            <a:cs typeface="+mn-cs"/>
          </a:endParaRPr>
        </a:p>
      </dgm:t>
    </dgm:pt>
    <dgm:pt modelId="{AD1711A5-BD21-4F05-B56B-A88E6F06E42F}" type="parTrans" cxnId="{ACCD0AD0-4474-4D6F-8ED7-DE7B6E03D053}">
      <dgm:prSet/>
      <dgm:spPr/>
      <dgm:t>
        <a:bodyPr/>
        <a:lstStyle/>
        <a:p>
          <a:endParaRPr lang="en-US"/>
        </a:p>
      </dgm:t>
    </dgm:pt>
    <dgm:pt modelId="{8A0F64C3-7314-4326-B5BD-21036B75EA37}" type="sibTrans" cxnId="{ACCD0AD0-4474-4D6F-8ED7-DE7B6E03D053}">
      <dgm:prSet/>
      <dgm:spPr/>
      <dgm:t>
        <a:bodyPr/>
        <a:lstStyle/>
        <a:p>
          <a:endParaRPr lang="en-US"/>
        </a:p>
      </dgm:t>
    </dgm:pt>
    <dgm:pt modelId="{BAEA747B-250A-4354-9CBA-90D05460B094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Increased access to minimally invasive care (Connell, 2025) </a:t>
          </a:r>
          <a:endParaRPr lang="en-US" sz="2400" i="0">
            <a:solidFill>
              <a:srgbClr val="FFFFFF"/>
            </a:solidFill>
            <a:ea typeface="+mn-ea"/>
            <a:cs typeface="+mn-cs"/>
          </a:endParaRPr>
        </a:p>
      </dgm:t>
    </dgm:pt>
    <dgm:pt modelId="{D393C716-F711-41BC-8873-E60CD0F647C9}" type="parTrans" cxnId="{583839A4-F195-49D0-A050-096CEB892204}">
      <dgm:prSet/>
      <dgm:spPr/>
      <dgm:t>
        <a:bodyPr/>
        <a:lstStyle/>
        <a:p>
          <a:endParaRPr lang="en-US"/>
        </a:p>
      </dgm:t>
    </dgm:pt>
    <dgm:pt modelId="{A677D07A-01B2-4733-8ABC-BD0D343BA5B3}" type="sibTrans" cxnId="{583839A4-F195-49D0-A050-096CEB892204}">
      <dgm:prSet/>
      <dgm:spPr/>
      <dgm:t>
        <a:bodyPr/>
        <a:lstStyle/>
        <a:p>
          <a:endParaRPr lang="en-US"/>
        </a:p>
      </dgm:t>
    </dgm:pt>
    <dgm:pt modelId="{C9EF7724-60ED-4C9A-8000-ACB56BD8C13E}">
      <dgm:prSet custT="1"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Faster return to normal life (Connell, 2025)  </a:t>
          </a:r>
          <a:endParaRPr lang="en-US" sz="2400" i="0">
            <a:solidFill>
              <a:srgbClr val="FFFFFF"/>
            </a:solidFill>
            <a:latin typeface="Arial" panose="020B0604020202020204"/>
            <a:ea typeface="+mn-ea"/>
            <a:cs typeface="+mn-cs"/>
          </a:endParaRPr>
        </a:p>
      </dgm:t>
    </dgm:pt>
    <dgm:pt modelId="{91B8DE32-C3A4-4011-A16A-0E53AD05D0B0}" type="parTrans" cxnId="{94277240-05C2-49A1-B4CB-B75F2F440B00}">
      <dgm:prSet/>
      <dgm:spPr/>
      <dgm:t>
        <a:bodyPr/>
        <a:lstStyle/>
        <a:p>
          <a:endParaRPr lang="en-US"/>
        </a:p>
      </dgm:t>
    </dgm:pt>
    <dgm:pt modelId="{770BAF7D-9328-414D-804E-92853083BBF4}" type="sibTrans" cxnId="{94277240-05C2-49A1-B4CB-B75F2F440B00}">
      <dgm:prSet/>
      <dgm:spPr/>
      <dgm:t>
        <a:bodyPr/>
        <a:lstStyle/>
        <a:p>
          <a:endParaRPr lang="en-US"/>
        </a:p>
      </dgm:t>
    </dgm:pt>
    <dgm:pt modelId="{58D9995C-A844-4601-B59C-A1D17AE74ED3}">
      <dgm:prSet phldr="0"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Improved public trust in healthcare</a:t>
          </a:r>
          <a:br>
            <a:rPr lang="en-GB" sz="2400" i="0" dirty="0">
              <a:ea typeface="+mn-ea"/>
              <a:cs typeface="+mn-cs"/>
            </a:rPr>
          </a:b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(NICE, 2025) </a:t>
          </a:r>
          <a:endParaRPr lang="en-GB" sz="2400">
            <a:solidFill>
              <a:srgbClr val="FFFFFF"/>
            </a:solidFill>
            <a:ea typeface="+mn-ea"/>
            <a:cs typeface="+mn-cs"/>
          </a:endParaRPr>
        </a:p>
      </dgm:t>
    </dgm:pt>
    <dgm:pt modelId="{5FE62A01-4B54-4472-8F26-E666140A9B51}" type="parTrans" cxnId="{CDBE0EEE-CB32-4FD1-88DF-CE622A8C5D14}">
      <dgm:prSet/>
      <dgm:spPr/>
    </dgm:pt>
    <dgm:pt modelId="{041CD9E1-4482-40F3-BECB-95BA4E184F58}" type="sibTrans" cxnId="{CDBE0EEE-CB32-4FD1-88DF-CE622A8C5D14}">
      <dgm:prSet/>
      <dgm:spPr/>
    </dgm:pt>
    <dgm:pt modelId="{87D53F0F-E6AA-4944-8271-76CB69BC2FE1}" type="pres">
      <dgm:prSet presAssocID="{18B1C0BD-4AFD-464F-BEAA-8C454BC9B6A3}" presName="linear" presStyleCnt="0">
        <dgm:presLayoutVars>
          <dgm:dir/>
          <dgm:animLvl val="lvl"/>
          <dgm:resizeHandles val="exact"/>
        </dgm:presLayoutVars>
      </dgm:prSet>
      <dgm:spPr/>
    </dgm:pt>
    <dgm:pt modelId="{F195561A-BD9B-4C47-BC49-BDA66EA3683C}" type="pres">
      <dgm:prSet presAssocID="{3E3D7F09-B7B2-4E3F-8FAC-61B1D54D203F}" presName="parentLin" presStyleCnt="0"/>
      <dgm:spPr/>
    </dgm:pt>
    <dgm:pt modelId="{12DC3958-5728-4E8C-B1B8-5ED7B32AB19F}" type="pres">
      <dgm:prSet presAssocID="{3E3D7F09-B7B2-4E3F-8FAC-61B1D54D203F}" presName="parentLeftMargin" presStyleLbl="node1" presStyleIdx="0" presStyleCnt="5"/>
      <dgm:spPr/>
    </dgm:pt>
    <dgm:pt modelId="{5DDCDACB-9260-47EC-ADB2-4A3C88E52DB1}" type="pres">
      <dgm:prSet presAssocID="{3E3D7F09-B7B2-4E3F-8FAC-61B1D54D203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5560084-A3E7-4511-AC2F-00F84FCE2466}" type="pres">
      <dgm:prSet presAssocID="{3E3D7F09-B7B2-4E3F-8FAC-61B1D54D203F}" presName="negativeSpace" presStyleCnt="0"/>
      <dgm:spPr/>
    </dgm:pt>
    <dgm:pt modelId="{3A3DAEE3-40B5-4470-AB45-EDF07D680029}" type="pres">
      <dgm:prSet presAssocID="{3E3D7F09-B7B2-4E3F-8FAC-61B1D54D203F}" presName="childText" presStyleLbl="conFgAcc1" presStyleIdx="0" presStyleCnt="5">
        <dgm:presLayoutVars>
          <dgm:bulletEnabled val="1"/>
        </dgm:presLayoutVars>
      </dgm:prSet>
      <dgm:spPr/>
    </dgm:pt>
    <dgm:pt modelId="{B62475D8-EE71-4564-9545-355037B9D19F}" type="pres">
      <dgm:prSet presAssocID="{CFF388B5-4DB7-4B7C-B667-525ABE73713E}" presName="spaceBetweenRectangles" presStyleCnt="0"/>
      <dgm:spPr/>
    </dgm:pt>
    <dgm:pt modelId="{0AD4715E-3180-4AA4-B660-191F1F3CF981}" type="pres">
      <dgm:prSet presAssocID="{D1274C2B-581F-4C5C-989E-D614AE44E119}" presName="parentLin" presStyleCnt="0"/>
      <dgm:spPr/>
    </dgm:pt>
    <dgm:pt modelId="{7293993D-3F69-4233-96E5-4CB621FA2807}" type="pres">
      <dgm:prSet presAssocID="{D1274C2B-581F-4C5C-989E-D614AE44E119}" presName="parentLeftMargin" presStyleLbl="node1" presStyleIdx="0" presStyleCnt="5"/>
      <dgm:spPr/>
    </dgm:pt>
    <dgm:pt modelId="{4CD7B461-22F3-431B-9EE8-CD2B17CBEE23}" type="pres">
      <dgm:prSet presAssocID="{D1274C2B-581F-4C5C-989E-D614AE44E11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D19CC19E-C370-4DB2-B641-D798455A73DB}" type="pres">
      <dgm:prSet presAssocID="{D1274C2B-581F-4C5C-989E-D614AE44E119}" presName="negativeSpace" presStyleCnt="0"/>
      <dgm:spPr/>
    </dgm:pt>
    <dgm:pt modelId="{55456145-5B75-43B4-931C-12249E6C528C}" type="pres">
      <dgm:prSet presAssocID="{D1274C2B-581F-4C5C-989E-D614AE44E119}" presName="childText" presStyleLbl="conFgAcc1" presStyleIdx="1" presStyleCnt="5">
        <dgm:presLayoutVars>
          <dgm:bulletEnabled val="1"/>
        </dgm:presLayoutVars>
      </dgm:prSet>
      <dgm:spPr/>
    </dgm:pt>
    <dgm:pt modelId="{59E72104-6DB7-4152-8CD0-055371AA1B9C}" type="pres">
      <dgm:prSet presAssocID="{8A0F64C3-7314-4326-B5BD-21036B75EA37}" presName="spaceBetweenRectangles" presStyleCnt="0"/>
      <dgm:spPr/>
    </dgm:pt>
    <dgm:pt modelId="{F5D8F98B-9C25-4D3C-BF51-EA960C0F7BA2}" type="pres">
      <dgm:prSet presAssocID="{BAEA747B-250A-4354-9CBA-90D05460B094}" presName="parentLin" presStyleCnt="0"/>
      <dgm:spPr/>
    </dgm:pt>
    <dgm:pt modelId="{566A7C0D-CAB6-47C2-AB1A-F6FFE9872D9E}" type="pres">
      <dgm:prSet presAssocID="{BAEA747B-250A-4354-9CBA-90D05460B094}" presName="parentLeftMargin" presStyleLbl="node1" presStyleIdx="1" presStyleCnt="5"/>
      <dgm:spPr/>
    </dgm:pt>
    <dgm:pt modelId="{D0E25631-9224-4E57-814A-828EC59AF254}" type="pres">
      <dgm:prSet presAssocID="{BAEA747B-250A-4354-9CBA-90D05460B09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96FADF1-8ED4-4D99-B9A2-11ECE0850E3D}" type="pres">
      <dgm:prSet presAssocID="{BAEA747B-250A-4354-9CBA-90D05460B094}" presName="negativeSpace" presStyleCnt="0"/>
      <dgm:spPr/>
    </dgm:pt>
    <dgm:pt modelId="{E335118F-6BA7-4F96-9483-7537B58FA956}" type="pres">
      <dgm:prSet presAssocID="{BAEA747B-250A-4354-9CBA-90D05460B094}" presName="childText" presStyleLbl="conFgAcc1" presStyleIdx="2" presStyleCnt="5">
        <dgm:presLayoutVars>
          <dgm:bulletEnabled val="1"/>
        </dgm:presLayoutVars>
      </dgm:prSet>
      <dgm:spPr/>
    </dgm:pt>
    <dgm:pt modelId="{56CE6B06-9E5E-4E87-BEE6-67A6B1C532E8}" type="pres">
      <dgm:prSet presAssocID="{A677D07A-01B2-4733-8ABC-BD0D343BA5B3}" presName="spaceBetweenRectangles" presStyleCnt="0"/>
      <dgm:spPr/>
    </dgm:pt>
    <dgm:pt modelId="{56640BF9-F1CE-45B2-B719-7473E46AD4E4}" type="pres">
      <dgm:prSet presAssocID="{C9EF7724-60ED-4C9A-8000-ACB56BD8C13E}" presName="parentLin" presStyleCnt="0"/>
      <dgm:spPr/>
    </dgm:pt>
    <dgm:pt modelId="{3EAAC379-71DD-4BB0-82B6-C9231DDF4A8E}" type="pres">
      <dgm:prSet presAssocID="{C9EF7724-60ED-4C9A-8000-ACB56BD8C13E}" presName="parentLeftMargin" presStyleLbl="node1" presStyleIdx="2" presStyleCnt="5"/>
      <dgm:spPr/>
    </dgm:pt>
    <dgm:pt modelId="{CC30CDB8-C2DC-4DF2-AC29-DAC99C0656C9}" type="pres">
      <dgm:prSet presAssocID="{C9EF7724-60ED-4C9A-8000-ACB56BD8C13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F2843C0-163F-4784-B74F-E1614B82B787}" type="pres">
      <dgm:prSet presAssocID="{C9EF7724-60ED-4C9A-8000-ACB56BD8C13E}" presName="negativeSpace" presStyleCnt="0"/>
      <dgm:spPr/>
    </dgm:pt>
    <dgm:pt modelId="{8EAE7F04-676D-482E-8970-E1FFC389C501}" type="pres">
      <dgm:prSet presAssocID="{C9EF7724-60ED-4C9A-8000-ACB56BD8C13E}" presName="childText" presStyleLbl="conFgAcc1" presStyleIdx="3" presStyleCnt="5">
        <dgm:presLayoutVars>
          <dgm:bulletEnabled val="1"/>
        </dgm:presLayoutVars>
      </dgm:prSet>
      <dgm:spPr/>
    </dgm:pt>
    <dgm:pt modelId="{8E3F0ED6-F50F-4F3A-9A6E-04F28E40E174}" type="pres">
      <dgm:prSet presAssocID="{770BAF7D-9328-414D-804E-92853083BBF4}" presName="spaceBetweenRectangles" presStyleCnt="0"/>
      <dgm:spPr/>
    </dgm:pt>
    <dgm:pt modelId="{621D99C8-70FE-4485-9AB2-F79F8A25FD9B}" type="pres">
      <dgm:prSet presAssocID="{58D9995C-A844-4601-B59C-A1D17AE74ED3}" presName="parentLin" presStyleCnt="0"/>
      <dgm:spPr/>
    </dgm:pt>
    <dgm:pt modelId="{CC256227-CEFC-4BBA-959E-E45C49D069ED}" type="pres">
      <dgm:prSet presAssocID="{58D9995C-A844-4601-B59C-A1D17AE74ED3}" presName="parentLeftMargin" presStyleLbl="node1" presStyleIdx="3" presStyleCnt="5"/>
      <dgm:spPr/>
    </dgm:pt>
    <dgm:pt modelId="{D3038B52-1467-4E37-83E4-9F4261C2F6FD}" type="pres">
      <dgm:prSet presAssocID="{58D9995C-A844-4601-B59C-A1D17AE74ED3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B32EE176-F7B6-4E72-9692-99F17C9DBC94}" type="pres">
      <dgm:prSet presAssocID="{58D9995C-A844-4601-B59C-A1D17AE74ED3}" presName="negativeSpace" presStyleCnt="0"/>
      <dgm:spPr/>
    </dgm:pt>
    <dgm:pt modelId="{EA125D4E-8917-4E2D-89CF-DB566212A59B}" type="pres">
      <dgm:prSet presAssocID="{58D9995C-A844-4601-B59C-A1D17AE74ED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739D4B2A-7EB3-4FB2-BB24-6C747868FAF6}" type="presOf" srcId="{3E3D7F09-B7B2-4E3F-8FAC-61B1D54D203F}" destId="{12DC3958-5728-4E8C-B1B8-5ED7B32AB19F}" srcOrd="0" destOrd="0" presId="urn:microsoft.com/office/officeart/2005/8/layout/list1"/>
    <dgm:cxn modelId="{B2FB6B2E-ABC4-4D87-85C2-C4FC3B57A2C1}" type="presOf" srcId="{D1274C2B-581F-4C5C-989E-D614AE44E119}" destId="{4CD7B461-22F3-431B-9EE8-CD2B17CBEE23}" srcOrd="1" destOrd="0" presId="urn:microsoft.com/office/officeart/2005/8/layout/list1"/>
    <dgm:cxn modelId="{57DD0D32-CE84-41F9-B2E9-9D80C7A3C164}" type="presOf" srcId="{C9EF7724-60ED-4C9A-8000-ACB56BD8C13E}" destId="{CC30CDB8-C2DC-4DF2-AC29-DAC99C0656C9}" srcOrd="1" destOrd="0" presId="urn:microsoft.com/office/officeart/2005/8/layout/list1"/>
    <dgm:cxn modelId="{7FF71D32-8FCF-4AF4-826D-C22398FA7A85}" type="presOf" srcId="{3E3D7F09-B7B2-4E3F-8FAC-61B1D54D203F}" destId="{5DDCDACB-9260-47EC-ADB2-4A3C88E52DB1}" srcOrd="1" destOrd="0" presId="urn:microsoft.com/office/officeart/2005/8/layout/list1"/>
    <dgm:cxn modelId="{31F50736-8C4E-476A-9883-1BCA1272B734}" type="presOf" srcId="{BAEA747B-250A-4354-9CBA-90D05460B094}" destId="{D0E25631-9224-4E57-814A-828EC59AF254}" srcOrd="1" destOrd="0" presId="urn:microsoft.com/office/officeart/2005/8/layout/list1"/>
    <dgm:cxn modelId="{A6AE5B3D-9380-458C-B89A-29CB06A9B4F4}" type="presOf" srcId="{C9EF7724-60ED-4C9A-8000-ACB56BD8C13E}" destId="{3EAAC379-71DD-4BB0-82B6-C9231DDF4A8E}" srcOrd="0" destOrd="0" presId="urn:microsoft.com/office/officeart/2005/8/layout/list1"/>
    <dgm:cxn modelId="{94277240-05C2-49A1-B4CB-B75F2F440B00}" srcId="{18B1C0BD-4AFD-464F-BEAA-8C454BC9B6A3}" destId="{C9EF7724-60ED-4C9A-8000-ACB56BD8C13E}" srcOrd="3" destOrd="0" parTransId="{91B8DE32-C3A4-4011-A16A-0E53AD05D0B0}" sibTransId="{770BAF7D-9328-414D-804E-92853083BBF4}"/>
    <dgm:cxn modelId="{96073F74-8E5A-4751-9A0D-631295881E0A}" srcId="{18B1C0BD-4AFD-464F-BEAA-8C454BC9B6A3}" destId="{3E3D7F09-B7B2-4E3F-8FAC-61B1D54D203F}" srcOrd="0" destOrd="0" parTransId="{2EC7FC33-BC96-487C-958E-277EE320A87B}" sibTransId="{CFF388B5-4DB7-4B7C-B667-525ABE73713E}"/>
    <dgm:cxn modelId="{E77FC090-2129-49BB-9B9D-785C88CF1958}" type="presOf" srcId="{BAEA747B-250A-4354-9CBA-90D05460B094}" destId="{566A7C0D-CAB6-47C2-AB1A-F6FFE9872D9E}" srcOrd="0" destOrd="0" presId="urn:microsoft.com/office/officeart/2005/8/layout/list1"/>
    <dgm:cxn modelId="{97D420A2-6A79-45AC-89D0-9D49967276BF}" type="presOf" srcId="{D1274C2B-581F-4C5C-989E-D614AE44E119}" destId="{7293993D-3F69-4233-96E5-4CB621FA2807}" srcOrd="0" destOrd="0" presId="urn:microsoft.com/office/officeart/2005/8/layout/list1"/>
    <dgm:cxn modelId="{583839A4-F195-49D0-A050-096CEB892204}" srcId="{18B1C0BD-4AFD-464F-BEAA-8C454BC9B6A3}" destId="{BAEA747B-250A-4354-9CBA-90D05460B094}" srcOrd="2" destOrd="0" parTransId="{D393C716-F711-41BC-8873-E60CD0F647C9}" sibTransId="{A677D07A-01B2-4733-8ABC-BD0D343BA5B3}"/>
    <dgm:cxn modelId="{68255EA5-447A-421A-8B0D-058EB237DC0D}" type="presOf" srcId="{58D9995C-A844-4601-B59C-A1D17AE74ED3}" destId="{D3038B52-1467-4E37-83E4-9F4261C2F6FD}" srcOrd="1" destOrd="0" presId="urn:microsoft.com/office/officeart/2005/8/layout/list1"/>
    <dgm:cxn modelId="{9973AFB3-F3EE-4D03-A7A1-4F545730B007}" type="presOf" srcId="{18B1C0BD-4AFD-464F-BEAA-8C454BC9B6A3}" destId="{87D53F0F-E6AA-4944-8271-76CB69BC2FE1}" srcOrd="0" destOrd="0" presId="urn:microsoft.com/office/officeart/2005/8/layout/list1"/>
    <dgm:cxn modelId="{ACCD0AD0-4474-4D6F-8ED7-DE7B6E03D053}" srcId="{18B1C0BD-4AFD-464F-BEAA-8C454BC9B6A3}" destId="{D1274C2B-581F-4C5C-989E-D614AE44E119}" srcOrd="1" destOrd="0" parTransId="{AD1711A5-BD21-4F05-B56B-A88E6F06E42F}" sibTransId="{8A0F64C3-7314-4326-B5BD-21036B75EA37}"/>
    <dgm:cxn modelId="{8C4CA1D6-D99B-4C45-92BC-A7543E748011}" type="presOf" srcId="{58D9995C-A844-4601-B59C-A1D17AE74ED3}" destId="{CC256227-CEFC-4BBA-959E-E45C49D069ED}" srcOrd="0" destOrd="0" presId="urn:microsoft.com/office/officeart/2005/8/layout/list1"/>
    <dgm:cxn modelId="{CDBE0EEE-CB32-4FD1-88DF-CE622A8C5D14}" srcId="{18B1C0BD-4AFD-464F-BEAA-8C454BC9B6A3}" destId="{58D9995C-A844-4601-B59C-A1D17AE74ED3}" srcOrd="4" destOrd="0" parTransId="{5FE62A01-4B54-4472-8F26-E666140A9B51}" sibTransId="{041CD9E1-4482-40F3-BECB-95BA4E184F58}"/>
    <dgm:cxn modelId="{AFE0179B-F162-498A-BB56-155B2A139885}" type="presParOf" srcId="{87D53F0F-E6AA-4944-8271-76CB69BC2FE1}" destId="{F195561A-BD9B-4C47-BC49-BDA66EA3683C}" srcOrd="0" destOrd="0" presId="urn:microsoft.com/office/officeart/2005/8/layout/list1"/>
    <dgm:cxn modelId="{97BE951D-E5BE-4A93-BC7F-8F612D13D9EC}" type="presParOf" srcId="{F195561A-BD9B-4C47-BC49-BDA66EA3683C}" destId="{12DC3958-5728-4E8C-B1B8-5ED7B32AB19F}" srcOrd="0" destOrd="0" presId="urn:microsoft.com/office/officeart/2005/8/layout/list1"/>
    <dgm:cxn modelId="{3681954A-795B-4805-92B3-6A54751ABB8F}" type="presParOf" srcId="{F195561A-BD9B-4C47-BC49-BDA66EA3683C}" destId="{5DDCDACB-9260-47EC-ADB2-4A3C88E52DB1}" srcOrd="1" destOrd="0" presId="urn:microsoft.com/office/officeart/2005/8/layout/list1"/>
    <dgm:cxn modelId="{70078FC8-7607-4700-9A76-318CF21C4630}" type="presParOf" srcId="{87D53F0F-E6AA-4944-8271-76CB69BC2FE1}" destId="{F5560084-A3E7-4511-AC2F-00F84FCE2466}" srcOrd="1" destOrd="0" presId="urn:microsoft.com/office/officeart/2005/8/layout/list1"/>
    <dgm:cxn modelId="{3E4ADB76-8863-41B4-8370-016B2DF4E49D}" type="presParOf" srcId="{87D53F0F-E6AA-4944-8271-76CB69BC2FE1}" destId="{3A3DAEE3-40B5-4470-AB45-EDF07D680029}" srcOrd="2" destOrd="0" presId="urn:microsoft.com/office/officeart/2005/8/layout/list1"/>
    <dgm:cxn modelId="{399EBAB2-848B-461B-929F-558D7C4BFBEF}" type="presParOf" srcId="{87D53F0F-E6AA-4944-8271-76CB69BC2FE1}" destId="{B62475D8-EE71-4564-9545-355037B9D19F}" srcOrd="3" destOrd="0" presId="urn:microsoft.com/office/officeart/2005/8/layout/list1"/>
    <dgm:cxn modelId="{E9677D3D-E963-4C1A-9AB5-5C47C71B136F}" type="presParOf" srcId="{87D53F0F-E6AA-4944-8271-76CB69BC2FE1}" destId="{0AD4715E-3180-4AA4-B660-191F1F3CF981}" srcOrd="4" destOrd="0" presId="urn:microsoft.com/office/officeart/2005/8/layout/list1"/>
    <dgm:cxn modelId="{A7FA3D33-4225-49F9-A161-450F8E5C834C}" type="presParOf" srcId="{0AD4715E-3180-4AA4-B660-191F1F3CF981}" destId="{7293993D-3F69-4233-96E5-4CB621FA2807}" srcOrd="0" destOrd="0" presId="urn:microsoft.com/office/officeart/2005/8/layout/list1"/>
    <dgm:cxn modelId="{0336D421-A0C5-49D3-B1BC-EB0B08DEF53B}" type="presParOf" srcId="{0AD4715E-3180-4AA4-B660-191F1F3CF981}" destId="{4CD7B461-22F3-431B-9EE8-CD2B17CBEE23}" srcOrd="1" destOrd="0" presId="urn:microsoft.com/office/officeart/2005/8/layout/list1"/>
    <dgm:cxn modelId="{2F8BC153-D6E3-4877-A0E8-59BC2DA44D35}" type="presParOf" srcId="{87D53F0F-E6AA-4944-8271-76CB69BC2FE1}" destId="{D19CC19E-C370-4DB2-B641-D798455A73DB}" srcOrd="5" destOrd="0" presId="urn:microsoft.com/office/officeart/2005/8/layout/list1"/>
    <dgm:cxn modelId="{E4EEF3FE-0D65-4F12-8E43-DA98291A70DD}" type="presParOf" srcId="{87D53F0F-E6AA-4944-8271-76CB69BC2FE1}" destId="{55456145-5B75-43B4-931C-12249E6C528C}" srcOrd="6" destOrd="0" presId="urn:microsoft.com/office/officeart/2005/8/layout/list1"/>
    <dgm:cxn modelId="{73BAC62C-FA5C-4700-8BB6-FB010CD53ABB}" type="presParOf" srcId="{87D53F0F-E6AA-4944-8271-76CB69BC2FE1}" destId="{59E72104-6DB7-4152-8CD0-055371AA1B9C}" srcOrd="7" destOrd="0" presId="urn:microsoft.com/office/officeart/2005/8/layout/list1"/>
    <dgm:cxn modelId="{444D6895-CC9E-4BC1-896E-41B5F850FD55}" type="presParOf" srcId="{87D53F0F-E6AA-4944-8271-76CB69BC2FE1}" destId="{F5D8F98B-9C25-4D3C-BF51-EA960C0F7BA2}" srcOrd="8" destOrd="0" presId="urn:microsoft.com/office/officeart/2005/8/layout/list1"/>
    <dgm:cxn modelId="{C7A18F49-B11C-400F-91D8-31ED17F19622}" type="presParOf" srcId="{F5D8F98B-9C25-4D3C-BF51-EA960C0F7BA2}" destId="{566A7C0D-CAB6-47C2-AB1A-F6FFE9872D9E}" srcOrd="0" destOrd="0" presId="urn:microsoft.com/office/officeart/2005/8/layout/list1"/>
    <dgm:cxn modelId="{D5506ED1-8D46-442A-BA0D-9E8244AAAD5A}" type="presParOf" srcId="{F5D8F98B-9C25-4D3C-BF51-EA960C0F7BA2}" destId="{D0E25631-9224-4E57-814A-828EC59AF254}" srcOrd="1" destOrd="0" presId="urn:microsoft.com/office/officeart/2005/8/layout/list1"/>
    <dgm:cxn modelId="{52CBD774-0442-44BC-90C8-0E8F7E29B0B0}" type="presParOf" srcId="{87D53F0F-E6AA-4944-8271-76CB69BC2FE1}" destId="{E96FADF1-8ED4-4D99-B9A2-11ECE0850E3D}" srcOrd="9" destOrd="0" presId="urn:microsoft.com/office/officeart/2005/8/layout/list1"/>
    <dgm:cxn modelId="{140F8045-1261-4891-9B04-362D26462579}" type="presParOf" srcId="{87D53F0F-E6AA-4944-8271-76CB69BC2FE1}" destId="{E335118F-6BA7-4F96-9483-7537B58FA956}" srcOrd="10" destOrd="0" presId="urn:microsoft.com/office/officeart/2005/8/layout/list1"/>
    <dgm:cxn modelId="{058882F5-9D52-43F7-9066-2D0A2EB63141}" type="presParOf" srcId="{87D53F0F-E6AA-4944-8271-76CB69BC2FE1}" destId="{56CE6B06-9E5E-4E87-BEE6-67A6B1C532E8}" srcOrd="11" destOrd="0" presId="urn:microsoft.com/office/officeart/2005/8/layout/list1"/>
    <dgm:cxn modelId="{9BD4A6E5-52D8-4DBB-98B6-45EF523AF258}" type="presParOf" srcId="{87D53F0F-E6AA-4944-8271-76CB69BC2FE1}" destId="{56640BF9-F1CE-45B2-B719-7473E46AD4E4}" srcOrd="12" destOrd="0" presId="urn:microsoft.com/office/officeart/2005/8/layout/list1"/>
    <dgm:cxn modelId="{6321500F-2119-4CB9-BE35-898B8128DAFC}" type="presParOf" srcId="{56640BF9-F1CE-45B2-B719-7473E46AD4E4}" destId="{3EAAC379-71DD-4BB0-82B6-C9231DDF4A8E}" srcOrd="0" destOrd="0" presId="urn:microsoft.com/office/officeart/2005/8/layout/list1"/>
    <dgm:cxn modelId="{6CFDE0D7-FE97-4387-B653-1F688F8E4414}" type="presParOf" srcId="{56640BF9-F1CE-45B2-B719-7473E46AD4E4}" destId="{CC30CDB8-C2DC-4DF2-AC29-DAC99C0656C9}" srcOrd="1" destOrd="0" presId="urn:microsoft.com/office/officeart/2005/8/layout/list1"/>
    <dgm:cxn modelId="{CB368AB8-7CE2-47D1-86AB-9068AFE7EA62}" type="presParOf" srcId="{87D53F0F-E6AA-4944-8271-76CB69BC2FE1}" destId="{AF2843C0-163F-4784-B74F-E1614B82B787}" srcOrd="13" destOrd="0" presId="urn:microsoft.com/office/officeart/2005/8/layout/list1"/>
    <dgm:cxn modelId="{F18E4535-C56E-4FB1-AC94-86EB91E85C8A}" type="presParOf" srcId="{87D53F0F-E6AA-4944-8271-76CB69BC2FE1}" destId="{8EAE7F04-676D-482E-8970-E1FFC389C501}" srcOrd="14" destOrd="0" presId="urn:microsoft.com/office/officeart/2005/8/layout/list1"/>
    <dgm:cxn modelId="{BEBBB892-93D6-4826-9D38-1074D9890673}" type="presParOf" srcId="{87D53F0F-E6AA-4944-8271-76CB69BC2FE1}" destId="{8E3F0ED6-F50F-4F3A-9A6E-04F28E40E174}" srcOrd="15" destOrd="0" presId="urn:microsoft.com/office/officeart/2005/8/layout/list1"/>
    <dgm:cxn modelId="{DC1EEB4E-4F6B-4BE4-98E0-C6D2A97FD0D2}" type="presParOf" srcId="{87D53F0F-E6AA-4944-8271-76CB69BC2FE1}" destId="{621D99C8-70FE-4485-9AB2-F79F8A25FD9B}" srcOrd="16" destOrd="0" presId="urn:microsoft.com/office/officeart/2005/8/layout/list1"/>
    <dgm:cxn modelId="{F976E0AF-9A66-47F1-8BD9-6B22E863D1C5}" type="presParOf" srcId="{621D99C8-70FE-4485-9AB2-F79F8A25FD9B}" destId="{CC256227-CEFC-4BBA-959E-E45C49D069ED}" srcOrd="0" destOrd="0" presId="urn:microsoft.com/office/officeart/2005/8/layout/list1"/>
    <dgm:cxn modelId="{5EC116A5-E913-456E-A798-500A185F1C6C}" type="presParOf" srcId="{621D99C8-70FE-4485-9AB2-F79F8A25FD9B}" destId="{D3038B52-1467-4E37-83E4-9F4261C2F6FD}" srcOrd="1" destOrd="0" presId="urn:microsoft.com/office/officeart/2005/8/layout/list1"/>
    <dgm:cxn modelId="{2AF30AEE-F249-463E-95CB-768BE96E4168}" type="presParOf" srcId="{87D53F0F-E6AA-4944-8271-76CB69BC2FE1}" destId="{B32EE176-F7B6-4E72-9692-99F17C9DBC94}" srcOrd="17" destOrd="0" presId="urn:microsoft.com/office/officeart/2005/8/layout/list1"/>
    <dgm:cxn modelId="{9DF67E7B-59A1-45C9-AE59-BB568A9052F5}" type="presParOf" srcId="{87D53F0F-E6AA-4944-8271-76CB69BC2FE1}" destId="{EA125D4E-8917-4E2D-89CF-DB566212A59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5D2C994-F78D-476A-BBB8-75F6408DB355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B4D17D-6E6F-43BF-99EC-70A1727AA62C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Increased complexity of procedures (RCS England, 2025).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5956AF-059D-4B9B-ACC0-5F7E688BB58C}" type="parTrans" cxnId="{03918493-747A-4726-8406-C998A0934B9B}">
      <dgm:prSet/>
      <dgm:spPr/>
      <dgm:t>
        <a:bodyPr/>
        <a:lstStyle/>
        <a:p>
          <a:endParaRPr lang="en-US"/>
        </a:p>
      </dgm:t>
    </dgm:pt>
    <dgm:pt modelId="{A30FC7BE-B0ED-4FF7-9AFA-710BB61D3773}" type="sibTrans" cxnId="{03918493-747A-4726-8406-C998A0934B9B}">
      <dgm:prSet/>
      <dgm:spPr/>
      <dgm:t>
        <a:bodyPr/>
        <a:lstStyle/>
        <a:p>
          <a:endParaRPr lang="en-US"/>
        </a:p>
      </dgm:t>
    </dgm:pt>
    <dgm:pt modelId="{CBEF9AFE-C88E-4F64-A399-5E48626FC49B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High training demands (RCS England, 2025).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8CD429-4DF3-436F-AB53-B42015D875F6}" type="parTrans" cxnId="{4CD059D1-BDAA-413B-AFBB-F4F9A38D2626}">
      <dgm:prSet/>
      <dgm:spPr/>
      <dgm:t>
        <a:bodyPr/>
        <a:lstStyle/>
        <a:p>
          <a:endParaRPr lang="en-US"/>
        </a:p>
      </dgm:t>
    </dgm:pt>
    <dgm:pt modelId="{118E0738-7308-4207-AF2F-EF6D4F21FE8A}" type="sibTrans" cxnId="{4CD059D1-BDAA-413B-AFBB-F4F9A38D2626}">
      <dgm:prSet/>
      <dgm:spPr/>
      <dgm:t>
        <a:bodyPr/>
        <a:lstStyle/>
        <a:p>
          <a:endParaRPr lang="en-US"/>
        </a:p>
      </dgm:t>
    </dgm:pt>
    <dgm:pt modelId="{D4B6DDF3-407E-4F05-8EE9-BC71287BB914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Changes to theatre infrastructure (RAS, 2025).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9AABC3-1EFE-4A8C-9568-C4F336638422}" type="parTrans" cxnId="{EBF1FBE6-8E9A-441E-A104-AB983790D726}">
      <dgm:prSet/>
      <dgm:spPr/>
      <dgm:t>
        <a:bodyPr/>
        <a:lstStyle/>
        <a:p>
          <a:endParaRPr lang="en-US"/>
        </a:p>
      </dgm:t>
    </dgm:pt>
    <dgm:pt modelId="{06BD147A-51C6-4346-AC4E-F24167B10760}" type="sibTrans" cxnId="{EBF1FBE6-8E9A-441E-A104-AB983790D726}">
      <dgm:prSet/>
      <dgm:spPr/>
      <dgm:t>
        <a:bodyPr/>
        <a:lstStyle/>
        <a:p>
          <a:endParaRPr lang="en-US"/>
        </a:p>
      </dgm:t>
    </dgm:pt>
    <dgm:pt modelId="{BF35FDC2-0013-43A6-9A6F-30F1476772EF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Increased stress and workload for staff (Schouten </a:t>
          </a:r>
          <a:r>
            <a:rPr lang="en-GB" sz="2000" i="1" dirty="0">
              <a:latin typeface="Arial" panose="020B0604020202020204" pitchFamily="34" charset="0"/>
              <a:cs typeface="Arial" panose="020B0604020202020204" pitchFamily="34" charset="0"/>
            </a:rPr>
            <a:t>et al.,</a:t>
          </a: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 2025).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5E3E3E-BC20-4ECB-96F9-53BB40A1EE49}" type="parTrans" cxnId="{4D9A824A-F8D7-4CE6-982E-35FDD8CD2778}">
      <dgm:prSet/>
      <dgm:spPr/>
      <dgm:t>
        <a:bodyPr/>
        <a:lstStyle/>
        <a:p>
          <a:endParaRPr lang="en-US"/>
        </a:p>
      </dgm:t>
    </dgm:pt>
    <dgm:pt modelId="{0A10A220-4C93-4CE6-9BB9-AB4551697309}" type="sibTrans" cxnId="{4D9A824A-F8D7-4CE6-982E-35FDD8CD2778}">
      <dgm:prSet/>
      <dgm:spPr/>
      <dgm:t>
        <a:bodyPr/>
        <a:lstStyle/>
        <a:p>
          <a:endParaRPr lang="en-US"/>
        </a:p>
      </dgm:t>
    </dgm:pt>
    <dgm:pt modelId="{3A43B68C-5F5A-441D-AC53-B0E921B252B6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Reduced job satisfaction in some cases (Schouten et al., 2025).</a:t>
          </a:r>
        </a:p>
      </dgm:t>
    </dgm:pt>
    <dgm:pt modelId="{D25C479A-C8A0-4B66-812A-9DE7B1489737}" type="parTrans" cxnId="{445E45D7-0D36-480E-89D4-B2793476B122}">
      <dgm:prSet/>
      <dgm:spPr/>
      <dgm:t>
        <a:bodyPr/>
        <a:lstStyle/>
        <a:p>
          <a:endParaRPr lang="en-US"/>
        </a:p>
      </dgm:t>
    </dgm:pt>
    <dgm:pt modelId="{AE8F8008-C55C-4E29-8817-FAEC15B9F2BD}" type="sibTrans" cxnId="{445E45D7-0D36-480E-89D4-B2793476B122}">
      <dgm:prSet/>
      <dgm:spPr/>
      <dgm:t>
        <a:bodyPr/>
        <a:lstStyle/>
        <a:p>
          <a:endParaRPr lang="en-US"/>
        </a:p>
      </dgm:t>
    </dgm:pt>
    <dgm:pt modelId="{5872D349-9267-4859-A202-65DECC385EF4}" type="pres">
      <dgm:prSet presAssocID="{05D2C994-F78D-476A-BBB8-75F6408DB355}" presName="Name0" presStyleCnt="0">
        <dgm:presLayoutVars>
          <dgm:dir/>
          <dgm:resizeHandles val="exact"/>
        </dgm:presLayoutVars>
      </dgm:prSet>
      <dgm:spPr/>
    </dgm:pt>
    <dgm:pt modelId="{7A721FFE-C47F-464D-9625-4039E3B93C2B}" type="pres">
      <dgm:prSet presAssocID="{81B4D17D-6E6F-43BF-99EC-70A1727AA62C}" presName="node" presStyleLbl="node1" presStyleIdx="0" presStyleCnt="5">
        <dgm:presLayoutVars>
          <dgm:bulletEnabled val="1"/>
        </dgm:presLayoutVars>
      </dgm:prSet>
      <dgm:spPr/>
    </dgm:pt>
    <dgm:pt modelId="{E9C19D88-6E47-45A2-A5B6-B883978E7536}" type="pres">
      <dgm:prSet presAssocID="{A30FC7BE-B0ED-4FF7-9AFA-710BB61D3773}" presName="sibTrans" presStyleLbl="sibTrans1D1" presStyleIdx="0" presStyleCnt="4"/>
      <dgm:spPr/>
    </dgm:pt>
    <dgm:pt modelId="{2B01363D-8D5D-41DF-BB8B-1E8B2FBC055F}" type="pres">
      <dgm:prSet presAssocID="{A30FC7BE-B0ED-4FF7-9AFA-710BB61D3773}" presName="connectorText" presStyleLbl="sibTrans1D1" presStyleIdx="0" presStyleCnt="4"/>
      <dgm:spPr/>
    </dgm:pt>
    <dgm:pt modelId="{A38E6893-02E0-4F03-84DA-73B62EF836FF}" type="pres">
      <dgm:prSet presAssocID="{CBEF9AFE-C88E-4F64-A399-5E48626FC49B}" presName="node" presStyleLbl="node1" presStyleIdx="1" presStyleCnt="5">
        <dgm:presLayoutVars>
          <dgm:bulletEnabled val="1"/>
        </dgm:presLayoutVars>
      </dgm:prSet>
      <dgm:spPr/>
    </dgm:pt>
    <dgm:pt modelId="{7C18ABAD-6167-4B69-ACDA-0B2F0D01B408}" type="pres">
      <dgm:prSet presAssocID="{118E0738-7308-4207-AF2F-EF6D4F21FE8A}" presName="sibTrans" presStyleLbl="sibTrans1D1" presStyleIdx="1" presStyleCnt="4"/>
      <dgm:spPr/>
    </dgm:pt>
    <dgm:pt modelId="{491833FE-046D-4C82-852F-72D9179213D1}" type="pres">
      <dgm:prSet presAssocID="{118E0738-7308-4207-AF2F-EF6D4F21FE8A}" presName="connectorText" presStyleLbl="sibTrans1D1" presStyleIdx="1" presStyleCnt="4"/>
      <dgm:spPr/>
    </dgm:pt>
    <dgm:pt modelId="{0001417B-4156-4334-945F-8B04566C027F}" type="pres">
      <dgm:prSet presAssocID="{D4B6DDF3-407E-4F05-8EE9-BC71287BB914}" presName="node" presStyleLbl="node1" presStyleIdx="2" presStyleCnt="5">
        <dgm:presLayoutVars>
          <dgm:bulletEnabled val="1"/>
        </dgm:presLayoutVars>
      </dgm:prSet>
      <dgm:spPr/>
    </dgm:pt>
    <dgm:pt modelId="{3B49946F-E58D-4F6A-98CB-8C50250626B8}" type="pres">
      <dgm:prSet presAssocID="{06BD147A-51C6-4346-AC4E-F24167B10760}" presName="sibTrans" presStyleLbl="sibTrans1D1" presStyleIdx="2" presStyleCnt="4"/>
      <dgm:spPr/>
    </dgm:pt>
    <dgm:pt modelId="{D8910543-2021-437E-8EB7-9E8218093920}" type="pres">
      <dgm:prSet presAssocID="{06BD147A-51C6-4346-AC4E-F24167B10760}" presName="connectorText" presStyleLbl="sibTrans1D1" presStyleIdx="2" presStyleCnt="4"/>
      <dgm:spPr/>
    </dgm:pt>
    <dgm:pt modelId="{83C10005-D10F-4FA4-A3A2-248EFF7273F7}" type="pres">
      <dgm:prSet presAssocID="{BF35FDC2-0013-43A6-9A6F-30F1476772EF}" presName="node" presStyleLbl="node1" presStyleIdx="3" presStyleCnt="5">
        <dgm:presLayoutVars>
          <dgm:bulletEnabled val="1"/>
        </dgm:presLayoutVars>
      </dgm:prSet>
      <dgm:spPr/>
    </dgm:pt>
    <dgm:pt modelId="{F117B291-1797-4BC4-95F0-974EE406A4BC}" type="pres">
      <dgm:prSet presAssocID="{0A10A220-4C93-4CE6-9BB9-AB4551697309}" presName="sibTrans" presStyleLbl="sibTrans1D1" presStyleIdx="3" presStyleCnt="4"/>
      <dgm:spPr/>
    </dgm:pt>
    <dgm:pt modelId="{B4412024-6BBB-4AE6-BBF8-7517B769A83F}" type="pres">
      <dgm:prSet presAssocID="{0A10A220-4C93-4CE6-9BB9-AB4551697309}" presName="connectorText" presStyleLbl="sibTrans1D1" presStyleIdx="3" presStyleCnt="4"/>
      <dgm:spPr/>
    </dgm:pt>
    <dgm:pt modelId="{61F5B5C7-8845-4E37-BA29-23E3D128D139}" type="pres">
      <dgm:prSet presAssocID="{3A43B68C-5F5A-441D-AC53-B0E921B252B6}" presName="node" presStyleLbl="node1" presStyleIdx="4" presStyleCnt="5">
        <dgm:presLayoutVars>
          <dgm:bulletEnabled val="1"/>
        </dgm:presLayoutVars>
      </dgm:prSet>
      <dgm:spPr/>
    </dgm:pt>
  </dgm:ptLst>
  <dgm:cxnLst>
    <dgm:cxn modelId="{DD459810-D1BB-4802-AB01-895CA5123684}" type="presOf" srcId="{118E0738-7308-4207-AF2F-EF6D4F21FE8A}" destId="{491833FE-046D-4C82-852F-72D9179213D1}" srcOrd="1" destOrd="0" presId="urn:microsoft.com/office/officeart/2016/7/layout/RepeatingBendingProcessNew"/>
    <dgm:cxn modelId="{D0A5D424-1949-47A6-8B12-D6681B635D5E}" type="presOf" srcId="{06BD147A-51C6-4346-AC4E-F24167B10760}" destId="{D8910543-2021-437E-8EB7-9E8218093920}" srcOrd="1" destOrd="0" presId="urn:microsoft.com/office/officeart/2016/7/layout/RepeatingBendingProcessNew"/>
    <dgm:cxn modelId="{024CEE5F-F21E-4D37-94E1-922675C7218A}" type="presOf" srcId="{118E0738-7308-4207-AF2F-EF6D4F21FE8A}" destId="{7C18ABAD-6167-4B69-ACDA-0B2F0D01B408}" srcOrd="0" destOrd="0" presId="urn:microsoft.com/office/officeart/2016/7/layout/RepeatingBendingProcessNew"/>
    <dgm:cxn modelId="{17094E64-21E9-4B1E-8F4C-02332ED0887D}" type="presOf" srcId="{81B4D17D-6E6F-43BF-99EC-70A1727AA62C}" destId="{7A721FFE-C47F-464D-9625-4039E3B93C2B}" srcOrd="0" destOrd="0" presId="urn:microsoft.com/office/officeart/2016/7/layout/RepeatingBendingProcessNew"/>
    <dgm:cxn modelId="{F55EE564-DF4B-4AB6-8C7F-05F02BA9E464}" type="presOf" srcId="{0A10A220-4C93-4CE6-9BB9-AB4551697309}" destId="{B4412024-6BBB-4AE6-BBF8-7517B769A83F}" srcOrd="1" destOrd="0" presId="urn:microsoft.com/office/officeart/2016/7/layout/RepeatingBendingProcessNew"/>
    <dgm:cxn modelId="{4D9A824A-F8D7-4CE6-982E-35FDD8CD2778}" srcId="{05D2C994-F78D-476A-BBB8-75F6408DB355}" destId="{BF35FDC2-0013-43A6-9A6F-30F1476772EF}" srcOrd="3" destOrd="0" parTransId="{DD5E3E3E-BC20-4ECB-96F9-53BB40A1EE49}" sibTransId="{0A10A220-4C93-4CE6-9BB9-AB4551697309}"/>
    <dgm:cxn modelId="{5F165C4E-B9F6-48B4-8D68-C0D2B2EA5F5B}" type="presOf" srcId="{06BD147A-51C6-4346-AC4E-F24167B10760}" destId="{3B49946F-E58D-4F6A-98CB-8C50250626B8}" srcOrd="0" destOrd="0" presId="urn:microsoft.com/office/officeart/2016/7/layout/RepeatingBendingProcessNew"/>
    <dgm:cxn modelId="{601F5174-3E12-45A5-B922-4CF059813D86}" type="presOf" srcId="{05D2C994-F78D-476A-BBB8-75F6408DB355}" destId="{5872D349-9267-4859-A202-65DECC385EF4}" srcOrd="0" destOrd="0" presId="urn:microsoft.com/office/officeart/2016/7/layout/RepeatingBendingProcessNew"/>
    <dgm:cxn modelId="{64F6CB85-636D-495D-BF7A-32F6007079E0}" type="presOf" srcId="{BF35FDC2-0013-43A6-9A6F-30F1476772EF}" destId="{83C10005-D10F-4FA4-A3A2-248EFF7273F7}" srcOrd="0" destOrd="0" presId="urn:microsoft.com/office/officeart/2016/7/layout/RepeatingBendingProcessNew"/>
    <dgm:cxn modelId="{03918493-747A-4726-8406-C998A0934B9B}" srcId="{05D2C994-F78D-476A-BBB8-75F6408DB355}" destId="{81B4D17D-6E6F-43BF-99EC-70A1727AA62C}" srcOrd="0" destOrd="0" parTransId="{DE5956AF-059D-4B9B-ACC0-5F7E688BB58C}" sibTransId="{A30FC7BE-B0ED-4FF7-9AFA-710BB61D3773}"/>
    <dgm:cxn modelId="{A96E379E-C712-46E6-A0FD-37CF2B1F9921}" type="presOf" srcId="{A30FC7BE-B0ED-4FF7-9AFA-710BB61D3773}" destId="{2B01363D-8D5D-41DF-BB8B-1E8B2FBC055F}" srcOrd="1" destOrd="0" presId="urn:microsoft.com/office/officeart/2016/7/layout/RepeatingBendingProcessNew"/>
    <dgm:cxn modelId="{500701C2-DA21-4BEF-BDFA-4F7359030311}" type="presOf" srcId="{CBEF9AFE-C88E-4F64-A399-5E48626FC49B}" destId="{A38E6893-02E0-4F03-84DA-73B62EF836FF}" srcOrd="0" destOrd="0" presId="urn:microsoft.com/office/officeart/2016/7/layout/RepeatingBendingProcessNew"/>
    <dgm:cxn modelId="{3222CDC8-D581-4791-BCBC-FDBC04308885}" type="presOf" srcId="{D4B6DDF3-407E-4F05-8EE9-BC71287BB914}" destId="{0001417B-4156-4334-945F-8B04566C027F}" srcOrd="0" destOrd="0" presId="urn:microsoft.com/office/officeart/2016/7/layout/RepeatingBendingProcessNew"/>
    <dgm:cxn modelId="{CA9D43CB-9A40-44F8-9CCF-C9C180105230}" type="presOf" srcId="{0A10A220-4C93-4CE6-9BB9-AB4551697309}" destId="{F117B291-1797-4BC4-95F0-974EE406A4BC}" srcOrd="0" destOrd="0" presId="urn:microsoft.com/office/officeart/2016/7/layout/RepeatingBendingProcessNew"/>
    <dgm:cxn modelId="{4CD059D1-BDAA-413B-AFBB-F4F9A38D2626}" srcId="{05D2C994-F78D-476A-BBB8-75F6408DB355}" destId="{CBEF9AFE-C88E-4F64-A399-5E48626FC49B}" srcOrd="1" destOrd="0" parTransId="{CD8CD429-4DF3-436F-AB53-B42015D875F6}" sibTransId="{118E0738-7308-4207-AF2F-EF6D4F21FE8A}"/>
    <dgm:cxn modelId="{445E45D7-0D36-480E-89D4-B2793476B122}" srcId="{05D2C994-F78D-476A-BBB8-75F6408DB355}" destId="{3A43B68C-5F5A-441D-AC53-B0E921B252B6}" srcOrd="4" destOrd="0" parTransId="{D25C479A-C8A0-4B66-812A-9DE7B1489737}" sibTransId="{AE8F8008-C55C-4E29-8817-FAEC15B9F2BD}"/>
    <dgm:cxn modelId="{B45AAFE4-CE45-4AC9-AE59-6FAE629264AD}" type="presOf" srcId="{3A43B68C-5F5A-441D-AC53-B0E921B252B6}" destId="{61F5B5C7-8845-4E37-BA29-23E3D128D139}" srcOrd="0" destOrd="0" presId="urn:microsoft.com/office/officeart/2016/7/layout/RepeatingBendingProcessNew"/>
    <dgm:cxn modelId="{EBF1FBE6-8E9A-441E-A104-AB983790D726}" srcId="{05D2C994-F78D-476A-BBB8-75F6408DB355}" destId="{D4B6DDF3-407E-4F05-8EE9-BC71287BB914}" srcOrd="2" destOrd="0" parTransId="{4B9AABC3-1EFE-4A8C-9568-C4F336638422}" sibTransId="{06BD147A-51C6-4346-AC4E-F24167B10760}"/>
    <dgm:cxn modelId="{32FA27F8-892C-4907-B450-F1B9A892240F}" type="presOf" srcId="{A30FC7BE-B0ED-4FF7-9AFA-710BB61D3773}" destId="{E9C19D88-6E47-45A2-A5B6-B883978E7536}" srcOrd="0" destOrd="0" presId="urn:microsoft.com/office/officeart/2016/7/layout/RepeatingBendingProcessNew"/>
    <dgm:cxn modelId="{CF9C78AC-AF46-4D4C-BCDD-AB026469C574}" type="presParOf" srcId="{5872D349-9267-4859-A202-65DECC385EF4}" destId="{7A721FFE-C47F-464D-9625-4039E3B93C2B}" srcOrd="0" destOrd="0" presId="urn:microsoft.com/office/officeart/2016/7/layout/RepeatingBendingProcessNew"/>
    <dgm:cxn modelId="{053CE697-5AD7-47C9-B2FA-B94A13902350}" type="presParOf" srcId="{5872D349-9267-4859-A202-65DECC385EF4}" destId="{E9C19D88-6E47-45A2-A5B6-B883978E7536}" srcOrd="1" destOrd="0" presId="urn:microsoft.com/office/officeart/2016/7/layout/RepeatingBendingProcessNew"/>
    <dgm:cxn modelId="{EFE2C20B-56D2-405A-9F30-753FB2933208}" type="presParOf" srcId="{E9C19D88-6E47-45A2-A5B6-B883978E7536}" destId="{2B01363D-8D5D-41DF-BB8B-1E8B2FBC055F}" srcOrd="0" destOrd="0" presId="urn:microsoft.com/office/officeart/2016/7/layout/RepeatingBendingProcessNew"/>
    <dgm:cxn modelId="{1E36485E-1D57-44A1-ACE3-1FF8749F39ED}" type="presParOf" srcId="{5872D349-9267-4859-A202-65DECC385EF4}" destId="{A38E6893-02E0-4F03-84DA-73B62EF836FF}" srcOrd="2" destOrd="0" presId="urn:microsoft.com/office/officeart/2016/7/layout/RepeatingBendingProcessNew"/>
    <dgm:cxn modelId="{24365130-58AB-4F50-999F-EF326E14B369}" type="presParOf" srcId="{5872D349-9267-4859-A202-65DECC385EF4}" destId="{7C18ABAD-6167-4B69-ACDA-0B2F0D01B408}" srcOrd="3" destOrd="0" presId="urn:microsoft.com/office/officeart/2016/7/layout/RepeatingBendingProcessNew"/>
    <dgm:cxn modelId="{AAF33052-D943-4E9A-99AA-A12CA21DC518}" type="presParOf" srcId="{7C18ABAD-6167-4B69-ACDA-0B2F0D01B408}" destId="{491833FE-046D-4C82-852F-72D9179213D1}" srcOrd="0" destOrd="0" presId="urn:microsoft.com/office/officeart/2016/7/layout/RepeatingBendingProcessNew"/>
    <dgm:cxn modelId="{9075E0E3-7FD6-458A-9D24-C80B0E11EAEF}" type="presParOf" srcId="{5872D349-9267-4859-A202-65DECC385EF4}" destId="{0001417B-4156-4334-945F-8B04566C027F}" srcOrd="4" destOrd="0" presId="urn:microsoft.com/office/officeart/2016/7/layout/RepeatingBendingProcessNew"/>
    <dgm:cxn modelId="{2E625FF0-D83F-469E-AC93-49AADED46D94}" type="presParOf" srcId="{5872D349-9267-4859-A202-65DECC385EF4}" destId="{3B49946F-E58D-4F6A-98CB-8C50250626B8}" srcOrd="5" destOrd="0" presId="urn:microsoft.com/office/officeart/2016/7/layout/RepeatingBendingProcessNew"/>
    <dgm:cxn modelId="{BCD28117-3B4D-435B-B804-D23DF1DBF6BD}" type="presParOf" srcId="{3B49946F-E58D-4F6A-98CB-8C50250626B8}" destId="{D8910543-2021-437E-8EB7-9E8218093920}" srcOrd="0" destOrd="0" presId="urn:microsoft.com/office/officeart/2016/7/layout/RepeatingBendingProcessNew"/>
    <dgm:cxn modelId="{946F705D-3EC9-4B63-A51A-2FEE444279E3}" type="presParOf" srcId="{5872D349-9267-4859-A202-65DECC385EF4}" destId="{83C10005-D10F-4FA4-A3A2-248EFF7273F7}" srcOrd="6" destOrd="0" presId="urn:microsoft.com/office/officeart/2016/7/layout/RepeatingBendingProcessNew"/>
    <dgm:cxn modelId="{8FAD952A-EC2C-4ABB-A9FF-0845740BCF62}" type="presParOf" srcId="{5872D349-9267-4859-A202-65DECC385EF4}" destId="{F117B291-1797-4BC4-95F0-974EE406A4BC}" srcOrd="7" destOrd="0" presId="urn:microsoft.com/office/officeart/2016/7/layout/RepeatingBendingProcessNew"/>
    <dgm:cxn modelId="{5FD01241-F8D2-45F6-B551-F68DC5936001}" type="presParOf" srcId="{F117B291-1797-4BC4-95F0-974EE406A4BC}" destId="{B4412024-6BBB-4AE6-BBF8-7517B769A83F}" srcOrd="0" destOrd="0" presId="urn:microsoft.com/office/officeart/2016/7/layout/RepeatingBendingProcessNew"/>
    <dgm:cxn modelId="{F4C38D3F-9DCD-4207-911E-54F6896CE058}" type="presParOf" srcId="{5872D349-9267-4859-A202-65DECC385EF4}" destId="{61F5B5C7-8845-4E37-BA29-23E3D128D139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D887C34-FF8A-4F2C-A973-98B43BF15576}" type="doc">
      <dgm:prSet loTypeId="urn:microsoft.com/office/officeart/2018/5/layout/Centered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GB"/>
        </a:p>
      </dgm:t>
    </dgm:pt>
    <dgm:pt modelId="{A04E8264-5221-4EB7-804E-5B0555D91EC4}">
      <dgm:prSet phldrT="[Text]"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sz="2800" b="0"/>
            <a:t>Advantages</a:t>
          </a:r>
        </a:p>
      </dgm:t>
    </dgm:pt>
    <dgm:pt modelId="{78223588-6607-4A07-BB59-77DD3D471823}" type="parTrans" cxnId="{01150D9D-65DE-46F4-96EA-EC6B0317664E}">
      <dgm:prSet/>
      <dgm:spPr/>
      <dgm:t>
        <a:bodyPr/>
        <a:lstStyle/>
        <a:p>
          <a:endParaRPr lang="en-GB"/>
        </a:p>
      </dgm:t>
    </dgm:pt>
    <dgm:pt modelId="{57119AB0-3F10-4C94-BCE9-12A14A98CB3A}" type="sibTrans" cxnId="{01150D9D-65DE-46F4-96EA-EC6B0317664E}">
      <dgm:prSet/>
      <dgm:spPr/>
      <dgm:t>
        <a:bodyPr/>
        <a:lstStyle/>
        <a:p>
          <a:endParaRPr lang="en-GB"/>
        </a:p>
      </dgm:t>
    </dgm:pt>
    <dgm:pt modelId="{2A009B63-3FB2-4102-8F44-3ADEE850945D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0" dirty="0"/>
            <a:t>Strong benefits in complex procedures</a:t>
          </a:r>
        </a:p>
      </dgm:t>
    </dgm:pt>
    <dgm:pt modelId="{34D4C79E-69AF-4249-81D8-EA2E4EEBB8C5}" type="parTrans" cxnId="{F4880F7C-6CBB-497A-88C5-475886B50041}">
      <dgm:prSet/>
      <dgm:spPr/>
      <dgm:t>
        <a:bodyPr/>
        <a:lstStyle/>
        <a:p>
          <a:endParaRPr lang="en-GB"/>
        </a:p>
      </dgm:t>
    </dgm:pt>
    <dgm:pt modelId="{A665D51E-1CD0-434A-9524-342002743637}" type="sibTrans" cxnId="{F4880F7C-6CBB-497A-88C5-475886B50041}">
      <dgm:prSet/>
      <dgm:spPr/>
      <dgm:t>
        <a:bodyPr/>
        <a:lstStyle/>
        <a:p>
          <a:endParaRPr lang="en-GB"/>
        </a:p>
      </dgm:t>
    </dgm:pt>
    <dgm:pt modelId="{48DAC973-1509-4DCD-9176-D0D3C6163CED}">
      <dgm:prSet phldrT="[Text]"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sz="2800" b="0"/>
            <a:t>Limitations</a:t>
          </a:r>
        </a:p>
      </dgm:t>
    </dgm:pt>
    <dgm:pt modelId="{303435CB-DF1B-4D69-8820-3D3D7A60AF51}" type="parTrans" cxnId="{7B4880FC-0387-407F-9E5B-F38D29DFB063}">
      <dgm:prSet/>
      <dgm:spPr/>
      <dgm:t>
        <a:bodyPr/>
        <a:lstStyle/>
        <a:p>
          <a:endParaRPr lang="en-GB"/>
        </a:p>
      </dgm:t>
    </dgm:pt>
    <dgm:pt modelId="{1F2AEE16-C890-4759-A681-FC687BD85A08}" type="sibTrans" cxnId="{7B4880FC-0387-407F-9E5B-F38D29DFB063}">
      <dgm:prSet/>
      <dgm:spPr/>
      <dgm:t>
        <a:bodyPr/>
        <a:lstStyle/>
        <a:p>
          <a:endParaRPr lang="en-GB"/>
        </a:p>
      </dgm:t>
    </dgm:pt>
    <dgm:pt modelId="{933754E0-BB38-4B59-9E90-4495B3A8A45C}">
      <dgm:prSet phldrT="[Text]" custT="0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High costs (£500,000–£1.5 million) (NICE, 2025). </a:t>
          </a:r>
        </a:p>
      </dgm:t>
    </dgm:pt>
    <dgm:pt modelId="{494640F1-4592-49BF-975F-DEC166212557}" type="parTrans" cxnId="{B5DF82BB-D006-4682-AB63-FC2980E092AC}">
      <dgm:prSet/>
      <dgm:spPr/>
      <dgm:t>
        <a:bodyPr/>
        <a:lstStyle/>
        <a:p>
          <a:endParaRPr lang="en-GB"/>
        </a:p>
      </dgm:t>
    </dgm:pt>
    <dgm:pt modelId="{4EE14862-B013-4F78-93CC-DD1B6E3EC8F0}" type="sibTrans" cxnId="{B5DF82BB-D006-4682-AB63-FC2980E092AC}">
      <dgm:prSet/>
      <dgm:spPr/>
      <dgm:t>
        <a:bodyPr/>
        <a:lstStyle/>
        <a:p>
          <a:endParaRPr lang="en-GB"/>
        </a:p>
      </dgm:t>
    </dgm:pt>
    <dgm:pt modelId="{C6C821E7-483E-463D-B78F-103F74CDD30C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Ongoing maintenance and training expenses (NICE, 2025). </a:t>
          </a:r>
        </a:p>
      </dgm:t>
    </dgm:pt>
    <dgm:pt modelId="{4FD6A311-8E4F-4C2D-BD5F-672C8A0EC2DF}" type="parTrans" cxnId="{6EADBC09-EF54-43C0-9513-EB6203F5C194}">
      <dgm:prSet/>
      <dgm:spPr/>
      <dgm:t>
        <a:bodyPr/>
        <a:lstStyle/>
        <a:p>
          <a:endParaRPr lang="en-GB"/>
        </a:p>
      </dgm:t>
    </dgm:pt>
    <dgm:pt modelId="{EAB05A2B-C1C4-499B-A228-C30F15BBC00F}" type="sibTrans" cxnId="{6EADBC09-EF54-43C0-9513-EB6203F5C194}">
      <dgm:prSet/>
      <dgm:spPr/>
      <dgm:t>
        <a:bodyPr/>
        <a:lstStyle/>
        <a:p>
          <a:endParaRPr lang="en-GB"/>
        </a:p>
      </dgm:t>
    </dgm:pt>
    <dgm:pt modelId="{61711725-2359-4CB5-AA92-38F18540E62D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Unequal access between hospitals (</a:t>
          </a:r>
          <a:r>
            <a:rPr lang="en-GB" sz="2000" dirty="0" err="1"/>
            <a:t>Pietrabissa</a:t>
          </a:r>
          <a:r>
            <a:rPr lang="en-GB" sz="2000" dirty="0"/>
            <a:t> </a:t>
          </a:r>
          <a:r>
            <a:rPr lang="en-GB" sz="2000" i="1" dirty="0"/>
            <a:t>et al.,</a:t>
          </a:r>
          <a:r>
            <a:rPr lang="en-GB" sz="2000" dirty="0"/>
            <a:t> 2013). </a:t>
          </a:r>
        </a:p>
      </dgm:t>
    </dgm:pt>
    <dgm:pt modelId="{7FB1E54C-31CD-4967-826A-3A5AA35E3542}" type="parTrans" cxnId="{BD4470FC-1B6E-4AB8-93D1-E006C0341071}">
      <dgm:prSet/>
      <dgm:spPr/>
      <dgm:t>
        <a:bodyPr/>
        <a:lstStyle/>
        <a:p>
          <a:endParaRPr lang="en-GB"/>
        </a:p>
      </dgm:t>
    </dgm:pt>
    <dgm:pt modelId="{114CAA0D-74B9-497C-B572-7EF6A9BE903E}" type="sibTrans" cxnId="{BD4470FC-1B6E-4AB8-93D1-E006C0341071}">
      <dgm:prSet/>
      <dgm:spPr/>
      <dgm:t>
        <a:bodyPr/>
        <a:lstStyle/>
        <a:p>
          <a:endParaRPr lang="en-GB"/>
        </a:p>
      </dgm:t>
    </dgm:pt>
    <dgm:pt modelId="{712E233B-FAA4-4D0C-8553-6E50148F26CD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Limited long-term data availability (Wah, 2025).</a:t>
          </a:r>
        </a:p>
      </dgm:t>
    </dgm:pt>
    <dgm:pt modelId="{7BD7FA87-34DB-4A21-81E4-4A09DA3044F9}" type="parTrans" cxnId="{899FA732-4898-40F9-9832-DE6C6C7636BB}">
      <dgm:prSet/>
      <dgm:spPr/>
      <dgm:t>
        <a:bodyPr/>
        <a:lstStyle/>
        <a:p>
          <a:endParaRPr lang="en-GB"/>
        </a:p>
      </dgm:t>
    </dgm:pt>
    <dgm:pt modelId="{D1E83950-1D6E-4FEB-A133-832CD2A89A13}" type="sibTrans" cxnId="{899FA732-4898-40F9-9832-DE6C6C7636BB}">
      <dgm:prSet/>
      <dgm:spPr/>
      <dgm:t>
        <a:bodyPr/>
        <a:lstStyle/>
        <a:p>
          <a:endParaRPr lang="en-GB"/>
        </a:p>
      </dgm:t>
    </dgm:pt>
    <dgm:pt modelId="{14B14F13-7B76-4433-97CD-2C34FF2CFC86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Benefits may be overstated (</a:t>
          </a:r>
          <a:r>
            <a:rPr lang="en-GB" sz="2000" dirty="0" err="1"/>
            <a:t>Pietrabissa</a:t>
          </a:r>
          <a:r>
            <a:rPr lang="en-GB" sz="2000" dirty="0"/>
            <a:t> </a:t>
          </a:r>
          <a:r>
            <a:rPr lang="en-GB" sz="2000" i="1" dirty="0"/>
            <a:t>et al.,</a:t>
          </a:r>
          <a:r>
            <a:rPr lang="en-GB" sz="2000" dirty="0"/>
            <a:t> 2013). </a:t>
          </a:r>
        </a:p>
      </dgm:t>
    </dgm:pt>
    <dgm:pt modelId="{865CF915-8C84-4552-9FE2-8F4D037BB5B3}" type="parTrans" cxnId="{40A8AFC9-CEEB-4C26-B079-2D0181513C10}">
      <dgm:prSet/>
      <dgm:spPr/>
      <dgm:t>
        <a:bodyPr/>
        <a:lstStyle/>
        <a:p>
          <a:endParaRPr lang="en-GB"/>
        </a:p>
      </dgm:t>
    </dgm:pt>
    <dgm:pt modelId="{921AE5E0-B8D9-405C-90E5-814BE3D831F2}" type="sibTrans" cxnId="{40A8AFC9-CEEB-4C26-B079-2D0181513C10}">
      <dgm:prSet/>
      <dgm:spPr/>
      <dgm:t>
        <a:bodyPr/>
        <a:lstStyle/>
        <a:p>
          <a:endParaRPr lang="en-GB"/>
        </a:p>
      </dgm:t>
    </dgm:pt>
    <dgm:pt modelId="{F28CAA0A-7E66-4333-BA51-5DDB4B5653A5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Improves Patient confidence (Xi MN </a:t>
          </a:r>
          <a:r>
            <a:rPr lang="en-GB" sz="2000" i="1" dirty="0"/>
            <a:t>et al</a:t>
          </a:r>
          <a:r>
            <a:rPr lang="en-GB" sz="2000" dirty="0"/>
            <a:t>., 2026).</a:t>
          </a:r>
        </a:p>
      </dgm:t>
    </dgm:pt>
    <dgm:pt modelId="{66E2F77D-C446-41F1-8596-086FF3CD42EC}" type="parTrans" cxnId="{FD93D184-BE4F-4015-BDC8-5A21EC08B37C}">
      <dgm:prSet/>
      <dgm:spPr/>
      <dgm:t>
        <a:bodyPr/>
        <a:lstStyle/>
        <a:p>
          <a:endParaRPr lang="en-GB"/>
        </a:p>
      </dgm:t>
    </dgm:pt>
    <dgm:pt modelId="{6158CA1D-DF0F-4BE7-B900-493F095E29EC}" type="sibTrans" cxnId="{FD93D184-BE4F-4015-BDC8-5A21EC08B37C}">
      <dgm:prSet/>
      <dgm:spPr/>
      <dgm:t>
        <a:bodyPr/>
        <a:lstStyle/>
        <a:p>
          <a:endParaRPr lang="en-GB"/>
        </a:p>
      </dgm:t>
    </dgm:pt>
    <dgm:pt modelId="{D1986C78-A01E-4384-81B2-6439FFE13C90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/>
            <a:t>System efficiency improvements (NICE, 2025)</a:t>
          </a:r>
          <a:endParaRPr lang="en-GB" sz="2000" dirty="0"/>
        </a:p>
      </dgm:t>
    </dgm:pt>
    <dgm:pt modelId="{B5129096-4F58-416E-9011-C5954AA70C71}" type="parTrans" cxnId="{31331B87-DFB0-4CFD-B540-3698724A52CB}">
      <dgm:prSet/>
      <dgm:spPr/>
      <dgm:t>
        <a:bodyPr/>
        <a:lstStyle/>
        <a:p>
          <a:endParaRPr lang="en-GB"/>
        </a:p>
      </dgm:t>
    </dgm:pt>
    <dgm:pt modelId="{B34B37E7-FF48-40C8-A29E-7F19ACD55C98}" type="sibTrans" cxnId="{31331B87-DFB0-4CFD-B540-3698724A52CB}">
      <dgm:prSet/>
      <dgm:spPr/>
      <dgm:t>
        <a:bodyPr/>
        <a:lstStyle/>
        <a:p>
          <a:endParaRPr lang="en-GB"/>
        </a:p>
      </dgm:t>
    </dgm:pt>
    <dgm:pt modelId="{30D85695-953E-4BE5-90F9-4E078D0404C7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b="0" dirty="0"/>
            <a:t>Increased precision in procedures (NHS, 2025). </a:t>
          </a:r>
        </a:p>
      </dgm:t>
    </dgm:pt>
    <dgm:pt modelId="{532785E1-F3AB-4D13-8450-D9C741D11714}" type="parTrans" cxnId="{31377D59-4D80-488D-9561-493DB5EA4906}">
      <dgm:prSet/>
      <dgm:spPr/>
      <dgm:t>
        <a:bodyPr/>
        <a:lstStyle/>
        <a:p>
          <a:endParaRPr lang="en-GB"/>
        </a:p>
      </dgm:t>
    </dgm:pt>
    <dgm:pt modelId="{C2CFF718-25D7-45DE-8A7F-969B6EAAB126}" type="sibTrans" cxnId="{31377D59-4D80-488D-9561-493DB5EA4906}">
      <dgm:prSet/>
      <dgm:spPr/>
      <dgm:t>
        <a:bodyPr/>
        <a:lstStyle/>
        <a:p>
          <a:endParaRPr lang="en-GB"/>
        </a:p>
      </dgm:t>
    </dgm:pt>
    <dgm:pt modelId="{8FAB8691-E395-4F8F-B0CA-A52BD23313CE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Reduced hospital pressure (Connell, 2025).</a:t>
          </a:r>
        </a:p>
      </dgm:t>
    </dgm:pt>
    <dgm:pt modelId="{C9849DA4-E417-4692-B7ED-88463DC1C1AE}" type="parTrans" cxnId="{AF53A12F-32A2-4DE0-A2C1-5E582FC01029}">
      <dgm:prSet/>
      <dgm:spPr/>
      <dgm:t>
        <a:bodyPr/>
        <a:lstStyle/>
        <a:p>
          <a:endParaRPr lang="en-GB"/>
        </a:p>
      </dgm:t>
    </dgm:pt>
    <dgm:pt modelId="{5F715C76-6A3B-4180-8BD8-0A91F8524ADB}" type="sibTrans" cxnId="{AF53A12F-32A2-4DE0-A2C1-5E582FC01029}">
      <dgm:prSet/>
      <dgm:spPr/>
      <dgm:t>
        <a:bodyPr/>
        <a:lstStyle/>
        <a:p>
          <a:endParaRPr lang="en-GB"/>
        </a:p>
      </dgm:t>
    </dgm:pt>
    <dgm:pt modelId="{1C33A35B-200E-4DEB-9ACF-12124BC5D71B}" type="pres">
      <dgm:prSet presAssocID="{3D887C34-FF8A-4F2C-A973-98B43BF15576}" presName="root" presStyleCnt="0">
        <dgm:presLayoutVars>
          <dgm:dir/>
          <dgm:resizeHandles val="exact"/>
        </dgm:presLayoutVars>
      </dgm:prSet>
      <dgm:spPr/>
    </dgm:pt>
    <dgm:pt modelId="{FCD90FA2-5459-4675-A3FF-B6C9E35D9210}" type="pres">
      <dgm:prSet presAssocID="{A04E8264-5221-4EB7-804E-5B0555D91EC4}" presName="compNode" presStyleCnt="0"/>
      <dgm:spPr/>
    </dgm:pt>
    <dgm:pt modelId="{5D9F656B-BF03-42C1-9FAB-ACAB4B1E1921}" type="pres">
      <dgm:prSet presAssocID="{A04E8264-5221-4EB7-804E-5B0555D91EC4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tical disc"/>
        </a:ext>
      </dgm:extLst>
    </dgm:pt>
    <dgm:pt modelId="{88C2B535-9C20-41DA-8DE2-B05010D127C7}" type="pres">
      <dgm:prSet presAssocID="{A04E8264-5221-4EB7-804E-5B0555D91EC4}" presName="iconSpace" presStyleCnt="0"/>
      <dgm:spPr/>
    </dgm:pt>
    <dgm:pt modelId="{F5919205-0D33-4E93-8BBE-F4D920B5E264}" type="pres">
      <dgm:prSet presAssocID="{A04E8264-5221-4EB7-804E-5B0555D91EC4}" presName="parTx" presStyleLbl="revTx" presStyleIdx="0" presStyleCnt="4">
        <dgm:presLayoutVars>
          <dgm:chMax val="0"/>
          <dgm:chPref val="0"/>
        </dgm:presLayoutVars>
      </dgm:prSet>
      <dgm:spPr/>
    </dgm:pt>
    <dgm:pt modelId="{F2B88060-8880-4515-9CBA-3C29FCD5D071}" type="pres">
      <dgm:prSet presAssocID="{A04E8264-5221-4EB7-804E-5B0555D91EC4}" presName="txSpace" presStyleCnt="0"/>
      <dgm:spPr/>
    </dgm:pt>
    <dgm:pt modelId="{F203CC24-0833-4E2C-8035-128B289BFD66}" type="pres">
      <dgm:prSet presAssocID="{A04E8264-5221-4EB7-804E-5B0555D91EC4}" presName="desTx" presStyleLbl="revTx" presStyleIdx="1" presStyleCnt="4">
        <dgm:presLayoutVars/>
      </dgm:prSet>
      <dgm:spPr/>
    </dgm:pt>
    <dgm:pt modelId="{63D45C26-03DD-44ED-971D-D990B659E0F8}" type="pres">
      <dgm:prSet presAssocID="{57119AB0-3F10-4C94-BCE9-12A14A98CB3A}" presName="sibTrans" presStyleCnt="0"/>
      <dgm:spPr/>
    </dgm:pt>
    <dgm:pt modelId="{42A4E042-A600-413A-A492-B70EA124732D}" type="pres">
      <dgm:prSet presAssocID="{48DAC973-1509-4DCD-9176-D0D3C6163CED}" presName="compNode" presStyleCnt="0"/>
      <dgm:spPr/>
    </dgm:pt>
    <dgm:pt modelId="{DB5F2529-856E-4F76-9E5B-7CEF8E65EDEC}" type="pres">
      <dgm:prSet presAssocID="{48DAC973-1509-4DCD-9176-D0D3C6163CED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und"/>
        </a:ext>
      </dgm:extLst>
    </dgm:pt>
    <dgm:pt modelId="{C14E3F1B-25CB-4531-A11A-05C18BA97A06}" type="pres">
      <dgm:prSet presAssocID="{48DAC973-1509-4DCD-9176-D0D3C6163CED}" presName="iconSpace" presStyleCnt="0"/>
      <dgm:spPr/>
    </dgm:pt>
    <dgm:pt modelId="{94994AC3-A29B-484B-96B6-A177CBC99C88}" type="pres">
      <dgm:prSet presAssocID="{48DAC973-1509-4DCD-9176-D0D3C6163CED}" presName="parTx" presStyleLbl="revTx" presStyleIdx="2" presStyleCnt="4">
        <dgm:presLayoutVars>
          <dgm:chMax val="0"/>
          <dgm:chPref val="0"/>
        </dgm:presLayoutVars>
      </dgm:prSet>
      <dgm:spPr/>
    </dgm:pt>
    <dgm:pt modelId="{6E506A67-1041-4A11-B88A-3964A3BCA2EE}" type="pres">
      <dgm:prSet presAssocID="{48DAC973-1509-4DCD-9176-D0D3C6163CED}" presName="txSpace" presStyleCnt="0"/>
      <dgm:spPr/>
    </dgm:pt>
    <dgm:pt modelId="{DD371017-EC5E-4305-BAC7-8E34C67081C1}" type="pres">
      <dgm:prSet presAssocID="{48DAC973-1509-4DCD-9176-D0D3C6163CED}" presName="desTx" presStyleLbl="revTx" presStyleIdx="3" presStyleCnt="4">
        <dgm:presLayoutVars/>
      </dgm:prSet>
      <dgm:spPr/>
    </dgm:pt>
  </dgm:ptLst>
  <dgm:cxnLst>
    <dgm:cxn modelId="{0FD76104-87BB-473E-BEC2-6FDFFA619A1C}" type="presOf" srcId="{D1986C78-A01E-4384-81B2-6439FFE13C90}" destId="{F203CC24-0833-4E2C-8035-128B289BFD66}" srcOrd="0" destOrd="4" presId="urn:microsoft.com/office/officeart/2018/5/layout/CenteredIconLabelDescriptionList"/>
    <dgm:cxn modelId="{6EADBC09-EF54-43C0-9513-EB6203F5C194}" srcId="{48DAC973-1509-4DCD-9176-D0D3C6163CED}" destId="{C6C821E7-483E-463D-B78F-103F74CDD30C}" srcOrd="1" destOrd="0" parTransId="{4FD6A311-8E4F-4C2D-BD5F-672C8A0EC2DF}" sibTransId="{EAB05A2B-C1C4-499B-A228-C30F15BBC00F}"/>
    <dgm:cxn modelId="{A4D0E716-5719-4B18-98B7-B15D0728EBF6}" type="presOf" srcId="{30D85695-953E-4BE5-90F9-4E078D0404C7}" destId="{F203CC24-0833-4E2C-8035-128B289BFD66}" srcOrd="0" destOrd="1" presId="urn:microsoft.com/office/officeart/2018/5/layout/CenteredIconLabelDescriptionList"/>
    <dgm:cxn modelId="{7E75C01D-E475-4718-94CD-56A15A4CA69D}" type="presOf" srcId="{C6C821E7-483E-463D-B78F-103F74CDD30C}" destId="{DD371017-EC5E-4305-BAC7-8E34C67081C1}" srcOrd="0" destOrd="1" presId="urn:microsoft.com/office/officeart/2018/5/layout/CenteredIconLabelDescriptionList"/>
    <dgm:cxn modelId="{AF53A12F-32A2-4DE0-A2C1-5E582FC01029}" srcId="{A04E8264-5221-4EB7-804E-5B0555D91EC4}" destId="{8FAB8691-E395-4F8F-B0CA-A52BD23313CE}" srcOrd="2" destOrd="0" parTransId="{C9849DA4-E417-4692-B7ED-88463DC1C1AE}" sibTransId="{5F715C76-6A3B-4180-8BD8-0A91F8524ADB}"/>
    <dgm:cxn modelId="{899FA732-4898-40F9-9832-DE6C6C7636BB}" srcId="{48DAC973-1509-4DCD-9176-D0D3C6163CED}" destId="{712E233B-FAA4-4D0C-8553-6E50148F26CD}" srcOrd="3" destOrd="0" parTransId="{7BD7FA87-34DB-4A21-81E4-4A09DA3044F9}" sibTransId="{D1E83950-1D6E-4FEB-A133-832CD2A89A13}"/>
    <dgm:cxn modelId="{0A12DC3E-49F2-4822-9B82-4FAB3A5EB0E7}" type="presOf" srcId="{3D887C34-FF8A-4F2C-A973-98B43BF15576}" destId="{1C33A35B-200E-4DEB-9ACF-12124BC5D71B}" srcOrd="0" destOrd="0" presId="urn:microsoft.com/office/officeart/2018/5/layout/CenteredIconLabelDescriptionList"/>
    <dgm:cxn modelId="{7DB47D46-F38E-49AD-8407-449C8E70ACD7}" type="presOf" srcId="{14B14F13-7B76-4433-97CD-2C34FF2CFC86}" destId="{DD371017-EC5E-4305-BAC7-8E34C67081C1}" srcOrd="0" destOrd="4" presId="urn:microsoft.com/office/officeart/2018/5/layout/CenteredIconLabelDescriptionList"/>
    <dgm:cxn modelId="{31377D59-4D80-488D-9561-493DB5EA4906}" srcId="{A04E8264-5221-4EB7-804E-5B0555D91EC4}" destId="{30D85695-953E-4BE5-90F9-4E078D0404C7}" srcOrd="1" destOrd="0" parTransId="{532785E1-F3AB-4D13-8450-D9C741D11714}" sibTransId="{C2CFF718-25D7-45DE-8A7F-969B6EAAB126}"/>
    <dgm:cxn modelId="{2245BF79-2F08-41E3-9340-6303D38C8D4C}" type="presOf" srcId="{8FAB8691-E395-4F8F-B0CA-A52BD23313CE}" destId="{F203CC24-0833-4E2C-8035-128B289BFD66}" srcOrd="0" destOrd="2" presId="urn:microsoft.com/office/officeart/2018/5/layout/CenteredIconLabelDescriptionList"/>
    <dgm:cxn modelId="{F4880F7C-6CBB-497A-88C5-475886B50041}" srcId="{A04E8264-5221-4EB7-804E-5B0555D91EC4}" destId="{2A009B63-3FB2-4102-8F44-3ADEE850945D}" srcOrd="0" destOrd="0" parTransId="{34D4C79E-69AF-4249-81D8-EA2E4EEBB8C5}" sibTransId="{A665D51E-1CD0-434A-9524-342002743637}"/>
    <dgm:cxn modelId="{4BF4287C-69ED-4269-8A4E-B5B0A6BB5B84}" type="presOf" srcId="{61711725-2359-4CB5-AA92-38F18540E62D}" destId="{DD371017-EC5E-4305-BAC7-8E34C67081C1}" srcOrd="0" destOrd="2" presId="urn:microsoft.com/office/officeart/2018/5/layout/CenteredIconLabelDescriptionList"/>
    <dgm:cxn modelId="{011CC77D-2DCD-4080-991F-1AEC3E496380}" type="presOf" srcId="{933754E0-BB38-4B59-9E90-4495B3A8A45C}" destId="{DD371017-EC5E-4305-BAC7-8E34C67081C1}" srcOrd="0" destOrd="0" presId="urn:microsoft.com/office/officeart/2018/5/layout/CenteredIconLabelDescriptionList"/>
    <dgm:cxn modelId="{FD93D184-BE4F-4015-BDC8-5A21EC08B37C}" srcId="{A04E8264-5221-4EB7-804E-5B0555D91EC4}" destId="{F28CAA0A-7E66-4333-BA51-5DDB4B5653A5}" srcOrd="3" destOrd="0" parTransId="{66E2F77D-C446-41F1-8596-086FF3CD42EC}" sibTransId="{6158CA1D-DF0F-4BE7-B900-493F095E29EC}"/>
    <dgm:cxn modelId="{31331B87-DFB0-4CFD-B540-3698724A52CB}" srcId="{A04E8264-5221-4EB7-804E-5B0555D91EC4}" destId="{D1986C78-A01E-4384-81B2-6439FFE13C90}" srcOrd="4" destOrd="0" parTransId="{B5129096-4F58-416E-9011-C5954AA70C71}" sibTransId="{B34B37E7-FF48-40C8-A29E-7F19ACD55C98}"/>
    <dgm:cxn modelId="{D5D0B394-D91E-49E4-9C8B-DFE7863C8A1E}" type="presOf" srcId="{A04E8264-5221-4EB7-804E-5B0555D91EC4}" destId="{F5919205-0D33-4E93-8BBE-F4D920B5E264}" srcOrd="0" destOrd="0" presId="urn:microsoft.com/office/officeart/2018/5/layout/CenteredIconLabelDescriptionList"/>
    <dgm:cxn modelId="{9BE5F39C-F255-4421-B0BC-5ABA766D50EE}" type="presOf" srcId="{48DAC973-1509-4DCD-9176-D0D3C6163CED}" destId="{94994AC3-A29B-484B-96B6-A177CBC99C88}" srcOrd="0" destOrd="0" presId="urn:microsoft.com/office/officeart/2018/5/layout/CenteredIconLabelDescriptionList"/>
    <dgm:cxn modelId="{01150D9D-65DE-46F4-96EA-EC6B0317664E}" srcId="{3D887C34-FF8A-4F2C-A973-98B43BF15576}" destId="{A04E8264-5221-4EB7-804E-5B0555D91EC4}" srcOrd="0" destOrd="0" parTransId="{78223588-6607-4A07-BB59-77DD3D471823}" sibTransId="{57119AB0-3F10-4C94-BCE9-12A14A98CB3A}"/>
    <dgm:cxn modelId="{30B1DEA0-2D2A-4503-AF34-1203DDB98D00}" type="presOf" srcId="{2A009B63-3FB2-4102-8F44-3ADEE850945D}" destId="{F203CC24-0833-4E2C-8035-128B289BFD66}" srcOrd="0" destOrd="0" presId="urn:microsoft.com/office/officeart/2018/5/layout/CenteredIconLabelDescriptionList"/>
    <dgm:cxn modelId="{0CFC4EA4-A8A7-4F88-9A08-6AE1383AEB61}" type="presOf" srcId="{712E233B-FAA4-4D0C-8553-6E50148F26CD}" destId="{DD371017-EC5E-4305-BAC7-8E34C67081C1}" srcOrd="0" destOrd="3" presId="urn:microsoft.com/office/officeart/2018/5/layout/CenteredIconLabelDescriptionList"/>
    <dgm:cxn modelId="{B5DF82BB-D006-4682-AB63-FC2980E092AC}" srcId="{48DAC973-1509-4DCD-9176-D0D3C6163CED}" destId="{933754E0-BB38-4B59-9E90-4495B3A8A45C}" srcOrd="0" destOrd="0" parTransId="{494640F1-4592-49BF-975F-DEC166212557}" sibTransId="{4EE14862-B013-4F78-93CC-DD1B6E3EC8F0}"/>
    <dgm:cxn modelId="{40A8AFC9-CEEB-4C26-B079-2D0181513C10}" srcId="{48DAC973-1509-4DCD-9176-D0D3C6163CED}" destId="{14B14F13-7B76-4433-97CD-2C34FF2CFC86}" srcOrd="4" destOrd="0" parTransId="{865CF915-8C84-4552-9FE2-8F4D037BB5B3}" sibTransId="{921AE5E0-B8D9-405C-90E5-814BE3D831F2}"/>
    <dgm:cxn modelId="{64CAD4EF-FFB1-4A44-B96F-FDA4569748CF}" type="presOf" srcId="{F28CAA0A-7E66-4333-BA51-5DDB4B5653A5}" destId="{F203CC24-0833-4E2C-8035-128B289BFD66}" srcOrd="0" destOrd="3" presId="urn:microsoft.com/office/officeart/2018/5/layout/CenteredIconLabelDescriptionList"/>
    <dgm:cxn modelId="{BD4470FC-1B6E-4AB8-93D1-E006C0341071}" srcId="{48DAC973-1509-4DCD-9176-D0D3C6163CED}" destId="{61711725-2359-4CB5-AA92-38F18540E62D}" srcOrd="2" destOrd="0" parTransId="{7FB1E54C-31CD-4967-826A-3A5AA35E3542}" sibTransId="{114CAA0D-74B9-497C-B572-7EF6A9BE903E}"/>
    <dgm:cxn modelId="{7B4880FC-0387-407F-9E5B-F38D29DFB063}" srcId="{3D887C34-FF8A-4F2C-A973-98B43BF15576}" destId="{48DAC973-1509-4DCD-9176-D0D3C6163CED}" srcOrd="1" destOrd="0" parTransId="{303435CB-DF1B-4D69-8820-3D3D7A60AF51}" sibTransId="{1F2AEE16-C890-4759-A681-FC687BD85A08}"/>
    <dgm:cxn modelId="{83D088D3-B299-42E7-ABC9-605902CD9E84}" type="presParOf" srcId="{1C33A35B-200E-4DEB-9ACF-12124BC5D71B}" destId="{FCD90FA2-5459-4675-A3FF-B6C9E35D9210}" srcOrd="0" destOrd="0" presId="urn:microsoft.com/office/officeart/2018/5/layout/CenteredIconLabelDescriptionList"/>
    <dgm:cxn modelId="{83BC4E61-8E86-46F5-A210-75F203EFB57B}" type="presParOf" srcId="{FCD90FA2-5459-4675-A3FF-B6C9E35D9210}" destId="{5D9F656B-BF03-42C1-9FAB-ACAB4B1E1921}" srcOrd="0" destOrd="0" presId="urn:microsoft.com/office/officeart/2018/5/layout/CenteredIconLabelDescriptionList"/>
    <dgm:cxn modelId="{309251A7-37E9-4F39-A42D-EEE7CA58ED61}" type="presParOf" srcId="{FCD90FA2-5459-4675-A3FF-B6C9E35D9210}" destId="{88C2B535-9C20-41DA-8DE2-B05010D127C7}" srcOrd="1" destOrd="0" presId="urn:microsoft.com/office/officeart/2018/5/layout/CenteredIconLabelDescriptionList"/>
    <dgm:cxn modelId="{E6FA509F-8550-45CB-8F01-B83113421BD4}" type="presParOf" srcId="{FCD90FA2-5459-4675-A3FF-B6C9E35D9210}" destId="{F5919205-0D33-4E93-8BBE-F4D920B5E264}" srcOrd="2" destOrd="0" presId="urn:microsoft.com/office/officeart/2018/5/layout/CenteredIconLabelDescriptionList"/>
    <dgm:cxn modelId="{4AB031D0-17AB-48CE-9036-106FA838600D}" type="presParOf" srcId="{FCD90FA2-5459-4675-A3FF-B6C9E35D9210}" destId="{F2B88060-8880-4515-9CBA-3C29FCD5D071}" srcOrd="3" destOrd="0" presId="urn:microsoft.com/office/officeart/2018/5/layout/CenteredIconLabelDescriptionList"/>
    <dgm:cxn modelId="{D7E73133-E369-4C47-B5DD-D826B8BDE06B}" type="presParOf" srcId="{FCD90FA2-5459-4675-A3FF-B6C9E35D9210}" destId="{F203CC24-0833-4E2C-8035-128B289BFD66}" srcOrd="4" destOrd="0" presId="urn:microsoft.com/office/officeart/2018/5/layout/CenteredIconLabelDescriptionList"/>
    <dgm:cxn modelId="{043B16B3-B83E-43A4-B39D-05386E628816}" type="presParOf" srcId="{1C33A35B-200E-4DEB-9ACF-12124BC5D71B}" destId="{63D45C26-03DD-44ED-971D-D990B659E0F8}" srcOrd="1" destOrd="0" presId="urn:microsoft.com/office/officeart/2018/5/layout/CenteredIconLabelDescriptionList"/>
    <dgm:cxn modelId="{9163B5CD-20DF-43F7-966C-317F53E685E6}" type="presParOf" srcId="{1C33A35B-200E-4DEB-9ACF-12124BC5D71B}" destId="{42A4E042-A600-413A-A492-B70EA124732D}" srcOrd="2" destOrd="0" presId="urn:microsoft.com/office/officeart/2018/5/layout/CenteredIconLabelDescriptionList"/>
    <dgm:cxn modelId="{EB47667C-BF47-4301-B62A-1DD591D8F0BE}" type="presParOf" srcId="{42A4E042-A600-413A-A492-B70EA124732D}" destId="{DB5F2529-856E-4F76-9E5B-7CEF8E65EDEC}" srcOrd="0" destOrd="0" presId="urn:microsoft.com/office/officeart/2018/5/layout/CenteredIconLabelDescriptionList"/>
    <dgm:cxn modelId="{CEB5134A-7893-40BE-AA43-7ECCF71C7D04}" type="presParOf" srcId="{42A4E042-A600-413A-A492-B70EA124732D}" destId="{C14E3F1B-25CB-4531-A11A-05C18BA97A06}" srcOrd="1" destOrd="0" presId="urn:microsoft.com/office/officeart/2018/5/layout/CenteredIconLabelDescriptionList"/>
    <dgm:cxn modelId="{E62F5DF4-95C5-4F5E-81C6-53C5575D86E3}" type="presParOf" srcId="{42A4E042-A600-413A-A492-B70EA124732D}" destId="{94994AC3-A29B-484B-96B6-A177CBC99C88}" srcOrd="2" destOrd="0" presId="urn:microsoft.com/office/officeart/2018/5/layout/CenteredIconLabelDescriptionList"/>
    <dgm:cxn modelId="{7A514146-5D36-44D0-89B2-D33B3A606C29}" type="presParOf" srcId="{42A4E042-A600-413A-A492-B70EA124732D}" destId="{6E506A67-1041-4A11-B88A-3964A3BCA2EE}" srcOrd="3" destOrd="0" presId="urn:microsoft.com/office/officeart/2018/5/layout/CenteredIconLabelDescriptionList"/>
    <dgm:cxn modelId="{E2C7F5DE-9C4B-49A2-B954-F1F3E3EBCB77}" type="presParOf" srcId="{42A4E042-A600-413A-A492-B70EA124732D}" destId="{DD371017-EC5E-4305-BAC7-8E34C67081C1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6F46BB5-1791-49D8-8FEE-59850A0AD59E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18A26D2-59D0-464B-8599-2CD3B9D58A26}">
      <dgm:prSet/>
      <dgm:spPr/>
      <dgm:t>
        <a:bodyPr/>
        <a:lstStyle/>
        <a:p>
          <a:r>
            <a:rPr lang="en-GB"/>
            <a:t>Accountability for surgical errors unclear </a:t>
          </a:r>
          <a:endParaRPr lang="en-US"/>
        </a:p>
      </dgm:t>
    </dgm:pt>
    <dgm:pt modelId="{C076C017-45EA-4B85-8636-EFF9C535BD36}" type="parTrans" cxnId="{C108F478-4D92-42E5-8B63-3D6F4BC34176}">
      <dgm:prSet/>
      <dgm:spPr/>
      <dgm:t>
        <a:bodyPr/>
        <a:lstStyle/>
        <a:p>
          <a:endParaRPr lang="en-US"/>
        </a:p>
      </dgm:t>
    </dgm:pt>
    <dgm:pt modelId="{346B4D00-7A83-4D28-B54B-8FD8881428F6}" type="sibTrans" cxnId="{C108F478-4D92-42E5-8B63-3D6F4BC34176}">
      <dgm:prSet/>
      <dgm:spPr/>
      <dgm:t>
        <a:bodyPr/>
        <a:lstStyle/>
        <a:p>
          <a:endParaRPr lang="en-US"/>
        </a:p>
      </dgm:t>
    </dgm:pt>
    <dgm:pt modelId="{F840A7F3-8695-4843-B8D7-7723F7E69062}">
      <dgm:prSet/>
      <dgm:spPr/>
      <dgm:t>
        <a:bodyPr/>
        <a:lstStyle/>
        <a:p>
          <a:r>
            <a:rPr lang="en-GB"/>
            <a:t>Challenges in informed consent </a:t>
          </a:r>
          <a:endParaRPr lang="en-US"/>
        </a:p>
      </dgm:t>
    </dgm:pt>
    <dgm:pt modelId="{3951785B-6156-4A98-9B2C-099911B62F88}" type="parTrans" cxnId="{3757B6E2-AA6B-49F0-8766-F29ECE6840D0}">
      <dgm:prSet/>
      <dgm:spPr/>
      <dgm:t>
        <a:bodyPr/>
        <a:lstStyle/>
        <a:p>
          <a:endParaRPr lang="en-US"/>
        </a:p>
      </dgm:t>
    </dgm:pt>
    <dgm:pt modelId="{8EB54E36-6E35-43DF-8C21-47EC66E3F2B8}" type="sibTrans" cxnId="{3757B6E2-AA6B-49F0-8766-F29ECE6840D0}">
      <dgm:prSet/>
      <dgm:spPr/>
      <dgm:t>
        <a:bodyPr/>
        <a:lstStyle/>
        <a:p>
          <a:endParaRPr lang="en-US"/>
        </a:p>
      </dgm:t>
    </dgm:pt>
    <dgm:pt modelId="{4A8FA97E-BF3A-4480-BEBC-7D89531BC2BB}">
      <dgm:prSet/>
      <dgm:spPr/>
      <dgm:t>
        <a:bodyPr/>
        <a:lstStyle/>
        <a:p>
          <a:r>
            <a:rPr lang="en-GB"/>
            <a:t>Transparency in AI decision-making </a:t>
          </a:r>
          <a:endParaRPr lang="en-US"/>
        </a:p>
      </dgm:t>
    </dgm:pt>
    <dgm:pt modelId="{8D2C22BB-C1A5-4C25-9A87-55100F13962C}" type="parTrans" cxnId="{B700C97A-8846-474F-9873-346AB61C8898}">
      <dgm:prSet/>
      <dgm:spPr/>
      <dgm:t>
        <a:bodyPr/>
        <a:lstStyle/>
        <a:p>
          <a:endParaRPr lang="en-US"/>
        </a:p>
      </dgm:t>
    </dgm:pt>
    <dgm:pt modelId="{3AA8B190-1E38-4966-B7D4-1D5DAE82850E}" type="sibTrans" cxnId="{B700C97A-8846-474F-9873-346AB61C8898}">
      <dgm:prSet/>
      <dgm:spPr/>
      <dgm:t>
        <a:bodyPr/>
        <a:lstStyle/>
        <a:p>
          <a:endParaRPr lang="en-US"/>
        </a:p>
      </dgm:t>
    </dgm:pt>
    <dgm:pt modelId="{E9142CF7-487E-4613-969A-9280C472A6DA}">
      <dgm:prSet/>
      <dgm:spPr/>
      <dgm:t>
        <a:bodyPr/>
        <a:lstStyle/>
        <a:p>
          <a:r>
            <a:rPr lang="en-GB"/>
            <a:t>Data limitations and bias concerns</a:t>
          </a:r>
          <a:br>
            <a:rPr lang="en-GB"/>
          </a:br>
          <a:r>
            <a:rPr lang="en-GB" i="1"/>
            <a:t>(Wah, 2025; NICE, 2025)</a:t>
          </a:r>
          <a:r>
            <a:rPr lang="en-GB"/>
            <a:t> </a:t>
          </a:r>
          <a:endParaRPr lang="en-US"/>
        </a:p>
      </dgm:t>
    </dgm:pt>
    <dgm:pt modelId="{BAB57462-B57F-4035-AA85-D8810081534C}" type="parTrans" cxnId="{1B22E744-0570-4F98-9D9A-151C2C3FF454}">
      <dgm:prSet/>
      <dgm:spPr/>
      <dgm:t>
        <a:bodyPr/>
        <a:lstStyle/>
        <a:p>
          <a:endParaRPr lang="en-US"/>
        </a:p>
      </dgm:t>
    </dgm:pt>
    <dgm:pt modelId="{333387D5-7792-48F5-ACA7-A07BF3E09EC6}" type="sibTrans" cxnId="{1B22E744-0570-4F98-9D9A-151C2C3FF454}">
      <dgm:prSet/>
      <dgm:spPr/>
      <dgm:t>
        <a:bodyPr/>
        <a:lstStyle/>
        <a:p>
          <a:endParaRPr lang="en-US"/>
        </a:p>
      </dgm:t>
    </dgm:pt>
    <dgm:pt modelId="{1511A415-450B-4068-B82B-08F066D24DA1}" type="pres">
      <dgm:prSet presAssocID="{66F46BB5-1791-49D8-8FEE-59850A0AD59E}" presName="outerComposite" presStyleCnt="0">
        <dgm:presLayoutVars>
          <dgm:chMax val="5"/>
          <dgm:dir/>
          <dgm:resizeHandles val="exact"/>
        </dgm:presLayoutVars>
      </dgm:prSet>
      <dgm:spPr/>
    </dgm:pt>
    <dgm:pt modelId="{214457A2-B693-442C-9849-0DFE46356D49}" type="pres">
      <dgm:prSet presAssocID="{66F46BB5-1791-49D8-8FEE-59850A0AD59E}" presName="dummyMaxCanvas" presStyleCnt="0">
        <dgm:presLayoutVars/>
      </dgm:prSet>
      <dgm:spPr/>
    </dgm:pt>
    <dgm:pt modelId="{C102B469-5D69-4943-AA6A-2EC586EE8873}" type="pres">
      <dgm:prSet presAssocID="{66F46BB5-1791-49D8-8FEE-59850A0AD59E}" presName="FourNodes_1" presStyleLbl="node1" presStyleIdx="0" presStyleCnt="4">
        <dgm:presLayoutVars>
          <dgm:bulletEnabled val="1"/>
        </dgm:presLayoutVars>
      </dgm:prSet>
      <dgm:spPr/>
    </dgm:pt>
    <dgm:pt modelId="{86F6DC37-427B-4955-9BDE-E75181DED151}" type="pres">
      <dgm:prSet presAssocID="{66F46BB5-1791-49D8-8FEE-59850A0AD59E}" presName="FourNodes_2" presStyleLbl="node1" presStyleIdx="1" presStyleCnt="4">
        <dgm:presLayoutVars>
          <dgm:bulletEnabled val="1"/>
        </dgm:presLayoutVars>
      </dgm:prSet>
      <dgm:spPr/>
    </dgm:pt>
    <dgm:pt modelId="{2EF1347E-8312-4DD4-8566-634325000509}" type="pres">
      <dgm:prSet presAssocID="{66F46BB5-1791-49D8-8FEE-59850A0AD59E}" presName="FourNodes_3" presStyleLbl="node1" presStyleIdx="2" presStyleCnt="4">
        <dgm:presLayoutVars>
          <dgm:bulletEnabled val="1"/>
        </dgm:presLayoutVars>
      </dgm:prSet>
      <dgm:spPr/>
    </dgm:pt>
    <dgm:pt modelId="{CC1AF483-38EE-4D8D-A601-ADF57859ADAD}" type="pres">
      <dgm:prSet presAssocID="{66F46BB5-1791-49D8-8FEE-59850A0AD59E}" presName="FourNodes_4" presStyleLbl="node1" presStyleIdx="3" presStyleCnt="4">
        <dgm:presLayoutVars>
          <dgm:bulletEnabled val="1"/>
        </dgm:presLayoutVars>
      </dgm:prSet>
      <dgm:spPr/>
    </dgm:pt>
    <dgm:pt modelId="{7620AB8F-66E4-4C94-8F1F-A156407A78C7}" type="pres">
      <dgm:prSet presAssocID="{66F46BB5-1791-49D8-8FEE-59850A0AD59E}" presName="FourConn_1-2" presStyleLbl="fgAccFollowNode1" presStyleIdx="0" presStyleCnt="3">
        <dgm:presLayoutVars>
          <dgm:bulletEnabled val="1"/>
        </dgm:presLayoutVars>
      </dgm:prSet>
      <dgm:spPr/>
    </dgm:pt>
    <dgm:pt modelId="{7175BDB3-D246-49B0-B1BB-16ACA72AB467}" type="pres">
      <dgm:prSet presAssocID="{66F46BB5-1791-49D8-8FEE-59850A0AD59E}" presName="FourConn_2-3" presStyleLbl="fgAccFollowNode1" presStyleIdx="1" presStyleCnt="3">
        <dgm:presLayoutVars>
          <dgm:bulletEnabled val="1"/>
        </dgm:presLayoutVars>
      </dgm:prSet>
      <dgm:spPr/>
    </dgm:pt>
    <dgm:pt modelId="{26406BDE-FCF4-42F2-9B77-2C22A02F9809}" type="pres">
      <dgm:prSet presAssocID="{66F46BB5-1791-49D8-8FEE-59850A0AD59E}" presName="FourConn_3-4" presStyleLbl="fgAccFollowNode1" presStyleIdx="2" presStyleCnt="3">
        <dgm:presLayoutVars>
          <dgm:bulletEnabled val="1"/>
        </dgm:presLayoutVars>
      </dgm:prSet>
      <dgm:spPr/>
    </dgm:pt>
    <dgm:pt modelId="{C22734C9-1C65-4645-BA74-554F472C953F}" type="pres">
      <dgm:prSet presAssocID="{66F46BB5-1791-49D8-8FEE-59850A0AD59E}" presName="FourNodes_1_text" presStyleLbl="node1" presStyleIdx="3" presStyleCnt="4">
        <dgm:presLayoutVars>
          <dgm:bulletEnabled val="1"/>
        </dgm:presLayoutVars>
      </dgm:prSet>
      <dgm:spPr/>
    </dgm:pt>
    <dgm:pt modelId="{D3D4E37D-DB2F-4DBC-9193-30CD6DFEF09B}" type="pres">
      <dgm:prSet presAssocID="{66F46BB5-1791-49D8-8FEE-59850A0AD59E}" presName="FourNodes_2_text" presStyleLbl="node1" presStyleIdx="3" presStyleCnt="4">
        <dgm:presLayoutVars>
          <dgm:bulletEnabled val="1"/>
        </dgm:presLayoutVars>
      </dgm:prSet>
      <dgm:spPr/>
    </dgm:pt>
    <dgm:pt modelId="{43717C1C-DE42-41E5-8C3E-5F4D411EC312}" type="pres">
      <dgm:prSet presAssocID="{66F46BB5-1791-49D8-8FEE-59850A0AD59E}" presName="FourNodes_3_text" presStyleLbl="node1" presStyleIdx="3" presStyleCnt="4">
        <dgm:presLayoutVars>
          <dgm:bulletEnabled val="1"/>
        </dgm:presLayoutVars>
      </dgm:prSet>
      <dgm:spPr/>
    </dgm:pt>
    <dgm:pt modelId="{851E8330-BAED-4FE8-A20A-F1616C07E6F6}" type="pres">
      <dgm:prSet presAssocID="{66F46BB5-1791-49D8-8FEE-59850A0AD59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0D8840B-874F-45CD-828B-6B5CEAD186F5}" type="presOf" srcId="{8EB54E36-6E35-43DF-8C21-47EC66E3F2B8}" destId="{7175BDB3-D246-49B0-B1BB-16ACA72AB467}" srcOrd="0" destOrd="0" presId="urn:microsoft.com/office/officeart/2005/8/layout/vProcess5"/>
    <dgm:cxn modelId="{A7BB1716-A8B4-4AB1-99F8-A6BDBC61985B}" type="presOf" srcId="{E9142CF7-487E-4613-969A-9280C472A6DA}" destId="{CC1AF483-38EE-4D8D-A601-ADF57859ADAD}" srcOrd="0" destOrd="0" presId="urn:microsoft.com/office/officeart/2005/8/layout/vProcess5"/>
    <dgm:cxn modelId="{B50B7230-8DD8-4F04-AD0A-49B92CC27D8C}" type="presOf" srcId="{4A8FA97E-BF3A-4480-BEBC-7D89531BC2BB}" destId="{43717C1C-DE42-41E5-8C3E-5F4D411EC312}" srcOrd="1" destOrd="0" presId="urn:microsoft.com/office/officeart/2005/8/layout/vProcess5"/>
    <dgm:cxn modelId="{8D8C6240-3CD4-4D13-BB59-45AAB57FF6CC}" type="presOf" srcId="{66F46BB5-1791-49D8-8FEE-59850A0AD59E}" destId="{1511A415-450B-4068-B82B-08F066D24DA1}" srcOrd="0" destOrd="0" presId="urn:microsoft.com/office/officeart/2005/8/layout/vProcess5"/>
    <dgm:cxn modelId="{1B22E744-0570-4F98-9D9A-151C2C3FF454}" srcId="{66F46BB5-1791-49D8-8FEE-59850A0AD59E}" destId="{E9142CF7-487E-4613-969A-9280C472A6DA}" srcOrd="3" destOrd="0" parTransId="{BAB57462-B57F-4035-AA85-D8810081534C}" sibTransId="{333387D5-7792-48F5-ACA7-A07BF3E09EC6}"/>
    <dgm:cxn modelId="{B3E29672-AA73-4B0D-98B4-DCCF1251C3A8}" type="presOf" srcId="{F840A7F3-8695-4843-B8D7-7723F7E69062}" destId="{D3D4E37D-DB2F-4DBC-9193-30CD6DFEF09B}" srcOrd="1" destOrd="0" presId="urn:microsoft.com/office/officeart/2005/8/layout/vProcess5"/>
    <dgm:cxn modelId="{C108F478-4D92-42E5-8B63-3D6F4BC34176}" srcId="{66F46BB5-1791-49D8-8FEE-59850A0AD59E}" destId="{F18A26D2-59D0-464B-8599-2CD3B9D58A26}" srcOrd="0" destOrd="0" parTransId="{C076C017-45EA-4B85-8636-EFF9C535BD36}" sibTransId="{346B4D00-7A83-4D28-B54B-8FD8881428F6}"/>
    <dgm:cxn modelId="{B700C97A-8846-474F-9873-346AB61C8898}" srcId="{66F46BB5-1791-49D8-8FEE-59850A0AD59E}" destId="{4A8FA97E-BF3A-4480-BEBC-7D89531BC2BB}" srcOrd="2" destOrd="0" parTransId="{8D2C22BB-C1A5-4C25-9A87-55100F13962C}" sibTransId="{3AA8B190-1E38-4966-B7D4-1D5DAE82850E}"/>
    <dgm:cxn modelId="{A52E087F-4402-4BA9-A4EE-9D0D19BA8DF5}" type="presOf" srcId="{F840A7F3-8695-4843-B8D7-7723F7E69062}" destId="{86F6DC37-427B-4955-9BDE-E75181DED151}" srcOrd="0" destOrd="0" presId="urn:microsoft.com/office/officeart/2005/8/layout/vProcess5"/>
    <dgm:cxn modelId="{633ACDAE-4451-4D6C-8832-B1C678856B93}" type="presOf" srcId="{346B4D00-7A83-4D28-B54B-8FD8881428F6}" destId="{7620AB8F-66E4-4C94-8F1F-A156407A78C7}" srcOrd="0" destOrd="0" presId="urn:microsoft.com/office/officeart/2005/8/layout/vProcess5"/>
    <dgm:cxn modelId="{197B8FB7-AE78-4F08-93B7-381F33B4F6A4}" type="presOf" srcId="{3AA8B190-1E38-4966-B7D4-1D5DAE82850E}" destId="{26406BDE-FCF4-42F2-9B77-2C22A02F9809}" srcOrd="0" destOrd="0" presId="urn:microsoft.com/office/officeart/2005/8/layout/vProcess5"/>
    <dgm:cxn modelId="{080ED1C2-49AE-463E-80F6-A786FB5AA69F}" type="presOf" srcId="{E9142CF7-487E-4613-969A-9280C472A6DA}" destId="{851E8330-BAED-4FE8-A20A-F1616C07E6F6}" srcOrd="1" destOrd="0" presId="urn:microsoft.com/office/officeart/2005/8/layout/vProcess5"/>
    <dgm:cxn modelId="{AA3F93C7-A53F-4824-8DDF-70194F4F15D0}" type="presOf" srcId="{F18A26D2-59D0-464B-8599-2CD3B9D58A26}" destId="{C102B469-5D69-4943-AA6A-2EC586EE8873}" srcOrd="0" destOrd="0" presId="urn:microsoft.com/office/officeart/2005/8/layout/vProcess5"/>
    <dgm:cxn modelId="{8CA893D8-2B14-4151-8B5C-DAC35A9EAD91}" type="presOf" srcId="{4A8FA97E-BF3A-4480-BEBC-7D89531BC2BB}" destId="{2EF1347E-8312-4DD4-8566-634325000509}" srcOrd="0" destOrd="0" presId="urn:microsoft.com/office/officeart/2005/8/layout/vProcess5"/>
    <dgm:cxn modelId="{3757B6E2-AA6B-49F0-8766-F29ECE6840D0}" srcId="{66F46BB5-1791-49D8-8FEE-59850A0AD59E}" destId="{F840A7F3-8695-4843-B8D7-7723F7E69062}" srcOrd="1" destOrd="0" parTransId="{3951785B-6156-4A98-9B2C-099911B62F88}" sibTransId="{8EB54E36-6E35-43DF-8C21-47EC66E3F2B8}"/>
    <dgm:cxn modelId="{7447ABFA-F0A1-47C7-B237-D49E7CEF4D82}" type="presOf" srcId="{F18A26D2-59D0-464B-8599-2CD3B9D58A26}" destId="{C22734C9-1C65-4645-BA74-554F472C953F}" srcOrd="1" destOrd="0" presId="urn:microsoft.com/office/officeart/2005/8/layout/vProcess5"/>
    <dgm:cxn modelId="{B8749AC3-956D-42A1-BF63-346F68EEFFC8}" type="presParOf" srcId="{1511A415-450B-4068-B82B-08F066D24DA1}" destId="{214457A2-B693-442C-9849-0DFE46356D49}" srcOrd="0" destOrd="0" presId="urn:microsoft.com/office/officeart/2005/8/layout/vProcess5"/>
    <dgm:cxn modelId="{08DEBFF1-9DD7-4513-A0D1-EF8BB135B007}" type="presParOf" srcId="{1511A415-450B-4068-B82B-08F066D24DA1}" destId="{C102B469-5D69-4943-AA6A-2EC586EE8873}" srcOrd="1" destOrd="0" presId="urn:microsoft.com/office/officeart/2005/8/layout/vProcess5"/>
    <dgm:cxn modelId="{80267CF2-B5F9-4B23-9043-501E2DB2774E}" type="presParOf" srcId="{1511A415-450B-4068-B82B-08F066D24DA1}" destId="{86F6DC37-427B-4955-9BDE-E75181DED151}" srcOrd="2" destOrd="0" presId="urn:microsoft.com/office/officeart/2005/8/layout/vProcess5"/>
    <dgm:cxn modelId="{FA723AC7-EAA9-427C-96FD-AD7AB2B1442C}" type="presParOf" srcId="{1511A415-450B-4068-B82B-08F066D24DA1}" destId="{2EF1347E-8312-4DD4-8566-634325000509}" srcOrd="3" destOrd="0" presId="urn:microsoft.com/office/officeart/2005/8/layout/vProcess5"/>
    <dgm:cxn modelId="{FA69F42E-EB4F-4561-9A9F-C0605765F4EC}" type="presParOf" srcId="{1511A415-450B-4068-B82B-08F066D24DA1}" destId="{CC1AF483-38EE-4D8D-A601-ADF57859ADAD}" srcOrd="4" destOrd="0" presId="urn:microsoft.com/office/officeart/2005/8/layout/vProcess5"/>
    <dgm:cxn modelId="{47011ECB-CE79-4916-A2DD-C2182BEB8015}" type="presParOf" srcId="{1511A415-450B-4068-B82B-08F066D24DA1}" destId="{7620AB8F-66E4-4C94-8F1F-A156407A78C7}" srcOrd="5" destOrd="0" presId="urn:microsoft.com/office/officeart/2005/8/layout/vProcess5"/>
    <dgm:cxn modelId="{330253D6-83E4-49A3-BD42-BBAD43EA4238}" type="presParOf" srcId="{1511A415-450B-4068-B82B-08F066D24DA1}" destId="{7175BDB3-D246-49B0-B1BB-16ACA72AB467}" srcOrd="6" destOrd="0" presId="urn:microsoft.com/office/officeart/2005/8/layout/vProcess5"/>
    <dgm:cxn modelId="{A136C8C9-7E06-452E-A50F-CAB445FDE291}" type="presParOf" srcId="{1511A415-450B-4068-B82B-08F066D24DA1}" destId="{26406BDE-FCF4-42F2-9B77-2C22A02F9809}" srcOrd="7" destOrd="0" presId="urn:microsoft.com/office/officeart/2005/8/layout/vProcess5"/>
    <dgm:cxn modelId="{E5E5F672-BF43-4FEC-A653-3D8E607630AE}" type="presParOf" srcId="{1511A415-450B-4068-B82B-08F066D24DA1}" destId="{C22734C9-1C65-4645-BA74-554F472C953F}" srcOrd="8" destOrd="0" presId="urn:microsoft.com/office/officeart/2005/8/layout/vProcess5"/>
    <dgm:cxn modelId="{599089D8-60E6-4C0D-87E8-18B4B3B44FE9}" type="presParOf" srcId="{1511A415-450B-4068-B82B-08F066D24DA1}" destId="{D3D4E37D-DB2F-4DBC-9193-30CD6DFEF09B}" srcOrd="9" destOrd="0" presId="urn:microsoft.com/office/officeart/2005/8/layout/vProcess5"/>
    <dgm:cxn modelId="{860247C5-D564-48D4-82E4-A95C63C65855}" type="presParOf" srcId="{1511A415-450B-4068-B82B-08F066D24DA1}" destId="{43717C1C-DE42-41E5-8C3E-5F4D411EC312}" srcOrd="10" destOrd="0" presId="urn:microsoft.com/office/officeart/2005/8/layout/vProcess5"/>
    <dgm:cxn modelId="{437B2E5B-DA4A-4643-98B7-2BED9BEC9164}" type="presParOf" srcId="{1511A415-450B-4068-B82B-08F066D24DA1}" destId="{851E8330-BAED-4FE8-A20A-F1616C07E6F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B39EE7E-0C75-43EA-AEE5-DD57EBB0D05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30FB3CA-22AE-4266-8A7F-697A65F4337F}">
      <dgm:prSet custT="1"/>
      <dgm:spPr/>
      <dgm:t>
        <a:bodyPr/>
        <a:lstStyle/>
        <a:p>
          <a:r>
            <a:rPr lang="en-GB" sz="2400"/>
            <a:t>New training </a:t>
          </a:r>
          <a:r>
            <a:rPr lang="en-US" sz="2400"/>
            <a:t>and </a:t>
          </a:r>
          <a:r>
            <a:rPr lang="en-GB" sz="2400"/>
            <a:t>new competencies for staff (NICE, 2025). </a:t>
          </a:r>
          <a:endParaRPr lang="en-US" sz="2400"/>
        </a:p>
      </dgm:t>
    </dgm:pt>
    <dgm:pt modelId="{37C0B6E7-95C3-4B71-98E8-30E1929B0884}" type="parTrans" cxnId="{B7720A29-6983-4DCB-B97C-3B55A3C634DC}">
      <dgm:prSet/>
      <dgm:spPr/>
      <dgm:t>
        <a:bodyPr/>
        <a:lstStyle/>
        <a:p>
          <a:endParaRPr lang="en-US"/>
        </a:p>
      </dgm:t>
    </dgm:pt>
    <dgm:pt modelId="{5C5B795C-9BD6-4992-AC27-8DCC30340F94}" type="sibTrans" cxnId="{B7720A29-6983-4DCB-B97C-3B55A3C634DC}">
      <dgm:prSet/>
      <dgm:spPr/>
      <dgm:t>
        <a:bodyPr/>
        <a:lstStyle/>
        <a:p>
          <a:endParaRPr lang="en-US"/>
        </a:p>
      </dgm:t>
    </dgm:pt>
    <dgm:pt modelId="{C9ECCAB7-C91A-4B94-8C90-2002EC372A33}">
      <dgm:prSet custT="1"/>
      <dgm:spPr/>
      <dgm:t>
        <a:bodyPr/>
        <a:lstStyle/>
        <a:p>
          <a:r>
            <a:rPr lang="en-GB" sz="2400" b="0" dirty="0"/>
            <a:t>Team restructuring, establishing comfortable operating rooms (Schouten </a:t>
          </a:r>
          <a:r>
            <a:rPr lang="en-GB" sz="2400" b="0" i="1" dirty="0"/>
            <a:t>et al.,</a:t>
          </a:r>
          <a:r>
            <a:rPr lang="en-GB" sz="2400" b="0" dirty="0"/>
            <a:t> 2025).</a:t>
          </a:r>
          <a:endParaRPr lang="en-US" sz="2400" b="0" dirty="0"/>
        </a:p>
      </dgm:t>
    </dgm:pt>
    <dgm:pt modelId="{A09ABAF9-B73F-4FFD-82C5-1D31D6BF0856}" type="parTrans" cxnId="{E56DC81B-9E0B-4128-B65E-72E630ED2D14}">
      <dgm:prSet/>
      <dgm:spPr/>
      <dgm:t>
        <a:bodyPr/>
        <a:lstStyle/>
        <a:p>
          <a:endParaRPr lang="en-US"/>
        </a:p>
      </dgm:t>
    </dgm:pt>
    <dgm:pt modelId="{0282BDE1-9155-40BF-AA96-7299EA61904A}" type="sibTrans" cxnId="{E56DC81B-9E0B-4128-B65E-72E630ED2D14}">
      <dgm:prSet/>
      <dgm:spPr/>
      <dgm:t>
        <a:bodyPr/>
        <a:lstStyle/>
        <a:p>
          <a:endParaRPr lang="en-US"/>
        </a:p>
      </dgm:t>
    </dgm:pt>
    <dgm:pt modelId="{21542FDB-88B4-41BE-A283-8AA36E32F9B9}">
      <dgm:prSet custT="1"/>
      <dgm:spPr/>
      <dgm:t>
        <a:bodyPr/>
        <a:lstStyle/>
        <a:p>
          <a:r>
            <a:rPr lang="en-GB" sz="2400"/>
            <a:t>Improve communication between staff (RCS England, 2025). </a:t>
          </a:r>
          <a:endParaRPr lang="en-US" sz="2400"/>
        </a:p>
      </dgm:t>
    </dgm:pt>
    <dgm:pt modelId="{79881AD4-F20C-49C7-A84C-28F3B3327833}" type="parTrans" cxnId="{CE95D4F2-5E92-4969-8E38-1D0BEB348C5C}">
      <dgm:prSet/>
      <dgm:spPr/>
      <dgm:t>
        <a:bodyPr/>
        <a:lstStyle/>
        <a:p>
          <a:endParaRPr lang="en-US"/>
        </a:p>
      </dgm:t>
    </dgm:pt>
    <dgm:pt modelId="{5AF2029E-E904-45FF-BC6D-8223B82D2B82}" type="sibTrans" cxnId="{CE95D4F2-5E92-4969-8E38-1D0BEB348C5C}">
      <dgm:prSet/>
      <dgm:spPr/>
      <dgm:t>
        <a:bodyPr/>
        <a:lstStyle/>
        <a:p>
          <a:endParaRPr lang="en-US"/>
        </a:p>
      </dgm:t>
    </dgm:pt>
    <dgm:pt modelId="{4F2CCC48-DB8D-4EE6-A907-C31F76AE94AA}">
      <dgm:prSet custT="1"/>
      <dgm:spPr/>
      <dgm:t>
        <a:bodyPr/>
        <a:lstStyle/>
        <a:p>
          <a:r>
            <a:rPr lang="en-GB" sz="2400"/>
            <a:t>The creation of national registers (Donald </a:t>
          </a:r>
          <a:r>
            <a:rPr lang="en-GB" sz="2400" i="1"/>
            <a:t>et al., </a:t>
          </a:r>
          <a:r>
            <a:rPr lang="en-GB" sz="2400"/>
            <a:t>2026) </a:t>
          </a:r>
          <a:endParaRPr lang="en-US" sz="2400"/>
        </a:p>
      </dgm:t>
    </dgm:pt>
    <dgm:pt modelId="{9986D783-84A6-4C34-A3FD-7AF6CA19F09A}" type="parTrans" cxnId="{F2529F61-E24C-407D-848D-517AF53D79D5}">
      <dgm:prSet/>
      <dgm:spPr/>
      <dgm:t>
        <a:bodyPr/>
        <a:lstStyle/>
        <a:p>
          <a:endParaRPr lang="en-US"/>
        </a:p>
      </dgm:t>
    </dgm:pt>
    <dgm:pt modelId="{D133AF58-DB3D-4ABD-A9BF-D9E750BE6099}" type="sibTrans" cxnId="{F2529F61-E24C-407D-848D-517AF53D79D5}">
      <dgm:prSet/>
      <dgm:spPr/>
      <dgm:t>
        <a:bodyPr/>
        <a:lstStyle/>
        <a:p>
          <a:endParaRPr lang="en-US"/>
        </a:p>
      </dgm:t>
    </dgm:pt>
    <dgm:pt modelId="{389A7D6A-8F1A-4E38-BA61-C8EA8C4B7FF4}">
      <dgm:prSet custT="1"/>
      <dgm:spPr/>
      <dgm:t>
        <a:bodyPr/>
        <a:lstStyle/>
        <a:p>
          <a:r>
            <a:rPr lang="en-GB" sz="2400"/>
            <a:t>It is necessary to create new datasets to find patterns in different surgical operations (Donald </a:t>
          </a:r>
          <a:r>
            <a:rPr lang="en-GB" sz="2400" i="1"/>
            <a:t>et al., </a:t>
          </a:r>
          <a:r>
            <a:rPr lang="en-GB" sz="2400"/>
            <a:t>2026) </a:t>
          </a:r>
          <a:br>
            <a:rPr lang="en-GB" dirty="0"/>
          </a:br>
          <a:endParaRPr lang="en-US" dirty="0"/>
        </a:p>
      </dgm:t>
    </dgm:pt>
    <dgm:pt modelId="{09876E67-C9E8-4D9A-BAD9-192D6FB07E25}" type="parTrans" cxnId="{FC6E6D0B-6971-441D-B8DF-C76F17EA3E5B}">
      <dgm:prSet/>
      <dgm:spPr/>
      <dgm:t>
        <a:bodyPr/>
        <a:lstStyle/>
        <a:p>
          <a:endParaRPr lang="en-US"/>
        </a:p>
      </dgm:t>
    </dgm:pt>
    <dgm:pt modelId="{B529A788-31FC-412A-8883-25F4C43AA61C}" type="sibTrans" cxnId="{FC6E6D0B-6971-441D-B8DF-C76F17EA3E5B}">
      <dgm:prSet/>
      <dgm:spPr/>
      <dgm:t>
        <a:bodyPr/>
        <a:lstStyle/>
        <a:p>
          <a:endParaRPr lang="en-US"/>
        </a:p>
      </dgm:t>
    </dgm:pt>
    <dgm:pt modelId="{1E0F7F9B-20D6-4046-9023-36532236E914}" type="pres">
      <dgm:prSet presAssocID="{6B39EE7E-0C75-43EA-AEE5-DD57EBB0D05E}" presName="root" presStyleCnt="0">
        <dgm:presLayoutVars>
          <dgm:dir/>
          <dgm:resizeHandles val="exact"/>
        </dgm:presLayoutVars>
      </dgm:prSet>
      <dgm:spPr/>
    </dgm:pt>
    <dgm:pt modelId="{89CC371F-F616-4594-8F69-BD4C7CA85A88}" type="pres">
      <dgm:prSet presAssocID="{830FB3CA-22AE-4266-8A7F-697A65F4337F}" presName="compNode" presStyleCnt="0"/>
      <dgm:spPr/>
    </dgm:pt>
    <dgm:pt modelId="{DD94ECA2-25E9-40E6-80C7-0D5AE3A299A8}" type="pres">
      <dgm:prSet presAssocID="{830FB3CA-22AE-4266-8A7F-697A65F4337F}" presName="bgRect" presStyleLbl="bgShp" presStyleIdx="0" presStyleCnt="5"/>
      <dgm:spPr/>
    </dgm:pt>
    <dgm:pt modelId="{4B781E9E-C33F-4C67-906F-9AB00CF65388}" type="pres">
      <dgm:prSet presAssocID="{830FB3CA-22AE-4266-8A7F-697A65F4337F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96142AEF-0225-4266-BE6C-E79A120385C6}" type="pres">
      <dgm:prSet presAssocID="{830FB3CA-22AE-4266-8A7F-697A65F4337F}" presName="spaceRect" presStyleCnt="0"/>
      <dgm:spPr/>
    </dgm:pt>
    <dgm:pt modelId="{71AC1A4F-CB10-43BC-8CDF-E76AF8B9162F}" type="pres">
      <dgm:prSet presAssocID="{830FB3CA-22AE-4266-8A7F-697A65F4337F}" presName="parTx" presStyleLbl="revTx" presStyleIdx="0" presStyleCnt="5">
        <dgm:presLayoutVars>
          <dgm:chMax val="0"/>
          <dgm:chPref val="0"/>
        </dgm:presLayoutVars>
      </dgm:prSet>
      <dgm:spPr/>
    </dgm:pt>
    <dgm:pt modelId="{AB44C9C2-096B-42C2-AD2B-1171B87BB432}" type="pres">
      <dgm:prSet presAssocID="{5C5B795C-9BD6-4992-AC27-8DCC30340F94}" presName="sibTrans" presStyleCnt="0"/>
      <dgm:spPr/>
    </dgm:pt>
    <dgm:pt modelId="{90342489-5571-48EE-A3BC-D4CB0E6E7D75}" type="pres">
      <dgm:prSet presAssocID="{C9ECCAB7-C91A-4B94-8C90-2002EC372A33}" presName="compNode" presStyleCnt="0"/>
      <dgm:spPr/>
    </dgm:pt>
    <dgm:pt modelId="{0223C632-E627-406B-AA6D-6DE79351A786}" type="pres">
      <dgm:prSet presAssocID="{C9ECCAB7-C91A-4B94-8C90-2002EC372A33}" presName="bgRect" presStyleLbl="bgShp" presStyleIdx="1" presStyleCnt="5"/>
      <dgm:spPr/>
    </dgm:pt>
    <dgm:pt modelId="{43422A51-9130-462C-899F-BAEC62A9200B}" type="pres">
      <dgm:prSet presAssocID="{C9ECCAB7-C91A-4B94-8C90-2002EC372A33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3D2002AE-6E83-448F-B1CD-B0EDF0749ED0}" type="pres">
      <dgm:prSet presAssocID="{C9ECCAB7-C91A-4B94-8C90-2002EC372A33}" presName="spaceRect" presStyleCnt="0"/>
      <dgm:spPr/>
    </dgm:pt>
    <dgm:pt modelId="{260A3818-17C3-4952-8655-EC99CB85021E}" type="pres">
      <dgm:prSet presAssocID="{C9ECCAB7-C91A-4B94-8C90-2002EC372A33}" presName="parTx" presStyleLbl="revTx" presStyleIdx="1" presStyleCnt="5">
        <dgm:presLayoutVars>
          <dgm:chMax val="0"/>
          <dgm:chPref val="0"/>
        </dgm:presLayoutVars>
      </dgm:prSet>
      <dgm:spPr/>
    </dgm:pt>
    <dgm:pt modelId="{C1DCAC95-1FC1-471E-8A43-CDDE2F34ABB0}" type="pres">
      <dgm:prSet presAssocID="{0282BDE1-9155-40BF-AA96-7299EA61904A}" presName="sibTrans" presStyleCnt="0"/>
      <dgm:spPr/>
    </dgm:pt>
    <dgm:pt modelId="{0D07B809-7682-441D-8FEC-7DA14EF778D7}" type="pres">
      <dgm:prSet presAssocID="{21542FDB-88B4-41BE-A283-8AA36E32F9B9}" presName="compNode" presStyleCnt="0"/>
      <dgm:spPr/>
    </dgm:pt>
    <dgm:pt modelId="{4DBCAF81-7181-4C71-A1B7-34754A88BD06}" type="pres">
      <dgm:prSet presAssocID="{21542FDB-88B4-41BE-A283-8AA36E32F9B9}" presName="bgRect" presStyleLbl="bgShp" presStyleIdx="2" presStyleCnt="5"/>
      <dgm:spPr/>
    </dgm:pt>
    <dgm:pt modelId="{8B0029C2-9A56-4567-B667-BD18260F6536}" type="pres">
      <dgm:prSet presAssocID="{21542FDB-88B4-41BE-A283-8AA36E32F9B9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DD548D51-0F12-41E1-BA32-B622D3C0B983}" type="pres">
      <dgm:prSet presAssocID="{21542FDB-88B4-41BE-A283-8AA36E32F9B9}" presName="spaceRect" presStyleCnt="0"/>
      <dgm:spPr/>
    </dgm:pt>
    <dgm:pt modelId="{3CB9BAA8-DBFC-4304-9D39-C7AABC76C74E}" type="pres">
      <dgm:prSet presAssocID="{21542FDB-88B4-41BE-A283-8AA36E32F9B9}" presName="parTx" presStyleLbl="revTx" presStyleIdx="2" presStyleCnt="5">
        <dgm:presLayoutVars>
          <dgm:chMax val="0"/>
          <dgm:chPref val="0"/>
        </dgm:presLayoutVars>
      </dgm:prSet>
      <dgm:spPr/>
    </dgm:pt>
    <dgm:pt modelId="{5D6FAD06-D62C-4108-A906-343D4FB52346}" type="pres">
      <dgm:prSet presAssocID="{5AF2029E-E904-45FF-BC6D-8223B82D2B82}" presName="sibTrans" presStyleCnt="0"/>
      <dgm:spPr/>
    </dgm:pt>
    <dgm:pt modelId="{D3CEA346-71CA-4470-9E20-2BD6E78F4459}" type="pres">
      <dgm:prSet presAssocID="{4F2CCC48-DB8D-4EE6-A907-C31F76AE94AA}" presName="compNode" presStyleCnt="0"/>
      <dgm:spPr/>
    </dgm:pt>
    <dgm:pt modelId="{A07249FA-9561-40EF-95AE-FF2BA8ACC80C}" type="pres">
      <dgm:prSet presAssocID="{4F2CCC48-DB8D-4EE6-A907-C31F76AE94AA}" presName="bgRect" presStyleLbl="bgShp" presStyleIdx="3" presStyleCnt="5"/>
      <dgm:spPr/>
    </dgm:pt>
    <dgm:pt modelId="{1C4F5A1E-84E8-4A11-81A3-64D0CC668619}" type="pres">
      <dgm:prSet presAssocID="{4F2CCC48-DB8D-4EE6-A907-C31F76AE94AA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7E323C86-FB87-4FA3-AA25-A16DE5F737C4}" type="pres">
      <dgm:prSet presAssocID="{4F2CCC48-DB8D-4EE6-A907-C31F76AE94AA}" presName="spaceRect" presStyleCnt="0"/>
      <dgm:spPr/>
    </dgm:pt>
    <dgm:pt modelId="{1BC5C80E-F213-4724-928B-23155C91464D}" type="pres">
      <dgm:prSet presAssocID="{4F2CCC48-DB8D-4EE6-A907-C31F76AE94AA}" presName="parTx" presStyleLbl="revTx" presStyleIdx="3" presStyleCnt="5">
        <dgm:presLayoutVars>
          <dgm:chMax val="0"/>
          <dgm:chPref val="0"/>
        </dgm:presLayoutVars>
      </dgm:prSet>
      <dgm:spPr/>
    </dgm:pt>
    <dgm:pt modelId="{91129F61-D3E2-43FB-92A9-F14B9E21A010}" type="pres">
      <dgm:prSet presAssocID="{D133AF58-DB3D-4ABD-A9BF-D9E750BE6099}" presName="sibTrans" presStyleCnt="0"/>
      <dgm:spPr/>
    </dgm:pt>
    <dgm:pt modelId="{1A26D8E5-7B3E-48FC-92E1-D2013171D1B2}" type="pres">
      <dgm:prSet presAssocID="{389A7D6A-8F1A-4E38-BA61-C8EA8C4B7FF4}" presName="compNode" presStyleCnt="0"/>
      <dgm:spPr/>
    </dgm:pt>
    <dgm:pt modelId="{5A43D0FE-1FB0-462E-B3A0-ECE4B00CD74F}" type="pres">
      <dgm:prSet presAssocID="{389A7D6A-8F1A-4E38-BA61-C8EA8C4B7FF4}" presName="bgRect" presStyleLbl="bgShp" presStyleIdx="4" presStyleCnt="5"/>
      <dgm:spPr/>
    </dgm:pt>
    <dgm:pt modelId="{3AA6AF2C-90A9-4AF7-BA42-24DF0CE0A343}" type="pres">
      <dgm:prSet presAssocID="{389A7D6A-8F1A-4E38-BA61-C8EA8C4B7FF4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grammer"/>
        </a:ext>
      </dgm:extLst>
    </dgm:pt>
    <dgm:pt modelId="{A43EAF8E-E39E-4B04-9734-9D841BD0F12C}" type="pres">
      <dgm:prSet presAssocID="{389A7D6A-8F1A-4E38-BA61-C8EA8C4B7FF4}" presName="spaceRect" presStyleCnt="0"/>
      <dgm:spPr/>
    </dgm:pt>
    <dgm:pt modelId="{CAF94592-2BA6-43F9-B711-01F8DC34738A}" type="pres">
      <dgm:prSet presAssocID="{389A7D6A-8F1A-4E38-BA61-C8EA8C4B7FF4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C6E6D0B-6971-441D-B8DF-C76F17EA3E5B}" srcId="{6B39EE7E-0C75-43EA-AEE5-DD57EBB0D05E}" destId="{389A7D6A-8F1A-4E38-BA61-C8EA8C4B7FF4}" srcOrd="4" destOrd="0" parTransId="{09876E67-C9E8-4D9A-BAD9-192D6FB07E25}" sibTransId="{B529A788-31FC-412A-8883-25F4C43AA61C}"/>
    <dgm:cxn modelId="{E56DC81B-9E0B-4128-B65E-72E630ED2D14}" srcId="{6B39EE7E-0C75-43EA-AEE5-DD57EBB0D05E}" destId="{C9ECCAB7-C91A-4B94-8C90-2002EC372A33}" srcOrd="1" destOrd="0" parTransId="{A09ABAF9-B73F-4FFD-82C5-1D31D6BF0856}" sibTransId="{0282BDE1-9155-40BF-AA96-7299EA61904A}"/>
    <dgm:cxn modelId="{2C57C11E-58CD-4458-80E7-8AEE9F9E7888}" type="presOf" srcId="{6B39EE7E-0C75-43EA-AEE5-DD57EBB0D05E}" destId="{1E0F7F9B-20D6-4046-9023-36532236E914}" srcOrd="0" destOrd="0" presId="urn:microsoft.com/office/officeart/2018/2/layout/IconVerticalSolidList"/>
    <dgm:cxn modelId="{B7720A29-6983-4DCB-B97C-3B55A3C634DC}" srcId="{6B39EE7E-0C75-43EA-AEE5-DD57EBB0D05E}" destId="{830FB3CA-22AE-4266-8A7F-697A65F4337F}" srcOrd="0" destOrd="0" parTransId="{37C0B6E7-95C3-4B71-98E8-30E1929B0884}" sibTransId="{5C5B795C-9BD6-4992-AC27-8DCC30340F94}"/>
    <dgm:cxn modelId="{F2529F61-E24C-407D-848D-517AF53D79D5}" srcId="{6B39EE7E-0C75-43EA-AEE5-DD57EBB0D05E}" destId="{4F2CCC48-DB8D-4EE6-A907-C31F76AE94AA}" srcOrd="3" destOrd="0" parTransId="{9986D783-84A6-4C34-A3FD-7AF6CA19F09A}" sibTransId="{D133AF58-DB3D-4ABD-A9BF-D9E750BE6099}"/>
    <dgm:cxn modelId="{EBEEBD6D-A2A5-4898-B86F-24FABFB6B45B}" type="presOf" srcId="{4F2CCC48-DB8D-4EE6-A907-C31F76AE94AA}" destId="{1BC5C80E-F213-4724-928B-23155C91464D}" srcOrd="0" destOrd="0" presId="urn:microsoft.com/office/officeart/2018/2/layout/IconVerticalSolidList"/>
    <dgm:cxn modelId="{49FBE579-3232-4854-93EE-FD47FACE7ABC}" type="presOf" srcId="{C9ECCAB7-C91A-4B94-8C90-2002EC372A33}" destId="{260A3818-17C3-4952-8655-EC99CB85021E}" srcOrd="0" destOrd="0" presId="urn:microsoft.com/office/officeart/2018/2/layout/IconVerticalSolidList"/>
    <dgm:cxn modelId="{3468E77D-A6D9-45AF-8DDF-8BDCD5F87D85}" type="presOf" srcId="{21542FDB-88B4-41BE-A283-8AA36E32F9B9}" destId="{3CB9BAA8-DBFC-4304-9D39-C7AABC76C74E}" srcOrd="0" destOrd="0" presId="urn:microsoft.com/office/officeart/2018/2/layout/IconVerticalSolidList"/>
    <dgm:cxn modelId="{B2299E9C-AFE4-4FBD-902D-3F5E1E21DC8F}" type="presOf" srcId="{389A7D6A-8F1A-4E38-BA61-C8EA8C4B7FF4}" destId="{CAF94592-2BA6-43F9-B711-01F8DC34738A}" srcOrd="0" destOrd="0" presId="urn:microsoft.com/office/officeart/2018/2/layout/IconVerticalSolidList"/>
    <dgm:cxn modelId="{CE95D4F2-5E92-4969-8E38-1D0BEB348C5C}" srcId="{6B39EE7E-0C75-43EA-AEE5-DD57EBB0D05E}" destId="{21542FDB-88B4-41BE-A283-8AA36E32F9B9}" srcOrd="2" destOrd="0" parTransId="{79881AD4-F20C-49C7-A84C-28F3B3327833}" sibTransId="{5AF2029E-E904-45FF-BC6D-8223B82D2B82}"/>
    <dgm:cxn modelId="{C48163FC-E030-45D7-B33A-09E103493747}" type="presOf" srcId="{830FB3CA-22AE-4266-8A7F-697A65F4337F}" destId="{71AC1A4F-CB10-43BC-8CDF-E76AF8B9162F}" srcOrd="0" destOrd="0" presId="urn:microsoft.com/office/officeart/2018/2/layout/IconVerticalSolidList"/>
    <dgm:cxn modelId="{4161A654-84E0-48B8-8854-7160CFEE6D07}" type="presParOf" srcId="{1E0F7F9B-20D6-4046-9023-36532236E914}" destId="{89CC371F-F616-4594-8F69-BD4C7CA85A88}" srcOrd="0" destOrd="0" presId="urn:microsoft.com/office/officeart/2018/2/layout/IconVerticalSolidList"/>
    <dgm:cxn modelId="{615D6D50-22FF-4771-8CD5-2C4B85FB7EB0}" type="presParOf" srcId="{89CC371F-F616-4594-8F69-BD4C7CA85A88}" destId="{DD94ECA2-25E9-40E6-80C7-0D5AE3A299A8}" srcOrd="0" destOrd="0" presId="urn:microsoft.com/office/officeart/2018/2/layout/IconVerticalSolidList"/>
    <dgm:cxn modelId="{6B92B77D-C3BB-47B3-9406-64DC6AADED26}" type="presParOf" srcId="{89CC371F-F616-4594-8F69-BD4C7CA85A88}" destId="{4B781E9E-C33F-4C67-906F-9AB00CF65388}" srcOrd="1" destOrd="0" presId="urn:microsoft.com/office/officeart/2018/2/layout/IconVerticalSolidList"/>
    <dgm:cxn modelId="{F9CE5961-31E0-47FD-BB4B-9221C4314BB4}" type="presParOf" srcId="{89CC371F-F616-4594-8F69-BD4C7CA85A88}" destId="{96142AEF-0225-4266-BE6C-E79A120385C6}" srcOrd="2" destOrd="0" presId="urn:microsoft.com/office/officeart/2018/2/layout/IconVerticalSolidList"/>
    <dgm:cxn modelId="{5474F18E-CDDD-47DE-ACD8-A591C655CC35}" type="presParOf" srcId="{89CC371F-F616-4594-8F69-BD4C7CA85A88}" destId="{71AC1A4F-CB10-43BC-8CDF-E76AF8B9162F}" srcOrd="3" destOrd="0" presId="urn:microsoft.com/office/officeart/2018/2/layout/IconVerticalSolidList"/>
    <dgm:cxn modelId="{5ED44D71-A107-4703-8AD8-55B7201BCBB8}" type="presParOf" srcId="{1E0F7F9B-20D6-4046-9023-36532236E914}" destId="{AB44C9C2-096B-42C2-AD2B-1171B87BB432}" srcOrd="1" destOrd="0" presId="urn:microsoft.com/office/officeart/2018/2/layout/IconVerticalSolidList"/>
    <dgm:cxn modelId="{FC63335B-CBAE-4160-B5F6-2FFBA39CD341}" type="presParOf" srcId="{1E0F7F9B-20D6-4046-9023-36532236E914}" destId="{90342489-5571-48EE-A3BC-D4CB0E6E7D75}" srcOrd="2" destOrd="0" presId="urn:microsoft.com/office/officeart/2018/2/layout/IconVerticalSolidList"/>
    <dgm:cxn modelId="{5691DE5C-6452-43A6-B609-E4FB521AF540}" type="presParOf" srcId="{90342489-5571-48EE-A3BC-D4CB0E6E7D75}" destId="{0223C632-E627-406B-AA6D-6DE79351A786}" srcOrd="0" destOrd="0" presId="urn:microsoft.com/office/officeart/2018/2/layout/IconVerticalSolidList"/>
    <dgm:cxn modelId="{865812CC-8089-4768-8013-630C94FC179F}" type="presParOf" srcId="{90342489-5571-48EE-A3BC-D4CB0E6E7D75}" destId="{43422A51-9130-462C-899F-BAEC62A9200B}" srcOrd="1" destOrd="0" presId="urn:microsoft.com/office/officeart/2018/2/layout/IconVerticalSolidList"/>
    <dgm:cxn modelId="{5577E074-040B-4DC2-9F51-20598688B5DC}" type="presParOf" srcId="{90342489-5571-48EE-A3BC-D4CB0E6E7D75}" destId="{3D2002AE-6E83-448F-B1CD-B0EDF0749ED0}" srcOrd="2" destOrd="0" presId="urn:microsoft.com/office/officeart/2018/2/layout/IconVerticalSolidList"/>
    <dgm:cxn modelId="{7DA6AF61-AFE9-4F23-94A1-487DE467D075}" type="presParOf" srcId="{90342489-5571-48EE-A3BC-D4CB0E6E7D75}" destId="{260A3818-17C3-4952-8655-EC99CB85021E}" srcOrd="3" destOrd="0" presId="urn:microsoft.com/office/officeart/2018/2/layout/IconVerticalSolidList"/>
    <dgm:cxn modelId="{1D1FED71-E20B-4A3C-B7D6-3FD3C90ABE37}" type="presParOf" srcId="{1E0F7F9B-20D6-4046-9023-36532236E914}" destId="{C1DCAC95-1FC1-471E-8A43-CDDE2F34ABB0}" srcOrd="3" destOrd="0" presId="urn:microsoft.com/office/officeart/2018/2/layout/IconVerticalSolidList"/>
    <dgm:cxn modelId="{46CCE3BB-9A4C-42F3-9B25-82965BB7A641}" type="presParOf" srcId="{1E0F7F9B-20D6-4046-9023-36532236E914}" destId="{0D07B809-7682-441D-8FEC-7DA14EF778D7}" srcOrd="4" destOrd="0" presId="urn:microsoft.com/office/officeart/2018/2/layout/IconVerticalSolidList"/>
    <dgm:cxn modelId="{48561061-C9E1-45A4-BF16-81EED687C330}" type="presParOf" srcId="{0D07B809-7682-441D-8FEC-7DA14EF778D7}" destId="{4DBCAF81-7181-4C71-A1B7-34754A88BD06}" srcOrd="0" destOrd="0" presId="urn:microsoft.com/office/officeart/2018/2/layout/IconVerticalSolidList"/>
    <dgm:cxn modelId="{960C6325-82E3-4FAA-9E96-41CC8F092C3E}" type="presParOf" srcId="{0D07B809-7682-441D-8FEC-7DA14EF778D7}" destId="{8B0029C2-9A56-4567-B667-BD18260F6536}" srcOrd="1" destOrd="0" presId="urn:microsoft.com/office/officeart/2018/2/layout/IconVerticalSolidList"/>
    <dgm:cxn modelId="{24FFB976-1B63-47D5-A84F-3970BCC736A2}" type="presParOf" srcId="{0D07B809-7682-441D-8FEC-7DA14EF778D7}" destId="{DD548D51-0F12-41E1-BA32-B622D3C0B983}" srcOrd="2" destOrd="0" presId="urn:microsoft.com/office/officeart/2018/2/layout/IconVerticalSolidList"/>
    <dgm:cxn modelId="{1E6E65F4-B9A9-4D94-9476-A45B1D0ADFC6}" type="presParOf" srcId="{0D07B809-7682-441D-8FEC-7DA14EF778D7}" destId="{3CB9BAA8-DBFC-4304-9D39-C7AABC76C74E}" srcOrd="3" destOrd="0" presId="urn:microsoft.com/office/officeart/2018/2/layout/IconVerticalSolidList"/>
    <dgm:cxn modelId="{9A2B15A2-6D11-4EC9-8803-C84BD23407E6}" type="presParOf" srcId="{1E0F7F9B-20D6-4046-9023-36532236E914}" destId="{5D6FAD06-D62C-4108-A906-343D4FB52346}" srcOrd="5" destOrd="0" presId="urn:microsoft.com/office/officeart/2018/2/layout/IconVerticalSolidList"/>
    <dgm:cxn modelId="{1A53DCC2-2A2F-4DC0-BA21-5289ABB03F9B}" type="presParOf" srcId="{1E0F7F9B-20D6-4046-9023-36532236E914}" destId="{D3CEA346-71CA-4470-9E20-2BD6E78F4459}" srcOrd="6" destOrd="0" presId="urn:microsoft.com/office/officeart/2018/2/layout/IconVerticalSolidList"/>
    <dgm:cxn modelId="{CD6F105D-0F36-4330-BCB7-4D718708CEF5}" type="presParOf" srcId="{D3CEA346-71CA-4470-9E20-2BD6E78F4459}" destId="{A07249FA-9561-40EF-95AE-FF2BA8ACC80C}" srcOrd="0" destOrd="0" presId="urn:microsoft.com/office/officeart/2018/2/layout/IconVerticalSolidList"/>
    <dgm:cxn modelId="{65CCB617-7A42-40A4-86D0-A32691E67577}" type="presParOf" srcId="{D3CEA346-71CA-4470-9E20-2BD6E78F4459}" destId="{1C4F5A1E-84E8-4A11-81A3-64D0CC668619}" srcOrd="1" destOrd="0" presId="urn:microsoft.com/office/officeart/2018/2/layout/IconVerticalSolidList"/>
    <dgm:cxn modelId="{F16A5F54-E6FC-4152-A55C-AB0B14430D10}" type="presParOf" srcId="{D3CEA346-71CA-4470-9E20-2BD6E78F4459}" destId="{7E323C86-FB87-4FA3-AA25-A16DE5F737C4}" srcOrd="2" destOrd="0" presId="urn:microsoft.com/office/officeart/2018/2/layout/IconVerticalSolidList"/>
    <dgm:cxn modelId="{C7E862B4-BB82-4462-AC2B-AFAE9CECEC0E}" type="presParOf" srcId="{D3CEA346-71CA-4470-9E20-2BD6E78F4459}" destId="{1BC5C80E-F213-4724-928B-23155C91464D}" srcOrd="3" destOrd="0" presId="urn:microsoft.com/office/officeart/2018/2/layout/IconVerticalSolidList"/>
    <dgm:cxn modelId="{57F294EA-755D-468D-BEEC-F8A469AE4152}" type="presParOf" srcId="{1E0F7F9B-20D6-4046-9023-36532236E914}" destId="{91129F61-D3E2-43FB-92A9-F14B9E21A010}" srcOrd="7" destOrd="0" presId="urn:microsoft.com/office/officeart/2018/2/layout/IconVerticalSolidList"/>
    <dgm:cxn modelId="{B2BF2181-8D94-42D7-9B2B-93F32388E3B4}" type="presParOf" srcId="{1E0F7F9B-20D6-4046-9023-36532236E914}" destId="{1A26D8E5-7B3E-48FC-92E1-D2013171D1B2}" srcOrd="8" destOrd="0" presId="urn:microsoft.com/office/officeart/2018/2/layout/IconVerticalSolidList"/>
    <dgm:cxn modelId="{8D17F437-5BB9-4729-880B-002F792CA97B}" type="presParOf" srcId="{1A26D8E5-7B3E-48FC-92E1-D2013171D1B2}" destId="{5A43D0FE-1FB0-462E-B3A0-ECE4B00CD74F}" srcOrd="0" destOrd="0" presId="urn:microsoft.com/office/officeart/2018/2/layout/IconVerticalSolidList"/>
    <dgm:cxn modelId="{AC42A947-5366-4C22-8DC1-B4249F3BFC13}" type="presParOf" srcId="{1A26D8E5-7B3E-48FC-92E1-D2013171D1B2}" destId="{3AA6AF2C-90A9-4AF7-BA42-24DF0CE0A343}" srcOrd="1" destOrd="0" presId="urn:microsoft.com/office/officeart/2018/2/layout/IconVerticalSolidList"/>
    <dgm:cxn modelId="{3D789016-0F65-46CE-8DE7-C9651307710D}" type="presParOf" srcId="{1A26D8E5-7B3E-48FC-92E1-D2013171D1B2}" destId="{A43EAF8E-E39E-4B04-9734-9D841BD0F12C}" srcOrd="2" destOrd="0" presId="urn:microsoft.com/office/officeart/2018/2/layout/IconVerticalSolidList"/>
    <dgm:cxn modelId="{CE820C95-DE6F-40D9-A0A0-887E9A705A94}" type="presParOf" srcId="{1A26D8E5-7B3E-48FC-92E1-D2013171D1B2}" destId="{CAF94592-2BA6-43F9-B711-01F8DC34738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A285619-DAD6-4866-843F-7D25AAD00EA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BC2DA4A-DB02-41E9-943F-E82D6499ED81}">
      <dgm:prSet custT="1"/>
      <dgm:spPr/>
      <dgm:t>
        <a:bodyPr/>
        <a:lstStyle/>
        <a:p>
          <a:r>
            <a:rPr lang="en-GB" sz="2400" dirty="0"/>
            <a:t>RAS is transforming modern healthcare </a:t>
          </a:r>
          <a:endParaRPr lang="en-US" sz="2400" dirty="0"/>
        </a:p>
      </dgm:t>
    </dgm:pt>
    <dgm:pt modelId="{5AE585B4-9710-4A77-8803-880FFD697A09}" type="parTrans" cxnId="{A5991B21-F7A8-49C1-A03F-27F8130578D1}">
      <dgm:prSet/>
      <dgm:spPr/>
      <dgm:t>
        <a:bodyPr/>
        <a:lstStyle/>
        <a:p>
          <a:endParaRPr lang="en-US"/>
        </a:p>
      </dgm:t>
    </dgm:pt>
    <dgm:pt modelId="{163FF3D3-3633-4097-9091-C28714EF1411}" type="sibTrans" cxnId="{A5991B21-F7A8-49C1-A03F-27F8130578D1}">
      <dgm:prSet/>
      <dgm:spPr/>
      <dgm:t>
        <a:bodyPr/>
        <a:lstStyle/>
        <a:p>
          <a:endParaRPr lang="en-US"/>
        </a:p>
      </dgm:t>
    </dgm:pt>
    <dgm:pt modelId="{5F7BE3E8-6E29-4EEE-9D00-5774EC59A303}">
      <dgm:prSet custT="1"/>
      <dgm:spPr/>
      <dgm:t>
        <a:bodyPr/>
        <a:lstStyle/>
        <a:p>
          <a:r>
            <a:rPr lang="en-GB" sz="2400" dirty="0"/>
            <a:t>Key benefits: </a:t>
          </a:r>
          <a:endParaRPr lang="en-US" sz="2400" dirty="0"/>
        </a:p>
      </dgm:t>
    </dgm:pt>
    <dgm:pt modelId="{83F3A4D1-DF03-42A4-9C5A-5CFD7E85C642}" type="parTrans" cxnId="{02AD8DA4-7B26-402B-B4F9-5BD3F256B943}">
      <dgm:prSet/>
      <dgm:spPr/>
      <dgm:t>
        <a:bodyPr/>
        <a:lstStyle/>
        <a:p>
          <a:endParaRPr lang="en-US"/>
        </a:p>
      </dgm:t>
    </dgm:pt>
    <dgm:pt modelId="{15001902-28AF-47B3-AE8C-07666FC9334D}" type="sibTrans" cxnId="{02AD8DA4-7B26-402B-B4F9-5BD3F256B943}">
      <dgm:prSet/>
      <dgm:spPr/>
      <dgm:t>
        <a:bodyPr/>
        <a:lstStyle/>
        <a:p>
          <a:endParaRPr lang="en-US"/>
        </a:p>
      </dgm:t>
    </dgm:pt>
    <dgm:pt modelId="{5F8CD12D-76CC-4FD8-8055-DE8DD10577FC}">
      <dgm:prSet custT="1"/>
      <dgm:spPr/>
      <dgm:t>
        <a:bodyPr/>
        <a:lstStyle/>
        <a:p>
          <a:r>
            <a:rPr lang="en-GB" sz="2000" dirty="0"/>
            <a:t>Increased precision </a:t>
          </a:r>
          <a:endParaRPr lang="en-US" sz="2000" dirty="0"/>
        </a:p>
      </dgm:t>
    </dgm:pt>
    <dgm:pt modelId="{A3323E9A-765E-416F-9B62-E99EFB94A81D}" type="parTrans" cxnId="{AE023936-CC57-42FA-83A9-5ED9EA06A644}">
      <dgm:prSet/>
      <dgm:spPr/>
      <dgm:t>
        <a:bodyPr/>
        <a:lstStyle/>
        <a:p>
          <a:endParaRPr lang="en-US"/>
        </a:p>
      </dgm:t>
    </dgm:pt>
    <dgm:pt modelId="{1C5472FD-2AC2-4D95-B9BC-1B6AEC8B3727}" type="sibTrans" cxnId="{AE023936-CC57-42FA-83A9-5ED9EA06A644}">
      <dgm:prSet/>
      <dgm:spPr/>
      <dgm:t>
        <a:bodyPr/>
        <a:lstStyle/>
        <a:p>
          <a:endParaRPr lang="en-US"/>
        </a:p>
      </dgm:t>
    </dgm:pt>
    <dgm:pt modelId="{F7B62AA1-FAAF-4A74-AC1A-19FB23925E1B}">
      <dgm:prSet custT="1"/>
      <dgm:spPr/>
      <dgm:t>
        <a:bodyPr/>
        <a:lstStyle/>
        <a:p>
          <a:r>
            <a:rPr lang="en-GB" sz="2000" dirty="0"/>
            <a:t>Faster recovery </a:t>
          </a:r>
          <a:endParaRPr lang="en-US" sz="2000" dirty="0"/>
        </a:p>
      </dgm:t>
    </dgm:pt>
    <dgm:pt modelId="{DB6DC971-4F7E-4B6A-B65E-93A91E99D40B}" type="parTrans" cxnId="{49208067-FF32-468B-AEB4-C70C17650501}">
      <dgm:prSet/>
      <dgm:spPr/>
      <dgm:t>
        <a:bodyPr/>
        <a:lstStyle/>
        <a:p>
          <a:endParaRPr lang="en-US"/>
        </a:p>
      </dgm:t>
    </dgm:pt>
    <dgm:pt modelId="{FA1D2F02-8455-4E58-9035-FFF21ADCDB7F}" type="sibTrans" cxnId="{49208067-FF32-468B-AEB4-C70C17650501}">
      <dgm:prSet/>
      <dgm:spPr/>
      <dgm:t>
        <a:bodyPr/>
        <a:lstStyle/>
        <a:p>
          <a:endParaRPr lang="en-US"/>
        </a:p>
      </dgm:t>
    </dgm:pt>
    <dgm:pt modelId="{2AEB4E0B-36D9-4721-BDBF-C53C59E3B2C9}">
      <dgm:prSet custT="1"/>
      <dgm:spPr/>
      <dgm:t>
        <a:bodyPr/>
        <a:lstStyle/>
        <a:p>
          <a:r>
            <a:rPr lang="en-GB" sz="2000" dirty="0"/>
            <a:t>Improved efficiency </a:t>
          </a:r>
          <a:endParaRPr lang="en-US" sz="2000" dirty="0"/>
        </a:p>
      </dgm:t>
    </dgm:pt>
    <dgm:pt modelId="{166794FD-C23A-4DF8-9937-66E35153A76D}" type="parTrans" cxnId="{67AA289E-299C-4DC3-8493-C51C2EF6C20E}">
      <dgm:prSet/>
      <dgm:spPr/>
      <dgm:t>
        <a:bodyPr/>
        <a:lstStyle/>
        <a:p>
          <a:endParaRPr lang="en-US"/>
        </a:p>
      </dgm:t>
    </dgm:pt>
    <dgm:pt modelId="{AD1CEEBA-A768-4917-B681-711BC10E7EFF}" type="sibTrans" cxnId="{67AA289E-299C-4DC3-8493-C51C2EF6C20E}">
      <dgm:prSet/>
      <dgm:spPr/>
      <dgm:t>
        <a:bodyPr/>
        <a:lstStyle/>
        <a:p>
          <a:endParaRPr lang="en-US"/>
        </a:p>
      </dgm:t>
    </dgm:pt>
    <dgm:pt modelId="{6039ED07-91B3-43F0-B0AF-63707677A38A}">
      <dgm:prSet custT="1"/>
      <dgm:spPr/>
      <dgm:t>
        <a:bodyPr/>
        <a:lstStyle/>
        <a:p>
          <a:r>
            <a:rPr lang="en-GB" sz="2400" dirty="0"/>
            <a:t>However: </a:t>
          </a:r>
          <a:endParaRPr lang="en-US" sz="2400" dirty="0"/>
        </a:p>
      </dgm:t>
    </dgm:pt>
    <dgm:pt modelId="{D69F8B02-64A9-4C49-9475-990784276C26}" type="parTrans" cxnId="{98D0ED04-D65B-4BAA-B3B0-003A5637DEFA}">
      <dgm:prSet/>
      <dgm:spPr/>
      <dgm:t>
        <a:bodyPr/>
        <a:lstStyle/>
        <a:p>
          <a:endParaRPr lang="en-US"/>
        </a:p>
      </dgm:t>
    </dgm:pt>
    <dgm:pt modelId="{3F232551-2157-422B-AC1C-8E54BC2BB1F6}" type="sibTrans" cxnId="{98D0ED04-D65B-4BAA-B3B0-003A5637DEFA}">
      <dgm:prSet/>
      <dgm:spPr/>
      <dgm:t>
        <a:bodyPr/>
        <a:lstStyle/>
        <a:p>
          <a:endParaRPr lang="en-US"/>
        </a:p>
      </dgm:t>
    </dgm:pt>
    <dgm:pt modelId="{09E30BBD-6642-4D18-A043-7B23F644D888}">
      <dgm:prSet custT="1"/>
      <dgm:spPr/>
      <dgm:t>
        <a:bodyPr/>
        <a:lstStyle/>
        <a:p>
          <a:r>
            <a:rPr lang="en-GB" sz="2000" dirty="0"/>
            <a:t>High costs </a:t>
          </a:r>
          <a:endParaRPr lang="en-US" sz="2000" dirty="0"/>
        </a:p>
      </dgm:t>
    </dgm:pt>
    <dgm:pt modelId="{DFFEC7C3-A9EC-4187-9CFA-C393842A2A58}" type="parTrans" cxnId="{57D2A5E4-079E-4E2B-AC23-D271D97FA427}">
      <dgm:prSet/>
      <dgm:spPr/>
      <dgm:t>
        <a:bodyPr/>
        <a:lstStyle/>
        <a:p>
          <a:endParaRPr lang="en-US"/>
        </a:p>
      </dgm:t>
    </dgm:pt>
    <dgm:pt modelId="{F6510616-13AC-4AC0-9BBC-6060F6C01A0C}" type="sibTrans" cxnId="{57D2A5E4-079E-4E2B-AC23-D271D97FA427}">
      <dgm:prSet/>
      <dgm:spPr/>
      <dgm:t>
        <a:bodyPr/>
        <a:lstStyle/>
        <a:p>
          <a:endParaRPr lang="en-US"/>
        </a:p>
      </dgm:t>
    </dgm:pt>
    <dgm:pt modelId="{8CE24375-FC0C-4515-9375-22EC578BF82E}">
      <dgm:prSet custT="1"/>
      <dgm:spPr/>
      <dgm:t>
        <a:bodyPr/>
        <a:lstStyle/>
        <a:p>
          <a:r>
            <a:rPr lang="en-GB" sz="2000" dirty="0"/>
            <a:t>Training demands </a:t>
          </a:r>
          <a:endParaRPr lang="en-US" sz="2000" dirty="0"/>
        </a:p>
      </dgm:t>
    </dgm:pt>
    <dgm:pt modelId="{C4278D18-B46F-4F5B-874A-421F3B4958A0}" type="parTrans" cxnId="{DF0D64A7-70F1-40AA-8C6B-9512DF403437}">
      <dgm:prSet/>
      <dgm:spPr/>
      <dgm:t>
        <a:bodyPr/>
        <a:lstStyle/>
        <a:p>
          <a:endParaRPr lang="en-US"/>
        </a:p>
      </dgm:t>
    </dgm:pt>
    <dgm:pt modelId="{8370E64C-CAF1-4F0D-8035-9790C5D03875}" type="sibTrans" cxnId="{DF0D64A7-70F1-40AA-8C6B-9512DF403437}">
      <dgm:prSet/>
      <dgm:spPr/>
      <dgm:t>
        <a:bodyPr/>
        <a:lstStyle/>
        <a:p>
          <a:endParaRPr lang="en-US"/>
        </a:p>
      </dgm:t>
    </dgm:pt>
    <dgm:pt modelId="{77E951FF-DA10-4E01-828C-61FDF3568BD4}">
      <dgm:prSet custT="1"/>
      <dgm:spPr/>
      <dgm:t>
        <a:bodyPr/>
        <a:lstStyle/>
        <a:p>
          <a:r>
            <a:rPr lang="en-GB" sz="2000" dirty="0"/>
            <a:t>Ethical concerns </a:t>
          </a:r>
          <a:endParaRPr lang="en-US" sz="2000" dirty="0"/>
        </a:p>
      </dgm:t>
    </dgm:pt>
    <dgm:pt modelId="{B2433829-D15E-48C6-9217-BB9EF8ADE45D}" type="parTrans" cxnId="{04C6EAD1-37F7-4482-AE5C-0A24576D11AA}">
      <dgm:prSet/>
      <dgm:spPr/>
      <dgm:t>
        <a:bodyPr/>
        <a:lstStyle/>
        <a:p>
          <a:endParaRPr lang="en-US"/>
        </a:p>
      </dgm:t>
    </dgm:pt>
    <dgm:pt modelId="{772F911F-6ABC-467B-94DE-1A8781A29B69}" type="sibTrans" cxnId="{04C6EAD1-37F7-4482-AE5C-0A24576D11AA}">
      <dgm:prSet/>
      <dgm:spPr/>
      <dgm:t>
        <a:bodyPr/>
        <a:lstStyle/>
        <a:p>
          <a:endParaRPr lang="en-US"/>
        </a:p>
      </dgm:t>
    </dgm:pt>
    <dgm:pt modelId="{EBFB3FD9-A612-458A-8A28-902C76B20ED5}">
      <dgm:prSet custT="1"/>
      <dgm:spPr/>
      <dgm:t>
        <a:bodyPr/>
        <a:lstStyle/>
        <a:p>
          <a:r>
            <a:rPr lang="en-GB" sz="2400" dirty="0"/>
            <a:t>Future success depends on: </a:t>
          </a:r>
          <a:endParaRPr lang="en-US" sz="2400" dirty="0"/>
        </a:p>
      </dgm:t>
    </dgm:pt>
    <dgm:pt modelId="{85D46480-7399-4995-9FE3-4F01CD9237F6}" type="parTrans" cxnId="{F0474C5F-2CA3-4E5A-91DD-B5B6623D099E}">
      <dgm:prSet/>
      <dgm:spPr/>
      <dgm:t>
        <a:bodyPr/>
        <a:lstStyle/>
        <a:p>
          <a:endParaRPr lang="en-US"/>
        </a:p>
      </dgm:t>
    </dgm:pt>
    <dgm:pt modelId="{13052793-7ED7-4CA6-BD18-C457E7058F40}" type="sibTrans" cxnId="{F0474C5F-2CA3-4E5A-91DD-B5B6623D099E}">
      <dgm:prSet/>
      <dgm:spPr/>
      <dgm:t>
        <a:bodyPr/>
        <a:lstStyle/>
        <a:p>
          <a:endParaRPr lang="en-US"/>
        </a:p>
      </dgm:t>
    </dgm:pt>
    <dgm:pt modelId="{23F21978-EB6B-42FD-8F53-715C818480FB}">
      <dgm:prSet custT="1"/>
      <dgm:spPr/>
      <dgm:t>
        <a:bodyPr/>
        <a:lstStyle/>
        <a:p>
          <a:r>
            <a:rPr lang="en-GB" sz="2000" dirty="0"/>
            <a:t>Evidence </a:t>
          </a:r>
          <a:endParaRPr lang="en-US" sz="2000" dirty="0"/>
        </a:p>
      </dgm:t>
    </dgm:pt>
    <dgm:pt modelId="{4DC019CA-C159-4230-84BB-95E94225ADA0}" type="parTrans" cxnId="{B7737F9F-D26A-43F3-AFD1-73E17686BB64}">
      <dgm:prSet/>
      <dgm:spPr/>
      <dgm:t>
        <a:bodyPr/>
        <a:lstStyle/>
        <a:p>
          <a:endParaRPr lang="en-US"/>
        </a:p>
      </dgm:t>
    </dgm:pt>
    <dgm:pt modelId="{53BE99DE-091C-4059-919B-BF65A8C5191E}" type="sibTrans" cxnId="{B7737F9F-D26A-43F3-AFD1-73E17686BB64}">
      <dgm:prSet/>
      <dgm:spPr/>
      <dgm:t>
        <a:bodyPr/>
        <a:lstStyle/>
        <a:p>
          <a:endParaRPr lang="en-US"/>
        </a:p>
      </dgm:t>
    </dgm:pt>
    <dgm:pt modelId="{8594ADF8-A1B4-461B-947F-3F075D8DFB4B}">
      <dgm:prSet custT="1"/>
      <dgm:spPr/>
      <dgm:t>
        <a:bodyPr/>
        <a:lstStyle/>
        <a:p>
          <a:r>
            <a:rPr lang="en-GB" sz="2000" dirty="0"/>
            <a:t>Equity </a:t>
          </a:r>
          <a:endParaRPr lang="en-US" sz="2000" dirty="0"/>
        </a:p>
      </dgm:t>
    </dgm:pt>
    <dgm:pt modelId="{B9F4A491-1E69-4ACC-A140-148CBBF0A244}" type="parTrans" cxnId="{271FC68C-292C-42C5-AB85-59560C712CA9}">
      <dgm:prSet/>
      <dgm:spPr/>
      <dgm:t>
        <a:bodyPr/>
        <a:lstStyle/>
        <a:p>
          <a:endParaRPr lang="en-US"/>
        </a:p>
      </dgm:t>
    </dgm:pt>
    <dgm:pt modelId="{0A6AF940-9203-48FA-8D92-CEC459CC2FFB}" type="sibTrans" cxnId="{271FC68C-292C-42C5-AB85-59560C712CA9}">
      <dgm:prSet/>
      <dgm:spPr/>
      <dgm:t>
        <a:bodyPr/>
        <a:lstStyle/>
        <a:p>
          <a:endParaRPr lang="en-US"/>
        </a:p>
      </dgm:t>
    </dgm:pt>
    <dgm:pt modelId="{3106E22D-AD95-4900-B0B4-CFD7E8F8C30C}">
      <dgm:prSet custT="1"/>
      <dgm:spPr/>
      <dgm:t>
        <a:bodyPr/>
        <a:lstStyle/>
        <a:p>
          <a:r>
            <a:rPr lang="en-GB" sz="2400" dirty="0"/>
            <a:t>Workforce development</a:t>
          </a:r>
          <a:endParaRPr lang="en-US" sz="2400" dirty="0"/>
        </a:p>
      </dgm:t>
    </dgm:pt>
    <dgm:pt modelId="{91924CB6-39BA-493D-92DF-B78B98A15EF9}" type="parTrans" cxnId="{B99279E3-8AB6-40FA-8EA6-FCD8702B12F8}">
      <dgm:prSet/>
      <dgm:spPr/>
      <dgm:t>
        <a:bodyPr/>
        <a:lstStyle/>
        <a:p>
          <a:endParaRPr lang="en-US"/>
        </a:p>
      </dgm:t>
    </dgm:pt>
    <dgm:pt modelId="{61ABD6AF-8FF5-4EEA-984A-F0919341986E}" type="sibTrans" cxnId="{B99279E3-8AB6-40FA-8EA6-FCD8702B12F8}">
      <dgm:prSet/>
      <dgm:spPr/>
      <dgm:t>
        <a:bodyPr/>
        <a:lstStyle/>
        <a:p>
          <a:endParaRPr lang="en-US"/>
        </a:p>
      </dgm:t>
    </dgm:pt>
    <dgm:pt modelId="{8DD3017E-B8F6-41B4-825D-2F1531DA0EF1}" type="pres">
      <dgm:prSet presAssocID="{2A285619-DAD6-4866-843F-7D25AAD00EA6}" presName="root" presStyleCnt="0">
        <dgm:presLayoutVars>
          <dgm:dir/>
          <dgm:resizeHandles val="exact"/>
        </dgm:presLayoutVars>
      </dgm:prSet>
      <dgm:spPr/>
    </dgm:pt>
    <dgm:pt modelId="{91DF1C26-1B4A-4A46-ACC9-6F669EFA5E6D}" type="pres">
      <dgm:prSet presAssocID="{5BC2DA4A-DB02-41E9-943F-E82D6499ED81}" presName="compNode" presStyleCnt="0"/>
      <dgm:spPr/>
    </dgm:pt>
    <dgm:pt modelId="{A3F13DAD-5BAE-4C04-836F-6963A63935C8}" type="pres">
      <dgm:prSet presAssocID="{5BC2DA4A-DB02-41E9-943F-E82D6499ED81}" presName="bgRect" presStyleLbl="bgShp" presStyleIdx="0" presStyleCnt="5"/>
      <dgm:spPr/>
    </dgm:pt>
    <dgm:pt modelId="{95C0A24D-FBDF-4552-9A5C-F43D1A9F6168}" type="pres">
      <dgm:prSet presAssocID="{5BC2DA4A-DB02-41E9-943F-E82D6499ED81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7B1F10C4-2B1E-414A-98F7-AE5A9CDF869A}" type="pres">
      <dgm:prSet presAssocID="{5BC2DA4A-DB02-41E9-943F-E82D6499ED81}" presName="spaceRect" presStyleCnt="0"/>
      <dgm:spPr/>
    </dgm:pt>
    <dgm:pt modelId="{F9C190D3-22FB-4267-8453-A64F6BA0A009}" type="pres">
      <dgm:prSet presAssocID="{5BC2DA4A-DB02-41E9-943F-E82D6499ED81}" presName="parTx" presStyleLbl="revTx" presStyleIdx="0" presStyleCnt="8">
        <dgm:presLayoutVars>
          <dgm:chMax val="0"/>
          <dgm:chPref val="0"/>
        </dgm:presLayoutVars>
      </dgm:prSet>
      <dgm:spPr/>
    </dgm:pt>
    <dgm:pt modelId="{40252DA0-118D-453C-9A20-8B32815F54B6}" type="pres">
      <dgm:prSet presAssocID="{163FF3D3-3633-4097-9091-C28714EF1411}" presName="sibTrans" presStyleCnt="0"/>
      <dgm:spPr/>
    </dgm:pt>
    <dgm:pt modelId="{C5172AE4-AD0B-4723-90B0-64FBDF54EBEC}" type="pres">
      <dgm:prSet presAssocID="{5F7BE3E8-6E29-4EEE-9D00-5774EC59A303}" presName="compNode" presStyleCnt="0"/>
      <dgm:spPr/>
    </dgm:pt>
    <dgm:pt modelId="{C6E46C5F-FAC4-4143-9CC1-677CF55E25A5}" type="pres">
      <dgm:prSet presAssocID="{5F7BE3E8-6E29-4EEE-9D00-5774EC59A303}" presName="bgRect" presStyleLbl="bgShp" presStyleIdx="1" presStyleCnt="5"/>
      <dgm:spPr/>
    </dgm:pt>
    <dgm:pt modelId="{383ECEE6-66B2-4E87-8156-7D7A1671E694}" type="pres">
      <dgm:prSet presAssocID="{5F7BE3E8-6E29-4EEE-9D00-5774EC59A303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72FD400-6F0F-4139-AEC7-62593827F4A0}" type="pres">
      <dgm:prSet presAssocID="{5F7BE3E8-6E29-4EEE-9D00-5774EC59A303}" presName="spaceRect" presStyleCnt="0"/>
      <dgm:spPr/>
    </dgm:pt>
    <dgm:pt modelId="{FD412E75-03A9-4AE8-843D-1733915EF266}" type="pres">
      <dgm:prSet presAssocID="{5F7BE3E8-6E29-4EEE-9D00-5774EC59A303}" presName="parTx" presStyleLbl="revTx" presStyleIdx="1" presStyleCnt="8">
        <dgm:presLayoutVars>
          <dgm:chMax val="0"/>
          <dgm:chPref val="0"/>
        </dgm:presLayoutVars>
      </dgm:prSet>
      <dgm:spPr/>
    </dgm:pt>
    <dgm:pt modelId="{2A4B83ED-1451-4578-B7A4-E111708A1C10}" type="pres">
      <dgm:prSet presAssocID="{5F7BE3E8-6E29-4EEE-9D00-5774EC59A303}" presName="desTx" presStyleLbl="revTx" presStyleIdx="2" presStyleCnt="8">
        <dgm:presLayoutVars/>
      </dgm:prSet>
      <dgm:spPr/>
    </dgm:pt>
    <dgm:pt modelId="{07228384-FD6E-4E07-9FFC-F44A933282D9}" type="pres">
      <dgm:prSet presAssocID="{15001902-28AF-47B3-AE8C-07666FC9334D}" presName="sibTrans" presStyleCnt="0"/>
      <dgm:spPr/>
    </dgm:pt>
    <dgm:pt modelId="{5A1F9A9A-27DF-4CB4-A4E5-72204E95ED66}" type="pres">
      <dgm:prSet presAssocID="{6039ED07-91B3-43F0-B0AF-63707677A38A}" presName="compNode" presStyleCnt="0"/>
      <dgm:spPr/>
    </dgm:pt>
    <dgm:pt modelId="{304C8612-2D0F-4992-8BB2-6EBFCE6393B0}" type="pres">
      <dgm:prSet presAssocID="{6039ED07-91B3-43F0-B0AF-63707677A38A}" presName="bgRect" presStyleLbl="bgShp" presStyleIdx="2" presStyleCnt="5"/>
      <dgm:spPr/>
    </dgm:pt>
    <dgm:pt modelId="{05AD7893-B5D6-48B6-A53B-9021565036C0}" type="pres">
      <dgm:prSet presAssocID="{6039ED07-91B3-43F0-B0AF-63707677A38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D67BD550-2387-4FEF-AC8A-1C70D43F8661}" type="pres">
      <dgm:prSet presAssocID="{6039ED07-91B3-43F0-B0AF-63707677A38A}" presName="spaceRect" presStyleCnt="0"/>
      <dgm:spPr/>
    </dgm:pt>
    <dgm:pt modelId="{7B9D2113-FA31-45D2-87DF-2F8B4FFC759A}" type="pres">
      <dgm:prSet presAssocID="{6039ED07-91B3-43F0-B0AF-63707677A38A}" presName="parTx" presStyleLbl="revTx" presStyleIdx="3" presStyleCnt="8">
        <dgm:presLayoutVars>
          <dgm:chMax val="0"/>
          <dgm:chPref val="0"/>
        </dgm:presLayoutVars>
      </dgm:prSet>
      <dgm:spPr/>
    </dgm:pt>
    <dgm:pt modelId="{CB3EACC6-3677-455E-AA05-0F3601D7F834}" type="pres">
      <dgm:prSet presAssocID="{6039ED07-91B3-43F0-B0AF-63707677A38A}" presName="desTx" presStyleLbl="revTx" presStyleIdx="4" presStyleCnt="8">
        <dgm:presLayoutVars/>
      </dgm:prSet>
      <dgm:spPr/>
    </dgm:pt>
    <dgm:pt modelId="{6A760C6D-0BC4-4AA1-85CD-2ED400B3E4C5}" type="pres">
      <dgm:prSet presAssocID="{3F232551-2157-422B-AC1C-8E54BC2BB1F6}" presName="sibTrans" presStyleCnt="0"/>
      <dgm:spPr/>
    </dgm:pt>
    <dgm:pt modelId="{920FD546-A7B0-4DB5-8753-EB29DADF4285}" type="pres">
      <dgm:prSet presAssocID="{EBFB3FD9-A612-458A-8A28-902C76B20ED5}" presName="compNode" presStyleCnt="0"/>
      <dgm:spPr/>
    </dgm:pt>
    <dgm:pt modelId="{5F4EDAE1-712B-4870-8730-3FD70A448153}" type="pres">
      <dgm:prSet presAssocID="{EBFB3FD9-A612-458A-8A28-902C76B20ED5}" presName="bgRect" presStyleLbl="bgShp" presStyleIdx="3" presStyleCnt="5"/>
      <dgm:spPr/>
    </dgm:pt>
    <dgm:pt modelId="{47E99F22-5BCD-4704-89F4-A907C94EE923}" type="pres">
      <dgm:prSet presAssocID="{EBFB3FD9-A612-458A-8A28-902C76B20ED5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5EDA5FB6-33FC-4CDC-AAE4-30253647AC28}" type="pres">
      <dgm:prSet presAssocID="{EBFB3FD9-A612-458A-8A28-902C76B20ED5}" presName="spaceRect" presStyleCnt="0"/>
      <dgm:spPr/>
    </dgm:pt>
    <dgm:pt modelId="{54B68ADD-B71C-4956-81AE-9FC919FC577F}" type="pres">
      <dgm:prSet presAssocID="{EBFB3FD9-A612-458A-8A28-902C76B20ED5}" presName="parTx" presStyleLbl="revTx" presStyleIdx="5" presStyleCnt="8">
        <dgm:presLayoutVars>
          <dgm:chMax val="0"/>
          <dgm:chPref val="0"/>
        </dgm:presLayoutVars>
      </dgm:prSet>
      <dgm:spPr/>
    </dgm:pt>
    <dgm:pt modelId="{F92DD497-21DC-4DFF-89E6-4BF638AE1F96}" type="pres">
      <dgm:prSet presAssocID="{EBFB3FD9-A612-458A-8A28-902C76B20ED5}" presName="desTx" presStyleLbl="revTx" presStyleIdx="6" presStyleCnt="8">
        <dgm:presLayoutVars/>
      </dgm:prSet>
      <dgm:spPr/>
    </dgm:pt>
    <dgm:pt modelId="{D54EBF84-B200-4F33-A9D0-17DBF2EA5CB6}" type="pres">
      <dgm:prSet presAssocID="{13052793-7ED7-4CA6-BD18-C457E7058F40}" presName="sibTrans" presStyleCnt="0"/>
      <dgm:spPr/>
    </dgm:pt>
    <dgm:pt modelId="{47BEC3EF-50AB-4D24-9922-8DCC6A114ACD}" type="pres">
      <dgm:prSet presAssocID="{3106E22D-AD95-4900-B0B4-CFD7E8F8C30C}" presName="compNode" presStyleCnt="0"/>
      <dgm:spPr/>
    </dgm:pt>
    <dgm:pt modelId="{E75664F7-6E48-4D64-8303-C81F6E90D97B}" type="pres">
      <dgm:prSet presAssocID="{3106E22D-AD95-4900-B0B4-CFD7E8F8C30C}" presName="bgRect" presStyleLbl="bgShp" presStyleIdx="4" presStyleCnt="5"/>
      <dgm:spPr/>
    </dgm:pt>
    <dgm:pt modelId="{8EA13E01-CF28-473D-96EF-5789014164F2}" type="pres">
      <dgm:prSet presAssocID="{3106E22D-AD95-4900-B0B4-CFD7E8F8C30C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A3C1509F-341F-46C3-BDCD-C1980FE91D87}" type="pres">
      <dgm:prSet presAssocID="{3106E22D-AD95-4900-B0B4-CFD7E8F8C30C}" presName="spaceRect" presStyleCnt="0"/>
      <dgm:spPr/>
    </dgm:pt>
    <dgm:pt modelId="{E5BE282E-9C88-4F1C-BCC7-522D91A8E2E7}" type="pres">
      <dgm:prSet presAssocID="{3106E22D-AD95-4900-B0B4-CFD7E8F8C30C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C2421303-C160-4A74-9332-A09CBCE7ED36}" type="presOf" srcId="{09E30BBD-6642-4D18-A043-7B23F644D888}" destId="{CB3EACC6-3677-455E-AA05-0F3601D7F834}" srcOrd="0" destOrd="0" presId="urn:microsoft.com/office/officeart/2018/2/layout/IconVerticalSolidList"/>
    <dgm:cxn modelId="{98D0ED04-D65B-4BAA-B3B0-003A5637DEFA}" srcId="{2A285619-DAD6-4866-843F-7D25AAD00EA6}" destId="{6039ED07-91B3-43F0-B0AF-63707677A38A}" srcOrd="2" destOrd="0" parTransId="{D69F8B02-64A9-4C49-9475-990784276C26}" sibTransId="{3F232551-2157-422B-AC1C-8E54BC2BB1F6}"/>
    <dgm:cxn modelId="{ABD7680D-BEA0-4DDF-BCBB-D25F1F0B3A4F}" type="presOf" srcId="{5F8CD12D-76CC-4FD8-8055-DE8DD10577FC}" destId="{2A4B83ED-1451-4578-B7A4-E111708A1C10}" srcOrd="0" destOrd="0" presId="urn:microsoft.com/office/officeart/2018/2/layout/IconVerticalSolidList"/>
    <dgm:cxn modelId="{8644B110-370B-409B-B5AA-A248426DEBC8}" type="presOf" srcId="{5BC2DA4A-DB02-41E9-943F-E82D6499ED81}" destId="{F9C190D3-22FB-4267-8453-A64F6BA0A009}" srcOrd="0" destOrd="0" presId="urn:microsoft.com/office/officeart/2018/2/layout/IconVerticalSolidList"/>
    <dgm:cxn modelId="{A5991B21-F7A8-49C1-A03F-27F8130578D1}" srcId="{2A285619-DAD6-4866-843F-7D25AAD00EA6}" destId="{5BC2DA4A-DB02-41E9-943F-E82D6499ED81}" srcOrd="0" destOrd="0" parTransId="{5AE585B4-9710-4A77-8803-880FFD697A09}" sibTransId="{163FF3D3-3633-4097-9091-C28714EF1411}"/>
    <dgm:cxn modelId="{BB42D42A-BB39-474A-9C2C-825C54E4648A}" type="presOf" srcId="{6039ED07-91B3-43F0-B0AF-63707677A38A}" destId="{7B9D2113-FA31-45D2-87DF-2F8B4FFC759A}" srcOrd="0" destOrd="0" presId="urn:microsoft.com/office/officeart/2018/2/layout/IconVerticalSolidList"/>
    <dgm:cxn modelId="{84F03C32-E474-4B3E-A560-811F1956E235}" type="presOf" srcId="{8594ADF8-A1B4-461B-947F-3F075D8DFB4B}" destId="{F92DD497-21DC-4DFF-89E6-4BF638AE1F96}" srcOrd="0" destOrd="1" presId="urn:microsoft.com/office/officeart/2018/2/layout/IconVerticalSolidList"/>
    <dgm:cxn modelId="{AE023936-CC57-42FA-83A9-5ED9EA06A644}" srcId="{5F7BE3E8-6E29-4EEE-9D00-5774EC59A303}" destId="{5F8CD12D-76CC-4FD8-8055-DE8DD10577FC}" srcOrd="0" destOrd="0" parTransId="{A3323E9A-765E-416F-9B62-E99EFB94A81D}" sibTransId="{1C5472FD-2AC2-4D95-B9BC-1B6AEC8B3727}"/>
    <dgm:cxn modelId="{02399A3A-4FC8-4E8B-8568-66B5D5775976}" type="presOf" srcId="{2A285619-DAD6-4866-843F-7D25AAD00EA6}" destId="{8DD3017E-B8F6-41B4-825D-2F1531DA0EF1}" srcOrd="0" destOrd="0" presId="urn:microsoft.com/office/officeart/2018/2/layout/IconVerticalSolidList"/>
    <dgm:cxn modelId="{0279D340-2BAE-48A7-A2F8-64DD9163EE67}" type="presOf" srcId="{3106E22D-AD95-4900-B0B4-CFD7E8F8C30C}" destId="{E5BE282E-9C88-4F1C-BCC7-522D91A8E2E7}" srcOrd="0" destOrd="0" presId="urn:microsoft.com/office/officeart/2018/2/layout/IconVerticalSolidList"/>
    <dgm:cxn modelId="{B21AAA5C-CD06-4348-92AF-F44073F80731}" type="presOf" srcId="{23F21978-EB6B-42FD-8F53-715C818480FB}" destId="{F92DD497-21DC-4DFF-89E6-4BF638AE1F96}" srcOrd="0" destOrd="0" presId="urn:microsoft.com/office/officeart/2018/2/layout/IconVerticalSolidList"/>
    <dgm:cxn modelId="{F0474C5F-2CA3-4E5A-91DD-B5B6623D099E}" srcId="{2A285619-DAD6-4866-843F-7D25AAD00EA6}" destId="{EBFB3FD9-A612-458A-8A28-902C76B20ED5}" srcOrd="3" destOrd="0" parTransId="{85D46480-7399-4995-9FE3-4F01CD9237F6}" sibTransId="{13052793-7ED7-4CA6-BD18-C457E7058F40}"/>
    <dgm:cxn modelId="{5D42A961-D0B4-4E2C-B1A5-98A40CD37866}" type="presOf" srcId="{2AEB4E0B-36D9-4721-BDBF-C53C59E3B2C9}" destId="{2A4B83ED-1451-4578-B7A4-E111708A1C10}" srcOrd="0" destOrd="2" presId="urn:microsoft.com/office/officeart/2018/2/layout/IconVerticalSolidList"/>
    <dgm:cxn modelId="{49208067-FF32-468B-AEB4-C70C17650501}" srcId="{5F7BE3E8-6E29-4EEE-9D00-5774EC59A303}" destId="{F7B62AA1-FAAF-4A74-AC1A-19FB23925E1B}" srcOrd="1" destOrd="0" parTransId="{DB6DC971-4F7E-4B6A-B65E-93A91E99D40B}" sibTransId="{FA1D2F02-8455-4E58-9035-FFF21ADCDB7F}"/>
    <dgm:cxn modelId="{BEB3B26A-9CE5-4587-9C1F-58E8003F2531}" type="presOf" srcId="{F7B62AA1-FAAF-4A74-AC1A-19FB23925E1B}" destId="{2A4B83ED-1451-4578-B7A4-E111708A1C10}" srcOrd="0" destOrd="1" presId="urn:microsoft.com/office/officeart/2018/2/layout/IconVerticalSolidList"/>
    <dgm:cxn modelId="{2FF9BA6A-D087-4BDE-9B1F-A2204DFDBE8A}" type="presOf" srcId="{8CE24375-FC0C-4515-9375-22EC578BF82E}" destId="{CB3EACC6-3677-455E-AA05-0F3601D7F834}" srcOrd="0" destOrd="1" presId="urn:microsoft.com/office/officeart/2018/2/layout/IconVerticalSolidList"/>
    <dgm:cxn modelId="{F92C8A6C-6B77-43C1-96D6-F9157B4D7769}" type="presOf" srcId="{77E951FF-DA10-4E01-828C-61FDF3568BD4}" destId="{CB3EACC6-3677-455E-AA05-0F3601D7F834}" srcOrd="0" destOrd="2" presId="urn:microsoft.com/office/officeart/2018/2/layout/IconVerticalSolidList"/>
    <dgm:cxn modelId="{271FC68C-292C-42C5-AB85-59560C712CA9}" srcId="{EBFB3FD9-A612-458A-8A28-902C76B20ED5}" destId="{8594ADF8-A1B4-461B-947F-3F075D8DFB4B}" srcOrd="1" destOrd="0" parTransId="{B9F4A491-1E69-4ACC-A140-148CBBF0A244}" sibTransId="{0A6AF940-9203-48FA-8D92-CEC459CC2FFB}"/>
    <dgm:cxn modelId="{67AA289E-299C-4DC3-8493-C51C2EF6C20E}" srcId="{5F7BE3E8-6E29-4EEE-9D00-5774EC59A303}" destId="{2AEB4E0B-36D9-4721-BDBF-C53C59E3B2C9}" srcOrd="2" destOrd="0" parTransId="{166794FD-C23A-4DF8-9937-66E35153A76D}" sibTransId="{AD1CEEBA-A768-4917-B681-711BC10E7EFF}"/>
    <dgm:cxn modelId="{B7737F9F-D26A-43F3-AFD1-73E17686BB64}" srcId="{EBFB3FD9-A612-458A-8A28-902C76B20ED5}" destId="{23F21978-EB6B-42FD-8F53-715C818480FB}" srcOrd="0" destOrd="0" parTransId="{4DC019CA-C159-4230-84BB-95E94225ADA0}" sibTransId="{53BE99DE-091C-4059-919B-BF65A8C5191E}"/>
    <dgm:cxn modelId="{02AD8DA4-7B26-402B-B4F9-5BD3F256B943}" srcId="{2A285619-DAD6-4866-843F-7D25AAD00EA6}" destId="{5F7BE3E8-6E29-4EEE-9D00-5774EC59A303}" srcOrd="1" destOrd="0" parTransId="{83F3A4D1-DF03-42A4-9C5A-5CFD7E85C642}" sibTransId="{15001902-28AF-47B3-AE8C-07666FC9334D}"/>
    <dgm:cxn modelId="{DF0D64A7-70F1-40AA-8C6B-9512DF403437}" srcId="{6039ED07-91B3-43F0-B0AF-63707677A38A}" destId="{8CE24375-FC0C-4515-9375-22EC578BF82E}" srcOrd="1" destOrd="0" parTransId="{C4278D18-B46F-4F5B-874A-421F3B4958A0}" sibTransId="{8370E64C-CAF1-4F0D-8035-9790C5D03875}"/>
    <dgm:cxn modelId="{04C6EAD1-37F7-4482-AE5C-0A24576D11AA}" srcId="{6039ED07-91B3-43F0-B0AF-63707677A38A}" destId="{77E951FF-DA10-4E01-828C-61FDF3568BD4}" srcOrd="2" destOrd="0" parTransId="{B2433829-D15E-48C6-9217-BB9EF8ADE45D}" sibTransId="{772F911F-6ABC-467B-94DE-1A8781A29B69}"/>
    <dgm:cxn modelId="{4F6721D9-F0FC-4C81-93AD-CD3798DA45EC}" type="presOf" srcId="{5F7BE3E8-6E29-4EEE-9D00-5774EC59A303}" destId="{FD412E75-03A9-4AE8-843D-1733915EF266}" srcOrd="0" destOrd="0" presId="urn:microsoft.com/office/officeart/2018/2/layout/IconVerticalSolidList"/>
    <dgm:cxn modelId="{617CDEDC-FC1D-4D7B-B3DA-0C444CC0C5EE}" type="presOf" srcId="{EBFB3FD9-A612-458A-8A28-902C76B20ED5}" destId="{54B68ADD-B71C-4956-81AE-9FC919FC577F}" srcOrd="0" destOrd="0" presId="urn:microsoft.com/office/officeart/2018/2/layout/IconVerticalSolidList"/>
    <dgm:cxn modelId="{B99279E3-8AB6-40FA-8EA6-FCD8702B12F8}" srcId="{2A285619-DAD6-4866-843F-7D25AAD00EA6}" destId="{3106E22D-AD95-4900-B0B4-CFD7E8F8C30C}" srcOrd="4" destOrd="0" parTransId="{91924CB6-39BA-493D-92DF-B78B98A15EF9}" sibTransId="{61ABD6AF-8FF5-4EEA-984A-F0919341986E}"/>
    <dgm:cxn modelId="{57D2A5E4-079E-4E2B-AC23-D271D97FA427}" srcId="{6039ED07-91B3-43F0-B0AF-63707677A38A}" destId="{09E30BBD-6642-4D18-A043-7B23F644D888}" srcOrd="0" destOrd="0" parTransId="{DFFEC7C3-A9EC-4187-9CFA-C393842A2A58}" sibTransId="{F6510616-13AC-4AC0-9BBC-6060F6C01A0C}"/>
    <dgm:cxn modelId="{07977080-CAA2-4693-9536-8B12028A0397}" type="presParOf" srcId="{8DD3017E-B8F6-41B4-825D-2F1531DA0EF1}" destId="{91DF1C26-1B4A-4A46-ACC9-6F669EFA5E6D}" srcOrd="0" destOrd="0" presId="urn:microsoft.com/office/officeart/2018/2/layout/IconVerticalSolidList"/>
    <dgm:cxn modelId="{80A72ADE-9064-47B2-8CF6-6191A4AA7702}" type="presParOf" srcId="{91DF1C26-1B4A-4A46-ACC9-6F669EFA5E6D}" destId="{A3F13DAD-5BAE-4C04-836F-6963A63935C8}" srcOrd="0" destOrd="0" presId="urn:microsoft.com/office/officeart/2018/2/layout/IconVerticalSolidList"/>
    <dgm:cxn modelId="{F5235C1A-3372-44E2-A7B9-028ABDEE85EF}" type="presParOf" srcId="{91DF1C26-1B4A-4A46-ACC9-6F669EFA5E6D}" destId="{95C0A24D-FBDF-4552-9A5C-F43D1A9F6168}" srcOrd="1" destOrd="0" presId="urn:microsoft.com/office/officeart/2018/2/layout/IconVerticalSolidList"/>
    <dgm:cxn modelId="{A822A6B4-7579-410F-9D42-26F140774321}" type="presParOf" srcId="{91DF1C26-1B4A-4A46-ACC9-6F669EFA5E6D}" destId="{7B1F10C4-2B1E-414A-98F7-AE5A9CDF869A}" srcOrd="2" destOrd="0" presId="urn:microsoft.com/office/officeart/2018/2/layout/IconVerticalSolidList"/>
    <dgm:cxn modelId="{DCD4DC72-8E3A-4185-BED4-5E647D8459DA}" type="presParOf" srcId="{91DF1C26-1B4A-4A46-ACC9-6F669EFA5E6D}" destId="{F9C190D3-22FB-4267-8453-A64F6BA0A009}" srcOrd="3" destOrd="0" presId="urn:microsoft.com/office/officeart/2018/2/layout/IconVerticalSolidList"/>
    <dgm:cxn modelId="{93A2CA9E-277E-4D06-A16F-DDC470842CA4}" type="presParOf" srcId="{8DD3017E-B8F6-41B4-825D-2F1531DA0EF1}" destId="{40252DA0-118D-453C-9A20-8B32815F54B6}" srcOrd="1" destOrd="0" presId="urn:microsoft.com/office/officeart/2018/2/layout/IconVerticalSolidList"/>
    <dgm:cxn modelId="{3ED3A258-8894-4E49-8984-45AC647BBCDF}" type="presParOf" srcId="{8DD3017E-B8F6-41B4-825D-2F1531DA0EF1}" destId="{C5172AE4-AD0B-4723-90B0-64FBDF54EBEC}" srcOrd="2" destOrd="0" presId="urn:microsoft.com/office/officeart/2018/2/layout/IconVerticalSolidList"/>
    <dgm:cxn modelId="{D89A095A-09CA-4EF9-AC0A-F9F7533CC1F5}" type="presParOf" srcId="{C5172AE4-AD0B-4723-90B0-64FBDF54EBEC}" destId="{C6E46C5F-FAC4-4143-9CC1-677CF55E25A5}" srcOrd="0" destOrd="0" presId="urn:microsoft.com/office/officeart/2018/2/layout/IconVerticalSolidList"/>
    <dgm:cxn modelId="{5B18D8E9-5D71-4604-8FB9-98C15036C9E3}" type="presParOf" srcId="{C5172AE4-AD0B-4723-90B0-64FBDF54EBEC}" destId="{383ECEE6-66B2-4E87-8156-7D7A1671E694}" srcOrd="1" destOrd="0" presId="urn:microsoft.com/office/officeart/2018/2/layout/IconVerticalSolidList"/>
    <dgm:cxn modelId="{5F402522-6085-4186-B617-FFCAE06E6F41}" type="presParOf" srcId="{C5172AE4-AD0B-4723-90B0-64FBDF54EBEC}" destId="{C72FD400-6F0F-4139-AEC7-62593827F4A0}" srcOrd="2" destOrd="0" presId="urn:microsoft.com/office/officeart/2018/2/layout/IconVerticalSolidList"/>
    <dgm:cxn modelId="{DB7BC4E8-185B-4E63-951C-1586766B4DD6}" type="presParOf" srcId="{C5172AE4-AD0B-4723-90B0-64FBDF54EBEC}" destId="{FD412E75-03A9-4AE8-843D-1733915EF266}" srcOrd="3" destOrd="0" presId="urn:microsoft.com/office/officeart/2018/2/layout/IconVerticalSolidList"/>
    <dgm:cxn modelId="{7DA5B475-65AB-4EB6-BDF9-D3A8585A6664}" type="presParOf" srcId="{C5172AE4-AD0B-4723-90B0-64FBDF54EBEC}" destId="{2A4B83ED-1451-4578-B7A4-E111708A1C10}" srcOrd="4" destOrd="0" presId="urn:microsoft.com/office/officeart/2018/2/layout/IconVerticalSolidList"/>
    <dgm:cxn modelId="{C7BC4BCA-8F00-465F-8E74-512C2461F291}" type="presParOf" srcId="{8DD3017E-B8F6-41B4-825D-2F1531DA0EF1}" destId="{07228384-FD6E-4E07-9FFC-F44A933282D9}" srcOrd="3" destOrd="0" presId="urn:microsoft.com/office/officeart/2018/2/layout/IconVerticalSolidList"/>
    <dgm:cxn modelId="{22AB4D6D-6DD1-4BBD-9395-73BF6343B9DB}" type="presParOf" srcId="{8DD3017E-B8F6-41B4-825D-2F1531DA0EF1}" destId="{5A1F9A9A-27DF-4CB4-A4E5-72204E95ED66}" srcOrd="4" destOrd="0" presId="urn:microsoft.com/office/officeart/2018/2/layout/IconVerticalSolidList"/>
    <dgm:cxn modelId="{145B3E01-AA83-420A-8278-4307CE537B5F}" type="presParOf" srcId="{5A1F9A9A-27DF-4CB4-A4E5-72204E95ED66}" destId="{304C8612-2D0F-4992-8BB2-6EBFCE6393B0}" srcOrd="0" destOrd="0" presId="urn:microsoft.com/office/officeart/2018/2/layout/IconVerticalSolidList"/>
    <dgm:cxn modelId="{3081B982-822E-489E-B3DB-0D262B325868}" type="presParOf" srcId="{5A1F9A9A-27DF-4CB4-A4E5-72204E95ED66}" destId="{05AD7893-B5D6-48B6-A53B-9021565036C0}" srcOrd="1" destOrd="0" presId="urn:microsoft.com/office/officeart/2018/2/layout/IconVerticalSolidList"/>
    <dgm:cxn modelId="{030DA835-8591-44E1-85CD-4541E7A69768}" type="presParOf" srcId="{5A1F9A9A-27DF-4CB4-A4E5-72204E95ED66}" destId="{D67BD550-2387-4FEF-AC8A-1C70D43F8661}" srcOrd="2" destOrd="0" presId="urn:microsoft.com/office/officeart/2018/2/layout/IconVerticalSolidList"/>
    <dgm:cxn modelId="{F6B1350D-1179-4213-AD6C-1AFFC5F1691D}" type="presParOf" srcId="{5A1F9A9A-27DF-4CB4-A4E5-72204E95ED66}" destId="{7B9D2113-FA31-45D2-87DF-2F8B4FFC759A}" srcOrd="3" destOrd="0" presId="urn:microsoft.com/office/officeart/2018/2/layout/IconVerticalSolidList"/>
    <dgm:cxn modelId="{4F0BC0E0-DE05-45D0-9A1D-3C5D443034E3}" type="presParOf" srcId="{5A1F9A9A-27DF-4CB4-A4E5-72204E95ED66}" destId="{CB3EACC6-3677-455E-AA05-0F3601D7F834}" srcOrd="4" destOrd="0" presId="urn:microsoft.com/office/officeart/2018/2/layout/IconVerticalSolidList"/>
    <dgm:cxn modelId="{82643B6A-3FFC-4AF9-977F-50C0B60A3268}" type="presParOf" srcId="{8DD3017E-B8F6-41B4-825D-2F1531DA0EF1}" destId="{6A760C6D-0BC4-4AA1-85CD-2ED400B3E4C5}" srcOrd="5" destOrd="0" presId="urn:microsoft.com/office/officeart/2018/2/layout/IconVerticalSolidList"/>
    <dgm:cxn modelId="{85DA0C5A-F9B0-4389-B05F-BE67E649F519}" type="presParOf" srcId="{8DD3017E-B8F6-41B4-825D-2F1531DA0EF1}" destId="{920FD546-A7B0-4DB5-8753-EB29DADF4285}" srcOrd="6" destOrd="0" presId="urn:microsoft.com/office/officeart/2018/2/layout/IconVerticalSolidList"/>
    <dgm:cxn modelId="{BE003193-D517-46DC-A6E6-54F692BEC03B}" type="presParOf" srcId="{920FD546-A7B0-4DB5-8753-EB29DADF4285}" destId="{5F4EDAE1-712B-4870-8730-3FD70A448153}" srcOrd="0" destOrd="0" presId="urn:microsoft.com/office/officeart/2018/2/layout/IconVerticalSolidList"/>
    <dgm:cxn modelId="{FD7674F2-EC3E-4EF6-A245-AD8BD6A0298A}" type="presParOf" srcId="{920FD546-A7B0-4DB5-8753-EB29DADF4285}" destId="{47E99F22-5BCD-4704-89F4-A907C94EE923}" srcOrd="1" destOrd="0" presId="urn:microsoft.com/office/officeart/2018/2/layout/IconVerticalSolidList"/>
    <dgm:cxn modelId="{5FB6A87E-6499-407A-9A46-F6DCE694F398}" type="presParOf" srcId="{920FD546-A7B0-4DB5-8753-EB29DADF4285}" destId="{5EDA5FB6-33FC-4CDC-AAE4-30253647AC28}" srcOrd="2" destOrd="0" presId="urn:microsoft.com/office/officeart/2018/2/layout/IconVerticalSolidList"/>
    <dgm:cxn modelId="{91808198-EACB-4578-94D6-A8958A20BC78}" type="presParOf" srcId="{920FD546-A7B0-4DB5-8753-EB29DADF4285}" destId="{54B68ADD-B71C-4956-81AE-9FC919FC577F}" srcOrd="3" destOrd="0" presId="urn:microsoft.com/office/officeart/2018/2/layout/IconVerticalSolidList"/>
    <dgm:cxn modelId="{64CA05DE-155E-45BB-96CA-36B369FE7F8D}" type="presParOf" srcId="{920FD546-A7B0-4DB5-8753-EB29DADF4285}" destId="{F92DD497-21DC-4DFF-89E6-4BF638AE1F96}" srcOrd="4" destOrd="0" presId="urn:microsoft.com/office/officeart/2018/2/layout/IconVerticalSolidList"/>
    <dgm:cxn modelId="{772994E2-1DBE-441F-AA89-C1934CD73E92}" type="presParOf" srcId="{8DD3017E-B8F6-41B4-825D-2F1531DA0EF1}" destId="{D54EBF84-B200-4F33-A9D0-17DBF2EA5CB6}" srcOrd="7" destOrd="0" presId="urn:microsoft.com/office/officeart/2018/2/layout/IconVerticalSolidList"/>
    <dgm:cxn modelId="{46ED5558-20A8-4C54-9EDB-B8F1FB6803B2}" type="presParOf" srcId="{8DD3017E-B8F6-41B4-825D-2F1531DA0EF1}" destId="{47BEC3EF-50AB-4D24-9922-8DCC6A114ACD}" srcOrd="8" destOrd="0" presId="urn:microsoft.com/office/officeart/2018/2/layout/IconVerticalSolidList"/>
    <dgm:cxn modelId="{A891ED9E-62DD-4D37-B1DB-4A9E6AEB93E9}" type="presParOf" srcId="{47BEC3EF-50AB-4D24-9922-8DCC6A114ACD}" destId="{E75664F7-6E48-4D64-8303-C81F6E90D97B}" srcOrd="0" destOrd="0" presId="urn:microsoft.com/office/officeart/2018/2/layout/IconVerticalSolidList"/>
    <dgm:cxn modelId="{82D47028-E9A7-4A6D-82E4-C38AC0CA8D97}" type="presParOf" srcId="{47BEC3EF-50AB-4D24-9922-8DCC6A114ACD}" destId="{8EA13E01-CF28-473D-96EF-5789014164F2}" srcOrd="1" destOrd="0" presId="urn:microsoft.com/office/officeart/2018/2/layout/IconVerticalSolidList"/>
    <dgm:cxn modelId="{A3B2C500-9E6E-4E18-B795-4C40E570F23C}" type="presParOf" srcId="{47BEC3EF-50AB-4D24-9922-8DCC6A114ACD}" destId="{A3C1509F-341F-46C3-BDCD-C1980FE91D87}" srcOrd="2" destOrd="0" presId="urn:microsoft.com/office/officeart/2018/2/layout/IconVerticalSolidList"/>
    <dgm:cxn modelId="{E9C0BE1F-2E84-49C7-98BE-115506ED58DD}" type="presParOf" srcId="{47BEC3EF-50AB-4D24-9922-8DCC6A114ACD}" destId="{E5BE282E-9C88-4F1C-BCC7-522D91A8E2E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040496-A57A-4CA3-9F38-1F709625489D}">
      <dsp:nvSpPr>
        <dsp:cNvPr id="0" name=""/>
        <dsp:cNvSpPr/>
      </dsp:nvSpPr>
      <dsp:spPr>
        <a:xfrm>
          <a:off x="0" y="479940"/>
          <a:ext cx="6922945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67A538-8995-4E37-A49B-192C8979000D}">
      <dsp:nvSpPr>
        <dsp:cNvPr id="0" name=""/>
        <dsp:cNvSpPr/>
      </dsp:nvSpPr>
      <dsp:spPr>
        <a:xfrm>
          <a:off x="346147" y="7620"/>
          <a:ext cx="4846061" cy="944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3170" tIns="0" rIns="183170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>
              <a:latin typeface="Arial" panose="020B0604020202020204" pitchFamily="34" charset="0"/>
              <a:cs typeface="Arial" panose="020B0604020202020204" pitchFamily="34" charset="0"/>
            </a:rPr>
            <a:t>Explore RAS as a healthcare innovation </a:t>
          </a:r>
          <a:endParaRPr lang="en-US" sz="3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2261" y="53734"/>
        <a:ext cx="4753833" cy="852412"/>
      </dsp:txXfrm>
    </dsp:sp>
    <dsp:sp modelId="{33457C15-407F-4F9C-A613-E09465437695}">
      <dsp:nvSpPr>
        <dsp:cNvPr id="0" name=""/>
        <dsp:cNvSpPr/>
      </dsp:nvSpPr>
      <dsp:spPr>
        <a:xfrm>
          <a:off x="0" y="1931460"/>
          <a:ext cx="6922945" cy="231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419062"/>
              <a:satOff val="-4829"/>
              <a:lumOff val="107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7297" tIns="666496" rIns="537297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200" kern="1200">
              <a:latin typeface="Arial" panose="020B0604020202020204" pitchFamily="34" charset="0"/>
              <a:cs typeface="Arial" panose="020B0604020202020204" pitchFamily="34" charset="0"/>
            </a:rPr>
            <a:t>Benefits </a:t>
          </a:r>
          <a:endParaRPr lang="en-US" sz="32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571500" lvl="2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200" kern="1200">
              <a:latin typeface="Arial" panose="020B0604020202020204" pitchFamily="34" charset="0"/>
              <a:cs typeface="Arial" panose="020B0604020202020204" pitchFamily="34" charset="0"/>
            </a:rPr>
            <a:t>Limitations </a:t>
          </a:r>
          <a:endParaRPr lang="en-US" sz="32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571500" lvl="2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200" kern="1200">
              <a:latin typeface="Arial" panose="020B0604020202020204" pitchFamily="34" charset="0"/>
              <a:cs typeface="Arial" panose="020B0604020202020204" pitchFamily="34" charset="0"/>
            </a:rPr>
            <a:t>Ethical implications </a:t>
          </a:r>
          <a:endParaRPr lang="en-US" sz="3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931460"/>
        <a:ext cx="6922945" cy="2318400"/>
      </dsp:txXfrm>
    </dsp:sp>
    <dsp:sp modelId="{12276524-F392-468D-8A6F-2F87C46249DA}">
      <dsp:nvSpPr>
        <dsp:cNvPr id="0" name=""/>
        <dsp:cNvSpPr/>
      </dsp:nvSpPr>
      <dsp:spPr>
        <a:xfrm>
          <a:off x="346147" y="1459140"/>
          <a:ext cx="4846061" cy="944640"/>
        </a:xfrm>
        <a:prstGeom prst="roundRect">
          <a:avLst/>
        </a:prstGeom>
        <a:solidFill>
          <a:schemeClr val="accent2">
            <a:hueOff val="-419062"/>
            <a:satOff val="-4829"/>
            <a:lumOff val="107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3170" tIns="0" rIns="183170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>
              <a:latin typeface="Arial" panose="020B0604020202020204" pitchFamily="34" charset="0"/>
              <a:cs typeface="Arial" panose="020B0604020202020204" pitchFamily="34" charset="0"/>
            </a:rPr>
            <a:t>Evaluate: </a:t>
          </a:r>
          <a:endParaRPr lang="en-US" sz="3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2261" y="1505254"/>
        <a:ext cx="4753833" cy="852412"/>
      </dsp:txXfrm>
    </dsp:sp>
    <dsp:sp modelId="{AE64481C-658D-49BB-81DA-BDFA8D86DCFC}">
      <dsp:nvSpPr>
        <dsp:cNvPr id="0" name=""/>
        <dsp:cNvSpPr/>
      </dsp:nvSpPr>
      <dsp:spPr>
        <a:xfrm>
          <a:off x="0" y="4894980"/>
          <a:ext cx="6922945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838123"/>
              <a:satOff val="-9658"/>
              <a:lumOff val="21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2E3B44-1DF8-4034-BD59-B46A2C0BF6E1}">
      <dsp:nvSpPr>
        <dsp:cNvPr id="0" name=""/>
        <dsp:cNvSpPr/>
      </dsp:nvSpPr>
      <dsp:spPr>
        <a:xfrm>
          <a:off x="346147" y="4422660"/>
          <a:ext cx="4846061" cy="944640"/>
        </a:xfrm>
        <a:prstGeom prst="roundRect">
          <a:avLst/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3170" tIns="0" rIns="183170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>
              <a:latin typeface="Arial" panose="020B0604020202020204" pitchFamily="34" charset="0"/>
              <a:cs typeface="Arial" panose="020B0604020202020204" pitchFamily="34" charset="0"/>
            </a:rPr>
            <a:t>Assess impact on modern patient care </a:t>
          </a:r>
          <a:endParaRPr lang="en-US" sz="3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2261" y="4468774"/>
        <a:ext cx="4753833" cy="8524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B6E51E-4BBA-40C6-A182-1F399471FEAE}">
      <dsp:nvSpPr>
        <dsp:cNvPr id="0" name=""/>
        <dsp:cNvSpPr/>
      </dsp:nvSpPr>
      <dsp:spPr>
        <a:xfrm>
          <a:off x="0" y="706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9F146D-8D68-4872-B565-BC5066AE398A}">
      <dsp:nvSpPr>
        <dsp:cNvPr id="0" name=""/>
        <dsp:cNvSpPr/>
      </dsp:nvSpPr>
      <dsp:spPr>
        <a:xfrm>
          <a:off x="0" y="706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Robotic-Assisted Surgery (RAS) transformed modern healthcare (Connel, 2025).</a:t>
          </a:r>
          <a:endParaRPr lang="en-US" sz="2400" kern="1200"/>
        </a:p>
      </dsp:txBody>
      <dsp:txXfrm>
        <a:off x="0" y="706"/>
        <a:ext cx="6881035" cy="826398"/>
      </dsp:txXfrm>
    </dsp:sp>
    <dsp:sp modelId="{86AF3A41-16E3-45B1-A0E2-0DC952CBB7F5}">
      <dsp:nvSpPr>
        <dsp:cNvPr id="0" name=""/>
        <dsp:cNvSpPr/>
      </dsp:nvSpPr>
      <dsp:spPr>
        <a:xfrm>
          <a:off x="0" y="827104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CD43BF-D330-4B64-BDD9-9622297F76FB}">
      <dsp:nvSpPr>
        <dsp:cNvPr id="0" name=""/>
        <dsp:cNvSpPr/>
      </dsp:nvSpPr>
      <dsp:spPr>
        <a:xfrm>
          <a:off x="0" y="827104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Increased use across the NHS 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and private sectors (Connel, 2025).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827104"/>
        <a:ext cx="6881035" cy="826398"/>
      </dsp:txXfrm>
    </dsp:sp>
    <dsp:sp modelId="{F4A9C589-2DBF-4358-AE3F-0A6596A0E029}">
      <dsp:nvSpPr>
        <dsp:cNvPr id="0" name=""/>
        <dsp:cNvSpPr/>
      </dsp:nvSpPr>
      <dsp:spPr>
        <a:xfrm>
          <a:off x="0" y="1653502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709CE1-5494-4708-B25A-792FDB370857}">
      <dsp:nvSpPr>
        <dsp:cNvPr id="0" name=""/>
        <dsp:cNvSpPr/>
      </dsp:nvSpPr>
      <dsp:spPr>
        <a:xfrm>
          <a:off x="0" y="1653502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Driven by the demand for an efficient healthcare service (Connel, 2025).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653502"/>
        <a:ext cx="6881035" cy="826398"/>
      </dsp:txXfrm>
    </dsp:sp>
    <dsp:sp modelId="{0A42E8B9-405B-4689-A9DA-8F0FB3D73166}">
      <dsp:nvSpPr>
        <dsp:cNvPr id="0" name=""/>
        <dsp:cNvSpPr/>
      </dsp:nvSpPr>
      <dsp:spPr>
        <a:xfrm>
          <a:off x="0" y="2479900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4F5D91-16F9-454B-A2AB-04C9B1A48E40}">
      <dsp:nvSpPr>
        <dsp:cNvPr id="0" name=""/>
        <dsp:cNvSpPr/>
      </dsp:nvSpPr>
      <dsp:spPr>
        <a:xfrm>
          <a:off x="0" y="2479900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Late 1990s: Aesop system (camera control) (Kraft </a:t>
          </a:r>
          <a:r>
            <a:rPr lang="en-GB" sz="2400" i="1" kern="1200" dirty="0">
              <a:latin typeface="Arial" panose="020B0604020202020204" pitchFamily="34" charset="0"/>
              <a:cs typeface="Arial" panose="020B0604020202020204" pitchFamily="34" charset="0"/>
            </a:rPr>
            <a:t>et al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., 2004).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479900"/>
        <a:ext cx="6881035" cy="826398"/>
      </dsp:txXfrm>
    </dsp:sp>
    <dsp:sp modelId="{0A801D43-58D7-4B38-8BD9-FA251A719D8B}">
      <dsp:nvSpPr>
        <dsp:cNvPr id="0" name=""/>
        <dsp:cNvSpPr/>
      </dsp:nvSpPr>
      <dsp:spPr>
        <a:xfrm>
          <a:off x="0" y="3306298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BECF16-6DC0-456B-9BB5-08E68704FA9D}">
      <dsp:nvSpPr>
        <dsp:cNvPr id="0" name=""/>
        <dsp:cNvSpPr/>
      </dsp:nvSpPr>
      <dsp:spPr>
        <a:xfrm>
          <a:off x="0" y="3306298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The Zeus system was first used for cardiac surgery (RCS England, 2025).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306298"/>
        <a:ext cx="6881035" cy="826398"/>
      </dsp:txXfrm>
    </dsp:sp>
    <dsp:sp modelId="{9F0E0D97-36BE-4FEE-991C-BF1EF57417C4}">
      <dsp:nvSpPr>
        <dsp:cNvPr id="0" name=""/>
        <dsp:cNvSpPr/>
      </dsp:nvSpPr>
      <dsp:spPr>
        <a:xfrm>
          <a:off x="0" y="4132696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36244E-3C42-4AA1-AFB9-34E69FB6BB85}">
      <dsp:nvSpPr>
        <dsp:cNvPr id="0" name=""/>
        <dsp:cNvSpPr/>
      </dsp:nvSpPr>
      <dsp:spPr>
        <a:xfrm>
          <a:off x="0" y="4132696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The first transatlantic robotic surgery happened in 2001 (BBC, 2001).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132696"/>
        <a:ext cx="6881035" cy="826398"/>
      </dsp:txXfrm>
    </dsp:sp>
    <dsp:sp modelId="{A3EC82EA-FA05-4105-9AB0-B145708393CB}">
      <dsp:nvSpPr>
        <dsp:cNvPr id="0" name=""/>
        <dsp:cNvSpPr/>
      </dsp:nvSpPr>
      <dsp:spPr>
        <a:xfrm>
          <a:off x="0" y="4959094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1B5EB-2385-4B30-8FD8-329C021F7D4F}">
      <dsp:nvSpPr>
        <dsp:cNvPr id="0" name=""/>
        <dsp:cNvSpPr/>
      </dsp:nvSpPr>
      <dsp:spPr>
        <a:xfrm>
          <a:off x="0" y="4959094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Expanded into multiple surgical specialities (Ferrarese et al., 2016).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959094"/>
        <a:ext cx="6881035" cy="8263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487CA-BCFD-430A-B827-3349A93A456D}">
      <dsp:nvSpPr>
        <dsp:cNvPr id="0" name=""/>
        <dsp:cNvSpPr/>
      </dsp:nvSpPr>
      <dsp:spPr>
        <a:xfrm>
          <a:off x="0" y="2330"/>
          <a:ext cx="8707714" cy="11811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7FC856-2421-4A50-AE91-A4F3DAEB67ED}">
      <dsp:nvSpPr>
        <dsp:cNvPr id="0" name=""/>
        <dsp:cNvSpPr/>
      </dsp:nvSpPr>
      <dsp:spPr>
        <a:xfrm>
          <a:off x="357286" y="268080"/>
          <a:ext cx="649612" cy="6496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2705DD-E3A3-4AAA-A178-3E340AE180B7}">
      <dsp:nvSpPr>
        <dsp:cNvPr id="0" name=""/>
        <dsp:cNvSpPr/>
      </dsp:nvSpPr>
      <dsp:spPr>
        <a:xfrm>
          <a:off x="1364185" y="2330"/>
          <a:ext cx="7343528" cy="1181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01" tIns="125001" rIns="125001" bIns="12500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/>
            <a:t>17 million robotic procedures globally</a:t>
          </a:r>
          <a:r>
            <a:rPr lang="en-GB" sz="2200" b="0" kern="1200">
              <a:latin typeface="Arial" panose="020B0604020202020204"/>
            </a:rPr>
            <a:t> carried</a:t>
          </a:r>
          <a:r>
            <a:rPr lang="en-GB" sz="2200" b="0" kern="1200"/>
            <a:t> </a:t>
          </a:r>
          <a:r>
            <a:rPr lang="en-GB" sz="2200" b="0" kern="1200">
              <a:latin typeface="Arial" panose="020B0604020202020204"/>
            </a:rPr>
            <a:t>out as of 2024</a:t>
          </a:r>
          <a:r>
            <a:rPr lang="en-GB" sz="2200" b="0" kern="1200"/>
            <a:t> </a:t>
          </a:r>
          <a:r>
            <a:rPr lang="en-GB" sz="2200" b="0" kern="1200">
              <a:latin typeface="Arial" panose="020B0604020202020204"/>
            </a:rPr>
            <a:t>(RCS England, 2025).  </a:t>
          </a:r>
          <a:endParaRPr lang="en-US" sz="2200" b="0" kern="1200"/>
        </a:p>
      </dsp:txBody>
      <dsp:txXfrm>
        <a:off x="1364185" y="2330"/>
        <a:ext cx="7343528" cy="1181112"/>
      </dsp:txXfrm>
    </dsp:sp>
    <dsp:sp modelId="{8BA42823-D758-415E-B60A-7442B7D6589A}">
      <dsp:nvSpPr>
        <dsp:cNvPr id="0" name=""/>
        <dsp:cNvSpPr/>
      </dsp:nvSpPr>
      <dsp:spPr>
        <a:xfrm>
          <a:off x="0" y="1478721"/>
          <a:ext cx="8707714" cy="11811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E8662B-3F4E-4C03-A37E-C7627E214C13}">
      <dsp:nvSpPr>
        <dsp:cNvPr id="0" name=""/>
        <dsp:cNvSpPr/>
      </dsp:nvSpPr>
      <dsp:spPr>
        <a:xfrm>
          <a:off x="357286" y="1744471"/>
          <a:ext cx="649612" cy="6496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72A313-FF4E-4461-B29E-511DA0AAB2E9}">
      <dsp:nvSpPr>
        <dsp:cNvPr id="0" name=""/>
        <dsp:cNvSpPr/>
      </dsp:nvSpPr>
      <dsp:spPr>
        <a:xfrm>
          <a:off x="1364185" y="1478721"/>
          <a:ext cx="7343528" cy="1181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01" tIns="125001" rIns="125001" bIns="12500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/>
            <a:t>2.68 million procedures in 2024 alone </a:t>
          </a:r>
          <a:r>
            <a:rPr lang="en-GB" sz="2200" b="0" kern="1200">
              <a:latin typeface="Arial" panose="020B0604020202020204"/>
            </a:rPr>
            <a:t>(RCS England, 2025).  </a:t>
          </a:r>
          <a:endParaRPr lang="en-US" sz="2200" b="0" kern="1200"/>
        </a:p>
      </dsp:txBody>
      <dsp:txXfrm>
        <a:off x="1364185" y="1478721"/>
        <a:ext cx="7343528" cy="1181112"/>
      </dsp:txXfrm>
    </dsp:sp>
    <dsp:sp modelId="{75D556DE-2E5D-4E68-86BC-B47E24C51995}">
      <dsp:nvSpPr>
        <dsp:cNvPr id="0" name=""/>
        <dsp:cNvSpPr/>
      </dsp:nvSpPr>
      <dsp:spPr>
        <a:xfrm>
          <a:off x="0" y="2955112"/>
          <a:ext cx="8707714" cy="11811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1F7243-BECB-4B0E-B55A-E5FA1980F32D}">
      <dsp:nvSpPr>
        <dsp:cNvPr id="0" name=""/>
        <dsp:cNvSpPr/>
      </dsp:nvSpPr>
      <dsp:spPr>
        <a:xfrm>
          <a:off x="357286" y="3220863"/>
          <a:ext cx="649612" cy="6496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DBE3A5-F9A1-4447-AA12-81119423771E}">
      <dsp:nvSpPr>
        <dsp:cNvPr id="0" name=""/>
        <dsp:cNvSpPr/>
      </dsp:nvSpPr>
      <dsp:spPr>
        <a:xfrm>
          <a:off x="1364185" y="2955112"/>
          <a:ext cx="7343528" cy="1181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01" tIns="125001" rIns="125001" bIns="125001" numCol="1" spcCol="1270" anchor="ctr" anchorCtr="0">
          <a:noAutofit/>
        </a:bodyPr>
        <a:lstStyle/>
        <a:p>
          <a:pPr marL="0" lvl="0" indent="0" algn="l" defTabSz="9779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/>
            <a:t>NHS projections: 70,000 → 500,000 surgeries by 2035 </a:t>
          </a:r>
          <a:r>
            <a:rPr lang="en-GB" sz="2200" b="0" kern="1200">
              <a:latin typeface="Arial" panose="020B0604020202020204"/>
            </a:rPr>
            <a:t>(NHS, 2025) </a:t>
          </a:r>
          <a:endParaRPr lang="en-US" sz="2200" b="0" kern="1200"/>
        </a:p>
      </dsp:txBody>
      <dsp:txXfrm>
        <a:off x="1364185" y="2955112"/>
        <a:ext cx="7343528" cy="1181112"/>
      </dsp:txXfrm>
    </dsp:sp>
    <dsp:sp modelId="{8EB74876-A926-4752-AC36-B80A25032F76}">
      <dsp:nvSpPr>
        <dsp:cNvPr id="0" name=""/>
        <dsp:cNvSpPr/>
      </dsp:nvSpPr>
      <dsp:spPr>
        <a:xfrm>
          <a:off x="0" y="4431503"/>
          <a:ext cx="8707714" cy="11811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CC67E4-EC68-494B-8429-BC55B4160CC7}">
      <dsp:nvSpPr>
        <dsp:cNvPr id="0" name=""/>
        <dsp:cNvSpPr/>
      </dsp:nvSpPr>
      <dsp:spPr>
        <a:xfrm>
          <a:off x="357286" y="4697254"/>
          <a:ext cx="649612" cy="6496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05C4C3-92B0-436E-B243-CBD31B7DCAB0}">
      <dsp:nvSpPr>
        <dsp:cNvPr id="0" name=""/>
        <dsp:cNvSpPr/>
      </dsp:nvSpPr>
      <dsp:spPr>
        <a:xfrm>
          <a:off x="1364185" y="4431503"/>
          <a:ext cx="7343528" cy="1181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01" tIns="125001" rIns="125001" bIns="125001" numCol="1" spcCol="1270" anchor="ctr" anchorCtr="0">
          <a:noAutofit/>
        </a:bodyPr>
        <a:lstStyle/>
        <a:p>
          <a:pPr marL="0" lvl="0" indent="0" algn="l" defTabSz="9779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/>
            <a:t>90% of keyhole surgeries may be robotic</a:t>
          </a:r>
          <a:r>
            <a:rPr lang="en-GB" sz="2200" b="0" kern="1200" dirty="0">
              <a:solidFill>
                <a:srgbClr val="000000"/>
              </a:solidFill>
              <a:latin typeface="Arial" panose="020B0604020202020204"/>
            </a:rPr>
            <a:t> </a:t>
          </a:r>
          <a:r>
            <a:rPr lang="en-GB" sz="2200" b="0" kern="1200" dirty="0">
              <a:latin typeface="Arial" panose="020B0604020202020204"/>
            </a:rPr>
            <a:t>(NHS, 2025).</a:t>
          </a:r>
          <a:br>
            <a:rPr lang="en-GB" sz="2200" kern="1200" dirty="0"/>
          </a:br>
          <a:endParaRPr lang="en-GB" sz="2200" kern="1200" dirty="0"/>
        </a:p>
      </dsp:txBody>
      <dsp:txXfrm>
        <a:off x="1364185" y="4431503"/>
        <a:ext cx="7343528" cy="11811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450D4-0DC0-498A-A10A-63E6EB213DE5}">
      <dsp:nvSpPr>
        <dsp:cNvPr id="0" name=""/>
        <dsp:cNvSpPr/>
      </dsp:nvSpPr>
      <dsp:spPr>
        <a:xfrm>
          <a:off x="0" y="31580"/>
          <a:ext cx="5855438" cy="119216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>
              <a:latin typeface="Arial"/>
              <a:cs typeface="Arial"/>
            </a:rPr>
            <a:t>Changing Professional Roles: </a:t>
          </a:r>
          <a:endParaRPr lang="en-US" sz="3400" kern="1200">
            <a:latin typeface="Arial"/>
            <a:cs typeface="Arial"/>
          </a:endParaRPr>
        </a:p>
      </dsp:txBody>
      <dsp:txXfrm>
        <a:off x="0" y="31580"/>
        <a:ext cx="5855438" cy="1192164"/>
      </dsp:txXfrm>
    </dsp:sp>
    <dsp:sp modelId="{E932CD58-83F0-4EA1-A66F-D5E59F8160E7}">
      <dsp:nvSpPr>
        <dsp:cNvPr id="0" name=""/>
        <dsp:cNvSpPr/>
      </dsp:nvSpPr>
      <dsp:spPr>
        <a:xfrm>
          <a:off x="0" y="1223745"/>
          <a:ext cx="5855438" cy="429318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400" kern="1200" dirty="0">
              <a:latin typeface="Arial"/>
              <a:cs typeface="Arial"/>
            </a:rPr>
            <a:t>Surgeons operate via consoles </a:t>
          </a:r>
          <a:r>
            <a:rPr lang="en-GB" sz="3400" kern="1200" dirty="0"/>
            <a:t>(NICE, 2025). </a:t>
          </a:r>
          <a:endParaRPr lang="en-US" sz="3400" kern="1200" dirty="0">
            <a:latin typeface="Arial"/>
            <a:cs typeface="Arial"/>
          </a:endParaRPr>
        </a:p>
        <a:p>
          <a:pPr marL="285750" lvl="1" indent="-285750" algn="l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400" kern="1200" dirty="0">
              <a:latin typeface="Arial"/>
              <a:cs typeface="Arial"/>
            </a:rPr>
            <a:t>Technicians manage robotic systems </a:t>
          </a:r>
          <a:r>
            <a:rPr lang="en-GB" sz="3400" kern="1200" dirty="0">
              <a:latin typeface="Calibri"/>
              <a:ea typeface="Calibri"/>
              <a:cs typeface="Calibri"/>
            </a:rPr>
            <a:t>(NICE, 2025). </a:t>
          </a:r>
          <a:endParaRPr lang="en-US" sz="3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400" kern="1200" dirty="0">
              <a:latin typeface="Arial"/>
              <a:cs typeface="Arial"/>
            </a:rPr>
            <a:t>Nurses require new post-operative skills </a:t>
          </a:r>
          <a:r>
            <a:rPr lang="en-GB" sz="3400" kern="1200" dirty="0"/>
            <a:t>(Schouten </a:t>
          </a:r>
          <a:r>
            <a:rPr lang="en-GB" sz="3400" i="1" kern="1200" dirty="0"/>
            <a:t>et al.,</a:t>
          </a:r>
          <a:r>
            <a:rPr lang="en-GB" sz="3400" kern="1200" dirty="0"/>
            <a:t> 2025).</a:t>
          </a:r>
          <a:endParaRPr lang="en-US" sz="3400" kern="1200" dirty="0">
            <a:latin typeface="Arial"/>
            <a:cs typeface="Arial"/>
          </a:endParaRPr>
        </a:p>
      </dsp:txBody>
      <dsp:txXfrm>
        <a:off x="0" y="1223745"/>
        <a:ext cx="5855438" cy="42931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4C687-17F7-4D57-A467-69213F2FFCEB}">
      <dsp:nvSpPr>
        <dsp:cNvPr id="0" name=""/>
        <dsp:cNvSpPr/>
      </dsp:nvSpPr>
      <dsp:spPr>
        <a:xfrm>
          <a:off x="0" y="65917"/>
          <a:ext cx="7718022" cy="10647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25% reduction in operating time </a:t>
          </a:r>
          <a:endParaRPr lang="en-US" sz="2800" kern="1200" dirty="0"/>
        </a:p>
      </dsp:txBody>
      <dsp:txXfrm>
        <a:off x="51974" y="117891"/>
        <a:ext cx="7614074" cy="960752"/>
      </dsp:txXfrm>
    </dsp:sp>
    <dsp:sp modelId="{22C79F1D-F89C-45CC-A5F9-98F3C54CFE32}">
      <dsp:nvSpPr>
        <dsp:cNvPr id="0" name=""/>
        <dsp:cNvSpPr/>
      </dsp:nvSpPr>
      <dsp:spPr>
        <a:xfrm>
          <a:off x="0" y="1211257"/>
          <a:ext cx="7718022" cy="10647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30% reduction in complications </a:t>
          </a:r>
          <a:endParaRPr lang="en-US" sz="2800" kern="1200"/>
        </a:p>
      </dsp:txBody>
      <dsp:txXfrm>
        <a:off x="51974" y="1263231"/>
        <a:ext cx="7614074" cy="960752"/>
      </dsp:txXfrm>
    </dsp:sp>
    <dsp:sp modelId="{0F205AA6-FB5D-4384-99BA-AE72139FD65B}">
      <dsp:nvSpPr>
        <dsp:cNvPr id="0" name=""/>
        <dsp:cNvSpPr/>
      </dsp:nvSpPr>
      <dsp:spPr>
        <a:xfrm>
          <a:off x="0" y="2356597"/>
          <a:ext cx="7718022" cy="10647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40% increase in precision </a:t>
          </a:r>
          <a:endParaRPr lang="en-US" sz="2800" kern="1200"/>
        </a:p>
      </dsp:txBody>
      <dsp:txXfrm>
        <a:off x="51974" y="2408571"/>
        <a:ext cx="7614074" cy="960752"/>
      </dsp:txXfrm>
    </dsp:sp>
    <dsp:sp modelId="{9B1D5F39-5625-49D7-8A4F-3FC867E1D6AF}">
      <dsp:nvSpPr>
        <dsp:cNvPr id="0" name=""/>
        <dsp:cNvSpPr/>
      </dsp:nvSpPr>
      <dsp:spPr>
        <a:xfrm>
          <a:off x="0" y="3501937"/>
          <a:ext cx="7718022" cy="10647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15% faster recovery time </a:t>
          </a:r>
          <a:endParaRPr lang="en-US" sz="2800" kern="1200"/>
        </a:p>
      </dsp:txBody>
      <dsp:txXfrm>
        <a:off x="51974" y="3553911"/>
        <a:ext cx="7614074" cy="960752"/>
      </dsp:txXfrm>
    </dsp:sp>
    <dsp:sp modelId="{7338F8CF-C7A2-4D64-B180-FB52B4796CD3}">
      <dsp:nvSpPr>
        <dsp:cNvPr id="0" name=""/>
        <dsp:cNvSpPr/>
      </dsp:nvSpPr>
      <dsp:spPr>
        <a:xfrm>
          <a:off x="0" y="4647277"/>
          <a:ext cx="7718022" cy="106470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20% improvement in workflow efficiency</a:t>
          </a:r>
          <a:br>
            <a:rPr lang="en-GB" sz="2800" kern="1200" dirty="0"/>
          </a:br>
          <a:r>
            <a:rPr lang="en-GB" sz="2800" i="1" kern="1200" dirty="0"/>
            <a:t>(Wah, 2025)</a:t>
          </a:r>
          <a:r>
            <a:rPr lang="en-GB" sz="2800" kern="1200" dirty="0"/>
            <a:t> </a:t>
          </a:r>
          <a:endParaRPr lang="en-US" sz="2800" kern="1200" dirty="0"/>
        </a:p>
      </dsp:txBody>
      <dsp:txXfrm>
        <a:off x="51974" y="4699251"/>
        <a:ext cx="7614074" cy="96075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3DAEE3-40B5-4470-AB45-EDF07D680029}">
      <dsp:nvSpPr>
        <dsp:cNvPr id="0" name=""/>
        <dsp:cNvSpPr/>
      </dsp:nvSpPr>
      <dsp:spPr>
        <a:xfrm>
          <a:off x="0" y="46528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DCDACB-9260-47EC-ADB2-4A3C88E52DB1}">
      <dsp:nvSpPr>
        <dsp:cNvPr id="0" name=""/>
        <dsp:cNvSpPr/>
      </dsp:nvSpPr>
      <dsp:spPr>
        <a:xfrm>
          <a:off x="369362" y="5200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>
              <a:solidFill>
                <a:srgbClr val="FFFFFF"/>
              </a:solidFill>
              <a:ea typeface="+mn-ea"/>
              <a:cs typeface="+mn-cs"/>
            </a:rPr>
            <a:t>Reduced hospital pressure </a:t>
          </a: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(Connell, 2025) </a:t>
          </a:r>
          <a:endParaRPr lang="en-US" sz="2400" i="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409711" y="92354"/>
        <a:ext cx="5090381" cy="745862"/>
      </dsp:txXfrm>
    </dsp:sp>
    <dsp:sp modelId="{55456145-5B75-43B4-931C-12249E6C528C}">
      <dsp:nvSpPr>
        <dsp:cNvPr id="0" name=""/>
        <dsp:cNvSpPr/>
      </dsp:nvSpPr>
      <dsp:spPr>
        <a:xfrm>
          <a:off x="0" y="173536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D7B461-22F3-431B-9EE8-CD2B17CBEE23}">
      <dsp:nvSpPr>
        <dsp:cNvPr id="0" name=""/>
        <dsp:cNvSpPr/>
      </dsp:nvSpPr>
      <dsp:spPr>
        <a:xfrm>
          <a:off x="369362" y="132208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Shorter waiting times (Connell, 2025)  </a:t>
          </a:r>
          <a:endParaRPr lang="en-US" sz="2400" i="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409711" y="1362434"/>
        <a:ext cx="5090381" cy="745862"/>
      </dsp:txXfrm>
    </dsp:sp>
    <dsp:sp modelId="{E335118F-6BA7-4F96-9483-7537B58FA956}">
      <dsp:nvSpPr>
        <dsp:cNvPr id="0" name=""/>
        <dsp:cNvSpPr/>
      </dsp:nvSpPr>
      <dsp:spPr>
        <a:xfrm>
          <a:off x="0" y="300544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E25631-9224-4E57-814A-828EC59AF254}">
      <dsp:nvSpPr>
        <dsp:cNvPr id="0" name=""/>
        <dsp:cNvSpPr/>
      </dsp:nvSpPr>
      <dsp:spPr>
        <a:xfrm>
          <a:off x="369362" y="259216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Increased access to minimally invasive care (Connell, 2025) </a:t>
          </a:r>
          <a:endParaRPr lang="en-US" sz="2400" i="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409711" y="2632514"/>
        <a:ext cx="5090381" cy="745862"/>
      </dsp:txXfrm>
    </dsp:sp>
    <dsp:sp modelId="{8EAE7F04-676D-482E-8970-E1FFC389C501}">
      <dsp:nvSpPr>
        <dsp:cNvPr id="0" name=""/>
        <dsp:cNvSpPr/>
      </dsp:nvSpPr>
      <dsp:spPr>
        <a:xfrm>
          <a:off x="0" y="427552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30CDB8-C2DC-4DF2-AC29-DAC99C0656C9}">
      <dsp:nvSpPr>
        <dsp:cNvPr id="0" name=""/>
        <dsp:cNvSpPr/>
      </dsp:nvSpPr>
      <dsp:spPr>
        <a:xfrm>
          <a:off x="369362" y="386224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Faster return to normal life (Connell, 2025)  </a:t>
          </a:r>
          <a:endParaRPr lang="en-US" sz="2400" i="0" kern="1200">
            <a:solidFill>
              <a:srgbClr val="FFFFFF"/>
            </a:solidFill>
            <a:latin typeface="Arial" panose="020B0604020202020204"/>
            <a:ea typeface="+mn-ea"/>
            <a:cs typeface="+mn-cs"/>
          </a:endParaRPr>
        </a:p>
      </dsp:txBody>
      <dsp:txXfrm>
        <a:off x="409711" y="3902594"/>
        <a:ext cx="5090381" cy="745862"/>
      </dsp:txXfrm>
    </dsp:sp>
    <dsp:sp modelId="{EA125D4E-8917-4E2D-89CF-DB566212A59B}">
      <dsp:nvSpPr>
        <dsp:cNvPr id="0" name=""/>
        <dsp:cNvSpPr/>
      </dsp:nvSpPr>
      <dsp:spPr>
        <a:xfrm>
          <a:off x="0" y="554560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038B52-1467-4E37-83E4-9F4261C2F6FD}">
      <dsp:nvSpPr>
        <dsp:cNvPr id="0" name=""/>
        <dsp:cNvSpPr/>
      </dsp:nvSpPr>
      <dsp:spPr>
        <a:xfrm>
          <a:off x="369362" y="513232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Improved public trust in healthcare</a:t>
          </a:r>
          <a:br>
            <a:rPr lang="en-GB" sz="2400" i="0" kern="1200" dirty="0">
              <a:ea typeface="+mn-ea"/>
              <a:cs typeface="+mn-cs"/>
            </a:rPr>
          </a:b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(NICE, 2025) </a:t>
          </a:r>
          <a:endParaRPr lang="en-GB" sz="240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409711" y="5172674"/>
        <a:ext cx="5090381" cy="7458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C19D88-6E47-45A2-A5B6-B883978E7536}">
      <dsp:nvSpPr>
        <dsp:cNvPr id="0" name=""/>
        <dsp:cNvSpPr/>
      </dsp:nvSpPr>
      <dsp:spPr>
        <a:xfrm>
          <a:off x="2449251" y="1657703"/>
          <a:ext cx="530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700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00568" y="1700614"/>
        <a:ext cx="28065" cy="5618"/>
      </dsp:txXfrm>
    </dsp:sp>
    <dsp:sp modelId="{7A721FFE-C47F-464D-9625-4039E3B93C2B}">
      <dsp:nvSpPr>
        <dsp:cNvPr id="0" name=""/>
        <dsp:cNvSpPr/>
      </dsp:nvSpPr>
      <dsp:spPr>
        <a:xfrm>
          <a:off x="10616" y="971293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Increased complexity of procedures (RCS England, 2025).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16" y="971293"/>
        <a:ext cx="2440435" cy="1464261"/>
      </dsp:txXfrm>
    </dsp:sp>
    <dsp:sp modelId="{7C18ABAD-6167-4B69-ACDA-0B2F0D01B408}">
      <dsp:nvSpPr>
        <dsp:cNvPr id="0" name=""/>
        <dsp:cNvSpPr/>
      </dsp:nvSpPr>
      <dsp:spPr>
        <a:xfrm>
          <a:off x="5450986" y="1657703"/>
          <a:ext cx="530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700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02304" y="1700614"/>
        <a:ext cx="28065" cy="5618"/>
      </dsp:txXfrm>
    </dsp:sp>
    <dsp:sp modelId="{A38E6893-02E0-4F03-84DA-73B62EF836FF}">
      <dsp:nvSpPr>
        <dsp:cNvPr id="0" name=""/>
        <dsp:cNvSpPr/>
      </dsp:nvSpPr>
      <dsp:spPr>
        <a:xfrm>
          <a:off x="3012351" y="971293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High training demands (RCS England, 2025).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2351" y="971293"/>
        <a:ext cx="2440435" cy="1464261"/>
      </dsp:txXfrm>
    </dsp:sp>
    <dsp:sp modelId="{3B49946F-E58D-4F6A-98CB-8C50250626B8}">
      <dsp:nvSpPr>
        <dsp:cNvPr id="0" name=""/>
        <dsp:cNvSpPr/>
      </dsp:nvSpPr>
      <dsp:spPr>
        <a:xfrm>
          <a:off x="1230833" y="2433754"/>
          <a:ext cx="6003470" cy="530700"/>
        </a:xfrm>
        <a:custGeom>
          <a:avLst/>
          <a:gdLst/>
          <a:ahLst/>
          <a:cxnLst/>
          <a:rect l="0" t="0" r="0" b="0"/>
          <a:pathLst>
            <a:path>
              <a:moveTo>
                <a:pt x="6003470" y="0"/>
              </a:moveTo>
              <a:lnTo>
                <a:pt x="6003470" y="282450"/>
              </a:lnTo>
              <a:lnTo>
                <a:pt x="0" y="282450"/>
              </a:lnTo>
              <a:lnTo>
                <a:pt x="0" y="53070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081827" y="2696295"/>
        <a:ext cx="301482" cy="5618"/>
      </dsp:txXfrm>
    </dsp:sp>
    <dsp:sp modelId="{0001417B-4156-4334-945F-8B04566C027F}">
      <dsp:nvSpPr>
        <dsp:cNvPr id="0" name=""/>
        <dsp:cNvSpPr/>
      </dsp:nvSpPr>
      <dsp:spPr>
        <a:xfrm>
          <a:off x="6014086" y="971293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Changes to theatre infrastructure (RAS, 2025).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14086" y="971293"/>
        <a:ext cx="2440435" cy="1464261"/>
      </dsp:txXfrm>
    </dsp:sp>
    <dsp:sp modelId="{F117B291-1797-4BC4-95F0-974EE406A4BC}">
      <dsp:nvSpPr>
        <dsp:cNvPr id="0" name=""/>
        <dsp:cNvSpPr/>
      </dsp:nvSpPr>
      <dsp:spPr>
        <a:xfrm>
          <a:off x="2449251" y="3683265"/>
          <a:ext cx="530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700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00568" y="3726175"/>
        <a:ext cx="28065" cy="5618"/>
      </dsp:txXfrm>
    </dsp:sp>
    <dsp:sp modelId="{83C10005-D10F-4FA4-A3A2-248EFF7273F7}">
      <dsp:nvSpPr>
        <dsp:cNvPr id="0" name=""/>
        <dsp:cNvSpPr/>
      </dsp:nvSpPr>
      <dsp:spPr>
        <a:xfrm>
          <a:off x="10616" y="2996854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Increased stress and workload for staff (Schouten </a:t>
          </a:r>
          <a:r>
            <a:rPr lang="en-GB" sz="2000" i="1" kern="1200" dirty="0">
              <a:latin typeface="Arial" panose="020B0604020202020204" pitchFamily="34" charset="0"/>
              <a:cs typeface="Arial" panose="020B0604020202020204" pitchFamily="34" charset="0"/>
            </a:rPr>
            <a:t>et al.,</a:t>
          </a: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 2025).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16" y="2996854"/>
        <a:ext cx="2440435" cy="1464261"/>
      </dsp:txXfrm>
    </dsp:sp>
    <dsp:sp modelId="{61F5B5C7-8845-4E37-BA29-23E3D128D139}">
      <dsp:nvSpPr>
        <dsp:cNvPr id="0" name=""/>
        <dsp:cNvSpPr/>
      </dsp:nvSpPr>
      <dsp:spPr>
        <a:xfrm>
          <a:off x="3012351" y="2996854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Reduced job satisfaction in some cases (Schouten et al., 2025).</a:t>
          </a:r>
        </a:p>
      </dsp:txBody>
      <dsp:txXfrm>
        <a:off x="3012351" y="2996854"/>
        <a:ext cx="2440435" cy="146426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9F656B-BF03-42C1-9FAB-ACAB4B1E1921}">
      <dsp:nvSpPr>
        <dsp:cNvPr id="0" name=""/>
        <dsp:cNvSpPr/>
      </dsp:nvSpPr>
      <dsp:spPr>
        <a:xfrm>
          <a:off x="2521371" y="329481"/>
          <a:ext cx="1512000" cy="1512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19205-0D33-4E93-8BBE-F4D920B5E264}">
      <dsp:nvSpPr>
        <dsp:cNvPr id="0" name=""/>
        <dsp:cNvSpPr/>
      </dsp:nvSpPr>
      <dsp:spPr>
        <a:xfrm>
          <a:off x="1117371" y="2094031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800" b="0" kern="1200"/>
            <a:t>Advantages</a:t>
          </a:r>
        </a:p>
      </dsp:txBody>
      <dsp:txXfrm>
        <a:off x="1117371" y="2094031"/>
        <a:ext cx="4320000" cy="648000"/>
      </dsp:txXfrm>
    </dsp:sp>
    <dsp:sp modelId="{F203CC24-0833-4E2C-8035-128B289BFD66}">
      <dsp:nvSpPr>
        <dsp:cNvPr id="0" name=""/>
        <dsp:cNvSpPr/>
      </dsp:nvSpPr>
      <dsp:spPr>
        <a:xfrm>
          <a:off x="1117371" y="2859496"/>
          <a:ext cx="4320000" cy="33432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Strong benefits in complex procedures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Increased precision in procedures (NHS, 2025).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Reduced hospital pressure (Connell, 2025).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Improves Patient confidence (Xi MN </a:t>
          </a:r>
          <a:r>
            <a:rPr lang="en-GB" sz="2000" i="1" kern="1200" dirty="0"/>
            <a:t>et al</a:t>
          </a:r>
          <a:r>
            <a:rPr lang="en-GB" sz="2000" kern="1200" dirty="0"/>
            <a:t>., 2026).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System efficiency improvements (NICE, 2025)</a:t>
          </a:r>
          <a:endParaRPr lang="en-GB" sz="2000" kern="1200" dirty="0"/>
        </a:p>
      </dsp:txBody>
      <dsp:txXfrm>
        <a:off x="1117371" y="2859496"/>
        <a:ext cx="4320000" cy="3343235"/>
      </dsp:txXfrm>
    </dsp:sp>
    <dsp:sp modelId="{DB5F2529-856E-4F76-9E5B-7CEF8E65EDEC}">
      <dsp:nvSpPr>
        <dsp:cNvPr id="0" name=""/>
        <dsp:cNvSpPr/>
      </dsp:nvSpPr>
      <dsp:spPr>
        <a:xfrm>
          <a:off x="7597371" y="329481"/>
          <a:ext cx="1512000" cy="1512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994AC3-A29B-484B-96B6-A177CBC99C88}">
      <dsp:nvSpPr>
        <dsp:cNvPr id="0" name=""/>
        <dsp:cNvSpPr/>
      </dsp:nvSpPr>
      <dsp:spPr>
        <a:xfrm>
          <a:off x="6193371" y="2094031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800" b="0" kern="1200"/>
            <a:t>Limitations</a:t>
          </a:r>
        </a:p>
      </dsp:txBody>
      <dsp:txXfrm>
        <a:off x="6193371" y="2094031"/>
        <a:ext cx="4320000" cy="648000"/>
      </dsp:txXfrm>
    </dsp:sp>
    <dsp:sp modelId="{DD371017-EC5E-4305-BAC7-8E34C67081C1}">
      <dsp:nvSpPr>
        <dsp:cNvPr id="0" name=""/>
        <dsp:cNvSpPr/>
      </dsp:nvSpPr>
      <dsp:spPr>
        <a:xfrm>
          <a:off x="6193371" y="2859496"/>
          <a:ext cx="4320000" cy="33432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High costs (£500,000–£1.5 million) (NICE, 2025).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Ongoing maintenance and training expenses (NICE, 2025).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Unequal access between hospitals (</a:t>
          </a:r>
          <a:r>
            <a:rPr lang="en-GB" sz="2000" kern="1200" dirty="0" err="1"/>
            <a:t>Pietrabissa</a:t>
          </a:r>
          <a:r>
            <a:rPr lang="en-GB" sz="2000" kern="1200" dirty="0"/>
            <a:t> </a:t>
          </a:r>
          <a:r>
            <a:rPr lang="en-GB" sz="2000" i="1" kern="1200" dirty="0"/>
            <a:t>et al.,</a:t>
          </a:r>
          <a:r>
            <a:rPr lang="en-GB" sz="2000" kern="1200" dirty="0"/>
            <a:t> 2013).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Limited long-term data availability (Wah, 2025).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Benefits may be overstated (</a:t>
          </a:r>
          <a:r>
            <a:rPr lang="en-GB" sz="2000" kern="1200" dirty="0" err="1"/>
            <a:t>Pietrabissa</a:t>
          </a:r>
          <a:r>
            <a:rPr lang="en-GB" sz="2000" kern="1200" dirty="0"/>
            <a:t> </a:t>
          </a:r>
          <a:r>
            <a:rPr lang="en-GB" sz="2000" i="1" kern="1200" dirty="0"/>
            <a:t>et al.,</a:t>
          </a:r>
          <a:r>
            <a:rPr lang="en-GB" sz="2000" kern="1200" dirty="0"/>
            <a:t> 2013). </a:t>
          </a:r>
        </a:p>
      </dsp:txBody>
      <dsp:txXfrm>
        <a:off x="6193371" y="2859496"/>
        <a:ext cx="4320000" cy="334323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2B469-5D69-4943-AA6A-2EC586EE8873}">
      <dsp:nvSpPr>
        <dsp:cNvPr id="0" name=""/>
        <dsp:cNvSpPr/>
      </dsp:nvSpPr>
      <dsp:spPr>
        <a:xfrm>
          <a:off x="0" y="0"/>
          <a:ext cx="8833017" cy="111129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Accountability for surgical errors unclear </a:t>
          </a:r>
          <a:endParaRPr lang="en-US" sz="3000" kern="1200"/>
        </a:p>
      </dsp:txBody>
      <dsp:txXfrm>
        <a:off x="32549" y="32549"/>
        <a:ext cx="7539937" cy="1046198"/>
      </dsp:txXfrm>
    </dsp:sp>
    <dsp:sp modelId="{86F6DC37-427B-4955-9BDE-E75181DED151}">
      <dsp:nvSpPr>
        <dsp:cNvPr id="0" name=""/>
        <dsp:cNvSpPr/>
      </dsp:nvSpPr>
      <dsp:spPr>
        <a:xfrm>
          <a:off x="739765" y="1313349"/>
          <a:ext cx="8833017" cy="11112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Challenges in informed consent </a:t>
          </a:r>
          <a:endParaRPr lang="en-US" sz="3000" kern="1200"/>
        </a:p>
      </dsp:txBody>
      <dsp:txXfrm>
        <a:off x="772314" y="1345898"/>
        <a:ext cx="7305811" cy="1046198"/>
      </dsp:txXfrm>
    </dsp:sp>
    <dsp:sp modelId="{2EF1347E-8312-4DD4-8566-634325000509}">
      <dsp:nvSpPr>
        <dsp:cNvPr id="0" name=""/>
        <dsp:cNvSpPr/>
      </dsp:nvSpPr>
      <dsp:spPr>
        <a:xfrm>
          <a:off x="1468489" y="2626699"/>
          <a:ext cx="8833017" cy="11112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Transparency in AI decision-making </a:t>
          </a:r>
          <a:endParaRPr lang="en-US" sz="3000" kern="1200"/>
        </a:p>
      </dsp:txBody>
      <dsp:txXfrm>
        <a:off x="1501038" y="2659248"/>
        <a:ext cx="7316853" cy="1046198"/>
      </dsp:txXfrm>
    </dsp:sp>
    <dsp:sp modelId="{CC1AF483-38EE-4D8D-A601-ADF57859ADAD}">
      <dsp:nvSpPr>
        <dsp:cNvPr id="0" name=""/>
        <dsp:cNvSpPr/>
      </dsp:nvSpPr>
      <dsp:spPr>
        <a:xfrm>
          <a:off x="2208254" y="3940049"/>
          <a:ext cx="8833017" cy="111129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Data limitations and bias concerns</a:t>
          </a:r>
          <a:br>
            <a:rPr lang="en-GB" sz="3000" kern="1200"/>
          </a:br>
          <a:r>
            <a:rPr lang="en-GB" sz="3000" i="1" kern="1200"/>
            <a:t>(Wah, 2025; NICE, 2025)</a:t>
          </a:r>
          <a:r>
            <a:rPr lang="en-GB" sz="3000" kern="1200"/>
            <a:t> </a:t>
          </a:r>
          <a:endParaRPr lang="en-US" sz="3000" kern="1200"/>
        </a:p>
      </dsp:txBody>
      <dsp:txXfrm>
        <a:off x="2240803" y="3972598"/>
        <a:ext cx="7305811" cy="1046198"/>
      </dsp:txXfrm>
    </dsp:sp>
    <dsp:sp modelId="{7620AB8F-66E4-4C94-8F1F-A156407A78C7}">
      <dsp:nvSpPr>
        <dsp:cNvPr id="0" name=""/>
        <dsp:cNvSpPr/>
      </dsp:nvSpPr>
      <dsp:spPr>
        <a:xfrm>
          <a:off x="8110675" y="851151"/>
          <a:ext cx="722342" cy="72234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kern="1200"/>
        </a:p>
      </dsp:txBody>
      <dsp:txXfrm>
        <a:off x="8273202" y="851151"/>
        <a:ext cx="397288" cy="543562"/>
      </dsp:txXfrm>
    </dsp:sp>
    <dsp:sp modelId="{7175BDB3-D246-49B0-B1BB-16ACA72AB467}">
      <dsp:nvSpPr>
        <dsp:cNvPr id="0" name=""/>
        <dsp:cNvSpPr/>
      </dsp:nvSpPr>
      <dsp:spPr>
        <a:xfrm>
          <a:off x="8850440" y="2164501"/>
          <a:ext cx="722342" cy="72234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kern="1200"/>
        </a:p>
      </dsp:txBody>
      <dsp:txXfrm>
        <a:off x="9012967" y="2164501"/>
        <a:ext cx="397288" cy="543562"/>
      </dsp:txXfrm>
    </dsp:sp>
    <dsp:sp modelId="{26406BDE-FCF4-42F2-9B77-2C22A02F9809}">
      <dsp:nvSpPr>
        <dsp:cNvPr id="0" name=""/>
        <dsp:cNvSpPr/>
      </dsp:nvSpPr>
      <dsp:spPr>
        <a:xfrm>
          <a:off x="9579164" y="3477851"/>
          <a:ext cx="722342" cy="722342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kern="1200"/>
        </a:p>
      </dsp:txBody>
      <dsp:txXfrm>
        <a:off x="9741691" y="3477851"/>
        <a:ext cx="397288" cy="54356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94ECA2-25E9-40E6-80C7-0D5AE3A299A8}">
      <dsp:nvSpPr>
        <dsp:cNvPr id="0" name=""/>
        <dsp:cNvSpPr/>
      </dsp:nvSpPr>
      <dsp:spPr>
        <a:xfrm>
          <a:off x="0" y="6585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781E9E-C33F-4C67-906F-9AB00CF65388}">
      <dsp:nvSpPr>
        <dsp:cNvPr id="0" name=""/>
        <dsp:cNvSpPr/>
      </dsp:nvSpPr>
      <dsp:spPr>
        <a:xfrm>
          <a:off x="203738" y="158127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AC1A4F-CB10-43BC-8CDF-E76AF8B9162F}">
      <dsp:nvSpPr>
        <dsp:cNvPr id="0" name=""/>
        <dsp:cNvSpPr/>
      </dsp:nvSpPr>
      <dsp:spPr>
        <a:xfrm>
          <a:off x="778273" y="6585"/>
          <a:ext cx="10590746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New training </a:t>
          </a:r>
          <a:r>
            <a:rPr lang="en-US" sz="2400" kern="1200"/>
            <a:t>and </a:t>
          </a:r>
          <a:r>
            <a:rPr lang="en-GB" sz="2400" kern="1200"/>
            <a:t>new competencies for staff (NICE, 2025). </a:t>
          </a:r>
          <a:endParaRPr lang="en-US" sz="2400" kern="1200"/>
        </a:p>
      </dsp:txBody>
      <dsp:txXfrm>
        <a:off x="778273" y="6585"/>
        <a:ext cx="10590746" cy="862942"/>
      </dsp:txXfrm>
    </dsp:sp>
    <dsp:sp modelId="{0223C632-E627-406B-AA6D-6DE79351A786}">
      <dsp:nvSpPr>
        <dsp:cNvPr id="0" name=""/>
        <dsp:cNvSpPr/>
      </dsp:nvSpPr>
      <dsp:spPr>
        <a:xfrm>
          <a:off x="0" y="1085263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422A51-9130-462C-899F-BAEC62A9200B}">
      <dsp:nvSpPr>
        <dsp:cNvPr id="0" name=""/>
        <dsp:cNvSpPr/>
      </dsp:nvSpPr>
      <dsp:spPr>
        <a:xfrm>
          <a:off x="203738" y="1236804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0A3818-17C3-4952-8655-EC99CB85021E}">
      <dsp:nvSpPr>
        <dsp:cNvPr id="0" name=""/>
        <dsp:cNvSpPr/>
      </dsp:nvSpPr>
      <dsp:spPr>
        <a:xfrm>
          <a:off x="778273" y="1085263"/>
          <a:ext cx="10590746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Team restructuring, establishing comfortable operating rooms (Schouten </a:t>
          </a:r>
          <a:r>
            <a:rPr lang="en-GB" sz="2400" b="0" i="1" kern="1200" dirty="0"/>
            <a:t>et al.,</a:t>
          </a:r>
          <a:r>
            <a:rPr lang="en-GB" sz="2400" b="0" kern="1200" dirty="0"/>
            <a:t> 2025).</a:t>
          </a:r>
          <a:endParaRPr lang="en-US" sz="2400" b="0" kern="1200" dirty="0"/>
        </a:p>
      </dsp:txBody>
      <dsp:txXfrm>
        <a:off x="778273" y="1085263"/>
        <a:ext cx="10590746" cy="862942"/>
      </dsp:txXfrm>
    </dsp:sp>
    <dsp:sp modelId="{4DBCAF81-7181-4C71-A1B7-34754A88BD06}">
      <dsp:nvSpPr>
        <dsp:cNvPr id="0" name=""/>
        <dsp:cNvSpPr/>
      </dsp:nvSpPr>
      <dsp:spPr>
        <a:xfrm>
          <a:off x="0" y="2163941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0029C2-9A56-4567-B667-BD18260F6536}">
      <dsp:nvSpPr>
        <dsp:cNvPr id="0" name=""/>
        <dsp:cNvSpPr/>
      </dsp:nvSpPr>
      <dsp:spPr>
        <a:xfrm>
          <a:off x="203738" y="2315482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9BAA8-DBFC-4304-9D39-C7AABC76C74E}">
      <dsp:nvSpPr>
        <dsp:cNvPr id="0" name=""/>
        <dsp:cNvSpPr/>
      </dsp:nvSpPr>
      <dsp:spPr>
        <a:xfrm>
          <a:off x="778273" y="2163941"/>
          <a:ext cx="10590746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Improve communication between staff (RCS England, 2025). </a:t>
          </a:r>
          <a:endParaRPr lang="en-US" sz="2400" kern="1200"/>
        </a:p>
      </dsp:txBody>
      <dsp:txXfrm>
        <a:off x="778273" y="2163941"/>
        <a:ext cx="10590746" cy="862942"/>
      </dsp:txXfrm>
    </dsp:sp>
    <dsp:sp modelId="{A07249FA-9561-40EF-95AE-FF2BA8ACC80C}">
      <dsp:nvSpPr>
        <dsp:cNvPr id="0" name=""/>
        <dsp:cNvSpPr/>
      </dsp:nvSpPr>
      <dsp:spPr>
        <a:xfrm>
          <a:off x="0" y="3242619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4F5A1E-84E8-4A11-81A3-64D0CC668619}">
      <dsp:nvSpPr>
        <dsp:cNvPr id="0" name=""/>
        <dsp:cNvSpPr/>
      </dsp:nvSpPr>
      <dsp:spPr>
        <a:xfrm>
          <a:off x="203738" y="3394160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C5C80E-F213-4724-928B-23155C91464D}">
      <dsp:nvSpPr>
        <dsp:cNvPr id="0" name=""/>
        <dsp:cNvSpPr/>
      </dsp:nvSpPr>
      <dsp:spPr>
        <a:xfrm>
          <a:off x="778273" y="3242619"/>
          <a:ext cx="10590746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The creation of national registers (Donald </a:t>
          </a:r>
          <a:r>
            <a:rPr lang="en-GB" sz="2400" i="1" kern="1200"/>
            <a:t>et al., </a:t>
          </a:r>
          <a:r>
            <a:rPr lang="en-GB" sz="2400" kern="1200"/>
            <a:t>2026) </a:t>
          </a:r>
          <a:endParaRPr lang="en-US" sz="2400" kern="1200"/>
        </a:p>
      </dsp:txBody>
      <dsp:txXfrm>
        <a:off x="778273" y="3242619"/>
        <a:ext cx="10590746" cy="862942"/>
      </dsp:txXfrm>
    </dsp:sp>
    <dsp:sp modelId="{5A43D0FE-1FB0-462E-B3A0-ECE4B00CD74F}">
      <dsp:nvSpPr>
        <dsp:cNvPr id="0" name=""/>
        <dsp:cNvSpPr/>
      </dsp:nvSpPr>
      <dsp:spPr>
        <a:xfrm>
          <a:off x="0" y="4321297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A6AF2C-90A9-4AF7-BA42-24DF0CE0A343}">
      <dsp:nvSpPr>
        <dsp:cNvPr id="0" name=""/>
        <dsp:cNvSpPr/>
      </dsp:nvSpPr>
      <dsp:spPr>
        <a:xfrm>
          <a:off x="203937" y="4472838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94592-2BA6-43F9-B711-01F8DC34738A}">
      <dsp:nvSpPr>
        <dsp:cNvPr id="0" name=""/>
        <dsp:cNvSpPr/>
      </dsp:nvSpPr>
      <dsp:spPr>
        <a:xfrm>
          <a:off x="778671" y="4321297"/>
          <a:ext cx="10476031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It is necessary to create new datasets to find patterns in different surgical operations (Donald </a:t>
          </a:r>
          <a:r>
            <a:rPr lang="en-GB" sz="2400" i="1" kern="1200"/>
            <a:t>et al., </a:t>
          </a:r>
          <a:r>
            <a:rPr lang="en-GB" sz="2400" kern="1200"/>
            <a:t>2026) </a:t>
          </a:r>
          <a:br>
            <a:rPr lang="en-GB" kern="1200" dirty="0"/>
          </a:br>
          <a:endParaRPr lang="en-US" kern="1200" dirty="0"/>
        </a:p>
      </dsp:txBody>
      <dsp:txXfrm>
        <a:off x="778671" y="4321297"/>
        <a:ext cx="10476031" cy="86294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F13DAD-5BAE-4C04-836F-6963A63935C8}">
      <dsp:nvSpPr>
        <dsp:cNvPr id="0" name=""/>
        <dsp:cNvSpPr/>
      </dsp:nvSpPr>
      <dsp:spPr>
        <a:xfrm>
          <a:off x="0" y="7777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C0A24D-FBDF-4552-9A5C-F43D1A9F6168}">
      <dsp:nvSpPr>
        <dsp:cNvPr id="0" name=""/>
        <dsp:cNvSpPr/>
      </dsp:nvSpPr>
      <dsp:spPr>
        <a:xfrm>
          <a:off x="308249" y="237053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C190D3-22FB-4267-8453-A64F6BA0A009}">
      <dsp:nvSpPr>
        <dsp:cNvPr id="0" name=""/>
        <dsp:cNvSpPr/>
      </dsp:nvSpPr>
      <dsp:spPr>
        <a:xfrm>
          <a:off x="1176951" y="7777"/>
          <a:ext cx="10445146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RAS is transforming modern healthcare </a:t>
          </a:r>
          <a:endParaRPr lang="en-US" sz="2400" kern="1200" dirty="0"/>
        </a:p>
      </dsp:txBody>
      <dsp:txXfrm>
        <a:off x="1176951" y="7777"/>
        <a:ext cx="10445146" cy="1019005"/>
      </dsp:txXfrm>
    </dsp:sp>
    <dsp:sp modelId="{C6E46C5F-FAC4-4143-9CC1-677CF55E25A5}">
      <dsp:nvSpPr>
        <dsp:cNvPr id="0" name=""/>
        <dsp:cNvSpPr/>
      </dsp:nvSpPr>
      <dsp:spPr>
        <a:xfrm>
          <a:off x="0" y="1281534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3ECEE6-66B2-4E87-8156-7D7A1671E694}">
      <dsp:nvSpPr>
        <dsp:cNvPr id="0" name=""/>
        <dsp:cNvSpPr/>
      </dsp:nvSpPr>
      <dsp:spPr>
        <a:xfrm>
          <a:off x="308249" y="1510810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412E75-03A9-4AE8-843D-1733915EF266}">
      <dsp:nvSpPr>
        <dsp:cNvPr id="0" name=""/>
        <dsp:cNvSpPr/>
      </dsp:nvSpPr>
      <dsp:spPr>
        <a:xfrm>
          <a:off x="1176951" y="1281534"/>
          <a:ext cx="5230462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Key benefits: </a:t>
          </a:r>
          <a:endParaRPr lang="en-US" sz="2400" kern="1200" dirty="0"/>
        </a:p>
      </dsp:txBody>
      <dsp:txXfrm>
        <a:off x="1176951" y="1281534"/>
        <a:ext cx="5230462" cy="1019005"/>
      </dsp:txXfrm>
    </dsp:sp>
    <dsp:sp modelId="{2A4B83ED-1451-4578-B7A4-E111708A1C10}">
      <dsp:nvSpPr>
        <dsp:cNvPr id="0" name=""/>
        <dsp:cNvSpPr/>
      </dsp:nvSpPr>
      <dsp:spPr>
        <a:xfrm>
          <a:off x="6407413" y="1281534"/>
          <a:ext cx="5214684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Increased precision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Faster recovery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Improved efficiency </a:t>
          </a:r>
          <a:endParaRPr lang="en-US" sz="2000" kern="1200" dirty="0"/>
        </a:p>
      </dsp:txBody>
      <dsp:txXfrm>
        <a:off x="6407413" y="1281534"/>
        <a:ext cx="5214684" cy="1019005"/>
      </dsp:txXfrm>
    </dsp:sp>
    <dsp:sp modelId="{304C8612-2D0F-4992-8BB2-6EBFCE6393B0}">
      <dsp:nvSpPr>
        <dsp:cNvPr id="0" name=""/>
        <dsp:cNvSpPr/>
      </dsp:nvSpPr>
      <dsp:spPr>
        <a:xfrm>
          <a:off x="0" y="2555292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D7893-B5D6-48B6-A53B-9021565036C0}">
      <dsp:nvSpPr>
        <dsp:cNvPr id="0" name=""/>
        <dsp:cNvSpPr/>
      </dsp:nvSpPr>
      <dsp:spPr>
        <a:xfrm>
          <a:off x="308249" y="2784568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9D2113-FA31-45D2-87DF-2F8B4FFC759A}">
      <dsp:nvSpPr>
        <dsp:cNvPr id="0" name=""/>
        <dsp:cNvSpPr/>
      </dsp:nvSpPr>
      <dsp:spPr>
        <a:xfrm>
          <a:off x="1176951" y="2555292"/>
          <a:ext cx="5230462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However: </a:t>
          </a:r>
          <a:endParaRPr lang="en-US" sz="2400" kern="1200" dirty="0"/>
        </a:p>
      </dsp:txBody>
      <dsp:txXfrm>
        <a:off x="1176951" y="2555292"/>
        <a:ext cx="5230462" cy="1019005"/>
      </dsp:txXfrm>
    </dsp:sp>
    <dsp:sp modelId="{CB3EACC6-3677-455E-AA05-0F3601D7F834}">
      <dsp:nvSpPr>
        <dsp:cNvPr id="0" name=""/>
        <dsp:cNvSpPr/>
      </dsp:nvSpPr>
      <dsp:spPr>
        <a:xfrm>
          <a:off x="6407413" y="2555292"/>
          <a:ext cx="5214684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High costs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Training demands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Ethical concerns </a:t>
          </a:r>
          <a:endParaRPr lang="en-US" sz="2000" kern="1200" dirty="0"/>
        </a:p>
      </dsp:txBody>
      <dsp:txXfrm>
        <a:off x="6407413" y="2555292"/>
        <a:ext cx="5214684" cy="1019005"/>
      </dsp:txXfrm>
    </dsp:sp>
    <dsp:sp modelId="{5F4EDAE1-712B-4870-8730-3FD70A448153}">
      <dsp:nvSpPr>
        <dsp:cNvPr id="0" name=""/>
        <dsp:cNvSpPr/>
      </dsp:nvSpPr>
      <dsp:spPr>
        <a:xfrm>
          <a:off x="0" y="3829049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E99F22-5BCD-4704-89F4-A907C94EE923}">
      <dsp:nvSpPr>
        <dsp:cNvPr id="0" name=""/>
        <dsp:cNvSpPr/>
      </dsp:nvSpPr>
      <dsp:spPr>
        <a:xfrm>
          <a:off x="308249" y="4058325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68ADD-B71C-4956-81AE-9FC919FC577F}">
      <dsp:nvSpPr>
        <dsp:cNvPr id="0" name=""/>
        <dsp:cNvSpPr/>
      </dsp:nvSpPr>
      <dsp:spPr>
        <a:xfrm>
          <a:off x="1176951" y="3829049"/>
          <a:ext cx="5230462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Future success depends on: </a:t>
          </a:r>
          <a:endParaRPr lang="en-US" sz="2400" kern="1200" dirty="0"/>
        </a:p>
      </dsp:txBody>
      <dsp:txXfrm>
        <a:off x="1176951" y="3829049"/>
        <a:ext cx="5230462" cy="1019005"/>
      </dsp:txXfrm>
    </dsp:sp>
    <dsp:sp modelId="{F92DD497-21DC-4DFF-89E6-4BF638AE1F96}">
      <dsp:nvSpPr>
        <dsp:cNvPr id="0" name=""/>
        <dsp:cNvSpPr/>
      </dsp:nvSpPr>
      <dsp:spPr>
        <a:xfrm>
          <a:off x="6407413" y="3829049"/>
          <a:ext cx="5214684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Evidence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Equity </a:t>
          </a:r>
          <a:endParaRPr lang="en-US" sz="2000" kern="1200" dirty="0"/>
        </a:p>
      </dsp:txBody>
      <dsp:txXfrm>
        <a:off x="6407413" y="3829049"/>
        <a:ext cx="5214684" cy="1019005"/>
      </dsp:txXfrm>
    </dsp:sp>
    <dsp:sp modelId="{E75664F7-6E48-4D64-8303-C81F6E90D97B}">
      <dsp:nvSpPr>
        <dsp:cNvPr id="0" name=""/>
        <dsp:cNvSpPr/>
      </dsp:nvSpPr>
      <dsp:spPr>
        <a:xfrm>
          <a:off x="0" y="5102806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A13E01-CF28-473D-96EF-5789014164F2}">
      <dsp:nvSpPr>
        <dsp:cNvPr id="0" name=""/>
        <dsp:cNvSpPr/>
      </dsp:nvSpPr>
      <dsp:spPr>
        <a:xfrm>
          <a:off x="308249" y="5332083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E282E-9C88-4F1C-BCC7-522D91A8E2E7}">
      <dsp:nvSpPr>
        <dsp:cNvPr id="0" name=""/>
        <dsp:cNvSpPr/>
      </dsp:nvSpPr>
      <dsp:spPr>
        <a:xfrm>
          <a:off x="1176951" y="5102806"/>
          <a:ext cx="10445146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Workforce development</a:t>
          </a:r>
          <a:endParaRPr lang="en-US" sz="2400" kern="1200" dirty="0"/>
        </a:p>
      </dsp:txBody>
      <dsp:txXfrm>
        <a:off x="1176951" y="5102806"/>
        <a:ext cx="10445146" cy="10190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FE18A-41FD-4940-A0AC-7DA72C9090F9}" type="datetimeFigureOut">
              <a:rPr lang="en-GB" smtClean="0"/>
              <a:t>03/04/2026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D6985-4723-41E3-A05A-6AEE6B936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40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5D6985-4723-41E3-A05A-6AEE6B93633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68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5D6985-4723-41E3-A05A-6AEE6B93633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699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72EA7947-E287-4738-8C82-07CE4F01EF03}" type="datetime2">
              <a:rPr lang="en-US" smtClean="0"/>
              <a:t>Friday, April 3, 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r>
              <a:rPr lang="en-US"/>
              <a:t>Sample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849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908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807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02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716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75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210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85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E50BC9E2-CB44-4C05-9BB5-496C18A241E0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r>
              <a:rPr lang="en-US"/>
              <a:t>Sample Footer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889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338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Friday, April 3,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339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Friday, April 3,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68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biancasanfilippo\Library\Group%20Containers\UBF8T346G9.ms\WebArchiveCopyPasteTempFiles\com.microsoft.Word\UWTSD-Logo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statistics-chart-graphic-bar-825311/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7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1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2025/06/millions-to-benefit-from-nhs-robot-drive/" TargetMode="External"/><Relationship Id="rId2" Type="http://schemas.openxmlformats.org/officeDocument/2006/relationships/hyperlink" Target="https://www.sbs.nhs.uk/news/surgical-robots-revolutionising-healthcare-in-the-nh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ice.org.uk/news/articles/cutting-edge-robotic-surgery-gets-green-light-as-11-systems-are-recommended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EBEA-5162-836C-C0D9-DEE882697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1408" y="3204582"/>
            <a:ext cx="5437189" cy="1333055"/>
          </a:xfrm>
        </p:spPr>
        <p:txBody>
          <a:bodyPr vert="horz" wrap="square" lIns="0" tIns="0" rIns="0" bIns="0" rtlCol="0" anchor="t" anchorCtr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000" b="1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Robotic Assisted Surgery</a:t>
            </a:r>
            <a:br>
              <a:rPr lang="en-US" sz="3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000" b="1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Innovating and Transforming the HealthCare System </a:t>
            </a:r>
            <a:endParaRPr lang="en-US" sz="3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52B84A-44D2-D861-BF2E-6B747BD35E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1" y="344779"/>
            <a:ext cx="6021662" cy="2061537"/>
          </a:xfrm>
        </p:spPr>
        <p:txBody>
          <a:bodyPr vert="horz" wrap="square" lIns="0" tIns="0" rIns="0" bIns="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Ana Ferraz</a:t>
            </a:r>
            <a:endParaRPr lang="en-US" sz="2000" dirty="0">
              <a:solidFill>
                <a:schemeClr val="bg1">
                  <a:alpha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2321715</a:t>
            </a:r>
            <a:endParaRPr lang="en-US" sz="2000" dirty="0">
              <a:solidFill>
                <a:schemeClr val="bg1">
                  <a:alpha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Lecturer’s name: Laila Surani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(BMHP6026)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600" dirty="0">
              <a:solidFill>
                <a:schemeClr val="tx1">
                  <a:alpha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>
                  <a:alpha val="60000"/>
                </a:schemeClr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>
                  <a:alpha val="60000"/>
                </a:schemeClr>
              </a:solidFill>
            </a:endParaRPr>
          </a:p>
        </p:txBody>
      </p:sp>
      <p:pic>
        <p:nvPicPr>
          <p:cNvPr id="4" name="Picture 3" descr="UWTSD logo | Discover Dylan Thomas">
            <a:extLst>
              <a:ext uri="{FF2B5EF4-FFF2-40B4-BE49-F238E27FC236}">
                <a16:creationId xmlns:a16="http://schemas.microsoft.com/office/drawing/2014/main" id="{CB414C8B-B354-964B-E0E6-100226E5A46A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7014" y="380770"/>
            <a:ext cx="2887019" cy="1172457"/>
          </a:xfrm>
          <a:custGeom>
            <a:avLst/>
            <a:gdLst/>
            <a:ahLst/>
            <a:cxnLst/>
            <a:rect l="l" t="t" r="r" b="b"/>
            <a:pathLst>
              <a:path w="5773738" h="3779838">
                <a:moveTo>
                  <a:pt x="0" y="0"/>
                </a:moveTo>
                <a:lnTo>
                  <a:pt x="5773738" y="0"/>
                </a:lnTo>
                <a:lnTo>
                  <a:pt x="5773738" y="3779838"/>
                </a:lnTo>
                <a:lnTo>
                  <a:pt x="0" y="3779838"/>
                </a:ln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341893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E7CFAA6-1DBB-43B0-BD82-2FB83CF4E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CF793E-19EA-1BF8-DC81-567ECD533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661" y="933651"/>
            <a:ext cx="3933120" cy="3089710"/>
          </a:xfrm>
        </p:spPr>
        <p:txBody>
          <a:bodyPr>
            <a:normAutofit/>
          </a:bodyPr>
          <a:lstStyle/>
          <a:p>
            <a:r>
              <a:rPr lang="en-GB" sz="5100" b="1" dirty="0">
                <a:solidFill>
                  <a:srgbClr val="FFFFFF"/>
                </a:solidFill>
              </a:rPr>
              <a:t> Aim of Presentation</a:t>
            </a:r>
            <a:br>
              <a:rPr lang="en-GB" sz="5100" dirty="0">
                <a:solidFill>
                  <a:srgbClr val="FFFFFF"/>
                </a:solidFill>
              </a:rPr>
            </a:br>
            <a:endParaRPr lang="en-GB" sz="5100" dirty="0">
              <a:solidFill>
                <a:srgbClr val="FFFFFF"/>
              </a:solidFill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28C0F78D-FD7A-95AC-5049-EAD5865655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6161426"/>
              </p:ext>
            </p:extLst>
          </p:nvPr>
        </p:nvGraphicFramePr>
        <p:xfrm>
          <a:off x="4620126" y="423512"/>
          <a:ext cx="6922945" cy="5709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6269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7A8D8-EFFF-CB2C-6E5A-CE6C06B9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699" y="163629"/>
            <a:ext cx="3734602" cy="1377899"/>
          </a:xfrm>
        </p:spPr>
        <p:txBody>
          <a:bodyPr>
            <a:normAutofit fontScale="90000"/>
          </a:bodyPr>
          <a:lstStyle/>
          <a:p>
            <a:r>
              <a:rPr lang="en-US" sz="4000" cap="all" dirty="0">
                <a:ln w="3175" cmpd="sng">
                  <a:noFill/>
                </a:ln>
              </a:rPr>
              <a:t>Introduction</a:t>
            </a:r>
            <a:br>
              <a:rPr lang="en-US" sz="4000" cap="all" dirty="0">
                <a:ln w="3175" cmpd="sng">
                  <a:noFill/>
                </a:ln>
              </a:rPr>
            </a:br>
            <a:br>
              <a:rPr lang="en-GB" sz="3800" dirty="0">
                <a:solidFill>
                  <a:srgbClr val="31465C"/>
                </a:solidFill>
              </a:rPr>
            </a:br>
            <a:endParaRPr lang="en-GB" sz="3800" dirty="0">
              <a:solidFill>
                <a:srgbClr val="31465C"/>
              </a:solidFill>
            </a:endParaRPr>
          </a:p>
        </p:txBody>
      </p:sp>
      <p:pic>
        <p:nvPicPr>
          <p:cNvPr id="1028" name="Picture 4" descr="1: Zeus Robotic Surgical System [1]">
            <a:extLst>
              <a:ext uri="{FF2B5EF4-FFF2-40B4-BE49-F238E27FC236}">
                <a16:creationId xmlns:a16="http://schemas.microsoft.com/office/drawing/2014/main" id="{5CCBF3DA-9CEB-196A-9221-934242777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6" r="20538" b="4"/>
          <a:stretch>
            <a:fillRect/>
          </a:stretch>
        </p:blipFill>
        <p:spPr bwMode="auto">
          <a:xfrm>
            <a:off x="7716217" y="1733877"/>
            <a:ext cx="4286243" cy="3390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7E1ED36-43F8-F5E6-78BA-51EBC0D4B25E}"/>
              </a:ext>
            </a:extLst>
          </p:cNvPr>
          <p:cNvSpPr txBox="1"/>
          <p:nvPr/>
        </p:nvSpPr>
        <p:spPr>
          <a:xfrm>
            <a:off x="8135100" y="5503150"/>
            <a:ext cx="3448478" cy="259214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300" dirty="0">
                <a:solidFill>
                  <a:srgbClr val="FFFFFF"/>
                </a:solidFill>
              </a:rPr>
              <a:t>(ResearchGate 2026b).</a:t>
            </a:r>
          </a:p>
        </p:txBody>
      </p:sp>
      <p:graphicFrame>
        <p:nvGraphicFramePr>
          <p:cNvPr id="1030" name="TextBox 3">
            <a:extLst>
              <a:ext uri="{FF2B5EF4-FFF2-40B4-BE49-F238E27FC236}">
                <a16:creationId xmlns:a16="http://schemas.microsoft.com/office/drawing/2014/main" id="{EF53C567-8B31-3CA6-2D19-D2850CD8F8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0232513"/>
              </p:ext>
            </p:extLst>
          </p:nvPr>
        </p:nvGraphicFramePr>
        <p:xfrm>
          <a:off x="439554" y="852578"/>
          <a:ext cx="6881035" cy="5786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5593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52196-E34E-17E4-836B-0FF4B9CD3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308" y="55033"/>
            <a:ext cx="7115176" cy="1658198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45556A"/>
                </a:solidFill>
              </a:rPr>
              <a:t>Growth of RAS</a:t>
            </a:r>
            <a:br>
              <a:rPr lang="en-GB">
                <a:solidFill>
                  <a:srgbClr val="45556A"/>
                </a:solidFill>
              </a:rPr>
            </a:br>
            <a:endParaRPr lang="en-GB">
              <a:solidFill>
                <a:srgbClr val="45556A"/>
              </a:solidFill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3E5199F6-6A04-7D47-5FB5-B8F8ADB9AE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0061678"/>
              </p:ext>
            </p:extLst>
          </p:nvPr>
        </p:nvGraphicFramePr>
        <p:xfrm>
          <a:off x="221382" y="1130403"/>
          <a:ext cx="8707714" cy="5614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DE8AD2D-9371-6CDD-A59C-4640B3BBF6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8967864" y="1709271"/>
            <a:ext cx="3228478" cy="388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992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6EA1A26-163F-4F15-91F4-F2C51AC9C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0C4FC0-D51B-66AA-FA68-ABC4CA590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992" y="160297"/>
            <a:ext cx="4636008" cy="1564808"/>
          </a:xfrm>
        </p:spPr>
        <p:txBody>
          <a:bodyPr anchor="b">
            <a:normAutofit fontScale="90000"/>
          </a:bodyPr>
          <a:lstStyle/>
          <a:p>
            <a:r>
              <a:rPr lang="en-GB" sz="4000" b="1">
                <a:solidFill>
                  <a:srgbClr val="FFFFFF"/>
                </a:solidFill>
              </a:rPr>
              <a:t>Impact on Workforce</a:t>
            </a:r>
            <a:br>
              <a:rPr lang="en-GB" sz="4000">
                <a:solidFill>
                  <a:srgbClr val="FFFFFF"/>
                </a:solidFill>
              </a:rPr>
            </a:br>
            <a:endParaRPr lang="en-GB" sz="4000" dirty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5C9E23-B3FD-C43A-A1DE-A1C32CBC3B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69" r="10483" b="-1"/>
          <a:stretch>
            <a:fillRect/>
          </a:stretch>
        </p:blipFill>
        <p:spPr>
          <a:xfrm>
            <a:off x="176767" y="828656"/>
            <a:ext cx="5919233" cy="4933317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5369B81-89E5-7323-6A66-335E91A686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2928974"/>
              </p:ext>
            </p:extLst>
          </p:nvPr>
        </p:nvGraphicFramePr>
        <p:xfrm>
          <a:off x="6336562" y="1149198"/>
          <a:ext cx="5855438" cy="5548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8A16062-CAF8-BE4A-3254-A0E7796F678F}"/>
              </a:ext>
            </a:extLst>
          </p:cNvPr>
          <p:cNvSpPr txBox="1"/>
          <p:nvPr/>
        </p:nvSpPr>
        <p:spPr>
          <a:xfrm>
            <a:off x="492227" y="5761973"/>
            <a:ext cx="6131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(ResearchGate 2026a).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70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5C3FE1E-0A7F-41BE-A568-1BF85E2E8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0840" y="0"/>
            <a:ext cx="5471160" cy="6858000"/>
          </a:xfrm>
          <a:prstGeom prst="rect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37453-9EFE-B653-09D9-38732437C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7213" y="499533"/>
            <a:ext cx="4345858" cy="165819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dirty="0"/>
              <a:t>Impact on Service Delivery</a:t>
            </a:r>
            <a:endParaRPr lang="en-US" sz="4400" dirty="0"/>
          </a:p>
        </p:txBody>
      </p:sp>
      <p:pic>
        <p:nvPicPr>
          <p:cNvPr id="8" name="Graphic 7" descr="Doctor">
            <a:extLst>
              <a:ext uri="{FF2B5EF4-FFF2-40B4-BE49-F238E27FC236}">
                <a16:creationId xmlns:a16="http://schemas.microsoft.com/office/drawing/2014/main" id="{64312A3C-2874-2CFD-4CED-F594DFC6D7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870594" y="2657264"/>
            <a:ext cx="2999095" cy="29990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FBEE91-2607-7C82-04CC-7D268DA38EF7}"/>
              </a:ext>
            </a:extLst>
          </p:cNvPr>
          <p:cNvSpPr txBox="1"/>
          <p:nvPr/>
        </p:nvSpPr>
        <p:spPr>
          <a:xfrm>
            <a:off x="127535" y="1520792"/>
            <a:ext cx="6593305" cy="456246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Improved  surgical precision and control</a:t>
            </a:r>
          </a:p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Reduced complications</a:t>
            </a:r>
          </a:p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Faster procedures</a:t>
            </a:r>
          </a:p>
          <a:p>
            <a:pPr defTabSz="914400">
              <a:lnSpc>
                <a:spcPct val="85000"/>
              </a:lnSpc>
              <a:spcAft>
                <a:spcPts val="600"/>
              </a:spcAft>
            </a:pPr>
            <a:endParaRPr lang="en-US" sz="2400">
              <a:solidFill>
                <a:schemeClr val="tx1">
                  <a:lumMod val="85000"/>
                  <a:lumOff val="15000"/>
                </a:schemeClr>
              </a:solidFill>
              <a:cs typeface="Arial" panose="020B0604020202020204"/>
            </a:endParaRPr>
          </a:p>
          <a:p>
            <a:pPr defTabSz="914400">
              <a:lnSpc>
                <a:spcPct val="85000"/>
              </a:lnSpc>
              <a:spcAft>
                <a:spcPts val="600"/>
              </a:spcAft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Used in:</a:t>
            </a:r>
          </a:p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Urology</a:t>
            </a:r>
          </a:p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Cardiology</a:t>
            </a:r>
          </a:p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Orthopedics</a:t>
            </a:r>
          </a:p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Gynaecology</a:t>
            </a:r>
          </a:p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General surgery</a:t>
            </a:r>
          </a:p>
          <a:p>
            <a:pPr defTabSz="914400">
              <a:lnSpc>
                <a:spcPct val="85000"/>
              </a:lnSpc>
              <a:spcAft>
                <a:spcPts val="600"/>
              </a:spcAft>
              <a:buFont typeface="Arial" pitchFamily="34" charset="0"/>
              <a:buChar char=" 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defTabSz="914400">
              <a:lnSpc>
                <a:spcPct val="85000"/>
              </a:lnSpc>
              <a:spcAft>
                <a:spcPts val="600"/>
              </a:spcAft>
              <a:buFont typeface="Arial" pitchFamily="34" charset="0"/>
              <a:buChar char=" "/>
            </a:pP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(RCS England, 2025)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defTabSz="914400">
              <a:lnSpc>
                <a:spcPct val="85000"/>
              </a:lnSpc>
              <a:spcAft>
                <a:spcPts val="600"/>
              </a:spcAft>
              <a:buFont typeface="Arial" pitchFamily="34" charset="0"/>
              <a:buChar char=" 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 defTabSz="914400">
              <a:lnSpc>
                <a:spcPct val="85000"/>
              </a:lnSpc>
              <a:spcAft>
                <a:spcPts val="600"/>
              </a:spcAft>
              <a:buFont typeface="Arial" pitchFamily="34" charset="0"/>
              <a:buChar char=" 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972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6EA1A26-163F-4F15-91F4-F2C51AC9C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715FD3-AAE1-1D31-C205-4F69777BD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019" y="259503"/>
            <a:ext cx="3639713" cy="1080135"/>
          </a:xfrm>
        </p:spPr>
        <p:txBody>
          <a:bodyPr anchor="b">
            <a:normAutofit fontScale="90000"/>
          </a:bodyPr>
          <a:lstStyle/>
          <a:p>
            <a:r>
              <a:rPr lang="en-GB" sz="4000" b="1" dirty="0">
                <a:solidFill>
                  <a:srgbClr val="FFFFFF"/>
                </a:solidFill>
              </a:rPr>
              <a:t>Clinical Benefits</a:t>
            </a:r>
            <a:endParaRPr lang="en-GB" sz="40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C6C5DE-651F-02BF-6443-6B9F17F3DC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1879849"/>
              </p:ext>
            </p:extLst>
          </p:nvPr>
        </p:nvGraphicFramePr>
        <p:xfrm>
          <a:off x="240632" y="796281"/>
          <a:ext cx="7718022" cy="5777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622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0C8ED-A43A-E014-7187-10C75C7FD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5676" y="202653"/>
            <a:ext cx="6120648" cy="1658198"/>
          </a:xfrm>
        </p:spPr>
        <p:txBody>
          <a:bodyPr>
            <a:normAutofit/>
          </a:bodyPr>
          <a:lstStyle/>
          <a:p>
            <a:r>
              <a:rPr lang="en-GB" b="1" dirty="0"/>
              <a:t>Impact on Patients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A770F-B487-DB3B-8F67-7F9D686B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6462" y="2303911"/>
            <a:ext cx="6755591" cy="31362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>
              <a:buChar char="•"/>
            </a:pPr>
            <a:r>
              <a:rPr lang="en-GB"/>
              <a:t> </a:t>
            </a:r>
            <a:r>
              <a:rPr lang="en-GB" dirty="0"/>
              <a:t>Less pain and scarring </a:t>
            </a:r>
            <a:r>
              <a:rPr lang="en-GB"/>
              <a:t>(NICE, 2025)</a:t>
            </a:r>
            <a:endParaRPr lang="en-GB">
              <a:cs typeface="Arial"/>
            </a:endParaRPr>
          </a:p>
          <a:p>
            <a:pPr>
              <a:buChar char="•"/>
            </a:pPr>
            <a:r>
              <a:rPr lang="en-GB"/>
              <a:t> Faster recovery and discharge (Connell, 2025)</a:t>
            </a:r>
            <a:endParaRPr lang="en-GB">
              <a:cs typeface="Arial"/>
            </a:endParaRPr>
          </a:p>
          <a:p>
            <a:pPr>
              <a:buChar char="•"/>
            </a:pPr>
            <a:r>
              <a:rPr lang="en-GB"/>
              <a:t> Shorter hospital stays (Connell, 2025)</a:t>
            </a:r>
            <a:endParaRPr lang="en-GB">
              <a:cs typeface="Arial"/>
            </a:endParaRPr>
          </a:p>
          <a:p>
            <a:pPr>
              <a:buChar char="•"/>
            </a:pPr>
            <a:r>
              <a:rPr lang="en-GB"/>
              <a:t> Higher patient satisfaction (Connell, 2025)</a:t>
            </a:r>
            <a:endParaRPr lang="en-GB">
              <a:cs typeface="Arial"/>
            </a:endParaRPr>
          </a:p>
          <a:p>
            <a:pPr>
              <a:buChar char="•"/>
            </a:pPr>
            <a:r>
              <a:rPr lang="en-GB"/>
              <a:t> Increased confidence in care (Xi MN et al., 2026).</a:t>
            </a:r>
            <a:endParaRPr lang="en-GB">
              <a:cs typeface="Arial"/>
            </a:endParaRPr>
          </a:p>
          <a:p>
            <a:pPr>
              <a:buChar char="•"/>
            </a:pPr>
            <a:r>
              <a:rPr lang="en-GB"/>
              <a:t> Reduce patient anxiety (Xi MN et al., 2026).</a:t>
            </a:r>
            <a:endParaRPr lang="en-GB">
              <a:cs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B0879A-49A9-0B98-6430-C4272DCBE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62" y="1714800"/>
            <a:ext cx="4633362" cy="42736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1E9BAA-A78F-DA40-72F1-A3134FFD7E6F}"/>
              </a:ext>
            </a:extLst>
          </p:cNvPr>
          <p:cNvSpPr txBox="1"/>
          <p:nvPr/>
        </p:nvSpPr>
        <p:spPr>
          <a:xfrm>
            <a:off x="605674" y="6237171"/>
            <a:ext cx="20316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(Lluh.org, </a:t>
            </a:r>
            <a:r>
              <a:rPr lang="en-GB" dirty="0" err="1"/>
              <a:t>n.d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8095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218665-EA77-40EC-8172-4F17E2DEDB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AF7AAA-A5C0-CB22-367A-F3F644A69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6439" y="2167466"/>
            <a:ext cx="3349075" cy="1774298"/>
          </a:xfrm>
        </p:spPr>
        <p:txBody>
          <a:bodyPr anchor="ctr">
            <a:normAutofit/>
          </a:bodyPr>
          <a:lstStyle/>
          <a:p>
            <a:r>
              <a:rPr lang="en-GB" sz="4000" b="1">
                <a:solidFill>
                  <a:srgbClr val="FFFFFF"/>
                </a:solidFill>
              </a:rPr>
              <a:t>Impact on Community</a:t>
            </a:r>
            <a:endParaRPr lang="en-GB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29A29CE-A6A3-0FD4-CF02-8D213C5057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6402218"/>
              </p:ext>
            </p:extLst>
          </p:nvPr>
        </p:nvGraphicFramePr>
        <p:xfrm>
          <a:off x="226243" y="197488"/>
          <a:ext cx="7387256" cy="6303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4279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FFF74-3E31-2BE7-27F6-A6B1ADA7C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1280" y="242425"/>
            <a:ext cx="6949440" cy="982134"/>
          </a:xfrm>
        </p:spPr>
        <p:txBody>
          <a:bodyPr>
            <a:normAutofit fontScale="90000"/>
          </a:bodyPr>
          <a:lstStyle/>
          <a:p>
            <a:r>
              <a:rPr lang="en-GB" sz="4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Challenges of the Innovation</a:t>
            </a:r>
            <a:endParaRPr lang="en-GB" sz="4600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82C1A884-36FA-CDF2-A5E9-B60A75C60E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5931972"/>
              </p:ext>
            </p:extLst>
          </p:nvPr>
        </p:nvGraphicFramePr>
        <p:xfrm>
          <a:off x="3542098" y="1074268"/>
          <a:ext cx="8465138" cy="5432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64FE898C-4CD3-BDFA-0826-A2DCC80F9C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005" y="2178691"/>
            <a:ext cx="2979605" cy="3105578"/>
          </a:xfrm>
          <a:prstGeom prst="rect">
            <a:avLst/>
          </a:prstGeom>
        </p:spPr>
      </p:pic>
      <p:sp>
        <p:nvSpPr>
          <p:cNvPr id="15" name="Rectangle 2">
            <a:extLst>
              <a:ext uri="{FF2B5EF4-FFF2-40B4-BE49-F238E27FC236}">
                <a16:creationId xmlns:a16="http://schemas.microsoft.com/office/drawing/2014/main" id="{CF0C64D0-02A5-114F-A85C-0711AA3AB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139" y="5356442"/>
            <a:ext cx="22352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(Healthcare Radius, 2024)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717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452203D-13C4-5641-B94B-850DC5B296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5958049"/>
              </p:ext>
            </p:extLst>
          </p:nvPr>
        </p:nvGraphicFramePr>
        <p:xfrm>
          <a:off x="288087" y="1284"/>
          <a:ext cx="11630742" cy="6532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8799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65CF7-8E8B-B239-F5F9-B820C976F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5224" y="-3675"/>
            <a:ext cx="4791794" cy="1313142"/>
          </a:xfrm>
        </p:spPr>
        <p:txBody>
          <a:bodyPr>
            <a:normAutofit/>
          </a:bodyPr>
          <a:lstStyle/>
          <a:p>
            <a:r>
              <a:rPr lang="en-GB" b="1"/>
              <a:t>Ethical Issues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D5C187-7160-F55D-E9D3-44D39BE3FB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731814"/>
              </p:ext>
            </p:extLst>
          </p:nvPr>
        </p:nvGraphicFramePr>
        <p:xfrm>
          <a:off x="388728" y="1726569"/>
          <a:ext cx="11041272" cy="5051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3405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E7CFAA6-1DBB-43B0-BD82-2FB83CF4E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082B70-A483-016C-8057-6E60612DF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9355" y="7159"/>
            <a:ext cx="3997693" cy="1107657"/>
          </a:xfrm>
        </p:spPr>
        <p:txBody>
          <a:bodyPr>
            <a:normAutofit/>
          </a:bodyPr>
          <a:lstStyle/>
          <a:p>
            <a:r>
              <a:rPr lang="en-GB" sz="3800">
                <a:solidFill>
                  <a:srgbClr val="FFFFFF"/>
                </a:solidFill>
              </a:rPr>
              <a:t>Recommendations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B833FB-89C1-0343-77E6-C5A88290E3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8791956"/>
              </p:ext>
            </p:extLst>
          </p:nvPr>
        </p:nvGraphicFramePr>
        <p:xfrm>
          <a:off x="356914" y="1358631"/>
          <a:ext cx="11473704" cy="5190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64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E7CFAA6-1DBB-43B0-BD82-2FB83CF4E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8C597-EB1F-2BAC-F767-78D51AB6D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5481" y="310567"/>
            <a:ext cx="3601038" cy="772621"/>
          </a:xfrm>
        </p:spPr>
        <p:txBody>
          <a:bodyPr>
            <a:normAutofit fontScale="90000"/>
          </a:bodyPr>
          <a:lstStyle/>
          <a:p>
            <a:r>
              <a:rPr lang="en-GB" sz="5600" b="1" dirty="0">
                <a:solidFill>
                  <a:srgbClr val="FFFFFF"/>
                </a:solidFill>
              </a:rPr>
              <a:t>Conclusion</a:t>
            </a:r>
            <a:br>
              <a:rPr lang="en-GB" sz="5600" dirty="0">
                <a:solidFill>
                  <a:srgbClr val="FFFFFF"/>
                </a:solidFill>
              </a:rPr>
            </a:br>
            <a:endParaRPr lang="en-GB" sz="56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ABE9BA7-7093-D63A-CD20-56FF9811A1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5539867"/>
              </p:ext>
            </p:extLst>
          </p:nvPr>
        </p:nvGraphicFramePr>
        <p:xfrm>
          <a:off x="292231" y="593183"/>
          <a:ext cx="11623249" cy="6129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2430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98A3-6647-9FE8-3B06-02CA6FA52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6363" y="157457"/>
            <a:ext cx="3799273" cy="424492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051153C-B2B2-1F94-C4C7-1FA9E3891A7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13899" y="982294"/>
            <a:ext cx="11964202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Adam Connell (2025).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Surgical Robots: </a:t>
            </a:r>
            <a:r>
              <a:rPr kumimoji="0" lang="en-US" altLang="en-US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Revolutionising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Healthcare in the NHS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https://www.sbs.nhs.uk/news/surgical-robots-revolutionising-healthcare-in-the-nhs/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3 March 2026).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 (2026).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 News | Doctors claim world first in telesurgery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 http://news.bbc.co.uk/1/hi/sci/tech/1552211.stm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Chen, F., Chen, H., Yu, T., Wang, R., Wang, Y., Zhang, X., Li, J., Liu, K., Hai, D., Bao, X., Mo, Z., Yang, D., Wang, Z., Lin, Y., Xia, Q., Yang, G. and Shuai, J. (2026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 AI‐Driven Revolution of Medical Robotics Across Surgical Innovation, Rehabilitation Intelligence, and Multimodal Healthcare Delivery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MedComm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7(3). Doi: https://doi.org/10.1002/mco2.70597.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Donald, N., Sebastian, J. and Preziosi, G. (2026).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Adoption and expansion of robotic surgery across General Surgery in the United Kingdom: a 10-year procedure-specific analysis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(2015–2024). </a:t>
            </a:r>
            <a:r>
              <a:rPr kumimoji="0" lang="en-US" altLang="en-US" sz="16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Journal of Robotic Surgery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20(1). 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oi: https://doi.org/10.1007/s11701-025-03073-y.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Ferrarese, A., Pozzi, G., Borghi, F., Marano, A.,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Delbon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P., Amato, B., Santangelo, M., Buccelli, C., Niola, M., Martino, V. and Capasso, E. (2016).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Malfunctions of robotic system in surgery: role and responsibility of surgeon in legal point of view. Open Medicine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11(1). 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oi: https://doi.org/10.1515/med-2016-0055.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B.J. and Bittner, R. (2004).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AESOP robot system in laparoscopic surgery: increased risk or advantage for surgeon and patient? Surgical Endoscopy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18(8), pp.1216–1223. 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oi: https://doi.org/10.1007/s00464-003-9200-z.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National Health Service, England (2025).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Millions to benefit from NHS robot drive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https://www.england.nhs.uk/2025/06/millions-to-benefit-from-nhs-robot-drive/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3 March 2026).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National Institute for Health and Care Excellence (2025). </a:t>
            </a:r>
            <a:r>
              <a:rPr lang="en-US" altLang="en-US" sz="1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Cutting-edge robotic surgery gets green light as 11 systems are recommended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https://www.nice.org.uk/news/articles/cutting-edge-robotic-surgery-gets-green-light-as-11-systems-are-recommended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</a:t>
            </a:r>
            <a:r>
              <a:rPr lang="en-US" altLang="en-U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Accessed 29 March 2026).</a:t>
            </a:r>
            <a:endParaRPr lang="en-US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Pietrabissa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A., Vinci, A., Pugliese, L. and Peri, A. (2013). </a:t>
            </a:r>
            <a:r>
              <a:rPr lang="en-US" altLang="en-US" sz="1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Robotic Surgery: Current Controversies and Future Expectations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n-US" sz="16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Cirugía</a:t>
            </a:r>
            <a:r>
              <a:rPr lang="en-US" altLang="en-US" sz="1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Española (English Edition)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91(2), pp.67–71. Doi: https://doi.org/10.1016/j.cireng.2012.07.002.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27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C4EB4-962A-B091-ABFB-4ECF1E35A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5687" y="86905"/>
            <a:ext cx="3775075" cy="865717"/>
          </a:xfrm>
        </p:spPr>
        <p:txBody>
          <a:bodyPr/>
          <a:lstStyle/>
          <a:p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9CF3A-7156-FC00-018F-CD1FC3257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378" y="985678"/>
            <a:ext cx="11752446" cy="3413067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Schouten, A.M., Butler, R.M., </a:t>
            </a: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Vrins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C.E., Flipse, S.M., Jansen, F.W., van der </a:t>
            </a: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Eijk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A.C. and van den </a:t>
            </a: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Dobbelsteen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J.J. (2025).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of operating room technology on intra-operative nurses’ workload and job satisfaction: An observational study. International Journal of Nursing Studies Advances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8, p.100341. Doi: https://doi.org/10.1016/j.ijnsa.2025.100341.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Wah, J. (2025).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rise of robotics and AI-assisted surgery in modern healthcare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Robotic Surgery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,19(1). Doi: https://doi.org/10.1007/s11701-025-02485-0.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 MN, Y., Li M, Guo X, Gao B, and Zhao Y. (2026).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Efficacy of the IDEAS Model Combined With Supportive Psychotherapy Visiting in Da Vinci Robot–assisted Radical Cancer Surgery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Journal of </a:t>
            </a: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PeriAnesthesia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Nursing. Doi: https://doi.org/10.1016/j.jopan.2025.12.009.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Zequi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S. and Ren, H. (2025).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Handbook of Robotic Surgery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Academic Press. Available at: https://doi.org/10.1016/B978-0-443-13271-1.00075.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90A823-9797-6EA3-2BEC-5A9DF639F2A0}"/>
              </a:ext>
            </a:extLst>
          </p:cNvPr>
          <p:cNvSpPr txBox="1"/>
          <p:nvPr/>
        </p:nvSpPr>
        <p:spPr>
          <a:xfrm>
            <a:off x="144380" y="3718679"/>
            <a:ext cx="119032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Images: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ResearchGate (2026a). </a:t>
            </a:r>
            <a:r>
              <a:rPr lang="en-US" alt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daVinci-Surgical-System-19_fig4_327561755</a:t>
            </a: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Available at: https://www.researchgate.net/figure/daVinci-Surgical-System-19_fig4_327561755 (Accessed 29 Mar. 2026).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ResearchGate (2026b). </a:t>
            </a:r>
            <a:r>
              <a:rPr lang="en-US" alt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Zeus-Robotic-Surgical-System</a:t>
            </a: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https://www.researchgate.net/figure/Zeus-Robotic-Surgical-System-1_fig3_327561755 (Accessed 29 Mar. 2026).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Loma Linda University Health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n.d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). Available at: https://lluh.org/sites/lluh.org/files/robotic-surgery-infographic.png [Accessed 3 Apr. 2026].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Healthcare Radius. (2024). </a:t>
            </a:r>
            <a:r>
              <a:rPr lang="en-US" alt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Patient with complex kidney cancer treated using advanced robotic-assisted surgery. </a:t>
            </a: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https://www.healthcareradius.in/features/surgery/patient-with-complex-kidney-cancer-treated-using-advanced-robotic-assisted-surgery (Accessed 29 March 2026).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Kraft, B.M., Jäger, C., Kraft, K., Leibl,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0890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etropolita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8044</TotalTime>
  <Words>1642</Words>
  <Application>Microsoft Office PowerPoint</Application>
  <PresentationFormat>Widescreen</PresentationFormat>
  <Paragraphs>133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Aptos</vt:lpstr>
      <vt:lpstr>Arial</vt:lpstr>
      <vt:lpstr>Calibri</vt:lpstr>
      <vt:lpstr>Times New Roman</vt:lpstr>
      <vt:lpstr>Metropolitan</vt:lpstr>
      <vt:lpstr>Robotic Assisted Surgery Innovating and Transforming the HealthCare System </vt:lpstr>
      <vt:lpstr> Aim of Presentation </vt:lpstr>
      <vt:lpstr>Introduction  </vt:lpstr>
      <vt:lpstr>Growth of RAS </vt:lpstr>
      <vt:lpstr>Impact on Workforce </vt:lpstr>
      <vt:lpstr>Impact on Service Delivery</vt:lpstr>
      <vt:lpstr>Clinical Benefits</vt:lpstr>
      <vt:lpstr>Impact on Patients</vt:lpstr>
      <vt:lpstr>Impact on Community</vt:lpstr>
      <vt:lpstr>Challenges of the Innovation</vt:lpstr>
      <vt:lpstr>PowerPoint Presentation</vt:lpstr>
      <vt:lpstr>Ethical Issues</vt:lpstr>
      <vt:lpstr>Recommendations </vt:lpstr>
      <vt:lpstr>Conclusion 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Ana Filipa Vaz Ferraz (2321715)</dc:creator>
  <cp:lastModifiedBy>Ana Filipa Vaz Ferraz (2321715)</cp:lastModifiedBy>
  <cp:revision>174</cp:revision>
  <dcterms:created xsi:type="dcterms:W3CDTF">2026-03-28T23:02:51Z</dcterms:created>
  <dcterms:modified xsi:type="dcterms:W3CDTF">2026-04-03T16:45:26Z</dcterms:modified>
</cp:coreProperties>
</file>