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773" r:id="rId1"/>
  </p:sldMasterIdLst>
  <p:notesMasterIdLst>
    <p:notesMasterId r:id="rId12"/>
  </p:notesMasterIdLst>
  <p:handoutMasterIdLst>
    <p:handoutMasterId r:id="rId13"/>
  </p:handoutMasterIdLst>
  <p:sldIdLst>
    <p:sldId id="256" r:id="rId2"/>
    <p:sldId id="273" r:id="rId3"/>
    <p:sldId id="257" r:id="rId4"/>
    <p:sldId id="266" r:id="rId5"/>
    <p:sldId id="268" r:id="rId6"/>
    <p:sldId id="267" r:id="rId7"/>
    <p:sldId id="269" r:id="rId8"/>
    <p:sldId id="270" r:id="rId9"/>
    <p:sldId id="271" r:id="rId10"/>
    <p:sldId id="27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a:srgbClr val="942D0B"/>
    <a:srgbClr val="76280B"/>
    <a:srgbClr val="F6BF73"/>
    <a:srgbClr val="F9D4A1"/>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96"/>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125E5076-3810-47DD-B79F-674D7AD40C01}">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46499" autoAdjust="0"/>
  </p:normalViewPr>
  <p:slideViewPr>
    <p:cSldViewPr snapToGrid="0">
      <p:cViewPr varScale="1">
        <p:scale>
          <a:sx n="72" d="100"/>
          <a:sy n="72" d="100"/>
        </p:scale>
        <p:origin x="804" y="66"/>
      </p:cViewPr>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8805758-D2E5-47F1-BDC8-64F96AB8377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B9A4D7A7-60FE-4B51-8D3B-098FB2A1B3D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C1866161-D383-45DC-9645-1D21647A8641}" type="datetimeFigureOut">
              <a:rPr lang="en-US" smtClean="0"/>
              <a:t>4/24/2023</a:t>
            </a:fld>
            <a:endParaRPr lang="en-US" dirty="0"/>
          </a:p>
        </p:txBody>
      </p:sp>
      <p:sp>
        <p:nvSpPr>
          <p:cNvPr id="4" name="Footer Placeholder 3">
            <a:extLst>
              <a:ext uri="{FF2B5EF4-FFF2-40B4-BE49-F238E27FC236}">
                <a16:creationId xmlns:a16="http://schemas.microsoft.com/office/drawing/2014/main" id="{0748030B-DA71-4B18-AA7C-F991BCB518A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BD65FCA-070F-4A6D-A2E0-D5EBEAABC9C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CB64D2B8-7AFA-4F86-9DF3-A6BBE4E238C1}" type="slidenum">
              <a:rPr lang="en-US" smtClean="0"/>
              <a:t>‹#›</a:t>
            </a:fld>
            <a:endParaRPr lang="en-US" dirty="0"/>
          </a:p>
        </p:txBody>
      </p:sp>
    </p:spTree>
    <p:extLst>
      <p:ext uri="{BB962C8B-B14F-4D97-AF65-F5344CB8AC3E}">
        <p14:creationId xmlns:p14="http://schemas.microsoft.com/office/powerpoint/2010/main" val="369034828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33789D0-CA34-4934-A369-C3113E12A3EF}" type="datetimeFigureOut">
              <a:rPr lang="en-US" smtClean="0"/>
              <a:t>4/24/2023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D79418-37EB-4378-AD22-89DBB000B0DA}" type="slidenum">
              <a:rPr lang="en-US" smtClean="0"/>
              <a:t>‹#›</a:t>
            </a:fld>
            <a:endParaRPr lang="en-US" dirty="0"/>
          </a:p>
        </p:txBody>
      </p:sp>
    </p:spTree>
    <p:extLst>
      <p:ext uri="{BB962C8B-B14F-4D97-AF65-F5344CB8AC3E}">
        <p14:creationId xmlns:p14="http://schemas.microsoft.com/office/powerpoint/2010/main" val="37646424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t> </a:t>
            </a:r>
            <a:endParaRPr lang="en-US" dirty="0"/>
          </a:p>
        </p:txBody>
      </p:sp>
      <p:sp>
        <p:nvSpPr>
          <p:cNvPr id="4" name="Slide Number Placeholder 3"/>
          <p:cNvSpPr>
            <a:spLocks noGrp="1"/>
          </p:cNvSpPr>
          <p:nvPr>
            <p:ph type="sldNum" sz="quarter" idx="10"/>
          </p:nvPr>
        </p:nvSpPr>
        <p:spPr/>
        <p:txBody>
          <a:bodyPr/>
          <a:lstStyle/>
          <a:p>
            <a:fld id="{D5D79418-37EB-4378-AD22-89DBB000B0DA}" type="slidenum">
              <a:rPr lang="en-US" smtClean="0"/>
              <a:t>3</a:t>
            </a:fld>
            <a:endParaRPr lang="en-US" dirty="0"/>
          </a:p>
        </p:txBody>
      </p:sp>
    </p:spTree>
    <p:extLst>
      <p:ext uri="{BB962C8B-B14F-4D97-AF65-F5344CB8AC3E}">
        <p14:creationId xmlns:p14="http://schemas.microsoft.com/office/powerpoint/2010/main" val="31447345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 </a:t>
            </a:r>
            <a:endParaRPr lang="en-US" dirty="0"/>
          </a:p>
        </p:txBody>
      </p:sp>
      <p:sp>
        <p:nvSpPr>
          <p:cNvPr id="4" name="Slide Number Placeholder 3"/>
          <p:cNvSpPr>
            <a:spLocks noGrp="1"/>
          </p:cNvSpPr>
          <p:nvPr>
            <p:ph type="sldNum" sz="quarter" idx="10"/>
          </p:nvPr>
        </p:nvSpPr>
        <p:spPr/>
        <p:txBody>
          <a:bodyPr/>
          <a:lstStyle/>
          <a:p>
            <a:fld id="{D5D79418-37EB-4378-AD22-89DBB000B0DA}" type="slidenum">
              <a:rPr lang="en-US" smtClean="0"/>
              <a:t>4</a:t>
            </a:fld>
            <a:endParaRPr lang="en-US" dirty="0"/>
          </a:p>
        </p:txBody>
      </p:sp>
    </p:spTree>
    <p:extLst>
      <p:ext uri="{BB962C8B-B14F-4D97-AF65-F5344CB8AC3E}">
        <p14:creationId xmlns:p14="http://schemas.microsoft.com/office/powerpoint/2010/main" val="3525911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b="0" dirty="0"/>
              <a:t> I can properly manage my time and be very organised. This ability was developed as a result of my coursework and former employment, both of which needed me to prioritise and balance many duties. This has made it possible for me to meet schedules and finish jobs quickly.</a:t>
            </a:r>
          </a:p>
          <a:p>
            <a:pPr marL="0" marR="0" indent="0" algn="just" defTabSz="914400" rtl="0" eaLnBrk="1" fontAlgn="auto" latinLnBrk="0" hangingPunct="1">
              <a:lnSpc>
                <a:spcPct val="150000"/>
              </a:lnSpc>
              <a:spcBef>
                <a:spcPts val="0"/>
              </a:spcBef>
              <a:spcAft>
                <a:spcPts val="0"/>
              </a:spcAft>
              <a:buClrTx/>
              <a:buSzTx/>
              <a:buFontTx/>
              <a:buNone/>
              <a:tabLst/>
              <a:defRPr/>
            </a:pPr>
            <a:r>
              <a:rPr lang="en-US" b="0" dirty="0"/>
              <a:t>I have a strong sense of ambition and motivation. I have defined objectives for myself and a strategy for achieving them. This motivation has inspired me to think about a profession in healthcare and to constantly look for chances to advance and progress. </a:t>
            </a:r>
          </a:p>
          <a:p>
            <a:pPr marL="0" marR="0" indent="0" algn="just" defTabSz="914400" rtl="0" eaLnBrk="1" fontAlgn="auto" latinLnBrk="0" hangingPunct="1">
              <a:lnSpc>
                <a:spcPct val="150000"/>
              </a:lnSpc>
              <a:spcBef>
                <a:spcPts val="0"/>
              </a:spcBef>
              <a:spcAft>
                <a:spcPts val="0"/>
              </a:spcAft>
              <a:buClrTx/>
              <a:buSzTx/>
              <a:buFontTx/>
              <a:buNone/>
              <a:tabLst/>
              <a:defRPr/>
            </a:pPr>
            <a:r>
              <a:rPr lang="en-US" b="0" dirty="0"/>
              <a:t>I really love dealing with kids and recognise how crucial it is to give them a secure and supportive atmosphere. My own encounter with my own young child has illustrated this, and it inspired me to seek a nursing profession with an emphasis on paediatric care.</a:t>
            </a:r>
          </a:p>
        </p:txBody>
      </p:sp>
      <p:sp>
        <p:nvSpPr>
          <p:cNvPr id="4" name="Slide Number Placeholder 3"/>
          <p:cNvSpPr>
            <a:spLocks noGrp="1"/>
          </p:cNvSpPr>
          <p:nvPr>
            <p:ph type="sldNum" sz="quarter" idx="10"/>
          </p:nvPr>
        </p:nvSpPr>
        <p:spPr/>
        <p:txBody>
          <a:bodyPr/>
          <a:lstStyle/>
          <a:p>
            <a:fld id="{D5D79418-37EB-4378-AD22-89DBB000B0DA}" type="slidenum">
              <a:rPr lang="en-US" smtClean="0"/>
              <a:t>5</a:t>
            </a:fld>
            <a:endParaRPr lang="en-US" dirty="0"/>
          </a:p>
        </p:txBody>
      </p:sp>
    </p:spTree>
    <p:extLst>
      <p:ext uri="{BB962C8B-B14F-4D97-AF65-F5344CB8AC3E}">
        <p14:creationId xmlns:p14="http://schemas.microsoft.com/office/powerpoint/2010/main" val="39330006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b="0" dirty="0"/>
              <a:t> I discovered that in combination to my fear of public expressing themselves, I also have a propensity to take on several tasks at once, this can result in feeling anxious and overwhelmed. This has caused me to occasionally be unable to finish projects on time or to the required standard of quality. My propensity to be too harsh on myself, which can undermine my confidence and capacity to take risks, is another flaw I've discovered. This may also result in imposter syndrome, which makes me question my own talents and feel as though I don't belong in some contexts.</a:t>
            </a:r>
          </a:p>
        </p:txBody>
      </p:sp>
      <p:sp>
        <p:nvSpPr>
          <p:cNvPr id="4" name="Slide Number Placeholder 3"/>
          <p:cNvSpPr>
            <a:spLocks noGrp="1"/>
          </p:cNvSpPr>
          <p:nvPr>
            <p:ph type="sldNum" sz="quarter" idx="10"/>
          </p:nvPr>
        </p:nvSpPr>
        <p:spPr/>
        <p:txBody>
          <a:bodyPr/>
          <a:lstStyle/>
          <a:p>
            <a:fld id="{D5D79418-37EB-4378-AD22-89DBB000B0DA}" type="slidenum">
              <a:rPr lang="en-US" smtClean="0"/>
              <a:t>6</a:t>
            </a:fld>
            <a:endParaRPr lang="en-US" dirty="0"/>
          </a:p>
        </p:txBody>
      </p:sp>
    </p:spTree>
    <p:extLst>
      <p:ext uri="{BB962C8B-B14F-4D97-AF65-F5344CB8AC3E}">
        <p14:creationId xmlns:p14="http://schemas.microsoft.com/office/powerpoint/2010/main" val="14459180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0" dirty="0"/>
              <a:t>Another chance I may take advantage of is networking. Making connections with experts in my area of interest can help me discover insightful information, sound advice, and perhaps even career prospects. I may broaden my professional network and meet new individuals by going to industry conferences and events. </a:t>
            </a:r>
          </a:p>
          <a:p>
            <a:pPr marL="0" marR="0" indent="0" algn="l" defTabSz="914400" rtl="0" eaLnBrk="1" fontAlgn="auto" latinLnBrk="0" hangingPunct="1">
              <a:lnSpc>
                <a:spcPct val="100000"/>
              </a:lnSpc>
              <a:spcBef>
                <a:spcPts val="0"/>
              </a:spcBef>
              <a:spcAft>
                <a:spcPts val="0"/>
              </a:spcAft>
              <a:buClrTx/>
              <a:buSzTx/>
              <a:buFontTx/>
              <a:buNone/>
              <a:tabLst/>
              <a:defRPr/>
            </a:pPr>
            <a:endParaRPr lang="en-US" b="0" dirty="0"/>
          </a:p>
          <a:p>
            <a:pPr marL="0" marR="0" indent="0" algn="l" defTabSz="914400" rtl="0" eaLnBrk="1" fontAlgn="auto" latinLnBrk="0" hangingPunct="1">
              <a:lnSpc>
                <a:spcPct val="100000"/>
              </a:lnSpc>
              <a:spcBef>
                <a:spcPts val="0"/>
              </a:spcBef>
              <a:spcAft>
                <a:spcPts val="0"/>
              </a:spcAft>
              <a:buClrTx/>
              <a:buSzTx/>
              <a:buFontTx/>
              <a:buNone/>
              <a:tabLst/>
              <a:defRPr/>
            </a:pPr>
            <a:r>
              <a:rPr lang="en-US" b="0" dirty="0"/>
              <a:t>Finally, I may research other fields and job options to identify fresh chances that fit with my pursuits and aptitudes. Researching various businesses and industries, connecting with experts in these disciplines, and acquiring practical experience through interns or volunteer work can all be part of this process. I can find fresh and fascinating professional paths if I'm open to new possibilities.</a:t>
            </a:r>
          </a:p>
          <a:p>
            <a:pPr marL="0" marR="0" indent="0" algn="l" defTabSz="914400" rtl="0" eaLnBrk="1" fontAlgn="auto" latinLnBrk="0" hangingPunct="1">
              <a:lnSpc>
                <a:spcPct val="100000"/>
              </a:lnSpc>
              <a:spcBef>
                <a:spcPts val="0"/>
              </a:spcBef>
              <a:spcAft>
                <a:spcPts val="0"/>
              </a:spcAft>
              <a:buClrTx/>
              <a:buSzTx/>
              <a:buFontTx/>
              <a:buNone/>
              <a:tabLst/>
              <a:defRPr/>
            </a:pPr>
            <a:endParaRPr lang="en-US" b="0" dirty="0"/>
          </a:p>
          <a:p>
            <a:pPr marL="0" marR="0" indent="0" algn="l" defTabSz="914400" rtl="0" eaLnBrk="1" fontAlgn="auto" latinLnBrk="0" hangingPunct="1">
              <a:lnSpc>
                <a:spcPct val="100000"/>
              </a:lnSpc>
              <a:spcBef>
                <a:spcPts val="0"/>
              </a:spcBef>
              <a:spcAft>
                <a:spcPts val="0"/>
              </a:spcAft>
              <a:buClrTx/>
              <a:buSzTx/>
              <a:buFontTx/>
              <a:buNone/>
              <a:tabLst/>
              <a:defRPr/>
            </a:pPr>
            <a:r>
              <a:rPr lang="en-US" b="0" dirty="0"/>
              <a:t>Finally, I may research other fields and job options to identify fresh chances that fit with my preferences and aptitudes. Researching various businesses and industries, connecting with experts in these disciplines, and acquiring practical experience through interns or volunteer work can all be part of this process. I can find fresh and fascinating professional paths if I'm open to new possibilities.</a:t>
            </a:r>
          </a:p>
        </p:txBody>
      </p:sp>
      <p:sp>
        <p:nvSpPr>
          <p:cNvPr id="4" name="Slide Number Placeholder 3"/>
          <p:cNvSpPr>
            <a:spLocks noGrp="1"/>
          </p:cNvSpPr>
          <p:nvPr>
            <p:ph type="sldNum" sz="quarter" idx="10"/>
          </p:nvPr>
        </p:nvSpPr>
        <p:spPr/>
        <p:txBody>
          <a:bodyPr/>
          <a:lstStyle/>
          <a:p>
            <a:fld id="{D5D79418-37EB-4378-AD22-89DBB000B0DA}" type="slidenum">
              <a:rPr lang="en-US" smtClean="0"/>
              <a:t>7</a:t>
            </a:fld>
            <a:endParaRPr lang="en-US" dirty="0"/>
          </a:p>
        </p:txBody>
      </p:sp>
    </p:spTree>
    <p:extLst>
      <p:ext uri="{BB962C8B-B14F-4D97-AF65-F5344CB8AC3E}">
        <p14:creationId xmlns:p14="http://schemas.microsoft.com/office/powerpoint/2010/main" val="32701184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US" b="0" dirty="0"/>
              <a:t> I can priorities self-care and make realistic task management goals to lessen the risk of burnout. I can also ask for help from coworkers and managers, as well as partake in stress-relieving hobbies like exercise or meditation. I may improve my ability to converse and pay close attention to my colleagues' viewpoints to avoid potential conflict or misunderstandings with them. I can also ask for advice from managers or coworkers to aid with conflict resolution and enhance team chemistry.</a:t>
            </a:r>
          </a:p>
        </p:txBody>
      </p:sp>
      <p:sp>
        <p:nvSpPr>
          <p:cNvPr id="4" name="Slide Number Placeholder 3"/>
          <p:cNvSpPr>
            <a:spLocks noGrp="1"/>
          </p:cNvSpPr>
          <p:nvPr>
            <p:ph type="sldNum" sz="quarter" idx="10"/>
          </p:nvPr>
        </p:nvSpPr>
        <p:spPr/>
        <p:txBody>
          <a:bodyPr/>
          <a:lstStyle/>
          <a:p>
            <a:fld id="{D5D79418-37EB-4378-AD22-89DBB000B0DA}" type="slidenum">
              <a:rPr lang="en-US" smtClean="0"/>
              <a:t>8</a:t>
            </a:fld>
            <a:endParaRPr lang="en-US" dirty="0"/>
          </a:p>
        </p:txBody>
      </p:sp>
    </p:spTree>
    <p:extLst>
      <p:ext uri="{BB962C8B-B14F-4D97-AF65-F5344CB8AC3E}">
        <p14:creationId xmlns:p14="http://schemas.microsoft.com/office/powerpoint/2010/main" val="260371015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6.png"/><Relationship Id="rId4" Type="http://schemas.openxmlformats.org/officeDocument/2006/relationships/image" Target="../media/image5.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png"/><Relationship Id="rId4" Type="http://schemas.openxmlformats.org/officeDocument/2006/relationships/image" Target="../media/image5.png"/></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5" Type="http://schemas.openxmlformats.org/officeDocument/2006/relationships/image" Target="../media/image6.png"/><Relationship Id="rId4" Type="http://schemas.openxmlformats.org/officeDocument/2006/relationships/image" Target="../media/image5.pn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AEE8A53-4F8F-4E8E-BA21-2F72A216602A}" type="datetime1">
              <a:rPr lang="en-US" noProof="0" smtClean="0"/>
              <a:t>4/24/2023</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grpSp>
        <p:nvGrpSpPr>
          <p:cNvPr id="18" name="Group 17">
            <a:extLst>
              <a:ext uri="{FF2B5EF4-FFF2-40B4-BE49-F238E27FC236}">
                <a16:creationId xmlns:a16="http://schemas.microsoft.com/office/drawing/2014/main" id="{DD826893-9059-400D-A708-615823828BC9}"/>
              </a:ext>
            </a:extLst>
          </p:cNvPr>
          <p:cNvGrpSpPr/>
          <p:nvPr userDrawn="1"/>
        </p:nvGrpSpPr>
        <p:grpSpPr bwMode="ltGray">
          <a:xfrm>
            <a:off x="7232499" y="-159283"/>
            <a:ext cx="4959501" cy="5525761"/>
            <a:chOff x="7232499" y="-159283"/>
            <a:chExt cx="4959501" cy="5525761"/>
          </a:xfrm>
          <a:solidFill>
            <a:srgbClr val="76280B">
              <a:alpha val="60000"/>
            </a:srgbClr>
          </a:solidFill>
        </p:grpSpPr>
        <p:pic>
          <p:nvPicPr>
            <p:cNvPr id="20" name="Graphic 9" descr="Single gear">
              <a:extLst>
                <a:ext uri="{FF2B5EF4-FFF2-40B4-BE49-F238E27FC236}">
                  <a16:creationId xmlns:a16="http://schemas.microsoft.com/office/drawing/2014/main" id="{4BD7AE3B-6321-488C-8378-B441F7AC62CC}"/>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bwMode="ltGray">
            <a:xfrm>
              <a:off x="8994950" y="0"/>
              <a:ext cx="3197050" cy="3421066"/>
            </a:xfrm>
            <a:prstGeom prst="rect">
              <a:avLst/>
            </a:prstGeom>
          </p:spPr>
        </p:pic>
        <p:pic>
          <p:nvPicPr>
            <p:cNvPr id="22" name="Graphic 10" descr="Single gear">
              <a:extLst>
                <a:ext uri="{FF2B5EF4-FFF2-40B4-BE49-F238E27FC236}">
                  <a16:creationId xmlns:a16="http://schemas.microsoft.com/office/drawing/2014/main" id="{52566813-48BF-44A8-9FBD-C9035FDE143F}"/>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7232499" y="667872"/>
              <a:ext cx="2880000" cy="2880000"/>
            </a:xfrm>
            <a:prstGeom prst="rect">
              <a:avLst/>
            </a:prstGeom>
          </p:spPr>
        </p:pic>
        <p:pic>
          <p:nvPicPr>
            <p:cNvPr id="23" name="Graphic 13" descr="Single gear">
              <a:extLst>
                <a:ext uri="{FF2B5EF4-FFF2-40B4-BE49-F238E27FC236}">
                  <a16:creationId xmlns:a16="http://schemas.microsoft.com/office/drawing/2014/main" id="{C9098912-FEFB-4951-B070-7ED0F1D45558}"/>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746667" y="2486478"/>
              <a:ext cx="2880000" cy="2880000"/>
            </a:xfrm>
            <a:prstGeom prst="rect">
              <a:avLst/>
            </a:prstGeom>
          </p:spPr>
        </p:pic>
        <p:pic>
          <p:nvPicPr>
            <p:cNvPr id="25" name="Graphic 14" descr="Single gear">
              <a:extLst>
                <a:ext uri="{FF2B5EF4-FFF2-40B4-BE49-F238E27FC236}">
                  <a16:creationId xmlns:a16="http://schemas.microsoft.com/office/drawing/2014/main" id="{7187CCFC-946C-4708-98C2-CC97857A5160}"/>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501643" y="-159283"/>
              <a:ext cx="1620000" cy="1620000"/>
            </a:xfrm>
            <a:prstGeom prst="rect">
              <a:avLst/>
            </a:prstGeom>
          </p:spPr>
        </p:pic>
      </p:grpSp>
      <p:sp>
        <p:nvSpPr>
          <p:cNvPr id="33" name="Rectangle 32">
            <a:extLst>
              <a:ext uri="{FF2B5EF4-FFF2-40B4-BE49-F238E27FC236}">
                <a16:creationId xmlns:a16="http://schemas.microsoft.com/office/drawing/2014/main" id="{10A59AF3-34E3-4F2D-B219-533C8164A410}"/>
              </a:ext>
            </a:extLst>
          </p:cNvPr>
          <p:cNvSpPr/>
          <p:nvPr userDrawn="1"/>
        </p:nvSpPr>
        <p:spPr>
          <a:xfrm>
            <a:off x="0" y="2590078"/>
            <a:ext cx="1602997" cy="1660332"/>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3B98DDA9-3997-4600-985C-44C2CABD0BA3}"/>
              </a:ext>
            </a:extLst>
          </p:cNvPr>
          <p:cNvSpPr/>
          <p:nvPr userDrawn="1"/>
        </p:nvSpPr>
        <p:spPr>
          <a:xfrm>
            <a:off x="10606797" y="2590077"/>
            <a:ext cx="1602997" cy="1660331"/>
          </a:xfrm>
          <a:prstGeom prst="rect">
            <a:avLst/>
          </a:prstGeom>
          <a:solidFill>
            <a:schemeClr val="accent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537287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849D78E-48AE-4E34-A2A1-33BCA2C098DF}" type="datetime1">
              <a:rPr lang="en-US" noProof="0" smtClean="0"/>
              <a:t>4/24/2023</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grpSp>
        <p:nvGrpSpPr>
          <p:cNvPr id="7" name="Group 6">
            <a:extLst>
              <a:ext uri="{FF2B5EF4-FFF2-40B4-BE49-F238E27FC236}">
                <a16:creationId xmlns:a16="http://schemas.microsoft.com/office/drawing/2014/main" id="{11281ABC-1821-4B63-88B5-74D2B13A11AF}"/>
              </a:ext>
            </a:extLst>
          </p:cNvPr>
          <p:cNvGrpSpPr/>
          <p:nvPr userDrawn="1"/>
        </p:nvGrpSpPr>
        <p:grpSpPr>
          <a:xfrm rot="5400000">
            <a:off x="175132" y="1273331"/>
            <a:ext cx="5378800" cy="5588856"/>
            <a:chOff x="-424090" y="303112"/>
            <a:chExt cx="5378800" cy="5588856"/>
          </a:xfrm>
          <a:solidFill>
            <a:srgbClr val="F6BF73">
              <a:alpha val="30196"/>
            </a:srgbClr>
          </a:solidFill>
        </p:grpSpPr>
        <p:pic>
          <p:nvPicPr>
            <p:cNvPr id="8" name="Graphic 12" descr="Single gear">
              <a:extLst>
                <a:ext uri="{FF2B5EF4-FFF2-40B4-BE49-F238E27FC236}">
                  <a16:creationId xmlns:a16="http://schemas.microsoft.com/office/drawing/2014/main" id="{0BD16937-7ADD-43BC-AFAD-ABA8E1E4D044}"/>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rot="5400000">
              <a:off x="1442081" y="2451153"/>
              <a:ext cx="3275424" cy="3606205"/>
            </a:xfrm>
            <a:prstGeom prst="rect">
              <a:avLst/>
            </a:prstGeom>
          </p:spPr>
        </p:pic>
        <p:pic>
          <p:nvPicPr>
            <p:cNvPr id="9" name="Graphic 13" descr="Single gear">
              <a:extLst>
                <a:ext uri="{FF2B5EF4-FFF2-40B4-BE49-F238E27FC236}">
                  <a16:creationId xmlns:a16="http://schemas.microsoft.com/office/drawing/2014/main" id="{A93E95CB-8B7F-4CE0-BD90-8078D78E5BE9}"/>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1092764" y="303112"/>
              <a:ext cx="2880000" cy="2880000"/>
            </a:xfrm>
            <a:prstGeom prst="rect">
              <a:avLst/>
            </a:prstGeom>
          </p:spPr>
        </p:pic>
        <p:pic>
          <p:nvPicPr>
            <p:cNvPr id="10" name="Graphic 14" descr="Single gear">
              <a:extLst>
                <a:ext uri="{FF2B5EF4-FFF2-40B4-BE49-F238E27FC236}">
                  <a16:creationId xmlns:a16="http://schemas.microsoft.com/office/drawing/2014/main" id="{308EA72E-9FD8-4137-AF70-2F45B4623A1E}"/>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424090" y="1817280"/>
              <a:ext cx="2880000" cy="2880000"/>
            </a:xfrm>
            <a:prstGeom prst="rect">
              <a:avLst/>
            </a:prstGeom>
          </p:spPr>
        </p:pic>
        <p:pic>
          <p:nvPicPr>
            <p:cNvPr id="11" name="Graphic 15" descr="Single gear">
              <a:extLst>
                <a:ext uri="{FF2B5EF4-FFF2-40B4-BE49-F238E27FC236}">
                  <a16:creationId xmlns:a16="http://schemas.microsoft.com/office/drawing/2014/main" id="{7E5F03E5-E60E-40E5-996F-CE212FF6425F}"/>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625457" y="4024986"/>
              <a:ext cx="1620000" cy="1620000"/>
            </a:xfrm>
            <a:prstGeom prst="rect">
              <a:avLst/>
            </a:prstGeom>
          </p:spPr>
        </p:pic>
        <p:pic>
          <p:nvPicPr>
            <p:cNvPr id="12" name="Graphic 16" descr="Single gear">
              <a:extLst>
                <a:ext uri="{FF2B5EF4-FFF2-40B4-BE49-F238E27FC236}">
                  <a16:creationId xmlns:a16="http://schemas.microsoft.com/office/drawing/2014/main" id="{7EB0518D-8C62-493A-B053-F7B2F41290B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226710" y="1355170"/>
              <a:ext cx="1728000" cy="1728000"/>
            </a:xfrm>
            <a:prstGeom prst="rect">
              <a:avLst/>
            </a:prstGeom>
          </p:spPr>
        </p:pic>
      </p:grpSp>
    </p:spTree>
    <p:extLst>
      <p:ext uri="{BB962C8B-B14F-4D97-AF65-F5344CB8AC3E}">
        <p14:creationId xmlns:p14="http://schemas.microsoft.com/office/powerpoint/2010/main" val="15379990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B7D051-3097-4B25-A67C-AD90DC896288}" type="datetime1">
              <a:rPr lang="en-US" noProof="0" smtClean="0"/>
              <a:t>4/24/2023</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grpSp>
        <p:nvGrpSpPr>
          <p:cNvPr id="7" name="Group 6">
            <a:extLst>
              <a:ext uri="{FF2B5EF4-FFF2-40B4-BE49-F238E27FC236}">
                <a16:creationId xmlns:a16="http://schemas.microsoft.com/office/drawing/2014/main" id="{EE363D07-B7E9-4C17-BF5B-ADACCCAD7C6C}"/>
              </a:ext>
            </a:extLst>
          </p:cNvPr>
          <p:cNvGrpSpPr/>
          <p:nvPr userDrawn="1"/>
        </p:nvGrpSpPr>
        <p:grpSpPr>
          <a:xfrm rot="10800000">
            <a:off x="108452" y="75467"/>
            <a:ext cx="5378800" cy="5588856"/>
            <a:chOff x="-424090" y="303112"/>
            <a:chExt cx="5378800" cy="5588856"/>
          </a:xfrm>
          <a:solidFill>
            <a:srgbClr val="F6BF73">
              <a:alpha val="30196"/>
            </a:srgbClr>
          </a:solidFill>
        </p:grpSpPr>
        <p:pic>
          <p:nvPicPr>
            <p:cNvPr id="8" name="Graphic 11" descr="Single gear">
              <a:extLst>
                <a:ext uri="{FF2B5EF4-FFF2-40B4-BE49-F238E27FC236}">
                  <a16:creationId xmlns:a16="http://schemas.microsoft.com/office/drawing/2014/main" id="{BF7F7D52-1EF2-49FA-AE87-7BE7232893FF}"/>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rot="5400000">
              <a:off x="1442081" y="2451153"/>
              <a:ext cx="3275424" cy="3606205"/>
            </a:xfrm>
            <a:prstGeom prst="rect">
              <a:avLst/>
            </a:prstGeom>
          </p:spPr>
        </p:pic>
        <p:pic>
          <p:nvPicPr>
            <p:cNvPr id="9" name="Graphic 12" descr="Single gear">
              <a:extLst>
                <a:ext uri="{FF2B5EF4-FFF2-40B4-BE49-F238E27FC236}">
                  <a16:creationId xmlns:a16="http://schemas.microsoft.com/office/drawing/2014/main" id="{ACC0D449-4064-40FD-A10D-BE7844EB8774}"/>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1092764" y="303112"/>
              <a:ext cx="2880000" cy="2880000"/>
            </a:xfrm>
            <a:prstGeom prst="rect">
              <a:avLst/>
            </a:prstGeom>
          </p:spPr>
        </p:pic>
        <p:pic>
          <p:nvPicPr>
            <p:cNvPr id="10" name="Graphic 13" descr="Single gear">
              <a:extLst>
                <a:ext uri="{FF2B5EF4-FFF2-40B4-BE49-F238E27FC236}">
                  <a16:creationId xmlns:a16="http://schemas.microsoft.com/office/drawing/2014/main" id="{1FE621D1-1FD9-49E2-99C8-0CB37634CDC9}"/>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424090" y="1817280"/>
              <a:ext cx="2880000" cy="2880000"/>
            </a:xfrm>
            <a:prstGeom prst="rect">
              <a:avLst/>
            </a:prstGeom>
          </p:spPr>
        </p:pic>
        <p:pic>
          <p:nvPicPr>
            <p:cNvPr id="11" name="Graphic 15" descr="Single gear">
              <a:extLst>
                <a:ext uri="{FF2B5EF4-FFF2-40B4-BE49-F238E27FC236}">
                  <a16:creationId xmlns:a16="http://schemas.microsoft.com/office/drawing/2014/main" id="{0EA6856C-35D0-465E-B0CB-B889D4DA0B27}"/>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625457" y="4024986"/>
              <a:ext cx="1620000" cy="1620000"/>
            </a:xfrm>
            <a:prstGeom prst="rect">
              <a:avLst/>
            </a:prstGeom>
          </p:spPr>
        </p:pic>
        <p:pic>
          <p:nvPicPr>
            <p:cNvPr id="12" name="Graphic 16" descr="Single gear">
              <a:extLst>
                <a:ext uri="{FF2B5EF4-FFF2-40B4-BE49-F238E27FC236}">
                  <a16:creationId xmlns:a16="http://schemas.microsoft.com/office/drawing/2014/main" id="{A493FB47-F1DA-40B8-A1F4-115CD1F70849}"/>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226710" y="1355170"/>
              <a:ext cx="1728000" cy="1728000"/>
            </a:xfrm>
            <a:prstGeom prst="rect">
              <a:avLst/>
            </a:prstGeom>
          </p:spPr>
        </p:pic>
      </p:grpSp>
    </p:spTree>
    <p:extLst>
      <p:ext uri="{BB962C8B-B14F-4D97-AF65-F5344CB8AC3E}">
        <p14:creationId xmlns:p14="http://schemas.microsoft.com/office/powerpoint/2010/main" val="3870623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792090B-E819-468C-AFF0-4DC1C568E119}" type="datetime1">
              <a:rPr lang="en-US" noProof="0" smtClean="0"/>
              <a:t>4/24/2023</a:t>
            </a:fld>
            <a:endParaRPr lang="en-US" noProof="0" dirty="0"/>
          </a:p>
        </p:txBody>
      </p:sp>
      <p:sp>
        <p:nvSpPr>
          <p:cNvPr id="6" name="Footer Placeholder 5"/>
          <p:cNvSpPr>
            <a:spLocks noGrp="1"/>
          </p:cNvSpPr>
          <p:nvPr>
            <p:ph type="ftr" sz="quarter" idx="11"/>
          </p:nvPr>
        </p:nvSpPr>
        <p:spPr/>
        <p:txBody>
          <a:bodyPr/>
          <a:lstStyle/>
          <a:p>
            <a:r>
              <a:rPr lang="en-US" noProof="0" dirty="0"/>
              <a:t>Add a footer</a:t>
            </a:r>
          </a:p>
        </p:txBody>
      </p:sp>
      <p:sp>
        <p:nvSpPr>
          <p:cNvPr id="7" name="Slide Number Placeholder 6"/>
          <p:cNvSpPr>
            <a:spLocks noGrp="1"/>
          </p:cNvSpPr>
          <p:nvPr>
            <p:ph type="sldNum" sz="quarter" idx="12"/>
          </p:nvPr>
        </p:nvSpPr>
        <p:spPr/>
        <p:txBody>
          <a:bodyPr/>
          <a:lstStyle/>
          <a:p>
            <a:fld id="{9E3FA76C-C565-46B6-8652-D75785E2521F}" type="slidenum">
              <a:rPr lang="en-US" noProof="0" smtClean="0"/>
              <a:t>‹#›</a:t>
            </a:fld>
            <a:endParaRPr lang="en-US" noProof="0" dirty="0"/>
          </a:p>
        </p:txBody>
      </p:sp>
      <p:grpSp>
        <p:nvGrpSpPr>
          <p:cNvPr id="8" name="Group 7">
            <a:extLst>
              <a:ext uri="{FF2B5EF4-FFF2-40B4-BE49-F238E27FC236}">
                <a16:creationId xmlns:a16="http://schemas.microsoft.com/office/drawing/2014/main" id="{CBF5BF6C-5F7D-464E-B42E-D194CF355A7E}"/>
              </a:ext>
            </a:extLst>
          </p:cNvPr>
          <p:cNvGrpSpPr/>
          <p:nvPr userDrawn="1"/>
        </p:nvGrpSpPr>
        <p:grpSpPr bwMode="ltGray">
          <a:xfrm rot="5400000">
            <a:off x="7096454" y="1615369"/>
            <a:ext cx="4959501" cy="5525761"/>
            <a:chOff x="7232499" y="-159283"/>
            <a:chExt cx="4959501" cy="5525761"/>
          </a:xfrm>
          <a:solidFill>
            <a:srgbClr val="76280B">
              <a:alpha val="60000"/>
            </a:srgbClr>
          </a:solidFill>
        </p:grpSpPr>
        <p:pic>
          <p:nvPicPr>
            <p:cNvPr id="9" name="Graphic 12" descr="Single gear">
              <a:extLst>
                <a:ext uri="{FF2B5EF4-FFF2-40B4-BE49-F238E27FC236}">
                  <a16:creationId xmlns:a16="http://schemas.microsoft.com/office/drawing/2014/main" id="{8F045C13-A0AE-4F21-8EE7-47DCE4B458F8}"/>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bwMode="ltGray">
            <a:xfrm>
              <a:off x="8994950" y="0"/>
              <a:ext cx="3197050" cy="3421066"/>
            </a:xfrm>
            <a:prstGeom prst="rect">
              <a:avLst/>
            </a:prstGeom>
          </p:spPr>
        </p:pic>
        <p:pic>
          <p:nvPicPr>
            <p:cNvPr id="10" name="Graphic 13" descr="Single gear">
              <a:extLst>
                <a:ext uri="{FF2B5EF4-FFF2-40B4-BE49-F238E27FC236}">
                  <a16:creationId xmlns:a16="http://schemas.microsoft.com/office/drawing/2014/main" id="{D5197B13-7446-4E28-A62C-4543D7BD632C}"/>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7232499" y="667872"/>
              <a:ext cx="2880000" cy="2880000"/>
            </a:xfrm>
            <a:prstGeom prst="rect">
              <a:avLst/>
            </a:prstGeom>
          </p:spPr>
        </p:pic>
        <p:pic>
          <p:nvPicPr>
            <p:cNvPr id="11" name="Graphic 14" descr="Single gear">
              <a:extLst>
                <a:ext uri="{FF2B5EF4-FFF2-40B4-BE49-F238E27FC236}">
                  <a16:creationId xmlns:a16="http://schemas.microsoft.com/office/drawing/2014/main" id="{4B5B975A-536D-4192-B3DE-875F5E141AA3}"/>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746667" y="2486478"/>
              <a:ext cx="2880000" cy="2880000"/>
            </a:xfrm>
            <a:prstGeom prst="rect">
              <a:avLst/>
            </a:prstGeom>
          </p:spPr>
        </p:pic>
        <p:pic>
          <p:nvPicPr>
            <p:cNvPr id="12" name="Graphic 15" descr="Single gear">
              <a:extLst>
                <a:ext uri="{FF2B5EF4-FFF2-40B4-BE49-F238E27FC236}">
                  <a16:creationId xmlns:a16="http://schemas.microsoft.com/office/drawing/2014/main" id="{5BB09BB4-511A-4714-92A7-D9CA09D1FD72}"/>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501643" y="-159283"/>
              <a:ext cx="1620000" cy="1620000"/>
            </a:xfrm>
            <a:prstGeom prst="rect">
              <a:avLst/>
            </a:prstGeom>
          </p:spPr>
        </p:pic>
      </p:grpSp>
    </p:spTree>
    <p:extLst>
      <p:ext uri="{BB962C8B-B14F-4D97-AF65-F5344CB8AC3E}">
        <p14:creationId xmlns:p14="http://schemas.microsoft.com/office/powerpoint/2010/main" val="5411827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C43ACEB-E181-40C8-A25E-FC72FE6B9869}" type="datetime1">
              <a:rPr lang="en-US" noProof="0" smtClean="0"/>
              <a:t>4/24/2023</a:t>
            </a:fld>
            <a:endParaRPr lang="en-US" noProof="0" dirty="0"/>
          </a:p>
        </p:txBody>
      </p:sp>
      <p:sp>
        <p:nvSpPr>
          <p:cNvPr id="8" name="Footer Placeholder 7"/>
          <p:cNvSpPr>
            <a:spLocks noGrp="1"/>
          </p:cNvSpPr>
          <p:nvPr>
            <p:ph type="ftr" sz="quarter" idx="11"/>
          </p:nvPr>
        </p:nvSpPr>
        <p:spPr/>
        <p:txBody>
          <a:bodyPr/>
          <a:lstStyle/>
          <a:p>
            <a:r>
              <a:rPr lang="en-US" noProof="0" dirty="0"/>
              <a:t>Add a footer</a:t>
            </a:r>
          </a:p>
        </p:txBody>
      </p:sp>
      <p:sp>
        <p:nvSpPr>
          <p:cNvPr id="9" name="Slide Number Placeholder 8"/>
          <p:cNvSpPr>
            <a:spLocks noGrp="1"/>
          </p:cNvSpPr>
          <p:nvPr>
            <p:ph type="sldNum" sz="quarter" idx="12"/>
          </p:nvPr>
        </p:nvSpPr>
        <p:spPr/>
        <p:txBody>
          <a:bodyPr/>
          <a:lstStyle/>
          <a:p>
            <a:fld id="{9E3FA76C-C565-46B6-8652-D75785E2521F}" type="slidenum">
              <a:rPr lang="en-US" noProof="0" smtClean="0"/>
              <a:t>‹#›</a:t>
            </a:fld>
            <a:endParaRPr lang="en-US" noProof="0" dirty="0"/>
          </a:p>
        </p:txBody>
      </p:sp>
      <p:grpSp>
        <p:nvGrpSpPr>
          <p:cNvPr id="10" name="Group 9">
            <a:extLst>
              <a:ext uri="{FF2B5EF4-FFF2-40B4-BE49-F238E27FC236}">
                <a16:creationId xmlns:a16="http://schemas.microsoft.com/office/drawing/2014/main" id="{F90C5C8C-B074-498F-921D-CC0B5DF8FBD3}"/>
              </a:ext>
            </a:extLst>
          </p:cNvPr>
          <p:cNvGrpSpPr/>
          <p:nvPr userDrawn="1"/>
        </p:nvGrpSpPr>
        <p:grpSpPr>
          <a:xfrm rot="10800000">
            <a:off x="108452" y="75467"/>
            <a:ext cx="5378800" cy="5588856"/>
            <a:chOff x="-424090" y="303112"/>
            <a:chExt cx="5378800" cy="5588856"/>
          </a:xfrm>
          <a:solidFill>
            <a:srgbClr val="F6BF73">
              <a:alpha val="30196"/>
            </a:srgbClr>
          </a:solidFill>
        </p:grpSpPr>
        <p:pic>
          <p:nvPicPr>
            <p:cNvPr id="11" name="Graphic 14" descr="Single gear">
              <a:extLst>
                <a:ext uri="{FF2B5EF4-FFF2-40B4-BE49-F238E27FC236}">
                  <a16:creationId xmlns:a16="http://schemas.microsoft.com/office/drawing/2014/main" id="{C270183A-92E0-49A5-B6BC-F19346763723}"/>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rot="5400000">
              <a:off x="1442081" y="2451153"/>
              <a:ext cx="3275424" cy="3606205"/>
            </a:xfrm>
            <a:prstGeom prst="rect">
              <a:avLst/>
            </a:prstGeom>
          </p:spPr>
        </p:pic>
        <p:pic>
          <p:nvPicPr>
            <p:cNvPr id="12" name="Graphic 15" descr="Single gear">
              <a:extLst>
                <a:ext uri="{FF2B5EF4-FFF2-40B4-BE49-F238E27FC236}">
                  <a16:creationId xmlns:a16="http://schemas.microsoft.com/office/drawing/2014/main" id="{6E086889-5472-4B65-A156-D0B8F369C344}"/>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1092764" y="303112"/>
              <a:ext cx="2880000" cy="2880000"/>
            </a:xfrm>
            <a:prstGeom prst="rect">
              <a:avLst/>
            </a:prstGeom>
          </p:spPr>
        </p:pic>
        <p:pic>
          <p:nvPicPr>
            <p:cNvPr id="13" name="Graphic 16" descr="Single gear">
              <a:extLst>
                <a:ext uri="{FF2B5EF4-FFF2-40B4-BE49-F238E27FC236}">
                  <a16:creationId xmlns:a16="http://schemas.microsoft.com/office/drawing/2014/main" id="{4BCBF44F-62C7-4F40-99DF-85C459F43ED6}"/>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424090" y="1817280"/>
              <a:ext cx="2880000" cy="2880000"/>
            </a:xfrm>
            <a:prstGeom prst="rect">
              <a:avLst/>
            </a:prstGeom>
          </p:spPr>
        </p:pic>
        <p:pic>
          <p:nvPicPr>
            <p:cNvPr id="14" name="Graphic 17" descr="Single gear">
              <a:extLst>
                <a:ext uri="{FF2B5EF4-FFF2-40B4-BE49-F238E27FC236}">
                  <a16:creationId xmlns:a16="http://schemas.microsoft.com/office/drawing/2014/main" id="{ABF64D53-5ED0-4A1D-A7EA-94CDB0D37EC9}"/>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625457" y="4024986"/>
              <a:ext cx="1620000" cy="1620000"/>
            </a:xfrm>
            <a:prstGeom prst="rect">
              <a:avLst/>
            </a:prstGeom>
          </p:spPr>
        </p:pic>
        <p:pic>
          <p:nvPicPr>
            <p:cNvPr id="15" name="Graphic 18" descr="Single gear">
              <a:extLst>
                <a:ext uri="{FF2B5EF4-FFF2-40B4-BE49-F238E27FC236}">
                  <a16:creationId xmlns:a16="http://schemas.microsoft.com/office/drawing/2014/main" id="{2565C769-10BF-4E7B-B099-B4FD458436E5}"/>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226710" y="1355170"/>
              <a:ext cx="1728000" cy="1728000"/>
            </a:xfrm>
            <a:prstGeom prst="rect">
              <a:avLst/>
            </a:prstGeom>
          </p:spPr>
        </p:pic>
      </p:grpSp>
    </p:spTree>
    <p:extLst>
      <p:ext uri="{BB962C8B-B14F-4D97-AF65-F5344CB8AC3E}">
        <p14:creationId xmlns:p14="http://schemas.microsoft.com/office/powerpoint/2010/main" val="1156740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5CB76B1-5006-45A2-8097-AF479FF6F4EF}" type="datetime1">
              <a:rPr lang="en-US" noProof="0" smtClean="0"/>
              <a:t>4/24/2023</a:t>
            </a:fld>
            <a:endParaRPr lang="en-US" noProof="0" dirty="0"/>
          </a:p>
        </p:txBody>
      </p:sp>
      <p:sp>
        <p:nvSpPr>
          <p:cNvPr id="4" name="Footer Placeholder 3"/>
          <p:cNvSpPr>
            <a:spLocks noGrp="1"/>
          </p:cNvSpPr>
          <p:nvPr>
            <p:ph type="ftr" sz="quarter" idx="11"/>
          </p:nvPr>
        </p:nvSpPr>
        <p:spPr/>
        <p:txBody>
          <a:bodyPr/>
          <a:lstStyle/>
          <a:p>
            <a:r>
              <a:rPr lang="en-US" noProof="0" dirty="0"/>
              <a:t>Add a footer</a:t>
            </a:r>
          </a:p>
        </p:txBody>
      </p:sp>
      <p:sp>
        <p:nvSpPr>
          <p:cNvPr id="5" name="Slide Number Placeholder 4"/>
          <p:cNvSpPr>
            <a:spLocks noGrp="1"/>
          </p:cNvSpPr>
          <p:nvPr>
            <p:ph type="sldNum" sz="quarter" idx="12"/>
          </p:nvPr>
        </p:nvSpPr>
        <p:spPr/>
        <p:txBody>
          <a:bodyPr/>
          <a:lstStyle/>
          <a:p>
            <a:fld id="{9E3FA76C-C565-46B6-8652-D75785E2521F}" type="slidenum">
              <a:rPr lang="en-US" noProof="0" smtClean="0"/>
              <a:t>‹#›</a:t>
            </a:fld>
            <a:endParaRPr lang="en-US" noProof="0" dirty="0"/>
          </a:p>
        </p:txBody>
      </p:sp>
      <p:grpSp>
        <p:nvGrpSpPr>
          <p:cNvPr id="6" name="Group 5">
            <a:extLst>
              <a:ext uri="{FF2B5EF4-FFF2-40B4-BE49-F238E27FC236}">
                <a16:creationId xmlns:a16="http://schemas.microsoft.com/office/drawing/2014/main" id="{1CA97C9F-27FA-4BCE-84C2-EA9C0347E974}"/>
              </a:ext>
            </a:extLst>
          </p:cNvPr>
          <p:cNvGrpSpPr/>
          <p:nvPr userDrawn="1"/>
        </p:nvGrpSpPr>
        <p:grpSpPr>
          <a:xfrm rot="5400000">
            <a:off x="227324" y="1282732"/>
            <a:ext cx="5378800" cy="5588856"/>
            <a:chOff x="-424090" y="303112"/>
            <a:chExt cx="5378800" cy="5588856"/>
          </a:xfrm>
          <a:solidFill>
            <a:srgbClr val="F6BF73">
              <a:alpha val="30196"/>
            </a:srgbClr>
          </a:solidFill>
        </p:grpSpPr>
        <p:pic>
          <p:nvPicPr>
            <p:cNvPr id="7" name="Graphic 10" descr="Single gear">
              <a:extLst>
                <a:ext uri="{FF2B5EF4-FFF2-40B4-BE49-F238E27FC236}">
                  <a16:creationId xmlns:a16="http://schemas.microsoft.com/office/drawing/2014/main" id="{6EEB6AF8-1385-4805-8E97-CDE431030B09}"/>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rot="5400000">
              <a:off x="1442081" y="2451153"/>
              <a:ext cx="3275424" cy="3606205"/>
            </a:xfrm>
            <a:prstGeom prst="rect">
              <a:avLst/>
            </a:prstGeom>
          </p:spPr>
        </p:pic>
        <p:pic>
          <p:nvPicPr>
            <p:cNvPr id="8" name="Graphic 11" descr="Single gear">
              <a:extLst>
                <a:ext uri="{FF2B5EF4-FFF2-40B4-BE49-F238E27FC236}">
                  <a16:creationId xmlns:a16="http://schemas.microsoft.com/office/drawing/2014/main" id="{1F08FE59-AC1A-4BF7-B9D5-7672C8C7D396}"/>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1092764" y="303112"/>
              <a:ext cx="2880000" cy="2880000"/>
            </a:xfrm>
            <a:prstGeom prst="rect">
              <a:avLst/>
            </a:prstGeom>
          </p:spPr>
        </p:pic>
        <p:pic>
          <p:nvPicPr>
            <p:cNvPr id="9" name="Graphic 12" descr="Single gear">
              <a:extLst>
                <a:ext uri="{FF2B5EF4-FFF2-40B4-BE49-F238E27FC236}">
                  <a16:creationId xmlns:a16="http://schemas.microsoft.com/office/drawing/2014/main" id="{F44470E0-8B01-46E6-90F1-4B52CB3EFFE8}"/>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424090" y="1817280"/>
              <a:ext cx="2880000" cy="2880000"/>
            </a:xfrm>
            <a:prstGeom prst="rect">
              <a:avLst/>
            </a:prstGeom>
          </p:spPr>
        </p:pic>
        <p:pic>
          <p:nvPicPr>
            <p:cNvPr id="10" name="Graphic 13" descr="Single gear">
              <a:extLst>
                <a:ext uri="{FF2B5EF4-FFF2-40B4-BE49-F238E27FC236}">
                  <a16:creationId xmlns:a16="http://schemas.microsoft.com/office/drawing/2014/main" id="{2FB2E216-0387-4DF4-A432-E877C96A7BA6}"/>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625457" y="4024986"/>
              <a:ext cx="1620000" cy="1620000"/>
            </a:xfrm>
            <a:prstGeom prst="rect">
              <a:avLst/>
            </a:prstGeom>
          </p:spPr>
        </p:pic>
        <p:pic>
          <p:nvPicPr>
            <p:cNvPr id="11" name="Graphic 14" descr="Single gear">
              <a:extLst>
                <a:ext uri="{FF2B5EF4-FFF2-40B4-BE49-F238E27FC236}">
                  <a16:creationId xmlns:a16="http://schemas.microsoft.com/office/drawing/2014/main" id="{53685AA4-853C-46A8-8ADB-FA80FE59BFB5}"/>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226710" y="1355170"/>
              <a:ext cx="1728000" cy="1728000"/>
            </a:xfrm>
            <a:prstGeom prst="rect">
              <a:avLst/>
            </a:prstGeom>
          </p:spPr>
        </p:pic>
      </p:grpSp>
    </p:spTree>
    <p:extLst>
      <p:ext uri="{BB962C8B-B14F-4D97-AF65-F5344CB8AC3E}">
        <p14:creationId xmlns:p14="http://schemas.microsoft.com/office/powerpoint/2010/main" val="31566431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868BED-EE9A-4B4C-A62E-CFBF18AE4A2A}" type="datetime1">
              <a:rPr lang="en-US" noProof="0" smtClean="0"/>
              <a:t>4/24/2023</a:t>
            </a:fld>
            <a:endParaRPr lang="en-US" noProof="0" dirty="0"/>
          </a:p>
        </p:txBody>
      </p:sp>
      <p:sp>
        <p:nvSpPr>
          <p:cNvPr id="3" name="Footer Placeholder 2"/>
          <p:cNvSpPr>
            <a:spLocks noGrp="1"/>
          </p:cNvSpPr>
          <p:nvPr>
            <p:ph type="ftr" sz="quarter" idx="11"/>
          </p:nvPr>
        </p:nvSpPr>
        <p:spPr/>
        <p:txBody>
          <a:bodyPr/>
          <a:lstStyle/>
          <a:p>
            <a:r>
              <a:rPr lang="en-US" noProof="0" dirty="0"/>
              <a:t>Add a footer</a:t>
            </a:r>
          </a:p>
        </p:txBody>
      </p:sp>
      <p:sp>
        <p:nvSpPr>
          <p:cNvPr id="4" name="Slide Number Placeholder 3"/>
          <p:cNvSpPr>
            <a:spLocks noGrp="1"/>
          </p:cNvSpPr>
          <p:nvPr>
            <p:ph type="sldNum" sz="quarter" idx="12"/>
          </p:nvPr>
        </p:nvSpPr>
        <p:spPr/>
        <p:txBody>
          <a:bodyPr/>
          <a:lstStyle/>
          <a:p>
            <a:fld id="{9E3FA76C-C565-46B6-8652-D75785E2521F}" type="slidenum">
              <a:rPr lang="en-US" noProof="0" smtClean="0"/>
              <a:t>‹#›</a:t>
            </a:fld>
            <a:endParaRPr lang="en-US" noProof="0" dirty="0"/>
          </a:p>
        </p:txBody>
      </p:sp>
      <p:grpSp>
        <p:nvGrpSpPr>
          <p:cNvPr id="5" name="Group 4">
            <a:extLst>
              <a:ext uri="{FF2B5EF4-FFF2-40B4-BE49-F238E27FC236}">
                <a16:creationId xmlns:a16="http://schemas.microsoft.com/office/drawing/2014/main" id="{AC2D2AED-B2EF-46D8-BC7C-81AE25C80786}"/>
              </a:ext>
            </a:extLst>
          </p:cNvPr>
          <p:cNvGrpSpPr/>
          <p:nvPr userDrawn="1"/>
        </p:nvGrpSpPr>
        <p:grpSpPr bwMode="ltGray">
          <a:xfrm>
            <a:off x="7232499" y="-159283"/>
            <a:ext cx="4959501" cy="5224009"/>
            <a:chOff x="7232499" y="-159283"/>
            <a:chExt cx="4959501" cy="5224009"/>
          </a:xfrm>
          <a:solidFill>
            <a:srgbClr val="76280B">
              <a:alpha val="60000"/>
            </a:srgbClr>
          </a:solidFill>
        </p:grpSpPr>
        <p:pic>
          <p:nvPicPr>
            <p:cNvPr id="6" name="Graphic 7" descr="Single gear">
              <a:extLst>
                <a:ext uri="{FF2B5EF4-FFF2-40B4-BE49-F238E27FC236}">
                  <a16:creationId xmlns:a16="http://schemas.microsoft.com/office/drawing/2014/main" id="{2F9289FC-9317-4EC5-8064-00D341850192}"/>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bwMode="ltGray">
            <a:xfrm>
              <a:off x="8994950" y="0"/>
              <a:ext cx="3197050" cy="3421066"/>
            </a:xfrm>
            <a:prstGeom prst="rect">
              <a:avLst/>
            </a:prstGeom>
          </p:spPr>
        </p:pic>
        <p:pic>
          <p:nvPicPr>
            <p:cNvPr id="7" name="Graphic 8" descr="Single gear">
              <a:extLst>
                <a:ext uri="{FF2B5EF4-FFF2-40B4-BE49-F238E27FC236}">
                  <a16:creationId xmlns:a16="http://schemas.microsoft.com/office/drawing/2014/main" id="{09784D29-4AB9-4581-A176-2BC2AD58F82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7232499" y="667872"/>
              <a:ext cx="2880000" cy="2880000"/>
            </a:xfrm>
            <a:prstGeom prst="rect">
              <a:avLst/>
            </a:prstGeom>
          </p:spPr>
        </p:pic>
        <p:pic>
          <p:nvPicPr>
            <p:cNvPr id="8" name="Graphic 9" descr="Single gear">
              <a:extLst>
                <a:ext uri="{FF2B5EF4-FFF2-40B4-BE49-F238E27FC236}">
                  <a16:creationId xmlns:a16="http://schemas.microsoft.com/office/drawing/2014/main" id="{25EF2775-3EFB-4A64-8FAF-4D8B56AE073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746667" y="2184726"/>
              <a:ext cx="2880000" cy="2880000"/>
            </a:xfrm>
            <a:prstGeom prst="rect">
              <a:avLst/>
            </a:prstGeom>
          </p:spPr>
        </p:pic>
        <p:pic>
          <p:nvPicPr>
            <p:cNvPr id="9" name="Graphic 10" descr="Single gear">
              <a:extLst>
                <a:ext uri="{FF2B5EF4-FFF2-40B4-BE49-F238E27FC236}">
                  <a16:creationId xmlns:a16="http://schemas.microsoft.com/office/drawing/2014/main" id="{A34C11DA-4074-454D-800C-0FC5FBF1CD12}"/>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501643" y="-159283"/>
              <a:ext cx="1620000" cy="1620000"/>
            </a:xfrm>
            <a:prstGeom prst="rect">
              <a:avLst/>
            </a:prstGeom>
          </p:spPr>
        </p:pic>
      </p:grpSp>
    </p:spTree>
    <p:extLst>
      <p:ext uri="{BB962C8B-B14F-4D97-AF65-F5344CB8AC3E}">
        <p14:creationId xmlns:p14="http://schemas.microsoft.com/office/powerpoint/2010/main" val="8652064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EF9ECCC-9545-44BC-9532-7D20AA1F3BC4}" type="datetime1">
              <a:rPr lang="en-US" noProof="0" smtClean="0"/>
              <a:t>4/24/2023</a:t>
            </a:fld>
            <a:endParaRPr lang="en-US" noProof="0" dirty="0"/>
          </a:p>
        </p:txBody>
      </p:sp>
      <p:sp>
        <p:nvSpPr>
          <p:cNvPr id="6" name="Footer Placeholder 5"/>
          <p:cNvSpPr>
            <a:spLocks noGrp="1"/>
          </p:cNvSpPr>
          <p:nvPr>
            <p:ph type="ftr" sz="quarter" idx="11"/>
          </p:nvPr>
        </p:nvSpPr>
        <p:spPr/>
        <p:txBody>
          <a:bodyPr/>
          <a:lstStyle/>
          <a:p>
            <a:r>
              <a:rPr lang="en-US" noProof="0" dirty="0"/>
              <a:t>Add a footer</a:t>
            </a:r>
          </a:p>
        </p:txBody>
      </p:sp>
      <p:sp>
        <p:nvSpPr>
          <p:cNvPr id="7" name="Slide Number Placeholder 6"/>
          <p:cNvSpPr>
            <a:spLocks noGrp="1"/>
          </p:cNvSpPr>
          <p:nvPr>
            <p:ph type="sldNum" sz="quarter" idx="12"/>
          </p:nvPr>
        </p:nvSpPr>
        <p:spPr/>
        <p:txBody>
          <a:bodyPr/>
          <a:lstStyle/>
          <a:p>
            <a:fld id="{9E3FA76C-C565-46B6-8652-D75785E2521F}" type="slidenum">
              <a:rPr lang="en-US" noProof="0" smtClean="0"/>
              <a:t>‹#›</a:t>
            </a:fld>
            <a:endParaRPr lang="en-US" noProof="0" dirty="0"/>
          </a:p>
        </p:txBody>
      </p:sp>
      <p:grpSp>
        <p:nvGrpSpPr>
          <p:cNvPr id="8" name="Group 7">
            <a:extLst>
              <a:ext uri="{FF2B5EF4-FFF2-40B4-BE49-F238E27FC236}">
                <a16:creationId xmlns:a16="http://schemas.microsoft.com/office/drawing/2014/main" id="{9F6BBB30-80DB-4A1B-9DD3-A090C4EF2F33}"/>
              </a:ext>
            </a:extLst>
          </p:cNvPr>
          <p:cNvGrpSpPr/>
          <p:nvPr userDrawn="1"/>
        </p:nvGrpSpPr>
        <p:grpSpPr bwMode="ltGray">
          <a:xfrm rot="5400000">
            <a:off x="7251814" y="1766245"/>
            <a:ext cx="4959501" cy="5224009"/>
            <a:chOff x="7232499" y="-159283"/>
            <a:chExt cx="4959501" cy="5224009"/>
          </a:xfrm>
          <a:solidFill>
            <a:srgbClr val="76280B">
              <a:alpha val="60000"/>
            </a:srgbClr>
          </a:solidFill>
        </p:grpSpPr>
        <p:pic>
          <p:nvPicPr>
            <p:cNvPr id="9" name="Graphic 17" descr="Single gear">
              <a:extLst>
                <a:ext uri="{FF2B5EF4-FFF2-40B4-BE49-F238E27FC236}">
                  <a16:creationId xmlns:a16="http://schemas.microsoft.com/office/drawing/2014/main" id="{4FC3313D-A401-4847-ABED-CDF1803D067C}"/>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bwMode="ltGray">
            <a:xfrm>
              <a:off x="8994950" y="0"/>
              <a:ext cx="3197050" cy="3421066"/>
            </a:xfrm>
            <a:prstGeom prst="rect">
              <a:avLst/>
            </a:prstGeom>
          </p:spPr>
        </p:pic>
        <p:pic>
          <p:nvPicPr>
            <p:cNvPr id="10" name="Graphic 18" descr="Single gear">
              <a:extLst>
                <a:ext uri="{FF2B5EF4-FFF2-40B4-BE49-F238E27FC236}">
                  <a16:creationId xmlns:a16="http://schemas.microsoft.com/office/drawing/2014/main" id="{62BA598A-71EC-4BD4-8924-8F16E990AF5A}"/>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7232499" y="667872"/>
              <a:ext cx="2880000" cy="2880000"/>
            </a:xfrm>
            <a:prstGeom prst="rect">
              <a:avLst/>
            </a:prstGeom>
          </p:spPr>
        </p:pic>
        <p:pic>
          <p:nvPicPr>
            <p:cNvPr id="11" name="Graphic 19" descr="Single gear">
              <a:extLst>
                <a:ext uri="{FF2B5EF4-FFF2-40B4-BE49-F238E27FC236}">
                  <a16:creationId xmlns:a16="http://schemas.microsoft.com/office/drawing/2014/main" id="{2086399E-589B-48EE-B396-961A783106EF}"/>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746667" y="2184726"/>
              <a:ext cx="2880000" cy="2880000"/>
            </a:xfrm>
            <a:prstGeom prst="rect">
              <a:avLst/>
            </a:prstGeom>
          </p:spPr>
        </p:pic>
        <p:pic>
          <p:nvPicPr>
            <p:cNvPr id="12" name="Graphic 20" descr="Single gear">
              <a:extLst>
                <a:ext uri="{FF2B5EF4-FFF2-40B4-BE49-F238E27FC236}">
                  <a16:creationId xmlns:a16="http://schemas.microsoft.com/office/drawing/2014/main" id="{F2A039E4-F69C-4905-B047-6891B77F8CAA}"/>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501643" y="-159283"/>
              <a:ext cx="1620000" cy="1620000"/>
            </a:xfrm>
            <a:prstGeom prst="rect">
              <a:avLst/>
            </a:prstGeom>
          </p:spPr>
        </p:pic>
      </p:grpSp>
    </p:spTree>
    <p:extLst>
      <p:ext uri="{BB962C8B-B14F-4D97-AF65-F5344CB8AC3E}">
        <p14:creationId xmlns:p14="http://schemas.microsoft.com/office/powerpoint/2010/main" val="23419045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19CF489-F37E-46A1-B349-73EC0FEEB448}" type="datetime1">
              <a:rPr lang="en-US" noProof="0" smtClean="0"/>
              <a:t>4/24/2023</a:t>
            </a:fld>
            <a:endParaRPr lang="en-US" noProof="0" dirty="0"/>
          </a:p>
        </p:txBody>
      </p:sp>
      <p:sp>
        <p:nvSpPr>
          <p:cNvPr id="6" name="Footer Placeholder 5"/>
          <p:cNvSpPr>
            <a:spLocks noGrp="1"/>
          </p:cNvSpPr>
          <p:nvPr>
            <p:ph type="ftr" sz="quarter" idx="11"/>
          </p:nvPr>
        </p:nvSpPr>
        <p:spPr/>
        <p:txBody>
          <a:bodyPr/>
          <a:lstStyle/>
          <a:p>
            <a:r>
              <a:rPr lang="en-US" noProof="0" dirty="0"/>
              <a:t>Add a footer</a:t>
            </a:r>
          </a:p>
        </p:txBody>
      </p:sp>
      <p:sp>
        <p:nvSpPr>
          <p:cNvPr id="7" name="Slide Number Placeholder 6"/>
          <p:cNvSpPr>
            <a:spLocks noGrp="1"/>
          </p:cNvSpPr>
          <p:nvPr>
            <p:ph type="sldNum" sz="quarter" idx="12"/>
          </p:nvPr>
        </p:nvSpPr>
        <p:spPr/>
        <p:txBody>
          <a:bodyPr/>
          <a:lstStyle/>
          <a:p>
            <a:fld id="{9E3FA76C-C565-46B6-8652-D75785E2521F}" type="slidenum">
              <a:rPr lang="en-US" noProof="0" smtClean="0"/>
              <a:t>‹#›</a:t>
            </a:fld>
            <a:endParaRPr lang="en-US" noProof="0" dirty="0"/>
          </a:p>
        </p:txBody>
      </p:sp>
      <p:grpSp>
        <p:nvGrpSpPr>
          <p:cNvPr id="8" name="Group 7">
            <a:extLst>
              <a:ext uri="{FF2B5EF4-FFF2-40B4-BE49-F238E27FC236}">
                <a16:creationId xmlns:a16="http://schemas.microsoft.com/office/drawing/2014/main" id="{9F6BBB30-80DB-4A1B-9DD3-A090C4EF2F33}"/>
              </a:ext>
            </a:extLst>
          </p:cNvPr>
          <p:cNvGrpSpPr/>
          <p:nvPr userDrawn="1"/>
        </p:nvGrpSpPr>
        <p:grpSpPr bwMode="ltGray">
          <a:xfrm rot="5400000">
            <a:off x="7251814" y="1766245"/>
            <a:ext cx="4959501" cy="5224009"/>
            <a:chOff x="7232499" y="-159283"/>
            <a:chExt cx="4959501" cy="5224009"/>
          </a:xfrm>
          <a:solidFill>
            <a:srgbClr val="76280B">
              <a:alpha val="60000"/>
            </a:srgbClr>
          </a:solidFill>
        </p:grpSpPr>
        <p:pic>
          <p:nvPicPr>
            <p:cNvPr id="9" name="Graphic 17" descr="Single gear">
              <a:extLst>
                <a:ext uri="{FF2B5EF4-FFF2-40B4-BE49-F238E27FC236}">
                  <a16:creationId xmlns:a16="http://schemas.microsoft.com/office/drawing/2014/main" id="{4FC3313D-A401-4847-ABED-CDF1803D067C}"/>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bwMode="ltGray">
            <a:xfrm>
              <a:off x="8994950" y="0"/>
              <a:ext cx="3197050" cy="3421066"/>
            </a:xfrm>
            <a:prstGeom prst="rect">
              <a:avLst/>
            </a:prstGeom>
          </p:spPr>
        </p:pic>
        <p:pic>
          <p:nvPicPr>
            <p:cNvPr id="10" name="Graphic 18" descr="Single gear">
              <a:extLst>
                <a:ext uri="{FF2B5EF4-FFF2-40B4-BE49-F238E27FC236}">
                  <a16:creationId xmlns:a16="http://schemas.microsoft.com/office/drawing/2014/main" id="{62BA598A-71EC-4BD4-8924-8F16E990AF5A}"/>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7232499" y="667872"/>
              <a:ext cx="2880000" cy="2880000"/>
            </a:xfrm>
            <a:prstGeom prst="rect">
              <a:avLst/>
            </a:prstGeom>
          </p:spPr>
        </p:pic>
        <p:pic>
          <p:nvPicPr>
            <p:cNvPr id="11" name="Graphic 19" descr="Single gear">
              <a:extLst>
                <a:ext uri="{FF2B5EF4-FFF2-40B4-BE49-F238E27FC236}">
                  <a16:creationId xmlns:a16="http://schemas.microsoft.com/office/drawing/2014/main" id="{2086399E-589B-48EE-B396-961A783106EF}"/>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746667" y="2184726"/>
              <a:ext cx="2880000" cy="2880000"/>
            </a:xfrm>
            <a:prstGeom prst="rect">
              <a:avLst/>
            </a:prstGeom>
          </p:spPr>
        </p:pic>
        <p:pic>
          <p:nvPicPr>
            <p:cNvPr id="12" name="Graphic 20" descr="Single gear">
              <a:extLst>
                <a:ext uri="{FF2B5EF4-FFF2-40B4-BE49-F238E27FC236}">
                  <a16:creationId xmlns:a16="http://schemas.microsoft.com/office/drawing/2014/main" id="{F2A039E4-F69C-4905-B047-6891B77F8CAA}"/>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501643" y="-159283"/>
              <a:ext cx="1620000" cy="1620000"/>
            </a:xfrm>
            <a:prstGeom prst="rect">
              <a:avLst/>
            </a:prstGeom>
          </p:spPr>
        </p:pic>
      </p:grpSp>
    </p:spTree>
    <p:extLst>
      <p:ext uri="{BB962C8B-B14F-4D97-AF65-F5344CB8AC3E}">
        <p14:creationId xmlns:p14="http://schemas.microsoft.com/office/powerpoint/2010/main" val="18793527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3C89B4-E0F9-4104-AE07-80505506C555}" type="datetime1">
              <a:rPr lang="en-US" noProof="0" smtClean="0"/>
              <a:t>4/24/2023</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grpSp>
        <p:nvGrpSpPr>
          <p:cNvPr id="7" name="Group 6">
            <a:extLst>
              <a:ext uri="{FF2B5EF4-FFF2-40B4-BE49-F238E27FC236}">
                <a16:creationId xmlns:a16="http://schemas.microsoft.com/office/drawing/2014/main" id="{22B243BA-55F2-42F1-B294-0EB708FCD888}"/>
              </a:ext>
            </a:extLst>
          </p:cNvPr>
          <p:cNvGrpSpPr/>
          <p:nvPr userDrawn="1"/>
        </p:nvGrpSpPr>
        <p:grpSpPr>
          <a:xfrm rot="10800000">
            <a:off x="108452" y="75467"/>
            <a:ext cx="5378800" cy="5588856"/>
            <a:chOff x="-424090" y="303112"/>
            <a:chExt cx="5378800" cy="5588856"/>
          </a:xfrm>
          <a:solidFill>
            <a:srgbClr val="F6BF73">
              <a:alpha val="30196"/>
            </a:srgbClr>
          </a:solidFill>
        </p:grpSpPr>
        <p:pic>
          <p:nvPicPr>
            <p:cNvPr id="8" name="Graphic 12" descr="Single gear">
              <a:extLst>
                <a:ext uri="{FF2B5EF4-FFF2-40B4-BE49-F238E27FC236}">
                  <a16:creationId xmlns:a16="http://schemas.microsoft.com/office/drawing/2014/main" id="{46408269-63CF-4017-AC0D-C35B044D3076}"/>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rot="5400000">
              <a:off x="1442081" y="2451153"/>
              <a:ext cx="3275424" cy="3606205"/>
            </a:xfrm>
            <a:prstGeom prst="rect">
              <a:avLst/>
            </a:prstGeom>
          </p:spPr>
        </p:pic>
        <p:pic>
          <p:nvPicPr>
            <p:cNvPr id="9" name="Graphic 13" descr="Single gear">
              <a:extLst>
                <a:ext uri="{FF2B5EF4-FFF2-40B4-BE49-F238E27FC236}">
                  <a16:creationId xmlns:a16="http://schemas.microsoft.com/office/drawing/2014/main" id="{7A3695B4-ADE3-45A9-8119-67D5F83A8C3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1092764" y="303112"/>
              <a:ext cx="2880000" cy="2880000"/>
            </a:xfrm>
            <a:prstGeom prst="rect">
              <a:avLst/>
            </a:prstGeom>
          </p:spPr>
        </p:pic>
        <p:pic>
          <p:nvPicPr>
            <p:cNvPr id="10" name="Graphic 14" descr="Single gear">
              <a:extLst>
                <a:ext uri="{FF2B5EF4-FFF2-40B4-BE49-F238E27FC236}">
                  <a16:creationId xmlns:a16="http://schemas.microsoft.com/office/drawing/2014/main" id="{6B8F0030-0551-4558-8533-64D2E4838DB7}"/>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424090" y="1817280"/>
              <a:ext cx="2880000" cy="2880000"/>
            </a:xfrm>
            <a:prstGeom prst="rect">
              <a:avLst/>
            </a:prstGeom>
          </p:spPr>
        </p:pic>
        <p:pic>
          <p:nvPicPr>
            <p:cNvPr id="11" name="Graphic 15" descr="Single gear">
              <a:extLst>
                <a:ext uri="{FF2B5EF4-FFF2-40B4-BE49-F238E27FC236}">
                  <a16:creationId xmlns:a16="http://schemas.microsoft.com/office/drawing/2014/main" id="{59607E3E-29E0-44E4-899A-0955FA4D367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625457" y="4024986"/>
              <a:ext cx="1620000" cy="1620000"/>
            </a:xfrm>
            <a:prstGeom prst="rect">
              <a:avLst/>
            </a:prstGeom>
          </p:spPr>
        </p:pic>
        <p:pic>
          <p:nvPicPr>
            <p:cNvPr id="12" name="Graphic 16" descr="Single gear">
              <a:extLst>
                <a:ext uri="{FF2B5EF4-FFF2-40B4-BE49-F238E27FC236}">
                  <a16:creationId xmlns:a16="http://schemas.microsoft.com/office/drawing/2014/main" id="{AD4251FC-462A-4B83-9F84-2358E52E31E8}"/>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226710" y="1355170"/>
              <a:ext cx="1728000" cy="1728000"/>
            </a:xfrm>
            <a:prstGeom prst="rect">
              <a:avLst/>
            </a:prstGeom>
          </p:spPr>
        </p:pic>
      </p:grpSp>
    </p:spTree>
    <p:extLst>
      <p:ext uri="{BB962C8B-B14F-4D97-AF65-F5344CB8AC3E}">
        <p14:creationId xmlns:p14="http://schemas.microsoft.com/office/powerpoint/2010/main" val="3295446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80F255-3C6E-48A4-AEC6-181BC99CDAC2}" type="datetime1">
              <a:rPr lang="en-US" noProof="0" smtClean="0"/>
              <a:t>4/24/2023</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grpSp>
        <p:nvGrpSpPr>
          <p:cNvPr id="10" name="Group 9">
            <a:extLst>
              <a:ext uri="{FF2B5EF4-FFF2-40B4-BE49-F238E27FC236}">
                <a16:creationId xmlns:a16="http://schemas.microsoft.com/office/drawing/2014/main" id="{D7FCAB52-C8F0-4659-9B95-C792632631CE}"/>
              </a:ext>
            </a:extLst>
          </p:cNvPr>
          <p:cNvGrpSpPr/>
          <p:nvPr userDrawn="1"/>
        </p:nvGrpSpPr>
        <p:grpSpPr bwMode="ltGray">
          <a:xfrm rot="5400000">
            <a:off x="7251814" y="1766245"/>
            <a:ext cx="4959501" cy="5224009"/>
            <a:chOff x="7232499" y="-159283"/>
            <a:chExt cx="4959501" cy="5224009"/>
          </a:xfrm>
          <a:solidFill>
            <a:srgbClr val="76280B">
              <a:alpha val="60000"/>
            </a:srgbClr>
          </a:solidFill>
        </p:grpSpPr>
        <p:pic>
          <p:nvPicPr>
            <p:cNvPr id="11" name="Graphic 18" descr="Single gear">
              <a:extLst>
                <a:ext uri="{FF2B5EF4-FFF2-40B4-BE49-F238E27FC236}">
                  <a16:creationId xmlns:a16="http://schemas.microsoft.com/office/drawing/2014/main" id="{5E98770F-9E46-4F69-9A76-F671813AF579}"/>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bwMode="ltGray">
            <a:xfrm>
              <a:off x="8994950" y="0"/>
              <a:ext cx="3197050" cy="3421066"/>
            </a:xfrm>
            <a:prstGeom prst="rect">
              <a:avLst/>
            </a:prstGeom>
          </p:spPr>
        </p:pic>
        <p:pic>
          <p:nvPicPr>
            <p:cNvPr id="12" name="Graphic 19" descr="Single gear">
              <a:extLst>
                <a:ext uri="{FF2B5EF4-FFF2-40B4-BE49-F238E27FC236}">
                  <a16:creationId xmlns:a16="http://schemas.microsoft.com/office/drawing/2014/main" id="{F08BF8CF-C3C2-4767-B88B-DE07E6A628ED}"/>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7232499" y="667872"/>
              <a:ext cx="2880000" cy="2880000"/>
            </a:xfrm>
            <a:prstGeom prst="rect">
              <a:avLst/>
            </a:prstGeom>
          </p:spPr>
        </p:pic>
        <p:pic>
          <p:nvPicPr>
            <p:cNvPr id="13" name="Graphic 20" descr="Single gear">
              <a:extLst>
                <a:ext uri="{FF2B5EF4-FFF2-40B4-BE49-F238E27FC236}">
                  <a16:creationId xmlns:a16="http://schemas.microsoft.com/office/drawing/2014/main" id="{E63AFEB7-4AAE-448E-8B0B-C2F2287771AF}"/>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746667" y="2184726"/>
              <a:ext cx="2880000" cy="2880000"/>
            </a:xfrm>
            <a:prstGeom prst="rect">
              <a:avLst/>
            </a:prstGeom>
          </p:spPr>
        </p:pic>
        <p:pic>
          <p:nvPicPr>
            <p:cNvPr id="14" name="Graphic 21" descr="Single gear">
              <a:extLst>
                <a:ext uri="{FF2B5EF4-FFF2-40B4-BE49-F238E27FC236}">
                  <a16:creationId xmlns:a16="http://schemas.microsoft.com/office/drawing/2014/main" id="{E279C731-1AAF-453A-94B0-6CC292039503}"/>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501643" y="-159283"/>
              <a:ext cx="1620000" cy="1620000"/>
            </a:xfrm>
            <a:prstGeom prst="rect">
              <a:avLst/>
            </a:prstGeom>
          </p:spPr>
        </p:pic>
      </p:grpSp>
    </p:spTree>
    <p:extLst>
      <p:ext uri="{BB962C8B-B14F-4D97-AF65-F5344CB8AC3E}">
        <p14:creationId xmlns:p14="http://schemas.microsoft.com/office/powerpoint/2010/main" val="6881571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866A7D-8C24-49A8-AEDE-E9C658E36900}" type="datetime1">
              <a:rPr lang="en-US" noProof="0" smtClean="0"/>
              <a:t>4/24/2023</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grpSp>
        <p:nvGrpSpPr>
          <p:cNvPr id="7" name="Group 6">
            <a:extLst>
              <a:ext uri="{FF2B5EF4-FFF2-40B4-BE49-F238E27FC236}">
                <a16:creationId xmlns:a16="http://schemas.microsoft.com/office/drawing/2014/main" id="{8CB2BD5A-C0EC-4AC1-BBF1-851D8321B964}"/>
              </a:ext>
            </a:extLst>
          </p:cNvPr>
          <p:cNvGrpSpPr/>
          <p:nvPr userDrawn="1"/>
        </p:nvGrpSpPr>
        <p:grpSpPr>
          <a:xfrm rot="5400000">
            <a:off x="188826" y="1282475"/>
            <a:ext cx="5378800" cy="5588856"/>
            <a:chOff x="-424090" y="303112"/>
            <a:chExt cx="5378800" cy="5588856"/>
          </a:xfrm>
          <a:solidFill>
            <a:srgbClr val="F6BF73">
              <a:alpha val="30196"/>
            </a:srgbClr>
          </a:solidFill>
        </p:grpSpPr>
        <p:pic>
          <p:nvPicPr>
            <p:cNvPr id="8" name="Graphic 12" descr="Single gear">
              <a:extLst>
                <a:ext uri="{FF2B5EF4-FFF2-40B4-BE49-F238E27FC236}">
                  <a16:creationId xmlns:a16="http://schemas.microsoft.com/office/drawing/2014/main" id="{538A56DB-6938-460F-9BB3-A0A34C234B32}"/>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rot="5400000">
              <a:off x="1442081" y="2451153"/>
              <a:ext cx="3275424" cy="3606205"/>
            </a:xfrm>
            <a:prstGeom prst="rect">
              <a:avLst/>
            </a:prstGeom>
          </p:spPr>
        </p:pic>
        <p:pic>
          <p:nvPicPr>
            <p:cNvPr id="9" name="Graphic 13" descr="Single gear">
              <a:extLst>
                <a:ext uri="{FF2B5EF4-FFF2-40B4-BE49-F238E27FC236}">
                  <a16:creationId xmlns:a16="http://schemas.microsoft.com/office/drawing/2014/main" id="{E2A1D679-9D00-4DC7-82EC-B6C33270E7F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1092764" y="303112"/>
              <a:ext cx="2880000" cy="2880000"/>
            </a:xfrm>
            <a:prstGeom prst="rect">
              <a:avLst/>
            </a:prstGeom>
          </p:spPr>
        </p:pic>
        <p:pic>
          <p:nvPicPr>
            <p:cNvPr id="10" name="Graphic 14" descr="Single gear">
              <a:extLst>
                <a:ext uri="{FF2B5EF4-FFF2-40B4-BE49-F238E27FC236}">
                  <a16:creationId xmlns:a16="http://schemas.microsoft.com/office/drawing/2014/main" id="{8DFB6E86-77FA-4731-B7FA-5A63254A3E67}"/>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424090" y="1817280"/>
              <a:ext cx="2880000" cy="2880000"/>
            </a:xfrm>
            <a:prstGeom prst="rect">
              <a:avLst/>
            </a:prstGeom>
          </p:spPr>
        </p:pic>
        <p:pic>
          <p:nvPicPr>
            <p:cNvPr id="11" name="Graphic 15" descr="Single gear">
              <a:extLst>
                <a:ext uri="{FF2B5EF4-FFF2-40B4-BE49-F238E27FC236}">
                  <a16:creationId xmlns:a16="http://schemas.microsoft.com/office/drawing/2014/main" id="{982D40F0-DDB8-45E0-B9D1-5964842C7304}"/>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625457" y="4024986"/>
              <a:ext cx="1620000" cy="1620000"/>
            </a:xfrm>
            <a:prstGeom prst="rect">
              <a:avLst/>
            </a:prstGeom>
          </p:spPr>
        </p:pic>
        <p:pic>
          <p:nvPicPr>
            <p:cNvPr id="12" name="Graphic 16" descr="Single gear">
              <a:extLst>
                <a:ext uri="{FF2B5EF4-FFF2-40B4-BE49-F238E27FC236}">
                  <a16:creationId xmlns:a16="http://schemas.microsoft.com/office/drawing/2014/main" id="{D744A42C-4948-489C-8EB2-12C65C47E90D}"/>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226710" y="1355170"/>
              <a:ext cx="1728000" cy="1728000"/>
            </a:xfrm>
            <a:prstGeom prst="rect">
              <a:avLst/>
            </a:prstGeom>
          </p:spPr>
        </p:pic>
      </p:grpSp>
    </p:spTree>
    <p:extLst>
      <p:ext uri="{BB962C8B-B14F-4D97-AF65-F5344CB8AC3E}">
        <p14:creationId xmlns:p14="http://schemas.microsoft.com/office/powerpoint/2010/main" val="3367108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092F3CC-81D9-4D6F-A319-8AF88F41858A}" type="datetime1">
              <a:rPr lang="en-US" noProof="0" smtClean="0"/>
              <a:t>4/24/2023</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12349649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BD13058-64D0-4203-AE64-B917041B6822}" type="datetime1">
              <a:rPr lang="en-US" noProof="0" smtClean="0"/>
              <a:t>4/24/2023</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27528192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8FC65C-EEB8-4120-B471-5601B8F95848}" type="datetime1">
              <a:rPr lang="en-US" noProof="0" smtClean="0"/>
              <a:t>4/24/2023</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8385478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9979DC8-8E54-4BB0-BC3C-312EEF28388B}" type="datetime1">
              <a:rPr lang="en-US" noProof="0" smtClean="0"/>
              <a:t>4/24/2023</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36851140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and Multiple Content">
    <p:spTree>
      <p:nvGrpSpPr>
        <p:cNvPr id="1" name=""/>
        <p:cNvGrpSpPr/>
        <p:nvPr/>
      </p:nvGrpSpPr>
      <p:grpSpPr>
        <a:xfrm>
          <a:off x="0" y="0"/>
          <a:ext cx="0" cy="0"/>
          <a:chOff x="0" y="0"/>
          <a:chExt cx="0" cy="0"/>
        </a:xfrm>
      </p:grpSpPr>
      <p:sp>
        <p:nvSpPr>
          <p:cNvPr id="8" name="Text Placeholder 7">
            <a:extLst>
              <a:ext uri="{FF2B5EF4-FFF2-40B4-BE49-F238E27FC236}">
                <a16:creationId xmlns:a16="http://schemas.microsoft.com/office/drawing/2014/main" id="{4E106B9E-EBA8-4369-8705-FDBBA60DC72E}"/>
              </a:ext>
            </a:extLst>
          </p:cNvPr>
          <p:cNvSpPr>
            <a:spLocks noGrp="1"/>
          </p:cNvSpPr>
          <p:nvPr>
            <p:ph type="body" sz="quarter" idx="13"/>
          </p:nvPr>
        </p:nvSpPr>
        <p:spPr>
          <a:xfrm>
            <a:off x="1860549" y="2101850"/>
            <a:ext cx="4433401" cy="823913"/>
          </a:xfrm>
        </p:spPr>
        <p:txBody>
          <a:bodyPr anchor="ctr" anchorCtr="0"/>
          <a:lstStyle>
            <a:lvl1pPr algn="l">
              <a:defRPr/>
            </a:lvl1pPr>
            <a:lvl2pPr algn="l">
              <a:defRPr/>
            </a:lvl2pPr>
            <a:lvl3pPr algn="l">
              <a:defRPr/>
            </a:lvl3pPr>
            <a:lvl4pPr algn="l">
              <a:defRPr/>
            </a:lvl4pPr>
            <a:lvl5pPr algn="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grpSp>
        <p:nvGrpSpPr>
          <p:cNvPr id="11" name="Group 10">
            <a:extLst>
              <a:ext uri="{FF2B5EF4-FFF2-40B4-BE49-F238E27FC236}">
                <a16:creationId xmlns:a16="http://schemas.microsoft.com/office/drawing/2014/main" id="{180D0165-A38B-4CE8-AE4D-186DBC04F8D4}"/>
              </a:ext>
            </a:extLst>
          </p:cNvPr>
          <p:cNvGrpSpPr/>
          <p:nvPr userDrawn="1"/>
        </p:nvGrpSpPr>
        <p:grpSpPr bwMode="ltGray">
          <a:xfrm rot="5400000">
            <a:off x="7251814" y="1766245"/>
            <a:ext cx="4959501" cy="5224009"/>
            <a:chOff x="7232499" y="-159283"/>
            <a:chExt cx="4959501" cy="5224009"/>
          </a:xfrm>
          <a:solidFill>
            <a:srgbClr val="76280B">
              <a:alpha val="60000"/>
            </a:srgbClr>
          </a:solidFill>
        </p:grpSpPr>
        <p:pic>
          <p:nvPicPr>
            <p:cNvPr id="12" name="Graphic 11" descr="Single gear">
              <a:extLst>
                <a:ext uri="{FF2B5EF4-FFF2-40B4-BE49-F238E27FC236}">
                  <a16:creationId xmlns:a16="http://schemas.microsoft.com/office/drawing/2014/main" id="{90C052C9-F1E0-4264-8CAC-31B0B8F76D67}"/>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bwMode="ltGray">
            <a:xfrm>
              <a:off x="8994950" y="0"/>
              <a:ext cx="3197050" cy="3421066"/>
            </a:xfrm>
            <a:prstGeom prst="rect">
              <a:avLst/>
            </a:prstGeom>
          </p:spPr>
        </p:pic>
        <p:pic>
          <p:nvPicPr>
            <p:cNvPr id="13" name="Graphic 12" descr="Single gear">
              <a:extLst>
                <a:ext uri="{FF2B5EF4-FFF2-40B4-BE49-F238E27FC236}">
                  <a16:creationId xmlns:a16="http://schemas.microsoft.com/office/drawing/2014/main" id="{892FFF3D-7B2E-44EB-83BA-5453FEC4892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7232499" y="667872"/>
              <a:ext cx="2880000" cy="2880000"/>
            </a:xfrm>
            <a:prstGeom prst="rect">
              <a:avLst/>
            </a:prstGeom>
          </p:spPr>
        </p:pic>
        <p:pic>
          <p:nvPicPr>
            <p:cNvPr id="14" name="Graphic 13" descr="Single gear">
              <a:extLst>
                <a:ext uri="{FF2B5EF4-FFF2-40B4-BE49-F238E27FC236}">
                  <a16:creationId xmlns:a16="http://schemas.microsoft.com/office/drawing/2014/main" id="{CC5A9AF4-A787-49A3-83CF-889F9AEE0DB5}"/>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746667" y="2184726"/>
              <a:ext cx="2880000" cy="2880000"/>
            </a:xfrm>
            <a:prstGeom prst="rect">
              <a:avLst/>
            </a:prstGeom>
          </p:spPr>
        </p:pic>
        <p:pic>
          <p:nvPicPr>
            <p:cNvPr id="19" name="Graphic 18" descr="Single gear">
              <a:extLst>
                <a:ext uri="{FF2B5EF4-FFF2-40B4-BE49-F238E27FC236}">
                  <a16:creationId xmlns:a16="http://schemas.microsoft.com/office/drawing/2014/main" id="{B5D192A5-6FE9-49BC-9104-102935BA03A5}"/>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501643" y="-159283"/>
              <a:ext cx="1620000" cy="1620000"/>
            </a:xfrm>
            <a:prstGeom prst="rect">
              <a:avLst/>
            </a:prstGeom>
          </p:spPr>
        </p:pic>
      </p:grpSp>
      <p:pic>
        <p:nvPicPr>
          <p:cNvPr id="15" name="Picture 14"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noProof="0"/>
              <a:t>Click to edit Master title style</a:t>
            </a:r>
          </a:p>
        </p:txBody>
      </p:sp>
      <p:sp>
        <p:nvSpPr>
          <p:cNvPr id="4" name="Date Placeholder 3"/>
          <p:cNvSpPr>
            <a:spLocks noGrp="1"/>
          </p:cNvSpPr>
          <p:nvPr>
            <p:ph type="dt" sz="half" idx="10"/>
          </p:nvPr>
        </p:nvSpPr>
        <p:spPr/>
        <p:txBody>
          <a:bodyPr/>
          <a:lstStyle/>
          <a:p>
            <a:fld id="{75961B06-9E3A-4962-AC00-1586A7B4215D}" type="datetime1">
              <a:rPr lang="en-US" noProof="0" smtClean="0"/>
              <a:t>4/24/2023</a:t>
            </a:fld>
            <a:endParaRPr lang="en-US" noProof="0" dirty="0"/>
          </a:p>
        </p:txBody>
      </p:sp>
      <p:sp>
        <p:nvSpPr>
          <p:cNvPr id="5" name="Footer Placeholder 4"/>
          <p:cNvSpPr>
            <a:spLocks noGrp="1"/>
          </p:cNvSpPr>
          <p:nvPr>
            <p:ph type="ftr" sz="quarter" idx="11"/>
          </p:nvPr>
        </p:nvSpPr>
        <p:spPr/>
        <p:txBody>
          <a:bodyPr/>
          <a:lstStyle/>
          <a:p>
            <a:r>
              <a:rPr lang="en-US" noProof="0" dirty="0"/>
              <a:t>Add a footer</a:t>
            </a:r>
          </a:p>
        </p:txBody>
      </p:sp>
      <p:sp>
        <p:nvSpPr>
          <p:cNvPr id="6" name="Slide Number Placeholder 5"/>
          <p:cNvSpPr>
            <a:spLocks noGrp="1"/>
          </p:cNvSpPr>
          <p:nvPr>
            <p:ph type="sldNum" sz="quarter" idx="12"/>
          </p:nvPr>
        </p:nvSpPr>
        <p:spPr/>
        <p:txBody>
          <a:bodyPr/>
          <a:lstStyle/>
          <a:p>
            <a:fld id="{9E3FA76C-C565-46B6-8652-D75785E2521F}" type="slidenum">
              <a:rPr lang="en-US" noProof="0" smtClean="0"/>
              <a:t>‹#›</a:t>
            </a:fld>
            <a:endParaRPr lang="en-US" noProof="0" dirty="0"/>
          </a:p>
        </p:txBody>
      </p:sp>
      <p:sp>
        <p:nvSpPr>
          <p:cNvPr id="24" name="Text Placeholder 7">
            <a:extLst>
              <a:ext uri="{FF2B5EF4-FFF2-40B4-BE49-F238E27FC236}">
                <a16:creationId xmlns:a16="http://schemas.microsoft.com/office/drawing/2014/main" id="{F099E8F9-E092-4E4C-AB87-FB2B4EC4D0AD}"/>
              </a:ext>
            </a:extLst>
          </p:cNvPr>
          <p:cNvSpPr>
            <a:spLocks noGrp="1"/>
          </p:cNvSpPr>
          <p:nvPr>
            <p:ph type="body" sz="quarter" idx="14"/>
          </p:nvPr>
        </p:nvSpPr>
        <p:spPr>
          <a:xfrm>
            <a:off x="1860549" y="3044624"/>
            <a:ext cx="4433401" cy="823913"/>
          </a:xfrm>
        </p:spPr>
        <p:txBody>
          <a:bodyPr anchor="ctr" anchorCtr="0"/>
          <a:lstStyle>
            <a:lvl1pPr algn="l">
              <a:defRPr/>
            </a:lvl1pPr>
            <a:lvl2pPr algn="l">
              <a:defRPr/>
            </a:lvl2pPr>
            <a:lvl3pPr algn="l">
              <a:defRPr/>
            </a:lvl3pPr>
            <a:lvl4pPr algn="l">
              <a:defRPr/>
            </a:lvl4pPr>
            <a:lvl5pPr algn="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Text Placeholder 7">
            <a:extLst>
              <a:ext uri="{FF2B5EF4-FFF2-40B4-BE49-F238E27FC236}">
                <a16:creationId xmlns:a16="http://schemas.microsoft.com/office/drawing/2014/main" id="{782CF4FC-13E5-4A63-BCF2-3AF43B5F15B9}"/>
              </a:ext>
            </a:extLst>
          </p:cNvPr>
          <p:cNvSpPr>
            <a:spLocks noGrp="1"/>
          </p:cNvSpPr>
          <p:nvPr>
            <p:ph type="body" sz="quarter" idx="15"/>
          </p:nvPr>
        </p:nvSpPr>
        <p:spPr>
          <a:xfrm>
            <a:off x="1860549" y="3987398"/>
            <a:ext cx="4433401" cy="823913"/>
          </a:xfrm>
        </p:spPr>
        <p:txBody>
          <a:bodyPr anchor="ctr" anchorCtr="0"/>
          <a:lstStyle>
            <a:lvl1pPr algn="l">
              <a:defRPr/>
            </a:lvl1pPr>
            <a:lvl2pPr algn="l">
              <a:defRPr/>
            </a:lvl2pPr>
            <a:lvl3pPr algn="l">
              <a:defRPr/>
            </a:lvl3pPr>
            <a:lvl4pPr algn="l">
              <a:defRPr/>
            </a:lvl4pPr>
            <a:lvl5pPr algn="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6" name="Text Placeholder 7">
            <a:extLst>
              <a:ext uri="{FF2B5EF4-FFF2-40B4-BE49-F238E27FC236}">
                <a16:creationId xmlns:a16="http://schemas.microsoft.com/office/drawing/2014/main" id="{8523C4DE-E0C6-4EE1-9145-DA7819174663}"/>
              </a:ext>
            </a:extLst>
          </p:cNvPr>
          <p:cNvSpPr>
            <a:spLocks noGrp="1"/>
          </p:cNvSpPr>
          <p:nvPr>
            <p:ph type="body" sz="quarter" idx="16"/>
          </p:nvPr>
        </p:nvSpPr>
        <p:spPr>
          <a:xfrm>
            <a:off x="1860549" y="4930171"/>
            <a:ext cx="4433401" cy="823913"/>
          </a:xfrm>
        </p:spPr>
        <p:txBody>
          <a:bodyPr anchor="ctr" anchorCtr="0"/>
          <a:lstStyle>
            <a:lvl1pPr algn="l">
              <a:defRPr/>
            </a:lvl1pPr>
            <a:lvl2pPr algn="l">
              <a:defRPr/>
            </a:lvl2pPr>
            <a:lvl3pPr algn="l">
              <a:defRPr/>
            </a:lvl3pPr>
            <a:lvl4pPr algn="l">
              <a:defRPr/>
            </a:lvl4pPr>
            <a:lvl5pPr algn="l">
              <a:defRPr/>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0352639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11281ABC-1821-4B63-88B5-74D2B13A11AF}"/>
              </a:ext>
            </a:extLst>
          </p:cNvPr>
          <p:cNvGrpSpPr/>
          <p:nvPr userDrawn="1"/>
        </p:nvGrpSpPr>
        <p:grpSpPr>
          <a:xfrm rot="5400000">
            <a:off x="175132" y="1273331"/>
            <a:ext cx="5378800" cy="5588856"/>
            <a:chOff x="-424090" y="303112"/>
            <a:chExt cx="5378800" cy="5588856"/>
          </a:xfrm>
          <a:solidFill>
            <a:srgbClr val="F6BF73">
              <a:alpha val="30196"/>
            </a:srgbClr>
          </a:solidFill>
        </p:grpSpPr>
        <p:pic>
          <p:nvPicPr>
            <p:cNvPr id="13" name="Graphic 12" descr="Single gear">
              <a:extLst>
                <a:ext uri="{FF2B5EF4-FFF2-40B4-BE49-F238E27FC236}">
                  <a16:creationId xmlns:a16="http://schemas.microsoft.com/office/drawing/2014/main" id="{0BD16937-7ADD-43BC-AFAD-ABA8E1E4D044}"/>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rot="5400000">
              <a:off x="1442081" y="2451153"/>
              <a:ext cx="3275424" cy="3606205"/>
            </a:xfrm>
            <a:prstGeom prst="rect">
              <a:avLst/>
            </a:prstGeom>
          </p:spPr>
        </p:pic>
        <p:pic>
          <p:nvPicPr>
            <p:cNvPr id="14" name="Graphic 13" descr="Single gear">
              <a:extLst>
                <a:ext uri="{FF2B5EF4-FFF2-40B4-BE49-F238E27FC236}">
                  <a16:creationId xmlns:a16="http://schemas.microsoft.com/office/drawing/2014/main" id="{A93E95CB-8B7F-4CE0-BD90-8078D78E5BE9}"/>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1092764" y="303112"/>
              <a:ext cx="2880000" cy="2880000"/>
            </a:xfrm>
            <a:prstGeom prst="rect">
              <a:avLst/>
            </a:prstGeom>
          </p:spPr>
        </p:pic>
        <p:pic>
          <p:nvPicPr>
            <p:cNvPr id="15" name="Graphic 14" descr="Single gear">
              <a:extLst>
                <a:ext uri="{FF2B5EF4-FFF2-40B4-BE49-F238E27FC236}">
                  <a16:creationId xmlns:a16="http://schemas.microsoft.com/office/drawing/2014/main" id="{308EA72E-9FD8-4137-AF70-2F45B4623A1E}"/>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424090" y="1817280"/>
              <a:ext cx="2880000" cy="2880000"/>
            </a:xfrm>
            <a:prstGeom prst="rect">
              <a:avLst/>
            </a:prstGeom>
          </p:spPr>
        </p:pic>
        <p:pic>
          <p:nvPicPr>
            <p:cNvPr id="16" name="Graphic 15" descr="Single gear">
              <a:extLst>
                <a:ext uri="{FF2B5EF4-FFF2-40B4-BE49-F238E27FC236}">
                  <a16:creationId xmlns:a16="http://schemas.microsoft.com/office/drawing/2014/main" id="{7E5F03E5-E60E-40E5-996F-CE212FF6425F}"/>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625457" y="4024986"/>
              <a:ext cx="1620000" cy="1620000"/>
            </a:xfrm>
            <a:prstGeom prst="rect">
              <a:avLst/>
            </a:prstGeom>
          </p:spPr>
        </p:pic>
        <p:pic>
          <p:nvPicPr>
            <p:cNvPr id="17" name="Graphic 16" descr="Single gear">
              <a:extLst>
                <a:ext uri="{FF2B5EF4-FFF2-40B4-BE49-F238E27FC236}">
                  <a16:creationId xmlns:a16="http://schemas.microsoft.com/office/drawing/2014/main" id="{7EB0518D-8C62-493A-B053-F7B2F41290B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226710" y="1355170"/>
              <a:ext cx="1728000" cy="1728000"/>
            </a:xfrm>
            <a:prstGeom prst="rect">
              <a:avLst/>
            </a:prstGeom>
          </p:spPr>
        </p:pic>
      </p:grpSp>
      <p:pic>
        <p:nvPicPr>
          <p:cNvPr id="8" name="Picture 7"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52601" y="1970240"/>
            <a:ext cx="10437812" cy="321164"/>
          </a:xfrm>
          <a:prstGeom prst="rect">
            <a:avLst/>
          </a:prstGeom>
        </p:spPr>
      </p:pic>
      <p:sp>
        <p:nvSpPr>
          <p:cNvPr id="10" name="Rectangle 9"/>
          <p:cNvSpPr/>
          <p:nvPr/>
        </p:nvSpPr>
        <p:spPr bwMode="ltGray">
          <a:xfrm>
            <a:off x="175260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3077" y="609600"/>
            <a:ext cx="1602997" cy="1368198"/>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37646" y="753228"/>
            <a:ext cx="9613861" cy="1080938"/>
          </a:xfrm>
        </p:spPr>
        <p:txBody>
          <a:bodyPr/>
          <a:lstStyle/>
          <a:p>
            <a:r>
              <a:rPr lang="en-US" noProof="0"/>
              <a:t>Click to edit Master title style</a:t>
            </a:r>
          </a:p>
        </p:txBody>
      </p:sp>
      <p:sp>
        <p:nvSpPr>
          <p:cNvPr id="5" name="Date Placeholder 4"/>
          <p:cNvSpPr>
            <a:spLocks noGrp="1"/>
          </p:cNvSpPr>
          <p:nvPr>
            <p:ph type="dt" sz="half" idx="10"/>
          </p:nvPr>
        </p:nvSpPr>
        <p:spPr>
          <a:xfrm>
            <a:off x="9008306" y="5936187"/>
            <a:ext cx="2743200" cy="365125"/>
          </a:xfrm>
        </p:spPr>
        <p:txBody>
          <a:bodyPr/>
          <a:lstStyle/>
          <a:p>
            <a:fld id="{6980A713-9C67-4BF6-BC38-4FF4432F0F61}" type="datetime1">
              <a:rPr lang="en-US" noProof="0" smtClean="0"/>
              <a:t>4/24/2023</a:t>
            </a:fld>
            <a:endParaRPr lang="en-US" noProof="0" dirty="0"/>
          </a:p>
        </p:txBody>
      </p:sp>
      <p:sp>
        <p:nvSpPr>
          <p:cNvPr id="6" name="Footer Placeholder 5"/>
          <p:cNvSpPr>
            <a:spLocks noGrp="1"/>
          </p:cNvSpPr>
          <p:nvPr>
            <p:ph type="ftr" sz="quarter" idx="11"/>
          </p:nvPr>
        </p:nvSpPr>
        <p:spPr>
          <a:xfrm>
            <a:off x="2137646" y="5936188"/>
            <a:ext cx="6870660" cy="365125"/>
          </a:xfrm>
        </p:spPr>
        <p:txBody>
          <a:bodyPr/>
          <a:lstStyle/>
          <a:p>
            <a:r>
              <a:rPr lang="en-US" noProof="0" dirty="0"/>
              <a:t>Add a footer</a:t>
            </a:r>
          </a:p>
        </p:txBody>
      </p:sp>
      <p:sp>
        <p:nvSpPr>
          <p:cNvPr id="7" name="Slide Number Placeholder 6"/>
          <p:cNvSpPr>
            <a:spLocks noGrp="1"/>
          </p:cNvSpPr>
          <p:nvPr>
            <p:ph type="sldNum" sz="quarter" idx="12"/>
          </p:nvPr>
        </p:nvSpPr>
        <p:spPr>
          <a:xfrm>
            <a:off x="156705" y="753227"/>
            <a:ext cx="1154151" cy="1090789"/>
          </a:xfrm>
        </p:spPr>
        <p:txBody>
          <a:bodyPr/>
          <a:lstStyle/>
          <a:p>
            <a:fld id="{9E3FA76C-C565-46B6-8652-D75785E2521F}" type="slidenum">
              <a:rPr lang="en-US" noProof="0" smtClean="0"/>
              <a:t>‹#›</a:t>
            </a:fld>
            <a:endParaRPr lang="en-US" noProof="0" dirty="0"/>
          </a:p>
        </p:txBody>
      </p:sp>
      <p:sp>
        <p:nvSpPr>
          <p:cNvPr id="18" name="Content Placeholder 2">
            <a:extLst>
              <a:ext uri="{FF2B5EF4-FFF2-40B4-BE49-F238E27FC236}">
                <a16:creationId xmlns:a16="http://schemas.microsoft.com/office/drawing/2014/main" id="{FD7CD5CF-F924-43C6-9C02-06FBC84A6729}"/>
              </a:ext>
            </a:extLst>
          </p:cNvPr>
          <p:cNvSpPr>
            <a:spLocks noGrp="1"/>
          </p:cNvSpPr>
          <p:nvPr>
            <p:ph idx="1"/>
          </p:nvPr>
        </p:nvSpPr>
        <p:spPr>
          <a:xfrm>
            <a:off x="2137644" y="2161725"/>
            <a:ext cx="9613861" cy="3702647"/>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4131849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1CA97C9F-27FA-4BCE-84C2-EA9C0347E974}"/>
              </a:ext>
            </a:extLst>
          </p:cNvPr>
          <p:cNvGrpSpPr/>
          <p:nvPr userDrawn="1"/>
        </p:nvGrpSpPr>
        <p:grpSpPr>
          <a:xfrm rot="5400000">
            <a:off x="227324" y="1282732"/>
            <a:ext cx="5378800" cy="5588856"/>
            <a:chOff x="-424090" y="303112"/>
            <a:chExt cx="5378800" cy="5588856"/>
          </a:xfrm>
          <a:solidFill>
            <a:srgbClr val="F6BF73">
              <a:alpha val="30196"/>
            </a:srgbClr>
          </a:solidFill>
        </p:grpSpPr>
        <p:pic>
          <p:nvPicPr>
            <p:cNvPr id="11" name="Graphic 10" descr="Single gear">
              <a:extLst>
                <a:ext uri="{FF2B5EF4-FFF2-40B4-BE49-F238E27FC236}">
                  <a16:creationId xmlns:a16="http://schemas.microsoft.com/office/drawing/2014/main" id="{6EEB6AF8-1385-4805-8E97-CDE431030B09}"/>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rot="5400000">
              <a:off x="1442081" y="2451153"/>
              <a:ext cx="3275424" cy="3606205"/>
            </a:xfrm>
            <a:prstGeom prst="rect">
              <a:avLst/>
            </a:prstGeom>
          </p:spPr>
        </p:pic>
        <p:pic>
          <p:nvPicPr>
            <p:cNvPr id="12" name="Graphic 11" descr="Single gear">
              <a:extLst>
                <a:ext uri="{FF2B5EF4-FFF2-40B4-BE49-F238E27FC236}">
                  <a16:creationId xmlns:a16="http://schemas.microsoft.com/office/drawing/2014/main" id="{1F08FE59-AC1A-4BF7-B9D5-7672C8C7D396}"/>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1092764" y="303112"/>
              <a:ext cx="2880000" cy="2880000"/>
            </a:xfrm>
            <a:prstGeom prst="rect">
              <a:avLst/>
            </a:prstGeom>
          </p:spPr>
        </p:pic>
        <p:pic>
          <p:nvPicPr>
            <p:cNvPr id="13" name="Graphic 12" descr="Single gear">
              <a:extLst>
                <a:ext uri="{FF2B5EF4-FFF2-40B4-BE49-F238E27FC236}">
                  <a16:creationId xmlns:a16="http://schemas.microsoft.com/office/drawing/2014/main" id="{F44470E0-8B01-46E6-90F1-4B52CB3EFFE8}"/>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424090" y="1817280"/>
              <a:ext cx="2880000" cy="2880000"/>
            </a:xfrm>
            <a:prstGeom prst="rect">
              <a:avLst/>
            </a:prstGeom>
          </p:spPr>
        </p:pic>
        <p:pic>
          <p:nvPicPr>
            <p:cNvPr id="14" name="Graphic 13" descr="Single gear">
              <a:extLst>
                <a:ext uri="{FF2B5EF4-FFF2-40B4-BE49-F238E27FC236}">
                  <a16:creationId xmlns:a16="http://schemas.microsoft.com/office/drawing/2014/main" id="{2FB2E216-0387-4DF4-A432-E877C96A7BA6}"/>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625457" y="4024986"/>
              <a:ext cx="1620000" cy="1620000"/>
            </a:xfrm>
            <a:prstGeom prst="rect">
              <a:avLst/>
            </a:prstGeom>
          </p:spPr>
        </p:pic>
        <p:pic>
          <p:nvPicPr>
            <p:cNvPr id="15" name="Graphic 14" descr="Single gear">
              <a:extLst>
                <a:ext uri="{FF2B5EF4-FFF2-40B4-BE49-F238E27FC236}">
                  <a16:creationId xmlns:a16="http://schemas.microsoft.com/office/drawing/2014/main" id="{53685AA4-853C-46A8-8ADB-FA80FE59BFB5}"/>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226710" y="1355170"/>
              <a:ext cx="1728000" cy="1728000"/>
            </a:xfrm>
            <a:prstGeom prst="rect">
              <a:avLst/>
            </a:prstGeom>
          </p:spPr>
        </p:pic>
      </p:grpSp>
      <p:pic>
        <p:nvPicPr>
          <p:cNvPr id="6" name="Picture 5"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noProof="0"/>
              <a:t>Click to edit Master title style</a:t>
            </a:r>
          </a:p>
        </p:txBody>
      </p:sp>
      <p:sp>
        <p:nvSpPr>
          <p:cNvPr id="3" name="Date Placeholder 2"/>
          <p:cNvSpPr>
            <a:spLocks noGrp="1"/>
          </p:cNvSpPr>
          <p:nvPr>
            <p:ph type="dt" sz="half" idx="10"/>
          </p:nvPr>
        </p:nvSpPr>
        <p:spPr/>
        <p:txBody>
          <a:bodyPr/>
          <a:lstStyle/>
          <a:p>
            <a:fld id="{6C33C472-E85D-49B9-87D2-EA668B561712}" type="datetime1">
              <a:rPr lang="en-US" noProof="0" smtClean="0"/>
              <a:t>4/24/2023</a:t>
            </a:fld>
            <a:endParaRPr lang="en-US" noProof="0" dirty="0"/>
          </a:p>
        </p:txBody>
      </p:sp>
      <p:sp>
        <p:nvSpPr>
          <p:cNvPr id="4" name="Footer Placeholder 3"/>
          <p:cNvSpPr>
            <a:spLocks noGrp="1"/>
          </p:cNvSpPr>
          <p:nvPr>
            <p:ph type="ftr" sz="quarter" idx="11"/>
          </p:nvPr>
        </p:nvSpPr>
        <p:spPr/>
        <p:txBody>
          <a:bodyPr/>
          <a:lstStyle/>
          <a:p>
            <a:r>
              <a:rPr lang="en-US" noProof="0" dirty="0"/>
              <a:t>Add a footer</a:t>
            </a:r>
          </a:p>
        </p:txBody>
      </p:sp>
      <p:sp>
        <p:nvSpPr>
          <p:cNvPr id="5" name="Slide Number Placeholder 4"/>
          <p:cNvSpPr>
            <a:spLocks noGrp="1"/>
          </p:cNvSpPr>
          <p:nvPr>
            <p:ph type="sldNum" sz="quarter" idx="12"/>
          </p:nvPr>
        </p:nvSpPr>
        <p:spPr/>
        <p:txBody>
          <a:bodyPr/>
          <a:lstStyle/>
          <a:p>
            <a:fld id="{9E3FA76C-C565-46B6-8652-D75785E2521F}" type="slidenum">
              <a:rPr lang="en-US" noProof="0" smtClean="0"/>
              <a:t>‹#›</a:t>
            </a:fld>
            <a:endParaRPr lang="en-US" noProof="0" dirty="0"/>
          </a:p>
        </p:txBody>
      </p:sp>
      <p:sp>
        <p:nvSpPr>
          <p:cNvPr id="17" name="Text Placeholder 16">
            <a:extLst>
              <a:ext uri="{FF2B5EF4-FFF2-40B4-BE49-F238E27FC236}">
                <a16:creationId xmlns:a16="http://schemas.microsoft.com/office/drawing/2014/main" id="{D683A405-3ADE-448E-893F-D3D2E11CCA4C}"/>
              </a:ext>
            </a:extLst>
          </p:cNvPr>
          <p:cNvSpPr>
            <a:spLocks noGrp="1"/>
          </p:cNvSpPr>
          <p:nvPr>
            <p:ph type="body" sz="quarter" idx="13"/>
          </p:nvPr>
        </p:nvSpPr>
        <p:spPr>
          <a:xfrm>
            <a:off x="1897819" y="2290763"/>
            <a:ext cx="8396362" cy="3100387"/>
          </a:xfrm>
        </p:spPr>
        <p:txBody>
          <a:bodyPr anchor="ctr">
            <a:normAutofit/>
          </a:bodyPr>
          <a:lstStyle>
            <a:lvl1pPr marL="0" indent="0" algn="ctr">
              <a:buNone/>
              <a:defRPr sz="6000"/>
            </a:lvl1pPr>
          </a:lstStyle>
          <a:p>
            <a:pPr lvl="0"/>
            <a:r>
              <a:rPr lang="en-US" noProof="0"/>
              <a:t>Click to edit Master text styles</a:t>
            </a:r>
          </a:p>
        </p:txBody>
      </p:sp>
    </p:spTree>
    <p:extLst>
      <p:ext uri="{BB962C8B-B14F-4D97-AF65-F5344CB8AC3E}">
        <p14:creationId xmlns:p14="http://schemas.microsoft.com/office/powerpoint/2010/main" val="4620272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Picture with Caption">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F6BBB30-80DB-4A1B-9DD3-A090C4EF2F33}"/>
              </a:ext>
            </a:extLst>
          </p:cNvPr>
          <p:cNvGrpSpPr/>
          <p:nvPr userDrawn="1"/>
        </p:nvGrpSpPr>
        <p:grpSpPr bwMode="ltGray">
          <a:xfrm rot="5400000">
            <a:off x="7251814" y="1766245"/>
            <a:ext cx="4959501" cy="5224009"/>
            <a:chOff x="7232499" y="-159283"/>
            <a:chExt cx="4959501" cy="5224009"/>
          </a:xfrm>
          <a:solidFill>
            <a:srgbClr val="76280B">
              <a:alpha val="60000"/>
            </a:srgbClr>
          </a:solidFill>
        </p:grpSpPr>
        <p:pic>
          <p:nvPicPr>
            <p:cNvPr id="18" name="Graphic 17" descr="Single gear">
              <a:extLst>
                <a:ext uri="{FF2B5EF4-FFF2-40B4-BE49-F238E27FC236}">
                  <a16:creationId xmlns:a16="http://schemas.microsoft.com/office/drawing/2014/main" id="{4FC3313D-A401-4847-ABED-CDF1803D067C}"/>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bwMode="ltGray">
            <a:xfrm>
              <a:off x="8994950" y="0"/>
              <a:ext cx="3197050" cy="3421066"/>
            </a:xfrm>
            <a:prstGeom prst="rect">
              <a:avLst/>
            </a:prstGeom>
          </p:spPr>
        </p:pic>
        <p:pic>
          <p:nvPicPr>
            <p:cNvPr id="19" name="Graphic 18" descr="Single gear">
              <a:extLst>
                <a:ext uri="{FF2B5EF4-FFF2-40B4-BE49-F238E27FC236}">
                  <a16:creationId xmlns:a16="http://schemas.microsoft.com/office/drawing/2014/main" id="{62BA598A-71EC-4BD4-8924-8F16E990AF5A}"/>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7232499" y="667872"/>
              <a:ext cx="2880000" cy="2880000"/>
            </a:xfrm>
            <a:prstGeom prst="rect">
              <a:avLst/>
            </a:prstGeom>
          </p:spPr>
        </p:pic>
        <p:pic>
          <p:nvPicPr>
            <p:cNvPr id="20" name="Graphic 19" descr="Single gear">
              <a:extLst>
                <a:ext uri="{FF2B5EF4-FFF2-40B4-BE49-F238E27FC236}">
                  <a16:creationId xmlns:a16="http://schemas.microsoft.com/office/drawing/2014/main" id="{2086399E-589B-48EE-B396-961A783106EF}"/>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746667" y="2184726"/>
              <a:ext cx="2880000" cy="2880000"/>
            </a:xfrm>
            <a:prstGeom prst="rect">
              <a:avLst/>
            </a:prstGeom>
          </p:spPr>
        </p:pic>
        <p:pic>
          <p:nvPicPr>
            <p:cNvPr id="21" name="Graphic 20" descr="Single gear">
              <a:extLst>
                <a:ext uri="{FF2B5EF4-FFF2-40B4-BE49-F238E27FC236}">
                  <a16:creationId xmlns:a16="http://schemas.microsoft.com/office/drawing/2014/main" id="{F2A039E4-F69C-4905-B047-6891B77F8CAA}"/>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bwMode="ltGray">
            <a:xfrm>
              <a:off x="8501643" y="-159283"/>
              <a:ext cx="1620000" cy="1620000"/>
            </a:xfrm>
            <a:prstGeom prst="rect">
              <a:avLst/>
            </a:prstGeom>
          </p:spPr>
        </p:pic>
      </p:grpSp>
      <p:pic>
        <p:nvPicPr>
          <p:cNvPr id="8" name="Picture 7"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52601" y="1970240"/>
            <a:ext cx="10437812" cy="321164"/>
          </a:xfrm>
          <a:prstGeom prst="rect">
            <a:avLst/>
          </a:prstGeom>
        </p:spPr>
      </p:pic>
      <p:sp>
        <p:nvSpPr>
          <p:cNvPr id="10" name="Rectangle 9"/>
          <p:cNvSpPr/>
          <p:nvPr/>
        </p:nvSpPr>
        <p:spPr bwMode="ltGray">
          <a:xfrm>
            <a:off x="175260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3554" y="609600"/>
            <a:ext cx="1602997" cy="1368198"/>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432921" y="753227"/>
            <a:ext cx="9613859" cy="1080940"/>
          </a:xfrm>
        </p:spPr>
        <p:txBody>
          <a:bodyPr anchor="ctr">
            <a:normAutofit/>
          </a:bodyPr>
          <a:lstStyle>
            <a:lvl1pPr>
              <a:defRPr sz="3600"/>
            </a:lvl1pPr>
          </a:lstStyle>
          <a:p>
            <a:r>
              <a:rPr lang="en-US" noProof="0"/>
              <a:t>Click to edit Master title style</a:t>
            </a:r>
          </a:p>
        </p:txBody>
      </p:sp>
      <p:sp>
        <p:nvSpPr>
          <p:cNvPr id="4" name="Text Placeholder 3"/>
          <p:cNvSpPr>
            <a:spLocks noGrp="1"/>
          </p:cNvSpPr>
          <p:nvPr>
            <p:ph type="body" sz="half" idx="2"/>
          </p:nvPr>
        </p:nvSpPr>
        <p:spPr>
          <a:xfrm>
            <a:off x="2432922" y="2336872"/>
            <a:ext cx="2620817"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noProof="0"/>
              <a:t>Click to edit Master text styles</a:t>
            </a:r>
          </a:p>
        </p:txBody>
      </p:sp>
      <p:sp>
        <p:nvSpPr>
          <p:cNvPr id="5" name="Date Placeholder 4"/>
          <p:cNvSpPr>
            <a:spLocks noGrp="1"/>
          </p:cNvSpPr>
          <p:nvPr>
            <p:ph type="dt" sz="half" idx="10"/>
          </p:nvPr>
        </p:nvSpPr>
        <p:spPr>
          <a:xfrm>
            <a:off x="9303581" y="5936187"/>
            <a:ext cx="2743200" cy="365125"/>
          </a:xfrm>
        </p:spPr>
        <p:txBody>
          <a:bodyPr/>
          <a:lstStyle/>
          <a:p>
            <a:fld id="{6B40D757-BA32-4AF4-B4C4-1E73A030B020}" type="datetime1">
              <a:rPr lang="en-US" noProof="0" smtClean="0"/>
              <a:t>4/24/2023</a:t>
            </a:fld>
            <a:endParaRPr lang="en-US" noProof="0" dirty="0"/>
          </a:p>
        </p:txBody>
      </p:sp>
      <p:sp>
        <p:nvSpPr>
          <p:cNvPr id="6" name="Footer Placeholder 5"/>
          <p:cNvSpPr>
            <a:spLocks noGrp="1"/>
          </p:cNvSpPr>
          <p:nvPr>
            <p:ph type="ftr" sz="quarter" idx="11"/>
          </p:nvPr>
        </p:nvSpPr>
        <p:spPr>
          <a:xfrm>
            <a:off x="2432921" y="5936188"/>
            <a:ext cx="6870660" cy="365125"/>
          </a:xfrm>
        </p:spPr>
        <p:txBody>
          <a:bodyPr/>
          <a:lstStyle/>
          <a:p>
            <a:r>
              <a:rPr lang="en-US" noProof="0" dirty="0"/>
              <a:t>Add a footer</a:t>
            </a:r>
          </a:p>
        </p:txBody>
      </p:sp>
      <p:sp>
        <p:nvSpPr>
          <p:cNvPr id="7" name="Slide Number Placeholder 6"/>
          <p:cNvSpPr>
            <a:spLocks noGrp="1"/>
          </p:cNvSpPr>
          <p:nvPr>
            <p:ph type="sldNum" sz="quarter" idx="12"/>
          </p:nvPr>
        </p:nvSpPr>
        <p:spPr>
          <a:xfrm>
            <a:off x="140074" y="753227"/>
            <a:ext cx="1154151" cy="1090789"/>
          </a:xfrm>
        </p:spPr>
        <p:txBody>
          <a:bodyPr/>
          <a:lstStyle/>
          <a:p>
            <a:fld id="{9E3FA76C-C565-46B6-8652-D75785E2521F}" type="slidenum">
              <a:rPr lang="en-US" noProof="0" smtClean="0"/>
              <a:t>‹#›</a:t>
            </a:fld>
            <a:endParaRPr lang="en-US" noProof="0" dirty="0"/>
          </a:p>
        </p:txBody>
      </p:sp>
      <p:sp>
        <p:nvSpPr>
          <p:cNvPr id="16" name="Picture Placeholder 2">
            <a:extLst>
              <a:ext uri="{FF2B5EF4-FFF2-40B4-BE49-F238E27FC236}">
                <a16:creationId xmlns:a16="http://schemas.microsoft.com/office/drawing/2014/main" id="{5E59F855-D2A7-4662-804E-17B59CD1A41D}"/>
              </a:ext>
            </a:extLst>
          </p:cNvPr>
          <p:cNvSpPr>
            <a:spLocks noGrp="1"/>
          </p:cNvSpPr>
          <p:nvPr>
            <p:ph type="pic" idx="1"/>
          </p:nvPr>
        </p:nvSpPr>
        <p:spPr>
          <a:xfrm>
            <a:off x="5213022" y="2327474"/>
            <a:ext cx="6833757" cy="360871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dirty="0"/>
              <a:t>Click icon to add picture</a:t>
            </a:r>
          </a:p>
        </p:txBody>
      </p:sp>
    </p:spTree>
    <p:extLst>
      <p:ext uri="{BB962C8B-B14F-4D97-AF65-F5344CB8AC3E}">
        <p14:creationId xmlns:p14="http://schemas.microsoft.com/office/powerpoint/2010/main" val="22757395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1090482"/>
          </a:xfrm>
        </p:spPr>
        <p:txBody>
          <a:bodyPr anchor="ctr" anchorCtr="0">
            <a:normAutofit/>
          </a:bodyPr>
          <a:lstStyle>
            <a:lvl1pPr>
              <a:defRPr sz="2400"/>
            </a:lvl1pPr>
          </a:lstStyle>
          <a:p>
            <a:r>
              <a:rPr lang="en-US" noProof="0"/>
              <a:t>Click to edit Master title style</a:t>
            </a:r>
          </a:p>
        </p:txBody>
      </p:sp>
      <p:sp>
        <p:nvSpPr>
          <p:cNvPr id="5" name="Date Placeholder 4"/>
          <p:cNvSpPr>
            <a:spLocks noGrp="1"/>
          </p:cNvSpPr>
          <p:nvPr>
            <p:ph type="dt" sz="half" idx="10"/>
          </p:nvPr>
        </p:nvSpPr>
        <p:spPr/>
        <p:txBody>
          <a:bodyPr/>
          <a:lstStyle/>
          <a:p>
            <a:fld id="{E54C058A-625C-446C-B87B-844A4081A6F1}" type="datetime1">
              <a:rPr lang="en-US" noProof="0" smtClean="0"/>
              <a:t>4/24/2023</a:t>
            </a:fld>
            <a:endParaRPr lang="en-US" noProof="0" dirty="0"/>
          </a:p>
        </p:txBody>
      </p:sp>
      <p:sp>
        <p:nvSpPr>
          <p:cNvPr id="6" name="Footer Placeholder 5"/>
          <p:cNvSpPr>
            <a:spLocks noGrp="1"/>
          </p:cNvSpPr>
          <p:nvPr>
            <p:ph type="ftr" sz="quarter" idx="11"/>
          </p:nvPr>
        </p:nvSpPr>
        <p:spPr/>
        <p:txBody>
          <a:bodyPr/>
          <a:lstStyle/>
          <a:p>
            <a:r>
              <a:rPr lang="en-US" noProof="0" dirty="0"/>
              <a:t>Add a footer</a:t>
            </a:r>
          </a:p>
        </p:txBody>
      </p:sp>
      <p:sp>
        <p:nvSpPr>
          <p:cNvPr id="7" name="Slide Number Placeholder 6"/>
          <p:cNvSpPr>
            <a:spLocks noGrp="1"/>
          </p:cNvSpPr>
          <p:nvPr>
            <p:ph type="sldNum" sz="quarter" idx="12"/>
          </p:nvPr>
        </p:nvSpPr>
        <p:spPr>
          <a:xfrm>
            <a:off x="10729455" y="4711309"/>
            <a:ext cx="1154151" cy="1090789"/>
          </a:xfrm>
        </p:spPr>
        <p:txBody>
          <a:bodyPr/>
          <a:lstStyle/>
          <a:p>
            <a:fld id="{9E3FA76C-C565-46B6-8652-D75785E2521F}" type="slidenum">
              <a:rPr lang="en-US" noProof="0" smtClean="0"/>
              <a:t>‹#›</a:t>
            </a:fld>
            <a:endParaRPr lang="en-US" noProof="0" dirty="0"/>
          </a:p>
        </p:txBody>
      </p:sp>
      <p:sp>
        <p:nvSpPr>
          <p:cNvPr id="13" name="SmartArt Placeholder 12">
            <a:extLst>
              <a:ext uri="{FF2B5EF4-FFF2-40B4-BE49-F238E27FC236}">
                <a16:creationId xmlns:a16="http://schemas.microsoft.com/office/drawing/2014/main" id="{DBD7FBFD-679C-4A5B-A176-220004B60453}"/>
              </a:ext>
            </a:extLst>
          </p:cNvPr>
          <p:cNvSpPr>
            <a:spLocks noGrp="1"/>
          </p:cNvSpPr>
          <p:nvPr>
            <p:ph type="dgm" sz="quarter" idx="13"/>
          </p:nvPr>
        </p:nvSpPr>
        <p:spPr>
          <a:xfrm>
            <a:off x="680321" y="386862"/>
            <a:ext cx="9614617" cy="3867638"/>
          </a:xfrm>
        </p:spPr>
        <p:txBody>
          <a:bodyPr/>
          <a:lstStyle/>
          <a:p>
            <a:r>
              <a:rPr lang="en-US" noProof="0" dirty="0"/>
              <a:t>Click icon to add SmartArt graphic</a:t>
            </a:r>
          </a:p>
        </p:txBody>
      </p:sp>
    </p:spTree>
    <p:extLst>
      <p:ext uri="{BB962C8B-B14F-4D97-AF65-F5344CB8AC3E}">
        <p14:creationId xmlns:p14="http://schemas.microsoft.com/office/powerpoint/2010/main" val="352599667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3 Column">
    <p:spTree>
      <p:nvGrpSpPr>
        <p:cNvPr id="1" name=""/>
        <p:cNvGrpSpPr/>
        <p:nvPr/>
      </p:nvGrpSpPr>
      <p:grpSpPr>
        <a:xfrm>
          <a:off x="0" y="0"/>
          <a:ext cx="0" cy="0"/>
          <a:chOff x="0" y="0"/>
          <a:chExt cx="0" cy="0"/>
        </a:xfrm>
      </p:grpSpPr>
      <p:grpSp>
        <p:nvGrpSpPr>
          <p:cNvPr id="18" name="Group 17">
            <a:extLst>
              <a:ext uri="{FF2B5EF4-FFF2-40B4-BE49-F238E27FC236}">
                <a16:creationId xmlns:a16="http://schemas.microsoft.com/office/drawing/2014/main" id="{D1F89FDF-9788-47AD-B230-0314E7C8D087}"/>
              </a:ext>
            </a:extLst>
          </p:cNvPr>
          <p:cNvGrpSpPr/>
          <p:nvPr userDrawn="1"/>
        </p:nvGrpSpPr>
        <p:grpSpPr>
          <a:xfrm rot="10800000">
            <a:off x="99308" y="75467"/>
            <a:ext cx="5378800" cy="5588856"/>
            <a:chOff x="-424090" y="303112"/>
            <a:chExt cx="5378800" cy="5588856"/>
          </a:xfrm>
          <a:solidFill>
            <a:srgbClr val="F6BF73">
              <a:alpha val="30196"/>
            </a:srgbClr>
          </a:solidFill>
        </p:grpSpPr>
        <p:pic>
          <p:nvPicPr>
            <p:cNvPr id="19" name="Graphic 18" descr="Single gear">
              <a:extLst>
                <a:ext uri="{FF2B5EF4-FFF2-40B4-BE49-F238E27FC236}">
                  <a16:creationId xmlns:a16="http://schemas.microsoft.com/office/drawing/2014/main" id="{9CD6B783-A97E-437E-B4E2-F7D761F0A2EB}"/>
                </a:ext>
              </a:extLst>
            </p:cNvPr>
            <p:cNvPicPr>
              <a:picLocks noChangeAspect="1"/>
            </p:cNvPicPr>
            <p:nvPr userDrawn="1"/>
          </p:nvPicPr>
          <p:blipFill rotWithShape="1">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p:blipFill>
          <p:spPr>
            <a:xfrm rot="5400000">
              <a:off x="1442081" y="2451153"/>
              <a:ext cx="3275424" cy="3606205"/>
            </a:xfrm>
            <a:prstGeom prst="rect">
              <a:avLst/>
            </a:prstGeom>
          </p:spPr>
        </p:pic>
        <p:pic>
          <p:nvPicPr>
            <p:cNvPr id="20" name="Graphic 19" descr="Single gear">
              <a:extLst>
                <a:ext uri="{FF2B5EF4-FFF2-40B4-BE49-F238E27FC236}">
                  <a16:creationId xmlns:a16="http://schemas.microsoft.com/office/drawing/2014/main" id="{4699BB72-0480-4165-8D15-316CEED8CEBD}"/>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1092764" y="303112"/>
              <a:ext cx="2880000" cy="2880000"/>
            </a:xfrm>
            <a:prstGeom prst="rect">
              <a:avLst/>
            </a:prstGeom>
          </p:spPr>
        </p:pic>
        <p:pic>
          <p:nvPicPr>
            <p:cNvPr id="21" name="Graphic 20" descr="Single gear">
              <a:extLst>
                <a:ext uri="{FF2B5EF4-FFF2-40B4-BE49-F238E27FC236}">
                  <a16:creationId xmlns:a16="http://schemas.microsoft.com/office/drawing/2014/main" id="{685C07D9-1911-4085-8555-C992A61B10C3}"/>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424090" y="1817280"/>
              <a:ext cx="2880000" cy="2880000"/>
            </a:xfrm>
            <a:prstGeom prst="rect">
              <a:avLst/>
            </a:prstGeom>
          </p:spPr>
        </p:pic>
        <p:pic>
          <p:nvPicPr>
            <p:cNvPr id="22" name="Graphic 21" descr="Single gear">
              <a:extLst>
                <a:ext uri="{FF2B5EF4-FFF2-40B4-BE49-F238E27FC236}">
                  <a16:creationId xmlns:a16="http://schemas.microsoft.com/office/drawing/2014/main" id="{D621B3C3-2371-4ED0-BC1D-87AABF852BDB}"/>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625457" y="4024986"/>
              <a:ext cx="1620000" cy="1620000"/>
            </a:xfrm>
            <a:prstGeom prst="rect">
              <a:avLst/>
            </a:prstGeom>
          </p:spPr>
        </p:pic>
        <p:pic>
          <p:nvPicPr>
            <p:cNvPr id="23" name="Graphic 22" descr="Single gear">
              <a:extLst>
                <a:ext uri="{FF2B5EF4-FFF2-40B4-BE49-F238E27FC236}">
                  <a16:creationId xmlns:a16="http://schemas.microsoft.com/office/drawing/2014/main" id="{D7D15287-50FE-4441-BA06-D454D73F7EFD}"/>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5400000">
              <a:off x="3226710" y="1355170"/>
              <a:ext cx="1728000" cy="1728000"/>
            </a:xfrm>
            <a:prstGeom prst="rect">
              <a:avLst/>
            </a:prstGeom>
          </p:spPr>
        </p:pic>
      </p:grpSp>
      <p:pic>
        <p:nvPicPr>
          <p:cNvPr id="13" name="Picture 12" descr="HD-ShadowLong.png"/>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43076" y="1970240"/>
            <a:ext cx="10437812" cy="321164"/>
          </a:xfrm>
          <a:prstGeom prst="rect">
            <a:avLst/>
          </a:prstGeom>
        </p:spPr>
      </p:pic>
      <p:pic>
        <p:nvPicPr>
          <p:cNvPr id="14" name="Picture 13" descr="HD-ShadowShort.png"/>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175260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3077" y="609600"/>
            <a:ext cx="1602997" cy="1368198"/>
          </a:xfrm>
          <a:prstGeom prst="rect">
            <a:avLst/>
          </a:prstGeom>
          <a:solidFill>
            <a:srgbClr val="942D0B"/>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sp>
      <p:sp>
        <p:nvSpPr>
          <p:cNvPr id="3" name="Date Placeholder 2"/>
          <p:cNvSpPr>
            <a:spLocks noGrp="1"/>
          </p:cNvSpPr>
          <p:nvPr>
            <p:ph type="dt" sz="half" idx="10"/>
          </p:nvPr>
        </p:nvSpPr>
        <p:spPr>
          <a:xfrm>
            <a:off x="8989256" y="5936187"/>
            <a:ext cx="2743200" cy="365125"/>
          </a:xfrm>
        </p:spPr>
        <p:txBody>
          <a:bodyPr/>
          <a:lstStyle/>
          <a:p>
            <a:fld id="{D5164409-D1B1-4142-8326-D0459D0EAEB7}" type="datetime1">
              <a:rPr lang="en-US" noProof="0" smtClean="0"/>
              <a:t>4/24/2023</a:t>
            </a:fld>
            <a:endParaRPr lang="en-US" noProof="0" dirty="0"/>
          </a:p>
        </p:txBody>
      </p:sp>
      <p:sp>
        <p:nvSpPr>
          <p:cNvPr id="4" name="Footer Placeholder 3"/>
          <p:cNvSpPr>
            <a:spLocks noGrp="1"/>
          </p:cNvSpPr>
          <p:nvPr>
            <p:ph type="ftr" sz="quarter" idx="11"/>
          </p:nvPr>
        </p:nvSpPr>
        <p:spPr>
          <a:xfrm>
            <a:off x="2118596" y="5936188"/>
            <a:ext cx="6870660" cy="365125"/>
          </a:xfrm>
        </p:spPr>
        <p:txBody>
          <a:bodyPr/>
          <a:lstStyle/>
          <a:p>
            <a:r>
              <a:rPr lang="en-US" noProof="0" dirty="0"/>
              <a:t>Add a footer</a:t>
            </a:r>
          </a:p>
        </p:txBody>
      </p:sp>
      <p:sp>
        <p:nvSpPr>
          <p:cNvPr id="5" name="Slide Number Placeholder 4"/>
          <p:cNvSpPr>
            <a:spLocks noGrp="1"/>
          </p:cNvSpPr>
          <p:nvPr>
            <p:ph type="sldNum" sz="quarter" idx="12"/>
          </p:nvPr>
        </p:nvSpPr>
        <p:spPr>
          <a:xfrm>
            <a:off x="140493" y="748304"/>
            <a:ext cx="1154151" cy="1090789"/>
          </a:xfrm>
        </p:spPr>
        <p:txBody>
          <a:bodyPr/>
          <a:lstStyle/>
          <a:p>
            <a:fld id="{9E3FA76C-C565-46B6-8652-D75785E2521F}" type="slidenum">
              <a:rPr lang="en-US" noProof="0" smtClean="0"/>
              <a:t>‹#›</a:t>
            </a:fld>
            <a:endParaRPr lang="en-US" noProof="0" dirty="0"/>
          </a:p>
        </p:txBody>
      </p:sp>
      <p:cxnSp>
        <p:nvCxnSpPr>
          <p:cNvPr id="33" name="Straight Connector 32">
            <a:extLst>
              <a:ext uri="{FF2B5EF4-FFF2-40B4-BE49-F238E27FC236}">
                <a16:creationId xmlns:a16="http://schemas.microsoft.com/office/drawing/2014/main" id="{2664D24B-EA78-4E18-9226-569365267E5E}"/>
              </a:ext>
            </a:extLst>
          </p:cNvPr>
          <p:cNvCxnSpPr/>
          <p:nvPr userDrawn="1"/>
        </p:nvCxnSpPr>
        <p:spPr>
          <a:xfrm>
            <a:off x="8571139" y="969699"/>
            <a:ext cx="0" cy="64800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37" name="Title 1">
            <a:extLst>
              <a:ext uri="{FF2B5EF4-FFF2-40B4-BE49-F238E27FC236}">
                <a16:creationId xmlns:a16="http://schemas.microsoft.com/office/drawing/2014/main" id="{5BE17E03-04A7-46ED-8623-88DFFD7E30B0}"/>
              </a:ext>
            </a:extLst>
          </p:cNvPr>
          <p:cNvSpPr txBox="1">
            <a:spLocks/>
          </p:cNvSpPr>
          <p:nvPr userDrawn="1"/>
        </p:nvSpPr>
        <p:spPr>
          <a:xfrm>
            <a:off x="2106131" y="790252"/>
            <a:ext cx="3060802" cy="108093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a:solidFill>
                  <a:schemeClr val="tx1"/>
                </a:solidFill>
                <a:latin typeface="+mj-lt"/>
                <a:ea typeface="+mj-ea"/>
                <a:cs typeface="+mj-cs"/>
              </a:defRPr>
            </a:lvl1pPr>
          </a:lstStyle>
          <a:p>
            <a:pPr algn="ctr"/>
            <a:endParaRPr lang="en-US" sz="2400" noProof="0" dirty="0"/>
          </a:p>
        </p:txBody>
      </p:sp>
      <p:cxnSp>
        <p:nvCxnSpPr>
          <p:cNvPr id="38" name="Straight Connector 37">
            <a:extLst>
              <a:ext uri="{FF2B5EF4-FFF2-40B4-BE49-F238E27FC236}">
                <a16:creationId xmlns:a16="http://schemas.microsoft.com/office/drawing/2014/main" id="{A3840076-AFCB-4C84-8E23-85DAD3CBEF3E}"/>
              </a:ext>
            </a:extLst>
          </p:cNvPr>
          <p:cNvCxnSpPr/>
          <p:nvPr userDrawn="1"/>
        </p:nvCxnSpPr>
        <p:spPr>
          <a:xfrm>
            <a:off x="5294539" y="969699"/>
            <a:ext cx="0" cy="64800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51" name="Title 50">
            <a:extLst>
              <a:ext uri="{FF2B5EF4-FFF2-40B4-BE49-F238E27FC236}">
                <a16:creationId xmlns:a16="http://schemas.microsoft.com/office/drawing/2014/main" id="{BBA20603-8433-4B38-976F-F18CF78D6BF9}"/>
              </a:ext>
            </a:extLst>
          </p:cNvPr>
          <p:cNvSpPr>
            <a:spLocks noGrp="1"/>
          </p:cNvSpPr>
          <p:nvPr>
            <p:ph type="title"/>
          </p:nvPr>
        </p:nvSpPr>
        <p:spPr>
          <a:xfrm>
            <a:off x="2106132" y="735087"/>
            <a:ext cx="3060802" cy="1080938"/>
          </a:xfrm>
        </p:spPr>
        <p:txBody>
          <a:bodyPr anchor="ctr" anchorCtr="0"/>
          <a:lstStyle>
            <a:lvl1pPr algn="ctr">
              <a:defRPr/>
            </a:lvl1pPr>
          </a:lstStyle>
          <a:p>
            <a:r>
              <a:rPr lang="en-US" noProof="0"/>
              <a:t>Click to edit Master title style</a:t>
            </a:r>
          </a:p>
        </p:txBody>
      </p:sp>
      <p:sp>
        <p:nvSpPr>
          <p:cNvPr id="53" name="Text Placeholder 52">
            <a:extLst>
              <a:ext uri="{FF2B5EF4-FFF2-40B4-BE49-F238E27FC236}">
                <a16:creationId xmlns:a16="http://schemas.microsoft.com/office/drawing/2014/main" id="{EF340F6C-3335-49B0-AE89-7103CA6A7F5E}"/>
              </a:ext>
            </a:extLst>
          </p:cNvPr>
          <p:cNvSpPr>
            <a:spLocks noGrp="1"/>
          </p:cNvSpPr>
          <p:nvPr>
            <p:ph type="body" sz="quarter" idx="18"/>
          </p:nvPr>
        </p:nvSpPr>
        <p:spPr>
          <a:xfrm>
            <a:off x="5384611" y="735013"/>
            <a:ext cx="3060700" cy="1081087"/>
          </a:xfrm>
        </p:spPr>
        <p:txBody>
          <a:bodyPr anchor="ctr" anchorCtr="0">
            <a:noAutofit/>
          </a:bodyPr>
          <a:lstStyle>
            <a:lvl1pPr marL="0" indent="0" algn="ctr">
              <a:buNone/>
              <a:defRPr sz="3600">
                <a:latin typeface="+mj-lt"/>
              </a:defRPr>
            </a:lvl1pPr>
            <a:lvl2pPr>
              <a:defRPr sz="3600">
                <a:latin typeface="+mj-lt"/>
              </a:defRPr>
            </a:lvl2pPr>
            <a:lvl3pPr>
              <a:defRPr sz="3600">
                <a:latin typeface="+mj-lt"/>
              </a:defRPr>
            </a:lvl3pPr>
            <a:lvl4pPr>
              <a:defRPr sz="3600">
                <a:latin typeface="+mj-lt"/>
              </a:defRPr>
            </a:lvl4pPr>
            <a:lvl5pPr>
              <a:defRPr sz="3600">
                <a:latin typeface="+mj-lt"/>
              </a:defRPr>
            </a:lvl5pPr>
          </a:lstStyle>
          <a:p>
            <a:pPr lvl="0"/>
            <a:r>
              <a:rPr lang="en-US" noProof="0"/>
              <a:t>Click to edit Master text styles</a:t>
            </a:r>
          </a:p>
        </p:txBody>
      </p:sp>
      <p:sp>
        <p:nvSpPr>
          <p:cNvPr id="55" name="Text Placeholder 54">
            <a:extLst>
              <a:ext uri="{FF2B5EF4-FFF2-40B4-BE49-F238E27FC236}">
                <a16:creationId xmlns:a16="http://schemas.microsoft.com/office/drawing/2014/main" id="{1F0AD31D-2FFB-40A9-96C2-F4EE3869BC54}"/>
              </a:ext>
            </a:extLst>
          </p:cNvPr>
          <p:cNvSpPr>
            <a:spLocks noGrp="1"/>
          </p:cNvSpPr>
          <p:nvPr>
            <p:ph type="body" sz="quarter" idx="19"/>
          </p:nvPr>
        </p:nvSpPr>
        <p:spPr>
          <a:xfrm>
            <a:off x="8662988" y="746125"/>
            <a:ext cx="3070225" cy="1058862"/>
          </a:xfrm>
        </p:spPr>
        <p:txBody>
          <a:bodyPr anchor="ctr" anchorCtr="0">
            <a:noAutofit/>
          </a:bodyPr>
          <a:lstStyle>
            <a:lvl1pPr marL="0" indent="0" algn="ctr">
              <a:buNone/>
              <a:defRPr sz="3600">
                <a:latin typeface="+mj-lt"/>
              </a:defRPr>
            </a:lvl1pPr>
            <a:lvl2pPr algn="ctr">
              <a:defRPr sz="3600">
                <a:latin typeface="+mj-lt"/>
              </a:defRPr>
            </a:lvl2pPr>
            <a:lvl3pPr algn="ctr">
              <a:defRPr sz="3600">
                <a:latin typeface="+mj-lt"/>
              </a:defRPr>
            </a:lvl3pPr>
            <a:lvl4pPr algn="ctr">
              <a:defRPr sz="3600">
                <a:latin typeface="+mj-lt"/>
              </a:defRPr>
            </a:lvl4pPr>
            <a:lvl5pPr algn="ctr">
              <a:defRPr sz="3600">
                <a:latin typeface="+mj-lt"/>
              </a:defRPr>
            </a:lvl5pPr>
          </a:lstStyle>
          <a:p>
            <a:pPr lvl="0"/>
            <a:r>
              <a:rPr lang="en-US" noProof="0"/>
              <a:t>Click to edit Master text styles</a:t>
            </a:r>
          </a:p>
        </p:txBody>
      </p:sp>
      <p:sp>
        <p:nvSpPr>
          <p:cNvPr id="57" name="Content Placeholder 56">
            <a:extLst>
              <a:ext uri="{FF2B5EF4-FFF2-40B4-BE49-F238E27FC236}">
                <a16:creationId xmlns:a16="http://schemas.microsoft.com/office/drawing/2014/main" id="{52B689E9-5B4C-4CC0-AAA4-847EB66C3302}"/>
              </a:ext>
            </a:extLst>
          </p:cNvPr>
          <p:cNvSpPr>
            <a:spLocks noGrp="1"/>
          </p:cNvSpPr>
          <p:nvPr>
            <p:ph sz="quarter" idx="20"/>
          </p:nvPr>
        </p:nvSpPr>
        <p:spPr>
          <a:xfrm>
            <a:off x="2106131" y="2116138"/>
            <a:ext cx="3060802" cy="371316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8" name="Content Placeholder 56">
            <a:extLst>
              <a:ext uri="{FF2B5EF4-FFF2-40B4-BE49-F238E27FC236}">
                <a16:creationId xmlns:a16="http://schemas.microsoft.com/office/drawing/2014/main" id="{1D5202CC-08D0-4157-9CB3-AA1EF4A2C855}"/>
              </a:ext>
            </a:extLst>
          </p:cNvPr>
          <p:cNvSpPr>
            <a:spLocks noGrp="1"/>
          </p:cNvSpPr>
          <p:nvPr>
            <p:ph sz="quarter" idx="21"/>
          </p:nvPr>
        </p:nvSpPr>
        <p:spPr>
          <a:xfrm>
            <a:off x="5384611" y="2103211"/>
            <a:ext cx="3060802" cy="371316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59" name="Content Placeholder 56">
            <a:extLst>
              <a:ext uri="{FF2B5EF4-FFF2-40B4-BE49-F238E27FC236}">
                <a16:creationId xmlns:a16="http://schemas.microsoft.com/office/drawing/2014/main" id="{7BE8E782-50B7-4C4E-BEA5-DDA27E0F6817}"/>
              </a:ext>
            </a:extLst>
          </p:cNvPr>
          <p:cNvSpPr>
            <a:spLocks noGrp="1"/>
          </p:cNvSpPr>
          <p:nvPr>
            <p:ph sz="quarter" idx="22"/>
          </p:nvPr>
        </p:nvSpPr>
        <p:spPr>
          <a:xfrm>
            <a:off x="8659892" y="2097613"/>
            <a:ext cx="3060802" cy="3713162"/>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27253014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124A154-ED2F-4D7E-9F0F-CD3B0EBBA608}" type="datetime1">
              <a:rPr lang="en-US" noProof="0" smtClean="0"/>
              <a:t>4/24/2023</a:t>
            </a:fld>
            <a:endParaRPr lang="en-US" noProof="0"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noProof="0" dirty="0"/>
              <a:t>Add a footer</a:t>
            </a:r>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E3FA76C-C565-46B6-8652-D75785E2521F}" type="slidenum">
              <a:rPr lang="en-US" noProof="0" smtClean="0"/>
              <a:t>‹#›</a:t>
            </a:fld>
            <a:endParaRPr lang="en-US" noProof="0" dirty="0"/>
          </a:p>
        </p:txBody>
      </p:sp>
    </p:spTree>
    <p:extLst>
      <p:ext uri="{BB962C8B-B14F-4D97-AF65-F5344CB8AC3E}">
        <p14:creationId xmlns:p14="http://schemas.microsoft.com/office/powerpoint/2010/main" val="288779442"/>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 id="2147483785" r:id="rId12"/>
    <p:sldLayoutId id="2147483786" r:id="rId13"/>
    <p:sldLayoutId id="2147483787" r:id="rId14"/>
    <p:sldLayoutId id="2147483788" r:id="rId15"/>
    <p:sldLayoutId id="2147483789" r:id="rId16"/>
    <p:sldLayoutId id="2147483662" r:id="rId17"/>
    <p:sldLayoutId id="2147483680" r:id="rId18"/>
    <p:sldLayoutId id="2147483682" r:id="rId19"/>
    <p:sldLayoutId id="2147483681" r:id="rId20"/>
    <p:sldLayoutId id="2147483670" r:id="rId21"/>
    <p:sldLayoutId id="2147483678" r:id="rId22"/>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3.xml"/><Relationship Id="rId5" Type="http://schemas.openxmlformats.org/officeDocument/2006/relationships/image" Target="../media/image9.png"/><Relationship Id="rId4" Type="http://schemas.openxmlformats.org/officeDocument/2006/relationships/image" Target="../media/image8.sv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4.xml"/><Relationship Id="rId5" Type="http://schemas.openxmlformats.org/officeDocument/2006/relationships/image" Target="../media/image12.png"/><Relationship Id="rId4" Type="http://schemas.openxmlformats.org/officeDocument/2006/relationships/image" Target="../media/image11.sv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hyperlink" Target="https://resources.biginterview.com/" TargetMode="External"/><Relationship Id="rId5" Type="http://schemas.openxmlformats.org/officeDocument/2006/relationships/image" Target="../media/image13.png"/><Relationship Id="rId4" Type="http://schemas.openxmlformats.org/officeDocument/2006/relationships/image" Target="../media/image8.sv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8.sv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hyperlink" Target="https://business.amazon.in/" TargetMode="External"/><Relationship Id="rId5" Type="http://schemas.openxmlformats.org/officeDocument/2006/relationships/image" Target="../media/image14.png"/><Relationship Id="rId4" Type="http://schemas.openxmlformats.org/officeDocument/2006/relationships/image" Target="../media/image8.sv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hyperlink" Target="https://www.bizjournals.com/" TargetMode="External"/><Relationship Id="rId5" Type="http://schemas.openxmlformats.org/officeDocument/2006/relationships/image" Target="../media/image15.png"/><Relationship Id="rId4" Type="http://schemas.openxmlformats.org/officeDocument/2006/relationships/image" Target="../media/image8.sv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8BBFB-4314-436C-A688-96F483D693AB}"/>
              </a:ext>
            </a:extLst>
          </p:cNvPr>
          <p:cNvSpPr>
            <a:spLocks noGrp="1"/>
          </p:cNvSpPr>
          <p:nvPr>
            <p:ph type="ctrTitle"/>
          </p:nvPr>
        </p:nvSpPr>
        <p:spPr/>
        <p:txBody>
          <a:bodyPr anchor="ctr" anchorCtr="0"/>
          <a:lstStyle/>
          <a:p>
            <a:pPr algn="ctr"/>
            <a:br>
              <a:rPr lang="en-US" sz="3600" b="1" dirty="0"/>
            </a:br>
            <a:r>
              <a:rPr lang="en-US" sz="3600" b="1" dirty="0"/>
              <a:t>Working with Others in Health and Social Care: My Experiences and Development</a:t>
            </a:r>
          </a:p>
        </p:txBody>
      </p:sp>
      <p:sp>
        <p:nvSpPr>
          <p:cNvPr id="3" name="Subtitle 2">
            <a:extLst>
              <a:ext uri="{FF2B5EF4-FFF2-40B4-BE49-F238E27FC236}">
                <a16:creationId xmlns:a16="http://schemas.microsoft.com/office/drawing/2014/main" id="{6AA173D3-8B7E-4F91-B862-AC30CB0D2705}"/>
              </a:ext>
            </a:extLst>
          </p:cNvPr>
          <p:cNvSpPr>
            <a:spLocks noGrp="1"/>
          </p:cNvSpPr>
          <p:nvPr>
            <p:ph type="subTitle" idx="1"/>
          </p:nvPr>
        </p:nvSpPr>
        <p:spPr>
          <a:xfrm>
            <a:off x="1507067" y="4478170"/>
            <a:ext cx="7766936" cy="1096899"/>
          </a:xfrm>
        </p:spPr>
        <p:txBody>
          <a:bodyPr>
            <a:normAutofit fontScale="25000" lnSpcReduction="20000"/>
          </a:bodyPr>
          <a:lstStyle/>
          <a:p>
            <a:pPr algn="l"/>
            <a:r>
              <a:rPr lang="en-US" sz="5600" b="1" dirty="0">
                <a:solidFill>
                  <a:schemeClr val="tx1"/>
                </a:solidFill>
              </a:rPr>
              <a:t>Name: Cristiana Roman</a:t>
            </a:r>
            <a:endParaRPr lang="en-US" sz="5600" dirty="0">
              <a:solidFill>
                <a:schemeClr val="tx1"/>
              </a:solidFill>
            </a:endParaRPr>
          </a:p>
          <a:p>
            <a:pPr algn="l"/>
            <a:r>
              <a:rPr lang="en-US" sz="5600" b="1" dirty="0">
                <a:solidFill>
                  <a:schemeClr val="tx1"/>
                </a:solidFill>
              </a:rPr>
              <a:t>Module code - BMNS4012</a:t>
            </a:r>
            <a:endParaRPr lang="en-US" sz="5600" dirty="0">
              <a:solidFill>
                <a:schemeClr val="tx1"/>
              </a:solidFill>
            </a:endParaRPr>
          </a:p>
          <a:p>
            <a:pPr algn="l"/>
            <a:r>
              <a:rPr lang="en-US" sz="5600" b="1" dirty="0">
                <a:solidFill>
                  <a:schemeClr val="tx1"/>
                </a:solidFill>
              </a:rPr>
              <a:t>Module title – Industry Engagement and Professionalism</a:t>
            </a:r>
            <a:endParaRPr lang="en-US" sz="5600" dirty="0">
              <a:solidFill>
                <a:schemeClr val="tx1"/>
              </a:solidFill>
            </a:endParaRPr>
          </a:p>
          <a:p>
            <a:pPr algn="l"/>
            <a:br>
              <a:rPr lang="en-GB" sz="2800" dirty="0">
                <a:solidFill>
                  <a:schemeClr val="tx1"/>
                </a:solidFill>
              </a:rPr>
            </a:br>
            <a:r>
              <a:rPr lang="en-US" sz="2800" b="1" dirty="0">
                <a:solidFill>
                  <a:schemeClr val="tx1"/>
                </a:solidFill>
              </a:rPr>
              <a:t> </a:t>
            </a:r>
            <a:endParaRPr lang="en-US" sz="2800" dirty="0">
              <a:solidFill>
                <a:schemeClr val="tx1"/>
              </a:solidFill>
            </a:endParaRPr>
          </a:p>
        </p:txBody>
      </p:sp>
      <p:sp>
        <p:nvSpPr>
          <p:cNvPr id="4" name="Slide Number Placeholder 3"/>
          <p:cNvSpPr>
            <a:spLocks noGrp="1"/>
          </p:cNvSpPr>
          <p:nvPr>
            <p:ph type="sldNum" sz="quarter" idx="12"/>
          </p:nvPr>
        </p:nvSpPr>
        <p:spPr/>
        <p:txBody>
          <a:bodyPr/>
          <a:lstStyle/>
          <a:p>
            <a:fld id="{9E3FA76C-C565-46B6-8652-D75785E2521F}" type="slidenum">
              <a:rPr lang="en-US" noProof="0" smtClean="0"/>
              <a:t>1</a:t>
            </a:fld>
            <a:endParaRPr lang="en-US" noProof="0" dirty="0"/>
          </a:p>
        </p:txBody>
      </p:sp>
    </p:spTree>
    <p:extLst>
      <p:ext uri="{BB962C8B-B14F-4D97-AF65-F5344CB8AC3E}">
        <p14:creationId xmlns:p14="http://schemas.microsoft.com/office/powerpoint/2010/main" val="19065309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Table of Contents</a:t>
            </a:r>
          </a:p>
        </p:txBody>
      </p:sp>
      <p:sp>
        <p:nvSpPr>
          <p:cNvPr id="3" name="Content Placeholder 2"/>
          <p:cNvSpPr>
            <a:spLocks noGrp="1"/>
          </p:cNvSpPr>
          <p:nvPr>
            <p:ph idx="1"/>
          </p:nvPr>
        </p:nvSpPr>
        <p:spPr/>
        <p:txBody>
          <a:bodyPr/>
          <a:lstStyle/>
          <a:p>
            <a:r>
              <a:rPr lang="en-GB" dirty="0">
                <a:solidFill>
                  <a:schemeClr val="tx1"/>
                </a:solidFill>
              </a:rPr>
              <a:t>Introduction…………………………………………………………………………………………………….1</a:t>
            </a:r>
          </a:p>
          <a:p>
            <a:r>
              <a:rPr lang="en-GB" dirty="0">
                <a:solidFill>
                  <a:schemeClr val="tx1"/>
                </a:solidFill>
              </a:rPr>
              <a:t>SWOT Analysis………………………………………………………………………………………………….2</a:t>
            </a:r>
          </a:p>
          <a:p>
            <a:r>
              <a:rPr lang="en-GB" dirty="0">
                <a:solidFill>
                  <a:schemeClr val="tx1"/>
                </a:solidFill>
              </a:rPr>
              <a:t>Strengths…………………………………………………………………………………………………………3</a:t>
            </a:r>
          </a:p>
          <a:p>
            <a:r>
              <a:rPr lang="en-GB" dirty="0">
                <a:solidFill>
                  <a:schemeClr val="tx1"/>
                </a:solidFill>
              </a:rPr>
              <a:t>Weaknesses……………………………………………………………………………………………………4</a:t>
            </a:r>
          </a:p>
          <a:p>
            <a:r>
              <a:rPr lang="en-GB" dirty="0">
                <a:solidFill>
                  <a:schemeClr val="tx1"/>
                </a:solidFill>
              </a:rPr>
              <a:t>Opportunities………………………………………………………………………………………………….5</a:t>
            </a:r>
          </a:p>
          <a:p>
            <a:r>
              <a:rPr lang="en-GB" dirty="0">
                <a:solidFill>
                  <a:schemeClr val="tx1"/>
                </a:solidFill>
              </a:rPr>
              <a:t>Threats……………………………………………………………………………………………………………6</a:t>
            </a:r>
          </a:p>
          <a:p>
            <a:r>
              <a:rPr lang="en-GB" dirty="0">
                <a:solidFill>
                  <a:schemeClr val="tx1"/>
                </a:solidFill>
              </a:rPr>
              <a:t>Conclusion…………………………………………………………………………………………………….7</a:t>
            </a:r>
          </a:p>
          <a:p>
            <a:r>
              <a:rPr lang="en-GB" dirty="0">
                <a:solidFill>
                  <a:schemeClr val="tx1"/>
                </a:solidFill>
              </a:rPr>
              <a:t>References………………………………………………………………………………………………………8</a:t>
            </a:r>
          </a:p>
        </p:txBody>
      </p:sp>
      <p:sp>
        <p:nvSpPr>
          <p:cNvPr id="4" name="Slide Number Placeholder 3"/>
          <p:cNvSpPr>
            <a:spLocks noGrp="1"/>
          </p:cNvSpPr>
          <p:nvPr>
            <p:ph type="sldNum" sz="quarter" idx="12"/>
          </p:nvPr>
        </p:nvSpPr>
        <p:spPr/>
        <p:txBody>
          <a:bodyPr/>
          <a:lstStyle/>
          <a:p>
            <a:fld id="{9E3FA76C-C565-46B6-8652-D75785E2521F}" type="slidenum">
              <a:rPr lang="en-US" noProof="0" smtClean="0"/>
              <a:t>2</a:t>
            </a:fld>
            <a:endParaRPr lang="en-US" noProof="0" dirty="0"/>
          </a:p>
        </p:txBody>
      </p:sp>
    </p:spTree>
    <p:extLst>
      <p:ext uri="{BB962C8B-B14F-4D97-AF65-F5344CB8AC3E}">
        <p14:creationId xmlns:p14="http://schemas.microsoft.com/office/powerpoint/2010/main" val="36692283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7E30B-392D-4691-8125-129E25AAA524}"/>
              </a:ext>
            </a:extLst>
          </p:cNvPr>
          <p:cNvSpPr>
            <a:spLocks noGrp="1"/>
          </p:cNvSpPr>
          <p:nvPr>
            <p:ph type="title"/>
          </p:nvPr>
        </p:nvSpPr>
        <p:spPr>
          <a:xfrm>
            <a:off x="291170" y="237985"/>
            <a:ext cx="8596668" cy="790716"/>
          </a:xfrm>
        </p:spPr>
        <p:txBody>
          <a:bodyPr anchor="t"/>
          <a:lstStyle/>
          <a:p>
            <a:r>
              <a:rPr lang="en-US" b="1" dirty="0"/>
              <a:t>Introduction</a:t>
            </a:r>
          </a:p>
        </p:txBody>
      </p:sp>
      <p:sp>
        <p:nvSpPr>
          <p:cNvPr id="3" name="Text Placeholder 2">
            <a:extLst>
              <a:ext uri="{FF2B5EF4-FFF2-40B4-BE49-F238E27FC236}">
                <a16:creationId xmlns:a16="http://schemas.microsoft.com/office/drawing/2014/main" id="{E7C2A41D-6B6E-4DD0-A7BD-E8CA001266EE}"/>
              </a:ext>
            </a:extLst>
          </p:cNvPr>
          <p:cNvSpPr>
            <a:spLocks noGrp="1"/>
          </p:cNvSpPr>
          <p:nvPr>
            <p:ph type="body" idx="1"/>
          </p:nvPr>
        </p:nvSpPr>
        <p:spPr>
          <a:xfrm>
            <a:off x="291170" y="1249355"/>
            <a:ext cx="8596668" cy="1697933"/>
          </a:xfrm>
        </p:spPr>
        <p:txBody>
          <a:bodyPr>
            <a:normAutofit fontScale="92500"/>
          </a:bodyPr>
          <a:lstStyle/>
          <a:p>
            <a:pPr algn="just"/>
            <a:r>
              <a:rPr lang="en-GB" sz="2400" dirty="0">
                <a:solidFill>
                  <a:schemeClr val="tx1"/>
                </a:solidFill>
              </a:rPr>
              <a:t>I'll talk about my own experiences and growth when dealing with people in the health and social services fields. I'll be evaluating my advantages, disadvantages, possibilities, and dangers utilising a SWOT analysis once I think back on my interview.</a:t>
            </a:r>
            <a:endParaRPr lang="en-US" sz="2400" dirty="0">
              <a:solidFill>
                <a:schemeClr val="tx1"/>
              </a:solidFill>
            </a:endParaRPr>
          </a:p>
          <a:p>
            <a:pPr algn="just"/>
            <a:endParaRPr lang="en-US" sz="2400" dirty="0">
              <a:solidFill>
                <a:schemeClr val="tx1"/>
              </a:solidFill>
            </a:endParaRPr>
          </a:p>
          <a:p>
            <a:pPr algn="just"/>
            <a:endParaRPr lang="en-US" sz="2400" dirty="0">
              <a:solidFill>
                <a:schemeClr val="tx1"/>
              </a:solidFill>
            </a:endParaRPr>
          </a:p>
          <a:p>
            <a:pPr algn="just"/>
            <a:endParaRPr lang="en-US" sz="2400" dirty="0">
              <a:solidFill>
                <a:schemeClr val="tx1"/>
              </a:solidFill>
            </a:endParaRPr>
          </a:p>
        </p:txBody>
      </p:sp>
      <p:pic>
        <p:nvPicPr>
          <p:cNvPr id="5" name="Graphic 4" descr="Purpose icon">
            <a:extLst>
              <a:ext uri="{FF2B5EF4-FFF2-40B4-BE49-F238E27FC236}">
                <a16:creationId xmlns:a16="http://schemas.microsoft.com/office/drawing/2014/main" id="{28F7ACE2-5D39-488F-AF39-9DEDFF0FF20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003486" y="2947289"/>
            <a:ext cx="936000" cy="936000"/>
          </a:xfrm>
          <a:prstGeom prst="rect">
            <a:avLst/>
          </a:prstGeom>
        </p:spPr>
      </p:pic>
      <p:pic>
        <p:nvPicPr>
          <p:cNvPr id="6" name="Picture 5"/>
          <p:cNvPicPr>
            <a:picLocks noChangeAspect="1"/>
          </p:cNvPicPr>
          <p:nvPr/>
        </p:nvPicPr>
        <p:blipFill>
          <a:blip r:embed="rId5"/>
          <a:stretch>
            <a:fillRect/>
          </a:stretch>
        </p:blipFill>
        <p:spPr>
          <a:xfrm>
            <a:off x="2867360" y="3190811"/>
            <a:ext cx="4319051" cy="2874132"/>
          </a:xfrm>
          <a:prstGeom prst="rect">
            <a:avLst/>
          </a:prstGeom>
        </p:spPr>
      </p:pic>
      <p:sp>
        <p:nvSpPr>
          <p:cNvPr id="7" name="TextBox 6"/>
          <p:cNvSpPr txBox="1"/>
          <p:nvPr/>
        </p:nvSpPr>
        <p:spPr>
          <a:xfrm>
            <a:off x="3090929" y="6130343"/>
            <a:ext cx="2768958" cy="461665"/>
          </a:xfrm>
          <a:prstGeom prst="rect">
            <a:avLst/>
          </a:prstGeom>
          <a:noFill/>
        </p:spPr>
        <p:txBody>
          <a:bodyPr wrap="square" rtlCol="0">
            <a:spAutoFit/>
          </a:bodyPr>
          <a:lstStyle/>
          <a:p>
            <a:r>
              <a:rPr lang="en-GB" sz="800" dirty="0"/>
              <a:t>Figure: </a:t>
            </a:r>
            <a:r>
              <a:rPr lang="en-US" sz="800" b="1" dirty="0"/>
              <a:t>Department of Health and Social Care Outcome Delivery Plan: 2021 to 2022</a:t>
            </a:r>
          </a:p>
          <a:p>
            <a:r>
              <a:rPr lang="en-GB" sz="800" dirty="0"/>
              <a:t>(Source:https://www.gov.uk/ , 2023)</a:t>
            </a:r>
          </a:p>
        </p:txBody>
      </p:sp>
      <p:sp>
        <p:nvSpPr>
          <p:cNvPr id="4" name="Slide Number Placeholder 3"/>
          <p:cNvSpPr>
            <a:spLocks noGrp="1"/>
          </p:cNvSpPr>
          <p:nvPr>
            <p:ph type="sldNum" sz="quarter" idx="12"/>
          </p:nvPr>
        </p:nvSpPr>
        <p:spPr/>
        <p:txBody>
          <a:bodyPr/>
          <a:lstStyle/>
          <a:p>
            <a:fld id="{9E3FA76C-C565-46B6-8652-D75785E2521F}" type="slidenum">
              <a:rPr lang="en-US" noProof="0" smtClean="0"/>
              <a:t>3</a:t>
            </a:fld>
            <a:endParaRPr lang="en-US" noProof="0" dirty="0"/>
          </a:p>
        </p:txBody>
      </p:sp>
    </p:spTree>
    <p:extLst>
      <p:ext uri="{BB962C8B-B14F-4D97-AF65-F5344CB8AC3E}">
        <p14:creationId xmlns:p14="http://schemas.microsoft.com/office/powerpoint/2010/main" val="27458436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Graphic 5" descr="Learning icon">
            <a:extLst>
              <a:ext uri="{FF2B5EF4-FFF2-40B4-BE49-F238E27FC236}">
                <a16:creationId xmlns:a16="http://schemas.microsoft.com/office/drawing/2014/main" id="{FE130EDC-6F0A-417B-A698-CF2C65F0A3B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8946" y="613889"/>
            <a:ext cx="1440000" cy="1440000"/>
          </a:xfrm>
          <a:prstGeom prst="rect">
            <a:avLst/>
          </a:prstGeom>
        </p:spPr>
      </p:pic>
      <p:sp>
        <p:nvSpPr>
          <p:cNvPr id="2" name="Title 1">
            <a:extLst>
              <a:ext uri="{FF2B5EF4-FFF2-40B4-BE49-F238E27FC236}">
                <a16:creationId xmlns:a16="http://schemas.microsoft.com/office/drawing/2014/main" id="{D78D0989-E3E5-41DB-A78D-61E199491D89}"/>
              </a:ext>
            </a:extLst>
          </p:cNvPr>
          <p:cNvSpPr>
            <a:spLocks noGrp="1"/>
          </p:cNvSpPr>
          <p:nvPr>
            <p:ph type="title"/>
          </p:nvPr>
        </p:nvSpPr>
        <p:spPr>
          <a:xfrm>
            <a:off x="677334" y="609600"/>
            <a:ext cx="8596668" cy="804863"/>
          </a:xfrm>
        </p:spPr>
        <p:txBody>
          <a:bodyPr/>
          <a:lstStyle/>
          <a:p>
            <a:r>
              <a:rPr lang="en-US" b="1" dirty="0"/>
              <a:t>SWOT Analysis</a:t>
            </a:r>
          </a:p>
        </p:txBody>
      </p:sp>
      <p:sp>
        <p:nvSpPr>
          <p:cNvPr id="3" name="Content Placeholder 2">
            <a:extLst>
              <a:ext uri="{FF2B5EF4-FFF2-40B4-BE49-F238E27FC236}">
                <a16:creationId xmlns:a16="http://schemas.microsoft.com/office/drawing/2014/main" id="{5DB23205-1719-4B43-A690-268E347D390E}"/>
              </a:ext>
            </a:extLst>
          </p:cNvPr>
          <p:cNvSpPr>
            <a:spLocks noGrp="1"/>
          </p:cNvSpPr>
          <p:nvPr>
            <p:ph sz="half" idx="1"/>
          </p:nvPr>
        </p:nvSpPr>
        <p:spPr/>
        <p:txBody>
          <a:bodyPr/>
          <a:lstStyle/>
          <a:p>
            <a:pPr marL="0" indent="0">
              <a:buNone/>
            </a:pPr>
            <a:endParaRPr lang="en-US" dirty="0"/>
          </a:p>
          <a:p>
            <a:endParaRPr lang="en-US" dirty="0"/>
          </a:p>
          <a:p>
            <a:endParaRPr lang="en-US" dirty="0"/>
          </a:p>
        </p:txBody>
      </p:sp>
      <p:graphicFrame>
        <p:nvGraphicFramePr>
          <p:cNvPr id="5" name="Table 4"/>
          <p:cNvGraphicFramePr>
            <a:graphicFrameLocks noGrp="1"/>
          </p:cNvGraphicFramePr>
          <p:nvPr>
            <p:extLst>
              <p:ext uri="{D42A27DB-BD31-4B8C-83A1-F6EECF244321}">
                <p14:modId xmlns:p14="http://schemas.microsoft.com/office/powerpoint/2010/main" val="3946689431"/>
              </p:ext>
            </p:extLst>
          </p:nvPr>
        </p:nvGraphicFramePr>
        <p:xfrm>
          <a:off x="735961" y="1657350"/>
          <a:ext cx="6493514" cy="4344870"/>
        </p:xfrm>
        <a:graphic>
          <a:graphicData uri="http://schemas.openxmlformats.org/drawingml/2006/table">
            <a:tbl>
              <a:tblPr firstRow="1" firstCol="1" bandRow="1">
                <a:tableStyleId>{125E5076-3810-47DD-B79F-674D7AD40C01}</a:tableStyleId>
              </a:tblPr>
              <a:tblGrid>
                <a:gridCol w="3246757">
                  <a:extLst>
                    <a:ext uri="{9D8B030D-6E8A-4147-A177-3AD203B41FA5}">
                      <a16:colId xmlns:a16="http://schemas.microsoft.com/office/drawing/2014/main" val="20000"/>
                    </a:ext>
                  </a:extLst>
                </a:gridCol>
                <a:gridCol w="3246757">
                  <a:extLst>
                    <a:ext uri="{9D8B030D-6E8A-4147-A177-3AD203B41FA5}">
                      <a16:colId xmlns:a16="http://schemas.microsoft.com/office/drawing/2014/main" val="20001"/>
                    </a:ext>
                  </a:extLst>
                </a:gridCol>
              </a:tblGrid>
              <a:tr h="1964037">
                <a:tc>
                  <a:txBody>
                    <a:bodyPr/>
                    <a:lstStyle/>
                    <a:p>
                      <a:pPr algn="just">
                        <a:lnSpc>
                          <a:spcPct val="150000"/>
                        </a:lnSpc>
                        <a:spcBef>
                          <a:spcPts val="360"/>
                        </a:spcBef>
                        <a:spcAft>
                          <a:spcPts val="360"/>
                        </a:spcAft>
                      </a:pPr>
                      <a:r>
                        <a:rPr lang="en-GB" sz="1600" kern="100" dirty="0">
                          <a:effectLst/>
                        </a:rPr>
                        <a:t>Strengths</a:t>
                      </a:r>
                      <a:endParaRPr lang="en-US" sz="1600" kern="100" dirty="0">
                        <a:effectLst/>
                      </a:endParaRPr>
                    </a:p>
                    <a:p>
                      <a:pPr marL="342900" lvl="0" indent="-342900" algn="just">
                        <a:lnSpc>
                          <a:spcPct val="100000"/>
                        </a:lnSpc>
                        <a:spcBef>
                          <a:spcPts val="360"/>
                        </a:spcBef>
                        <a:spcAft>
                          <a:spcPts val="360"/>
                        </a:spcAft>
                        <a:buFont typeface="Symbol" panose="05050102010706020507" pitchFamily="18" charset="2"/>
                        <a:buChar char=""/>
                      </a:pPr>
                      <a:r>
                        <a:rPr lang="en-GB" sz="1400" b="0" kern="100" dirty="0">
                          <a:effectLst/>
                        </a:rPr>
                        <a:t>Time management skills</a:t>
                      </a:r>
                      <a:endParaRPr lang="en-US" sz="1400" b="0" kern="100" dirty="0">
                        <a:effectLst/>
                      </a:endParaRPr>
                    </a:p>
                    <a:p>
                      <a:pPr marL="342900" lvl="0" indent="-342900" algn="just">
                        <a:lnSpc>
                          <a:spcPct val="100000"/>
                        </a:lnSpc>
                        <a:spcBef>
                          <a:spcPts val="360"/>
                        </a:spcBef>
                        <a:spcAft>
                          <a:spcPts val="360"/>
                        </a:spcAft>
                        <a:buFont typeface="Symbol" panose="05050102010706020507" pitchFamily="18" charset="2"/>
                        <a:buChar char=""/>
                      </a:pPr>
                      <a:r>
                        <a:rPr lang="en-GB" sz="1400" b="0" kern="100" dirty="0">
                          <a:effectLst/>
                        </a:rPr>
                        <a:t>Motivation</a:t>
                      </a:r>
                      <a:endParaRPr lang="en-US" sz="1400" b="0" kern="100" dirty="0">
                        <a:effectLst/>
                      </a:endParaRPr>
                    </a:p>
                    <a:p>
                      <a:pPr marL="342900" lvl="0" indent="-342900" algn="just">
                        <a:lnSpc>
                          <a:spcPct val="100000"/>
                        </a:lnSpc>
                        <a:spcBef>
                          <a:spcPts val="360"/>
                        </a:spcBef>
                        <a:spcAft>
                          <a:spcPts val="360"/>
                        </a:spcAft>
                        <a:buFont typeface="Symbol" panose="05050102010706020507" pitchFamily="18" charset="2"/>
                        <a:buChar char=""/>
                      </a:pPr>
                      <a:r>
                        <a:rPr lang="en-GB" sz="1400" b="0" kern="100" dirty="0">
                          <a:effectLst/>
                        </a:rPr>
                        <a:t>Passion</a:t>
                      </a:r>
                      <a:endParaRPr lang="en-US" sz="1400" b="0" kern="100" dirty="0">
                        <a:effectLst/>
                      </a:endParaRPr>
                    </a:p>
                    <a:p>
                      <a:pPr marL="342900" lvl="0" indent="-342900" algn="just">
                        <a:lnSpc>
                          <a:spcPct val="100000"/>
                        </a:lnSpc>
                        <a:spcBef>
                          <a:spcPts val="360"/>
                        </a:spcBef>
                        <a:spcAft>
                          <a:spcPts val="360"/>
                        </a:spcAft>
                        <a:buFont typeface="Symbol" panose="05050102010706020507" pitchFamily="18" charset="2"/>
                        <a:buChar char=""/>
                      </a:pPr>
                      <a:r>
                        <a:rPr lang="en-GB" sz="1400" b="0" kern="100" dirty="0">
                          <a:effectLst/>
                        </a:rPr>
                        <a:t>Great communication</a:t>
                      </a:r>
                      <a:endParaRPr lang="en-US" sz="1400" b="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2771" marR="62771" marT="0" marB="0"/>
                </a:tc>
                <a:tc>
                  <a:txBody>
                    <a:bodyPr/>
                    <a:lstStyle/>
                    <a:p>
                      <a:pPr algn="just">
                        <a:lnSpc>
                          <a:spcPct val="150000"/>
                        </a:lnSpc>
                        <a:spcBef>
                          <a:spcPts val="360"/>
                        </a:spcBef>
                        <a:spcAft>
                          <a:spcPts val="360"/>
                        </a:spcAft>
                      </a:pPr>
                      <a:r>
                        <a:rPr lang="en-GB" sz="1600" kern="100" dirty="0">
                          <a:effectLst/>
                        </a:rPr>
                        <a:t>Weaknesses</a:t>
                      </a:r>
                      <a:endParaRPr lang="en-US" sz="1600" kern="100" dirty="0">
                        <a:effectLst/>
                      </a:endParaRPr>
                    </a:p>
                    <a:p>
                      <a:pPr marL="342900" lvl="0" indent="-342900" algn="just">
                        <a:lnSpc>
                          <a:spcPct val="100000"/>
                        </a:lnSpc>
                        <a:spcBef>
                          <a:spcPts val="360"/>
                        </a:spcBef>
                        <a:spcAft>
                          <a:spcPts val="360"/>
                        </a:spcAft>
                        <a:buFont typeface="Symbol" panose="05050102010706020507" pitchFamily="18" charset="2"/>
                        <a:buChar char=""/>
                      </a:pPr>
                      <a:r>
                        <a:rPr lang="en-GB" sz="1400" b="0" kern="100" dirty="0">
                          <a:effectLst/>
                        </a:rPr>
                        <a:t>Public Speaking Anxiety</a:t>
                      </a:r>
                      <a:endParaRPr lang="en-US" sz="1400" b="0" kern="100" dirty="0">
                        <a:effectLst/>
                      </a:endParaRPr>
                    </a:p>
                    <a:p>
                      <a:pPr marL="342900" lvl="0" indent="-342900" algn="just">
                        <a:lnSpc>
                          <a:spcPct val="100000"/>
                        </a:lnSpc>
                        <a:spcBef>
                          <a:spcPts val="360"/>
                        </a:spcBef>
                        <a:spcAft>
                          <a:spcPts val="360"/>
                        </a:spcAft>
                        <a:buFont typeface="Symbol" panose="05050102010706020507" pitchFamily="18" charset="2"/>
                        <a:buChar char=""/>
                      </a:pPr>
                      <a:r>
                        <a:rPr lang="en-GB" sz="1400" b="0" kern="100" dirty="0">
                          <a:effectLst/>
                        </a:rPr>
                        <a:t>Overthink</a:t>
                      </a:r>
                      <a:endParaRPr lang="en-US" sz="1400" b="0" kern="100" dirty="0">
                        <a:effectLst/>
                      </a:endParaRPr>
                    </a:p>
                    <a:p>
                      <a:pPr algn="just">
                        <a:lnSpc>
                          <a:spcPct val="150000"/>
                        </a:lnSpc>
                        <a:spcBef>
                          <a:spcPts val="360"/>
                        </a:spcBef>
                        <a:spcAft>
                          <a:spcPts val="360"/>
                        </a:spcAft>
                      </a:pPr>
                      <a:r>
                        <a:rPr lang="en-GB" sz="1100" kern="100" dirty="0">
                          <a:effectLst/>
                        </a:rPr>
                        <a:t> </a:t>
                      </a:r>
                      <a:endParaRPr lang="en-US" sz="11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2771" marR="62771" marT="0" marB="0"/>
                </a:tc>
                <a:extLst>
                  <a:ext uri="{0D108BD9-81ED-4DB2-BD59-A6C34878D82A}">
                    <a16:rowId xmlns:a16="http://schemas.microsoft.com/office/drawing/2014/main" val="10000"/>
                  </a:ext>
                </a:extLst>
              </a:tr>
              <a:tr h="2380833">
                <a:tc>
                  <a:txBody>
                    <a:bodyPr/>
                    <a:lstStyle/>
                    <a:p>
                      <a:pPr algn="just">
                        <a:lnSpc>
                          <a:spcPct val="150000"/>
                        </a:lnSpc>
                        <a:spcBef>
                          <a:spcPts val="360"/>
                        </a:spcBef>
                        <a:spcAft>
                          <a:spcPts val="360"/>
                        </a:spcAft>
                      </a:pPr>
                      <a:r>
                        <a:rPr lang="en-GB" sz="1600" kern="100" dirty="0">
                          <a:effectLst/>
                        </a:rPr>
                        <a:t>Opportunities</a:t>
                      </a:r>
                      <a:endParaRPr lang="en-US" sz="1600" kern="100" dirty="0">
                        <a:effectLst/>
                      </a:endParaRPr>
                    </a:p>
                    <a:p>
                      <a:pPr marL="342900" lvl="0" indent="-342900" algn="just">
                        <a:lnSpc>
                          <a:spcPct val="100000"/>
                        </a:lnSpc>
                        <a:spcBef>
                          <a:spcPts val="360"/>
                        </a:spcBef>
                        <a:spcAft>
                          <a:spcPts val="360"/>
                        </a:spcAft>
                        <a:buFont typeface="Symbol" panose="05050102010706020507" pitchFamily="18" charset="2"/>
                        <a:buChar char=""/>
                      </a:pPr>
                      <a:r>
                        <a:rPr lang="en-GB" sz="1400" b="0" kern="100" dirty="0">
                          <a:effectLst/>
                        </a:rPr>
                        <a:t>Active listening abilities </a:t>
                      </a:r>
                      <a:endParaRPr lang="en-US" sz="1400" b="0" kern="100" dirty="0">
                        <a:effectLst/>
                      </a:endParaRPr>
                    </a:p>
                    <a:p>
                      <a:pPr marL="342900" lvl="0" indent="-342900" algn="just">
                        <a:lnSpc>
                          <a:spcPct val="100000"/>
                        </a:lnSpc>
                        <a:spcBef>
                          <a:spcPts val="360"/>
                        </a:spcBef>
                        <a:spcAft>
                          <a:spcPts val="360"/>
                        </a:spcAft>
                        <a:buFont typeface="Symbol" panose="05050102010706020507" pitchFamily="18" charset="2"/>
                        <a:buChar char=""/>
                      </a:pPr>
                      <a:r>
                        <a:rPr lang="en-GB" sz="1400" b="0" kern="100" dirty="0">
                          <a:effectLst/>
                        </a:rPr>
                        <a:t>Broaden my knowledge</a:t>
                      </a:r>
                      <a:endParaRPr lang="en-US" sz="1400" b="0" kern="100" dirty="0">
                        <a:effectLst/>
                      </a:endParaRPr>
                    </a:p>
                    <a:p>
                      <a:pPr marL="342900" lvl="0" indent="-342900" algn="just">
                        <a:lnSpc>
                          <a:spcPct val="100000"/>
                        </a:lnSpc>
                        <a:spcBef>
                          <a:spcPts val="360"/>
                        </a:spcBef>
                        <a:spcAft>
                          <a:spcPts val="360"/>
                        </a:spcAft>
                        <a:buFont typeface="Symbol" panose="05050102010706020507" pitchFamily="18" charset="2"/>
                        <a:buChar char=""/>
                      </a:pPr>
                      <a:r>
                        <a:rPr lang="en-GB" sz="1400" b="0" kern="100" dirty="0">
                          <a:effectLst/>
                        </a:rPr>
                        <a:t>Discover insightful information </a:t>
                      </a:r>
                      <a:endParaRPr lang="en-US" sz="1400" b="0" kern="100" dirty="0">
                        <a:effectLst/>
                      </a:endParaRPr>
                    </a:p>
                    <a:p>
                      <a:pPr marL="342900" lvl="0" indent="-342900" algn="just">
                        <a:lnSpc>
                          <a:spcPct val="100000"/>
                        </a:lnSpc>
                        <a:spcBef>
                          <a:spcPts val="360"/>
                        </a:spcBef>
                        <a:spcAft>
                          <a:spcPts val="360"/>
                        </a:spcAft>
                        <a:buFont typeface="Symbol" panose="05050102010706020507" pitchFamily="18" charset="2"/>
                        <a:buChar char=""/>
                      </a:pPr>
                      <a:r>
                        <a:rPr lang="en-GB" sz="1400" b="0" kern="100" dirty="0">
                          <a:effectLst/>
                        </a:rPr>
                        <a:t>Sound advice</a:t>
                      </a:r>
                      <a:endParaRPr lang="en-US" sz="1400" b="0" kern="100" dirty="0">
                        <a:effectLst/>
                      </a:endParaRPr>
                    </a:p>
                    <a:p>
                      <a:pPr marL="342900" lvl="0" indent="-342900" algn="just">
                        <a:lnSpc>
                          <a:spcPct val="100000"/>
                        </a:lnSpc>
                        <a:spcBef>
                          <a:spcPts val="360"/>
                        </a:spcBef>
                        <a:spcAft>
                          <a:spcPts val="360"/>
                        </a:spcAft>
                        <a:buFont typeface="Symbol" panose="05050102010706020507" pitchFamily="18" charset="2"/>
                        <a:buChar char=""/>
                      </a:pPr>
                      <a:r>
                        <a:rPr lang="en-GB" sz="1400" b="0" kern="100" dirty="0">
                          <a:effectLst/>
                        </a:rPr>
                        <a:t>Perhaps even career prospects</a:t>
                      </a:r>
                      <a:endParaRPr lang="en-US" sz="1400" b="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2771" marR="62771" marT="0" marB="0"/>
                </a:tc>
                <a:tc>
                  <a:txBody>
                    <a:bodyPr/>
                    <a:lstStyle/>
                    <a:p>
                      <a:pPr algn="just">
                        <a:lnSpc>
                          <a:spcPct val="150000"/>
                        </a:lnSpc>
                        <a:spcBef>
                          <a:spcPts val="360"/>
                        </a:spcBef>
                        <a:spcAft>
                          <a:spcPts val="360"/>
                        </a:spcAft>
                      </a:pPr>
                      <a:r>
                        <a:rPr lang="en-GB" sz="1600" b="1" kern="100" dirty="0">
                          <a:effectLst/>
                        </a:rPr>
                        <a:t>Threats</a:t>
                      </a:r>
                      <a:endParaRPr lang="en-US" sz="1600" b="1" kern="100" dirty="0">
                        <a:effectLst/>
                      </a:endParaRPr>
                    </a:p>
                    <a:p>
                      <a:pPr marL="342900" lvl="0" indent="-342900" algn="just">
                        <a:lnSpc>
                          <a:spcPct val="150000"/>
                        </a:lnSpc>
                        <a:spcBef>
                          <a:spcPts val="360"/>
                        </a:spcBef>
                        <a:spcAft>
                          <a:spcPts val="360"/>
                        </a:spcAft>
                        <a:buFont typeface="Symbol" panose="05050102010706020507" pitchFamily="18" charset="2"/>
                        <a:buChar char=""/>
                      </a:pPr>
                      <a:r>
                        <a:rPr lang="en-GB" sz="1400" kern="100" dirty="0">
                          <a:effectLst/>
                        </a:rPr>
                        <a:t>Conflict or misunderstandings</a:t>
                      </a:r>
                      <a:endParaRPr lang="en-US" sz="1400" kern="100" dirty="0">
                        <a:effectLst/>
                      </a:endParaRPr>
                    </a:p>
                    <a:p>
                      <a:pPr marL="342900" lvl="0" indent="-342900" algn="just">
                        <a:lnSpc>
                          <a:spcPct val="150000"/>
                        </a:lnSpc>
                        <a:spcBef>
                          <a:spcPts val="360"/>
                        </a:spcBef>
                        <a:spcAft>
                          <a:spcPts val="360"/>
                        </a:spcAft>
                        <a:buFont typeface="Symbol" panose="05050102010706020507" pitchFamily="18" charset="2"/>
                        <a:buChar char=""/>
                      </a:pPr>
                      <a:r>
                        <a:rPr lang="en-GB" sz="1400" kern="100" dirty="0">
                          <a:effectLst/>
                        </a:rPr>
                        <a:t>The risk of burnout</a:t>
                      </a:r>
                      <a:endParaRPr lang="en-US" sz="1400" kern="1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2771" marR="62771" marT="0" marB="0"/>
                </a:tc>
                <a:extLst>
                  <a:ext uri="{0D108BD9-81ED-4DB2-BD59-A6C34878D82A}">
                    <a16:rowId xmlns:a16="http://schemas.microsoft.com/office/drawing/2014/main" val="10001"/>
                  </a:ext>
                </a:extLst>
              </a:tr>
            </a:tbl>
          </a:graphicData>
        </a:graphic>
      </p:graphicFrame>
      <p:pic>
        <p:nvPicPr>
          <p:cNvPr id="7" name="Picture 6"/>
          <p:cNvPicPr>
            <a:picLocks noChangeAspect="1"/>
          </p:cNvPicPr>
          <p:nvPr/>
        </p:nvPicPr>
        <p:blipFill>
          <a:blip r:embed="rId5"/>
          <a:stretch>
            <a:fillRect/>
          </a:stretch>
        </p:blipFill>
        <p:spPr>
          <a:xfrm>
            <a:off x="7541695" y="2747292"/>
            <a:ext cx="3831156" cy="2195505"/>
          </a:xfrm>
          <a:prstGeom prst="rect">
            <a:avLst/>
          </a:prstGeom>
        </p:spPr>
      </p:pic>
      <p:sp>
        <p:nvSpPr>
          <p:cNvPr id="8" name="TextBox 7"/>
          <p:cNvSpPr txBox="1"/>
          <p:nvPr/>
        </p:nvSpPr>
        <p:spPr>
          <a:xfrm>
            <a:off x="8056540" y="5029992"/>
            <a:ext cx="3155324" cy="600164"/>
          </a:xfrm>
          <a:prstGeom prst="rect">
            <a:avLst/>
          </a:prstGeom>
          <a:noFill/>
        </p:spPr>
        <p:txBody>
          <a:bodyPr wrap="square" rtlCol="0">
            <a:spAutoFit/>
          </a:bodyPr>
          <a:lstStyle/>
          <a:p>
            <a:r>
              <a:rPr lang="en-GB" sz="1100" dirty="0"/>
              <a:t>Figure 1: </a:t>
            </a:r>
            <a:r>
              <a:rPr lang="en-US" sz="1100" b="1" dirty="0"/>
              <a:t>How to Complete a Personal SWOT Analysis</a:t>
            </a:r>
          </a:p>
          <a:p>
            <a:r>
              <a:rPr lang="en-GB" sz="1100" dirty="0"/>
              <a:t> (Source:  medium , 2023)</a:t>
            </a:r>
          </a:p>
        </p:txBody>
      </p:sp>
      <p:sp>
        <p:nvSpPr>
          <p:cNvPr id="4" name="Slide Number Placeholder 3"/>
          <p:cNvSpPr>
            <a:spLocks noGrp="1"/>
          </p:cNvSpPr>
          <p:nvPr>
            <p:ph type="sldNum" sz="quarter" idx="12"/>
          </p:nvPr>
        </p:nvSpPr>
        <p:spPr/>
        <p:txBody>
          <a:bodyPr/>
          <a:lstStyle/>
          <a:p>
            <a:fld id="{9E3FA76C-C565-46B6-8652-D75785E2521F}" type="slidenum">
              <a:rPr lang="en-US" noProof="0" smtClean="0"/>
              <a:t>4</a:t>
            </a:fld>
            <a:endParaRPr lang="en-US" noProof="0" dirty="0"/>
          </a:p>
        </p:txBody>
      </p:sp>
    </p:spTree>
    <p:extLst>
      <p:ext uri="{BB962C8B-B14F-4D97-AF65-F5344CB8AC3E}">
        <p14:creationId xmlns:p14="http://schemas.microsoft.com/office/powerpoint/2010/main" val="42052078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7E30B-392D-4691-8125-129E25AAA524}"/>
              </a:ext>
            </a:extLst>
          </p:cNvPr>
          <p:cNvSpPr>
            <a:spLocks noGrp="1"/>
          </p:cNvSpPr>
          <p:nvPr>
            <p:ph type="title"/>
          </p:nvPr>
        </p:nvSpPr>
        <p:spPr>
          <a:xfrm>
            <a:off x="850005" y="936461"/>
            <a:ext cx="7664144" cy="686277"/>
          </a:xfrm>
        </p:spPr>
        <p:txBody>
          <a:bodyPr>
            <a:normAutofit fontScale="90000"/>
          </a:bodyPr>
          <a:lstStyle/>
          <a:p>
            <a:r>
              <a:rPr lang="en-US" dirty="0"/>
              <a:t> </a:t>
            </a:r>
            <a:r>
              <a:rPr lang="en-GB" dirty="0"/>
              <a:t>Strengths</a:t>
            </a:r>
            <a:endParaRPr lang="en-US" dirty="0"/>
          </a:p>
        </p:txBody>
      </p:sp>
      <p:sp>
        <p:nvSpPr>
          <p:cNvPr id="3" name="Text Placeholder 2">
            <a:extLst>
              <a:ext uri="{FF2B5EF4-FFF2-40B4-BE49-F238E27FC236}">
                <a16:creationId xmlns:a16="http://schemas.microsoft.com/office/drawing/2014/main" id="{E7C2A41D-6B6E-4DD0-A7BD-E8CA001266EE}"/>
              </a:ext>
            </a:extLst>
          </p:cNvPr>
          <p:cNvSpPr>
            <a:spLocks noGrp="1"/>
          </p:cNvSpPr>
          <p:nvPr>
            <p:ph type="body" idx="1"/>
          </p:nvPr>
        </p:nvSpPr>
        <p:spPr>
          <a:xfrm>
            <a:off x="396985" y="1926854"/>
            <a:ext cx="6312907" cy="4525462"/>
          </a:xfrm>
        </p:spPr>
        <p:txBody>
          <a:bodyPr>
            <a:noAutofit/>
          </a:bodyPr>
          <a:lstStyle/>
          <a:p>
            <a:pPr marL="457200" indent="-457200" algn="just">
              <a:lnSpc>
                <a:spcPct val="150000"/>
              </a:lnSpc>
              <a:buFont typeface="Arial" panose="020B0604020202020204" pitchFamily="34" charset="0"/>
              <a:buChar char="•"/>
            </a:pPr>
            <a:r>
              <a:rPr lang="en-GB" sz="1800" dirty="0">
                <a:solidFill>
                  <a:schemeClr val="tx1"/>
                </a:solidFill>
              </a:rPr>
              <a:t>This ability was developed as a result of my coursework and former employment, both of which needed me to prioritise and balance many duties (Aryani and Widodo, 2020).</a:t>
            </a:r>
            <a:endParaRPr lang="en-US" sz="1800" dirty="0">
              <a:solidFill>
                <a:schemeClr val="tx1"/>
              </a:solidFill>
            </a:endParaRPr>
          </a:p>
          <a:p>
            <a:pPr marL="457200" indent="-457200" algn="just">
              <a:lnSpc>
                <a:spcPct val="150000"/>
              </a:lnSpc>
              <a:buFont typeface="Arial" panose="020B0604020202020204" pitchFamily="34" charset="0"/>
              <a:buChar char="•"/>
            </a:pPr>
            <a:r>
              <a:rPr lang="en-GB" sz="1800" dirty="0">
                <a:solidFill>
                  <a:schemeClr val="tx1"/>
                </a:solidFill>
              </a:rPr>
              <a:t>This motivation has inspired me to go after a profession in nursing as well as constantly look for chances to advance and progresss (Abyad, 2018).</a:t>
            </a:r>
            <a:endParaRPr lang="en-US" sz="1800" dirty="0">
              <a:solidFill>
                <a:schemeClr val="tx1"/>
              </a:solidFill>
            </a:endParaRPr>
          </a:p>
          <a:p>
            <a:pPr marL="457200" indent="-457200" algn="just">
              <a:lnSpc>
                <a:spcPct val="150000"/>
              </a:lnSpc>
              <a:buFont typeface="Arial" panose="020B0604020202020204" pitchFamily="34" charset="0"/>
              <a:buChar char="•"/>
            </a:pPr>
            <a:r>
              <a:rPr lang="en-GB" sz="1800" dirty="0">
                <a:solidFill>
                  <a:schemeClr val="tx1"/>
                </a:solidFill>
              </a:rPr>
              <a:t>Overall, my strengths include my ability to successfully manage my time, my drive and desire, and my passion for interacting with children (Dalcher, 2018).</a:t>
            </a:r>
            <a:endParaRPr lang="en-US" sz="1800" dirty="0">
              <a:solidFill>
                <a:schemeClr val="tx1"/>
              </a:solidFill>
            </a:endParaRPr>
          </a:p>
          <a:p>
            <a:pPr algn="just">
              <a:lnSpc>
                <a:spcPct val="150000"/>
              </a:lnSpc>
            </a:pPr>
            <a:r>
              <a:rPr lang="en-GB" sz="1800" dirty="0">
                <a:solidFill>
                  <a:schemeClr val="tx1"/>
                </a:solidFill>
              </a:rPr>
              <a:t> </a:t>
            </a:r>
            <a:endParaRPr lang="en-US" sz="1800" dirty="0">
              <a:solidFill>
                <a:schemeClr val="tx1"/>
              </a:solidFill>
            </a:endParaRPr>
          </a:p>
          <a:p>
            <a:pPr algn="just">
              <a:lnSpc>
                <a:spcPct val="150000"/>
              </a:lnSpc>
            </a:pPr>
            <a:endParaRPr lang="en-US" sz="1800" dirty="0">
              <a:solidFill>
                <a:schemeClr val="tx1"/>
              </a:solidFill>
            </a:endParaRPr>
          </a:p>
        </p:txBody>
      </p:sp>
      <p:pic>
        <p:nvPicPr>
          <p:cNvPr id="5" name="Graphic 4" descr="Purpose icon">
            <a:extLst>
              <a:ext uri="{FF2B5EF4-FFF2-40B4-BE49-F238E27FC236}">
                <a16:creationId xmlns:a16="http://schemas.microsoft.com/office/drawing/2014/main" id="{28F7ACE2-5D39-488F-AF39-9DEDFF0FF20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003486" y="2947289"/>
            <a:ext cx="936000" cy="936000"/>
          </a:xfrm>
          <a:prstGeom prst="rect">
            <a:avLst/>
          </a:prstGeom>
        </p:spPr>
      </p:pic>
      <p:pic>
        <p:nvPicPr>
          <p:cNvPr id="4" name="Picture 3"/>
          <p:cNvPicPr>
            <a:picLocks noChangeAspect="1"/>
          </p:cNvPicPr>
          <p:nvPr/>
        </p:nvPicPr>
        <p:blipFill>
          <a:blip r:embed="rId5"/>
          <a:stretch>
            <a:fillRect/>
          </a:stretch>
        </p:blipFill>
        <p:spPr>
          <a:xfrm>
            <a:off x="6885040" y="2398287"/>
            <a:ext cx="4104646" cy="2289623"/>
          </a:xfrm>
          <a:prstGeom prst="rect">
            <a:avLst/>
          </a:prstGeom>
        </p:spPr>
      </p:pic>
      <p:sp>
        <p:nvSpPr>
          <p:cNvPr id="6" name="TextBox 5"/>
          <p:cNvSpPr txBox="1"/>
          <p:nvPr/>
        </p:nvSpPr>
        <p:spPr>
          <a:xfrm>
            <a:off x="7173533" y="4855335"/>
            <a:ext cx="4327302" cy="756554"/>
          </a:xfrm>
          <a:prstGeom prst="rect">
            <a:avLst/>
          </a:prstGeom>
          <a:noFill/>
        </p:spPr>
        <p:txBody>
          <a:bodyPr wrap="square" rtlCol="0">
            <a:spAutoFit/>
          </a:bodyPr>
          <a:lstStyle/>
          <a:p>
            <a:pPr algn="just">
              <a:lnSpc>
                <a:spcPct val="150000"/>
              </a:lnSpc>
            </a:pPr>
            <a:r>
              <a:rPr lang="en-GB" sz="1000" dirty="0"/>
              <a:t>Figure:</a:t>
            </a:r>
            <a:r>
              <a:rPr lang="en-US" sz="1000" b="1" dirty="0"/>
              <a:t>What Are Your Strengths (and Weaknesses): Example Answers + Bonus Tips</a:t>
            </a:r>
          </a:p>
          <a:p>
            <a:pPr algn="just">
              <a:lnSpc>
                <a:spcPct val="150000"/>
              </a:lnSpc>
            </a:pPr>
            <a:r>
              <a:rPr lang="en-GB" sz="1000" dirty="0"/>
              <a:t>(Source: </a:t>
            </a:r>
            <a:r>
              <a:rPr lang="en-GB" sz="1000" dirty="0">
                <a:hlinkClick r:id="rId6"/>
              </a:rPr>
              <a:t>https://resources.biginterview.com/</a:t>
            </a:r>
            <a:r>
              <a:rPr lang="en-GB" sz="1000" dirty="0"/>
              <a:t> , 2023)</a:t>
            </a:r>
          </a:p>
        </p:txBody>
      </p:sp>
      <p:sp>
        <p:nvSpPr>
          <p:cNvPr id="7" name="Slide Number Placeholder 6"/>
          <p:cNvSpPr>
            <a:spLocks noGrp="1"/>
          </p:cNvSpPr>
          <p:nvPr>
            <p:ph type="sldNum" sz="quarter" idx="12"/>
          </p:nvPr>
        </p:nvSpPr>
        <p:spPr/>
        <p:txBody>
          <a:bodyPr/>
          <a:lstStyle/>
          <a:p>
            <a:fld id="{9E3FA76C-C565-46B6-8652-D75785E2521F}" type="slidenum">
              <a:rPr lang="en-US" noProof="0" smtClean="0"/>
              <a:t>5</a:t>
            </a:fld>
            <a:endParaRPr lang="en-US" noProof="0" dirty="0"/>
          </a:p>
        </p:txBody>
      </p:sp>
    </p:spTree>
    <p:extLst>
      <p:ext uri="{BB962C8B-B14F-4D97-AF65-F5344CB8AC3E}">
        <p14:creationId xmlns:p14="http://schemas.microsoft.com/office/powerpoint/2010/main" val="8969935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7E30B-392D-4691-8125-129E25AAA524}"/>
              </a:ext>
            </a:extLst>
          </p:cNvPr>
          <p:cNvSpPr>
            <a:spLocks noGrp="1"/>
          </p:cNvSpPr>
          <p:nvPr>
            <p:ph type="title"/>
          </p:nvPr>
        </p:nvSpPr>
        <p:spPr>
          <a:xfrm>
            <a:off x="612941" y="395549"/>
            <a:ext cx="8596668" cy="1826581"/>
          </a:xfrm>
        </p:spPr>
        <p:txBody>
          <a:bodyPr/>
          <a:lstStyle/>
          <a:p>
            <a:r>
              <a:rPr lang="en-US" dirty="0"/>
              <a:t> </a:t>
            </a:r>
            <a:r>
              <a:rPr lang="en-GB" dirty="0"/>
              <a:t>Weaknesses</a:t>
            </a:r>
            <a:endParaRPr lang="en-US" dirty="0"/>
          </a:p>
        </p:txBody>
      </p:sp>
      <p:sp>
        <p:nvSpPr>
          <p:cNvPr id="3" name="Text Placeholder 2">
            <a:extLst>
              <a:ext uri="{FF2B5EF4-FFF2-40B4-BE49-F238E27FC236}">
                <a16:creationId xmlns:a16="http://schemas.microsoft.com/office/drawing/2014/main" id="{E7C2A41D-6B6E-4DD0-A7BD-E8CA001266EE}"/>
              </a:ext>
            </a:extLst>
          </p:cNvPr>
          <p:cNvSpPr>
            <a:spLocks noGrp="1"/>
          </p:cNvSpPr>
          <p:nvPr>
            <p:ph type="body" idx="1"/>
          </p:nvPr>
        </p:nvSpPr>
        <p:spPr>
          <a:xfrm>
            <a:off x="528034" y="2511380"/>
            <a:ext cx="8745969" cy="2876468"/>
          </a:xfrm>
        </p:spPr>
        <p:txBody>
          <a:bodyPr>
            <a:noAutofit/>
          </a:bodyPr>
          <a:lstStyle/>
          <a:p>
            <a:pPr algn="just">
              <a:lnSpc>
                <a:spcPct val="150000"/>
              </a:lnSpc>
            </a:pPr>
            <a:r>
              <a:rPr lang="en-GB" dirty="0">
                <a:solidFill>
                  <a:schemeClr val="tx1"/>
                </a:solidFill>
              </a:rPr>
              <a:t>I identified one of my public speaking anxiety as a weakness during my interview. </a:t>
            </a:r>
            <a:endParaRPr lang="en-US" dirty="0">
              <a:solidFill>
                <a:schemeClr val="tx1"/>
              </a:solidFill>
            </a:endParaRPr>
          </a:p>
          <a:p>
            <a:pPr algn="just">
              <a:lnSpc>
                <a:spcPct val="150000"/>
              </a:lnSpc>
            </a:pPr>
            <a:r>
              <a:rPr lang="en-GB" dirty="0">
                <a:solidFill>
                  <a:schemeClr val="tx1"/>
                </a:solidFill>
              </a:rPr>
              <a:t>Finally, I've observed that I occasionally have trouble delegating duties to others and having faith in them to finish them (Pfeiffer, 2018).</a:t>
            </a:r>
            <a:endParaRPr lang="en-US" dirty="0">
              <a:solidFill>
                <a:schemeClr val="tx1"/>
              </a:solidFill>
            </a:endParaRPr>
          </a:p>
          <a:p>
            <a:pPr algn="just">
              <a:lnSpc>
                <a:spcPct val="150000"/>
              </a:lnSpc>
            </a:pPr>
            <a:r>
              <a:rPr lang="en-GB" dirty="0">
                <a:solidFill>
                  <a:schemeClr val="tx1"/>
                </a:solidFill>
              </a:rPr>
              <a:t> </a:t>
            </a:r>
            <a:endParaRPr lang="en-US" dirty="0">
              <a:solidFill>
                <a:schemeClr val="tx1"/>
              </a:solidFill>
            </a:endParaRPr>
          </a:p>
          <a:p>
            <a:pPr algn="just">
              <a:lnSpc>
                <a:spcPct val="150000"/>
              </a:lnSpc>
            </a:pPr>
            <a:endParaRPr lang="en-US" dirty="0">
              <a:solidFill>
                <a:schemeClr val="tx1"/>
              </a:solidFill>
            </a:endParaRPr>
          </a:p>
        </p:txBody>
      </p:sp>
      <p:pic>
        <p:nvPicPr>
          <p:cNvPr id="5" name="Graphic 4" descr="Purpose icon">
            <a:extLst>
              <a:ext uri="{FF2B5EF4-FFF2-40B4-BE49-F238E27FC236}">
                <a16:creationId xmlns:a16="http://schemas.microsoft.com/office/drawing/2014/main" id="{28F7ACE2-5D39-488F-AF39-9DEDFF0FF20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003486" y="2947289"/>
            <a:ext cx="936000" cy="936000"/>
          </a:xfrm>
          <a:prstGeom prst="rect">
            <a:avLst/>
          </a:prstGeom>
        </p:spPr>
      </p:pic>
      <p:sp>
        <p:nvSpPr>
          <p:cNvPr id="4" name="Slide Number Placeholder 3"/>
          <p:cNvSpPr>
            <a:spLocks noGrp="1"/>
          </p:cNvSpPr>
          <p:nvPr>
            <p:ph type="sldNum" sz="quarter" idx="12"/>
          </p:nvPr>
        </p:nvSpPr>
        <p:spPr/>
        <p:txBody>
          <a:bodyPr/>
          <a:lstStyle/>
          <a:p>
            <a:fld id="{9E3FA76C-C565-46B6-8652-D75785E2521F}" type="slidenum">
              <a:rPr lang="en-US" noProof="0" smtClean="0"/>
              <a:t>6</a:t>
            </a:fld>
            <a:endParaRPr lang="en-US" noProof="0" dirty="0"/>
          </a:p>
        </p:txBody>
      </p:sp>
    </p:spTree>
    <p:extLst>
      <p:ext uri="{BB962C8B-B14F-4D97-AF65-F5344CB8AC3E}">
        <p14:creationId xmlns:p14="http://schemas.microsoft.com/office/powerpoint/2010/main" val="23289048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7E30B-392D-4691-8125-129E25AAA524}"/>
              </a:ext>
            </a:extLst>
          </p:cNvPr>
          <p:cNvSpPr>
            <a:spLocks noGrp="1"/>
          </p:cNvSpPr>
          <p:nvPr>
            <p:ph type="title"/>
          </p:nvPr>
        </p:nvSpPr>
        <p:spPr>
          <a:xfrm>
            <a:off x="303848" y="408427"/>
            <a:ext cx="8596668" cy="1826581"/>
          </a:xfrm>
        </p:spPr>
        <p:txBody>
          <a:bodyPr/>
          <a:lstStyle/>
          <a:p>
            <a:r>
              <a:rPr lang="en-US" dirty="0"/>
              <a:t> </a:t>
            </a:r>
            <a:r>
              <a:rPr lang="en-GB" dirty="0"/>
              <a:t>Opportunities</a:t>
            </a:r>
            <a:endParaRPr lang="en-US" dirty="0"/>
          </a:p>
        </p:txBody>
      </p:sp>
      <p:sp>
        <p:nvSpPr>
          <p:cNvPr id="3" name="Text Placeholder 2">
            <a:extLst>
              <a:ext uri="{FF2B5EF4-FFF2-40B4-BE49-F238E27FC236}">
                <a16:creationId xmlns:a16="http://schemas.microsoft.com/office/drawing/2014/main" id="{E7C2A41D-6B6E-4DD0-A7BD-E8CA001266EE}"/>
              </a:ext>
            </a:extLst>
          </p:cNvPr>
          <p:cNvSpPr>
            <a:spLocks noGrp="1"/>
          </p:cNvSpPr>
          <p:nvPr>
            <p:ph type="body" idx="1"/>
          </p:nvPr>
        </p:nvSpPr>
        <p:spPr>
          <a:xfrm>
            <a:off x="682579" y="2550017"/>
            <a:ext cx="5280339" cy="2837831"/>
          </a:xfrm>
        </p:spPr>
        <p:txBody>
          <a:bodyPr>
            <a:noAutofit/>
          </a:bodyPr>
          <a:lstStyle/>
          <a:p>
            <a:pPr algn="just">
              <a:lnSpc>
                <a:spcPct val="150000"/>
              </a:lnSpc>
            </a:pPr>
            <a:r>
              <a:rPr lang="en-GB" sz="1600" dirty="0">
                <a:solidFill>
                  <a:schemeClr val="tx1"/>
                </a:solidFill>
              </a:rPr>
              <a:t>I also have the chance to broaden my knowledge in the field of my interest by taking on various tasks and responsibilities (Covey, 2020).</a:t>
            </a:r>
            <a:endParaRPr lang="en-US" sz="1600" dirty="0">
              <a:solidFill>
                <a:schemeClr val="tx1"/>
              </a:solidFill>
            </a:endParaRPr>
          </a:p>
          <a:p>
            <a:pPr algn="just">
              <a:lnSpc>
                <a:spcPct val="150000"/>
              </a:lnSpc>
            </a:pPr>
            <a:r>
              <a:rPr lang="en-US" sz="1600" dirty="0">
                <a:solidFill>
                  <a:schemeClr val="tx1"/>
                </a:solidFill>
              </a:rPr>
              <a:t>F</a:t>
            </a:r>
            <a:r>
              <a:rPr lang="en-GB" sz="1600" dirty="0">
                <a:solidFill>
                  <a:schemeClr val="tx1"/>
                </a:solidFill>
              </a:rPr>
              <a:t>resh chances that fit with my passions and aptitudes. Researching various businesses and industries, connecting with experts in these disciplines, and acquiring practical experience via internships or volunteering can all be part of this process (</a:t>
            </a:r>
            <a:r>
              <a:rPr lang="en-US" sz="1600" dirty="0">
                <a:solidFill>
                  <a:schemeClr val="tx1"/>
                </a:solidFill>
              </a:rPr>
              <a:t>GURL, 2017)</a:t>
            </a:r>
            <a:r>
              <a:rPr lang="en-GB" sz="1600" dirty="0">
                <a:solidFill>
                  <a:schemeClr val="tx1"/>
                </a:solidFill>
              </a:rPr>
              <a:t>.</a:t>
            </a:r>
            <a:endParaRPr lang="en-US" sz="1600" dirty="0">
              <a:solidFill>
                <a:schemeClr val="tx1"/>
              </a:solidFill>
            </a:endParaRPr>
          </a:p>
          <a:p>
            <a:pPr algn="just">
              <a:lnSpc>
                <a:spcPct val="150000"/>
              </a:lnSpc>
            </a:pPr>
            <a:r>
              <a:rPr lang="en-GB" sz="1600" dirty="0">
                <a:solidFill>
                  <a:schemeClr val="tx1"/>
                </a:solidFill>
              </a:rPr>
              <a:t> </a:t>
            </a:r>
            <a:endParaRPr lang="en-US" sz="1600" dirty="0">
              <a:solidFill>
                <a:schemeClr val="tx1"/>
              </a:solidFill>
            </a:endParaRPr>
          </a:p>
          <a:p>
            <a:pPr algn="just">
              <a:lnSpc>
                <a:spcPct val="150000"/>
              </a:lnSpc>
            </a:pPr>
            <a:endParaRPr lang="en-US" sz="1600" dirty="0">
              <a:solidFill>
                <a:schemeClr val="tx1"/>
              </a:solidFill>
            </a:endParaRPr>
          </a:p>
        </p:txBody>
      </p:sp>
      <p:pic>
        <p:nvPicPr>
          <p:cNvPr id="5" name="Graphic 4" descr="Purpose icon">
            <a:extLst>
              <a:ext uri="{FF2B5EF4-FFF2-40B4-BE49-F238E27FC236}">
                <a16:creationId xmlns:a16="http://schemas.microsoft.com/office/drawing/2014/main" id="{28F7ACE2-5D39-488F-AF39-9DEDFF0FF20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003486" y="2947289"/>
            <a:ext cx="936000" cy="936000"/>
          </a:xfrm>
          <a:prstGeom prst="rect">
            <a:avLst/>
          </a:prstGeom>
        </p:spPr>
      </p:pic>
      <p:pic>
        <p:nvPicPr>
          <p:cNvPr id="4" name="Picture 3"/>
          <p:cNvPicPr>
            <a:picLocks noChangeAspect="1"/>
          </p:cNvPicPr>
          <p:nvPr/>
        </p:nvPicPr>
        <p:blipFill>
          <a:blip r:embed="rId5"/>
          <a:stretch>
            <a:fillRect/>
          </a:stretch>
        </p:blipFill>
        <p:spPr>
          <a:xfrm>
            <a:off x="6458554" y="2034863"/>
            <a:ext cx="4211765" cy="2253802"/>
          </a:xfrm>
          <a:prstGeom prst="rect">
            <a:avLst/>
          </a:prstGeom>
        </p:spPr>
      </p:pic>
      <p:sp>
        <p:nvSpPr>
          <p:cNvPr id="6" name="TextBox 5"/>
          <p:cNvSpPr txBox="1"/>
          <p:nvPr/>
        </p:nvSpPr>
        <p:spPr>
          <a:xfrm>
            <a:off x="6593983" y="4881093"/>
            <a:ext cx="4005330" cy="553998"/>
          </a:xfrm>
          <a:prstGeom prst="rect">
            <a:avLst/>
          </a:prstGeom>
          <a:noFill/>
        </p:spPr>
        <p:txBody>
          <a:bodyPr wrap="square" rtlCol="0">
            <a:spAutoFit/>
          </a:bodyPr>
          <a:lstStyle/>
          <a:p>
            <a:pPr algn="just">
              <a:lnSpc>
                <a:spcPct val="150000"/>
              </a:lnSpc>
            </a:pPr>
            <a:r>
              <a:rPr lang="en-GB" sz="1000" dirty="0"/>
              <a:t>Figure: </a:t>
            </a:r>
            <a:r>
              <a:rPr lang="en-US" sz="1000" b="1" dirty="0"/>
              <a:t>Business Opportunities: Meaning, Identification &amp; Types</a:t>
            </a:r>
          </a:p>
          <a:p>
            <a:pPr algn="just">
              <a:lnSpc>
                <a:spcPct val="150000"/>
              </a:lnSpc>
            </a:pPr>
            <a:r>
              <a:rPr lang="en-GB" sz="1000" dirty="0"/>
              <a:t> (Source: </a:t>
            </a:r>
            <a:r>
              <a:rPr lang="en-GB" sz="1000" dirty="0">
                <a:hlinkClick r:id="rId6"/>
              </a:rPr>
              <a:t>https://business.amazon.in/</a:t>
            </a:r>
            <a:r>
              <a:rPr lang="en-GB" sz="1000" dirty="0"/>
              <a:t> , 2023)</a:t>
            </a:r>
          </a:p>
        </p:txBody>
      </p:sp>
      <p:sp>
        <p:nvSpPr>
          <p:cNvPr id="7" name="Slide Number Placeholder 6"/>
          <p:cNvSpPr>
            <a:spLocks noGrp="1"/>
          </p:cNvSpPr>
          <p:nvPr>
            <p:ph type="sldNum" sz="quarter" idx="12"/>
          </p:nvPr>
        </p:nvSpPr>
        <p:spPr/>
        <p:txBody>
          <a:bodyPr/>
          <a:lstStyle/>
          <a:p>
            <a:fld id="{9E3FA76C-C565-46B6-8652-D75785E2521F}" type="slidenum">
              <a:rPr lang="en-US" noProof="0" smtClean="0"/>
              <a:t>7</a:t>
            </a:fld>
            <a:endParaRPr lang="en-US" noProof="0" dirty="0"/>
          </a:p>
        </p:txBody>
      </p:sp>
    </p:spTree>
    <p:extLst>
      <p:ext uri="{BB962C8B-B14F-4D97-AF65-F5344CB8AC3E}">
        <p14:creationId xmlns:p14="http://schemas.microsoft.com/office/powerpoint/2010/main" val="16890038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7E30B-392D-4691-8125-129E25AAA524}"/>
              </a:ext>
            </a:extLst>
          </p:cNvPr>
          <p:cNvSpPr>
            <a:spLocks noGrp="1"/>
          </p:cNvSpPr>
          <p:nvPr>
            <p:ph type="title"/>
          </p:nvPr>
        </p:nvSpPr>
        <p:spPr>
          <a:xfrm>
            <a:off x="419758" y="485701"/>
            <a:ext cx="8596668" cy="1826581"/>
          </a:xfrm>
        </p:spPr>
        <p:txBody>
          <a:bodyPr/>
          <a:lstStyle/>
          <a:p>
            <a:r>
              <a:rPr lang="en-US" dirty="0"/>
              <a:t> </a:t>
            </a:r>
            <a:r>
              <a:rPr lang="en-GB" dirty="0"/>
              <a:t>Threats</a:t>
            </a:r>
            <a:endParaRPr lang="en-US" dirty="0"/>
          </a:p>
        </p:txBody>
      </p:sp>
      <p:sp>
        <p:nvSpPr>
          <p:cNvPr id="3" name="Text Placeholder 2">
            <a:extLst>
              <a:ext uri="{FF2B5EF4-FFF2-40B4-BE49-F238E27FC236}">
                <a16:creationId xmlns:a16="http://schemas.microsoft.com/office/drawing/2014/main" id="{E7C2A41D-6B6E-4DD0-A7BD-E8CA001266EE}"/>
              </a:ext>
            </a:extLst>
          </p:cNvPr>
          <p:cNvSpPr>
            <a:spLocks noGrp="1"/>
          </p:cNvSpPr>
          <p:nvPr>
            <p:ph type="body" idx="1"/>
          </p:nvPr>
        </p:nvSpPr>
        <p:spPr>
          <a:xfrm>
            <a:off x="721217" y="2575775"/>
            <a:ext cx="5434884" cy="2812073"/>
          </a:xfrm>
        </p:spPr>
        <p:txBody>
          <a:bodyPr>
            <a:noAutofit/>
          </a:bodyPr>
          <a:lstStyle/>
          <a:p>
            <a:pPr algn="just">
              <a:lnSpc>
                <a:spcPct val="150000"/>
              </a:lnSpc>
            </a:pPr>
            <a:r>
              <a:rPr lang="en-US" sz="1800" dirty="0">
                <a:solidFill>
                  <a:schemeClr val="tx1"/>
                </a:solidFill>
              </a:rPr>
              <a:t> </a:t>
            </a:r>
            <a:r>
              <a:rPr lang="en-GB" sz="1800" dirty="0">
                <a:solidFill>
                  <a:schemeClr val="tx1"/>
                </a:solidFill>
              </a:rPr>
              <a:t>The danger of burnout owing to the demanding environment of the social and health care profession is one of the challenges I face (Ogbuanya et al, 2019).</a:t>
            </a:r>
            <a:endParaRPr lang="en-US" sz="1800" dirty="0">
              <a:solidFill>
                <a:schemeClr val="tx1"/>
              </a:solidFill>
            </a:endParaRPr>
          </a:p>
          <a:p>
            <a:pPr algn="just">
              <a:lnSpc>
                <a:spcPct val="150000"/>
              </a:lnSpc>
            </a:pPr>
            <a:r>
              <a:rPr lang="en-GB" sz="1800" dirty="0">
                <a:solidFill>
                  <a:schemeClr val="tx1"/>
                </a:solidFill>
              </a:rPr>
              <a:t>I can also ask for advice from managers or co-workers to aid with conflict resolution and enhance team chemistry (Kouzes and Posner, 2023).</a:t>
            </a:r>
            <a:endParaRPr lang="en-US" sz="1800" dirty="0">
              <a:solidFill>
                <a:schemeClr val="tx1"/>
              </a:solidFill>
            </a:endParaRPr>
          </a:p>
          <a:p>
            <a:pPr algn="just">
              <a:lnSpc>
                <a:spcPct val="150000"/>
              </a:lnSpc>
            </a:pPr>
            <a:endParaRPr lang="en-US" sz="1800" dirty="0">
              <a:solidFill>
                <a:schemeClr val="tx1"/>
              </a:solidFill>
            </a:endParaRPr>
          </a:p>
        </p:txBody>
      </p:sp>
      <p:pic>
        <p:nvPicPr>
          <p:cNvPr id="5" name="Graphic 4" descr="Purpose icon">
            <a:extLst>
              <a:ext uri="{FF2B5EF4-FFF2-40B4-BE49-F238E27FC236}">
                <a16:creationId xmlns:a16="http://schemas.microsoft.com/office/drawing/2014/main" id="{28F7ACE2-5D39-488F-AF39-9DEDFF0FF20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1003486" y="2947289"/>
            <a:ext cx="936000" cy="936000"/>
          </a:xfrm>
          <a:prstGeom prst="rect">
            <a:avLst/>
          </a:prstGeom>
        </p:spPr>
      </p:pic>
      <p:pic>
        <p:nvPicPr>
          <p:cNvPr id="4" name="Picture 3"/>
          <p:cNvPicPr>
            <a:picLocks noChangeAspect="1"/>
          </p:cNvPicPr>
          <p:nvPr/>
        </p:nvPicPr>
        <p:blipFill>
          <a:blip r:embed="rId5"/>
          <a:stretch>
            <a:fillRect/>
          </a:stretch>
        </p:blipFill>
        <p:spPr>
          <a:xfrm>
            <a:off x="6748530" y="2184780"/>
            <a:ext cx="3505556" cy="1971875"/>
          </a:xfrm>
          <a:prstGeom prst="rect">
            <a:avLst/>
          </a:prstGeom>
        </p:spPr>
      </p:pic>
      <p:sp>
        <p:nvSpPr>
          <p:cNvPr id="6" name="TextBox 5"/>
          <p:cNvSpPr txBox="1"/>
          <p:nvPr/>
        </p:nvSpPr>
        <p:spPr>
          <a:xfrm>
            <a:off x="6761408" y="4559121"/>
            <a:ext cx="3193961" cy="784830"/>
          </a:xfrm>
          <a:prstGeom prst="rect">
            <a:avLst/>
          </a:prstGeom>
          <a:noFill/>
        </p:spPr>
        <p:txBody>
          <a:bodyPr wrap="square" rtlCol="0">
            <a:spAutoFit/>
          </a:bodyPr>
          <a:lstStyle/>
          <a:p>
            <a:pPr algn="just">
              <a:lnSpc>
                <a:spcPct val="150000"/>
              </a:lnSpc>
            </a:pPr>
            <a:r>
              <a:rPr lang="en-GB" sz="1000" dirty="0"/>
              <a:t>Figure: </a:t>
            </a:r>
            <a:r>
              <a:rPr lang="en-US" sz="1000" b="1" dirty="0"/>
              <a:t>To protect your business, watch for these 5 external threats</a:t>
            </a:r>
          </a:p>
          <a:p>
            <a:pPr algn="just">
              <a:lnSpc>
                <a:spcPct val="150000"/>
              </a:lnSpc>
            </a:pPr>
            <a:r>
              <a:rPr lang="en-GB" sz="1000" dirty="0"/>
              <a:t> (Source: </a:t>
            </a:r>
            <a:r>
              <a:rPr lang="en-GB" sz="1000" dirty="0">
                <a:hlinkClick r:id="rId6"/>
              </a:rPr>
              <a:t>https://www.bizjournals.com/</a:t>
            </a:r>
            <a:r>
              <a:rPr lang="en-GB" sz="1000" dirty="0"/>
              <a:t> , 2023)</a:t>
            </a:r>
          </a:p>
        </p:txBody>
      </p:sp>
      <p:sp>
        <p:nvSpPr>
          <p:cNvPr id="7" name="Slide Number Placeholder 6"/>
          <p:cNvSpPr>
            <a:spLocks noGrp="1"/>
          </p:cNvSpPr>
          <p:nvPr>
            <p:ph type="sldNum" sz="quarter" idx="12"/>
          </p:nvPr>
        </p:nvSpPr>
        <p:spPr/>
        <p:txBody>
          <a:bodyPr/>
          <a:lstStyle/>
          <a:p>
            <a:fld id="{9E3FA76C-C565-46B6-8652-D75785E2521F}" type="slidenum">
              <a:rPr lang="en-US" noProof="0" smtClean="0"/>
              <a:t>8</a:t>
            </a:fld>
            <a:endParaRPr lang="en-US" noProof="0" dirty="0"/>
          </a:p>
        </p:txBody>
      </p:sp>
    </p:spTree>
    <p:extLst>
      <p:ext uri="{BB962C8B-B14F-4D97-AF65-F5344CB8AC3E}">
        <p14:creationId xmlns:p14="http://schemas.microsoft.com/office/powerpoint/2010/main" val="19521974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8033" y="434186"/>
            <a:ext cx="8475513" cy="1111279"/>
          </a:xfrm>
        </p:spPr>
        <p:txBody>
          <a:bodyPr/>
          <a:lstStyle/>
          <a:p>
            <a:r>
              <a:rPr lang="en-GB" dirty="0"/>
              <a:t>Conclusion</a:t>
            </a:r>
          </a:p>
        </p:txBody>
      </p:sp>
      <p:sp>
        <p:nvSpPr>
          <p:cNvPr id="3" name="Text Placeholder 2"/>
          <p:cNvSpPr>
            <a:spLocks noGrp="1"/>
          </p:cNvSpPr>
          <p:nvPr>
            <p:ph type="body" idx="1"/>
          </p:nvPr>
        </p:nvSpPr>
        <p:spPr>
          <a:xfrm>
            <a:off x="574304" y="2131978"/>
            <a:ext cx="9255496" cy="3624877"/>
          </a:xfrm>
        </p:spPr>
        <p:txBody>
          <a:bodyPr>
            <a:noAutofit/>
          </a:bodyPr>
          <a:lstStyle/>
          <a:p>
            <a:pPr algn="just"/>
            <a:r>
              <a:rPr lang="en-GB" sz="2400" dirty="0">
                <a:solidFill>
                  <a:schemeClr val="tx1"/>
                </a:solidFill>
              </a:rPr>
              <a:t>I can prioritise self-care and make realistic task management goals to lessen the risk of burnout. I can also ask for help from co-workers and managers, as well as partake in stress-relieving hobbies like exercise or meditation. I may improve my ability to communicate and pay close attention to my colleagues' viewpoints to avoid potential conflicts or misunderstandings with them. </a:t>
            </a:r>
            <a:r>
              <a:rPr lang="en-US" sz="2400" dirty="0">
                <a:solidFill>
                  <a:schemeClr val="tx1"/>
                </a:solidFill>
              </a:rPr>
              <a:t> </a:t>
            </a:r>
          </a:p>
          <a:p>
            <a:pPr algn="just"/>
            <a:r>
              <a:rPr lang="en-GB" sz="2400" dirty="0">
                <a:solidFill>
                  <a:schemeClr val="tx1"/>
                </a:solidFill>
              </a:rPr>
              <a:t> </a:t>
            </a:r>
            <a:endParaRPr lang="en-US" sz="2400" dirty="0">
              <a:solidFill>
                <a:schemeClr val="tx1"/>
              </a:solidFill>
            </a:endParaRPr>
          </a:p>
        </p:txBody>
      </p:sp>
      <p:sp>
        <p:nvSpPr>
          <p:cNvPr id="4" name="Slide Number Placeholder 3"/>
          <p:cNvSpPr>
            <a:spLocks noGrp="1"/>
          </p:cNvSpPr>
          <p:nvPr>
            <p:ph type="sldNum" sz="quarter" idx="12"/>
          </p:nvPr>
        </p:nvSpPr>
        <p:spPr/>
        <p:txBody>
          <a:bodyPr/>
          <a:lstStyle/>
          <a:p>
            <a:fld id="{9E3FA76C-C565-46B6-8652-D75785E2521F}" type="slidenum">
              <a:rPr lang="en-US" noProof="0" smtClean="0"/>
              <a:t>9</a:t>
            </a:fld>
            <a:endParaRPr lang="en-US" noProof="0" dirty="0"/>
          </a:p>
        </p:txBody>
      </p:sp>
    </p:spTree>
    <p:extLst>
      <p:ext uri="{BB962C8B-B14F-4D97-AF65-F5344CB8AC3E}">
        <p14:creationId xmlns:p14="http://schemas.microsoft.com/office/powerpoint/2010/main" val="36037513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4472" y="101422"/>
            <a:ext cx="3778755" cy="875764"/>
          </a:xfrm>
        </p:spPr>
        <p:txBody>
          <a:bodyPr/>
          <a:lstStyle/>
          <a:p>
            <a:r>
              <a:rPr lang="en-GB" b="1" dirty="0"/>
              <a:t>References</a:t>
            </a:r>
          </a:p>
        </p:txBody>
      </p:sp>
      <p:sp>
        <p:nvSpPr>
          <p:cNvPr id="3" name="Text Placeholder 2"/>
          <p:cNvSpPr>
            <a:spLocks noGrp="1"/>
          </p:cNvSpPr>
          <p:nvPr>
            <p:ph type="body" idx="1"/>
          </p:nvPr>
        </p:nvSpPr>
        <p:spPr>
          <a:xfrm>
            <a:off x="228600" y="1128713"/>
            <a:ext cx="10558463" cy="4814887"/>
          </a:xfrm>
        </p:spPr>
        <p:txBody>
          <a:bodyPr>
            <a:noAutofit/>
          </a:bodyPr>
          <a:lstStyle/>
          <a:p>
            <a:pPr marL="342900" indent="-342900" algn="just">
              <a:buFont typeface="+mj-lt"/>
              <a:buAutoNum type="arabicPeriod"/>
            </a:pPr>
            <a:r>
              <a:rPr lang="en-GB" sz="1600" dirty="0">
                <a:solidFill>
                  <a:schemeClr val="tx1"/>
                </a:solidFill>
              </a:rPr>
              <a:t> Abyad, A., (2018). Groups, teams, and leadership. Middle East Journal of Business, 13(4), pp.12-17.</a:t>
            </a:r>
            <a:endParaRPr lang="en-US" sz="1600" dirty="0">
              <a:solidFill>
                <a:schemeClr val="tx1"/>
              </a:solidFill>
            </a:endParaRPr>
          </a:p>
          <a:p>
            <a:pPr marL="342900" lvl="0" indent="-342900" algn="just">
              <a:buFont typeface="+mj-lt"/>
              <a:buAutoNum type="arabicPeriod"/>
            </a:pPr>
            <a:r>
              <a:rPr lang="en-GB" sz="1600" dirty="0">
                <a:solidFill>
                  <a:schemeClr val="tx1"/>
                </a:solidFill>
              </a:rPr>
              <a:t>Aryani, R. and Widodo, W., (2020). The Determinant of Organizational Culture and Its Impact on Organization: A Conceptual Framework. International Journal of Higher Education, 9(3), pp.64-70.</a:t>
            </a:r>
            <a:endParaRPr lang="en-US" sz="1600" dirty="0">
              <a:solidFill>
                <a:schemeClr val="tx1"/>
              </a:solidFill>
            </a:endParaRPr>
          </a:p>
          <a:p>
            <a:pPr marL="342900" lvl="0" indent="-342900" algn="just">
              <a:buFont typeface="+mj-lt"/>
              <a:buAutoNum type="arabicPeriod"/>
            </a:pPr>
            <a:r>
              <a:rPr lang="en-GB" sz="1600" dirty="0">
                <a:solidFill>
                  <a:schemeClr val="tx1"/>
                </a:solidFill>
              </a:rPr>
              <a:t>Covey, S.R., (2020). The 7 habits of highly effective people. Simon &amp; Schuster.</a:t>
            </a:r>
            <a:endParaRPr lang="en-US" sz="1600" dirty="0">
              <a:solidFill>
                <a:schemeClr val="tx1"/>
              </a:solidFill>
            </a:endParaRPr>
          </a:p>
          <a:p>
            <a:pPr marL="342900" lvl="0" indent="-342900" algn="just">
              <a:buFont typeface="+mj-lt"/>
              <a:buAutoNum type="arabicPeriod"/>
            </a:pPr>
            <a:r>
              <a:rPr lang="en-GB" sz="1600" dirty="0">
                <a:solidFill>
                  <a:schemeClr val="tx1"/>
                </a:solidFill>
              </a:rPr>
              <a:t>Dalcher, D., (2018). The wisdom of teams revisited: Teamwork, teaming and working for the common good 2. PM World Journal, 7(9), pp.1-13.</a:t>
            </a:r>
            <a:endParaRPr lang="en-US" sz="1600" dirty="0">
              <a:solidFill>
                <a:schemeClr val="tx1"/>
              </a:solidFill>
            </a:endParaRPr>
          </a:p>
          <a:p>
            <a:pPr marL="342900" lvl="0" indent="-342900" algn="just">
              <a:buFont typeface="+mj-lt"/>
              <a:buAutoNum type="arabicPeriod"/>
            </a:pPr>
            <a:r>
              <a:rPr lang="en-US" sz="1600" dirty="0">
                <a:solidFill>
                  <a:schemeClr val="tx1"/>
                </a:solidFill>
              </a:rPr>
              <a:t>GURL, E., (2017). SWOT analysis: a theoretical review.</a:t>
            </a:r>
          </a:p>
          <a:p>
            <a:pPr marL="342900" lvl="0" indent="-342900" algn="just">
              <a:buFont typeface="+mj-lt"/>
              <a:buAutoNum type="arabicPeriod"/>
            </a:pPr>
            <a:r>
              <a:rPr lang="en-GB" sz="1600" dirty="0">
                <a:solidFill>
                  <a:schemeClr val="tx1"/>
                </a:solidFill>
              </a:rPr>
              <a:t>Kouzes, J.M. and Posner, B.Z., (2023). The leadership challenge: How to make extraordinary things happen in organizations. John Wiley &amp; Sons.</a:t>
            </a:r>
            <a:endParaRPr lang="en-US" sz="1600" dirty="0">
              <a:solidFill>
                <a:schemeClr val="tx1"/>
              </a:solidFill>
            </a:endParaRPr>
          </a:p>
          <a:p>
            <a:pPr marL="342900" lvl="0" indent="-342900" algn="just">
              <a:buFont typeface="+mj-lt"/>
              <a:buAutoNum type="arabicPeriod"/>
            </a:pPr>
            <a:r>
              <a:rPr lang="en-GB" sz="1600" dirty="0">
                <a:solidFill>
                  <a:schemeClr val="tx1"/>
                </a:solidFill>
              </a:rPr>
              <a:t>Ogbuanya, T.C., Eseadi, C., Orji, C.T., Omeje, J.C., Anyanwu, J.I., Ugwoke, S.C. and Edeh, N.C., (2019). Effect of rational-emotive behaviour therapy program on the symptoms of burnout syndrome among undergraduate electronics work students in Nigeria. Psychological reports, 122(1), pp.4-22.</a:t>
            </a:r>
            <a:endParaRPr lang="en-US" sz="1600" dirty="0">
              <a:solidFill>
                <a:schemeClr val="tx1"/>
              </a:solidFill>
            </a:endParaRPr>
          </a:p>
          <a:p>
            <a:pPr marL="342900" lvl="0" indent="-342900" algn="just">
              <a:buFont typeface="+mj-lt"/>
              <a:buAutoNum type="arabicPeriod"/>
            </a:pPr>
            <a:r>
              <a:rPr lang="en-GB" sz="1600" dirty="0">
                <a:solidFill>
                  <a:schemeClr val="tx1"/>
                </a:solidFill>
              </a:rPr>
              <a:t>Pfeiffer, S.I., (2018). Understanding success and psychological well-being of gifted kids and adolescents: Focusing on strengths of the heart. Estudos de Psicologia (Campinas), 35, pp.259-263.</a:t>
            </a:r>
            <a:endParaRPr lang="en-US" sz="1600" dirty="0">
              <a:solidFill>
                <a:schemeClr val="tx1"/>
              </a:solidFill>
            </a:endParaRPr>
          </a:p>
          <a:p>
            <a:pPr marL="228600" indent="-228600" algn="just">
              <a:lnSpc>
                <a:spcPct val="150000"/>
              </a:lnSpc>
              <a:buFont typeface="+mj-lt"/>
              <a:buAutoNum type="arabicPeriod"/>
            </a:pPr>
            <a:endParaRPr lang="en-GB" sz="1050" dirty="0">
              <a:solidFill>
                <a:schemeClr val="tx1"/>
              </a:solidFill>
            </a:endParaRPr>
          </a:p>
        </p:txBody>
      </p:sp>
      <p:sp>
        <p:nvSpPr>
          <p:cNvPr id="4" name="Slide Number Placeholder 3"/>
          <p:cNvSpPr>
            <a:spLocks noGrp="1"/>
          </p:cNvSpPr>
          <p:nvPr>
            <p:ph type="sldNum" sz="quarter" idx="12"/>
          </p:nvPr>
        </p:nvSpPr>
        <p:spPr/>
        <p:txBody>
          <a:bodyPr/>
          <a:lstStyle/>
          <a:p>
            <a:fld id="{9E3FA76C-C565-46B6-8652-D75785E2521F}" type="slidenum">
              <a:rPr lang="en-US" noProof="0" smtClean="0"/>
              <a:t>10</a:t>
            </a:fld>
            <a:endParaRPr lang="en-US" noProof="0" dirty="0"/>
          </a:p>
        </p:txBody>
      </p:sp>
    </p:spTree>
    <p:extLst>
      <p:ext uri="{BB962C8B-B14F-4D97-AF65-F5344CB8AC3E}">
        <p14:creationId xmlns:p14="http://schemas.microsoft.com/office/powerpoint/2010/main" val="109791984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1441</Words>
  <Application>Microsoft Office PowerPoint</Application>
  <PresentationFormat>Widescreen</PresentationFormat>
  <Paragraphs>103</Paragraphs>
  <Slides>10</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Symbol</vt:lpstr>
      <vt:lpstr>Times New Roman</vt:lpstr>
      <vt:lpstr>Trebuchet MS</vt:lpstr>
      <vt:lpstr>Wingdings 3</vt:lpstr>
      <vt:lpstr>Facet</vt:lpstr>
      <vt:lpstr> Working with Others in Health and Social Care: My Experiences and Development</vt:lpstr>
      <vt:lpstr>Table of Contents</vt:lpstr>
      <vt:lpstr>Introduction</vt:lpstr>
      <vt:lpstr>SWOT Analysis</vt:lpstr>
      <vt:lpstr> Strengths</vt:lpstr>
      <vt:lpstr> Weaknesses</vt:lpstr>
      <vt:lpstr> Opportunities</vt:lpstr>
      <vt:lpstr> Threats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2023-04-17T11:54:55Z</dcterms:created>
  <dcterms:modified xsi:type="dcterms:W3CDTF">2023-04-24T13:26:09Z</dcterms:modified>
</cp:coreProperties>
</file>