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Research Ethics and the Insider Researcher" id="{B0B8A277-FA15-45A7-AF49-263F7A046A62}">
          <p14:sldIdLst>
            <p14:sldId id="2561"/>
          </p14:sldIdLst>
        </p14:section>
        <p14:section name="Context and Learning Focus" id="{C46298EF-E18B-49FD-B056-FA3AEFD20A54}">
          <p14:sldIdLst>
            <p14:sldId id="2562"/>
            <p14:sldId id="2563"/>
            <p14:sldId id="2564"/>
          </p14:sldIdLst>
        </p14:section>
        <p14:section name="The Insider Researcher" id="{7E9EAC35-9735-4A3C-BC15-42BC8489BAF3}">
          <p14:sldIdLst>
            <p14:sldId id="2565"/>
            <p14:sldId id="2566"/>
            <p14:sldId id="2567"/>
          </p14:sldIdLst>
        </p14:section>
        <p14:section name="Purpose of Research Ethics" id="{8171F776-89BC-461D-A565-220A379F4FA8}">
          <p14:sldIdLst>
            <p14:sldId id="2568"/>
            <p14:sldId id="2569"/>
            <p14:sldId id="2570"/>
          </p14:sldIdLst>
        </p14:section>
        <p14:section name="Ethical Issues and Considerations in the Workplace" id="{1A83CB73-575A-4FCE-8DCA-E79D61435226}">
          <p14:sldIdLst>
            <p14:sldId id="2571"/>
            <p14:sldId id="2572"/>
            <p14:sldId id="2573"/>
          </p14:sldIdLst>
        </p14:section>
        <p14:section name="Reflection and Conclusion" id="{EDCFA2C2-DBA0-4B5D-9A73-7B8DE2F9F8D7}">
          <p14:sldIdLst>
            <p14:sldId id="2574"/>
            <p14:sldId id="2575"/>
            <p14:sldId id="25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4450BA-7624-44AF-AD8C-7F23E8F82AD3}" type="datetimeFigureOut">
              <a:t>6/8/2026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474B28-5E2C-4911-8189-4FDA18127C15}" type="slidenum">
              <a:t>‹#›</a:t>
            </a:fld>
            <a:endParaRPr lang="en-US"/>
          </a:p>
        </p:txBody>
      </p:sp>
    </p:spTree>
    <p:extLst>
      <p:ext uri="{BB962C8B-B14F-4D97-AF65-F5344CB8AC3E}">
        <p14:creationId xmlns:p14="http://schemas.microsoft.com/office/powerpoint/2010/main" val="370327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780213CA-02B0-49BC-A9D3-F35D4E16C459}" type="slidenum">
              <a:t>1</a:t>
            </a:fld>
            <a:endParaRPr lang="en-US"/>
          </a:p>
        </p:txBody>
      </p:sp>
    </p:spTree>
    <p:extLst>
      <p:ext uri="{BB962C8B-B14F-4D97-AF65-F5344CB8AC3E}">
        <p14:creationId xmlns:p14="http://schemas.microsoft.com/office/powerpoint/2010/main" val="3608607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https://intranet.uwtsd.ac.uk/staff-bulletin-04-june-2026
Session Context and Purpose of the Presentation, Key Learning Themes and Outcomes
</a:t>
            </a:r>
          </a:p>
        </p:txBody>
      </p:sp>
      <p:sp>
        <p:nvSpPr>
          <p:cNvPr id="4" name="Slide Number Placeholder 3"/>
          <p:cNvSpPr>
            <a:spLocks noGrp="1"/>
          </p:cNvSpPr>
          <p:nvPr>
            <p:ph type="sldNum" sz="quarter" idx="5"/>
          </p:nvPr>
        </p:nvSpPr>
        <p:spPr/>
        <p:txBody>
          <a:bodyPr/>
          <a:lstStyle/>
          <a:p>
            <a:fld id="{780213CA-02B0-49BC-A9D3-F35D4E16C459}" type="slidenum">
              <a:t>2</a:t>
            </a:fld>
            <a:endParaRPr lang="en-US"/>
          </a:p>
        </p:txBody>
      </p:sp>
    </p:spTree>
    <p:extLst>
      <p:ext uri="{BB962C8B-B14F-4D97-AF65-F5344CB8AC3E}">
        <p14:creationId xmlns:p14="http://schemas.microsoft.com/office/powerpoint/2010/main" val="2168274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https://intranet.uwtsd.ac.uk/staff-bulletin-04-june-2026
This presentation is designed to support Session 6 of the Work-Based Research module (BMPF7330D) and focuses on developing a clear and applied understanding of research ethics within professional and organisational contexts. Work-based research often takes place in real workplaces where the researcher may already be embedded as an employee, manager, or practitioner. This creates unique opportunities for access and insight, but also raises important ethical responsibilities that must be carefully considered. The session emphasises three core themes: the concept of the insider researcher, the purpose of research ethics, and the ethical issues and considerations that arise when conducting research in one’s own organisation. Together, these themes form the foundation for ethical, credible, and responsible research practice. The presentation aims to help learners recognise their positionality as researchers, understand why ethical frameworks exist, and apply ethical principles to realistic workplace scenarios. Particular attention is given to how power relationships, confidentiality, consent, and bias can influence both participants and research outcomes. By situating ethics within familiar workplace settings, learners are encouraged to move beyond abstract principles and consider practical decision-making. This session also aligns with assessment tasks that require reflective discussion, such as blogs or vlogs, where students critically evaluate the advantages and disadvantages of being an insider researcher and identify ethical challenges in their own workplaces. Ultimately, the purpose of this presentation is to support ethically informed research design, promote reflexivity, and ensure that research conducted in professional settings respects participants, protects organisations, and upholds academic and professional integrity.
</a:t>
            </a:r>
          </a:p>
        </p:txBody>
      </p:sp>
      <p:sp>
        <p:nvSpPr>
          <p:cNvPr id="4" name="Slide Number Placeholder 3"/>
          <p:cNvSpPr>
            <a:spLocks noGrp="1"/>
          </p:cNvSpPr>
          <p:nvPr>
            <p:ph type="sldNum" sz="quarter" idx="5"/>
          </p:nvPr>
        </p:nvSpPr>
        <p:spPr/>
        <p:txBody>
          <a:bodyPr/>
          <a:lstStyle/>
          <a:p>
            <a:fld id="{780213CA-02B0-49BC-A9D3-F35D4E16C459}" type="slidenum">
              <a:t>3</a:t>
            </a:fld>
            <a:endParaRPr lang="en-US"/>
          </a:p>
        </p:txBody>
      </p:sp>
    </p:spTree>
    <p:extLst>
      <p:ext uri="{BB962C8B-B14F-4D97-AF65-F5344CB8AC3E}">
        <p14:creationId xmlns:p14="http://schemas.microsoft.com/office/powerpoint/2010/main" val="1536687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https://intranet.uwtsd.ac.uk/staff-bulletin-04-june-2026
The learning themes explored in this presentation are intentionally interconnected and reflect the core ethical competencies required for work-based research. The first theme, the insider researcher, examines what it means to research a setting in which the researcher already has an established role, such as a workplace, professional community, or organisation. Learners are expected to understand both the opportunities and the risks associated with this position. The second theme focuses on the purpose of research ethics, highlighting why ethical principles exist and how they protect participants, researchers, and institutions. This includes understanding concepts such as informed consent, confidentiality, and avoidance of harm. The third theme addresses ethical issues and considerations, with an emphasis on practical challenges that arise in workplace research, such as power imbalances, coercion, and handling sensitive data. By the end of the session, learners should be able to identify ethical risks in their own research contexts, justify ethical decisions using recognised principles, and demonstrate reflexivity regarding their role and influence as researchers. These learning outcomes support both academic requirements and professional standards, ensuring that research is conducted responsibly and with respect for others. The themes also prepare learners for ethical approval processes and reinforce the importance of ethical awareness throughout the entire research lifecycle, from design and data collection to analysis and dissemination.
</a:t>
            </a:r>
          </a:p>
        </p:txBody>
      </p:sp>
      <p:sp>
        <p:nvSpPr>
          <p:cNvPr id="4" name="Slide Number Placeholder 3"/>
          <p:cNvSpPr>
            <a:spLocks noGrp="1"/>
          </p:cNvSpPr>
          <p:nvPr>
            <p:ph type="sldNum" sz="quarter" idx="5"/>
          </p:nvPr>
        </p:nvSpPr>
        <p:spPr/>
        <p:txBody>
          <a:bodyPr/>
          <a:lstStyle/>
          <a:p>
            <a:fld id="{780213CA-02B0-49BC-A9D3-F35D4E16C459}" type="slidenum">
              <a:t>4</a:t>
            </a:fld>
            <a:endParaRPr lang="en-US"/>
          </a:p>
        </p:txBody>
      </p:sp>
    </p:spTree>
    <p:extLst>
      <p:ext uri="{BB962C8B-B14F-4D97-AF65-F5344CB8AC3E}">
        <p14:creationId xmlns:p14="http://schemas.microsoft.com/office/powerpoint/2010/main" val="1072508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https://intranet.uwtsd.ac.uk/staff-bulletin-04-june-2026
Defining the Insider Researcher in Work-Based Research, Advantages and Disadvantages of Being an Insider Researcher
</a:t>
            </a:r>
          </a:p>
        </p:txBody>
      </p:sp>
      <p:sp>
        <p:nvSpPr>
          <p:cNvPr id="4" name="Slide Number Placeholder 3"/>
          <p:cNvSpPr>
            <a:spLocks noGrp="1"/>
          </p:cNvSpPr>
          <p:nvPr>
            <p:ph type="sldNum" sz="quarter" idx="5"/>
          </p:nvPr>
        </p:nvSpPr>
        <p:spPr/>
        <p:txBody>
          <a:bodyPr/>
          <a:lstStyle/>
          <a:p>
            <a:fld id="{780213CA-02B0-49BC-A9D3-F35D4E16C459}" type="slidenum">
              <a:t>5</a:t>
            </a:fld>
            <a:endParaRPr lang="en-US"/>
          </a:p>
        </p:txBody>
      </p:sp>
    </p:spTree>
    <p:extLst>
      <p:ext uri="{BB962C8B-B14F-4D97-AF65-F5344CB8AC3E}">
        <p14:creationId xmlns:p14="http://schemas.microsoft.com/office/powerpoint/2010/main" val="3938338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https://intranet.uwtsd.ac.uk/staff-bulletin-04-june-2026
An insider researcher is someone who conducts research within a social setting, organisation, or community of which they are already a member. In work-based research, this often means studying one’s own workplace, colleagues, or professional practice. Unlike an external or ‘outsider’ researcher, the insider researcher brings pre-existing knowledge, relationships, and experiences into the research process. This position can be particularly valuable in practitioner research, where the aim is often to improve practice, inform organisational change, or generate knowledge directly relevant to the workplace. However, being an insider also complicates traditional assumptions about objectivity and distance. The researcher may already hold a role such as manager, team leader, or peer, which shapes how participants perceive them and respond to research activities. Insider researchers must therefore be acutely aware of their dual role and how it influences access, data collection, interpretation, and ethical responsibility. Reflexivity becomes a critical skill, requiring the researcher to continually reflect on how their position, assumptions, and interests shape the research. In many work-based research contexts, insider research is not only common but unavoidable, making it essential that researchers understand its implications rather than attempting to eliminate insider status altogether. Recognising oneself as an insider is the first step toward managing the ethical and methodological challenges that arise from this position.
</a:t>
            </a:r>
          </a:p>
        </p:txBody>
      </p:sp>
      <p:sp>
        <p:nvSpPr>
          <p:cNvPr id="4" name="Slide Number Placeholder 3"/>
          <p:cNvSpPr>
            <a:spLocks noGrp="1"/>
          </p:cNvSpPr>
          <p:nvPr>
            <p:ph type="sldNum" sz="quarter" idx="5"/>
          </p:nvPr>
        </p:nvSpPr>
        <p:spPr/>
        <p:txBody>
          <a:bodyPr/>
          <a:lstStyle/>
          <a:p>
            <a:fld id="{780213CA-02B0-49BC-A9D3-F35D4E16C459}" type="slidenum">
              <a:t>6</a:t>
            </a:fld>
            <a:endParaRPr lang="en-US"/>
          </a:p>
        </p:txBody>
      </p:sp>
    </p:spTree>
    <p:extLst>
      <p:ext uri="{BB962C8B-B14F-4D97-AF65-F5344CB8AC3E}">
        <p14:creationId xmlns:p14="http://schemas.microsoft.com/office/powerpoint/2010/main" val="3435299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https://intranet.uwtsd.ac.uk/staff-bulletin-04-june-2026
Being an insider researcher offers several significant advantages, particularly in workplace-based studies. One key benefit is access: insider researchers often find it easier to gain entry to the organisation, recruit participants, and observe everyday practices that may be hidden from external researchers. Established trust and familiarity can encourage participants to speak more openly, leading to richer and more nuanced data. Insiders also possess contextual and cultural knowledge that helps them interpret behaviours, language, and organisational norms accurately. However, these advantages are accompanied by notable disadvantages. Familiarity can lead to assumptions that obscure critical analysis, increasing the risk of bias. The researcher may overlook important details because they are taken for granted as ‘normal’. Power relationships can also be problematic, particularly if the researcher holds a senior role, as participants may feel pressured to take part or to provide socially desirable responses. Maintaining confidentiality can be more challenging in small teams where individuals are easily identifiable. Additionally, balancing professional responsibilities with the researcher role can create ethical tension and emotional strain. Effective insider research therefore requires conscious strategies to mitigate these disadvantages, such as reflexive journaling, transparent communication, and adherence to ethical guidelines. Understanding both sides of the insider position enables researchers to use its strengths responsibly while addressing its risks.
</a:t>
            </a:r>
          </a:p>
        </p:txBody>
      </p:sp>
      <p:sp>
        <p:nvSpPr>
          <p:cNvPr id="4" name="Slide Number Placeholder 3"/>
          <p:cNvSpPr>
            <a:spLocks noGrp="1"/>
          </p:cNvSpPr>
          <p:nvPr>
            <p:ph type="sldNum" sz="quarter" idx="5"/>
          </p:nvPr>
        </p:nvSpPr>
        <p:spPr/>
        <p:txBody>
          <a:bodyPr/>
          <a:lstStyle/>
          <a:p>
            <a:fld id="{780213CA-02B0-49BC-A9D3-F35D4E16C459}" type="slidenum">
              <a:t>7</a:t>
            </a:fld>
            <a:endParaRPr lang="en-US"/>
          </a:p>
        </p:txBody>
      </p:sp>
    </p:spTree>
    <p:extLst>
      <p:ext uri="{BB962C8B-B14F-4D97-AF65-F5344CB8AC3E}">
        <p14:creationId xmlns:p14="http://schemas.microsoft.com/office/powerpoint/2010/main" val="3943269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Research Ethics Are Essential, Core Ethical Principles in Research Practice</a:t>
            </a:r>
          </a:p>
        </p:txBody>
      </p:sp>
      <p:sp>
        <p:nvSpPr>
          <p:cNvPr id="4" name="Slide Number Placeholder 3"/>
          <p:cNvSpPr>
            <a:spLocks noGrp="1"/>
          </p:cNvSpPr>
          <p:nvPr>
            <p:ph type="sldNum" sz="quarter" idx="5"/>
          </p:nvPr>
        </p:nvSpPr>
        <p:spPr/>
        <p:txBody>
          <a:bodyPr/>
          <a:lstStyle/>
          <a:p>
            <a:fld id="{780213CA-02B0-49BC-A9D3-F35D4E16C459}" type="slidenum">
              <a:t>8</a:t>
            </a:fld>
            <a:endParaRPr lang="en-US"/>
          </a:p>
        </p:txBody>
      </p:sp>
    </p:spTree>
    <p:extLst>
      <p:ext uri="{BB962C8B-B14F-4D97-AF65-F5344CB8AC3E}">
        <p14:creationId xmlns:p14="http://schemas.microsoft.com/office/powerpoint/2010/main" val="387289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primary purpose of research ethics is to protect individuals, organisations, and communities involved in research from harm, exploitation, or unfair treatment. Ethical frameworks exist to ensure that research is conducted with integrity, respect, and accountability. In practical terms, research ethics promote informed consent, meaning participants understand the purpose of the study and their role within it. They also ensure participation is voluntary and that individuals can withdraw without negative consequences. Ethics are particularly important in work-based research, where professional relationships and organisational hierarchies may influence participation. Beyond protecting participants, research ethics also safeguard the credibility of the research itself. Ethical breaches can undermine trust, invalidate findings, and damage professional reputations. Institutions therefore require ethical approval processes to ensure that research proposals have considered potential risks and mitigation strategies. Research ethics also reflect broader societal values, such as respect for autonomy, fairness, and responsibility. By adhering to ethical principles, researchers demonstrate professionalism and contribute to the legitimacy of research as a tool for knowledge generation and improvement. In essence, research ethics are not a bureaucratic obstacle but a foundational component of high-quality and responsible research practice.</a:t>
            </a:r>
          </a:p>
        </p:txBody>
      </p:sp>
      <p:sp>
        <p:nvSpPr>
          <p:cNvPr id="4" name="Slide Number Placeholder 3"/>
          <p:cNvSpPr>
            <a:spLocks noGrp="1"/>
          </p:cNvSpPr>
          <p:nvPr>
            <p:ph type="sldNum" sz="quarter" idx="5"/>
          </p:nvPr>
        </p:nvSpPr>
        <p:spPr/>
        <p:txBody>
          <a:bodyPr/>
          <a:lstStyle/>
          <a:p>
            <a:fld id="{780213CA-02B0-49BC-A9D3-F35D4E16C459}" type="slidenum">
              <a:t>9</a:t>
            </a:fld>
            <a:endParaRPr lang="en-US"/>
          </a:p>
        </p:txBody>
      </p:sp>
    </p:spTree>
    <p:extLst>
      <p:ext uri="{BB962C8B-B14F-4D97-AF65-F5344CB8AC3E}">
        <p14:creationId xmlns:p14="http://schemas.microsoft.com/office/powerpoint/2010/main" val="1757683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core ethical principles underpin most research ethics frameworks and are particularly relevant to work-based research. Informed consent requires that participants are fully aware of the research purpose, methods, and potential implications before agreeing to take part. Confidentiality and anonymity involve protecting participants’ identities and ensuring that data cannot be traced back to individuals, which can be challenging in small organisations. The right to withdraw ensures participants retain control over their involvement at all stages of the research. Avoidance of harm extends beyond physical harm to include psychological, social, and professional risks, such as stress, reputational damage, or workplace conflict. Data protection principles require secure storage, limited access, and responsible handling of research data in line with legal and institutional requirements. Together, these principles guide ethical decision-making and help researchers anticipate and address potential issues. Applying these principles in real workplace contexts requires careful planning and ongoing reflection, particularly for insider researchers who navigate complex relational dynamics.</a:t>
            </a:r>
          </a:p>
        </p:txBody>
      </p:sp>
      <p:sp>
        <p:nvSpPr>
          <p:cNvPr id="4" name="Slide Number Placeholder 3"/>
          <p:cNvSpPr>
            <a:spLocks noGrp="1"/>
          </p:cNvSpPr>
          <p:nvPr>
            <p:ph type="sldNum" sz="quarter" idx="5"/>
          </p:nvPr>
        </p:nvSpPr>
        <p:spPr/>
        <p:txBody>
          <a:bodyPr/>
          <a:lstStyle/>
          <a:p>
            <a:fld id="{780213CA-02B0-49BC-A9D3-F35D4E16C459}" type="slidenum">
              <a:t>10</a:t>
            </a:fld>
            <a:endParaRPr lang="en-US"/>
          </a:p>
        </p:txBody>
      </p:sp>
    </p:spTree>
    <p:extLst>
      <p:ext uri="{BB962C8B-B14F-4D97-AF65-F5344CB8AC3E}">
        <p14:creationId xmlns:p14="http://schemas.microsoft.com/office/powerpoint/2010/main" val="29727702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Common Ethical Challenges in Workplace Research, Managing and Responding to Ethical Considerations</a:t>
            </a:r>
          </a:p>
        </p:txBody>
      </p:sp>
      <p:sp>
        <p:nvSpPr>
          <p:cNvPr id="4" name="Slide Number Placeholder 3"/>
          <p:cNvSpPr>
            <a:spLocks noGrp="1"/>
          </p:cNvSpPr>
          <p:nvPr>
            <p:ph type="sldNum" sz="quarter" idx="5"/>
          </p:nvPr>
        </p:nvSpPr>
        <p:spPr/>
        <p:txBody>
          <a:bodyPr/>
          <a:lstStyle/>
          <a:p>
            <a:fld id="{780213CA-02B0-49BC-A9D3-F35D4E16C459}" type="slidenum">
              <a:t>11</a:t>
            </a:fld>
            <a:endParaRPr lang="en-US"/>
          </a:p>
        </p:txBody>
      </p:sp>
    </p:spTree>
    <p:extLst>
      <p:ext uri="{BB962C8B-B14F-4D97-AF65-F5344CB8AC3E}">
        <p14:creationId xmlns:p14="http://schemas.microsoft.com/office/powerpoint/2010/main" val="2007403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Workplace research presents a range of ethical challenges that differ from those found in more detached research settings. One common issue is power imbalance, particularly when the researcher has managerial authority or influence over participants’ work conditions. This can compromise voluntary participation and informed consent. Confidentiality is another major challenge, especially in small teams or specialised roles where individuals may be identifiable even when names are removed. Researchers may also encounter sensitive information related to performance, conflict, or organisational strategy, raising questions about data use and reporting. Dual-role conflict is a further concern, as the researcher must balance professional duties with ethical research responsibilities. Participants may also fear negative consequences if their views are disclosed, leading to self-censorship or stress. Recognising these challenges early allows researchers to design studies that minimise risk and demonstrate ethical awareness to both participants and approving bodies.</a:t>
            </a:r>
          </a:p>
        </p:txBody>
      </p:sp>
      <p:sp>
        <p:nvSpPr>
          <p:cNvPr id="4" name="Slide Number Placeholder 3"/>
          <p:cNvSpPr>
            <a:spLocks noGrp="1"/>
          </p:cNvSpPr>
          <p:nvPr>
            <p:ph type="sldNum" sz="quarter" idx="5"/>
          </p:nvPr>
        </p:nvSpPr>
        <p:spPr/>
        <p:txBody>
          <a:bodyPr/>
          <a:lstStyle/>
          <a:p>
            <a:fld id="{780213CA-02B0-49BC-A9D3-F35D4E16C459}" type="slidenum">
              <a:t>12</a:t>
            </a:fld>
            <a:endParaRPr lang="en-US"/>
          </a:p>
        </p:txBody>
      </p:sp>
    </p:spTree>
    <p:extLst>
      <p:ext uri="{BB962C8B-B14F-4D97-AF65-F5344CB8AC3E}">
        <p14:creationId xmlns:p14="http://schemas.microsoft.com/office/powerpoint/2010/main" val="2822692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Managing ethical considerations in workplace research requires proactive planning and ongoing reflexivity. Clear participant information sheets and consent forms help establish transparency and set boundaries between professional and research roles. Anonymising data and using pseudonyms can reduce identification risks, while secure data storage protects sensitive information. Researchers should explicitly address power dynamics by emphasising voluntariness and offering alternative ways to decline participation. Reflexive practices, such as keeping a research diary, help identify bias and emotional responses that may influence interpretation. Seeking supervision or peer discussion can also support ethical decision-making. Importantly, ethical responsibility does not end with data collection; reporting findings must also consider potential impact on individuals and organisations. By embedding ethical thinking throughout the research process, insider researchers can conduct meaningful studies that respect participants and contribute positively to practice and knowledge.</a:t>
            </a:r>
          </a:p>
        </p:txBody>
      </p:sp>
      <p:sp>
        <p:nvSpPr>
          <p:cNvPr id="4" name="Slide Number Placeholder 3"/>
          <p:cNvSpPr>
            <a:spLocks noGrp="1"/>
          </p:cNvSpPr>
          <p:nvPr>
            <p:ph type="sldNum" sz="quarter" idx="5"/>
          </p:nvPr>
        </p:nvSpPr>
        <p:spPr/>
        <p:txBody>
          <a:bodyPr/>
          <a:lstStyle/>
          <a:p>
            <a:fld id="{780213CA-02B0-49BC-A9D3-F35D4E16C459}" type="slidenum">
              <a:t>13</a:t>
            </a:fld>
            <a:endParaRPr lang="en-US"/>
          </a:p>
        </p:txBody>
      </p:sp>
    </p:spTree>
    <p:extLst>
      <p:ext uri="{BB962C8B-B14F-4D97-AF65-F5344CB8AC3E}">
        <p14:creationId xmlns:p14="http://schemas.microsoft.com/office/powerpoint/2010/main" val="2322416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Reflective Questions for Insider Researchers, Conclusion and Key Takeaways</a:t>
            </a:r>
          </a:p>
        </p:txBody>
      </p:sp>
      <p:sp>
        <p:nvSpPr>
          <p:cNvPr id="4" name="Slide Number Placeholder 3"/>
          <p:cNvSpPr>
            <a:spLocks noGrp="1"/>
          </p:cNvSpPr>
          <p:nvPr>
            <p:ph type="sldNum" sz="quarter" idx="5"/>
          </p:nvPr>
        </p:nvSpPr>
        <p:spPr/>
        <p:txBody>
          <a:bodyPr/>
          <a:lstStyle/>
          <a:p>
            <a:fld id="{780213CA-02B0-49BC-A9D3-F35D4E16C459}" type="slidenum">
              <a:t>14</a:t>
            </a:fld>
            <a:endParaRPr lang="en-US"/>
          </a:p>
        </p:txBody>
      </p:sp>
    </p:spTree>
    <p:extLst>
      <p:ext uri="{BB962C8B-B14F-4D97-AF65-F5344CB8AC3E}">
        <p14:creationId xmlns:p14="http://schemas.microsoft.com/office/powerpoint/2010/main" val="2792367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Reflection is a critical component of ethical insider research, enabling researchers to examine how their role, assumptions, and actions influence the research process. Key reflective questions include considering how one’s position within the organisation affects participant responses and data interpretation. Researchers should ask what ethical risks are present in their specific workplace and how these risks can be mitigated. Questions around confidentiality are particularly important, such as how anonymity can be preserved in small or close-knit teams. Researchers should also reflect on strategies to reduce bias, including seeking alternative perspectives and being transparent about limitations. Engaging with these questions supports ethical awareness and strengthens the quality and credibility of the research. Reflection also prepares learners to articulate and justify ethical decisions in assessments, ethical approval applications, and professional discussions.</a:t>
            </a:r>
          </a:p>
        </p:txBody>
      </p:sp>
      <p:sp>
        <p:nvSpPr>
          <p:cNvPr id="4" name="Slide Number Placeholder 3"/>
          <p:cNvSpPr>
            <a:spLocks noGrp="1"/>
          </p:cNvSpPr>
          <p:nvPr>
            <p:ph type="sldNum" sz="quarter" idx="5"/>
          </p:nvPr>
        </p:nvSpPr>
        <p:spPr/>
        <p:txBody>
          <a:bodyPr/>
          <a:lstStyle/>
          <a:p>
            <a:fld id="{780213CA-02B0-49BC-A9D3-F35D4E16C459}" type="slidenum">
              <a:t>15</a:t>
            </a:fld>
            <a:endParaRPr lang="en-US"/>
          </a:p>
        </p:txBody>
      </p:sp>
    </p:spTree>
    <p:extLst>
      <p:ext uri="{BB962C8B-B14F-4D97-AF65-F5344CB8AC3E}">
        <p14:creationId xmlns:p14="http://schemas.microsoft.com/office/powerpoint/2010/main" val="3358500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ethical awareness is fundamental to effective and responsible work-based research. The insider researcher occupies a position that offers valuable insight and access but also carries heightened ethical responsibility. Understanding the purpose of research ethics helps researchers appreciate why principles such as informed consent, confidentiality, and avoidance of harm are essential. Workplace research introduces specific ethical challenges, including power dynamics, dual roles, and data sensitivity, which must be actively managed. Through careful planning, reflexivity, and adherence to ethical frameworks, insider researchers can navigate these challenges successfully. The key takeaway is that ethics are not an optional add-on but an integral part of the research process that enhances trust, credibility, and impact. By embedding ethical thinking throughout their research, practitioners contribute to both academic rigor and positive professional practice.</a:t>
            </a:r>
          </a:p>
        </p:txBody>
      </p:sp>
      <p:sp>
        <p:nvSpPr>
          <p:cNvPr id="4" name="Slide Number Placeholder 3"/>
          <p:cNvSpPr>
            <a:spLocks noGrp="1"/>
          </p:cNvSpPr>
          <p:nvPr>
            <p:ph type="sldNum" sz="quarter" idx="5"/>
          </p:nvPr>
        </p:nvSpPr>
        <p:spPr/>
        <p:txBody>
          <a:bodyPr/>
          <a:lstStyle/>
          <a:p>
            <a:fld id="{780213CA-02B0-49BC-A9D3-F35D4E16C459}" type="slidenum">
              <a:t>16</a:t>
            </a:fld>
            <a:endParaRPr lang="en-US"/>
          </a:p>
        </p:txBody>
      </p:sp>
    </p:spTree>
    <p:extLst>
      <p:ext uri="{BB962C8B-B14F-4D97-AF65-F5344CB8AC3E}">
        <p14:creationId xmlns:p14="http://schemas.microsoft.com/office/powerpoint/2010/main" val="3138098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495234"/>
            <a:ext cx="6772275" cy="4210366"/>
          </a:xfrm>
        </p:spPr>
        <p:txBody>
          <a:bodyPr vert="horz" lIns="91440" tIns="45720" rIns="91440" bIns="45720" rtlCol="0" anchor="b">
            <a:normAutofit/>
          </a:bodyPr>
          <a:lstStyle>
            <a:lvl1pPr>
              <a:defRPr lang="en-US" sz="8000" cap="all" baseline="0" dirty="0">
                <a:solidFill>
                  <a:schemeClr val="tx2"/>
                </a:solidFill>
                <a:latin typeface="+mj-lt"/>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457200"/>
            <a:ext cx="1676401" cy="1672275"/>
          </a:xfrm>
        </p:spPr>
        <p:txBody>
          <a:bodyPr vert="horz" lIns="91440" tIns="45720" rIns="91440" bIns="45720" rtlCol="0" anchor="t">
            <a:normAutofit/>
          </a:bodyPr>
          <a:lstStyle>
            <a:lvl1pPr marL="0" indent="0">
              <a:lnSpc>
                <a:spcPct val="90000"/>
              </a:lnSpc>
              <a:spcBef>
                <a:spcPts val="0"/>
              </a:spcBef>
              <a:buNone/>
              <a:defRPr lang="en-US" sz="1800" dirty="0">
                <a:solidFill>
                  <a:schemeClr val="tx2"/>
                </a:solidFill>
                <a:latin typeface="+mj-lt"/>
              </a:defRPr>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7786070" y="0"/>
            <a:ext cx="394873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5400000">
            <a:off x="11582397" y="533401"/>
            <a:ext cx="762003" cy="457201"/>
          </a:xfrm>
        </p:spPr>
        <p:txBody>
          <a:bodyPr/>
          <a:lstStyle/>
          <a:p>
            <a:fld id="{0C8C660B-F668-4504-BC81-2CC82DB51607}" type="datetime1">
              <a:rPr lang="en-US" smtClean="0"/>
              <a:t>6/8/2026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5400000">
            <a:off x="9677401" y="3200402"/>
            <a:ext cx="4571997" cy="457201"/>
          </a:xfrm>
        </p:spPr>
        <p:txBody>
          <a:bodyPr/>
          <a:lstStyle/>
          <a:p>
            <a:r>
              <a:rPr lang="en-US"/>
              <a:t>presentation title</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5764934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sz="1000"/>
            </a:lvl1pPr>
          </a:lstStyle>
          <a:p>
            <a:fld id="{26FFB7DB-11F3-4850-BAD4-484CF80E6048}"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sz="1000"/>
            </a:lvl1pPr>
          </a:lstStyle>
          <a:p>
            <a:r>
              <a:rPr lang="en-US"/>
              <a:t>presentation title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585503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80" y="457199"/>
            <a:ext cx="8833820" cy="2047889"/>
          </a:xfrm>
        </p:spPr>
        <p:txBody>
          <a:bodyPr vert="horz" lIns="91440" tIns="45720" rIns="91440" bIns="45720" rtlCol="0" anchor="t">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457200"/>
            <a:ext cx="1676402" cy="2046340"/>
          </a:xfrm>
        </p:spPr>
        <p:txBody>
          <a:bodyPr vert="horz" lIns="91440" tIns="45720" rIns="91440" bIns="45720" rtlCol="0" anchor="t">
            <a:normAutofit/>
          </a:bodyPr>
          <a:lstStyle>
            <a:lvl1pPr marL="0" indent="0">
              <a:lnSpc>
                <a:spcPct val="90000"/>
              </a:lnSpc>
              <a:spcBef>
                <a:spcPts val="0"/>
              </a:spcBef>
              <a:buNone/>
              <a:defRPr lang="en-US" sz="18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2877190"/>
            <a:ext cx="11734790" cy="398081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lvl1pPr>
              <a:defRPr sz="1000"/>
            </a:lvl1pPr>
          </a:lstStyle>
          <a:p>
            <a:fld id="{E898BC5D-2079-457C-BB9C-FCD76139A619}" type="datetime1">
              <a:rPr lang="en-US" smtClean="0"/>
              <a:t>6/8/2026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sz="1000"/>
            </a:lvl1pPr>
          </a:lstStyle>
          <a:p>
            <a:r>
              <a:rPr lang="en-US"/>
              <a:t>presentation title</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3961648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122327-B068-8CAF-F31D-CAC2A5711A99}"/>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80" y="4362766"/>
            <a:ext cx="9037984" cy="2342834"/>
          </a:xfrm>
        </p:spPr>
        <p:txBody>
          <a:bodyPr vert="horz" lIns="91440" tIns="45720" rIns="91440" bIns="45720" rtlCol="0" anchor="b">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353866"/>
            <a:ext cx="1676402" cy="2123133"/>
          </a:xfrm>
        </p:spPr>
        <p:txBody>
          <a:bodyPr vert="horz" lIns="91440" tIns="45720" rIns="91440" bIns="45720" rtlCol="0" anchor="b">
            <a:normAutofit/>
          </a:bodyPr>
          <a:lstStyle>
            <a:lvl1pPr marL="0" indent="0">
              <a:lnSpc>
                <a:spcPct val="90000"/>
              </a:lnSpc>
              <a:spcBef>
                <a:spcPts val="0"/>
              </a:spcBef>
              <a:buNone/>
              <a:defRPr lang="en-US" sz="20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11734797" cy="398176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399" y="533401"/>
            <a:ext cx="762001" cy="457200"/>
          </a:xfrm>
        </p:spPr>
        <p:txBody>
          <a:bodyPr/>
          <a:lstStyle>
            <a:lvl1pPr>
              <a:defRPr sz="1000">
                <a:solidFill>
                  <a:schemeClr val="tx1"/>
                </a:solidFill>
                <a:effectLst/>
              </a:defRPr>
            </a:lvl1pPr>
          </a:lstStyle>
          <a:p>
            <a:fld id="{49EE2BE3-A945-455F-82E9-8DFEBE643AF8}"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8" y="3200402"/>
            <a:ext cx="4572000" cy="457199"/>
          </a:xfrm>
        </p:spPr>
        <p:txBody>
          <a:bodyPr/>
          <a:lstStyle>
            <a:lvl1pPr>
              <a:defRPr sz="1000"/>
            </a:lvl1p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sz="1000"/>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6951007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03033" y="1748476"/>
            <a:ext cx="7331768" cy="4957124"/>
          </a:xfrm>
        </p:spPr>
        <p:txBody>
          <a:bodyPr vert="horz" lIns="91440" tIns="45720" rIns="91440" bIns="45720" rtlCol="0" anchor="b">
            <a:normAutofit/>
          </a:bodyPr>
          <a:lstStyle>
            <a:lvl1pPr>
              <a:defRPr lang="en-US" sz="8000" cap="all"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403033" y="457200"/>
            <a:ext cx="7331767" cy="924559"/>
          </a:xfrm>
        </p:spPr>
        <p:txBody>
          <a:bodyPr vert="horz" lIns="91440" tIns="45720" rIns="91440" bIns="45720" rtlCol="0" anchor="t">
            <a:normAutofit/>
          </a:bodyPr>
          <a:lstStyle>
            <a:lvl1pPr marL="0" indent="0">
              <a:lnSpc>
                <a:spcPct val="90000"/>
              </a:lnSpc>
              <a:spcBef>
                <a:spcPts val="0"/>
              </a:spcBef>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flipH="1">
            <a:off x="-152400" y="533401"/>
            <a:ext cx="762003" cy="457201"/>
          </a:xfrm>
        </p:spPr>
        <p:txBody>
          <a:bodyPr/>
          <a:lstStyle>
            <a:lvl1pPr algn="r">
              <a:defRPr>
                <a:solidFill>
                  <a:schemeClr val="tx1"/>
                </a:solidFill>
                <a:effectLst/>
              </a:defRPr>
            </a:lvl1pPr>
          </a:lstStyle>
          <a:p>
            <a:pPr algn="r"/>
            <a:fld id="{BD3666C8-D40B-426C-BEEC-C59EAEEB899A}"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flipH="1">
            <a:off x="-2057396" y="3200400"/>
            <a:ext cx="4571995" cy="457201"/>
          </a:xfrm>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 y="5714997"/>
            <a:ext cx="457200" cy="762004"/>
          </a:xfrm>
        </p:spPr>
        <p:txBody>
          <a:bodyPr/>
          <a:lstStyle/>
          <a:p>
            <a:fld id="{FD550D4C-7310-48EB-AB4A-11C1BDEC928F}" type="slidenum">
              <a:rPr lang="en-US" smtClean="0"/>
              <a:t>‹#›</a:t>
            </a:fld>
            <a:endParaRPr lang="en-US"/>
          </a:p>
        </p:txBody>
      </p:sp>
      <p:sp>
        <p:nvSpPr>
          <p:cNvPr id="31" name="Picture Placeholder 10">
            <a:extLst>
              <a:ext uri="{FF2B5EF4-FFF2-40B4-BE49-F238E27FC236}">
                <a16:creationId xmlns:a16="http://schemas.microsoft.com/office/drawing/2014/main" id="{A3E06F9B-3779-9320-0F5D-564FC64FF95E}"/>
              </a:ext>
            </a:extLst>
          </p:cNvPr>
          <p:cNvSpPr>
            <a:spLocks noGrp="1"/>
          </p:cNvSpPr>
          <p:nvPr>
            <p:ph type="pic" sz="quarter" idx="14" hasCustomPrompt="1"/>
          </p:nvPr>
        </p:nvSpPr>
        <p:spPr>
          <a:xfrm>
            <a:off x="457206" y="17927"/>
            <a:ext cx="3562346" cy="6840073"/>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316430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7AE459-CBAC-85F5-9CB4-35C0E2932FEE}"/>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B9A0CF7-5D6B-6408-445C-2FEED9E90F6E}"/>
              </a:ext>
            </a:extLst>
          </p:cNvPr>
          <p:cNvSpPr>
            <a:spLocks noGrp="1"/>
          </p:cNvSpPr>
          <p:nvPr>
            <p:ph type="title"/>
          </p:nvPr>
        </p:nvSpPr>
        <p:spPr>
          <a:xfrm>
            <a:off x="457200" y="1828804"/>
            <a:ext cx="11125200" cy="4876796"/>
          </a:xfrm>
        </p:spPr>
        <p:txBody>
          <a:bodyPr anchor="b"/>
          <a:lstStyle>
            <a:lvl1pPr>
              <a:defRPr sz="8000" cap="all" baseline="0"/>
            </a:lvl1pPr>
          </a:lstStyle>
          <a:p>
            <a:r>
              <a:rPr lang="en-US"/>
              <a:t>Click to edit Master title style</a:t>
            </a:r>
          </a:p>
        </p:txBody>
      </p:sp>
      <p:sp>
        <p:nvSpPr>
          <p:cNvPr id="11" name="Subtitle 2">
            <a:extLst>
              <a:ext uri="{FF2B5EF4-FFF2-40B4-BE49-F238E27FC236}">
                <a16:creationId xmlns:a16="http://schemas.microsoft.com/office/drawing/2014/main" id="{66FE4166-EB23-990B-FD89-3A8EE01CF78B}"/>
              </a:ext>
            </a:extLst>
          </p:cNvPr>
          <p:cNvSpPr>
            <a:spLocks noGrp="1"/>
          </p:cNvSpPr>
          <p:nvPr>
            <p:ph type="subTitle" idx="1"/>
          </p:nvPr>
        </p:nvSpPr>
        <p:spPr>
          <a:xfrm>
            <a:off x="457200" y="457199"/>
            <a:ext cx="5638800" cy="1066801"/>
          </a:xfrm>
        </p:spPr>
        <p:txBody>
          <a:bodyPr vert="horz" lIns="91440" tIns="45720" rIns="91440" bIns="45720" rtlCol="0" anchor="t">
            <a:normAutofit/>
          </a:bodyPr>
          <a:lstStyle>
            <a:lvl1pPr marL="0" indent="0">
              <a:lnSpc>
                <a:spcPct val="120000"/>
              </a:lnSpc>
              <a:spcBef>
                <a:spcPts val="0"/>
              </a:spcBef>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5D920C-4D31-4F58-A59C-9B28DE511B3C}"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0557736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4EAFED5-A634-0649-4688-2546B0B17D5D}"/>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19979" y="457200"/>
            <a:ext cx="8095009" cy="6248400"/>
          </a:xfrm>
        </p:spPr>
        <p:txBody>
          <a:bodyPr vert="horz" lIns="91440" tIns="45720" rIns="91440" bIns="45720" rtlCol="0" anchor="b">
            <a:normAutofit/>
          </a:bodyPr>
          <a:lstStyle>
            <a:lvl1pPr>
              <a:defRPr lang="en-US" sz="8000" cap="all" baseline="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81585" y="457200"/>
            <a:ext cx="1652011" cy="2971800"/>
          </a:xfrm>
        </p:spPr>
        <p:txBody>
          <a:bodyPr vert="horz" lIns="91440" tIns="45720" rIns="91440" bIns="45720" rtlCol="0" anchor="t">
            <a:normAutofit/>
          </a:bodyPr>
          <a:lstStyle>
            <a:lvl1pPr marL="0" indent="0">
              <a:lnSpc>
                <a:spcPct val="90000"/>
              </a:lnSpc>
              <a:spcBef>
                <a:spcPts val="0"/>
              </a:spcBef>
              <a:buNone/>
              <a:defRPr lang="en-US" sz="1800" dirty="0">
                <a:solidFill>
                  <a:schemeClr val="tx2"/>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396" y="533401"/>
            <a:ext cx="762003" cy="457199"/>
          </a:xfrm>
        </p:spPr>
        <p:txBody>
          <a:bodyPr/>
          <a:lstStyle/>
          <a:p>
            <a:fld id="{9823761F-87BD-468A-A757-01F93552E7B4}"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401" y="3200402"/>
            <a:ext cx="4571993" cy="457197"/>
          </a:xfrm>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361555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8B657F5-5CBE-CD42-3A44-E52AE500A2B1}"/>
              </a:ext>
            </a:extLst>
          </p:cNvPr>
          <p:cNvSpPr>
            <a:spLocks noGrp="1"/>
          </p:cNvSpPr>
          <p:nvPr>
            <p:ph type="title"/>
          </p:nvPr>
        </p:nvSpPr>
        <p:spPr>
          <a:xfrm>
            <a:off x="3462957" y="457200"/>
            <a:ext cx="7152032" cy="6248400"/>
          </a:xfrm>
        </p:spPr>
        <p:txBody>
          <a:bodyPr/>
          <a:lstStyle>
            <a:lvl1pPr>
              <a:defRPr sz="8000" cap="all" baseline="0"/>
            </a:lvl1pPr>
          </a:lstStyle>
          <a:p>
            <a:r>
              <a:rPr lang="en-US"/>
              <a:t>Click to edit Master title style</a:t>
            </a:r>
          </a:p>
        </p:txBody>
      </p:sp>
      <p:sp>
        <p:nvSpPr>
          <p:cNvPr id="8" name="Subtitle 2">
            <a:extLst>
              <a:ext uri="{FF2B5EF4-FFF2-40B4-BE49-F238E27FC236}">
                <a16:creationId xmlns:a16="http://schemas.microsoft.com/office/drawing/2014/main" id="{51CCC999-2EBE-17FE-9A53-D473997BDE93}"/>
              </a:ext>
            </a:extLst>
          </p:cNvPr>
          <p:cNvSpPr>
            <a:spLocks noGrp="1"/>
          </p:cNvSpPr>
          <p:nvPr>
            <p:ph type="subTitle" idx="1"/>
          </p:nvPr>
        </p:nvSpPr>
        <p:spPr>
          <a:xfrm>
            <a:off x="457200" y="457199"/>
            <a:ext cx="2624328" cy="2980944"/>
          </a:xfrm>
        </p:spPr>
        <p:txBody>
          <a:bodyPr vert="horz" lIns="91440" tIns="45720" rIns="91440" bIns="45720" rtlCol="0" anchor="t">
            <a:normAutofit/>
          </a:bodyPr>
          <a:lstStyle>
            <a:lvl1pPr marL="0" indent="0">
              <a:lnSpc>
                <a:spcPct val="90000"/>
              </a:lnSpc>
              <a:spcBef>
                <a:spcPts val="0"/>
              </a:spcBef>
              <a:buNone/>
              <a:defRPr lang="en-US" sz="1800" baseline="0" dirty="0">
                <a:latin typeface="+mj-lt"/>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9FDA64-300B-4571-B7D2-FF9F1667DFF1}"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813558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201"/>
            <a:ext cx="11125200" cy="6248399"/>
          </a:xfrm>
        </p:spPr>
        <p:txBody>
          <a:bodyPr vert="horz" lIns="91440" tIns="45720" rIns="91440" bIns="45720" rtlCol="0" anchor="t">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45BDB207-77AB-4C63-A789-2406582489A2}"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85975886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201"/>
            <a:ext cx="11125200" cy="6248399"/>
          </a:xfrm>
        </p:spPr>
        <p:txBody>
          <a:bodyPr vert="horz" lIns="91440" tIns="45720" rIns="91440" bIns="45720" rtlCol="0" anchor="b">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3FDD2574-6F07-4D3F-BA2A-E83281EFBEE1}"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5000"/>
            <a:ext cx="457200" cy="762000"/>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16564383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3">
    <p:bg>
      <p:bgPr>
        <a:solidFill>
          <a:schemeClr val="accent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846C1A-A0D8-5731-7296-105EBCB21982}"/>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462958" y="457201"/>
            <a:ext cx="8119442" cy="6248399"/>
          </a:xfrm>
        </p:spPr>
        <p:txBody>
          <a:bodyPr vert="horz" lIns="91440" tIns="45720" rIns="91440" bIns="45720" rtlCol="0" anchor="t">
            <a:normAutofit/>
          </a:bodyPr>
          <a:lstStyle>
            <a:lvl1pPr>
              <a:defRPr lang="en-US" sz="8000" cap="all" baseline="0" dirty="0">
                <a:solidFill>
                  <a:schemeClr val="bg2"/>
                </a:solidFill>
              </a:defRPr>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582400" y="533401"/>
            <a:ext cx="762002" cy="457203"/>
          </a:xfrm>
        </p:spPr>
        <p:txBody>
          <a:bodyPr/>
          <a:lstStyle>
            <a:lvl1pPr>
              <a:defRPr>
                <a:solidFill>
                  <a:schemeClr val="bg2"/>
                </a:solidFill>
              </a:defRPr>
            </a:lvl1pPr>
          </a:lstStyle>
          <a:p>
            <a:fld id="{77D1D9F1-3B88-4534-939A-DE516EDD4249}" type="datetime1">
              <a:rPr lang="en-US" smtClean="0"/>
              <a:t>6/8/2026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677399" y="3200402"/>
            <a:ext cx="4571996" cy="457199"/>
          </a:xfrm>
        </p:spPr>
        <p:txBody>
          <a:bodyPr/>
          <a:lstStyle>
            <a:lvl1pPr>
              <a:defRPr>
                <a:solidFill>
                  <a:schemeClr val="bg2"/>
                </a:solidFill>
              </a:defRPr>
            </a:lvl1pPr>
          </a:lstStyle>
          <a:p>
            <a:r>
              <a:rPr lang="en-US">
                <a:solidFill>
                  <a:schemeClr val="bg2"/>
                </a:solidFill>
              </a:rPr>
              <a:t>presentation title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34800" y="5714999"/>
            <a:ext cx="457200" cy="761999"/>
          </a:xfrm>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6081481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5410201" cy="6019800"/>
          </a:xfrm>
        </p:spPr>
        <p:txBody>
          <a:bodyPr anchor="t">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24600" y="457200"/>
            <a:ext cx="5257799" cy="6019800"/>
          </a:xfrm>
        </p:spPr>
        <p:txBody>
          <a:bodyPr anchor="b">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F5B8C76-DEC3-4508-BF83-96882AD10126}" type="datetime1">
              <a:rPr lang="en-US" smtClean="0"/>
              <a:t>6/8/2026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613913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5410201" cy="6248400"/>
          </a:xfr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24600" y="457200"/>
            <a:ext cx="5257799" cy="6019800"/>
          </a:xfrm>
        </p:spPr>
        <p:txBody>
          <a:bodyPr anchor="t">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D22E3FA-4F20-413C-B6B6-F2D556C9EA67}" type="datetime1">
              <a:rPr lang="en-US" smtClean="0"/>
              <a:t>6/8/2026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669647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2" y="457201"/>
            <a:ext cx="3175967" cy="6248399"/>
          </a:xfrm>
        </p:spPr>
        <p:txBody>
          <a:bodyPr anchor="b">
            <a:norm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019553" y="457200"/>
            <a:ext cx="3762702" cy="6019800"/>
          </a:xfrm>
        </p:spPr>
        <p:txBody>
          <a:bodyPr>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8168638" y="0"/>
            <a:ext cx="356616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582398" y="533402"/>
            <a:ext cx="762002" cy="457199"/>
          </a:xfrm>
        </p:spPr>
        <p:txBody>
          <a:bodyPr/>
          <a:lstStyle/>
          <a:p>
            <a:fld id="{4F6FCCC6-49D3-4A00-9FFF-BB2E42472228}" type="datetime1">
              <a:rPr lang="en-US" smtClean="0"/>
              <a:t>6/8/2026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677401"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34800" y="5715000"/>
            <a:ext cx="457199"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1025760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224097" y="457201"/>
            <a:ext cx="4509243" cy="2419989"/>
          </a:xfrm>
        </p:spPr>
        <p:txBody>
          <a:bodyPr anchor="t">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flipH="1">
            <a:off x="-148368" y="533402"/>
            <a:ext cx="762002" cy="457199"/>
          </a:xfrm>
        </p:spPr>
        <p:txBody>
          <a:bodyPr/>
          <a:lstStyle>
            <a:lvl1pPr algn="r">
              <a:defRPr/>
            </a:lvl1pPr>
          </a:lstStyle>
          <a:p>
            <a:pPr algn="r"/>
            <a:fld id="{6BAB514B-6EC6-4AD2-BABD-48FED3114FD9}" type="datetime1">
              <a:rPr lang="en-US" smtClean="0"/>
              <a:t>6/8/2026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flipH="1">
            <a:off x="-2053366"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033" y="5715000"/>
            <a:ext cx="457199" cy="761999"/>
          </a:xfrm>
        </p:spPr>
        <p:txBody>
          <a:bodyPr/>
          <a:lstStyle/>
          <a:p>
            <a:fld id="{FD550D4C-7310-48EB-AB4A-11C1BDEC928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457201" y="0"/>
            <a:ext cx="6380512"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3242950"/>
            <a:ext cx="4509244" cy="3234050"/>
          </a:xfrm>
        </p:spPr>
        <p:txBody>
          <a:bodyPr anchor="b">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878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2" y="457201"/>
            <a:ext cx="3175967" cy="6248399"/>
          </a:xfrm>
        </p:spPr>
        <p:txBody>
          <a:bodyPr anchor="t">
            <a:normAutofit/>
          </a:bodyPr>
          <a:lstStyle>
            <a:lvl1pPr>
              <a:defRPr sz="72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3976447" y="0"/>
            <a:ext cx="356616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72098" y="457200"/>
            <a:ext cx="3762702" cy="6019800"/>
          </a:xfrm>
        </p:spPr>
        <p:txBody>
          <a:bodyPr anchor="b">
            <a:normAutofit/>
          </a:bodyPr>
          <a:lstStyle>
            <a:lvl1pPr marL="457200" indent="-457200">
              <a:lnSpc>
                <a:spcPct val="120000"/>
              </a:lnSpc>
              <a:spcBef>
                <a:spcPts val="0"/>
              </a:spcBef>
              <a:buFont typeface="+mj-lt"/>
              <a:buAutoNum type="arabicPeriod"/>
              <a:defRPr sz="2000"/>
            </a:lvl1pPr>
            <a:lvl2pPr marL="571500" indent="-342900">
              <a:lnSpc>
                <a:spcPct val="120000"/>
              </a:lnSpc>
              <a:spcBef>
                <a:spcPts val="0"/>
              </a:spcBef>
              <a:buFont typeface="+mj-lt"/>
              <a:buAutoNum type="alphaLcPeriod"/>
              <a:defRPr sz="2000"/>
            </a:lvl2pPr>
            <a:lvl3pPr marL="800100" indent="-342900">
              <a:lnSpc>
                <a:spcPct val="120000"/>
              </a:lnSpc>
              <a:spcBef>
                <a:spcPts val="0"/>
              </a:spcBef>
              <a:buFont typeface="+mj-lt"/>
              <a:buAutoNum type="romanLcPeriod"/>
              <a:defRPr sz="2000"/>
            </a:lvl3pPr>
            <a:lvl4pPr marL="1028700" indent="-342900">
              <a:lnSpc>
                <a:spcPct val="120000"/>
              </a:lnSpc>
              <a:spcBef>
                <a:spcPts val="0"/>
              </a:spcBef>
              <a:buFont typeface="+mj-lt"/>
              <a:buAutoNum type="arabicParenR"/>
              <a:defRPr sz="2000"/>
            </a:lvl4pPr>
            <a:lvl5pPr>
              <a:lnSpc>
                <a:spcPct val="120000"/>
              </a:lnSpc>
              <a:spcBef>
                <a:spcPts val="0"/>
              </a:spcBef>
              <a:buFont typeface="+mj-lt"/>
              <a:buAutoNum type="romanL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582398" y="533402"/>
            <a:ext cx="762002" cy="457199"/>
          </a:xfrm>
        </p:spPr>
        <p:txBody>
          <a:bodyPr/>
          <a:lstStyle/>
          <a:p>
            <a:fld id="{896D7983-37DF-438F-9E06-8D8626DBAEF5}" type="datetime1">
              <a:rPr lang="en-US" smtClean="0"/>
              <a:t>6/8/2026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677401" y="3200403"/>
            <a:ext cx="4571997"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34800" y="5715000"/>
            <a:ext cx="457199"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525425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0FE00A3-BFD3-2A2D-5C6D-DD3F0CC59B75}"/>
              </a:ext>
            </a:extLst>
          </p:cNvPr>
          <p:cNvSpPr>
            <a:spLocks noGrp="1"/>
          </p:cNvSpPr>
          <p:nvPr>
            <p:ph type="title"/>
          </p:nvPr>
        </p:nvSpPr>
        <p:spPr>
          <a:xfrm>
            <a:off x="471960" y="481156"/>
            <a:ext cx="4328640" cy="3328844"/>
          </a:xfrm>
        </p:spPr>
        <p:txBody>
          <a:bodyPr anchor="b"/>
          <a:lstStyle/>
          <a:p>
            <a:r>
              <a:rPr lang="en-US"/>
              <a:t>Click to edit Master title style</a:t>
            </a:r>
          </a:p>
        </p:txBody>
      </p:sp>
      <p:sp>
        <p:nvSpPr>
          <p:cNvPr id="11" name="Content Placeholder 10">
            <a:extLst>
              <a:ext uri="{FF2B5EF4-FFF2-40B4-BE49-F238E27FC236}">
                <a16:creationId xmlns:a16="http://schemas.microsoft.com/office/drawing/2014/main" id="{33992031-CB89-1194-38F1-DDC44C126D5A}"/>
              </a:ext>
            </a:extLst>
          </p:cNvPr>
          <p:cNvSpPr>
            <a:spLocks noGrp="1"/>
          </p:cNvSpPr>
          <p:nvPr>
            <p:ph sz="quarter" idx="14"/>
          </p:nvPr>
        </p:nvSpPr>
        <p:spPr>
          <a:xfrm>
            <a:off x="471962" y="4191000"/>
            <a:ext cx="4329113" cy="228600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C4613FAD-F332-45E9-9538-895CFD466685}"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41515859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3005752" cy="2971800"/>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89260"/>
            <a:ext cx="4905379" cy="35877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9956EB9-7897-42EF-BE95-95D7CEF7B23C}"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187378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3005752" cy="4271326"/>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7" y="2129475"/>
            <a:ext cx="623887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C2CDA8EC-CA10-4DCF-96BA-72336EE517F8}"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625268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3005751" cy="5400042"/>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05936" y="1748475"/>
            <a:ext cx="7170367" cy="4728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73807280-6F24-441B-95FE-DD6B4B3EA0D8}"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770170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3005752" cy="2971800"/>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019552" y="457199"/>
            <a:ext cx="7556751" cy="6019801"/>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FB4A2A5-29C2-4404-B26A-D9962C9315AD}"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4014408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97" y="457201"/>
            <a:ext cx="5829303" cy="1291274"/>
          </a:xfrm>
        </p:spPr>
        <p:txBody>
          <a:bodyPr anchor="t"/>
          <a:lstStyle>
            <a:lvl1pPr>
              <a:defRPr sz="4000"/>
            </a:lvl1pPr>
          </a:lstStyle>
          <a:p>
            <a:r>
              <a:rPr lang="en-US"/>
              <a:t>Click to edit Master title style</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152395" y="533400"/>
            <a:ext cx="762000" cy="457199"/>
          </a:xfrm>
        </p:spPr>
        <p:txBody>
          <a:bodyPr/>
          <a:lstStyle>
            <a:lvl1pPr algn="r">
              <a:defRPr/>
            </a:lvl1pPr>
          </a:lstStyle>
          <a:p>
            <a:pPr algn="r"/>
            <a:fld id="{B57D6C2C-EAE9-4597-98A9-4D8CFECDCA68}" type="datetime1">
              <a:rPr lang="en-US" smtClean="0"/>
              <a:t>6/8/2026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57398" y="3200400"/>
            <a:ext cx="4572002" cy="457201"/>
          </a:xfrm>
        </p:spPr>
        <p:txBody>
          <a:bodyPr/>
          <a:lstStyle/>
          <a:p>
            <a:r>
              <a:rPr lang="en-US"/>
              <a:t>presentation title</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0" y="5715000"/>
            <a:ext cx="457200" cy="762000"/>
          </a:xfrm>
        </p:spPr>
        <p:txBody>
          <a:bodyPr/>
          <a:lstStyle/>
          <a:p>
            <a:fld id="{FD550D4C-7310-48EB-AB4A-11C1BDEC928F}" type="slidenum">
              <a:rPr lang="en-US" smtClean="0"/>
              <a:t>‹#›</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457200" y="1"/>
            <a:ext cx="4891710"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502" y="2129474"/>
            <a:ext cx="5829298" cy="43475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268439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7226" y="457199"/>
            <a:ext cx="5809274" cy="1300175"/>
          </a:xfrm>
        </p:spPr>
        <p:txBody>
          <a:bodyPr anchor="t"/>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77225" y="2129474"/>
            <a:ext cx="579098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3">
            <a:extLst>
              <a:ext uri="{FF2B5EF4-FFF2-40B4-BE49-F238E27FC236}">
                <a16:creationId xmlns:a16="http://schemas.microsoft.com/office/drawing/2014/main" id="{8C54ADA6-1052-2AF1-E715-B0550F52FCC8}"/>
              </a:ext>
            </a:extLst>
          </p:cNvPr>
          <p:cNvSpPr>
            <a:spLocks noGrp="1"/>
          </p:cNvSpPr>
          <p:nvPr>
            <p:ph type="pic" sz="quarter" idx="13" hasCustomPrompt="1"/>
          </p:nvPr>
        </p:nvSpPr>
        <p:spPr>
          <a:xfrm>
            <a:off x="6837714" y="0"/>
            <a:ext cx="4877061"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5400000" flipH="1">
            <a:off x="11582398" y="533401"/>
            <a:ext cx="762000" cy="457197"/>
          </a:xfrm>
        </p:spPr>
        <p:txBody>
          <a:bodyPr/>
          <a:lstStyle/>
          <a:p>
            <a:fld id="{C55FAF09-74B3-4DE2-9B53-BE94A6F99D42}" type="datetime1">
              <a:rPr lang="en-US" smtClean="0"/>
              <a:t>6/8/2026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5400000">
            <a:off x="9677397" y="3200401"/>
            <a:ext cx="4572000" cy="457199"/>
          </a:xfrm>
        </p:spPr>
        <p:txBody>
          <a:bodyPr/>
          <a:lstStyle/>
          <a:p>
            <a:r>
              <a:rPr lang="en-US"/>
              <a:t>presentation title</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9453031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457200"/>
            <a:ext cx="6772273" cy="919173"/>
          </a:xfrm>
        </p:spPr>
        <p:txBody>
          <a:bodyPr anchor="t"/>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152398" y="533398"/>
            <a:ext cx="761999" cy="457201"/>
          </a:xfrm>
        </p:spPr>
        <p:txBody>
          <a:bodyPr/>
          <a:lstStyle>
            <a:lvl1pPr algn="r">
              <a:defRPr/>
            </a:lvl1pPr>
          </a:lstStyle>
          <a:p>
            <a:pPr algn="r"/>
            <a:fld id="{B119A40C-A331-4C31-893E-1F24AE2CD9EC}" type="datetime1">
              <a:rPr lang="en-US" smtClean="0"/>
              <a:t>6/8/2026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57397" y="3200401"/>
            <a:ext cx="4572004" cy="457199"/>
          </a:xfrm>
        </p:spPr>
        <p:txBody>
          <a:bodyPr/>
          <a:lstStyle/>
          <a:p>
            <a:r>
              <a:rPr lang="en-US"/>
              <a:t>presentation title</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 y="5715000"/>
            <a:ext cx="457198" cy="761999"/>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199" y="1"/>
            <a:ext cx="394873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7" y="1757372"/>
            <a:ext cx="6772272" cy="4719628"/>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64811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9466" y="457200"/>
            <a:ext cx="6760011" cy="931673"/>
          </a:xfrm>
        </p:spPr>
        <p:txBody>
          <a:bodyPr anchor="t"/>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69466" y="1748474"/>
            <a:ext cx="6760011" cy="47285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0">
            <a:extLst>
              <a:ext uri="{FF2B5EF4-FFF2-40B4-BE49-F238E27FC236}">
                <a16:creationId xmlns:a16="http://schemas.microsoft.com/office/drawing/2014/main" id="{57612001-C719-7740-BD34-22836F090C6D}"/>
              </a:ext>
            </a:extLst>
          </p:cNvPr>
          <p:cNvSpPr>
            <a:spLocks noGrp="1"/>
          </p:cNvSpPr>
          <p:nvPr>
            <p:ph type="pic" sz="quarter" idx="13" hasCustomPrompt="1"/>
          </p:nvPr>
        </p:nvSpPr>
        <p:spPr>
          <a:xfrm>
            <a:off x="7795212" y="0"/>
            <a:ext cx="392732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7" y="533402"/>
            <a:ext cx="762002" cy="457199"/>
          </a:xfrm>
        </p:spPr>
        <p:txBody>
          <a:bodyPr/>
          <a:lstStyle/>
          <a:p>
            <a:fld id="{2A825E37-7116-463D-A94C-9DD1CFD1B3E6}" type="datetime1">
              <a:rPr lang="en-US" smtClean="0"/>
              <a:t>6/8/2026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401" y="3200403"/>
            <a:ext cx="4571995" cy="457198"/>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2309148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457201"/>
            <a:ext cx="4891705" cy="1291274"/>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152399" y="533400"/>
            <a:ext cx="762000" cy="457200"/>
          </a:xfrm>
        </p:spPr>
        <p:txBody>
          <a:bodyPr/>
          <a:lstStyle>
            <a:lvl1pPr algn="r">
              <a:defRPr>
                <a:solidFill>
                  <a:schemeClr val="tx1"/>
                </a:solidFill>
                <a:effectLst/>
              </a:defRPr>
            </a:lvl1pPr>
          </a:lstStyle>
          <a:p>
            <a:pPr algn="r"/>
            <a:fld id="{B689B9F6-60CA-4432-956D-34059F071AE2}"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57401" y="3200401"/>
            <a:ext cx="4572003" cy="457200"/>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5000"/>
            <a:ext cx="457200" cy="761999"/>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0"/>
            <a:ext cx="5829303"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129475"/>
            <a:ext cx="4891704"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157977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891707" cy="1291275"/>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199" y="2129475"/>
            <a:ext cx="4891707" cy="4347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2" name="Picture Placeholder 10">
            <a:extLst>
              <a:ext uri="{FF2B5EF4-FFF2-40B4-BE49-F238E27FC236}">
                <a16:creationId xmlns:a16="http://schemas.microsoft.com/office/drawing/2014/main" id="{1E110F8F-6B01-934D-4DD9-5938C9BCF5CA}"/>
              </a:ext>
            </a:extLst>
          </p:cNvPr>
          <p:cNvSpPr>
            <a:spLocks noGrp="1"/>
          </p:cNvSpPr>
          <p:nvPr>
            <p:ph type="pic" sz="quarter" idx="15" hasCustomPrompt="1"/>
          </p:nvPr>
        </p:nvSpPr>
        <p:spPr>
          <a:xfrm>
            <a:off x="5905501" y="0"/>
            <a:ext cx="582929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6" y="533402"/>
            <a:ext cx="762002" cy="457199"/>
          </a:xfrm>
        </p:spPr>
        <p:txBody>
          <a:bodyPr/>
          <a:lstStyle/>
          <a:p>
            <a:fld id="{34046E7B-AF95-4BD7-A8B8-F1DE28BB0270}"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400" y="3200402"/>
            <a:ext cx="4571999" cy="457202"/>
          </a:xfrm>
        </p:spPr>
        <p:txBody>
          <a:bodyPr/>
          <a:lstStyle>
            <a:lvl1pPr>
              <a:defRPr>
                <a:solidFill>
                  <a:schemeClr val="tx1"/>
                </a:solidFill>
                <a:effectLst/>
              </a:defRPr>
            </a:lvl1p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1" y="5715000"/>
            <a:ext cx="457198" cy="762000"/>
          </a:xfrm>
        </p:spPr>
        <p:txBody>
          <a:bodyPr/>
          <a:lstStyle>
            <a:lvl1pPr>
              <a:defRPr>
                <a:solidFill>
                  <a:schemeClr val="tx1"/>
                </a:solidFill>
                <a:effectLst/>
              </a:defRPr>
            </a:lvl1pPr>
          </a:lstStyle>
          <a:p>
            <a:fld id="{FD550D4C-7310-48EB-AB4A-11C1BDEC928F}" type="slidenum">
              <a:rPr lang="en-US" smtClean="0"/>
              <a:t>‹#›</a:t>
            </a:fld>
            <a:endParaRPr lang="en-US"/>
          </a:p>
        </p:txBody>
      </p:sp>
    </p:spTree>
    <p:extLst>
      <p:ext uri="{BB962C8B-B14F-4D97-AF65-F5344CB8AC3E}">
        <p14:creationId xmlns:p14="http://schemas.microsoft.com/office/powerpoint/2010/main" val="10616164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2" y="457200"/>
            <a:ext cx="3562347" cy="1672275"/>
          </a:xfrm>
        </p:spPr>
        <p:txBody>
          <a:bodyPr anchor="t">
            <a:normAutofit/>
          </a:bodyPr>
          <a:lstStyle>
            <a:lvl1pPr>
              <a:defRPr sz="40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152394" y="533400"/>
            <a:ext cx="762000" cy="457199"/>
          </a:xfrm>
        </p:spPr>
        <p:txBody>
          <a:bodyPr/>
          <a:lstStyle>
            <a:lvl1pPr algn="r">
              <a:defRPr/>
            </a:lvl1pPr>
          </a:lstStyle>
          <a:p>
            <a:pPr algn="r"/>
            <a:fld id="{BBE3936B-4467-468E-8056-BED04C7B99E9}" type="datetime1">
              <a:rPr lang="en-US" smtClean="0"/>
              <a:t>6/8/2026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57399" y="3200400"/>
            <a:ext cx="4572000" cy="457200"/>
          </a:xfrm>
        </p:spPr>
        <p:txBody>
          <a:bodyPr/>
          <a:lstStyle/>
          <a:p>
            <a:r>
              <a:rPr lang="en-US"/>
              <a:t>presentation title</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 y="5715000"/>
            <a:ext cx="457200" cy="762000"/>
          </a:xfrm>
        </p:spPr>
        <p:txBody>
          <a:bodyPr/>
          <a:lstStyle/>
          <a:p>
            <a:fld id="{FD550D4C-7310-48EB-AB4A-11C1BDEC928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0"/>
            <a:ext cx="732498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3" y="2496190"/>
            <a:ext cx="3562347" cy="398081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16336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562347" cy="1665933"/>
          </a:xfrm>
        </p:spPr>
        <p:txBody>
          <a:bodyPr anchor="t">
            <a:normAutofit/>
          </a:bodyPr>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95234"/>
            <a:ext cx="3562347" cy="398176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Picture Placeholder 10">
            <a:extLst>
              <a:ext uri="{FF2B5EF4-FFF2-40B4-BE49-F238E27FC236}">
                <a16:creationId xmlns:a16="http://schemas.microsoft.com/office/drawing/2014/main" id="{00B15051-8E91-B317-0114-A43F9C6DF6FB}"/>
              </a:ext>
            </a:extLst>
          </p:cNvPr>
          <p:cNvSpPr>
            <a:spLocks noGrp="1"/>
          </p:cNvSpPr>
          <p:nvPr>
            <p:ph type="pic" sz="quarter" idx="13" hasCustomPrompt="1"/>
          </p:nvPr>
        </p:nvSpPr>
        <p:spPr>
          <a:xfrm>
            <a:off x="4405931" y="0"/>
            <a:ext cx="7324982"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11582398" y="533401"/>
            <a:ext cx="762002" cy="457201"/>
          </a:xfrm>
        </p:spPr>
        <p:txBody>
          <a:bodyPr/>
          <a:lstStyle/>
          <a:p>
            <a:fld id="{10145D58-2391-488D-BF4E-FF07BAD5085B}" type="datetime1">
              <a:rPr lang="en-US" smtClean="0"/>
              <a:t>6/8/2026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9677398" y="3200403"/>
            <a:ext cx="4572000" cy="457199"/>
          </a:xfrm>
        </p:spPr>
        <p:txBody>
          <a:bodyPr/>
          <a:lstStyle/>
          <a:p>
            <a:r>
              <a:rPr lang="en-US"/>
              <a:t>presentation title</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734800" y="5715000"/>
            <a:ext cx="457200" cy="761999"/>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1945060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33" name="Title 1">
            <a:extLst>
              <a:ext uri="{FF2B5EF4-FFF2-40B4-BE49-F238E27FC236}">
                <a16:creationId xmlns:a16="http://schemas.microsoft.com/office/drawing/2014/main" id="{EA2FB61C-6869-B5CA-E4BB-433A18DF4374}"/>
              </a:ext>
            </a:extLst>
          </p:cNvPr>
          <p:cNvSpPr>
            <a:spLocks noGrp="1"/>
          </p:cNvSpPr>
          <p:nvPr>
            <p:ph type="title"/>
          </p:nvPr>
        </p:nvSpPr>
        <p:spPr>
          <a:xfrm>
            <a:off x="8729045" y="457202"/>
            <a:ext cx="3005755" cy="2419987"/>
          </a:xfrm>
        </p:spPr>
        <p:txBody>
          <a:bodyPr anchor="t"/>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152400" y="533400"/>
            <a:ext cx="762000" cy="457200"/>
          </a:xfrm>
        </p:spPr>
        <p:txBody>
          <a:bodyPr/>
          <a:lstStyle>
            <a:lvl1pPr algn="r">
              <a:defRPr>
                <a:solidFill>
                  <a:schemeClr val="tx1"/>
                </a:solidFill>
                <a:effectLst/>
              </a:defRPr>
            </a:lvl1pPr>
          </a:lstStyle>
          <a:p>
            <a:pPr algn="r"/>
            <a:fld id="{8FDAFBEF-44A3-413C-A3B3-6EAD5C6C8E80}"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57398" y="3200401"/>
            <a:ext cx="4572003"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5000"/>
            <a:ext cx="457200" cy="761999"/>
          </a:xfrm>
        </p:spPr>
        <p:txBody>
          <a:bodyPr/>
          <a:lstStyle/>
          <a:p>
            <a:fld id="{FD550D4C-7310-48EB-AB4A-11C1BDEC928F}" type="slidenum">
              <a:rPr lang="en-US" smtClean="0"/>
              <a:t>‹#›</a:t>
            </a:fld>
            <a:endParaRPr lang="en-US"/>
          </a:p>
        </p:txBody>
      </p:sp>
      <p:sp>
        <p:nvSpPr>
          <p:cNvPr id="29" name="Picture Placeholder 9">
            <a:extLst>
              <a:ext uri="{FF2B5EF4-FFF2-40B4-BE49-F238E27FC236}">
                <a16:creationId xmlns:a16="http://schemas.microsoft.com/office/drawing/2014/main" id="{01F259E7-1DC4-EDC1-6EAC-83122DDAB9C5}"/>
              </a:ext>
            </a:extLst>
          </p:cNvPr>
          <p:cNvSpPr>
            <a:spLocks noGrp="1"/>
          </p:cNvSpPr>
          <p:nvPr>
            <p:ph type="pic" sz="quarter" idx="15" hasCustomPrompt="1"/>
          </p:nvPr>
        </p:nvSpPr>
        <p:spPr>
          <a:xfrm>
            <a:off x="473155" y="7088"/>
            <a:ext cx="7699295"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734684" y="3242950"/>
            <a:ext cx="3000116" cy="3234049"/>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602287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3005759" cy="241998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57200" y="3429000"/>
            <a:ext cx="3005759" cy="3047999"/>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019552" y="0"/>
            <a:ext cx="7715248"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9" y="533402"/>
            <a:ext cx="761999" cy="457200"/>
          </a:xfrm>
        </p:spPr>
        <p:txBody>
          <a:bodyPr/>
          <a:lstStyle>
            <a:lvl1pPr>
              <a:defRPr>
                <a:solidFill>
                  <a:schemeClr val="tx1"/>
                </a:solidFill>
                <a:effectLst/>
              </a:defRPr>
            </a:lvl1pPr>
          </a:lstStyle>
          <a:p>
            <a:fld id="{DBBE2458-01C5-491F-86A3-F6E212A08BF3}"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400" y="3200401"/>
            <a:ext cx="4571996"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0" y="5714999"/>
            <a:ext cx="457200" cy="762001"/>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8133378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109526"/>
            <a:ext cx="3562347" cy="1291274"/>
          </a:xfrm>
        </p:spPr>
        <p:txBody>
          <a:bodyPr anchor="t">
            <a:normAutofit/>
          </a:bodyPr>
          <a:lstStyle>
            <a:lvl1pPr>
              <a:defRPr sz="4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1734795" cy="4728526"/>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1" y="5109526"/>
            <a:ext cx="7176470" cy="13674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8B971A-3D0C-47BD-B2E1-6702BC43648A}"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0690480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353867"/>
            <a:ext cx="2619372" cy="2046933"/>
          </a:xfrm>
        </p:spPr>
        <p:txBody>
          <a:bodyPr anchor="t">
            <a:normAutofit/>
          </a:bodyPr>
          <a:lstStyle>
            <a:lvl1pPr>
              <a:defRPr sz="4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1734795" cy="397286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462956" y="4362766"/>
            <a:ext cx="8119444" cy="211423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310AB1C-4594-4756-90B6-BAC91202EC84}"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9512008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1"/>
            <a:ext cx="2619372" cy="2114234"/>
          </a:xfrm>
        </p:spPr>
        <p:txBody>
          <a:bodyPr anchor="t">
            <a:normAutofit/>
          </a:bodyPr>
          <a:lstStyle>
            <a:lvl1pPr>
              <a:defRPr sz="4000"/>
            </a:lvl1pPr>
          </a:lstStyle>
          <a:p>
            <a:r>
              <a:rPr lang="en-US"/>
              <a:t>Click to edit Master title style</a:t>
            </a:r>
          </a:p>
        </p:txBody>
      </p:sp>
      <p:sp>
        <p:nvSpPr>
          <p:cNvPr id="35" name="Content Placeholder 7">
            <a:extLst>
              <a:ext uri="{FF2B5EF4-FFF2-40B4-BE49-F238E27FC236}">
                <a16:creationId xmlns:a16="http://schemas.microsoft.com/office/drawing/2014/main" id="{BC6CD26D-0AE8-4E23-7BEB-EB0195879850}"/>
              </a:ext>
            </a:extLst>
          </p:cNvPr>
          <p:cNvSpPr>
            <a:spLocks noGrp="1"/>
          </p:cNvSpPr>
          <p:nvPr>
            <p:ph sz="quarter" idx="15"/>
          </p:nvPr>
        </p:nvSpPr>
        <p:spPr>
          <a:xfrm>
            <a:off x="3462956" y="457201"/>
            <a:ext cx="8119444" cy="2114234"/>
          </a:xfrm>
        </p:spPr>
        <p:txBody>
          <a:bodyPr vert="horz" lIns="91440" tIns="45720" rIns="91440" bIns="45720" rtlCol="0" anchor="t">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 name="Picture Placeholder 10">
            <a:extLst>
              <a:ext uri="{FF2B5EF4-FFF2-40B4-BE49-F238E27FC236}">
                <a16:creationId xmlns:a16="http://schemas.microsoft.com/office/drawing/2014/main" id="{A809104E-E345-FE14-BDCD-16445C8FD050}"/>
              </a:ext>
            </a:extLst>
          </p:cNvPr>
          <p:cNvSpPr>
            <a:spLocks noGrp="1"/>
          </p:cNvSpPr>
          <p:nvPr>
            <p:ph type="pic" sz="quarter" idx="13" hasCustomPrompt="1"/>
          </p:nvPr>
        </p:nvSpPr>
        <p:spPr>
          <a:xfrm>
            <a:off x="-1" y="2885133"/>
            <a:ext cx="11734795" cy="397286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582396" y="533402"/>
            <a:ext cx="762002" cy="457199"/>
          </a:xfrm>
        </p:spPr>
        <p:txBody>
          <a:bodyPr/>
          <a:lstStyle/>
          <a:p>
            <a:fld id="{94127D82-630B-49E3-A9ED-BC018EC5F8E7}"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677398" y="3200402"/>
            <a:ext cx="4571999" cy="457199"/>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9656846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4320" userDrawn="1">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2619377" cy="6096000"/>
          </a:xfrm>
        </p:spPr>
        <p:txBody>
          <a:bodyPr anchor="b"/>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462962" y="457200"/>
            <a:ext cx="3380134"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7224097" y="1"/>
            <a:ext cx="4510703" cy="685800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7" y="533403"/>
            <a:ext cx="762004" cy="457198"/>
          </a:xfrm>
        </p:spPr>
        <p:txBody>
          <a:bodyPr/>
          <a:lstStyle/>
          <a:p>
            <a:fld id="{2412FE65-DE44-4BA6-B9D8-CDCB8C4FF811}" type="datetime1">
              <a:rPr lang="en-US" smtClean="0"/>
              <a:t>6/8/2026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398" y="3200403"/>
            <a:ext cx="4571996" cy="457197"/>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8378356"/>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2232991" cy="6096000"/>
          </a:xfrm>
        </p:spPr>
        <p:txBody>
          <a:bodyPr anchor="b"/>
          <a:lstStyle>
            <a:lvl1pPr>
              <a:defRPr sz="40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076576" y="457200"/>
            <a:ext cx="2823539" cy="6019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286500" y="0"/>
            <a:ext cx="5448299" cy="685799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11582396" y="533402"/>
            <a:ext cx="762002" cy="457199"/>
          </a:xfrm>
        </p:spPr>
        <p:txBody>
          <a:bodyPr/>
          <a:lstStyle/>
          <a:p>
            <a:fld id="{12933D13-B691-4DC6-9E87-A75F55D1CB33}" type="datetime1">
              <a:rPr lang="en-US" smtClean="0"/>
              <a:t>6/8/2026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9677399" y="3200403"/>
            <a:ext cx="4571998" cy="457196"/>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734800" y="5715000"/>
            <a:ext cx="457199"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240828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5410200"/>
            <a:ext cx="11100770" cy="1143000"/>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152397" y="533398"/>
            <a:ext cx="761998" cy="457201"/>
          </a:xfrm>
        </p:spPr>
        <p:txBody>
          <a:bodyPr/>
          <a:lstStyle>
            <a:lvl1pPr algn="r">
              <a:defRPr/>
            </a:lvl1pPr>
          </a:lstStyle>
          <a:p>
            <a:pPr algn="r"/>
            <a:fld id="{C1347183-5FF7-4612-A0F6-E459199CFB10}" type="datetime1">
              <a:rPr lang="en-US" smtClean="0"/>
              <a:t>6/8/2026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57403" y="3200399"/>
            <a:ext cx="4572005" cy="457202"/>
          </a:xfrm>
        </p:spPr>
        <p:txBody>
          <a:bodyPr/>
          <a:lstStyle/>
          <a:p>
            <a:r>
              <a:rPr lang="en-US"/>
              <a:t>presentation title</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5715001"/>
            <a:ext cx="457201" cy="761999"/>
          </a:xfrm>
        </p:spPr>
        <p:txBody>
          <a:bodyPr/>
          <a:lstStyle/>
          <a:p>
            <a:fld id="{FD550D4C-7310-48EB-AB4A-11C1BDEC928F}" type="slidenum">
              <a:rPr lang="en-US" smtClean="0"/>
              <a:t>‹#›</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457200" y="0"/>
            <a:ext cx="6385895" cy="5109526"/>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224097" y="457200"/>
            <a:ext cx="4510703" cy="46482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54968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442916" cy="1672274"/>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flipH="1">
            <a:off x="-152172" y="533404"/>
            <a:ext cx="762002" cy="457193"/>
          </a:xfrm>
        </p:spPr>
        <p:txBody>
          <a:bodyPr/>
          <a:lstStyle>
            <a:lvl1pPr algn="r">
              <a:defRPr/>
            </a:lvl1pPr>
          </a:lstStyle>
          <a:p>
            <a:pPr algn="r"/>
            <a:fld id="{B3889182-5C92-4C57-9BF7-D7978B904993}"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flipH="1">
            <a:off x="-2057399" y="3200402"/>
            <a:ext cx="4571995" cy="457202"/>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5714997"/>
            <a:ext cx="457202" cy="762003"/>
          </a:xfrm>
        </p:spPr>
        <p:txBody>
          <a:bodyPr/>
          <a:lstStyle/>
          <a:p>
            <a:fld id="{FD550D4C-7310-48EB-AB4A-11C1BDEC928F}" type="slidenum">
              <a:rPr lang="en-US" smtClean="0"/>
              <a:t>‹#›</a:t>
            </a:fld>
            <a:endParaRPr lang="en-US"/>
          </a:p>
        </p:txBody>
      </p:sp>
      <p:sp>
        <p:nvSpPr>
          <p:cNvPr id="31" name="Picture Placeholder 6">
            <a:extLst>
              <a:ext uri="{FF2B5EF4-FFF2-40B4-BE49-F238E27FC236}">
                <a16:creationId xmlns:a16="http://schemas.microsoft.com/office/drawing/2014/main" id="{34458BE8-D91D-24A7-5014-D17BF6635F3B}"/>
              </a:ext>
            </a:extLst>
          </p:cNvPr>
          <p:cNvSpPr>
            <a:spLocks noGrp="1"/>
          </p:cNvSpPr>
          <p:nvPr>
            <p:ph type="pic" sz="quarter" idx="15"/>
          </p:nvPr>
        </p:nvSpPr>
        <p:spPr>
          <a:xfrm>
            <a:off x="457199" y="2513161"/>
            <a:ext cx="5442917" cy="4344839"/>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500" y="457200"/>
            <a:ext cx="5448300"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46282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505327" cy="1672275"/>
          </a:xfrm>
        </p:spPr>
        <p:txBody>
          <a:bodyPr anchor="t">
            <a:normAutofit/>
          </a:bodyPr>
          <a:lstStyle>
            <a:lvl1pPr>
              <a:defRPr sz="4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flipH="1" flipV="1">
            <a:off x="-152146" y="533405"/>
            <a:ext cx="762002" cy="457191"/>
          </a:xfrm>
        </p:spPr>
        <p:txBody>
          <a:bodyPr/>
          <a:lstStyle>
            <a:lvl1pPr algn="r">
              <a:defRPr/>
            </a:lvl1pPr>
          </a:lstStyle>
          <a:p>
            <a:pPr algn="r"/>
            <a:fld id="{F47930C6-3E78-4CF6-9617-620D4BF120C5}"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flipH="1" flipV="1">
            <a:off x="-2057397" y="3200402"/>
            <a:ext cx="4571995" cy="457202"/>
          </a:xfrm>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9" y="5714997"/>
            <a:ext cx="457200" cy="762003"/>
          </a:xfrm>
        </p:spPr>
        <p:txBody>
          <a:bodyPr/>
          <a:lstStyle/>
          <a:p>
            <a:fld id="{FD550D4C-7310-48EB-AB4A-11C1BDEC928F}" type="slidenum">
              <a:rPr lang="en-US" smtClean="0"/>
              <a:t>‹#›</a:t>
            </a:fld>
            <a:endParaRPr lang="en-US"/>
          </a:p>
        </p:txBody>
      </p:sp>
      <p:sp>
        <p:nvSpPr>
          <p:cNvPr id="30" name="Picture Placeholder 6">
            <a:extLst>
              <a:ext uri="{FF2B5EF4-FFF2-40B4-BE49-F238E27FC236}">
                <a16:creationId xmlns:a16="http://schemas.microsoft.com/office/drawing/2014/main" id="{88D281BD-E96B-68D7-3078-541E36A5F9E7}"/>
              </a:ext>
            </a:extLst>
          </p:cNvPr>
          <p:cNvSpPr>
            <a:spLocks noGrp="1"/>
          </p:cNvSpPr>
          <p:nvPr>
            <p:ph type="pic" sz="quarter" idx="15"/>
          </p:nvPr>
        </p:nvSpPr>
        <p:spPr>
          <a:xfrm>
            <a:off x="457199" y="2513161"/>
            <a:ext cx="4505327" cy="4344839"/>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0" y="457200"/>
            <a:ext cx="6385890" cy="601980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93132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3"/>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DA4A2D9-091E-6EC3-1F9A-ED6D30A69718}"/>
              </a:ext>
            </a:extLst>
          </p:cNvPr>
          <p:cNvSpPr>
            <a:spLocks noGrp="1"/>
          </p:cNvSpPr>
          <p:nvPr>
            <p:ph type="title"/>
          </p:nvPr>
        </p:nvSpPr>
        <p:spPr>
          <a:xfrm>
            <a:off x="7786070" y="4728527"/>
            <a:ext cx="3796330" cy="1748474"/>
          </a:xfrm>
        </p:spPr>
        <p:txBody>
          <a:bodyPr anchor="b"/>
          <a:lstStyle>
            <a:lvl1pPr>
              <a:defRPr sz="2000">
                <a:solidFill>
                  <a:schemeClr val="bg1"/>
                </a:solidFill>
              </a:defRPr>
            </a:lvl1pPr>
          </a:lstStyle>
          <a:p>
            <a:r>
              <a:rPr lang="en-US"/>
              <a:t>Click to edit Master title style</a:t>
            </a:r>
          </a:p>
        </p:txBody>
      </p:sp>
      <p:sp>
        <p:nvSpPr>
          <p:cNvPr id="6" name="Rectangle 5">
            <a:extLst>
              <a:ext uri="{FF2B5EF4-FFF2-40B4-BE49-F238E27FC236}">
                <a16:creationId xmlns:a16="http://schemas.microsoft.com/office/drawing/2014/main" id="{803C4E97-AC7D-265A-7CCC-CCE12055556D}"/>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62FDE800-5AE1-5CAB-B2CF-64E58E871B13}"/>
              </a:ext>
            </a:extLst>
          </p:cNvPr>
          <p:cNvSpPr>
            <a:spLocks noGrp="1"/>
          </p:cNvSpPr>
          <p:nvPr>
            <p:ph sz="quarter" idx="14" hasCustomPrompt="1"/>
          </p:nvPr>
        </p:nvSpPr>
        <p:spPr>
          <a:xfrm>
            <a:off x="457200" y="457200"/>
            <a:ext cx="11125200" cy="3904611"/>
          </a:xfrm>
        </p:spPr>
        <p:txBody>
          <a:bodyPr anchor="t"/>
          <a:lstStyle>
            <a:lvl1pPr marL="0" indent="0">
              <a:lnSpc>
                <a:spcPct val="80000"/>
              </a:lnSpc>
              <a:buNone/>
              <a:defRPr sz="33500">
                <a:solidFill>
                  <a:schemeClr val="bg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B1462142-CED8-436D-BD69-3623BF75F496}" type="datetime1">
              <a:rPr lang="en-US" smtClean="0"/>
              <a:t>6/8/2026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r>
              <a:rPr lang="en-US">
                <a:solidFill>
                  <a:schemeClr val="bg2"/>
                </a:solidFill>
              </a:rPr>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45539082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A3848A9-59B7-BF7C-4733-C1AD7628F9A8}"/>
              </a:ext>
            </a:extLst>
          </p:cNvPr>
          <p:cNvSpPr>
            <a:spLocks noGrp="1"/>
          </p:cNvSpPr>
          <p:nvPr>
            <p:ph type="title"/>
          </p:nvPr>
        </p:nvSpPr>
        <p:spPr>
          <a:xfrm>
            <a:off x="457200" y="4572000"/>
            <a:ext cx="4505326" cy="1905000"/>
          </a:xfrm>
        </p:spPr>
        <p:txBody>
          <a:bodyPr anchor="b"/>
          <a:lstStyle>
            <a:lvl1pPr>
              <a:defRPr sz="2000"/>
            </a:lvl1pPr>
          </a:lstStyle>
          <a:p>
            <a:r>
              <a:rPr lang="en-US"/>
              <a:t>Click to edit Master title style</a:t>
            </a:r>
          </a:p>
        </p:txBody>
      </p:sp>
      <p:sp>
        <p:nvSpPr>
          <p:cNvPr id="8" name="Content Placeholder 11">
            <a:extLst>
              <a:ext uri="{FF2B5EF4-FFF2-40B4-BE49-F238E27FC236}">
                <a16:creationId xmlns:a16="http://schemas.microsoft.com/office/drawing/2014/main" id="{F4042002-90CA-C658-D2F1-5AB5AA2EBA5A}"/>
              </a:ext>
            </a:extLst>
          </p:cNvPr>
          <p:cNvSpPr>
            <a:spLocks noGrp="1"/>
          </p:cNvSpPr>
          <p:nvPr>
            <p:ph sz="quarter" idx="14" hasCustomPrompt="1"/>
          </p:nvPr>
        </p:nvSpPr>
        <p:spPr>
          <a:xfrm>
            <a:off x="457200" y="457199"/>
            <a:ext cx="11125200" cy="3904611"/>
          </a:xfrm>
        </p:spPr>
        <p:txBody>
          <a:bodyPr anchor="t"/>
          <a:lstStyle>
            <a:lvl1pPr marL="0" indent="0">
              <a:lnSpc>
                <a:spcPct val="80000"/>
              </a:lnSpc>
              <a:buNone/>
              <a:defRPr sz="33500">
                <a:solidFill>
                  <a:schemeClr val="tx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641CFA77-BE64-4FE1-90AF-318F1E651DF5}" type="datetime1">
              <a:rPr lang="en-US" smtClean="0"/>
              <a:t>6/8/2026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FD550D4C-7310-48EB-AB4A-11C1BDEC928F}" type="slidenum">
              <a:rPr lang="en-US" smtClean="0"/>
              <a:t>‹#›</a:t>
            </a:fld>
            <a:endParaRPr lang="en-US"/>
          </a:p>
        </p:txBody>
      </p:sp>
    </p:spTree>
    <p:extLst>
      <p:ext uri="{BB962C8B-B14F-4D97-AF65-F5344CB8AC3E}">
        <p14:creationId xmlns:p14="http://schemas.microsoft.com/office/powerpoint/2010/main" val="14578677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F46871-BF37-0A27-0550-C33CB880ACA4}"/>
              </a:ext>
            </a:extLst>
          </p:cNvPr>
          <p:cNvSpPr>
            <a:spLocks noGrp="1"/>
          </p:cNvSpPr>
          <p:nvPr>
            <p:ph type="title"/>
          </p:nvPr>
        </p:nvSpPr>
        <p:spPr>
          <a:xfrm>
            <a:off x="9110048" y="457201"/>
            <a:ext cx="2472352" cy="6019800"/>
          </a:xfrm>
        </p:spPr>
        <p:txBody>
          <a:bodyPr anchor="b"/>
          <a:lstStyle>
            <a:lvl1pPr>
              <a:lnSpc>
                <a:spcPct val="110000"/>
              </a:lnSpc>
              <a:defRPr sz="1800"/>
            </a:lvl1pPr>
          </a:lstStyle>
          <a:p>
            <a:r>
              <a:rPr lang="en-US"/>
              <a:t>Click to edit Master title style</a:t>
            </a:r>
          </a:p>
        </p:txBody>
      </p:sp>
      <p:sp>
        <p:nvSpPr>
          <p:cNvPr id="10" name="Content Placeholder 11">
            <a:extLst>
              <a:ext uri="{FF2B5EF4-FFF2-40B4-BE49-F238E27FC236}">
                <a16:creationId xmlns:a16="http://schemas.microsoft.com/office/drawing/2014/main" id="{DFF99825-BB88-3137-DD85-89DDB5E62CDB}"/>
              </a:ext>
            </a:extLst>
          </p:cNvPr>
          <p:cNvSpPr>
            <a:spLocks noGrp="1"/>
          </p:cNvSpPr>
          <p:nvPr>
            <p:ph sz="quarter" idx="14" hasCustomPrompt="1"/>
          </p:nvPr>
        </p:nvSpPr>
        <p:spPr>
          <a:xfrm>
            <a:off x="152400" y="457201"/>
            <a:ext cx="8576645" cy="7010399"/>
          </a:xfrm>
        </p:spPr>
        <p:txBody>
          <a:bodyPr anchor="b"/>
          <a:lstStyle>
            <a:lvl1pPr marL="0" indent="0">
              <a:lnSpc>
                <a:spcPct val="80000"/>
              </a:lnSpc>
              <a:buNone/>
              <a:defRPr sz="33500">
                <a:solidFill>
                  <a:schemeClr val="tx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312132D-6A70-439C-82C8-70853BB4DA7B}" type="datetime1">
              <a:rPr lang="en-US" smtClean="0"/>
              <a:t>6/8/2026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305345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3"/>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1651821-BD0D-933D-AFFC-FE3303C1E266}"/>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C41A375D-E4F8-D0EB-7481-7A74D1A454A3}"/>
              </a:ext>
            </a:extLst>
          </p:cNvPr>
          <p:cNvSpPr>
            <a:spLocks noGrp="1"/>
          </p:cNvSpPr>
          <p:nvPr>
            <p:ph type="title"/>
          </p:nvPr>
        </p:nvSpPr>
        <p:spPr>
          <a:xfrm>
            <a:off x="9115428" y="457201"/>
            <a:ext cx="2442536" cy="6019800"/>
          </a:xfrm>
        </p:spPr>
        <p:txBody>
          <a:bodyPr anchor="b"/>
          <a:lstStyle>
            <a:lvl1pPr>
              <a:lnSpc>
                <a:spcPct val="110000"/>
              </a:lnSpc>
              <a:defRPr sz="1800">
                <a:solidFill>
                  <a:schemeClr val="bg2"/>
                </a:solidFill>
              </a:defRPr>
            </a:lvl1pPr>
          </a:lstStyle>
          <a:p>
            <a:r>
              <a:rPr lang="en-US"/>
              <a:t>Click to edit Master title style</a:t>
            </a:r>
          </a:p>
        </p:txBody>
      </p:sp>
      <p:sp>
        <p:nvSpPr>
          <p:cNvPr id="9" name="Content Placeholder 11">
            <a:extLst>
              <a:ext uri="{FF2B5EF4-FFF2-40B4-BE49-F238E27FC236}">
                <a16:creationId xmlns:a16="http://schemas.microsoft.com/office/drawing/2014/main" id="{F9D8BC3B-8C9B-29AD-679B-4E0DC4F0903C}"/>
              </a:ext>
            </a:extLst>
          </p:cNvPr>
          <p:cNvSpPr>
            <a:spLocks noGrp="1"/>
          </p:cNvSpPr>
          <p:nvPr>
            <p:ph sz="quarter" idx="14" hasCustomPrompt="1"/>
          </p:nvPr>
        </p:nvSpPr>
        <p:spPr>
          <a:xfrm>
            <a:off x="152400" y="457201"/>
            <a:ext cx="8576644" cy="7010400"/>
          </a:xfrm>
        </p:spPr>
        <p:txBody>
          <a:bodyPr anchor="b"/>
          <a:lstStyle>
            <a:lvl1pPr marL="0" indent="0">
              <a:lnSpc>
                <a:spcPct val="80000"/>
              </a:lnSpc>
              <a:buNone/>
              <a:defRPr sz="33500">
                <a:solidFill>
                  <a:schemeClr val="bg2"/>
                </a:solidFill>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77A5263C-2904-4660-99C6-B502EB3CADCC}" type="datetime1">
              <a:rPr lang="en-US" smtClean="0"/>
              <a:t>6/8/2026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643452855"/>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4"/>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4F61F0C-3CF5-7CEE-0C91-5A904083AA7F}"/>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199"/>
            <a:ext cx="8658220" cy="6248401"/>
          </a:xfrm>
        </p:spPr>
        <p:txBody>
          <a:bodyPr anchor="t">
            <a:normAutofit/>
          </a:bodyPr>
          <a:lstStyle>
            <a:lvl1pPr marL="0" indent="0">
              <a:lnSpc>
                <a:spcPct val="80000"/>
              </a:lnSpc>
              <a:spcBef>
                <a:spcPts val="0"/>
              </a:spcBef>
              <a:buNone/>
              <a:defRPr sz="6000" b="0" cap="all" baseline="0">
                <a:solidFill>
                  <a:schemeClr val="bg2"/>
                </a:solidFill>
              </a:defRPr>
            </a:lvl1pPr>
            <a:lvl2pPr marL="228600" indent="0">
              <a:lnSpc>
                <a:spcPct val="80000"/>
              </a:lnSpc>
              <a:spcBef>
                <a:spcPts val="0"/>
              </a:spcBef>
              <a:buNone/>
              <a:defRPr sz="6000" b="0" cap="all" baseline="0">
                <a:solidFill>
                  <a:schemeClr val="bg2"/>
                </a:solidFill>
              </a:defRPr>
            </a:lvl2pPr>
            <a:lvl3pPr marL="457200" indent="0">
              <a:lnSpc>
                <a:spcPct val="80000"/>
              </a:lnSpc>
              <a:spcBef>
                <a:spcPts val="0"/>
              </a:spcBef>
              <a:buNone/>
              <a:defRPr sz="6000" b="0" cap="all" baseline="0">
                <a:solidFill>
                  <a:schemeClr val="bg2"/>
                </a:solidFill>
              </a:defRPr>
            </a:lvl3pPr>
            <a:lvl4pPr marL="685800" indent="0">
              <a:lnSpc>
                <a:spcPct val="80000"/>
              </a:lnSpc>
              <a:spcBef>
                <a:spcPts val="0"/>
              </a:spcBef>
              <a:buNone/>
              <a:defRPr sz="6000" b="0" cap="all" baseline="0">
                <a:solidFill>
                  <a:schemeClr val="bg2"/>
                </a:solidFill>
              </a:defRPr>
            </a:lvl4pPr>
            <a:lvl5pPr marL="914400" indent="0">
              <a:lnSpc>
                <a:spcPct val="80000"/>
              </a:lnSpc>
              <a:spcBef>
                <a:spcPts val="0"/>
              </a:spcBef>
              <a:buNone/>
              <a:defRPr sz="6000" b="0" cap="all" baseline="0">
                <a:solidFill>
                  <a:schemeClr val="bg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2"/>
                </a:solidFill>
              </a:defRPr>
            </a:lvl1pPr>
          </a:lstStyle>
          <a:p>
            <a:fld id="{DDCA7AC3-96BC-4DF9-AB25-131250ABBA20}" type="datetime1">
              <a:rPr lang="en-US" smtClean="0"/>
              <a:t>6/8/2026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2"/>
                </a:solidFill>
              </a:defRPr>
            </a:lvl1p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404367790"/>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4">
            <a:alpha val="99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CE93F89-D058-2C1E-62AB-72CDEF60437C}"/>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199"/>
            <a:ext cx="8658220" cy="6172201"/>
          </a:xfrm>
        </p:spPr>
        <p:txBody>
          <a:bodyPr anchor="b">
            <a:normAutofit/>
          </a:bodyPr>
          <a:lstStyle>
            <a:lvl1pPr marL="0" indent="0">
              <a:lnSpc>
                <a:spcPct val="80000"/>
              </a:lnSpc>
              <a:spcBef>
                <a:spcPts val="0"/>
              </a:spcBef>
              <a:buNone/>
              <a:defRPr sz="6000" b="0" cap="all" baseline="0">
                <a:solidFill>
                  <a:schemeClr val="tx2"/>
                </a:solidFill>
              </a:defRPr>
            </a:lvl1pPr>
            <a:lvl2pPr marL="0" indent="0">
              <a:lnSpc>
                <a:spcPct val="80000"/>
              </a:lnSpc>
              <a:spcBef>
                <a:spcPts val="0"/>
              </a:spcBef>
              <a:buNone/>
              <a:defRPr sz="6000" b="0" cap="all" baseline="0">
                <a:solidFill>
                  <a:schemeClr val="tx2"/>
                </a:solidFill>
              </a:defRPr>
            </a:lvl2pPr>
            <a:lvl3pPr marL="0" indent="0">
              <a:lnSpc>
                <a:spcPct val="80000"/>
              </a:lnSpc>
              <a:spcBef>
                <a:spcPts val="0"/>
              </a:spcBef>
              <a:buNone/>
              <a:defRPr sz="6000" b="0" cap="all" baseline="0">
                <a:solidFill>
                  <a:schemeClr val="tx2"/>
                </a:solidFill>
              </a:defRPr>
            </a:lvl3pPr>
            <a:lvl4pPr marL="0" indent="0">
              <a:lnSpc>
                <a:spcPct val="80000"/>
              </a:lnSpc>
              <a:spcBef>
                <a:spcPts val="0"/>
              </a:spcBef>
              <a:buNone/>
              <a:defRPr sz="6000" b="0" cap="all" baseline="0">
                <a:solidFill>
                  <a:schemeClr val="tx2"/>
                </a:solidFill>
              </a:defRPr>
            </a:lvl4pPr>
            <a:lvl5pPr marL="0" indent="0">
              <a:lnSpc>
                <a:spcPct val="80000"/>
              </a:lnSpc>
              <a:spcBef>
                <a:spcPts val="0"/>
              </a:spcBef>
              <a:buNone/>
              <a:defRPr sz="6000" b="0" cap="all"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1782ED-EBAD-46A2-90F7-BFCACB4B78E1}" type="datetime1">
              <a:rPr lang="en-US" smtClean="0"/>
              <a:t>6/8/2026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499303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5">
    <p:bg>
      <p:bgPr>
        <a:solidFill>
          <a:schemeClr val="accent4"/>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64BF352-C358-0031-4334-AC75A68739CA}"/>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9122" y="-1143000"/>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62961" y="457199"/>
            <a:ext cx="8095003" cy="5943601"/>
          </a:xfrm>
        </p:spPr>
        <p:txBody>
          <a:bodyPr vert="horz" lIns="91440" tIns="45720" rIns="91440" bIns="45720" rtlCol="0" anchor="t">
            <a:normAutofit/>
          </a:bodyPr>
          <a:lstStyle>
            <a:lvl1pPr marL="0" indent="0">
              <a:lnSpc>
                <a:spcPct val="80000"/>
              </a:lnSpc>
              <a:spcBef>
                <a:spcPts val="0"/>
              </a:spcBef>
              <a:buNone/>
              <a:defRPr lang="en-US" sz="6000" b="0" cap="all" baseline="0" dirty="0">
                <a:solidFill>
                  <a:schemeClr val="bg2"/>
                </a:solidFill>
              </a:defRPr>
            </a:lvl1pPr>
            <a:lvl2pPr marL="228600" indent="0">
              <a:lnSpc>
                <a:spcPct val="80000"/>
              </a:lnSpc>
              <a:spcBef>
                <a:spcPts val="0"/>
              </a:spcBef>
              <a:buNone/>
              <a:defRPr lang="en-US" sz="6000" b="0" cap="all" baseline="0" dirty="0">
                <a:solidFill>
                  <a:schemeClr val="bg2"/>
                </a:solidFill>
              </a:defRPr>
            </a:lvl2pPr>
            <a:lvl3pPr marL="457200" indent="0">
              <a:lnSpc>
                <a:spcPct val="80000"/>
              </a:lnSpc>
              <a:spcBef>
                <a:spcPts val="0"/>
              </a:spcBef>
              <a:buNone/>
              <a:defRPr lang="en-US" sz="6000" b="0" cap="all" baseline="0" dirty="0">
                <a:solidFill>
                  <a:schemeClr val="bg2"/>
                </a:solidFill>
              </a:defRPr>
            </a:lvl3pPr>
            <a:lvl4pPr marL="685800" indent="0">
              <a:lnSpc>
                <a:spcPct val="80000"/>
              </a:lnSpc>
              <a:spcBef>
                <a:spcPts val="0"/>
              </a:spcBef>
              <a:buNone/>
              <a:defRPr lang="en-US" sz="6000" b="0" cap="all" baseline="0" dirty="0">
                <a:solidFill>
                  <a:schemeClr val="bg2"/>
                </a:solidFill>
              </a:defRPr>
            </a:lvl4pPr>
            <a:lvl5pPr marL="914400" indent="0">
              <a:lnSpc>
                <a:spcPct val="80000"/>
              </a:lnSpc>
              <a:spcBef>
                <a:spcPts val="0"/>
              </a:spcBef>
              <a:buNone/>
              <a:defRPr lang="en-US" sz="6000" b="0" cap="all" baseline="0" dirty="0">
                <a:solidFill>
                  <a:schemeClr val="bg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2"/>
                </a:solidFill>
              </a:defRPr>
            </a:lvl1pPr>
          </a:lstStyle>
          <a:p>
            <a:fld id="{52D72D37-6C18-40F4-93E7-BBBE4CDCDAA1}" type="datetime1">
              <a:rPr lang="en-US" smtClean="0"/>
              <a:t>6/8/2026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529433605"/>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3355375-6666-71FB-7C71-56C12B3EB70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11125200" cy="6263639"/>
          </a:xfrm>
        </p:spPr>
        <p:txBody>
          <a:bodyPr anchor="t">
            <a:normAutofit/>
          </a:bodyPr>
          <a:lstStyle>
            <a:lvl1pPr marL="0" indent="0">
              <a:lnSpc>
                <a:spcPct val="80000"/>
              </a:lnSpc>
              <a:spcBef>
                <a:spcPts val="0"/>
              </a:spcBef>
              <a:buNone/>
              <a:defRPr sz="6000" b="0" cap="all" baseline="0"/>
            </a:lvl1pPr>
            <a:lvl2pPr marL="228600" indent="0">
              <a:lnSpc>
                <a:spcPct val="80000"/>
              </a:lnSpc>
              <a:spcBef>
                <a:spcPts val="0"/>
              </a:spcBef>
              <a:buNone/>
              <a:defRPr sz="6000" b="0" cap="all" baseline="0"/>
            </a:lvl2pPr>
            <a:lvl3pPr marL="457200" indent="0">
              <a:lnSpc>
                <a:spcPct val="80000"/>
              </a:lnSpc>
              <a:spcBef>
                <a:spcPts val="0"/>
              </a:spcBef>
              <a:buNone/>
              <a:defRPr sz="6000" b="0" cap="all" baseline="0"/>
            </a:lvl3pPr>
            <a:lvl4pPr marL="685800" indent="0">
              <a:lnSpc>
                <a:spcPct val="80000"/>
              </a:lnSpc>
              <a:spcBef>
                <a:spcPts val="0"/>
              </a:spcBef>
              <a:buNone/>
              <a:defRPr sz="6000" b="0" cap="all" baseline="0"/>
            </a:lvl4pPr>
            <a:lvl5pPr marL="914400" indent="0">
              <a:lnSpc>
                <a:spcPct val="80000"/>
              </a:lnSpc>
              <a:spcBef>
                <a:spcPts val="0"/>
              </a:spcBef>
              <a:buNone/>
              <a:defRPr sz="6000" b="0" cap="all"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582400" y="533401"/>
            <a:ext cx="761999" cy="457201"/>
          </a:xfrm>
        </p:spPr>
        <p:txBody>
          <a:bodyPr/>
          <a:lstStyle/>
          <a:p>
            <a:fld id="{27DBA6A8-8222-4010-9B59-BD693014C040}" type="datetime1">
              <a:rPr lang="en-US" smtClean="0"/>
              <a:t>6/8/2026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677397" y="3200401"/>
            <a:ext cx="4571999" cy="457199"/>
          </a:xfrm>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734800" y="5715000"/>
            <a:ext cx="457200" cy="762000"/>
          </a:xfr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6274698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ED44AB8-D7E9-2501-01E0-D3A18D06CF64}"/>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457200" y="457199"/>
            <a:ext cx="11125200" cy="6172201"/>
          </a:xfrm>
        </p:spPr>
        <p:txBody>
          <a:bodyPr anchor="b">
            <a:noAutofit/>
          </a:bodyPr>
          <a:lstStyle>
            <a:lvl1pPr marL="0" indent="0">
              <a:lnSpc>
                <a:spcPct val="80000"/>
              </a:lnSpc>
              <a:spcBef>
                <a:spcPts val="0"/>
              </a:spcBef>
              <a:buNone/>
              <a:defRPr sz="6000" b="0" cap="all" baseline="0">
                <a:solidFill>
                  <a:schemeClr val="tx2"/>
                </a:solidFill>
              </a:defRPr>
            </a:lvl1pPr>
            <a:lvl2pPr marL="228600" indent="0">
              <a:lnSpc>
                <a:spcPct val="80000"/>
              </a:lnSpc>
              <a:spcBef>
                <a:spcPts val="0"/>
              </a:spcBef>
              <a:buNone/>
              <a:defRPr sz="6000" b="0" cap="all" baseline="0">
                <a:solidFill>
                  <a:schemeClr val="tx2"/>
                </a:solidFill>
              </a:defRPr>
            </a:lvl2pPr>
            <a:lvl3pPr marL="457200" indent="0">
              <a:lnSpc>
                <a:spcPct val="80000"/>
              </a:lnSpc>
              <a:spcBef>
                <a:spcPts val="0"/>
              </a:spcBef>
              <a:buNone/>
              <a:defRPr sz="6000" b="0" cap="all" baseline="0">
                <a:solidFill>
                  <a:schemeClr val="tx2"/>
                </a:solidFill>
              </a:defRPr>
            </a:lvl3pPr>
            <a:lvl4pPr marL="685800" indent="0">
              <a:lnSpc>
                <a:spcPct val="80000"/>
              </a:lnSpc>
              <a:spcBef>
                <a:spcPts val="0"/>
              </a:spcBef>
              <a:buNone/>
              <a:defRPr sz="6000" b="0" cap="all" baseline="0">
                <a:solidFill>
                  <a:schemeClr val="tx2"/>
                </a:solidFill>
              </a:defRPr>
            </a:lvl4pPr>
            <a:lvl5pPr marL="914400" indent="0">
              <a:lnSpc>
                <a:spcPct val="80000"/>
              </a:lnSpc>
              <a:spcBef>
                <a:spcPts val="0"/>
              </a:spcBef>
              <a:buNone/>
              <a:defRPr sz="6000" b="0" cap="all"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6E5D84-3F4D-4A63-9788-7B8962DE602B}" type="datetime1">
              <a:rPr lang="en-US" smtClean="0"/>
              <a:t>6/8/2026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27941949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75BA0C1-BFC6-5778-9FC9-66D54ABF20C4}"/>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57200" y="5857240"/>
            <a:ext cx="10241280" cy="619760"/>
          </a:xfrm>
        </p:spPr>
        <p:txBody>
          <a:bodyPr anchor="b">
            <a:normAutofit/>
          </a:bodyPr>
          <a:lstStyle>
            <a:lvl1pPr>
              <a:lnSpc>
                <a:spcPct val="120000"/>
              </a:lnSpc>
              <a:defRPr sz="2000" b="0" i="0" spc="0">
                <a:solidFill>
                  <a:schemeClr val="tx2"/>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199"/>
            <a:ext cx="10157789" cy="5018085"/>
          </a:xfrm>
        </p:spPr>
        <p:txBody>
          <a:bodyPr anchor="b">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1887A303-1ACC-427D-8AFE-77FF8F1FED7F}" type="datetime1">
              <a:rPr lang="en-US" smtClean="0"/>
              <a:t>6/8/2026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22634749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43C86D5-9602-AA62-5E69-BC41C52C657F}"/>
              </a:ext>
            </a:extLst>
          </p:cNvPr>
          <p:cNvSpPr>
            <a:spLocks noGrp="1"/>
          </p:cNvSpPr>
          <p:nvPr>
            <p:ph type="title" hasCustomPrompt="1"/>
          </p:nvPr>
        </p:nvSpPr>
        <p:spPr>
          <a:xfrm>
            <a:off x="3462952" y="5857240"/>
            <a:ext cx="8119437" cy="619760"/>
          </a:xfrm>
        </p:spPr>
        <p:txBody>
          <a:bodyPr anchor="b"/>
          <a:lstStyle>
            <a:lvl1pPr>
              <a:defRPr sz="2000">
                <a:solidFill>
                  <a:schemeClr val="bg2"/>
                </a:solidFill>
              </a:defRPr>
            </a:lvl1pPr>
          </a:lstStyle>
          <a:p>
            <a:r>
              <a:rPr lang="en-US"/>
              <a:t>Quote Author</a:t>
            </a:r>
          </a:p>
        </p:txBody>
      </p:sp>
      <p:sp>
        <p:nvSpPr>
          <p:cNvPr id="30" name="Rectangle 29">
            <a:extLst>
              <a:ext uri="{FF2B5EF4-FFF2-40B4-BE49-F238E27FC236}">
                <a16:creationId xmlns:a16="http://schemas.microsoft.com/office/drawing/2014/main" id="{9D64B8A8-6787-D1C3-659A-CD2280354A5C}"/>
              </a:ext>
            </a:extLst>
          </p:cNvPr>
          <p:cNvSpPr/>
          <p:nvPr userDrawn="1"/>
        </p:nvSpPr>
        <p:spPr>
          <a:xfrm>
            <a:off x="11734800" y="0"/>
            <a:ext cx="457200"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Content Placeholder 6">
            <a:extLst>
              <a:ext uri="{FF2B5EF4-FFF2-40B4-BE49-F238E27FC236}">
                <a16:creationId xmlns:a16="http://schemas.microsoft.com/office/drawing/2014/main" id="{A86B119E-99D0-99D8-0A4E-A258F3B6BFF0}"/>
              </a:ext>
            </a:extLst>
          </p:cNvPr>
          <p:cNvSpPr>
            <a:spLocks noGrp="1"/>
          </p:cNvSpPr>
          <p:nvPr>
            <p:ph sz="quarter" idx="13" hasCustomPrompt="1"/>
          </p:nvPr>
        </p:nvSpPr>
        <p:spPr>
          <a:xfrm>
            <a:off x="3462961" y="457200"/>
            <a:ext cx="8119437" cy="5257797"/>
          </a:xfrm>
        </p:spPr>
        <p:txBody>
          <a:bodyPr anchor="t">
            <a:normAutofit/>
          </a:bodyPr>
          <a:lstStyle>
            <a:lvl1pPr marL="164592" indent="-164592">
              <a:lnSpc>
                <a:spcPct val="100000"/>
              </a:lnSpc>
              <a:spcBef>
                <a:spcPts val="0"/>
              </a:spcBef>
              <a:buNone/>
              <a:defRPr sz="6000" b="0" i="0">
                <a:solidFill>
                  <a:schemeClr val="bg2"/>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fld id="{C674520D-DCF2-41F4-BB35-B9E3DEB76F62}" type="datetime1">
              <a:rPr lang="en-US" smtClean="0"/>
              <a:t>6/8/2026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r>
              <a:rPr lang="en-US"/>
              <a:t>presentation title</a:t>
            </a:r>
            <a:endParaRPr lang="en-US">
              <a:solidFill>
                <a:schemeClr val="bg2"/>
              </a:solidFill>
            </a:endParaRP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301988470"/>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8DE62F-76E8-58F8-B265-1949D774BA7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FA45838-21FB-B4EC-9D2D-65881959E201}"/>
              </a:ext>
            </a:extLst>
          </p:cNvPr>
          <p:cNvSpPr>
            <a:spLocks noGrp="1"/>
          </p:cNvSpPr>
          <p:nvPr>
            <p:ph type="title" hasCustomPrompt="1"/>
          </p:nvPr>
        </p:nvSpPr>
        <p:spPr>
          <a:xfrm>
            <a:off x="9110045" y="3429001"/>
            <a:ext cx="2472354" cy="3048000"/>
          </a:xfrm>
        </p:spPr>
        <p:txBody>
          <a:bodyPr anchor="b"/>
          <a:lstStyle>
            <a:lvl1pPr>
              <a:defRPr sz="180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199"/>
            <a:ext cx="8271845" cy="5943601"/>
          </a:xfrm>
        </p:spPr>
        <p:txBody>
          <a:bodyPr anchor="t">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FC5A008-CC69-4BE6-9DCF-5E5E40858D63}" type="datetime1">
              <a:rPr lang="en-US" smtClean="0"/>
              <a:t>6/8/2026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4715552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8DE62F-76E8-58F8-B265-1949D774BA73}"/>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E2C2FE09-B5A9-4FA4-208B-652F3CBBB85A}"/>
              </a:ext>
            </a:extLst>
          </p:cNvPr>
          <p:cNvSpPr>
            <a:spLocks noGrp="1"/>
          </p:cNvSpPr>
          <p:nvPr>
            <p:ph type="title" hasCustomPrompt="1"/>
          </p:nvPr>
        </p:nvSpPr>
        <p:spPr>
          <a:xfrm>
            <a:off x="8167074" y="3429001"/>
            <a:ext cx="2834304" cy="3048000"/>
          </a:xfrm>
        </p:spPr>
        <p:txBody>
          <a:bodyPr anchor="b"/>
          <a:lstStyle>
            <a:lvl1pPr>
              <a:defRPr sz="1800"/>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1" y="457199"/>
            <a:ext cx="7328870" cy="6172201"/>
          </a:xfrm>
        </p:spPr>
        <p:txBody>
          <a:bodyPr anchor="b">
            <a:normAutofit/>
          </a:bodyPr>
          <a:lstStyle>
            <a:lvl1pPr marL="164592" indent="-164592">
              <a:lnSpc>
                <a:spcPct val="80000"/>
              </a:lnSpc>
              <a:spcBef>
                <a:spcPts val="0"/>
              </a:spcBef>
              <a:buNone/>
              <a:defRPr sz="6000" b="0" i="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7785DB8-AE74-402F-A567-410E29AD9B64}" type="datetime1">
              <a:rPr lang="en-US" smtClean="0"/>
              <a:t>6/8/2026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6902178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125200" cy="1113476"/>
          </a:xfrm>
        </p:spPr>
        <p:txBody>
          <a:bodyPr anchor="t"/>
          <a:lstStyle>
            <a:lvl1pPr>
              <a:defRPr sz="4000"/>
            </a:lvl1pPr>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748474"/>
            <a:ext cx="5442920" cy="4728526"/>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91886" y="1748476"/>
            <a:ext cx="5290514" cy="47285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9ABF2E-7B1B-4FF5-A2FF-8B4DDEC451F9}" type="datetime1">
              <a:rPr lang="en-US" smtClean="0"/>
              <a:t>6/8/2026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5862053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57200"/>
            <a:ext cx="11125200" cy="924560"/>
          </a:xfrm>
        </p:spPr>
        <p:txBody>
          <a:bodyPr anchor="t"/>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509237"/>
            <a:ext cx="5448302" cy="492761"/>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129475"/>
            <a:ext cx="5454338" cy="434752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97922" y="1509237"/>
            <a:ext cx="5284478" cy="492761"/>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91886" y="2129475"/>
            <a:ext cx="5290514" cy="4347525"/>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AE14FF2-DDCD-4858-B747-1EECCB1D9E97}" type="datetime1">
              <a:rPr lang="en-US" smtClean="0"/>
              <a:t>6/8/2026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3050637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1119104" cy="1300173"/>
          </a:xfrm>
        </p:spPr>
        <p:txBody>
          <a:bodyPr anchor="t"/>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47286117-7DEB-4D3C-B7E7-B8D5D0576504}" type="datetime1">
              <a:rPr lang="en-US" smtClean="0"/>
              <a:t>6/8/2026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5546410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BAF160-7F17-4586-83B2-02998114D973}" type="datetime1">
              <a:rPr lang="en-US" smtClean="0"/>
              <a:t>6/8/2026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7994800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0"/>
            <a:ext cx="3562352" cy="2038990"/>
          </a:xfrm>
        </p:spPr>
        <p:txBody>
          <a:bodyPr anchor="t">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877190"/>
            <a:ext cx="3562352" cy="3599810"/>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05936" y="457199"/>
            <a:ext cx="7169030" cy="601980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B780F9B-7E7F-4483-963B-F3E41321832D}" type="datetime1">
              <a:rPr lang="en-US" smtClean="0"/>
              <a:t>6/8/2026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1862418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2877189"/>
            <a:ext cx="3562352" cy="3676011"/>
          </a:xfrm>
        </p:spPr>
        <p:txBody>
          <a:bodyPr anchor="b">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457201"/>
            <a:ext cx="3562352" cy="2038990"/>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405927" y="0"/>
            <a:ext cx="7328873" cy="6858000"/>
          </a:xfrm>
          <a:blipFill dpi="0" rotWithShape="1">
            <a:blip r:embed="rId2">
              <a:alphaModFix amt="60621"/>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6E4C175-3206-45DF-AF32-8346DED476A6}" type="datetime1">
              <a:rPr lang="en-US" smtClean="0"/>
              <a:t>6/8/2026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30044499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376CB0-0BE7-E0CA-2D99-746DE428CFDC}"/>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199"/>
            <a:ext cx="10744200" cy="2286001"/>
          </a:xfrm>
        </p:spPr>
        <p:txBody>
          <a:bodyPr anchor="t">
            <a:normAutofit/>
          </a:bodyPr>
          <a:lstStyle>
            <a:lvl1pPr>
              <a:defRPr sz="8000" cap="all" baseline="0">
                <a:solidFill>
                  <a:schemeClr val="tx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201" y="3124200"/>
            <a:ext cx="10747266" cy="3352800"/>
          </a:xfr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2CC8E9B0-D62A-480C-9588-DEAA1537D1DB}"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4197996260"/>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8271844" cy="2971800"/>
          </a:xfrm>
        </p:spPr>
        <p:txBody>
          <a:bodyPr anchor="t">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271844" cy="2667000"/>
          </a:xfrm>
        </p:spPr>
        <p:txBody>
          <a:bodyPr anchor="b">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BE7BCD33-0C81-42C0-9D8F-EA5062A18B91}"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950503450"/>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6385894" cy="2971800"/>
          </a:xfrm>
        </p:spPr>
        <p:txBody>
          <a:bodyPr anchor="t">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405936" y="3810000"/>
            <a:ext cx="7176463" cy="2667000"/>
          </a:xfrm>
        </p:spPr>
        <p:txBody>
          <a:bodyPr anchor="b">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9B3850A5-FF68-4473-925A-52EC9FD63238}"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228980937"/>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4">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87C6DC-37E0-3E84-BAD6-4A9F19AC6D07}"/>
              </a:ext>
            </a:extLst>
          </p:cNvPr>
          <p:cNvSpPr/>
          <p:nvPr userDrawn="1"/>
        </p:nvSpPr>
        <p:spPr>
          <a:xfrm>
            <a:off x="11734800" y="0"/>
            <a:ext cx="4572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3429000"/>
            <a:ext cx="6385894" cy="3276600"/>
          </a:xfrm>
        </p:spPr>
        <p:txBody>
          <a:bodyPr anchor="b">
            <a:noAutofit/>
          </a:bodyPr>
          <a:lstStyle>
            <a:lvl1pPr>
              <a:defRPr sz="8000" cap="all"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405936" y="457199"/>
            <a:ext cx="7176463" cy="2667000"/>
          </a:xfrm>
        </p:spPr>
        <p:txBody>
          <a:bodyPr anchor="t">
            <a:normAutofit/>
          </a:bodyPr>
          <a:lstStyle>
            <a:lvl1pPr marL="0" indent="0">
              <a:buNone/>
              <a:defRPr sz="1800">
                <a:solidFill>
                  <a:schemeClr val="tx2"/>
                </a:solidFill>
              </a:defRPr>
            </a:lvl1pPr>
            <a:lvl2pPr marL="228600" indent="0">
              <a:buNone/>
              <a:defRPr sz="1600">
                <a:solidFill>
                  <a:schemeClr val="tx2"/>
                </a:solidFill>
              </a:defRPr>
            </a:lvl2pPr>
            <a:lvl3pPr marL="457200" indent="0">
              <a:buNone/>
              <a:defRPr sz="1400">
                <a:solidFill>
                  <a:schemeClr val="tx2"/>
                </a:solidFill>
              </a:defRPr>
            </a:lvl3pPr>
            <a:lvl4pPr marL="685800" indent="0">
              <a:buNone/>
              <a:defRPr sz="1400">
                <a:solidFill>
                  <a:schemeClr val="tx2"/>
                </a:solidFill>
              </a:defRPr>
            </a:lvl4pPr>
            <a:lvl5pPr marL="914400" indent="0">
              <a:buNone/>
              <a:defRPr sz="12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582395" y="533406"/>
            <a:ext cx="762000" cy="457191"/>
          </a:xfrm>
        </p:spPr>
        <p:txBody>
          <a:bodyPr/>
          <a:lstStyle>
            <a:lvl1pPr>
              <a:defRPr>
                <a:solidFill>
                  <a:schemeClr val="tx2"/>
                </a:solidFill>
              </a:defRPr>
            </a:lvl1pPr>
          </a:lstStyle>
          <a:p>
            <a:fld id="{1145E08F-323D-4310-8299-D9BB43AD870F}" type="datetime1">
              <a:rPr lang="en-US" smtClean="0"/>
              <a:t>6/8/2026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67614663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0"/>
            <a:ext cx="11100764" cy="92455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0"/>
            <a:ext cx="11125200" cy="4728526"/>
          </a:xfrm>
          <a:prstGeom prst="rect">
            <a:avLst/>
          </a:prstGeom>
        </p:spPr>
        <p:txBody>
          <a:bodyPr vert="horz" lIns="91440" tIns="45720" rIns="91440" bIns="45720" rtlCol="0" anchor="b">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582395" y="533406"/>
            <a:ext cx="762000" cy="457191"/>
          </a:xfrm>
          <a:prstGeom prst="rect">
            <a:avLst/>
          </a:prstGeom>
        </p:spPr>
        <p:txBody>
          <a:bodyPr vert="horz" lIns="91440" tIns="45720" rIns="91440" bIns="45720" rtlCol="0" anchor="ctr"/>
          <a:lstStyle>
            <a:lvl1pPr algn="l" rtl="0">
              <a:defRPr sz="1000" b="0" i="0">
                <a:solidFill>
                  <a:schemeClr val="tx2"/>
                </a:solidFill>
                <a:latin typeface="+mn-lt"/>
              </a:defRPr>
            </a:lvl1pPr>
          </a:lstStyle>
          <a:p>
            <a:fld id="{67647914-A0A9-4948-B1E6-9F487DD60C92}" type="datetime1">
              <a:rPr lang="en-US" smtClean="0"/>
              <a:t>6/8/2026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677402" y="3200402"/>
            <a:ext cx="4571995" cy="457200"/>
          </a:xfrm>
          <a:prstGeom prst="rect">
            <a:avLst/>
          </a:prstGeom>
        </p:spPr>
        <p:txBody>
          <a:bodyPr vert="horz" lIns="91440" tIns="45720" rIns="91440" bIns="45720" rtlCol="0" anchor="ctr"/>
          <a:lstStyle>
            <a:lvl1pPr algn="ctr" rtl="0">
              <a:defRPr sz="1000" b="0" i="0" cap="all" baseline="0">
                <a:solidFill>
                  <a:schemeClr val="tx2"/>
                </a:solidFill>
                <a:latin typeface="+mn-lt"/>
              </a:defRPr>
            </a:lvl1pPr>
          </a:lstStyle>
          <a:p>
            <a:r>
              <a:rPr lang="en-US"/>
              <a:t>presentation title</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34800" y="5714997"/>
            <a:ext cx="457200" cy="762003"/>
          </a:xfrm>
          <a:prstGeom prst="rect">
            <a:avLst/>
          </a:prstGeom>
        </p:spPr>
        <p:txBody>
          <a:bodyPr vert="horz" lIns="91440" tIns="45720" rIns="91440" bIns="45720" rtlCol="0" anchor="b"/>
          <a:lstStyle>
            <a:lvl1pPr algn="ctr" rtl="0">
              <a:defRPr sz="1000" b="0" i="0">
                <a:solidFill>
                  <a:schemeClr val="tx2"/>
                </a:solidFill>
                <a:latin typeface="+mn-lt"/>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2515073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Lst>
  <p:hf hdr="0" dt="0"/>
  <p:txStyles>
    <p:titleStyle>
      <a:lvl1pPr algn="l" defTabSz="914400" rtl="0" eaLnBrk="1" latinLnBrk="0" hangingPunct="1">
        <a:lnSpc>
          <a:spcPct val="80000"/>
        </a:lnSpc>
        <a:spcBef>
          <a:spcPct val="0"/>
        </a:spcBef>
        <a:buNone/>
        <a:defRPr sz="4000" b="0" i="0" kern="1200" spc="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2"/>
          </a:solidFill>
          <a:latin typeface="+mj-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2160">
          <p15:clr>
            <a:srgbClr val="F26B43"/>
          </p15:clr>
        </p15:guide>
        <p15:guide id="20" pos="3840">
          <p15:clr>
            <a:srgbClr val="F26B43"/>
          </p15:clr>
        </p15:guide>
        <p15:guide id="21" pos="7680" userDrawn="1">
          <p15:clr>
            <a:srgbClr val="F26B43"/>
          </p15:clr>
        </p15:guide>
        <p15:guide id="23" orient="horz" pos="288" userDrawn="1">
          <p15:clr>
            <a:srgbClr val="F26B43"/>
          </p15:clr>
        </p15:guide>
        <p15:guide id="24" orient="horz" pos="4032" userDrawn="1">
          <p15:clr>
            <a:srgbClr val="F26B43"/>
          </p15:clr>
        </p15:guide>
        <p15:guide id="26" pos="288" userDrawn="1">
          <p15:clr>
            <a:srgbClr val="F26B43"/>
          </p15:clr>
        </p15:guide>
        <p15:guide id="27" userDrawn="1">
          <p15:clr>
            <a:srgbClr val="F26B43"/>
          </p15:clr>
        </p15:guide>
        <p15:guide id="28" pos="7392" userDrawn="1">
          <p15:clr>
            <a:srgbClr val="F26B43"/>
          </p15:clr>
        </p15:guide>
        <p15:guide id="29" pos="7296" userDrawn="1">
          <p15:clr>
            <a:srgbClr val="F26B43"/>
          </p15:clr>
        </p15:guide>
        <p15:guide id="30" orient="horz" pos="4224" userDrawn="1">
          <p15:clr>
            <a:srgbClr val="F26B43"/>
          </p15:clr>
        </p15:guide>
        <p15:guide id="31" orient="horz" pos="4080" userDrawn="1">
          <p15:clr>
            <a:srgbClr val="F26B43"/>
          </p15:clr>
        </p15:guide>
        <p15:guide id="32" orient="horz" pos="2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5CD22-B7AD-D62F-E4F7-67AA823DB2F4}"/>
              </a:ext>
            </a:extLst>
          </p:cNvPr>
          <p:cNvSpPr>
            <a:spLocks noGrp="1"/>
          </p:cNvSpPr>
          <p:nvPr>
            <p:ph type="ctrTitle"/>
          </p:nvPr>
        </p:nvSpPr>
        <p:spPr>
          <a:xfrm>
            <a:off x="2519980" y="4362766"/>
            <a:ext cx="9037984" cy="2342834"/>
          </a:xfrm>
        </p:spPr>
        <p:txBody>
          <a:bodyPr anchor="b">
            <a:normAutofit/>
          </a:bodyPr>
          <a:lstStyle/>
          <a:p>
            <a:r>
              <a:rPr lang="en-US" sz="6200"/>
              <a:t>Research Ethics and the Insider Researcher</a:t>
            </a:r>
          </a:p>
        </p:txBody>
      </p:sp>
      <p:sp>
        <p:nvSpPr>
          <p:cNvPr id="3" name="Subtitle 2">
            <a:extLst>
              <a:ext uri="{FF2B5EF4-FFF2-40B4-BE49-F238E27FC236}">
                <a16:creationId xmlns:a16="http://schemas.microsoft.com/office/drawing/2014/main" id="{D74BBCEE-F1C4-8852-FFF4-8A79CF8C395A}"/>
              </a:ext>
            </a:extLst>
          </p:cNvPr>
          <p:cNvSpPr>
            <a:spLocks noGrp="1"/>
          </p:cNvSpPr>
          <p:nvPr>
            <p:ph type="subTitle" idx="1"/>
          </p:nvPr>
        </p:nvSpPr>
        <p:spPr>
          <a:xfrm>
            <a:off x="457200" y="4353866"/>
            <a:ext cx="1676402" cy="2123133"/>
          </a:xfrm>
        </p:spPr>
        <p:txBody>
          <a:bodyPr anchor="b">
            <a:normAutofit/>
          </a:bodyPr>
          <a:lstStyle/>
          <a:p>
            <a:pPr>
              <a:spcAft>
                <a:spcPts val="600"/>
              </a:spcAft>
            </a:pPr>
            <a:r>
              <a:rPr lang="en-US"/>
              <a:t>Understanding ethical challenges in insider research contexts</a:t>
            </a:r>
          </a:p>
        </p:txBody>
      </p:sp>
      <p:pic>
        <p:nvPicPr>
          <p:cNvPr id="6" name="Picture 5" descr="Businessman, Looking, Occupation, Professional Occupation, Reading">
            <a:extLst>
              <a:ext uri="{FF2B5EF4-FFF2-40B4-BE49-F238E27FC236}">
                <a16:creationId xmlns:a16="http://schemas.microsoft.com/office/drawing/2014/main" id="{61384E8E-B6F9-4F4A-9857-D89CDB38DC18}"/>
              </a:ext>
            </a:extLst>
          </p:cNvPr>
          <p:cNvPicPr>
            <a:picLocks noChangeAspect="1"/>
          </p:cNvPicPr>
          <p:nvPr/>
        </p:nvPicPr>
        <p:blipFill>
          <a:blip r:embed="rId3"/>
          <a:srcRect t="21542" b="26054"/>
          <a:stretch>
            <a:fillRect/>
          </a:stretch>
        </p:blipFill>
        <p:spPr>
          <a:xfrm>
            <a:off x="-1" y="10"/>
            <a:ext cx="11734797" cy="398175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
        <p:nvSpPr>
          <p:cNvPr id="4" name="Footer Placeholder 3">
            <a:extLst>
              <a:ext uri="{FF2B5EF4-FFF2-40B4-BE49-F238E27FC236}">
                <a16:creationId xmlns:a16="http://schemas.microsoft.com/office/drawing/2014/main" id="{4BEDCCF9-FE69-EFBE-548D-25DF84F1E0BE}"/>
              </a:ext>
            </a:extLst>
          </p:cNvPr>
          <p:cNvSpPr>
            <a:spLocks noGrp="1"/>
          </p:cNvSpPr>
          <p:nvPr>
            <p:ph type="ftr" sz="quarter" idx="11"/>
          </p:nvPr>
        </p:nvSpPr>
        <p:spPr>
          <a:xfrm rot="5400000">
            <a:off x="9677398" y="3200402"/>
            <a:ext cx="4572000" cy="457199"/>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B1688534-D023-BBDF-134C-0362A6B8C0CC}"/>
              </a:ext>
            </a:extLst>
          </p:cNvPr>
          <p:cNvSpPr>
            <a:spLocks noGrp="1"/>
          </p:cNvSpPr>
          <p:nvPr>
            <p:ph type="sldNum" sz="quarter" idx="12"/>
          </p:nvPr>
        </p:nvSpPr>
        <p:spPr>
          <a:xfrm>
            <a:off x="11734800" y="5715000"/>
            <a:ext cx="457200" cy="762000"/>
          </a:xfrm>
        </p:spPr>
        <p:txBody>
          <a:bodyPr anchor="b">
            <a:normAutofit/>
          </a:bodyPr>
          <a:lstStyle/>
          <a:p>
            <a:pPr>
              <a:spcAft>
                <a:spcPts val="600"/>
              </a:spcAft>
            </a:pPr>
            <a:fld id="{FD550D4C-7310-48EB-AB4A-11C1BDEC928F}" type="slidenum">
              <a:rPr lang="en-US" smtClean="0"/>
              <a:pPr>
                <a:spcAft>
                  <a:spcPts val="600"/>
                </a:spcAft>
              </a:pPr>
              <a:t>1</a:t>
            </a:fld>
            <a:endParaRPr lang="en-US"/>
          </a:p>
        </p:txBody>
      </p:sp>
    </p:spTree>
    <p:extLst>
      <p:ext uri="{BB962C8B-B14F-4D97-AF65-F5344CB8AC3E}">
        <p14:creationId xmlns:p14="http://schemas.microsoft.com/office/powerpoint/2010/main" val="1970665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7CC58-3D0E-27AE-669C-0198C04DA5AF}"/>
              </a:ext>
            </a:extLst>
          </p:cNvPr>
          <p:cNvSpPr>
            <a:spLocks noGrp="1"/>
          </p:cNvSpPr>
          <p:nvPr>
            <p:ph type="ctrTitle"/>
          </p:nvPr>
        </p:nvSpPr>
        <p:spPr>
          <a:xfrm>
            <a:off x="3462958" y="457201"/>
            <a:ext cx="8119442" cy="6248399"/>
          </a:xfrm>
        </p:spPr>
        <p:txBody>
          <a:bodyPr anchor="t">
            <a:normAutofit/>
          </a:bodyPr>
          <a:lstStyle/>
          <a:p>
            <a:r>
              <a:rPr lang="en-US"/>
              <a:t>Context and Learning Focus</a:t>
            </a:r>
          </a:p>
        </p:txBody>
      </p:sp>
      <p:sp>
        <p:nvSpPr>
          <p:cNvPr id="4" name="Footer Placeholder 3">
            <a:extLst>
              <a:ext uri="{FF2B5EF4-FFF2-40B4-BE49-F238E27FC236}">
                <a16:creationId xmlns:a16="http://schemas.microsoft.com/office/drawing/2014/main" id="{E9437B56-99DD-6F4A-88A0-DB03BD5B1F47}"/>
              </a:ext>
            </a:extLst>
          </p:cNvPr>
          <p:cNvSpPr>
            <a:spLocks noGrp="1"/>
          </p:cNvSpPr>
          <p:nvPr>
            <p:ph type="ftr" sz="quarter" idx="11"/>
          </p:nvPr>
        </p:nvSpPr>
        <p:spPr>
          <a:xfrm rot="5400000">
            <a:off x="9677399" y="3200402"/>
            <a:ext cx="4571996" cy="457199"/>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3808B1F7-A0CB-6CB6-3328-210EA2762F3F}"/>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2</a:t>
            </a:fld>
            <a:endParaRPr lang="en-US"/>
          </a:p>
        </p:txBody>
      </p:sp>
    </p:spTree>
    <p:extLst>
      <p:ext uri="{BB962C8B-B14F-4D97-AF65-F5344CB8AC3E}">
        <p14:creationId xmlns:p14="http://schemas.microsoft.com/office/powerpoint/2010/main" val="2604598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646D4-B9F7-0C77-1D5F-88048146003F}"/>
              </a:ext>
            </a:extLst>
          </p:cNvPr>
          <p:cNvSpPr>
            <a:spLocks noGrp="1"/>
          </p:cNvSpPr>
          <p:nvPr>
            <p:ph type="title"/>
          </p:nvPr>
        </p:nvSpPr>
        <p:spPr>
          <a:xfrm>
            <a:off x="4962526" y="457200"/>
            <a:ext cx="6772273" cy="919173"/>
          </a:xfrm>
        </p:spPr>
        <p:txBody>
          <a:bodyPr anchor="t">
            <a:normAutofit/>
          </a:bodyPr>
          <a:lstStyle/>
          <a:p>
            <a:r>
              <a:rPr lang="en-US" sz="3100"/>
              <a:t>Session Context and Purpose of the Presentation</a:t>
            </a:r>
          </a:p>
        </p:txBody>
      </p:sp>
      <p:sp>
        <p:nvSpPr>
          <p:cNvPr id="5" name="Footer Placeholder 4">
            <a:extLst>
              <a:ext uri="{FF2B5EF4-FFF2-40B4-BE49-F238E27FC236}">
                <a16:creationId xmlns:a16="http://schemas.microsoft.com/office/drawing/2014/main" id="{CE4FDFA3-ECD0-3556-1EBE-683E7C8501C1}"/>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6C0DFE6A-BC50-8188-E85B-10C66BFA53DB}"/>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3</a:t>
            </a:fld>
            <a:endParaRPr lang="en-US"/>
          </a:p>
        </p:txBody>
      </p:sp>
      <p:pic>
        <p:nvPicPr>
          <p:cNvPr id="7" name="Content Placeholder 6" descr="Business people having a meeting.">
            <a:extLst>
              <a:ext uri="{FF2B5EF4-FFF2-40B4-BE49-F238E27FC236}">
                <a16:creationId xmlns:a16="http://schemas.microsoft.com/office/drawing/2014/main" id="{B8E1420C-73A5-4C89-9637-D1CA61FA3436}"/>
              </a:ext>
            </a:extLst>
          </p:cNvPr>
          <p:cNvPicPr>
            <a:picLocks noGrp="1" noChangeAspect="1"/>
          </p:cNvPicPr>
          <p:nvPr>
            <p:ph type="pic" sz="quarter" idx="13"/>
          </p:nvPr>
        </p:nvPicPr>
        <p:blipFill>
          <a:blip r:embed="rId3"/>
          <a:srcRect l="31517" r="29761" b="-2"/>
          <a:stretch>
            <a:fillRect/>
          </a:stretch>
        </p:blipFill>
        <p:spPr>
          <a:xfrm>
            <a:off x="457199" y="1"/>
            <a:ext cx="3948735" cy="6858000"/>
          </a:xfrm>
        </p:spPr>
      </p:pic>
      <p:sp>
        <p:nvSpPr>
          <p:cNvPr id="4" name="Content Placeholder 3">
            <a:extLst>
              <a:ext uri="{FF2B5EF4-FFF2-40B4-BE49-F238E27FC236}">
                <a16:creationId xmlns:a16="http://schemas.microsoft.com/office/drawing/2014/main" id="{AF9CB166-C49C-A6E2-29C0-2425C267E7E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Insider Researcher Concept</a:t>
            </a:r>
          </a:p>
          <a:p>
            <a:pPr marL="0" lvl="1" indent="0">
              <a:buFont typeface="Arial" panose="020B0604020202020204" pitchFamily="34" charset="0"/>
              <a:buNone/>
            </a:pPr>
            <a:r>
              <a:rPr lang="en-US"/>
              <a:t>Work-based research involves researchers embedded as employees or managers, offering unique insights and ethical challenges.</a:t>
            </a:r>
          </a:p>
          <a:p>
            <a:pPr marL="0" indent="0">
              <a:spcBef>
                <a:spcPts val="2500"/>
              </a:spcBef>
              <a:buFont typeface="Arial" panose="020B0604020202020204" pitchFamily="34" charset="0"/>
              <a:buNone/>
            </a:pPr>
            <a:r>
              <a:rPr lang="en-US" b="1"/>
              <a:t>Purpose of Research Ethics</a:t>
            </a:r>
          </a:p>
          <a:p>
            <a:pPr marL="0" lvl="1" indent="0">
              <a:buFont typeface="Arial" panose="020B0604020202020204" pitchFamily="34" charset="0"/>
              <a:buNone/>
            </a:pPr>
            <a:r>
              <a:rPr lang="en-US"/>
              <a:t>Ethical frameworks guide responsible research, ensuring confidentiality, consent, and respect within organisational settings.</a:t>
            </a:r>
          </a:p>
          <a:p>
            <a:pPr marL="0" indent="0">
              <a:spcBef>
                <a:spcPts val="2500"/>
              </a:spcBef>
              <a:buFont typeface="Arial" panose="020B0604020202020204" pitchFamily="34" charset="0"/>
              <a:buNone/>
            </a:pPr>
            <a:r>
              <a:rPr lang="en-US" b="1"/>
              <a:t>Ethical Issues in Workplace Research</a:t>
            </a:r>
          </a:p>
          <a:p>
            <a:pPr marL="0" lvl="1" indent="0">
              <a:buFont typeface="Arial" panose="020B0604020202020204" pitchFamily="34" charset="0"/>
              <a:buNone/>
            </a:pPr>
            <a:r>
              <a:rPr lang="en-US"/>
              <a:t>Power dynamics, bias, and confidentiality affect research outcomes and must be addressed thoughtfully in workplace studies.</a:t>
            </a:r>
          </a:p>
          <a:p>
            <a:pPr marL="0" indent="0">
              <a:spcBef>
                <a:spcPts val="2500"/>
              </a:spcBef>
              <a:buFont typeface="Arial" panose="020B0604020202020204" pitchFamily="34" charset="0"/>
              <a:buNone/>
            </a:pPr>
            <a:r>
              <a:rPr lang="en-US" b="1"/>
              <a:t>Applied Ethics and Reflexivity</a:t>
            </a:r>
          </a:p>
          <a:p>
            <a:pPr marL="0" lvl="1" indent="0">
              <a:buFont typeface="Arial" panose="020B0604020202020204" pitchFamily="34" charset="0"/>
              <a:buNone/>
            </a:pPr>
            <a:r>
              <a:rPr lang="en-US"/>
              <a:t>Learners apply ethical principles practically, reflecting on insider research challenges through blogs and vlogs.</a:t>
            </a:r>
          </a:p>
        </p:txBody>
      </p:sp>
    </p:spTree>
    <p:extLst>
      <p:ext uri="{BB962C8B-B14F-4D97-AF65-F5344CB8AC3E}">
        <p14:creationId xmlns:p14="http://schemas.microsoft.com/office/powerpoint/2010/main" val="1177228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46AA9-13AA-F89A-58CD-6B679221FE95}"/>
              </a:ext>
            </a:extLst>
          </p:cNvPr>
          <p:cNvSpPr>
            <a:spLocks noGrp="1"/>
          </p:cNvSpPr>
          <p:nvPr>
            <p:ph type="title"/>
          </p:nvPr>
        </p:nvSpPr>
        <p:spPr/>
        <p:txBody>
          <a:bodyPr/>
          <a:lstStyle/>
          <a:p>
            <a:r>
              <a:rPr lang="en-US"/>
              <a:t>Key Learning Themes and Outcomes</a:t>
            </a:r>
          </a:p>
        </p:txBody>
      </p:sp>
      <p:pic>
        <p:nvPicPr>
          <p:cNvPr id="7" name="Content Placeholder 6" descr="Healthcare And Medicine, Pandemic - Illness, Medical Exam, Medical Test, Occupational Safety And Health">
            <a:extLst>
              <a:ext uri="{FF2B5EF4-FFF2-40B4-BE49-F238E27FC236}">
                <a16:creationId xmlns:a16="http://schemas.microsoft.com/office/drawing/2014/main" id="{2D95B951-21CB-4D13-A8A7-BF53EE260678}"/>
              </a:ext>
            </a:extLst>
          </p:cNvPr>
          <p:cNvPicPr>
            <a:picLocks noGrp="1" noChangeAspect="1"/>
          </p:cNvPicPr>
          <p:nvPr>
            <p:ph sz="quarter" idx="15"/>
          </p:nvPr>
        </p:nvPicPr>
        <p:blipFill>
          <a:blip r:embed="rId3"/>
          <a:stretch>
            <a:fillRect/>
          </a:stretch>
        </p:blipFill>
        <p:spPr>
          <a:xfrm>
            <a:off x="457200" y="2404668"/>
            <a:ext cx="5443538" cy="3415501"/>
          </a:xfrm>
          <a:prstGeom prst="rect">
            <a:avLst/>
          </a:prstGeom>
        </p:spPr>
      </p:pic>
      <p:sp>
        <p:nvSpPr>
          <p:cNvPr id="4" name="Content Placeholder 3">
            <a:extLst>
              <a:ext uri="{FF2B5EF4-FFF2-40B4-BE49-F238E27FC236}">
                <a16:creationId xmlns:a16="http://schemas.microsoft.com/office/drawing/2014/main" id="{62E8DE3D-9C38-F307-93A1-3C477E0B163E}"/>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lstStyle/>
          <a:p>
            <a:pPr>
              <a:buFont typeface="Arial" panose="020B0604020202020204" pitchFamily="34" charset="0"/>
              <a:buChar char="•"/>
            </a:pPr>
            <a:r>
              <a:rPr lang="en-US"/>
              <a:t>Insider Researcher Role</a:t>
            </a:r>
          </a:p>
          <a:p>
            <a:pPr marL="742950" lvl="1" indent="-285750">
              <a:buFont typeface="Arial" panose="020B0604020202020204" pitchFamily="34" charset="0"/>
              <a:buChar char="•"/>
            </a:pPr>
            <a:r>
              <a:rPr lang="en-US"/>
              <a:t>Explores researching within familiar settings, balancing opportunities and ethical risks for insider researchers.</a:t>
            </a:r>
          </a:p>
          <a:p>
            <a:pPr>
              <a:buFont typeface="Arial" panose="020B0604020202020204" pitchFamily="34" charset="0"/>
              <a:buChar char="•"/>
            </a:pPr>
            <a:r>
              <a:rPr lang="en-US"/>
              <a:t>Purpose of Research Ethics</a:t>
            </a:r>
          </a:p>
          <a:p>
            <a:pPr marL="742950" lvl="1" indent="-285750">
              <a:buFont typeface="Arial" panose="020B0604020202020204" pitchFamily="34" charset="0"/>
              <a:buChar char="•"/>
            </a:pPr>
            <a:r>
              <a:rPr lang="en-US"/>
              <a:t>Focuses on ethical principles that protect participants, researchers, and institutions through consent and confidentiality.</a:t>
            </a:r>
          </a:p>
          <a:p>
            <a:pPr>
              <a:buFont typeface="Arial" panose="020B0604020202020204" pitchFamily="34" charset="0"/>
              <a:buChar char="•"/>
            </a:pPr>
            <a:r>
              <a:rPr lang="en-US"/>
              <a:t>Ethical Challenges in Research</a:t>
            </a:r>
          </a:p>
          <a:p>
            <a:pPr marL="742950" lvl="1" indent="-285750">
              <a:buFont typeface="Arial" panose="020B0604020202020204" pitchFamily="34" charset="0"/>
              <a:buChar char="•"/>
            </a:pPr>
            <a:r>
              <a:rPr lang="en-US"/>
              <a:t>Addresses practical challenges like power imbalance, coercion, and sensitive data handling in workplace research.</a:t>
            </a:r>
          </a:p>
          <a:p>
            <a:pPr>
              <a:buFont typeface="Arial" panose="020B0604020202020204" pitchFamily="34" charset="0"/>
              <a:buChar char="•"/>
            </a:pPr>
            <a:r>
              <a:rPr lang="en-US"/>
              <a:t>Learning Outcomes and Reflexivity</a:t>
            </a:r>
          </a:p>
          <a:p>
            <a:pPr marL="742950" lvl="1" indent="-285750">
              <a:buFont typeface="Arial" panose="020B0604020202020204" pitchFamily="34" charset="0"/>
              <a:buChar char="•"/>
            </a:pPr>
            <a:r>
              <a:rPr lang="en-US"/>
              <a:t>Learners develop skills to identify risks, justify decisions, and reflect on their research role ethically.</a:t>
            </a:r>
          </a:p>
        </p:txBody>
      </p:sp>
      <p:sp>
        <p:nvSpPr>
          <p:cNvPr id="5" name="Footer Placeholder 4">
            <a:extLst>
              <a:ext uri="{FF2B5EF4-FFF2-40B4-BE49-F238E27FC236}">
                <a16:creationId xmlns:a16="http://schemas.microsoft.com/office/drawing/2014/main" id="{5810834E-DBF8-DA65-6C43-BD14FEFB46F8}"/>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6D976274-65CE-ACC2-B08B-EF4E5D0348F0}"/>
              </a:ext>
            </a:extLst>
          </p:cNvPr>
          <p:cNvSpPr>
            <a:spLocks noGrp="1"/>
          </p:cNvSpPr>
          <p:nvPr>
            <p:ph type="sldNum" sz="quarter" idx="12"/>
          </p:nvPr>
        </p:nvSpPr>
        <p:spPr/>
        <p:txBody>
          <a:bodyPr/>
          <a:lstStyle/>
          <a:p>
            <a:fld id="{FD550D4C-7310-48EB-AB4A-11C1BDEC928F}" type="slidenum">
              <a:rPr lang="en-US" smtClean="0"/>
              <a:t>4</a:t>
            </a:fld>
            <a:endParaRPr lang="en-US"/>
          </a:p>
        </p:txBody>
      </p:sp>
    </p:spTree>
    <p:extLst>
      <p:ext uri="{BB962C8B-B14F-4D97-AF65-F5344CB8AC3E}">
        <p14:creationId xmlns:p14="http://schemas.microsoft.com/office/powerpoint/2010/main" val="2902163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A93B2-D699-9351-EC26-4D3E79562341}"/>
              </a:ext>
            </a:extLst>
          </p:cNvPr>
          <p:cNvSpPr>
            <a:spLocks noGrp="1"/>
          </p:cNvSpPr>
          <p:nvPr>
            <p:ph type="ctrTitle"/>
          </p:nvPr>
        </p:nvSpPr>
        <p:spPr>
          <a:xfrm>
            <a:off x="3462958" y="457201"/>
            <a:ext cx="8119442" cy="6248399"/>
          </a:xfrm>
        </p:spPr>
        <p:txBody>
          <a:bodyPr anchor="t">
            <a:normAutofit/>
          </a:bodyPr>
          <a:lstStyle/>
          <a:p>
            <a:r>
              <a:rPr lang="en-US"/>
              <a:t>The Insider Researcher</a:t>
            </a:r>
          </a:p>
        </p:txBody>
      </p:sp>
      <p:sp>
        <p:nvSpPr>
          <p:cNvPr id="4" name="Footer Placeholder 3">
            <a:extLst>
              <a:ext uri="{FF2B5EF4-FFF2-40B4-BE49-F238E27FC236}">
                <a16:creationId xmlns:a16="http://schemas.microsoft.com/office/drawing/2014/main" id="{17F85942-A6F6-62CC-E1E5-B947B87632C9}"/>
              </a:ext>
            </a:extLst>
          </p:cNvPr>
          <p:cNvSpPr>
            <a:spLocks noGrp="1"/>
          </p:cNvSpPr>
          <p:nvPr>
            <p:ph type="ftr" sz="quarter" idx="11"/>
          </p:nvPr>
        </p:nvSpPr>
        <p:spPr>
          <a:xfrm rot="5400000">
            <a:off x="9677399" y="3200402"/>
            <a:ext cx="4571996" cy="457199"/>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67470ABB-E056-C148-9CA0-A61099F18069}"/>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5</a:t>
            </a:fld>
            <a:endParaRPr lang="en-US"/>
          </a:p>
        </p:txBody>
      </p:sp>
    </p:spTree>
    <p:extLst>
      <p:ext uri="{BB962C8B-B14F-4D97-AF65-F5344CB8AC3E}">
        <p14:creationId xmlns:p14="http://schemas.microsoft.com/office/powerpoint/2010/main" val="28209771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639E2-1C36-691A-A02B-45D571896372}"/>
              </a:ext>
            </a:extLst>
          </p:cNvPr>
          <p:cNvSpPr>
            <a:spLocks noGrp="1"/>
          </p:cNvSpPr>
          <p:nvPr>
            <p:ph type="title"/>
          </p:nvPr>
        </p:nvSpPr>
        <p:spPr>
          <a:xfrm>
            <a:off x="4962526" y="457200"/>
            <a:ext cx="6772273" cy="919173"/>
          </a:xfrm>
        </p:spPr>
        <p:txBody>
          <a:bodyPr anchor="t">
            <a:normAutofit/>
          </a:bodyPr>
          <a:lstStyle/>
          <a:p>
            <a:r>
              <a:rPr lang="en-US" sz="3100"/>
              <a:t>Defining the Insider Researcher in Work-Based Research</a:t>
            </a:r>
          </a:p>
        </p:txBody>
      </p:sp>
      <p:sp>
        <p:nvSpPr>
          <p:cNvPr id="5" name="Footer Placeholder 4">
            <a:extLst>
              <a:ext uri="{FF2B5EF4-FFF2-40B4-BE49-F238E27FC236}">
                <a16:creationId xmlns:a16="http://schemas.microsoft.com/office/drawing/2014/main" id="{619D2F87-F17A-BBBC-7175-1F477473D83E}"/>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BF91DBAD-796E-97AC-9542-ED3C8DC45941}"/>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6</a:t>
            </a:fld>
            <a:endParaRPr lang="en-US"/>
          </a:p>
        </p:txBody>
      </p:sp>
      <p:pic>
        <p:nvPicPr>
          <p:cNvPr id="7" name="Content Placeholder 6" descr="High angle shot of a group of businesspeople meeting in the boardroom">
            <a:extLst>
              <a:ext uri="{FF2B5EF4-FFF2-40B4-BE49-F238E27FC236}">
                <a16:creationId xmlns:a16="http://schemas.microsoft.com/office/drawing/2014/main" id="{D79855F5-E37B-4D9E-9C33-CA122ADB26DE}"/>
              </a:ext>
            </a:extLst>
          </p:cNvPr>
          <p:cNvPicPr>
            <a:picLocks noGrp="1" noChangeAspect="1"/>
          </p:cNvPicPr>
          <p:nvPr>
            <p:ph type="pic" sz="quarter" idx="13"/>
          </p:nvPr>
        </p:nvPicPr>
        <p:blipFill>
          <a:blip r:embed="rId3"/>
          <a:srcRect l="33074" r="25470" b="2"/>
          <a:stretch>
            <a:fillRect/>
          </a:stretch>
        </p:blipFill>
        <p:spPr>
          <a:xfrm>
            <a:off x="457199" y="1"/>
            <a:ext cx="3948735" cy="6858000"/>
          </a:xfrm>
        </p:spPr>
      </p:pic>
      <p:sp>
        <p:nvSpPr>
          <p:cNvPr id="4" name="Content Placeholder 3">
            <a:extLst>
              <a:ext uri="{FF2B5EF4-FFF2-40B4-BE49-F238E27FC236}">
                <a16:creationId xmlns:a16="http://schemas.microsoft.com/office/drawing/2014/main" id="{F966093F-76FB-DC53-3E3F-54B97586DC9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Definition of Insider Researcher</a:t>
            </a:r>
          </a:p>
          <a:p>
            <a:pPr marL="0" lvl="1" indent="0">
              <a:buFont typeface="Arial" panose="020B0604020202020204" pitchFamily="34" charset="0"/>
              <a:buNone/>
            </a:pPr>
            <a:r>
              <a:rPr lang="en-US"/>
              <a:t>An insider researcher studies their own workplace or community, using existing knowledge and relationships in research.</a:t>
            </a:r>
          </a:p>
          <a:p>
            <a:pPr marL="0" indent="0">
              <a:spcBef>
                <a:spcPts val="2500"/>
              </a:spcBef>
              <a:buFont typeface="Arial" panose="020B0604020202020204" pitchFamily="34" charset="0"/>
              <a:buNone/>
            </a:pPr>
            <a:r>
              <a:rPr lang="en-US" b="1"/>
              <a:t>Challenges of Insider Role</a:t>
            </a:r>
          </a:p>
          <a:p>
            <a:pPr marL="0" lvl="1" indent="0">
              <a:buFont typeface="Arial" panose="020B0604020202020204" pitchFamily="34" charset="0"/>
              <a:buNone/>
            </a:pPr>
            <a:r>
              <a:rPr lang="en-US"/>
              <a:t>Insider researchers face challenges around objectivity, dual roles, and participant perceptions in their research process.</a:t>
            </a:r>
          </a:p>
          <a:p>
            <a:pPr marL="0" indent="0">
              <a:spcBef>
                <a:spcPts val="2500"/>
              </a:spcBef>
              <a:buFont typeface="Arial" panose="020B0604020202020204" pitchFamily="34" charset="0"/>
              <a:buNone/>
            </a:pPr>
            <a:r>
              <a:rPr lang="en-US" b="1"/>
              <a:t>Importance of Reflexivity</a:t>
            </a:r>
          </a:p>
          <a:p>
            <a:pPr marL="0" lvl="1" indent="0">
              <a:buFont typeface="Arial" panose="020B0604020202020204" pitchFamily="34" charset="0"/>
              <a:buNone/>
            </a:pPr>
            <a:r>
              <a:rPr lang="en-US"/>
              <a:t>Continuous self-reflection helps insider researchers understand how their position influences data collection and interpretation.</a:t>
            </a:r>
          </a:p>
          <a:p>
            <a:pPr marL="0" indent="0">
              <a:spcBef>
                <a:spcPts val="2500"/>
              </a:spcBef>
              <a:buFont typeface="Arial" panose="020B0604020202020204" pitchFamily="34" charset="0"/>
              <a:buNone/>
            </a:pPr>
            <a:r>
              <a:rPr lang="en-US" b="1"/>
              <a:t>Ethical and Methodological Considerations</a:t>
            </a:r>
          </a:p>
          <a:p>
            <a:pPr marL="0" lvl="1" indent="0">
              <a:buFont typeface="Arial" panose="020B0604020202020204" pitchFamily="34" charset="0"/>
              <a:buNone/>
            </a:pPr>
            <a:r>
              <a:rPr lang="en-US"/>
              <a:t>Recognizing insider status is vital for addressing ethical responsibilities and methodological challenges in work-based research.</a:t>
            </a:r>
          </a:p>
        </p:txBody>
      </p:sp>
    </p:spTree>
    <p:extLst>
      <p:ext uri="{BB962C8B-B14F-4D97-AF65-F5344CB8AC3E}">
        <p14:creationId xmlns:p14="http://schemas.microsoft.com/office/powerpoint/2010/main" val="26002419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5A7D6-4281-5677-ED6B-91B26C47AC55}"/>
              </a:ext>
            </a:extLst>
          </p:cNvPr>
          <p:cNvSpPr>
            <a:spLocks noGrp="1"/>
          </p:cNvSpPr>
          <p:nvPr>
            <p:ph type="title"/>
          </p:nvPr>
        </p:nvSpPr>
        <p:spPr>
          <a:xfrm>
            <a:off x="6843095" y="457201"/>
            <a:ext cx="4891705" cy="1291274"/>
          </a:xfrm>
        </p:spPr>
        <p:txBody>
          <a:bodyPr anchor="t">
            <a:normAutofit/>
          </a:bodyPr>
          <a:lstStyle/>
          <a:p>
            <a:r>
              <a:rPr lang="en-US" sz="3100"/>
              <a:t>Advantages and Disadvantages of Being an Insider Researcher</a:t>
            </a:r>
          </a:p>
        </p:txBody>
      </p:sp>
      <p:sp>
        <p:nvSpPr>
          <p:cNvPr id="5" name="Footer Placeholder 4">
            <a:extLst>
              <a:ext uri="{FF2B5EF4-FFF2-40B4-BE49-F238E27FC236}">
                <a16:creationId xmlns:a16="http://schemas.microsoft.com/office/drawing/2014/main" id="{C4A122A9-D3DA-C144-BD58-1CFFBDCD8B95}"/>
              </a:ext>
            </a:extLst>
          </p:cNvPr>
          <p:cNvSpPr>
            <a:spLocks noGrp="1"/>
          </p:cNvSpPr>
          <p:nvPr>
            <p:ph type="ftr" sz="quarter" idx="11"/>
          </p:nvPr>
        </p:nvSpPr>
        <p:spPr>
          <a:xfrm rot="16200000">
            <a:off x="-2057401" y="3200401"/>
            <a:ext cx="4572003" cy="457200"/>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5241A236-B55C-CF70-5137-E27B31D4F0E0}"/>
              </a:ext>
            </a:extLst>
          </p:cNvPr>
          <p:cNvSpPr>
            <a:spLocks noGrp="1"/>
          </p:cNvSpPr>
          <p:nvPr>
            <p:ph type="sldNum" sz="quarter" idx="12"/>
          </p:nvPr>
        </p:nvSpPr>
        <p:spPr>
          <a:xfrm>
            <a:off x="0" y="5715000"/>
            <a:ext cx="457200" cy="761999"/>
          </a:xfrm>
        </p:spPr>
        <p:txBody>
          <a:bodyPr anchor="b">
            <a:normAutofit/>
          </a:bodyPr>
          <a:lstStyle/>
          <a:p>
            <a:pPr>
              <a:spcAft>
                <a:spcPts val="600"/>
              </a:spcAft>
            </a:pPr>
            <a:fld id="{FD550D4C-7310-48EB-AB4A-11C1BDEC928F}" type="slidenum">
              <a:rPr lang="en-US" smtClean="0"/>
              <a:pPr>
                <a:spcAft>
                  <a:spcPts val="600"/>
                </a:spcAft>
              </a:pPr>
              <a:t>7</a:t>
            </a:fld>
            <a:endParaRPr lang="en-US"/>
          </a:p>
        </p:txBody>
      </p:sp>
      <p:pic>
        <p:nvPicPr>
          <p:cNvPr id="7" name="Content Placeholder 6" descr="Teamwork Gear and teamwork concept. Gears part working with Teamwork Gear.">
            <a:extLst>
              <a:ext uri="{FF2B5EF4-FFF2-40B4-BE49-F238E27FC236}">
                <a16:creationId xmlns:a16="http://schemas.microsoft.com/office/drawing/2014/main" id="{9DE89DC4-7C90-4B83-9043-8F49BAA910E6}"/>
              </a:ext>
            </a:extLst>
          </p:cNvPr>
          <p:cNvPicPr>
            <a:picLocks noGrp="1" noChangeAspect="1"/>
          </p:cNvPicPr>
          <p:nvPr>
            <p:ph type="pic" sz="quarter" idx="13"/>
          </p:nvPr>
        </p:nvPicPr>
        <p:blipFill>
          <a:blip r:embed="rId3"/>
          <a:srcRect l="25883" r="23117"/>
          <a:stretch>
            <a:fillRect/>
          </a:stretch>
        </p:blipFill>
        <p:spPr>
          <a:xfrm>
            <a:off x="457200" y="10"/>
            <a:ext cx="5829303" cy="6857990"/>
          </a:xfrm>
        </p:spPr>
      </p:pic>
      <p:sp>
        <p:nvSpPr>
          <p:cNvPr id="4" name="Content Placeholder 3">
            <a:extLst>
              <a:ext uri="{FF2B5EF4-FFF2-40B4-BE49-F238E27FC236}">
                <a16:creationId xmlns:a16="http://schemas.microsoft.com/office/drawing/2014/main" id="{168DF11D-C206-6923-6FD2-A1AE746F938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43095" y="2129475"/>
            <a:ext cx="4891704" cy="4347525"/>
          </a:xfrm>
        </p:spPr>
        <p:txBody>
          <a:bodyPr>
            <a:normAutofit/>
          </a:bodyPr>
          <a:lstStyle/>
          <a:p>
            <a:pPr marL="0" indent="0">
              <a:spcBef>
                <a:spcPts val="2500"/>
              </a:spcBef>
              <a:buFont typeface="Arial" panose="020B0604020202020204" pitchFamily="34" charset="0"/>
              <a:buNone/>
            </a:pPr>
            <a:r>
              <a:rPr lang="en-US" b="1"/>
              <a:t>Advantages of Insider Research</a:t>
            </a:r>
          </a:p>
          <a:p>
            <a:pPr marL="0" lvl="1" indent="0">
              <a:buFont typeface="Arial" panose="020B0604020202020204" pitchFamily="34" charset="0"/>
              <a:buNone/>
            </a:pPr>
            <a:r>
              <a:rPr lang="en-US"/>
              <a:t>Insider researchers gain easier access, build trust, and possess cultural knowledge for richer data collection.</a:t>
            </a:r>
          </a:p>
          <a:p>
            <a:pPr marL="0" indent="0">
              <a:spcBef>
                <a:spcPts val="2500"/>
              </a:spcBef>
              <a:buFont typeface="Arial" panose="020B0604020202020204" pitchFamily="34" charset="0"/>
              <a:buNone/>
            </a:pPr>
            <a:r>
              <a:rPr lang="en-US" b="1"/>
              <a:t>Disadvantages of Insider Research</a:t>
            </a:r>
          </a:p>
          <a:p>
            <a:pPr marL="0" lvl="1" indent="0">
              <a:buFont typeface="Arial" panose="020B0604020202020204" pitchFamily="34" charset="0"/>
              <a:buNone/>
            </a:pPr>
            <a:r>
              <a:rPr lang="en-US"/>
              <a:t>Familiarity may cause bias, overlooked details, power dynamics, and confidentiality challenges in small teams.</a:t>
            </a:r>
          </a:p>
          <a:p>
            <a:pPr marL="0" indent="0">
              <a:spcBef>
                <a:spcPts val="2500"/>
              </a:spcBef>
              <a:buFont typeface="Arial" panose="020B0604020202020204" pitchFamily="34" charset="0"/>
              <a:buNone/>
            </a:pPr>
            <a:r>
              <a:rPr lang="en-US" b="1"/>
              <a:t>Mitigating Risks</a:t>
            </a:r>
          </a:p>
          <a:p>
            <a:pPr marL="0" lvl="1" indent="0">
              <a:buFont typeface="Arial" panose="020B0604020202020204" pitchFamily="34" charset="0"/>
              <a:buNone/>
            </a:pPr>
            <a:r>
              <a:rPr lang="en-US"/>
              <a:t>Reflexivity, transparent communication, and ethical guidelines help manage insider research challenges effectively.</a:t>
            </a:r>
          </a:p>
        </p:txBody>
      </p:sp>
    </p:spTree>
    <p:extLst>
      <p:ext uri="{BB962C8B-B14F-4D97-AF65-F5344CB8AC3E}">
        <p14:creationId xmlns:p14="http://schemas.microsoft.com/office/powerpoint/2010/main" val="31049643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DF234-2933-35D0-BD01-0773E94F3F54}"/>
              </a:ext>
            </a:extLst>
          </p:cNvPr>
          <p:cNvSpPr>
            <a:spLocks noGrp="1"/>
          </p:cNvSpPr>
          <p:nvPr>
            <p:ph type="ctrTitle"/>
          </p:nvPr>
        </p:nvSpPr>
        <p:spPr>
          <a:xfrm>
            <a:off x="3462958" y="457201"/>
            <a:ext cx="8119442" cy="6248399"/>
          </a:xfrm>
        </p:spPr>
        <p:txBody>
          <a:bodyPr anchor="t">
            <a:normAutofit/>
          </a:bodyPr>
          <a:lstStyle/>
          <a:p>
            <a:r>
              <a:rPr lang="en-US"/>
              <a:t>Purpose of Research Ethics</a:t>
            </a:r>
          </a:p>
        </p:txBody>
      </p:sp>
      <p:sp>
        <p:nvSpPr>
          <p:cNvPr id="4" name="Footer Placeholder 3">
            <a:extLst>
              <a:ext uri="{FF2B5EF4-FFF2-40B4-BE49-F238E27FC236}">
                <a16:creationId xmlns:a16="http://schemas.microsoft.com/office/drawing/2014/main" id="{D805F3AA-5857-88B1-D34A-73B6B75E371D}"/>
              </a:ext>
            </a:extLst>
          </p:cNvPr>
          <p:cNvSpPr>
            <a:spLocks noGrp="1"/>
          </p:cNvSpPr>
          <p:nvPr>
            <p:ph type="ftr" sz="quarter" idx="11"/>
          </p:nvPr>
        </p:nvSpPr>
        <p:spPr>
          <a:xfrm rot="5400000">
            <a:off x="9677399" y="3200402"/>
            <a:ext cx="4571996" cy="457199"/>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D220A343-9AC4-B94C-706C-BBEB075C16CF}"/>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8</a:t>
            </a:fld>
            <a:endParaRPr lang="en-US"/>
          </a:p>
        </p:txBody>
      </p:sp>
    </p:spTree>
    <p:extLst>
      <p:ext uri="{BB962C8B-B14F-4D97-AF65-F5344CB8AC3E}">
        <p14:creationId xmlns:p14="http://schemas.microsoft.com/office/powerpoint/2010/main" val="3882075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37C4-70CE-AC23-4D17-692EC44812BB}"/>
              </a:ext>
            </a:extLst>
          </p:cNvPr>
          <p:cNvSpPr>
            <a:spLocks noGrp="1"/>
          </p:cNvSpPr>
          <p:nvPr>
            <p:ph type="title"/>
          </p:nvPr>
        </p:nvSpPr>
        <p:spPr>
          <a:xfrm>
            <a:off x="4962526" y="457200"/>
            <a:ext cx="6772273" cy="919173"/>
          </a:xfrm>
        </p:spPr>
        <p:txBody>
          <a:bodyPr anchor="t">
            <a:normAutofit/>
          </a:bodyPr>
          <a:lstStyle/>
          <a:p>
            <a:r>
              <a:rPr lang="en-US" sz="3700"/>
              <a:t>Why Research Ethics Are Essential</a:t>
            </a:r>
          </a:p>
        </p:txBody>
      </p:sp>
      <p:sp>
        <p:nvSpPr>
          <p:cNvPr id="5" name="Footer Placeholder 4">
            <a:extLst>
              <a:ext uri="{FF2B5EF4-FFF2-40B4-BE49-F238E27FC236}">
                <a16:creationId xmlns:a16="http://schemas.microsoft.com/office/drawing/2014/main" id="{DC518030-58C2-BDF2-8432-0637B6A6AF4B}"/>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4E41B39A-E901-1E99-E341-6A05170E0B15}"/>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9</a:t>
            </a:fld>
            <a:endParaRPr lang="en-US"/>
          </a:p>
        </p:txBody>
      </p:sp>
      <p:pic>
        <p:nvPicPr>
          <p:cNvPr id="7" name="Content Placeholder 6" descr="White text Bubbles isolated on blue background">
            <a:extLst>
              <a:ext uri="{FF2B5EF4-FFF2-40B4-BE49-F238E27FC236}">
                <a16:creationId xmlns:a16="http://schemas.microsoft.com/office/drawing/2014/main" id="{617B9506-C38E-4385-A910-28612008A5FC}"/>
              </a:ext>
            </a:extLst>
          </p:cNvPr>
          <p:cNvPicPr>
            <a:picLocks noGrp="1" noChangeAspect="1"/>
          </p:cNvPicPr>
          <p:nvPr>
            <p:ph type="pic" sz="quarter" idx="13"/>
          </p:nvPr>
        </p:nvPicPr>
        <p:blipFill>
          <a:blip r:embed="rId3"/>
          <a:stretch/>
        </p:blipFill>
        <p:spPr>
          <a:xfrm>
            <a:off x="457199" y="1686622"/>
            <a:ext cx="3948735" cy="3484758"/>
          </a:xfrm>
        </p:spPr>
      </p:pic>
      <p:sp>
        <p:nvSpPr>
          <p:cNvPr id="4" name="Content Placeholder 3">
            <a:extLst>
              <a:ext uri="{FF2B5EF4-FFF2-40B4-BE49-F238E27FC236}">
                <a16:creationId xmlns:a16="http://schemas.microsoft.com/office/drawing/2014/main" id="{67C3426B-A90A-FD6F-10ED-1A941CF57EB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Protection and Respect</a:t>
            </a:r>
          </a:p>
          <a:p>
            <a:pPr marL="0" lvl="1" indent="0">
              <a:buFont typeface="Arial" panose="020B0604020202020204" pitchFamily="34" charset="0"/>
              <a:buNone/>
            </a:pPr>
            <a:r>
              <a:rPr lang="en-US"/>
              <a:t>Research ethics protect participants from harm and ensure respect, integrity, and accountability in research.</a:t>
            </a:r>
          </a:p>
          <a:p>
            <a:pPr marL="0" indent="0">
              <a:spcBef>
                <a:spcPts val="2500"/>
              </a:spcBef>
              <a:buFont typeface="Arial" panose="020B0604020202020204" pitchFamily="34" charset="0"/>
              <a:buNone/>
            </a:pPr>
            <a:r>
              <a:rPr lang="en-US" b="1"/>
              <a:t>Informed Consent and Voluntary Participation</a:t>
            </a:r>
          </a:p>
          <a:p>
            <a:pPr marL="0" lvl="1" indent="0">
              <a:buFont typeface="Arial" panose="020B0604020202020204" pitchFamily="34" charset="0"/>
              <a:buNone/>
            </a:pPr>
            <a:r>
              <a:rPr lang="en-US"/>
              <a:t>Ethics promote informed consent, ensuring participants understand their role and can withdraw without consequences.</a:t>
            </a:r>
          </a:p>
          <a:p>
            <a:pPr marL="0" indent="0">
              <a:spcBef>
                <a:spcPts val="2500"/>
              </a:spcBef>
              <a:buFont typeface="Arial" panose="020B0604020202020204" pitchFamily="34" charset="0"/>
              <a:buNone/>
            </a:pPr>
            <a:r>
              <a:rPr lang="en-US" b="1"/>
              <a:t>Safeguarding Research Credibility</a:t>
            </a:r>
          </a:p>
          <a:p>
            <a:pPr marL="0" lvl="1" indent="0">
              <a:buFont typeface="Arial" panose="020B0604020202020204" pitchFamily="34" charset="0"/>
              <a:buNone/>
            </a:pPr>
            <a:r>
              <a:rPr lang="en-US"/>
              <a:t>Ethical approvals and frameworks maintain research trustworthiness and protect professional reputations.</a:t>
            </a:r>
          </a:p>
          <a:p>
            <a:pPr marL="0" indent="0">
              <a:spcBef>
                <a:spcPts val="2500"/>
              </a:spcBef>
              <a:buFont typeface="Arial" panose="020B0604020202020204" pitchFamily="34" charset="0"/>
              <a:buNone/>
            </a:pPr>
            <a:r>
              <a:rPr lang="en-US" b="1"/>
              <a:t>Reflection of Societal Values</a:t>
            </a:r>
          </a:p>
          <a:p>
            <a:pPr marL="0" lvl="1" indent="0">
              <a:buFont typeface="Arial" panose="020B0604020202020204" pitchFamily="34" charset="0"/>
              <a:buNone/>
            </a:pPr>
            <a:r>
              <a:rPr lang="en-US"/>
              <a:t>Research ethics embody fairness, autonomy, and responsibility, reinforcing legitimacy and professionalism.</a:t>
            </a:r>
          </a:p>
        </p:txBody>
      </p:sp>
    </p:spTree>
    <p:extLst>
      <p:ext uri="{BB962C8B-B14F-4D97-AF65-F5344CB8AC3E}">
        <p14:creationId xmlns:p14="http://schemas.microsoft.com/office/powerpoint/2010/main" val="39644665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88640-9623-8339-A934-4139A8CF8DEF}"/>
              </a:ext>
            </a:extLst>
          </p:cNvPr>
          <p:cNvSpPr>
            <a:spLocks noGrp="1"/>
          </p:cNvSpPr>
          <p:nvPr>
            <p:ph type="title"/>
          </p:nvPr>
        </p:nvSpPr>
        <p:spPr>
          <a:xfrm>
            <a:off x="4962526" y="457200"/>
            <a:ext cx="6772273" cy="919173"/>
          </a:xfrm>
        </p:spPr>
        <p:txBody>
          <a:bodyPr anchor="t">
            <a:normAutofit/>
          </a:bodyPr>
          <a:lstStyle/>
          <a:p>
            <a:r>
              <a:rPr lang="en-US" sz="3100"/>
              <a:t>Core Ethical Principles in Research Practice</a:t>
            </a:r>
          </a:p>
        </p:txBody>
      </p:sp>
      <p:sp>
        <p:nvSpPr>
          <p:cNvPr id="5" name="Footer Placeholder 4">
            <a:extLst>
              <a:ext uri="{FF2B5EF4-FFF2-40B4-BE49-F238E27FC236}">
                <a16:creationId xmlns:a16="http://schemas.microsoft.com/office/drawing/2014/main" id="{5012D47E-122C-E98D-9F59-9BD3A6831B3E}"/>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006C05B2-B732-BB9B-2787-B0AF495E049D}"/>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10</a:t>
            </a:fld>
            <a:endParaRPr lang="en-US"/>
          </a:p>
        </p:txBody>
      </p:sp>
      <p:pic>
        <p:nvPicPr>
          <p:cNvPr id="7" name="Content Placeholder 6" descr="Unemployment, social issues theme.  Unemployed man registers at a local job fair table.  The unrecognizable mid-adult man fills out employment applications and has his resume ready for potential employers as he hopes for an interview.  Over shoulder view.">
            <a:extLst>
              <a:ext uri="{FF2B5EF4-FFF2-40B4-BE49-F238E27FC236}">
                <a16:creationId xmlns:a16="http://schemas.microsoft.com/office/drawing/2014/main" id="{1EE6C7F2-3DFA-4917-9377-1407855F91F7}"/>
              </a:ext>
            </a:extLst>
          </p:cNvPr>
          <p:cNvPicPr>
            <a:picLocks noGrp="1" noChangeAspect="1"/>
          </p:cNvPicPr>
          <p:nvPr>
            <p:ph type="pic" sz="quarter" idx="13"/>
          </p:nvPr>
        </p:nvPicPr>
        <p:blipFill>
          <a:blip r:embed="rId3"/>
          <a:srcRect l="12265" r="49301" b="-2"/>
          <a:stretch>
            <a:fillRect/>
          </a:stretch>
        </p:blipFill>
        <p:spPr>
          <a:xfrm>
            <a:off x="457199" y="1"/>
            <a:ext cx="3948735" cy="6858000"/>
          </a:xfrm>
        </p:spPr>
      </p:pic>
      <p:sp>
        <p:nvSpPr>
          <p:cNvPr id="4" name="Content Placeholder 3">
            <a:extLst>
              <a:ext uri="{FF2B5EF4-FFF2-40B4-BE49-F238E27FC236}">
                <a16:creationId xmlns:a16="http://schemas.microsoft.com/office/drawing/2014/main" id="{A5B1D0EA-51A4-E1E5-93EF-BF0AA2271CE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Informed Consent</a:t>
            </a:r>
          </a:p>
          <a:p>
            <a:pPr marL="0" lvl="1" indent="0">
              <a:buFont typeface="Arial" panose="020B0604020202020204" pitchFamily="34" charset="0"/>
              <a:buNone/>
            </a:pPr>
            <a:r>
              <a:rPr lang="en-US"/>
              <a:t>Participants must fully understand the research purpose, methods, and implications before agreeing to participate.</a:t>
            </a:r>
          </a:p>
          <a:p>
            <a:pPr marL="0" indent="0">
              <a:spcBef>
                <a:spcPts val="2500"/>
              </a:spcBef>
              <a:buFont typeface="Arial" panose="020B0604020202020204" pitchFamily="34" charset="0"/>
              <a:buNone/>
            </a:pPr>
            <a:r>
              <a:rPr lang="en-US" b="1"/>
              <a:t>Confidentiality and Anonymity</a:t>
            </a:r>
          </a:p>
          <a:p>
            <a:pPr marL="0" lvl="1" indent="0">
              <a:buFont typeface="Arial" panose="020B0604020202020204" pitchFamily="34" charset="0"/>
              <a:buNone/>
            </a:pPr>
            <a:r>
              <a:rPr lang="en-US"/>
              <a:t>Protecting participant identities and ensuring data anonymity is essential, especially in small organizations.</a:t>
            </a:r>
          </a:p>
          <a:p>
            <a:pPr marL="0" indent="0">
              <a:spcBef>
                <a:spcPts val="2500"/>
              </a:spcBef>
              <a:buFont typeface="Arial" panose="020B0604020202020204" pitchFamily="34" charset="0"/>
              <a:buNone/>
            </a:pPr>
            <a:r>
              <a:rPr lang="en-US" b="1"/>
              <a:t>Right to Withdraw</a:t>
            </a:r>
          </a:p>
          <a:p>
            <a:pPr marL="0" lvl="1" indent="0">
              <a:buFont typeface="Arial" panose="020B0604020202020204" pitchFamily="34" charset="0"/>
              <a:buNone/>
            </a:pPr>
            <a:r>
              <a:rPr lang="en-US"/>
              <a:t>Participants retain control and may withdraw from research at any stage without consequence.</a:t>
            </a:r>
          </a:p>
          <a:p>
            <a:pPr marL="0" indent="0">
              <a:spcBef>
                <a:spcPts val="2500"/>
              </a:spcBef>
              <a:buFont typeface="Arial" panose="020B0604020202020204" pitchFamily="34" charset="0"/>
              <a:buNone/>
            </a:pPr>
            <a:r>
              <a:rPr lang="en-US" b="1"/>
              <a:t>Avoidance of Harm and Data Protection</a:t>
            </a:r>
          </a:p>
          <a:p>
            <a:pPr marL="0" lvl="1" indent="0">
              <a:buFont typeface="Arial" panose="020B0604020202020204" pitchFamily="34" charset="0"/>
              <a:buNone/>
            </a:pPr>
            <a:r>
              <a:rPr lang="en-US"/>
              <a:t>Researchers must prevent physical, psychological, social harm and ensure responsible, secure data handling.</a:t>
            </a:r>
          </a:p>
        </p:txBody>
      </p:sp>
    </p:spTree>
    <p:extLst>
      <p:ext uri="{BB962C8B-B14F-4D97-AF65-F5344CB8AC3E}">
        <p14:creationId xmlns:p14="http://schemas.microsoft.com/office/powerpoint/2010/main" val="21611799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7EA85-B7B1-F6F9-70A1-A573A85D186C}"/>
              </a:ext>
            </a:extLst>
          </p:cNvPr>
          <p:cNvSpPr>
            <a:spLocks noGrp="1"/>
          </p:cNvSpPr>
          <p:nvPr>
            <p:ph type="ctrTitle"/>
          </p:nvPr>
        </p:nvSpPr>
        <p:spPr>
          <a:xfrm>
            <a:off x="3462958" y="457201"/>
            <a:ext cx="8119442" cy="6248399"/>
          </a:xfrm>
        </p:spPr>
        <p:txBody>
          <a:bodyPr anchor="t">
            <a:normAutofit/>
          </a:bodyPr>
          <a:lstStyle/>
          <a:p>
            <a:r>
              <a:rPr lang="en-US"/>
              <a:t>Ethical Issues and Considerations in the Workplace</a:t>
            </a:r>
          </a:p>
        </p:txBody>
      </p:sp>
      <p:sp>
        <p:nvSpPr>
          <p:cNvPr id="4" name="Footer Placeholder 3">
            <a:extLst>
              <a:ext uri="{FF2B5EF4-FFF2-40B4-BE49-F238E27FC236}">
                <a16:creationId xmlns:a16="http://schemas.microsoft.com/office/drawing/2014/main" id="{562C6547-20A9-12EB-6739-021AACF6023B}"/>
              </a:ext>
            </a:extLst>
          </p:cNvPr>
          <p:cNvSpPr>
            <a:spLocks noGrp="1"/>
          </p:cNvSpPr>
          <p:nvPr>
            <p:ph type="ftr" sz="quarter" idx="11"/>
          </p:nvPr>
        </p:nvSpPr>
        <p:spPr>
          <a:xfrm rot="5400000">
            <a:off x="9677399" y="3200402"/>
            <a:ext cx="4571996" cy="457199"/>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8A0B6857-8581-DDD3-1325-F924551BB123}"/>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11</a:t>
            </a:fld>
            <a:endParaRPr lang="en-US"/>
          </a:p>
        </p:txBody>
      </p:sp>
    </p:spTree>
    <p:extLst>
      <p:ext uri="{BB962C8B-B14F-4D97-AF65-F5344CB8AC3E}">
        <p14:creationId xmlns:p14="http://schemas.microsoft.com/office/powerpoint/2010/main" val="13422137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E6F16-068F-6D36-2FA1-D3245B65356D}"/>
              </a:ext>
            </a:extLst>
          </p:cNvPr>
          <p:cNvSpPr>
            <a:spLocks noGrp="1"/>
          </p:cNvSpPr>
          <p:nvPr>
            <p:ph type="title"/>
          </p:nvPr>
        </p:nvSpPr>
        <p:spPr>
          <a:xfrm>
            <a:off x="4962526" y="457200"/>
            <a:ext cx="6772273" cy="919173"/>
          </a:xfrm>
        </p:spPr>
        <p:txBody>
          <a:bodyPr anchor="t">
            <a:normAutofit/>
          </a:bodyPr>
          <a:lstStyle/>
          <a:p>
            <a:r>
              <a:rPr lang="en-US" sz="3100"/>
              <a:t>Common Ethical Challenges in Workplace Research</a:t>
            </a:r>
          </a:p>
        </p:txBody>
      </p:sp>
      <p:sp>
        <p:nvSpPr>
          <p:cNvPr id="5" name="Footer Placeholder 4">
            <a:extLst>
              <a:ext uri="{FF2B5EF4-FFF2-40B4-BE49-F238E27FC236}">
                <a16:creationId xmlns:a16="http://schemas.microsoft.com/office/drawing/2014/main" id="{CE21ECDF-8B74-770B-E0CD-5B7A7678C45D}"/>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26E788C8-E967-2662-997E-4080A360DF2B}"/>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12</a:t>
            </a:fld>
            <a:endParaRPr lang="en-US"/>
          </a:p>
        </p:txBody>
      </p:sp>
      <p:pic>
        <p:nvPicPr>
          <p:cNvPr id="7" name="Content Placeholder 6" descr="Directly above shot of an office desk with a digital tablet, computer keyboard, calculator, notebook, cup of coffee, office plant and some scrunched papers and documents with a magnifying glass and eyeglasses lying on top.">
            <a:extLst>
              <a:ext uri="{FF2B5EF4-FFF2-40B4-BE49-F238E27FC236}">
                <a16:creationId xmlns:a16="http://schemas.microsoft.com/office/drawing/2014/main" id="{45AB00A7-02A8-4895-8B83-66B6FEA75589}"/>
              </a:ext>
            </a:extLst>
          </p:cNvPr>
          <p:cNvPicPr>
            <a:picLocks noGrp="1" noChangeAspect="1"/>
          </p:cNvPicPr>
          <p:nvPr>
            <p:ph type="pic" sz="quarter" idx="13"/>
          </p:nvPr>
        </p:nvPicPr>
        <p:blipFill>
          <a:blip r:embed="rId3"/>
          <a:srcRect l="29260" r="32306" b="-2"/>
          <a:stretch>
            <a:fillRect/>
          </a:stretch>
        </p:blipFill>
        <p:spPr>
          <a:xfrm>
            <a:off x="457199" y="1"/>
            <a:ext cx="3948735" cy="6858000"/>
          </a:xfrm>
        </p:spPr>
      </p:pic>
      <p:sp>
        <p:nvSpPr>
          <p:cNvPr id="4" name="Content Placeholder 3">
            <a:extLst>
              <a:ext uri="{FF2B5EF4-FFF2-40B4-BE49-F238E27FC236}">
                <a16:creationId xmlns:a16="http://schemas.microsoft.com/office/drawing/2014/main" id="{57029C17-A092-4D55-ECA0-619278BF7A1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Power Imbalance Issues</a:t>
            </a:r>
          </a:p>
          <a:p>
            <a:pPr marL="0" lvl="1" indent="0">
              <a:buFont typeface="Arial" panose="020B0604020202020204" pitchFamily="34" charset="0"/>
              <a:buNone/>
            </a:pPr>
            <a:r>
              <a:rPr lang="en-US"/>
              <a:t>Power imbalances affect voluntary participation and informed consent in workplace research settings.</a:t>
            </a:r>
          </a:p>
          <a:p>
            <a:pPr marL="0" indent="0">
              <a:spcBef>
                <a:spcPts val="2500"/>
              </a:spcBef>
              <a:buFont typeface="Arial" panose="020B0604020202020204" pitchFamily="34" charset="0"/>
              <a:buNone/>
            </a:pPr>
            <a:r>
              <a:rPr lang="en-US" b="1"/>
              <a:t>Confidentiality Challenges</a:t>
            </a:r>
          </a:p>
          <a:p>
            <a:pPr marL="0" lvl="1" indent="0">
              <a:buFont typeface="Arial" panose="020B0604020202020204" pitchFamily="34" charset="0"/>
              <a:buNone/>
            </a:pPr>
            <a:r>
              <a:rPr lang="en-US"/>
              <a:t>Maintaining confidentiality is difficult in small teams where individuals may be identifiable despite anonymization.</a:t>
            </a:r>
          </a:p>
          <a:p>
            <a:pPr marL="0" indent="0">
              <a:spcBef>
                <a:spcPts val="2500"/>
              </a:spcBef>
              <a:buFont typeface="Arial" panose="020B0604020202020204" pitchFamily="34" charset="0"/>
              <a:buNone/>
            </a:pPr>
            <a:r>
              <a:rPr lang="en-US" b="1"/>
              <a:t>Dual-Role Conflicts</a:t>
            </a:r>
          </a:p>
          <a:p>
            <a:pPr marL="0" lvl="1" indent="0">
              <a:buFont typeface="Arial" panose="020B0604020202020204" pitchFamily="34" charset="0"/>
              <a:buNone/>
            </a:pPr>
            <a:r>
              <a:rPr lang="en-US"/>
              <a:t>Researchers face conflicts balancing professional duties with ethical research responsibilities in workplace studies.</a:t>
            </a:r>
          </a:p>
          <a:p>
            <a:pPr marL="0" indent="0">
              <a:spcBef>
                <a:spcPts val="2500"/>
              </a:spcBef>
              <a:buFont typeface="Arial" panose="020B0604020202020204" pitchFamily="34" charset="0"/>
              <a:buNone/>
            </a:pPr>
            <a:r>
              <a:rPr lang="en-US" b="1"/>
              <a:t>Participant Fear and Self-Censorship</a:t>
            </a:r>
          </a:p>
          <a:p>
            <a:pPr marL="0" lvl="1" indent="0">
              <a:buFont typeface="Arial" panose="020B0604020202020204" pitchFamily="34" charset="0"/>
              <a:buNone/>
            </a:pPr>
            <a:r>
              <a:rPr lang="en-US"/>
              <a:t>Fear of negative consequences may lead participants to self-censor or experience stress during research.</a:t>
            </a:r>
          </a:p>
        </p:txBody>
      </p:sp>
    </p:spTree>
    <p:extLst>
      <p:ext uri="{BB962C8B-B14F-4D97-AF65-F5344CB8AC3E}">
        <p14:creationId xmlns:p14="http://schemas.microsoft.com/office/powerpoint/2010/main" val="42623427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5A21A-15F5-F5B4-D31C-9EB149FECBBB}"/>
              </a:ext>
            </a:extLst>
          </p:cNvPr>
          <p:cNvSpPr>
            <a:spLocks noGrp="1"/>
          </p:cNvSpPr>
          <p:nvPr>
            <p:ph type="title"/>
          </p:nvPr>
        </p:nvSpPr>
        <p:spPr>
          <a:xfrm>
            <a:off x="4962526" y="457200"/>
            <a:ext cx="6772273" cy="919173"/>
          </a:xfrm>
        </p:spPr>
        <p:txBody>
          <a:bodyPr anchor="t">
            <a:normAutofit/>
          </a:bodyPr>
          <a:lstStyle/>
          <a:p>
            <a:r>
              <a:rPr lang="en-US" sz="3100"/>
              <a:t>Managing and Responding to Ethical Considerations</a:t>
            </a:r>
          </a:p>
        </p:txBody>
      </p:sp>
      <p:sp>
        <p:nvSpPr>
          <p:cNvPr id="5" name="Footer Placeholder 4">
            <a:extLst>
              <a:ext uri="{FF2B5EF4-FFF2-40B4-BE49-F238E27FC236}">
                <a16:creationId xmlns:a16="http://schemas.microsoft.com/office/drawing/2014/main" id="{1EF6BA46-A3A9-C840-0171-E6469E57D20E}"/>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1EB4B86A-F853-830B-4E19-D36E7E22BBF0}"/>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13</a:t>
            </a:fld>
            <a:endParaRPr lang="en-US"/>
          </a:p>
        </p:txBody>
      </p:sp>
      <p:pic>
        <p:nvPicPr>
          <p:cNvPr id="7" name="Content Placeholder 6" descr="&quot;** Typescript written by photographer - copyright photographer** Editor's hand in white glove, holding a pencil over a typescript ready for correction.&quot;">
            <a:extLst>
              <a:ext uri="{FF2B5EF4-FFF2-40B4-BE49-F238E27FC236}">
                <a16:creationId xmlns:a16="http://schemas.microsoft.com/office/drawing/2014/main" id="{0114702D-F0A2-4B59-A448-69A1BC704749}"/>
              </a:ext>
            </a:extLst>
          </p:cNvPr>
          <p:cNvPicPr>
            <a:picLocks noGrp="1" noChangeAspect="1"/>
          </p:cNvPicPr>
          <p:nvPr>
            <p:ph type="pic" sz="quarter" idx="13"/>
          </p:nvPr>
        </p:nvPicPr>
        <p:blipFill>
          <a:blip r:embed="rId3"/>
          <a:srcRect l="11684" r="50026"/>
          <a:stretch>
            <a:fillRect/>
          </a:stretch>
        </p:blipFill>
        <p:spPr>
          <a:xfrm>
            <a:off x="457199" y="1"/>
            <a:ext cx="3948735" cy="6858000"/>
          </a:xfrm>
        </p:spPr>
      </p:pic>
      <p:sp>
        <p:nvSpPr>
          <p:cNvPr id="4" name="Content Placeholder 3">
            <a:extLst>
              <a:ext uri="{FF2B5EF4-FFF2-40B4-BE49-F238E27FC236}">
                <a16:creationId xmlns:a16="http://schemas.microsoft.com/office/drawing/2014/main" id="{20242D03-B967-FBB6-3A15-8C42EA57731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Transparency and Consent</a:t>
            </a:r>
          </a:p>
          <a:p>
            <a:pPr marL="0" lvl="1" indent="0">
              <a:buFont typeface="Arial" panose="020B0604020202020204" pitchFamily="34" charset="0"/>
              <a:buNone/>
            </a:pPr>
            <a:r>
              <a:rPr lang="en-US"/>
              <a:t>Providing clear information sheets and consent forms establishes transparency and ethical boundaries in research.</a:t>
            </a:r>
          </a:p>
          <a:p>
            <a:pPr marL="0" indent="0">
              <a:spcBef>
                <a:spcPts val="2500"/>
              </a:spcBef>
              <a:buFont typeface="Arial" panose="020B0604020202020204" pitchFamily="34" charset="0"/>
              <a:buNone/>
            </a:pPr>
            <a:r>
              <a:rPr lang="en-US" b="1"/>
              <a:t>Data Protection and Anonymity</a:t>
            </a:r>
          </a:p>
          <a:p>
            <a:pPr marL="0" lvl="1" indent="0">
              <a:buFont typeface="Arial" panose="020B0604020202020204" pitchFamily="34" charset="0"/>
              <a:buNone/>
            </a:pPr>
            <a:r>
              <a:rPr lang="en-US"/>
              <a:t>Anonymising data and securely storing sensitive information reduce identification risks and protect participants.</a:t>
            </a:r>
          </a:p>
          <a:p>
            <a:pPr marL="0" indent="0">
              <a:spcBef>
                <a:spcPts val="2500"/>
              </a:spcBef>
              <a:buFont typeface="Arial" panose="020B0604020202020204" pitchFamily="34" charset="0"/>
              <a:buNone/>
            </a:pPr>
            <a:r>
              <a:rPr lang="en-US" b="1"/>
              <a:t>Reflexivity and Bias Awareness</a:t>
            </a:r>
          </a:p>
          <a:p>
            <a:pPr marL="0" lvl="1" indent="0">
              <a:buFont typeface="Arial" panose="020B0604020202020204" pitchFamily="34" charset="0"/>
              <a:buNone/>
            </a:pPr>
            <a:r>
              <a:rPr lang="en-US"/>
              <a:t>Keeping research diaries and reflecting on biases promote ethical interpretation and emotional awareness.</a:t>
            </a:r>
          </a:p>
          <a:p>
            <a:pPr marL="0" indent="0">
              <a:spcBef>
                <a:spcPts val="2500"/>
              </a:spcBef>
              <a:buFont typeface="Arial" panose="020B0604020202020204" pitchFamily="34" charset="0"/>
              <a:buNone/>
            </a:pPr>
            <a:r>
              <a:rPr lang="en-US" b="1"/>
              <a:t>Ethical Reporting and Impact</a:t>
            </a:r>
          </a:p>
          <a:p>
            <a:pPr marL="0" lvl="1" indent="0">
              <a:buFont typeface="Arial" panose="020B0604020202020204" pitchFamily="34" charset="0"/>
              <a:buNone/>
            </a:pPr>
            <a:r>
              <a:rPr lang="en-US"/>
              <a:t>Ethical responsibility extends to reporting findings with consideration for impact on individuals and organizations.</a:t>
            </a:r>
          </a:p>
        </p:txBody>
      </p:sp>
    </p:spTree>
    <p:extLst>
      <p:ext uri="{BB962C8B-B14F-4D97-AF65-F5344CB8AC3E}">
        <p14:creationId xmlns:p14="http://schemas.microsoft.com/office/powerpoint/2010/main" val="10460331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90467-9A59-0F84-86E8-2C947112095E}"/>
              </a:ext>
            </a:extLst>
          </p:cNvPr>
          <p:cNvSpPr>
            <a:spLocks noGrp="1"/>
          </p:cNvSpPr>
          <p:nvPr>
            <p:ph type="ctrTitle"/>
          </p:nvPr>
        </p:nvSpPr>
        <p:spPr>
          <a:xfrm>
            <a:off x="3462958" y="457201"/>
            <a:ext cx="8119442" cy="6248399"/>
          </a:xfrm>
        </p:spPr>
        <p:txBody>
          <a:bodyPr anchor="t">
            <a:normAutofit/>
          </a:bodyPr>
          <a:lstStyle/>
          <a:p>
            <a:r>
              <a:rPr lang="en-US"/>
              <a:t>Reflection and Conclusion</a:t>
            </a:r>
          </a:p>
        </p:txBody>
      </p:sp>
      <p:sp>
        <p:nvSpPr>
          <p:cNvPr id="4" name="Footer Placeholder 3">
            <a:extLst>
              <a:ext uri="{FF2B5EF4-FFF2-40B4-BE49-F238E27FC236}">
                <a16:creationId xmlns:a16="http://schemas.microsoft.com/office/drawing/2014/main" id="{AAB52830-3D6A-80C3-23D4-ECA75BD31CFA}"/>
              </a:ext>
            </a:extLst>
          </p:cNvPr>
          <p:cNvSpPr>
            <a:spLocks noGrp="1"/>
          </p:cNvSpPr>
          <p:nvPr>
            <p:ph type="ftr" sz="quarter" idx="11"/>
          </p:nvPr>
        </p:nvSpPr>
        <p:spPr>
          <a:xfrm rot="5400000">
            <a:off x="9677399" y="3200402"/>
            <a:ext cx="4571996" cy="457199"/>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8BFB4C2C-FCE4-07BB-9024-761ECB52378D}"/>
              </a:ext>
            </a:extLst>
          </p:cNvPr>
          <p:cNvSpPr>
            <a:spLocks noGrp="1"/>
          </p:cNvSpPr>
          <p:nvPr>
            <p:ph type="sldNum" sz="quarter" idx="12"/>
          </p:nvPr>
        </p:nvSpPr>
        <p:spPr>
          <a:xfrm>
            <a:off x="11734800" y="5714999"/>
            <a:ext cx="457200" cy="761999"/>
          </a:xfrm>
        </p:spPr>
        <p:txBody>
          <a:bodyPr anchor="b">
            <a:normAutofit/>
          </a:bodyPr>
          <a:lstStyle/>
          <a:p>
            <a:pPr>
              <a:spcAft>
                <a:spcPts val="600"/>
              </a:spcAft>
            </a:pPr>
            <a:fld id="{FD550D4C-7310-48EB-AB4A-11C1BDEC928F}" type="slidenum">
              <a:rPr lang="en-US" smtClean="0"/>
              <a:pPr>
                <a:spcAft>
                  <a:spcPts val="600"/>
                </a:spcAft>
              </a:pPr>
              <a:t>14</a:t>
            </a:fld>
            <a:endParaRPr lang="en-US"/>
          </a:p>
        </p:txBody>
      </p:sp>
    </p:spTree>
    <p:extLst>
      <p:ext uri="{BB962C8B-B14F-4D97-AF65-F5344CB8AC3E}">
        <p14:creationId xmlns:p14="http://schemas.microsoft.com/office/powerpoint/2010/main" val="32476124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DB27D-2C0B-5749-C28F-CC4D5D46D987}"/>
              </a:ext>
            </a:extLst>
          </p:cNvPr>
          <p:cNvSpPr>
            <a:spLocks noGrp="1"/>
          </p:cNvSpPr>
          <p:nvPr>
            <p:ph type="title"/>
          </p:nvPr>
        </p:nvSpPr>
        <p:spPr>
          <a:xfrm>
            <a:off x="4962526" y="457200"/>
            <a:ext cx="6772273" cy="919173"/>
          </a:xfrm>
        </p:spPr>
        <p:txBody>
          <a:bodyPr anchor="t">
            <a:normAutofit/>
          </a:bodyPr>
          <a:lstStyle/>
          <a:p>
            <a:r>
              <a:rPr lang="en-US" sz="3100"/>
              <a:t>Reflective Questions for Insider Researchers</a:t>
            </a:r>
          </a:p>
        </p:txBody>
      </p:sp>
      <p:sp>
        <p:nvSpPr>
          <p:cNvPr id="5" name="Footer Placeholder 4">
            <a:extLst>
              <a:ext uri="{FF2B5EF4-FFF2-40B4-BE49-F238E27FC236}">
                <a16:creationId xmlns:a16="http://schemas.microsoft.com/office/drawing/2014/main" id="{99BD5B21-1764-AD13-4A4B-3DB57ABCA3B6}"/>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DB84A203-5878-724E-E7DE-BA7386807639}"/>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15</a:t>
            </a:fld>
            <a:endParaRPr lang="en-US"/>
          </a:p>
        </p:txBody>
      </p:sp>
      <p:pic>
        <p:nvPicPr>
          <p:cNvPr id="7" name="Content Placeholder 6" descr="Businesswoman eating candy while working in office">
            <a:extLst>
              <a:ext uri="{FF2B5EF4-FFF2-40B4-BE49-F238E27FC236}">
                <a16:creationId xmlns:a16="http://schemas.microsoft.com/office/drawing/2014/main" id="{3FAEEF3F-0EA2-455A-8EE5-F578A20A04EA}"/>
              </a:ext>
            </a:extLst>
          </p:cNvPr>
          <p:cNvPicPr>
            <a:picLocks noGrp="1" noChangeAspect="1"/>
          </p:cNvPicPr>
          <p:nvPr>
            <p:ph type="pic" sz="quarter" idx="13"/>
          </p:nvPr>
        </p:nvPicPr>
        <p:blipFill>
          <a:blip r:embed="rId3"/>
          <a:srcRect l="16659" r="44907" b="-2"/>
          <a:stretch>
            <a:fillRect/>
          </a:stretch>
        </p:blipFill>
        <p:spPr>
          <a:xfrm>
            <a:off x="457199" y="1"/>
            <a:ext cx="3948735" cy="6858000"/>
          </a:xfrm>
        </p:spPr>
      </p:pic>
      <p:sp>
        <p:nvSpPr>
          <p:cNvPr id="4" name="Content Placeholder 3">
            <a:extLst>
              <a:ext uri="{FF2B5EF4-FFF2-40B4-BE49-F238E27FC236}">
                <a16:creationId xmlns:a16="http://schemas.microsoft.com/office/drawing/2014/main" id="{3249054E-C350-B0DB-1681-A88D8895D57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Role and Influence Reflection</a:t>
            </a:r>
          </a:p>
          <a:p>
            <a:pPr marL="0" lvl="1" indent="0">
              <a:buFont typeface="Arial" panose="020B0604020202020204" pitchFamily="34" charset="0"/>
              <a:buNone/>
            </a:pPr>
            <a:r>
              <a:rPr lang="en-US"/>
              <a:t>Researchers examine how their organisational role impacts participant responses and data interpretation.</a:t>
            </a:r>
          </a:p>
          <a:p>
            <a:pPr marL="0" indent="0">
              <a:spcBef>
                <a:spcPts val="2500"/>
              </a:spcBef>
              <a:buFont typeface="Arial" panose="020B0604020202020204" pitchFamily="34" charset="0"/>
              <a:buNone/>
            </a:pPr>
            <a:r>
              <a:rPr lang="en-US" b="1"/>
              <a:t>Ethical Risk Assessment</a:t>
            </a:r>
          </a:p>
          <a:p>
            <a:pPr marL="0" lvl="1" indent="0">
              <a:buFont typeface="Arial" panose="020B0604020202020204" pitchFamily="34" charset="0"/>
              <a:buNone/>
            </a:pPr>
            <a:r>
              <a:rPr lang="en-US"/>
              <a:t>Identifying ethical risks in the workplace and exploring ways to mitigate them is essential for insider research.</a:t>
            </a:r>
          </a:p>
          <a:p>
            <a:pPr marL="0" indent="0">
              <a:spcBef>
                <a:spcPts val="2500"/>
              </a:spcBef>
              <a:buFont typeface="Arial" panose="020B0604020202020204" pitchFamily="34" charset="0"/>
              <a:buNone/>
            </a:pPr>
            <a:r>
              <a:rPr lang="en-US" b="1"/>
              <a:t>Confidentiality and Anonymity</a:t>
            </a:r>
          </a:p>
          <a:p>
            <a:pPr marL="0" lvl="1" indent="0">
              <a:buFont typeface="Arial" panose="020B0604020202020204" pitchFamily="34" charset="0"/>
              <a:buNone/>
            </a:pPr>
            <a:r>
              <a:rPr lang="en-US"/>
              <a:t>Maintaining anonymity in small teams requires careful reflection on confidentiality strategies.</a:t>
            </a:r>
          </a:p>
          <a:p>
            <a:pPr marL="0" indent="0">
              <a:spcBef>
                <a:spcPts val="2500"/>
              </a:spcBef>
              <a:buFont typeface="Arial" panose="020B0604020202020204" pitchFamily="34" charset="0"/>
              <a:buNone/>
            </a:pPr>
            <a:r>
              <a:rPr lang="en-US" b="1"/>
              <a:t>Bias Reduction Strategies</a:t>
            </a:r>
          </a:p>
          <a:p>
            <a:pPr marL="0" lvl="1" indent="0">
              <a:buFont typeface="Arial" panose="020B0604020202020204" pitchFamily="34" charset="0"/>
              <a:buNone/>
            </a:pPr>
            <a:r>
              <a:rPr lang="en-US"/>
              <a:t>Considering alternative perspectives and transparently addressing limitations helps reduce research bias.</a:t>
            </a:r>
          </a:p>
        </p:txBody>
      </p:sp>
    </p:spTree>
    <p:extLst>
      <p:ext uri="{BB962C8B-B14F-4D97-AF65-F5344CB8AC3E}">
        <p14:creationId xmlns:p14="http://schemas.microsoft.com/office/powerpoint/2010/main" val="32446291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12F2-CB53-BF51-D992-F1F726ED5255}"/>
              </a:ext>
            </a:extLst>
          </p:cNvPr>
          <p:cNvSpPr>
            <a:spLocks noGrp="1"/>
          </p:cNvSpPr>
          <p:nvPr>
            <p:ph type="title"/>
          </p:nvPr>
        </p:nvSpPr>
        <p:spPr>
          <a:xfrm>
            <a:off x="4962526" y="457200"/>
            <a:ext cx="6772273" cy="919173"/>
          </a:xfrm>
        </p:spPr>
        <p:txBody>
          <a:bodyPr anchor="t">
            <a:normAutofit/>
          </a:bodyPr>
          <a:lstStyle/>
          <a:p>
            <a:r>
              <a:rPr lang="en-US"/>
              <a:t>Conclusion and Key Takeaways</a:t>
            </a:r>
          </a:p>
        </p:txBody>
      </p:sp>
      <p:sp>
        <p:nvSpPr>
          <p:cNvPr id="5" name="Footer Placeholder 4">
            <a:extLst>
              <a:ext uri="{FF2B5EF4-FFF2-40B4-BE49-F238E27FC236}">
                <a16:creationId xmlns:a16="http://schemas.microsoft.com/office/drawing/2014/main" id="{66CFC08A-B224-6BF3-0AE9-FAD1649FC73B}"/>
              </a:ext>
            </a:extLst>
          </p:cNvPr>
          <p:cNvSpPr>
            <a:spLocks noGrp="1"/>
          </p:cNvSpPr>
          <p:nvPr>
            <p:ph type="ftr" sz="quarter" idx="16"/>
          </p:nvPr>
        </p:nvSpPr>
        <p:spPr>
          <a:xfrm rot="16200000">
            <a:off x="-2057397" y="3200401"/>
            <a:ext cx="4572004" cy="457199"/>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7741EE55-38D7-8F3A-AE01-197840753A74}"/>
              </a:ext>
            </a:extLst>
          </p:cNvPr>
          <p:cNvSpPr>
            <a:spLocks noGrp="1"/>
          </p:cNvSpPr>
          <p:nvPr>
            <p:ph type="sldNum" sz="quarter" idx="17"/>
          </p:nvPr>
        </p:nvSpPr>
        <p:spPr>
          <a:xfrm>
            <a:off x="1" y="5715000"/>
            <a:ext cx="457198" cy="761999"/>
          </a:xfrm>
        </p:spPr>
        <p:txBody>
          <a:bodyPr anchor="b">
            <a:normAutofit/>
          </a:bodyPr>
          <a:lstStyle/>
          <a:p>
            <a:pPr>
              <a:spcAft>
                <a:spcPts val="600"/>
              </a:spcAft>
            </a:pPr>
            <a:fld id="{FD550D4C-7310-48EB-AB4A-11C1BDEC928F}" type="slidenum">
              <a:rPr lang="en-US" smtClean="0"/>
              <a:pPr>
                <a:spcAft>
                  <a:spcPts val="600"/>
                </a:spcAft>
              </a:pPr>
              <a:t>16</a:t>
            </a:fld>
            <a:endParaRPr lang="en-US"/>
          </a:p>
        </p:txBody>
      </p:sp>
      <p:pic>
        <p:nvPicPr>
          <p:cNvPr id="7" name="Content Placeholder 6" descr="Concept of businessman thinking / searching for idea.">
            <a:extLst>
              <a:ext uri="{FF2B5EF4-FFF2-40B4-BE49-F238E27FC236}">
                <a16:creationId xmlns:a16="http://schemas.microsoft.com/office/drawing/2014/main" id="{AF5370B3-7A43-4723-8268-C30C44DD00DB}"/>
              </a:ext>
            </a:extLst>
          </p:cNvPr>
          <p:cNvPicPr>
            <a:picLocks noGrp="1" noChangeAspect="1"/>
          </p:cNvPicPr>
          <p:nvPr>
            <p:ph type="pic" sz="quarter" idx="13"/>
          </p:nvPr>
        </p:nvPicPr>
        <p:blipFill>
          <a:blip r:embed="rId3"/>
          <a:srcRect l="27343" r="27458" b="1"/>
          <a:stretch>
            <a:fillRect/>
          </a:stretch>
        </p:blipFill>
        <p:spPr>
          <a:xfrm>
            <a:off x="457199" y="1"/>
            <a:ext cx="3948735" cy="6858000"/>
          </a:xfrm>
        </p:spPr>
      </p:pic>
      <p:sp>
        <p:nvSpPr>
          <p:cNvPr id="4" name="Content Placeholder 3">
            <a:extLst>
              <a:ext uri="{FF2B5EF4-FFF2-40B4-BE49-F238E27FC236}">
                <a16:creationId xmlns:a16="http://schemas.microsoft.com/office/drawing/2014/main" id="{C293E3E0-1305-E272-76EE-F993E590960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527" y="1757372"/>
            <a:ext cx="6772272" cy="4719628"/>
          </a:xfrm>
        </p:spPr>
        <p:txBody>
          <a:bodyPr>
            <a:normAutofit/>
          </a:bodyPr>
          <a:lstStyle/>
          <a:p>
            <a:pPr marL="0" indent="0">
              <a:spcBef>
                <a:spcPts val="2500"/>
              </a:spcBef>
              <a:buFont typeface="Arial" panose="020B0604020202020204" pitchFamily="34" charset="0"/>
              <a:buNone/>
            </a:pPr>
            <a:r>
              <a:rPr lang="en-US" b="1"/>
              <a:t>Ethical Awareness Importance</a:t>
            </a:r>
          </a:p>
          <a:p>
            <a:pPr marL="0" lvl="1" indent="0">
              <a:buFont typeface="Arial" panose="020B0604020202020204" pitchFamily="34" charset="0"/>
              <a:buNone/>
            </a:pPr>
            <a:r>
              <a:rPr lang="en-US"/>
              <a:t>Ethical awareness is essential for conducting responsible and effective work-based research.</a:t>
            </a:r>
          </a:p>
          <a:p>
            <a:pPr marL="0" indent="0">
              <a:spcBef>
                <a:spcPts val="2500"/>
              </a:spcBef>
              <a:buFont typeface="Arial" panose="020B0604020202020204" pitchFamily="34" charset="0"/>
              <a:buNone/>
            </a:pPr>
            <a:r>
              <a:rPr lang="en-US" b="1"/>
              <a:t>Insider Researcher Responsibilities</a:t>
            </a:r>
          </a:p>
          <a:p>
            <a:pPr marL="0" lvl="1" indent="0">
              <a:buFont typeface="Arial" panose="020B0604020202020204" pitchFamily="34" charset="0"/>
              <a:buNone/>
            </a:pPr>
            <a:r>
              <a:rPr lang="en-US"/>
              <a:t>Insider researchers gain valuable insights but face heightened ethical duties and challenges.</a:t>
            </a:r>
          </a:p>
          <a:p>
            <a:pPr marL="0" indent="0">
              <a:spcBef>
                <a:spcPts val="2500"/>
              </a:spcBef>
              <a:buFont typeface="Arial" panose="020B0604020202020204" pitchFamily="34" charset="0"/>
              <a:buNone/>
            </a:pPr>
            <a:r>
              <a:rPr lang="en-US" b="1"/>
              <a:t>Managing Ethical Challenges</a:t>
            </a:r>
          </a:p>
          <a:p>
            <a:pPr marL="0" lvl="1" indent="0">
              <a:buFont typeface="Arial" panose="020B0604020202020204" pitchFamily="34" charset="0"/>
              <a:buNone/>
            </a:pPr>
            <a:r>
              <a:rPr lang="en-US"/>
              <a:t>Ethical challenges like power dynamics and data sensitivity require careful planning and reflexivity.</a:t>
            </a:r>
          </a:p>
          <a:p>
            <a:pPr marL="0" indent="0">
              <a:spcBef>
                <a:spcPts val="2500"/>
              </a:spcBef>
              <a:buFont typeface="Arial" panose="020B0604020202020204" pitchFamily="34" charset="0"/>
              <a:buNone/>
            </a:pPr>
            <a:r>
              <a:rPr lang="en-US" b="1"/>
              <a:t>Ethics as Integral Process</a:t>
            </a:r>
          </a:p>
          <a:p>
            <a:pPr marL="0" lvl="1" indent="0">
              <a:buFont typeface="Arial" panose="020B0604020202020204" pitchFamily="34" charset="0"/>
              <a:buNone/>
            </a:pPr>
            <a:r>
              <a:rPr lang="en-US"/>
              <a:t>Embedding ethics enhances trust, credibility, and contributes to rigorous and positive research impact.</a:t>
            </a:r>
          </a:p>
        </p:txBody>
      </p:sp>
    </p:spTree>
    <p:extLst>
      <p:ext uri="{BB962C8B-B14F-4D97-AF65-F5344CB8AC3E}">
        <p14:creationId xmlns:p14="http://schemas.microsoft.com/office/powerpoint/2010/main" val="26701914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Studio edit">
  <a:themeElements>
    <a:clrScheme name="NB New 1">
      <a:dk1>
        <a:srgbClr val="000000"/>
      </a:dk1>
      <a:lt1>
        <a:srgbClr val="FFFFFF"/>
      </a:lt1>
      <a:dk2>
        <a:srgbClr val="481819"/>
      </a:dk2>
      <a:lt2>
        <a:srgbClr val="FEFCF2"/>
      </a:lt2>
      <a:accent1>
        <a:srgbClr val="A57FCF"/>
      </a:accent1>
      <a:accent2>
        <a:srgbClr val="E0C84C"/>
      </a:accent2>
      <a:accent3>
        <a:srgbClr val="E0824C"/>
      </a:accent3>
      <a:accent4>
        <a:srgbClr val="8DA6D3"/>
      </a:accent4>
      <a:accent5>
        <a:srgbClr val="3C826F"/>
      </a:accent5>
      <a:accent6>
        <a:srgbClr val="98364F"/>
      </a:accent6>
      <a:hlink>
        <a:srgbClr val="467886"/>
      </a:hlink>
      <a:folHlink>
        <a:srgbClr val="96607D"/>
      </a:folHlink>
    </a:clrScheme>
    <a:fontScheme name="Custom 100">
      <a:majorFont>
        <a:latin typeface="Bahnschrift Light SemiCondensed"/>
        <a:ea typeface=""/>
        <a:cs typeface=""/>
      </a:majorFont>
      <a:minorFont>
        <a:latin typeface="Bahnschrift Light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B-B01_Studio Edit_V3" id="{8BFC17E2-D857-413B-9A14-58B060FEC26C}" vid="{F81B6C7B-37DC-4243-9332-5E37088A10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Studio edit</vt:lpstr>
      <vt:lpstr>Research Ethics and the Insider Researcher</vt:lpstr>
      <vt:lpstr>Context and Learning Focus</vt:lpstr>
      <vt:lpstr>Session Context and Purpose of the Presentation</vt:lpstr>
      <vt:lpstr>Key Learning Themes and Outcomes</vt:lpstr>
      <vt:lpstr>The Insider Researcher</vt:lpstr>
      <vt:lpstr>Defining the Insider Researcher in Work-Based Research</vt:lpstr>
      <vt:lpstr>Advantages and Disadvantages of Being an Insider Researcher</vt:lpstr>
      <vt:lpstr>Purpose of Research Ethics</vt:lpstr>
      <vt:lpstr>Why Research Ethics Are Essential</vt:lpstr>
      <vt:lpstr>Core Ethical Principles in Research Practice</vt:lpstr>
      <vt:lpstr>Ethical Issues and Considerations in the Workplace</vt:lpstr>
      <vt:lpstr>Common Ethical Challenges in Workplace Research</vt:lpstr>
      <vt:lpstr>Managing and Responding to Ethical Considerations</vt:lpstr>
      <vt:lpstr>Reflection and Conclusion</vt:lpstr>
      <vt:lpstr>Reflective Questions for Insider Researchers</vt:lpstr>
      <vt:lpstr>Conclusion and Key Takeaways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c.felices@uwtsd.ac.uk</dc:creator>
  <cp:lastModifiedBy>c.felices@uwtsd.ac.uk</cp:lastModifiedBy>
  <cp:revision>3</cp:revision>
  <dcterms:modified xsi:type="dcterms:W3CDTF">2026-06-08T13:11:47Z</dcterms:modified>
</cp:coreProperties>
</file>