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8" r:id="rId5"/>
    <p:sldId id="260" r:id="rId6"/>
    <p:sldId id="261" r:id="rId7"/>
    <p:sldId id="262" r:id="rId8"/>
    <p:sldId id="265" r:id="rId9"/>
    <p:sldId id="264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7ED293-C4E6-874C-89E7-39AE049B7881}" v="120" dt="2026-03-11T10:02:53.4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673"/>
    <p:restoredTop sz="91423"/>
  </p:normalViewPr>
  <p:slideViewPr>
    <p:cSldViewPr snapToGrid="0">
      <p:cViewPr varScale="1">
        <p:scale>
          <a:sx n="83" d="100"/>
          <a:sy n="83" d="100"/>
        </p:scale>
        <p:origin x="240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Cotofan (2313525)" userId="57288c05-8319-4902-9136-00cc8b50b2da" providerId="ADAL" clId="{613FB1F9-9412-5140-8EDC-B65FC3E234DF}"/>
    <pc:docChg chg="undo custSel addSld delSld modSld sldOrd">
      <pc:chgData name="Simona Cotofan (2313525)" userId="57288c05-8319-4902-9136-00cc8b50b2da" providerId="ADAL" clId="{613FB1F9-9412-5140-8EDC-B65FC3E234DF}" dt="2026-03-11T10:02:53.479" v="543" actId="27636"/>
      <pc:docMkLst>
        <pc:docMk/>
      </pc:docMkLst>
      <pc:sldChg chg="addSp delSp modSp mod">
        <pc:chgData name="Simona Cotofan (2313525)" userId="57288c05-8319-4902-9136-00cc8b50b2da" providerId="ADAL" clId="{613FB1F9-9412-5140-8EDC-B65FC3E234DF}" dt="2026-03-10T14:43:16.916" v="229"/>
        <pc:sldMkLst>
          <pc:docMk/>
          <pc:sldMk cId="3726243212" sldId="258"/>
        </pc:sldMkLst>
        <pc:spChg chg="mod">
          <ac:chgData name="Simona Cotofan (2313525)" userId="57288c05-8319-4902-9136-00cc8b50b2da" providerId="ADAL" clId="{613FB1F9-9412-5140-8EDC-B65FC3E234DF}" dt="2026-03-05T11:28:50.747" v="190" actId="26606"/>
          <ac:spMkLst>
            <pc:docMk/>
            <pc:sldMk cId="3726243212" sldId="258"/>
            <ac:spMk id="2" creationId="{A6C84CC7-DD56-1591-4AD8-8CF680D10757}"/>
          </ac:spMkLst>
        </pc:spChg>
        <pc:spChg chg="mod">
          <ac:chgData name="Simona Cotofan (2313525)" userId="57288c05-8319-4902-9136-00cc8b50b2da" providerId="ADAL" clId="{613FB1F9-9412-5140-8EDC-B65FC3E234DF}" dt="2026-03-10T14:43:16.916" v="229"/>
          <ac:spMkLst>
            <pc:docMk/>
            <pc:sldMk cId="3726243212" sldId="258"/>
            <ac:spMk id="3" creationId="{F19695A9-D6FA-AFA9-94C3-3F0350749011}"/>
          </ac:spMkLst>
        </pc:spChg>
        <pc:spChg chg="add">
          <ac:chgData name="Simona Cotofan (2313525)" userId="57288c05-8319-4902-9136-00cc8b50b2da" providerId="ADAL" clId="{613FB1F9-9412-5140-8EDC-B65FC3E234DF}" dt="2026-03-05T11:28:50.747" v="190" actId="26606"/>
          <ac:spMkLst>
            <pc:docMk/>
            <pc:sldMk cId="3726243212" sldId="258"/>
            <ac:spMk id="16" creationId="{F13C74B1-5B17-4795-BED0-7140497B445A}"/>
          </ac:spMkLst>
        </pc:spChg>
        <pc:spChg chg="add">
          <ac:chgData name="Simona Cotofan (2313525)" userId="57288c05-8319-4902-9136-00cc8b50b2da" providerId="ADAL" clId="{613FB1F9-9412-5140-8EDC-B65FC3E234DF}" dt="2026-03-05T11:28:50.747" v="190" actId="26606"/>
          <ac:spMkLst>
            <pc:docMk/>
            <pc:sldMk cId="3726243212" sldId="258"/>
            <ac:spMk id="18" creationId="{D4974D33-8DC5-464E-8C6D-BE58F0669C17}"/>
          </ac:spMkLst>
        </pc:spChg>
        <pc:picChg chg="mod ord">
          <ac:chgData name="Simona Cotofan (2313525)" userId="57288c05-8319-4902-9136-00cc8b50b2da" providerId="ADAL" clId="{613FB1F9-9412-5140-8EDC-B65FC3E234DF}" dt="2026-03-05T11:28:50.747" v="190" actId="26606"/>
          <ac:picMkLst>
            <pc:docMk/>
            <pc:sldMk cId="3726243212" sldId="258"/>
            <ac:picMk id="5" creationId="{11290F4D-09A3-12DC-5699-27C143C6891C}"/>
          </ac:picMkLst>
        </pc:picChg>
      </pc:sldChg>
      <pc:sldChg chg="addSp delSp modSp mod">
        <pc:chgData name="Simona Cotofan (2313525)" userId="57288c05-8319-4902-9136-00cc8b50b2da" providerId="ADAL" clId="{613FB1F9-9412-5140-8EDC-B65FC3E234DF}" dt="2026-03-05T11:36:05.805" v="209" actId="26606"/>
        <pc:sldMkLst>
          <pc:docMk/>
          <pc:sldMk cId="2026746044" sldId="260"/>
        </pc:sldMkLst>
        <pc:spChg chg="mo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2" creationId="{C72ECB00-0ED4-7745-F9D7-EF0DEC39FDAE}"/>
          </ac:spMkLst>
        </pc:spChg>
        <pc:spChg chg="mod or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3" creationId="{9E9A9123-A680-927D-FDB0-E3AD4828BAD3}"/>
          </ac:spMkLst>
        </pc:spChg>
        <pc:spChg chg="ad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16" creationId="{327D73B4-9F5C-4A64-A179-51B9500CB8B5}"/>
          </ac:spMkLst>
        </pc:spChg>
        <pc:spChg chg="ad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18" creationId="{C1F06963-6374-4B48-844F-071A9BAAAE02}"/>
          </ac:spMkLst>
        </pc:spChg>
        <pc:spChg chg="ad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20" creationId="{6CB927A4-E432-4310-9CD5-E89FF5063179}"/>
          </ac:spMkLst>
        </pc:spChg>
        <pc:spChg chg="ad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22" creationId="{1453BF6C-B012-48B7-B4E8-6D7AC7C27D02}"/>
          </ac:spMkLst>
        </pc:spChg>
        <pc:spChg chg="add">
          <ac:chgData name="Simona Cotofan (2313525)" userId="57288c05-8319-4902-9136-00cc8b50b2da" providerId="ADAL" clId="{613FB1F9-9412-5140-8EDC-B65FC3E234DF}" dt="2026-03-05T11:36:05.805" v="209" actId="26606"/>
          <ac:spMkLst>
            <pc:docMk/>
            <pc:sldMk cId="2026746044" sldId="260"/>
            <ac:spMk id="24" creationId="{E3020543-B24B-4EC4-8FFC-8DD88EEA91A8}"/>
          </ac:spMkLst>
        </pc:spChg>
        <pc:picChg chg="mod">
          <ac:chgData name="Simona Cotofan (2313525)" userId="57288c05-8319-4902-9136-00cc8b50b2da" providerId="ADAL" clId="{613FB1F9-9412-5140-8EDC-B65FC3E234DF}" dt="2026-03-05T11:36:05.805" v="209" actId="26606"/>
          <ac:picMkLst>
            <pc:docMk/>
            <pc:sldMk cId="2026746044" sldId="260"/>
            <ac:picMk id="5" creationId="{B5020338-E220-D289-C4F2-FDC16E381A08}"/>
          </ac:picMkLst>
        </pc:picChg>
      </pc:sldChg>
      <pc:sldChg chg="addSp modSp new mod setBg">
        <pc:chgData name="Simona Cotofan (2313525)" userId="57288c05-8319-4902-9136-00cc8b50b2da" providerId="ADAL" clId="{613FB1F9-9412-5140-8EDC-B65FC3E234DF}" dt="2026-03-10T14:48:41.685" v="233" actId="20577"/>
        <pc:sldMkLst>
          <pc:docMk/>
          <pc:sldMk cId="1609315397" sldId="261"/>
        </pc:sldMkLst>
        <pc:spChg chg="mod">
          <ac:chgData name="Simona Cotofan (2313525)" userId="57288c05-8319-4902-9136-00cc8b50b2da" providerId="ADAL" clId="{613FB1F9-9412-5140-8EDC-B65FC3E234DF}" dt="2026-03-05T11:02:07.149" v="44" actId="26606"/>
          <ac:spMkLst>
            <pc:docMk/>
            <pc:sldMk cId="1609315397" sldId="261"/>
            <ac:spMk id="2" creationId="{802DB3BD-9A8E-766F-BE59-21DA8170F1A1}"/>
          </ac:spMkLst>
        </pc:spChg>
        <pc:spChg chg="mod">
          <ac:chgData name="Simona Cotofan (2313525)" userId="57288c05-8319-4902-9136-00cc8b50b2da" providerId="ADAL" clId="{613FB1F9-9412-5140-8EDC-B65FC3E234DF}" dt="2026-03-10T14:48:41.685" v="233" actId="20577"/>
          <ac:spMkLst>
            <pc:docMk/>
            <pc:sldMk cId="1609315397" sldId="261"/>
            <ac:spMk id="3" creationId="{7FEDC7A1-7666-020A-A727-B93AC393D8F8}"/>
          </ac:spMkLst>
        </pc:spChg>
        <pc:spChg chg="add">
          <ac:chgData name="Simona Cotofan (2313525)" userId="57288c05-8319-4902-9136-00cc8b50b2da" providerId="ADAL" clId="{613FB1F9-9412-5140-8EDC-B65FC3E234DF}" dt="2026-03-05T11:02:07.149" v="44" actId="26606"/>
          <ac:spMkLst>
            <pc:docMk/>
            <pc:sldMk cId="1609315397" sldId="261"/>
            <ac:spMk id="9" creationId="{C0763A76-9F1C-4FC5-82B7-DD475DA461B2}"/>
          </ac:spMkLst>
        </pc:spChg>
        <pc:spChg chg="add">
          <ac:chgData name="Simona Cotofan (2313525)" userId="57288c05-8319-4902-9136-00cc8b50b2da" providerId="ADAL" clId="{613FB1F9-9412-5140-8EDC-B65FC3E234DF}" dt="2026-03-05T11:02:07.149" v="44" actId="26606"/>
          <ac:spMkLst>
            <pc:docMk/>
            <pc:sldMk cId="1609315397" sldId="261"/>
            <ac:spMk id="11" creationId="{E81BF4F6-F2CF-4984-9D14-D6966D92F99F}"/>
          </ac:spMkLst>
        </pc:spChg>
        <pc:picChg chg="add">
          <ac:chgData name="Simona Cotofan (2313525)" userId="57288c05-8319-4902-9136-00cc8b50b2da" providerId="ADAL" clId="{613FB1F9-9412-5140-8EDC-B65FC3E234DF}" dt="2026-03-05T11:02:07.149" v="44" actId="26606"/>
          <ac:picMkLst>
            <pc:docMk/>
            <pc:sldMk cId="1609315397" sldId="261"/>
            <ac:picMk id="5" creationId="{43737F6E-788B-6AF3-11E3-7956D248336E}"/>
          </ac:picMkLst>
        </pc:picChg>
      </pc:sldChg>
      <pc:sldChg chg="addSp delSp modSp new mod setBg">
        <pc:chgData name="Simona Cotofan (2313525)" userId="57288c05-8319-4902-9136-00cc8b50b2da" providerId="ADAL" clId="{613FB1F9-9412-5140-8EDC-B65FC3E234DF}" dt="2026-03-11T07:33:48.629" v="285" actId="26606"/>
        <pc:sldMkLst>
          <pc:docMk/>
          <pc:sldMk cId="1340150471" sldId="262"/>
        </pc:sldMkLst>
        <pc:spChg chg="mod">
          <ac:chgData name="Simona Cotofan (2313525)" userId="57288c05-8319-4902-9136-00cc8b50b2da" providerId="ADAL" clId="{613FB1F9-9412-5140-8EDC-B65FC3E234DF}" dt="2026-03-11T07:33:48.629" v="285" actId="26606"/>
          <ac:spMkLst>
            <pc:docMk/>
            <pc:sldMk cId="1340150471" sldId="262"/>
            <ac:spMk id="2" creationId="{CB731E62-1600-2CAC-477B-058DE3B7EBE0}"/>
          </ac:spMkLst>
        </pc:spChg>
        <pc:spChg chg="mod">
          <ac:chgData name="Simona Cotofan (2313525)" userId="57288c05-8319-4902-9136-00cc8b50b2da" providerId="ADAL" clId="{613FB1F9-9412-5140-8EDC-B65FC3E234DF}" dt="2026-03-11T07:33:48.629" v="285" actId="26606"/>
          <ac:spMkLst>
            <pc:docMk/>
            <pc:sldMk cId="1340150471" sldId="262"/>
            <ac:spMk id="3" creationId="{EE9B4ECD-3B2E-0513-C85D-0638A7065423}"/>
          </ac:spMkLst>
        </pc:spChg>
        <pc:spChg chg="add del">
          <ac:chgData name="Simona Cotofan (2313525)" userId="57288c05-8319-4902-9136-00cc8b50b2da" providerId="ADAL" clId="{613FB1F9-9412-5140-8EDC-B65FC3E234DF}" dt="2026-03-11T07:33:48.629" v="285" actId="26606"/>
          <ac:spMkLst>
            <pc:docMk/>
            <pc:sldMk cId="1340150471" sldId="262"/>
            <ac:spMk id="9" creationId="{9F7D5CDA-D291-4307-BF55-1381FED29634}"/>
          </ac:spMkLst>
        </pc:spChg>
        <pc:spChg chg="add">
          <ac:chgData name="Simona Cotofan (2313525)" userId="57288c05-8319-4902-9136-00cc8b50b2da" providerId="ADAL" clId="{613FB1F9-9412-5140-8EDC-B65FC3E234DF}" dt="2026-03-11T07:33:48.629" v="285" actId="26606"/>
          <ac:spMkLst>
            <pc:docMk/>
            <pc:sldMk cId="1340150471" sldId="262"/>
            <ac:spMk id="14" creationId="{F13C74B1-5B17-4795-BED0-7140497B445A}"/>
          </ac:spMkLst>
        </pc:spChg>
        <pc:spChg chg="add">
          <ac:chgData name="Simona Cotofan (2313525)" userId="57288c05-8319-4902-9136-00cc8b50b2da" providerId="ADAL" clId="{613FB1F9-9412-5140-8EDC-B65FC3E234DF}" dt="2026-03-11T07:33:48.629" v="285" actId="26606"/>
          <ac:spMkLst>
            <pc:docMk/>
            <pc:sldMk cId="1340150471" sldId="262"/>
            <ac:spMk id="16" creationId="{D4974D33-8DC5-464E-8C6D-BE58F0669C17}"/>
          </ac:spMkLst>
        </pc:spChg>
        <pc:picChg chg="add mod">
          <ac:chgData name="Simona Cotofan (2313525)" userId="57288c05-8319-4902-9136-00cc8b50b2da" providerId="ADAL" clId="{613FB1F9-9412-5140-8EDC-B65FC3E234DF}" dt="2026-03-11T07:33:48.629" v="285" actId="26606"/>
          <ac:picMkLst>
            <pc:docMk/>
            <pc:sldMk cId="1340150471" sldId="262"/>
            <ac:picMk id="5" creationId="{25EFFD9F-F115-F068-6619-C0E20D228D2E}"/>
          </ac:picMkLst>
        </pc:picChg>
      </pc:sldChg>
      <pc:sldChg chg="addSp delSp modSp new del mod setBg">
        <pc:chgData name="Simona Cotofan (2313525)" userId="57288c05-8319-4902-9136-00cc8b50b2da" providerId="ADAL" clId="{613FB1F9-9412-5140-8EDC-B65FC3E234DF}" dt="2026-03-11T07:33:28.728" v="284" actId="2696"/>
        <pc:sldMkLst>
          <pc:docMk/>
          <pc:sldMk cId="3309152182" sldId="263"/>
        </pc:sldMkLst>
        <pc:spChg chg="mod">
          <ac:chgData name="Simona Cotofan (2313525)" userId="57288c05-8319-4902-9136-00cc8b50b2da" providerId="ADAL" clId="{613FB1F9-9412-5140-8EDC-B65FC3E234DF}" dt="2026-03-11T07:14:41.973" v="246" actId="20577"/>
          <ac:spMkLst>
            <pc:docMk/>
            <pc:sldMk cId="3309152182" sldId="263"/>
            <ac:spMk id="2" creationId="{1C88B117-7B54-4978-D10B-F5B3F55363E7}"/>
          </ac:spMkLst>
        </pc:spChg>
        <pc:graphicFrameChg chg="add mod">
          <ac:chgData name="Simona Cotofan (2313525)" userId="57288c05-8319-4902-9136-00cc8b50b2da" providerId="ADAL" clId="{613FB1F9-9412-5140-8EDC-B65FC3E234DF}" dt="2026-03-10T14:51:22.494" v="236"/>
          <ac:graphicFrameMkLst>
            <pc:docMk/>
            <pc:sldMk cId="3309152182" sldId="263"/>
            <ac:graphicFrameMk id="5" creationId="{92D5EC7F-A102-C18D-30B0-FA737415DA59}"/>
          </ac:graphicFrameMkLst>
        </pc:graphicFrameChg>
      </pc:sldChg>
      <pc:sldChg chg="addSp delSp modSp new mod setBg">
        <pc:chgData name="Simona Cotofan (2313525)" userId="57288c05-8319-4902-9136-00cc8b50b2da" providerId="ADAL" clId="{613FB1F9-9412-5140-8EDC-B65FC3E234DF}" dt="2026-03-11T09:58:57.496" v="475"/>
        <pc:sldMkLst>
          <pc:docMk/>
          <pc:sldMk cId="1411265782" sldId="264"/>
        </pc:sldMkLst>
        <pc:spChg chg="mo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2" creationId="{FB5DDDA1-2EF9-A804-8760-818CCA266890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9" creationId="{BACC6370-2D7E-4714-9D71-7542949D7D5D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11" creationId="{256B2C21-A230-48C0-8DF1-C46611373C44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13" creationId="{3847E18C-932D-4C95-AABA-FEC7C9499AD7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15" creationId="{3150CB11-0C61-439E-910F-5787759E72A0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17" creationId="{43F8A58B-5155-44CE-A5FF-7647B47D0A7A}"/>
          </ac:spMkLst>
        </pc:spChg>
        <pc:spChg chg="add">
          <ac:chgData name="Simona Cotofan (2313525)" userId="57288c05-8319-4902-9136-00cc8b50b2da" providerId="ADAL" clId="{613FB1F9-9412-5140-8EDC-B65FC3E234DF}" dt="2026-03-05T11:12:19.568" v="147" actId="26606"/>
          <ac:spMkLst>
            <pc:docMk/>
            <pc:sldMk cId="1411265782" sldId="264"/>
            <ac:spMk id="19" creationId="{443F2ACA-E6D6-4028-82DD-F03C262D5DE6}"/>
          </ac:spMkLst>
        </pc:spChg>
        <pc:graphicFrameChg chg="add mod">
          <ac:chgData name="Simona Cotofan (2313525)" userId="57288c05-8319-4902-9136-00cc8b50b2da" providerId="ADAL" clId="{613FB1F9-9412-5140-8EDC-B65FC3E234DF}" dt="2026-03-11T09:58:57.496" v="475"/>
          <ac:graphicFrameMkLst>
            <pc:docMk/>
            <pc:sldMk cId="1411265782" sldId="264"/>
            <ac:graphicFrameMk id="5" creationId="{8A2935D1-2949-369A-3A47-DEB9B2B28FD0}"/>
          </ac:graphicFrameMkLst>
        </pc:graphicFrameChg>
      </pc:sldChg>
      <pc:sldChg chg="addSp delSp modSp new mod ord setBg">
        <pc:chgData name="Simona Cotofan (2313525)" userId="57288c05-8319-4902-9136-00cc8b50b2da" providerId="ADAL" clId="{613FB1F9-9412-5140-8EDC-B65FC3E234DF}" dt="2026-03-11T10:02:53.479" v="543" actId="27636"/>
        <pc:sldMkLst>
          <pc:docMk/>
          <pc:sldMk cId="441836907" sldId="265"/>
        </pc:sldMkLst>
        <pc:spChg chg="mod">
          <ac:chgData name="Simona Cotofan (2313525)" userId="57288c05-8319-4902-9136-00cc8b50b2da" providerId="ADAL" clId="{613FB1F9-9412-5140-8EDC-B65FC3E234DF}" dt="2026-03-11T07:33:57.417" v="286" actId="26606"/>
          <ac:spMkLst>
            <pc:docMk/>
            <pc:sldMk cId="441836907" sldId="265"/>
            <ac:spMk id="2" creationId="{DCD43A14-E212-ED58-6B3D-522E5D537D25}"/>
          </ac:spMkLst>
        </pc:spChg>
        <pc:spChg chg="mod">
          <ac:chgData name="Simona Cotofan (2313525)" userId="57288c05-8319-4902-9136-00cc8b50b2da" providerId="ADAL" clId="{613FB1F9-9412-5140-8EDC-B65FC3E234DF}" dt="2026-03-11T10:02:53.479" v="543" actId="27636"/>
          <ac:spMkLst>
            <pc:docMk/>
            <pc:sldMk cId="441836907" sldId="265"/>
            <ac:spMk id="3" creationId="{19ACD556-0B4A-442E-C030-79483520762C}"/>
          </ac:spMkLst>
        </pc:spChg>
        <pc:spChg chg="add del">
          <ac:chgData name="Simona Cotofan (2313525)" userId="57288c05-8319-4902-9136-00cc8b50b2da" providerId="ADAL" clId="{613FB1F9-9412-5140-8EDC-B65FC3E234DF}" dt="2026-03-11T07:33:57.417" v="286" actId="26606"/>
          <ac:spMkLst>
            <pc:docMk/>
            <pc:sldMk cId="441836907" sldId="265"/>
            <ac:spMk id="9" creationId="{AE3A741D-C19B-960A-5803-1C5887147820}"/>
          </ac:spMkLst>
        </pc:spChg>
        <pc:spChg chg="add del">
          <ac:chgData name="Simona Cotofan (2313525)" userId="57288c05-8319-4902-9136-00cc8b50b2da" providerId="ADAL" clId="{613FB1F9-9412-5140-8EDC-B65FC3E234DF}" dt="2026-03-11T07:33:57.417" v="286" actId="26606"/>
          <ac:spMkLst>
            <pc:docMk/>
            <pc:sldMk cId="441836907" sldId="265"/>
            <ac:spMk id="11" creationId="{9C3A50E9-9119-7BC3-083B-2D84CCC78E47}"/>
          </ac:spMkLst>
        </pc:spChg>
        <pc:spChg chg="add del">
          <ac:chgData name="Simona Cotofan (2313525)" userId="57288c05-8319-4902-9136-00cc8b50b2da" providerId="ADAL" clId="{613FB1F9-9412-5140-8EDC-B65FC3E234DF}" dt="2026-03-11T07:33:57.417" v="286" actId="26606"/>
          <ac:spMkLst>
            <pc:docMk/>
            <pc:sldMk cId="441836907" sldId="265"/>
            <ac:spMk id="13" creationId="{DC39DE25-0E4E-0AA7-0932-1D78C2372786}"/>
          </ac:spMkLst>
        </pc:spChg>
        <pc:spChg chg="add del">
          <ac:chgData name="Simona Cotofan (2313525)" userId="57288c05-8319-4902-9136-00cc8b50b2da" providerId="ADAL" clId="{613FB1F9-9412-5140-8EDC-B65FC3E234DF}" dt="2026-03-11T07:33:57.417" v="286" actId="26606"/>
          <ac:spMkLst>
            <pc:docMk/>
            <pc:sldMk cId="441836907" sldId="265"/>
            <ac:spMk id="15" creationId="{8D6EA299-0840-6DEA-E670-C49AEBC87E89}"/>
          </ac:spMkLst>
        </pc:spChg>
        <pc:spChg chg="add">
          <ac:chgData name="Simona Cotofan (2313525)" userId="57288c05-8319-4902-9136-00cc8b50b2da" providerId="ADAL" clId="{613FB1F9-9412-5140-8EDC-B65FC3E234DF}" dt="2026-03-11T07:33:57.417" v="286" actId="26606"/>
          <ac:spMkLst>
            <pc:docMk/>
            <pc:sldMk cId="441836907" sldId="265"/>
            <ac:spMk id="20" creationId="{04812C46-200A-4DEB-A05E-3ED6C68C2387}"/>
          </ac:spMkLst>
        </pc:spChg>
        <pc:spChg chg="add">
          <ac:chgData name="Simona Cotofan (2313525)" userId="57288c05-8319-4902-9136-00cc8b50b2da" providerId="ADAL" clId="{613FB1F9-9412-5140-8EDC-B65FC3E234DF}" dt="2026-03-11T07:33:57.417" v="286" actId="26606"/>
          <ac:spMkLst>
            <pc:docMk/>
            <pc:sldMk cId="441836907" sldId="265"/>
            <ac:spMk id="22" creationId="{D1EA859B-E555-4109-94F3-6700E046E008}"/>
          </ac:spMkLst>
        </pc:spChg>
        <pc:picChg chg="add mod ord">
          <ac:chgData name="Simona Cotofan (2313525)" userId="57288c05-8319-4902-9136-00cc8b50b2da" providerId="ADAL" clId="{613FB1F9-9412-5140-8EDC-B65FC3E234DF}" dt="2026-03-11T07:33:57.417" v="286" actId="26606"/>
          <ac:picMkLst>
            <pc:docMk/>
            <pc:sldMk cId="441836907" sldId="265"/>
            <ac:picMk id="5" creationId="{CBD51F95-1B82-0C35-375C-53CC8A121FB7}"/>
          </ac:picMkLst>
        </pc:picChg>
      </pc:sldChg>
      <pc:sldChg chg="addSp delSp modSp new mod setBg">
        <pc:chgData name="Simona Cotofan (2313525)" userId="57288c05-8319-4902-9136-00cc8b50b2da" providerId="ADAL" clId="{613FB1F9-9412-5140-8EDC-B65FC3E234DF}" dt="2026-03-05T11:38:53.091" v="215" actId="26606"/>
        <pc:sldMkLst>
          <pc:docMk/>
          <pc:sldMk cId="2734795299" sldId="266"/>
        </pc:sldMkLst>
        <pc:spChg chg="mod">
          <ac:chgData name="Simona Cotofan (2313525)" userId="57288c05-8319-4902-9136-00cc8b50b2da" providerId="ADAL" clId="{613FB1F9-9412-5140-8EDC-B65FC3E234DF}" dt="2026-03-05T11:38:53.091" v="215" actId="26606"/>
          <ac:spMkLst>
            <pc:docMk/>
            <pc:sldMk cId="2734795299" sldId="266"/>
            <ac:spMk id="2" creationId="{4BC3FE7A-EA48-84A6-03E3-F186F16CFB6F}"/>
          </ac:spMkLst>
        </pc:spChg>
        <pc:graphicFrameChg chg="add">
          <ac:chgData name="Simona Cotofan (2313525)" userId="57288c05-8319-4902-9136-00cc8b50b2da" providerId="ADAL" clId="{613FB1F9-9412-5140-8EDC-B65FC3E234DF}" dt="2026-03-05T11:38:53.091" v="215" actId="26606"/>
          <ac:graphicFrameMkLst>
            <pc:docMk/>
            <pc:sldMk cId="2734795299" sldId="266"/>
            <ac:graphicFrameMk id="5" creationId="{F729530B-1345-3ED1-0438-BA30D9459629}"/>
          </ac:graphicFrameMkLst>
        </pc:graphicFrameChg>
        <pc:picChg chg="add">
          <ac:chgData name="Simona Cotofan (2313525)" userId="57288c05-8319-4902-9136-00cc8b50b2da" providerId="ADAL" clId="{613FB1F9-9412-5140-8EDC-B65FC3E234DF}" dt="2026-03-05T11:38:53.091" v="215" actId="26606"/>
          <ac:picMkLst>
            <pc:docMk/>
            <pc:sldMk cId="2734795299" sldId="266"/>
            <ac:picMk id="6" creationId="{9C2CECD4-CC28-7981-77FA-A63A988AC403}"/>
          </ac:picMkLst>
        </pc:picChg>
      </pc:sldChg>
      <pc:sldChg chg="addSp delSp modSp new mod setBg">
        <pc:chgData name="Simona Cotofan (2313525)" userId="57288c05-8319-4902-9136-00cc8b50b2da" providerId="ADAL" clId="{613FB1F9-9412-5140-8EDC-B65FC3E234DF}" dt="2026-03-05T11:39:15.368" v="216" actId="26606"/>
        <pc:sldMkLst>
          <pc:docMk/>
          <pc:sldMk cId="3784529210" sldId="267"/>
        </pc:sldMkLst>
        <pc:spChg chg="mod">
          <ac:chgData name="Simona Cotofan (2313525)" userId="57288c05-8319-4902-9136-00cc8b50b2da" providerId="ADAL" clId="{613FB1F9-9412-5140-8EDC-B65FC3E234DF}" dt="2026-03-05T11:39:15.368" v="216" actId="26606"/>
          <ac:spMkLst>
            <pc:docMk/>
            <pc:sldMk cId="3784529210" sldId="267"/>
            <ac:spMk id="2" creationId="{5E5FE585-6CCA-DF75-B1B3-27C88C0EA928}"/>
          </ac:spMkLst>
        </pc:spChg>
        <pc:spChg chg="mod">
          <ac:chgData name="Simona Cotofan (2313525)" userId="57288c05-8319-4902-9136-00cc8b50b2da" providerId="ADAL" clId="{613FB1F9-9412-5140-8EDC-B65FC3E234DF}" dt="2026-03-05T11:39:15.368" v="216" actId="26606"/>
          <ac:spMkLst>
            <pc:docMk/>
            <pc:sldMk cId="3784529210" sldId="267"/>
            <ac:spMk id="3" creationId="{96E96122-5585-33E2-6609-FE3F4CC2B5B1}"/>
          </ac:spMkLst>
        </pc:spChg>
        <pc:spChg chg="add">
          <ac:chgData name="Simona Cotofan (2313525)" userId="57288c05-8319-4902-9136-00cc8b50b2da" providerId="ADAL" clId="{613FB1F9-9412-5140-8EDC-B65FC3E234DF}" dt="2026-03-05T11:39:15.368" v="216" actId="26606"/>
          <ac:spMkLst>
            <pc:docMk/>
            <pc:sldMk cId="3784529210" sldId="267"/>
            <ac:spMk id="42" creationId="{04812C46-200A-4DEB-A05E-3ED6C68C2387}"/>
          </ac:spMkLst>
        </pc:spChg>
        <pc:spChg chg="add">
          <ac:chgData name="Simona Cotofan (2313525)" userId="57288c05-8319-4902-9136-00cc8b50b2da" providerId="ADAL" clId="{613FB1F9-9412-5140-8EDC-B65FC3E234DF}" dt="2026-03-05T11:39:15.368" v="216" actId="26606"/>
          <ac:spMkLst>
            <pc:docMk/>
            <pc:sldMk cId="3784529210" sldId="267"/>
            <ac:spMk id="44" creationId="{D1EA859B-E555-4109-94F3-6700E046E008}"/>
          </ac:spMkLst>
        </pc:spChg>
        <pc:picChg chg="add mod ord">
          <ac:chgData name="Simona Cotofan (2313525)" userId="57288c05-8319-4902-9136-00cc8b50b2da" providerId="ADAL" clId="{613FB1F9-9412-5140-8EDC-B65FC3E234DF}" dt="2026-03-05T11:39:15.368" v="216" actId="26606"/>
          <ac:picMkLst>
            <pc:docMk/>
            <pc:sldMk cId="3784529210" sldId="267"/>
            <ac:picMk id="5" creationId="{7D4A5C9E-2475-3662-F3AD-3C532098FF33}"/>
          </ac:picMkLst>
        </pc:picChg>
      </pc:sldChg>
      <pc:sldChg chg="addSp modSp new mod setBg">
        <pc:chgData name="Simona Cotofan (2313525)" userId="57288c05-8319-4902-9136-00cc8b50b2da" providerId="ADAL" clId="{613FB1F9-9412-5140-8EDC-B65FC3E234DF}" dt="2026-03-05T11:33:56.678" v="206" actId="26606"/>
        <pc:sldMkLst>
          <pc:docMk/>
          <pc:sldMk cId="2166957366" sldId="268"/>
        </pc:sldMkLst>
        <pc:spChg chg="mod">
          <ac:chgData name="Simona Cotofan (2313525)" userId="57288c05-8319-4902-9136-00cc8b50b2da" providerId="ADAL" clId="{613FB1F9-9412-5140-8EDC-B65FC3E234DF}" dt="2026-03-05T11:33:56.678" v="206" actId="26606"/>
          <ac:spMkLst>
            <pc:docMk/>
            <pc:sldMk cId="2166957366" sldId="268"/>
            <ac:spMk id="2" creationId="{B27AB391-A299-CC41-2849-35B6F4B94DC0}"/>
          </ac:spMkLst>
        </pc:spChg>
        <pc:spChg chg="mod">
          <ac:chgData name="Simona Cotofan (2313525)" userId="57288c05-8319-4902-9136-00cc8b50b2da" providerId="ADAL" clId="{613FB1F9-9412-5140-8EDC-B65FC3E234DF}" dt="2026-03-05T11:33:56.678" v="206" actId="26606"/>
          <ac:spMkLst>
            <pc:docMk/>
            <pc:sldMk cId="2166957366" sldId="268"/>
            <ac:spMk id="3" creationId="{CA5C70CB-9CAF-C653-692C-3DF8430AA9DF}"/>
          </ac:spMkLst>
        </pc:spChg>
        <pc:picChg chg="add">
          <ac:chgData name="Simona Cotofan (2313525)" userId="57288c05-8319-4902-9136-00cc8b50b2da" providerId="ADAL" clId="{613FB1F9-9412-5140-8EDC-B65FC3E234DF}" dt="2026-03-05T11:33:56.678" v="206" actId="26606"/>
          <ac:picMkLst>
            <pc:docMk/>
            <pc:sldMk cId="2166957366" sldId="268"/>
            <ac:picMk id="5" creationId="{44521CFC-A634-6D51-9E89-F733AF5D2957}"/>
          </ac:picMkLst>
        </pc:picChg>
        <pc:cxnChg chg="add">
          <ac:chgData name="Simona Cotofan (2313525)" userId="57288c05-8319-4902-9136-00cc8b50b2da" providerId="ADAL" clId="{613FB1F9-9412-5140-8EDC-B65FC3E234DF}" dt="2026-03-05T11:33:56.678" v="206" actId="26606"/>
          <ac:cxnSpMkLst>
            <pc:docMk/>
            <pc:sldMk cId="2166957366" sldId="268"/>
            <ac:cxnSpMk id="9" creationId="{1503BFE4-729B-D9D0-C17B-501E6AF1127A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AE4C2C-5B48-4E65-BE9A-7CCAD472216A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EBFCF36-72A2-47A2-A92A-22B7DFC65D2A}">
      <dgm:prSet/>
      <dgm:spPr/>
      <dgm:t>
        <a:bodyPr/>
        <a:lstStyle/>
        <a:p>
          <a:r>
            <a:rPr lang="en-US" dirty="0"/>
            <a:t>Segmentation: Customer type-based local market division</a:t>
          </a:r>
        </a:p>
      </dgm:t>
    </dgm:pt>
    <dgm:pt modelId="{48B4B1EA-F154-495C-8730-1D38C479BCD9}" type="parTrans" cxnId="{2F9E5613-1C34-4564-A3DD-633091FE91CA}">
      <dgm:prSet/>
      <dgm:spPr/>
      <dgm:t>
        <a:bodyPr/>
        <a:lstStyle/>
        <a:p>
          <a:endParaRPr lang="en-US"/>
        </a:p>
      </dgm:t>
    </dgm:pt>
    <dgm:pt modelId="{EE3EA171-23AF-428A-A446-909953E3E17E}" type="sibTrans" cxnId="{2F9E5613-1C34-4564-A3DD-633091FE91CA}">
      <dgm:prSet/>
      <dgm:spPr/>
      <dgm:t>
        <a:bodyPr/>
        <a:lstStyle/>
        <a:p>
          <a:endParaRPr lang="en-US"/>
        </a:p>
      </dgm:t>
    </dgm:pt>
    <dgm:pt modelId="{90898670-9E69-4B88-9B2F-D3A19C3FF6C4}">
      <dgm:prSet/>
      <dgm:spPr/>
      <dgm:t>
        <a:bodyPr/>
        <a:lstStyle/>
        <a:p>
          <a:r>
            <a:rPr lang="en-US" dirty="0"/>
            <a:t>Customers who are concerned about their health: Choose wholesome breakfasts that </a:t>
          </a:r>
          <a:r>
            <a:rPr lang="en-US" dirty="0" err="1"/>
            <a:t>emphasise</a:t>
          </a:r>
          <a:r>
            <a:rPr lang="en-US" dirty="0"/>
            <a:t> ingredients.</a:t>
          </a:r>
        </a:p>
      </dgm:t>
    </dgm:pt>
    <dgm:pt modelId="{0476512C-D0DD-42F5-ACCD-3BF25341254C}" type="parTrans" cxnId="{DFAD403D-918B-4371-8D47-6FFDD370CFA8}">
      <dgm:prSet/>
      <dgm:spPr/>
      <dgm:t>
        <a:bodyPr/>
        <a:lstStyle/>
        <a:p>
          <a:endParaRPr lang="en-US"/>
        </a:p>
      </dgm:t>
    </dgm:pt>
    <dgm:pt modelId="{F6563FC4-081B-443D-AC94-63376E114EC1}" type="sibTrans" cxnId="{DFAD403D-918B-4371-8D47-6FFDD370CFA8}">
      <dgm:prSet/>
      <dgm:spPr/>
      <dgm:t>
        <a:bodyPr/>
        <a:lstStyle/>
        <a:p>
          <a:endParaRPr lang="en-US"/>
        </a:p>
      </dgm:t>
    </dgm:pt>
    <dgm:pt modelId="{FF5FABE1-5D21-4B54-A3E8-FBBB9AA3A243}">
      <dgm:prSet/>
      <dgm:spPr/>
      <dgm:t>
        <a:bodyPr/>
        <a:lstStyle/>
        <a:p>
          <a:r>
            <a:rPr lang="en-US" dirty="0"/>
            <a:t>Commuters and professionals: I need dependable and quick service.</a:t>
          </a:r>
        </a:p>
      </dgm:t>
    </dgm:pt>
    <dgm:pt modelId="{D7F75A75-1186-48E4-B097-3DC0AC626B58}" type="parTrans" cxnId="{E50D9E85-E453-4FDF-8D03-015BDAC2125A}">
      <dgm:prSet/>
      <dgm:spPr/>
      <dgm:t>
        <a:bodyPr/>
        <a:lstStyle/>
        <a:p>
          <a:endParaRPr lang="en-US"/>
        </a:p>
      </dgm:t>
    </dgm:pt>
    <dgm:pt modelId="{F493B015-181F-4E00-80F5-C9A300098BB2}" type="sibTrans" cxnId="{E50D9E85-E453-4FDF-8D03-015BDAC2125A}">
      <dgm:prSet/>
      <dgm:spPr/>
      <dgm:t>
        <a:bodyPr/>
        <a:lstStyle/>
        <a:p>
          <a:endParaRPr lang="en-US"/>
        </a:p>
      </dgm:t>
    </dgm:pt>
    <dgm:pt modelId="{7FB60F43-013C-4C46-81FF-7FE13CB5C509}">
      <dgm:prSet/>
      <dgm:spPr/>
      <dgm:t>
        <a:bodyPr/>
        <a:lstStyle/>
        <a:p>
          <a:r>
            <a:rPr lang="en-US" dirty="0"/>
            <a:t>Students and all  adults: Value reductions and aesthetic attractiveness</a:t>
          </a:r>
        </a:p>
      </dgm:t>
    </dgm:pt>
    <dgm:pt modelId="{38C92AF7-4034-454A-9BBB-622215E8B8B9}" type="parTrans" cxnId="{18E4A6B2-2EDF-44C1-A140-1E3F7B163436}">
      <dgm:prSet/>
      <dgm:spPr/>
      <dgm:t>
        <a:bodyPr/>
        <a:lstStyle/>
        <a:p>
          <a:endParaRPr lang="en-US"/>
        </a:p>
      </dgm:t>
    </dgm:pt>
    <dgm:pt modelId="{3172FB64-DB3B-49CE-95D7-801E49E6B2A5}" type="sibTrans" cxnId="{18E4A6B2-2EDF-44C1-A140-1E3F7B163436}">
      <dgm:prSet/>
      <dgm:spPr/>
      <dgm:t>
        <a:bodyPr/>
        <a:lstStyle/>
        <a:p>
          <a:endParaRPr lang="en-US"/>
        </a:p>
      </dgm:t>
    </dgm:pt>
    <dgm:pt modelId="{A56A43A6-E8FD-4C1C-A2D7-245FF490A6C8}">
      <dgm:prSet/>
      <dgm:spPr/>
      <dgm:t>
        <a:bodyPr/>
        <a:lstStyle/>
        <a:p>
          <a:r>
            <a:rPr lang="en-US" dirty="0"/>
            <a:t>Weekend brunch patrons: Willing to spend more for a better experience</a:t>
          </a:r>
        </a:p>
      </dgm:t>
    </dgm:pt>
    <dgm:pt modelId="{BBE8843D-067B-47C2-95D3-79B4F019CF91}" type="parTrans" cxnId="{B60504A4-27F6-4148-8F6D-CF453DE1785B}">
      <dgm:prSet/>
      <dgm:spPr/>
      <dgm:t>
        <a:bodyPr/>
        <a:lstStyle/>
        <a:p>
          <a:endParaRPr lang="en-US"/>
        </a:p>
      </dgm:t>
    </dgm:pt>
    <dgm:pt modelId="{07B5DE2C-C948-4964-AA2F-FA1E978F9220}" type="sibTrans" cxnId="{B60504A4-27F6-4148-8F6D-CF453DE1785B}">
      <dgm:prSet/>
      <dgm:spPr/>
      <dgm:t>
        <a:bodyPr/>
        <a:lstStyle/>
        <a:p>
          <a:endParaRPr lang="en-US"/>
        </a:p>
      </dgm:t>
    </dgm:pt>
    <dgm:pt modelId="{3CF37886-D624-432C-A141-4BB7A63B493E}">
      <dgm:prSet/>
      <dgm:spPr/>
      <dgm:t>
        <a:bodyPr/>
        <a:lstStyle/>
        <a:p>
          <a:r>
            <a:rPr lang="en-US" dirty="0"/>
            <a:t>Targeting: Pay attention to consistent weekday and weekend sales</a:t>
          </a:r>
        </a:p>
      </dgm:t>
    </dgm:pt>
    <dgm:pt modelId="{C5A35ACF-D40D-4B83-AB35-7B5B00BF3FAC}" type="parTrans" cxnId="{DA589F52-707B-4171-A8F6-3E1D7450AF92}">
      <dgm:prSet/>
      <dgm:spPr/>
      <dgm:t>
        <a:bodyPr/>
        <a:lstStyle/>
        <a:p>
          <a:endParaRPr lang="en-US"/>
        </a:p>
      </dgm:t>
    </dgm:pt>
    <dgm:pt modelId="{0C6F6D3D-32DF-4065-B101-5C030B995579}" type="sibTrans" cxnId="{DA589F52-707B-4171-A8F6-3E1D7450AF92}">
      <dgm:prSet/>
      <dgm:spPr/>
      <dgm:t>
        <a:bodyPr/>
        <a:lstStyle/>
        <a:p>
          <a:endParaRPr lang="en-US"/>
        </a:p>
      </dgm:t>
    </dgm:pt>
    <dgm:pt modelId="{C86C428C-F8DB-4F9F-9417-79CCD9835302}">
      <dgm:prSet/>
      <dgm:spPr/>
      <dgm:t>
        <a:bodyPr/>
        <a:lstStyle/>
        <a:p>
          <a:r>
            <a:rPr lang="en-US" dirty="0"/>
            <a:t>Positioning: Crewe's healthy breakfast brand</a:t>
          </a:r>
        </a:p>
      </dgm:t>
    </dgm:pt>
    <dgm:pt modelId="{601E1005-71B1-4873-B821-36BFE7EC63CF}" type="parTrans" cxnId="{175A3C12-B905-4CDC-A119-487FB6260CF6}">
      <dgm:prSet/>
      <dgm:spPr/>
      <dgm:t>
        <a:bodyPr/>
        <a:lstStyle/>
        <a:p>
          <a:endParaRPr lang="en-US"/>
        </a:p>
      </dgm:t>
    </dgm:pt>
    <dgm:pt modelId="{BAFA85B4-AD74-4661-BF1F-748D04D624A5}" type="sibTrans" cxnId="{175A3C12-B905-4CDC-A119-487FB6260CF6}">
      <dgm:prSet/>
      <dgm:spPr/>
      <dgm:t>
        <a:bodyPr/>
        <a:lstStyle/>
        <a:p>
          <a:endParaRPr lang="en-US"/>
        </a:p>
      </dgm:t>
    </dgm:pt>
    <dgm:pt modelId="{2159B4FB-A27B-0C4C-919A-B198DBC7744D}">
      <dgm:prSet/>
      <dgm:spPr/>
      <dgm:t>
        <a:bodyPr/>
        <a:lstStyle/>
        <a:p>
          <a:r>
            <a:rPr lang="en-GB" dirty="0"/>
            <a:t>There are 4 types of segmentation</a:t>
          </a:r>
          <a:r>
            <a:rPr lang="en-GB"/>
            <a:t>: behavioral, psychographic, geographic, and demographic</a:t>
          </a:r>
          <a:endParaRPr lang="en-GB" dirty="0"/>
        </a:p>
      </dgm:t>
    </dgm:pt>
    <dgm:pt modelId="{23213004-52F4-BB44-A07F-AD07C2F39389}" type="parTrans" cxnId="{3E565523-6FF0-A24D-A3C6-14C12B5A3433}">
      <dgm:prSet/>
      <dgm:spPr/>
    </dgm:pt>
    <dgm:pt modelId="{07566F66-FCC1-454A-9C7B-610DC9917389}" type="sibTrans" cxnId="{3E565523-6FF0-A24D-A3C6-14C12B5A3433}">
      <dgm:prSet/>
      <dgm:spPr/>
    </dgm:pt>
    <dgm:pt modelId="{E0C427A9-8551-5949-A366-1DADEC70DEC7}" type="pres">
      <dgm:prSet presAssocID="{1DAE4C2C-5B48-4E65-BE9A-7CCAD472216A}" presName="linear" presStyleCnt="0">
        <dgm:presLayoutVars>
          <dgm:animLvl val="lvl"/>
          <dgm:resizeHandles val="exact"/>
        </dgm:presLayoutVars>
      </dgm:prSet>
      <dgm:spPr/>
    </dgm:pt>
    <dgm:pt modelId="{AE69FEF0-5195-594E-8C2A-FD2473427C2C}" type="pres">
      <dgm:prSet presAssocID="{2159B4FB-A27B-0C4C-919A-B198DBC7744D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EBA3DD0D-6CD0-4F4E-AE1A-5C9B32CBDE35}" type="pres">
      <dgm:prSet presAssocID="{07566F66-FCC1-454A-9C7B-610DC9917389}" presName="spacer" presStyleCnt="0"/>
      <dgm:spPr/>
    </dgm:pt>
    <dgm:pt modelId="{397A39A4-6F80-4A49-BB47-98F122C40A28}" type="pres">
      <dgm:prSet presAssocID="{DEBFCF36-72A2-47A2-A92A-22B7DFC65D2A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23E7A098-CECE-4440-AD70-AAF3D420B52B}" type="pres">
      <dgm:prSet presAssocID="{EE3EA171-23AF-428A-A446-909953E3E17E}" presName="spacer" presStyleCnt="0"/>
      <dgm:spPr/>
    </dgm:pt>
    <dgm:pt modelId="{8A7B4994-3CDB-BC47-A701-AFEB2EC3A0AB}" type="pres">
      <dgm:prSet presAssocID="{90898670-9E69-4B88-9B2F-D3A19C3FF6C4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96A23EDF-157E-7049-BCC6-4583F87ABA4A}" type="pres">
      <dgm:prSet presAssocID="{F6563FC4-081B-443D-AC94-63376E114EC1}" presName="spacer" presStyleCnt="0"/>
      <dgm:spPr/>
    </dgm:pt>
    <dgm:pt modelId="{B5592945-3A10-D043-9AD3-68E56F5C999A}" type="pres">
      <dgm:prSet presAssocID="{FF5FABE1-5D21-4B54-A3E8-FBBB9AA3A243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33CBCEEA-9CAB-BB46-98AC-10242536785A}" type="pres">
      <dgm:prSet presAssocID="{F493B015-181F-4E00-80F5-C9A300098BB2}" presName="spacer" presStyleCnt="0"/>
      <dgm:spPr/>
    </dgm:pt>
    <dgm:pt modelId="{15AB67D0-2A4A-664C-94D0-888840A4BB0A}" type="pres">
      <dgm:prSet presAssocID="{7FB60F43-013C-4C46-81FF-7FE13CB5C509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234EAB12-F034-C34D-9B61-323A39B5A673}" type="pres">
      <dgm:prSet presAssocID="{3172FB64-DB3B-49CE-95D7-801E49E6B2A5}" presName="spacer" presStyleCnt="0"/>
      <dgm:spPr/>
    </dgm:pt>
    <dgm:pt modelId="{EF18D97D-7139-AC40-A0CB-E6FF90264087}" type="pres">
      <dgm:prSet presAssocID="{A56A43A6-E8FD-4C1C-A2D7-245FF490A6C8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E3D1709F-5AA8-1945-A636-F5ECA459DC3D}" type="pres">
      <dgm:prSet presAssocID="{07B5DE2C-C948-4964-AA2F-FA1E978F9220}" presName="spacer" presStyleCnt="0"/>
      <dgm:spPr/>
    </dgm:pt>
    <dgm:pt modelId="{20F9236B-49EE-F542-928C-DEC43383547D}" type="pres">
      <dgm:prSet presAssocID="{3CF37886-D624-432C-A141-4BB7A63B493E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3DC32AAD-34B7-EF49-8C75-DF7BA9160B52}" type="pres">
      <dgm:prSet presAssocID="{0C6F6D3D-32DF-4065-B101-5C030B995579}" presName="spacer" presStyleCnt="0"/>
      <dgm:spPr/>
    </dgm:pt>
    <dgm:pt modelId="{69D48537-4EFD-6344-8D5C-C2C1FC0AD2FE}" type="pres">
      <dgm:prSet presAssocID="{C86C428C-F8DB-4F9F-9417-79CCD9835302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3FE54902-E547-174B-99EF-34A423C2CA3C}" type="presOf" srcId="{DEBFCF36-72A2-47A2-A92A-22B7DFC65D2A}" destId="{397A39A4-6F80-4A49-BB47-98F122C40A28}" srcOrd="0" destOrd="0" presId="urn:microsoft.com/office/officeart/2005/8/layout/vList2"/>
    <dgm:cxn modelId="{175A3C12-B905-4CDC-A119-487FB6260CF6}" srcId="{1DAE4C2C-5B48-4E65-BE9A-7CCAD472216A}" destId="{C86C428C-F8DB-4F9F-9417-79CCD9835302}" srcOrd="7" destOrd="0" parTransId="{601E1005-71B1-4873-B821-36BFE7EC63CF}" sibTransId="{BAFA85B4-AD74-4661-BF1F-748D04D624A5}"/>
    <dgm:cxn modelId="{2F9E5613-1C34-4564-A3DD-633091FE91CA}" srcId="{1DAE4C2C-5B48-4E65-BE9A-7CCAD472216A}" destId="{DEBFCF36-72A2-47A2-A92A-22B7DFC65D2A}" srcOrd="1" destOrd="0" parTransId="{48B4B1EA-F154-495C-8730-1D38C479BCD9}" sibTransId="{EE3EA171-23AF-428A-A446-909953E3E17E}"/>
    <dgm:cxn modelId="{3E565523-6FF0-A24D-A3C6-14C12B5A3433}" srcId="{1DAE4C2C-5B48-4E65-BE9A-7CCAD472216A}" destId="{2159B4FB-A27B-0C4C-919A-B198DBC7744D}" srcOrd="0" destOrd="0" parTransId="{23213004-52F4-BB44-A07F-AD07C2F39389}" sibTransId="{07566F66-FCC1-454A-9C7B-610DC9917389}"/>
    <dgm:cxn modelId="{CCDD3B2E-DCDB-4A4A-93DC-2D5CFE1CE707}" type="presOf" srcId="{FF5FABE1-5D21-4B54-A3E8-FBBB9AA3A243}" destId="{B5592945-3A10-D043-9AD3-68E56F5C999A}" srcOrd="0" destOrd="0" presId="urn:microsoft.com/office/officeart/2005/8/layout/vList2"/>
    <dgm:cxn modelId="{DFAD403D-918B-4371-8D47-6FFDD370CFA8}" srcId="{1DAE4C2C-5B48-4E65-BE9A-7CCAD472216A}" destId="{90898670-9E69-4B88-9B2F-D3A19C3FF6C4}" srcOrd="2" destOrd="0" parTransId="{0476512C-D0DD-42F5-ACCD-3BF25341254C}" sibTransId="{F6563FC4-081B-443D-AC94-63376E114EC1}"/>
    <dgm:cxn modelId="{DA589F52-707B-4171-A8F6-3E1D7450AF92}" srcId="{1DAE4C2C-5B48-4E65-BE9A-7CCAD472216A}" destId="{3CF37886-D624-432C-A141-4BB7A63B493E}" srcOrd="6" destOrd="0" parTransId="{C5A35ACF-D40D-4B83-AB35-7B5B00BF3FAC}" sibTransId="{0C6F6D3D-32DF-4065-B101-5C030B995579}"/>
    <dgm:cxn modelId="{30DE0D53-44BF-BF42-842B-7313F1BC791C}" type="presOf" srcId="{1DAE4C2C-5B48-4E65-BE9A-7CCAD472216A}" destId="{E0C427A9-8551-5949-A366-1DADEC70DEC7}" srcOrd="0" destOrd="0" presId="urn:microsoft.com/office/officeart/2005/8/layout/vList2"/>
    <dgm:cxn modelId="{D612E77F-A381-F840-8463-FEA9B132DF9A}" type="presOf" srcId="{C86C428C-F8DB-4F9F-9417-79CCD9835302}" destId="{69D48537-4EFD-6344-8D5C-C2C1FC0AD2FE}" srcOrd="0" destOrd="0" presId="urn:microsoft.com/office/officeart/2005/8/layout/vList2"/>
    <dgm:cxn modelId="{E50D9E85-E453-4FDF-8D03-015BDAC2125A}" srcId="{1DAE4C2C-5B48-4E65-BE9A-7CCAD472216A}" destId="{FF5FABE1-5D21-4B54-A3E8-FBBB9AA3A243}" srcOrd="3" destOrd="0" parTransId="{D7F75A75-1186-48E4-B097-3DC0AC626B58}" sibTransId="{F493B015-181F-4E00-80F5-C9A300098BB2}"/>
    <dgm:cxn modelId="{E7CD298D-825D-A74C-9975-851307372894}" type="presOf" srcId="{7FB60F43-013C-4C46-81FF-7FE13CB5C509}" destId="{15AB67D0-2A4A-664C-94D0-888840A4BB0A}" srcOrd="0" destOrd="0" presId="urn:microsoft.com/office/officeart/2005/8/layout/vList2"/>
    <dgm:cxn modelId="{B60504A4-27F6-4148-8F6D-CF453DE1785B}" srcId="{1DAE4C2C-5B48-4E65-BE9A-7CCAD472216A}" destId="{A56A43A6-E8FD-4C1C-A2D7-245FF490A6C8}" srcOrd="5" destOrd="0" parTransId="{BBE8843D-067B-47C2-95D3-79B4F019CF91}" sibTransId="{07B5DE2C-C948-4964-AA2F-FA1E978F9220}"/>
    <dgm:cxn modelId="{18E4A6B2-2EDF-44C1-A140-1E3F7B163436}" srcId="{1DAE4C2C-5B48-4E65-BE9A-7CCAD472216A}" destId="{7FB60F43-013C-4C46-81FF-7FE13CB5C509}" srcOrd="4" destOrd="0" parTransId="{38C92AF7-4034-454A-9BBB-622215E8B8B9}" sibTransId="{3172FB64-DB3B-49CE-95D7-801E49E6B2A5}"/>
    <dgm:cxn modelId="{2B970CB5-E0DD-8340-932E-40D030F405BD}" type="presOf" srcId="{3CF37886-D624-432C-A141-4BB7A63B493E}" destId="{20F9236B-49EE-F542-928C-DEC43383547D}" srcOrd="0" destOrd="0" presId="urn:microsoft.com/office/officeart/2005/8/layout/vList2"/>
    <dgm:cxn modelId="{24DAC4B8-B3FD-C040-AF79-301A0A73844E}" type="presOf" srcId="{A56A43A6-E8FD-4C1C-A2D7-245FF490A6C8}" destId="{EF18D97D-7139-AC40-A0CB-E6FF90264087}" srcOrd="0" destOrd="0" presId="urn:microsoft.com/office/officeart/2005/8/layout/vList2"/>
    <dgm:cxn modelId="{5E0E54C0-E630-8841-B255-3D51A13DE2FB}" type="presOf" srcId="{2159B4FB-A27B-0C4C-919A-B198DBC7744D}" destId="{AE69FEF0-5195-594E-8C2A-FD2473427C2C}" srcOrd="0" destOrd="0" presId="urn:microsoft.com/office/officeart/2005/8/layout/vList2"/>
    <dgm:cxn modelId="{C2D524D3-66D3-364D-8F30-8EA4B34868FB}" type="presOf" srcId="{90898670-9E69-4B88-9B2F-D3A19C3FF6C4}" destId="{8A7B4994-3CDB-BC47-A701-AFEB2EC3A0AB}" srcOrd="0" destOrd="0" presId="urn:microsoft.com/office/officeart/2005/8/layout/vList2"/>
    <dgm:cxn modelId="{6759EE00-9F25-AB41-95BC-788D167A64C2}" type="presParOf" srcId="{E0C427A9-8551-5949-A366-1DADEC70DEC7}" destId="{AE69FEF0-5195-594E-8C2A-FD2473427C2C}" srcOrd="0" destOrd="0" presId="urn:microsoft.com/office/officeart/2005/8/layout/vList2"/>
    <dgm:cxn modelId="{FB4ADB02-677C-F044-AFA8-3DE23E22B8E2}" type="presParOf" srcId="{E0C427A9-8551-5949-A366-1DADEC70DEC7}" destId="{EBA3DD0D-6CD0-4F4E-AE1A-5C9B32CBDE35}" srcOrd="1" destOrd="0" presId="urn:microsoft.com/office/officeart/2005/8/layout/vList2"/>
    <dgm:cxn modelId="{AF82A88C-0A65-8742-BE91-7E987AD8C38E}" type="presParOf" srcId="{E0C427A9-8551-5949-A366-1DADEC70DEC7}" destId="{397A39A4-6F80-4A49-BB47-98F122C40A28}" srcOrd="2" destOrd="0" presId="urn:microsoft.com/office/officeart/2005/8/layout/vList2"/>
    <dgm:cxn modelId="{C81BD76A-8963-DA42-8665-D3F4BC24D808}" type="presParOf" srcId="{E0C427A9-8551-5949-A366-1DADEC70DEC7}" destId="{23E7A098-CECE-4440-AD70-AAF3D420B52B}" srcOrd="3" destOrd="0" presId="urn:microsoft.com/office/officeart/2005/8/layout/vList2"/>
    <dgm:cxn modelId="{BA189A60-6C68-364D-9673-3C93C1995662}" type="presParOf" srcId="{E0C427A9-8551-5949-A366-1DADEC70DEC7}" destId="{8A7B4994-3CDB-BC47-A701-AFEB2EC3A0AB}" srcOrd="4" destOrd="0" presId="urn:microsoft.com/office/officeart/2005/8/layout/vList2"/>
    <dgm:cxn modelId="{1650B973-B2EE-9F4D-8FB8-54B180599B29}" type="presParOf" srcId="{E0C427A9-8551-5949-A366-1DADEC70DEC7}" destId="{96A23EDF-157E-7049-BCC6-4583F87ABA4A}" srcOrd="5" destOrd="0" presId="urn:microsoft.com/office/officeart/2005/8/layout/vList2"/>
    <dgm:cxn modelId="{58DE7BC1-2CB7-3C4E-8985-2F83505A5916}" type="presParOf" srcId="{E0C427A9-8551-5949-A366-1DADEC70DEC7}" destId="{B5592945-3A10-D043-9AD3-68E56F5C999A}" srcOrd="6" destOrd="0" presId="urn:microsoft.com/office/officeart/2005/8/layout/vList2"/>
    <dgm:cxn modelId="{FD6BA03E-3309-714B-A9C8-F4AAC486BC21}" type="presParOf" srcId="{E0C427A9-8551-5949-A366-1DADEC70DEC7}" destId="{33CBCEEA-9CAB-BB46-98AC-10242536785A}" srcOrd="7" destOrd="0" presId="urn:microsoft.com/office/officeart/2005/8/layout/vList2"/>
    <dgm:cxn modelId="{1EC7FA48-7D6B-ED48-9B10-C4E910BCA6EA}" type="presParOf" srcId="{E0C427A9-8551-5949-A366-1DADEC70DEC7}" destId="{15AB67D0-2A4A-664C-94D0-888840A4BB0A}" srcOrd="8" destOrd="0" presId="urn:microsoft.com/office/officeart/2005/8/layout/vList2"/>
    <dgm:cxn modelId="{C83297C7-9289-4A42-AD23-9A20846B1C5C}" type="presParOf" srcId="{E0C427A9-8551-5949-A366-1DADEC70DEC7}" destId="{234EAB12-F034-C34D-9B61-323A39B5A673}" srcOrd="9" destOrd="0" presId="urn:microsoft.com/office/officeart/2005/8/layout/vList2"/>
    <dgm:cxn modelId="{940874FB-F9EA-3D4B-A532-10B075EF5E45}" type="presParOf" srcId="{E0C427A9-8551-5949-A366-1DADEC70DEC7}" destId="{EF18D97D-7139-AC40-A0CB-E6FF90264087}" srcOrd="10" destOrd="0" presId="urn:microsoft.com/office/officeart/2005/8/layout/vList2"/>
    <dgm:cxn modelId="{D4E95A65-9C16-C04F-9367-16F2B1B35174}" type="presParOf" srcId="{E0C427A9-8551-5949-A366-1DADEC70DEC7}" destId="{E3D1709F-5AA8-1945-A636-F5ECA459DC3D}" srcOrd="11" destOrd="0" presId="urn:microsoft.com/office/officeart/2005/8/layout/vList2"/>
    <dgm:cxn modelId="{F780D393-E1B9-364C-B10F-FC2E8D13733F}" type="presParOf" srcId="{E0C427A9-8551-5949-A366-1DADEC70DEC7}" destId="{20F9236B-49EE-F542-928C-DEC43383547D}" srcOrd="12" destOrd="0" presId="urn:microsoft.com/office/officeart/2005/8/layout/vList2"/>
    <dgm:cxn modelId="{C6912563-6272-9F42-917A-270BE749C8CC}" type="presParOf" srcId="{E0C427A9-8551-5949-A366-1DADEC70DEC7}" destId="{3DC32AAD-34B7-EF49-8C75-DF7BA9160B52}" srcOrd="13" destOrd="0" presId="urn:microsoft.com/office/officeart/2005/8/layout/vList2"/>
    <dgm:cxn modelId="{D3964AF9-9E30-B244-9A1E-CB819337F1FF}" type="presParOf" srcId="{E0C427A9-8551-5949-A366-1DADEC70DEC7}" destId="{69D48537-4EFD-6344-8D5C-C2C1FC0AD2FE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D86B10-CCED-44D5-BB82-AB568F8BF50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7DB63A7-E553-46B7-8CD7-B47F1B79AC8E}">
      <dgm:prSet/>
      <dgm:spPr/>
      <dgm:t>
        <a:bodyPr/>
        <a:lstStyle/>
        <a:p>
          <a:r>
            <a:rPr lang="en-US"/>
            <a:t>Limited company: Protection against limited liability</a:t>
          </a:r>
        </a:p>
      </dgm:t>
    </dgm:pt>
    <dgm:pt modelId="{F5C2B35C-E56C-4B85-8807-211BDD7E00F9}" type="parTrans" cxnId="{B478F976-5622-4699-894C-76D9CCCC3436}">
      <dgm:prSet/>
      <dgm:spPr/>
      <dgm:t>
        <a:bodyPr/>
        <a:lstStyle/>
        <a:p>
          <a:endParaRPr lang="en-US"/>
        </a:p>
      </dgm:t>
    </dgm:pt>
    <dgm:pt modelId="{72CB3799-2EC1-44E0-8F5B-5845A6E6AE56}" type="sibTrans" cxnId="{B478F976-5622-4699-894C-76D9CCCC3436}">
      <dgm:prSet/>
      <dgm:spPr/>
      <dgm:t>
        <a:bodyPr/>
        <a:lstStyle/>
        <a:p>
          <a:endParaRPr lang="en-US"/>
        </a:p>
      </dgm:t>
    </dgm:pt>
    <dgm:pt modelId="{BB3D7C05-B20A-4E68-8C14-EE949F94763D}">
      <dgm:prSet/>
      <dgm:spPr/>
      <dgm:t>
        <a:bodyPr/>
        <a:lstStyle/>
        <a:p>
          <a:r>
            <a:rPr lang="en-US"/>
            <a:t>Sole proprietor: Easy yet risky for the individual</a:t>
          </a:r>
        </a:p>
      </dgm:t>
    </dgm:pt>
    <dgm:pt modelId="{3D2ED825-AB92-477D-876C-3427B10043B8}" type="parTrans" cxnId="{0D436D2D-435F-48B9-AAFF-0509BF5C40BC}">
      <dgm:prSet/>
      <dgm:spPr/>
      <dgm:t>
        <a:bodyPr/>
        <a:lstStyle/>
        <a:p>
          <a:endParaRPr lang="en-US"/>
        </a:p>
      </dgm:t>
    </dgm:pt>
    <dgm:pt modelId="{8C3F07F1-8E9E-4923-9C98-7ABA32A2BF79}" type="sibTrans" cxnId="{0D436D2D-435F-48B9-AAFF-0509BF5C40BC}">
      <dgm:prSet/>
      <dgm:spPr/>
      <dgm:t>
        <a:bodyPr/>
        <a:lstStyle/>
        <a:p>
          <a:endParaRPr lang="en-US"/>
        </a:p>
      </dgm:t>
    </dgm:pt>
    <dgm:pt modelId="{35979E09-C1B0-4537-93FD-84C3BB856F78}">
      <dgm:prSet/>
      <dgm:spPr/>
      <dgm:t>
        <a:bodyPr/>
        <a:lstStyle/>
        <a:p>
          <a:r>
            <a:rPr lang="en-US"/>
            <a:t>Partnerships: Joint accountability and ownership</a:t>
          </a:r>
        </a:p>
      </dgm:t>
    </dgm:pt>
    <dgm:pt modelId="{FF6F1B31-0C26-4E11-B7F4-50CCC9C86DF9}" type="parTrans" cxnId="{3FA71E7F-EFD4-4615-8BE5-7D1B448D8CDE}">
      <dgm:prSet/>
      <dgm:spPr/>
      <dgm:t>
        <a:bodyPr/>
        <a:lstStyle/>
        <a:p>
          <a:endParaRPr lang="en-US"/>
        </a:p>
      </dgm:t>
    </dgm:pt>
    <dgm:pt modelId="{838C13AC-9C02-4B38-A51F-94766B0E8E84}" type="sibTrans" cxnId="{3FA71E7F-EFD4-4615-8BE5-7D1B448D8CDE}">
      <dgm:prSet/>
      <dgm:spPr/>
      <dgm:t>
        <a:bodyPr/>
        <a:lstStyle/>
        <a:p>
          <a:endParaRPr lang="en-US"/>
        </a:p>
      </dgm:t>
    </dgm:pt>
    <dgm:pt modelId="{78ACD0ED-1762-4FA6-B590-DAD00E2505A8}">
      <dgm:prSet/>
      <dgm:spPr/>
      <dgm:t>
        <a:bodyPr/>
        <a:lstStyle/>
        <a:p>
          <a:r>
            <a:rPr lang="en-US"/>
            <a:t>Franchises: Well-known system and brand</a:t>
          </a:r>
        </a:p>
      </dgm:t>
    </dgm:pt>
    <dgm:pt modelId="{55C7402E-89A8-4461-A1E5-02B675BA6E3D}" type="parTrans" cxnId="{304D9A06-710D-4631-87AA-AD5EC2BA300A}">
      <dgm:prSet/>
      <dgm:spPr/>
      <dgm:t>
        <a:bodyPr/>
        <a:lstStyle/>
        <a:p>
          <a:endParaRPr lang="en-US"/>
        </a:p>
      </dgm:t>
    </dgm:pt>
    <dgm:pt modelId="{1CBD41CA-9CA1-49DA-8D93-75250AE47FD4}" type="sibTrans" cxnId="{304D9A06-710D-4631-87AA-AD5EC2BA300A}">
      <dgm:prSet/>
      <dgm:spPr/>
      <dgm:t>
        <a:bodyPr/>
        <a:lstStyle/>
        <a:p>
          <a:endParaRPr lang="en-US"/>
        </a:p>
      </dgm:t>
    </dgm:pt>
    <dgm:pt modelId="{9D693CC3-E1E2-4609-BB33-F671BAFBBBB6}">
      <dgm:prSet/>
      <dgm:spPr/>
      <dgm:t>
        <a:bodyPr/>
        <a:lstStyle/>
        <a:p>
          <a:r>
            <a:rPr lang="en-US"/>
            <a:t>Social businesses: Profit with a social mission</a:t>
          </a:r>
        </a:p>
      </dgm:t>
    </dgm:pt>
    <dgm:pt modelId="{9F7DDD72-BAA6-46E2-9213-BCD727ACB7EF}" type="parTrans" cxnId="{585C229D-352D-4EF1-859D-6B4565C9D24C}">
      <dgm:prSet/>
      <dgm:spPr/>
      <dgm:t>
        <a:bodyPr/>
        <a:lstStyle/>
        <a:p>
          <a:endParaRPr lang="en-US"/>
        </a:p>
      </dgm:t>
    </dgm:pt>
    <dgm:pt modelId="{6A53D8B4-6480-4E0C-8E5A-ADFA5E594FB1}" type="sibTrans" cxnId="{585C229D-352D-4EF1-859D-6B4565C9D24C}">
      <dgm:prSet/>
      <dgm:spPr/>
      <dgm:t>
        <a:bodyPr/>
        <a:lstStyle/>
        <a:p>
          <a:endParaRPr lang="en-US"/>
        </a:p>
      </dgm:t>
    </dgm:pt>
    <dgm:pt modelId="{7C6E577E-D257-4AA8-BCF6-2DB1AFF6BEB0}">
      <dgm:prSet/>
      <dgm:spPr/>
      <dgm:t>
        <a:bodyPr/>
        <a:lstStyle/>
        <a:p>
          <a:r>
            <a:rPr lang="en-US"/>
            <a:t>Internet businesses: Legal framework for charities</a:t>
          </a:r>
        </a:p>
      </dgm:t>
    </dgm:pt>
    <dgm:pt modelId="{64178471-2F57-4225-85B1-1292FDF4836C}" type="parTrans" cxnId="{4AC3E4A3-6F7D-41F3-89FE-50C5D958935A}">
      <dgm:prSet/>
      <dgm:spPr/>
      <dgm:t>
        <a:bodyPr/>
        <a:lstStyle/>
        <a:p>
          <a:endParaRPr lang="en-US"/>
        </a:p>
      </dgm:t>
    </dgm:pt>
    <dgm:pt modelId="{8E05D84A-C929-433C-96E8-C94853E5DBDE}" type="sibTrans" cxnId="{4AC3E4A3-6F7D-41F3-89FE-50C5D958935A}">
      <dgm:prSet/>
      <dgm:spPr/>
      <dgm:t>
        <a:bodyPr/>
        <a:lstStyle/>
        <a:p>
          <a:endParaRPr lang="en-US"/>
        </a:p>
      </dgm:t>
    </dgm:pt>
    <dgm:pt modelId="{57BC89F7-A606-1047-A427-9D00A15A7A62}" type="pres">
      <dgm:prSet presAssocID="{7ED86B10-CCED-44D5-BB82-AB568F8BF509}" presName="linear" presStyleCnt="0">
        <dgm:presLayoutVars>
          <dgm:animLvl val="lvl"/>
          <dgm:resizeHandles val="exact"/>
        </dgm:presLayoutVars>
      </dgm:prSet>
      <dgm:spPr/>
    </dgm:pt>
    <dgm:pt modelId="{7DE1BC54-34C0-2C4E-B34E-ACA0511F3796}" type="pres">
      <dgm:prSet presAssocID="{87DB63A7-E553-46B7-8CD7-B47F1B79AC8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C3B9646-B6BB-C346-81FE-3AAEE2141762}" type="pres">
      <dgm:prSet presAssocID="{72CB3799-2EC1-44E0-8F5B-5845A6E6AE56}" presName="spacer" presStyleCnt="0"/>
      <dgm:spPr/>
    </dgm:pt>
    <dgm:pt modelId="{BC336674-41D3-AC48-A6F5-435749EF8C48}" type="pres">
      <dgm:prSet presAssocID="{BB3D7C05-B20A-4E68-8C14-EE949F94763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0532319-5D90-AB47-B37D-8C263DCC58F8}" type="pres">
      <dgm:prSet presAssocID="{8C3F07F1-8E9E-4923-9C98-7ABA32A2BF79}" presName="spacer" presStyleCnt="0"/>
      <dgm:spPr/>
    </dgm:pt>
    <dgm:pt modelId="{98037125-3E51-C64D-A845-218BBDF2A7B1}" type="pres">
      <dgm:prSet presAssocID="{35979E09-C1B0-4537-93FD-84C3BB856F78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BBF7164-4F51-8F4F-B028-F75138D9E242}" type="pres">
      <dgm:prSet presAssocID="{838C13AC-9C02-4B38-A51F-94766B0E8E84}" presName="spacer" presStyleCnt="0"/>
      <dgm:spPr/>
    </dgm:pt>
    <dgm:pt modelId="{0A6F5B00-6425-514C-A5EA-7D0EF5129EAE}" type="pres">
      <dgm:prSet presAssocID="{78ACD0ED-1762-4FA6-B590-DAD00E2505A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B3A1331-B323-2446-B999-6835064D0F43}" type="pres">
      <dgm:prSet presAssocID="{1CBD41CA-9CA1-49DA-8D93-75250AE47FD4}" presName="spacer" presStyleCnt="0"/>
      <dgm:spPr/>
    </dgm:pt>
    <dgm:pt modelId="{A025ADCB-8DDF-4147-AE9E-622425837D47}" type="pres">
      <dgm:prSet presAssocID="{9D693CC3-E1E2-4609-BB33-F671BAFBBBB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81B8659-D8E9-E841-A2BF-B09493E72D41}" type="pres">
      <dgm:prSet presAssocID="{6A53D8B4-6480-4E0C-8E5A-ADFA5E594FB1}" presName="spacer" presStyleCnt="0"/>
      <dgm:spPr/>
    </dgm:pt>
    <dgm:pt modelId="{82598F57-DD80-5349-BA57-380CFF93AD4B}" type="pres">
      <dgm:prSet presAssocID="{7C6E577E-D257-4AA8-BCF6-2DB1AFF6BEB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04D9A06-710D-4631-87AA-AD5EC2BA300A}" srcId="{7ED86B10-CCED-44D5-BB82-AB568F8BF509}" destId="{78ACD0ED-1762-4FA6-B590-DAD00E2505A8}" srcOrd="3" destOrd="0" parTransId="{55C7402E-89A8-4461-A1E5-02B675BA6E3D}" sibTransId="{1CBD41CA-9CA1-49DA-8D93-75250AE47FD4}"/>
    <dgm:cxn modelId="{8A619523-3CAE-5746-9C2A-9A129E8490BA}" type="presOf" srcId="{9D693CC3-E1E2-4609-BB33-F671BAFBBBB6}" destId="{A025ADCB-8DDF-4147-AE9E-622425837D47}" srcOrd="0" destOrd="0" presId="urn:microsoft.com/office/officeart/2005/8/layout/vList2"/>
    <dgm:cxn modelId="{0D436D2D-435F-48B9-AAFF-0509BF5C40BC}" srcId="{7ED86B10-CCED-44D5-BB82-AB568F8BF509}" destId="{BB3D7C05-B20A-4E68-8C14-EE949F94763D}" srcOrd="1" destOrd="0" parTransId="{3D2ED825-AB92-477D-876C-3427B10043B8}" sibTransId="{8C3F07F1-8E9E-4923-9C98-7ABA32A2BF79}"/>
    <dgm:cxn modelId="{B478F976-5622-4699-894C-76D9CCCC3436}" srcId="{7ED86B10-CCED-44D5-BB82-AB568F8BF509}" destId="{87DB63A7-E553-46B7-8CD7-B47F1B79AC8E}" srcOrd="0" destOrd="0" parTransId="{F5C2B35C-E56C-4B85-8807-211BDD7E00F9}" sibTransId="{72CB3799-2EC1-44E0-8F5B-5845A6E6AE56}"/>
    <dgm:cxn modelId="{3FA71E7F-EFD4-4615-8BE5-7D1B448D8CDE}" srcId="{7ED86B10-CCED-44D5-BB82-AB568F8BF509}" destId="{35979E09-C1B0-4537-93FD-84C3BB856F78}" srcOrd="2" destOrd="0" parTransId="{FF6F1B31-0C26-4E11-B7F4-50CCC9C86DF9}" sibTransId="{838C13AC-9C02-4B38-A51F-94766B0E8E84}"/>
    <dgm:cxn modelId="{C469158E-5123-2442-A7D3-461EB4785DC1}" type="presOf" srcId="{7ED86B10-CCED-44D5-BB82-AB568F8BF509}" destId="{57BC89F7-A606-1047-A427-9D00A15A7A62}" srcOrd="0" destOrd="0" presId="urn:microsoft.com/office/officeart/2005/8/layout/vList2"/>
    <dgm:cxn modelId="{8F2DBC9A-1EF9-244A-A440-C4F65635E4F7}" type="presOf" srcId="{35979E09-C1B0-4537-93FD-84C3BB856F78}" destId="{98037125-3E51-C64D-A845-218BBDF2A7B1}" srcOrd="0" destOrd="0" presId="urn:microsoft.com/office/officeart/2005/8/layout/vList2"/>
    <dgm:cxn modelId="{585C229D-352D-4EF1-859D-6B4565C9D24C}" srcId="{7ED86B10-CCED-44D5-BB82-AB568F8BF509}" destId="{9D693CC3-E1E2-4609-BB33-F671BAFBBBB6}" srcOrd="4" destOrd="0" parTransId="{9F7DDD72-BAA6-46E2-9213-BCD727ACB7EF}" sibTransId="{6A53D8B4-6480-4E0C-8E5A-ADFA5E594FB1}"/>
    <dgm:cxn modelId="{4AC3E4A3-6F7D-41F3-89FE-50C5D958935A}" srcId="{7ED86B10-CCED-44D5-BB82-AB568F8BF509}" destId="{7C6E577E-D257-4AA8-BCF6-2DB1AFF6BEB0}" srcOrd="5" destOrd="0" parTransId="{64178471-2F57-4225-85B1-1292FDF4836C}" sibTransId="{8E05D84A-C929-433C-96E8-C94853E5DBDE}"/>
    <dgm:cxn modelId="{40BF50C4-5BDF-8C42-921C-536C749FD0CD}" type="presOf" srcId="{87DB63A7-E553-46B7-8CD7-B47F1B79AC8E}" destId="{7DE1BC54-34C0-2C4E-B34E-ACA0511F3796}" srcOrd="0" destOrd="0" presId="urn:microsoft.com/office/officeart/2005/8/layout/vList2"/>
    <dgm:cxn modelId="{5F797DD0-47AB-2141-9757-AF44CEBFDE6E}" type="presOf" srcId="{78ACD0ED-1762-4FA6-B590-DAD00E2505A8}" destId="{0A6F5B00-6425-514C-A5EA-7D0EF5129EAE}" srcOrd="0" destOrd="0" presId="urn:microsoft.com/office/officeart/2005/8/layout/vList2"/>
    <dgm:cxn modelId="{8136EDEE-A61B-4B41-BD18-8BF7A1EE62B5}" type="presOf" srcId="{BB3D7C05-B20A-4E68-8C14-EE949F94763D}" destId="{BC336674-41D3-AC48-A6F5-435749EF8C48}" srcOrd="0" destOrd="0" presId="urn:microsoft.com/office/officeart/2005/8/layout/vList2"/>
    <dgm:cxn modelId="{8D2E14F1-F300-FA48-92A2-09BD225095A0}" type="presOf" srcId="{7C6E577E-D257-4AA8-BCF6-2DB1AFF6BEB0}" destId="{82598F57-DD80-5349-BA57-380CFF93AD4B}" srcOrd="0" destOrd="0" presId="urn:microsoft.com/office/officeart/2005/8/layout/vList2"/>
    <dgm:cxn modelId="{9456B535-FB7E-0D4E-BA01-AE261CA696AE}" type="presParOf" srcId="{57BC89F7-A606-1047-A427-9D00A15A7A62}" destId="{7DE1BC54-34C0-2C4E-B34E-ACA0511F3796}" srcOrd="0" destOrd="0" presId="urn:microsoft.com/office/officeart/2005/8/layout/vList2"/>
    <dgm:cxn modelId="{C73F4B16-768B-F14D-B023-45C1DEB4F28F}" type="presParOf" srcId="{57BC89F7-A606-1047-A427-9D00A15A7A62}" destId="{7C3B9646-B6BB-C346-81FE-3AAEE2141762}" srcOrd="1" destOrd="0" presId="urn:microsoft.com/office/officeart/2005/8/layout/vList2"/>
    <dgm:cxn modelId="{03F42766-40FE-FF48-9C33-3EBBA84672C5}" type="presParOf" srcId="{57BC89F7-A606-1047-A427-9D00A15A7A62}" destId="{BC336674-41D3-AC48-A6F5-435749EF8C48}" srcOrd="2" destOrd="0" presId="urn:microsoft.com/office/officeart/2005/8/layout/vList2"/>
    <dgm:cxn modelId="{1B71E44B-898D-C048-A0CA-3EFBE5D19BFC}" type="presParOf" srcId="{57BC89F7-A606-1047-A427-9D00A15A7A62}" destId="{D0532319-5D90-AB47-B37D-8C263DCC58F8}" srcOrd="3" destOrd="0" presId="urn:microsoft.com/office/officeart/2005/8/layout/vList2"/>
    <dgm:cxn modelId="{869FFDE7-C994-1947-ADBE-4F1E26D9EA21}" type="presParOf" srcId="{57BC89F7-A606-1047-A427-9D00A15A7A62}" destId="{98037125-3E51-C64D-A845-218BBDF2A7B1}" srcOrd="4" destOrd="0" presId="urn:microsoft.com/office/officeart/2005/8/layout/vList2"/>
    <dgm:cxn modelId="{D3ECD681-CEF9-FB46-97A9-10E817F9C49F}" type="presParOf" srcId="{57BC89F7-A606-1047-A427-9D00A15A7A62}" destId="{0BBF7164-4F51-8F4F-B028-F75138D9E242}" srcOrd="5" destOrd="0" presId="urn:microsoft.com/office/officeart/2005/8/layout/vList2"/>
    <dgm:cxn modelId="{5DCE75AA-72F3-E74F-BFEE-5C27AD103DAB}" type="presParOf" srcId="{57BC89F7-A606-1047-A427-9D00A15A7A62}" destId="{0A6F5B00-6425-514C-A5EA-7D0EF5129EAE}" srcOrd="6" destOrd="0" presId="urn:microsoft.com/office/officeart/2005/8/layout/vList2"/>
    <dgm:cxn modelId="{2AF080C8-EF84-FD43-A6CA-0157E3719386}" type="presParOf" srcId="{57BC89F7-A606-1047-A427-9D00A15A7A62}" destId="{FB3A1331-B323-2446-B999-6835064D0F43}" srcOrd="7" destOrd="0" presId="urn:microsoft.com/office/officeart/2005/8/layout/vList2"/>
    <dgm:cxn modelId="{9C5A0FE4-BF8C-694F-88DD-4FC39AB147AC}" type="presParOf" srcId="{57BC89F7-A606-1047-A427-9D00A15A7A62}" destId="{A025ADCB-8DDF-4147-AE9E-622425837D47}" srcOrd="8" destOrd="0" presId="urn:microsoft.com/office/officeart/2005/8/layout/vList2"/>
    <dgm:cxn modelId="{5944039B-A4E1-3148-990D-0749C93D015C}" type="presParOf" srcId="{57BC89F7-A606-1047-A427-9D00A15A7A62}" destId="{681B8659-D8E9-E841-A2BF-B09493E72D41}" srcOrd="9" destOrd="0" presId="urn:microsoft.com/office/officeart/2005/8/layout/vList2"/>
    <dgm:cxn modelId="{DADF9A8E-CC50-184A-9F70-C8F671BCB1CC}" type="presParOf" srcId="{57BC89F7-A606-1047-A427-9D00A15A7A62}" destId="{82598F57-DD80-5349-BA57-380CFF93AD4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69FEF0-5195-594E-8C2A-FD2473427C2C}">
      <dsp:nvSpPr>
        <dsp:cNvPr id="0" name=""/>
        <dsp:cNvSpPr/>
      </dsp:nvSpPr>
      <dsp:spPr>
        <a:xfrm>
          <a:off x="0" y="19759"/>
          <a:ext cx="6666833" cy="6364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There are 4 types of segmentation</a:t>
          </a:r>
          <a:r>
            <a:rPr lang="en-GB" sz="1600" kern="1200"/>
            <a:t>: behavioral, psychographic, geographic, and demographic</a:t>
          </a:r>
          <a:endParaRPr lang="en-GB" sz="1600" kern="1200" dirty="0"/>
        </a:p>
      </dsp:txBody>
      <dsp:txXfrm>
        <a:off x="31070" y="50829"/>
        <a:ext cx="6604693" cy="574340"/>
      </dsp:txXfrm>
    </dsp:sp>
    <dsp:sp modelId="{397A39A4-6F80-4A49-BB47-98F122C40A28}">
      <dsp:nvSpPr>
        <dsp:cNvPr id="0" name=""/>
        <dsp:cNvSpPr/>
      </dsp:nvSpPr>
      <dsp:spPr>
        <a:xfrm>
          <a:off x="0" y="702319"/>
          <a:ext cx="6666833" cy="636480"/>
        </a:xfrm>
        <a:prstGeom prst="roundRect">
          <a:avLst/>
        </a:prstGeom>
        <a:gradFill rotWithShape="0">
          <a:gsLst>
            <a:gs pos="0">
              <a:schemeClr val="accent5">
                <a:hueOff val="-1736021"/>
                <a:satOff val="-118"/>
                <a:lumOff val="28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36021"/>
                <a:satOff val="-118"/>
                <a:lumOff val="28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36021"/>
                <a:satOff val="-118"/>
                <a:lumOff val="28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Segmentation: Customer type-based local market division</a:t>
          </a:r>
        </a:p>
      </dsp:txBody>
      <dsp:txXfrm>
        <a:off x="31070" y="733389"/>
        <a:ext cx="6604693" cy="574340"/>
      </dsp:txXfrm>
    </dsp:sp>
    <dsp:sp modelId="{8A7B4994-3CDB-BC47-A701-AFEB2EC3A0AB}">
      <dsp:nvSpPr>
        <dsp:cNvPr id="0" name=""/>
        <dsp:cNvSpPr/>
      </dsp:nvSpPr>
      <dsp:spPr>
        <a:xfrm>
          <a:off x="0" y="1384879"/>
          <a:ext cx="6666833" cy="636480"/>
        </a:xfrm>
        <a:prstGeom prst="roundRect">
          <a:avLst/>
        </a:prstGeom>
        <a:gradFill rotWithShape="0">
          <a:gsLst>
            <a:gs pos="0">
              <a:schemeClr val="accent5">
                <a:hueOff val="-3472043"/>
                <a:satOff val="-236"/>
                <a:lumOff val="5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472043"/>
                <a:satOff val="-236"/>
                <a:lumOff val="5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472043"/>
                <a:satOff val="-236"/>
                <a:lumOff val="5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Customers who are concerned about their health: Choose wholesome breakfasts that </a:t>
          </a:r>
          <a:r>
            <a:rPr lang="en-US" sz="1600" kern="1200" dirty="0" err="1"/>
            <a:t>emphasise</a:t>
          </a:r>
          <a:r>
            <a:rPr lang="en-US" sz="1600" kern="1200" dirty="0"/>
            <a:t> ingredients.</a:t>
          </a:r>
        </a:p>
      </dsp:txBody>
      <dsp:txXfrm>
        <a:off x="31070" y="1415949"/>
        <a:ext cx="6604693" cy="574340"/>
      </dsp:txXfrm>
    </dsp:sp>
    <dsp:sp modelId="{B5592945-3A10-D043-9AD3-68E56F5C999A}">
      <dsp:nvSpPr>
        <dsp:cNvPr id="0" name=""/>
        <dsp:cNvSpPr/>
      </dsp:nvSpPr>
      <dsp:spPr>
        <a:xfrm>
          <a:off x="0" y="2067439"/>
          <a:ext cx="6666833" cy="636480"/>
        </a:xfrm>
        <a:prstGeom prst="roundRect">
          <a:avLst/>
        </a:prstGeom>
        <a:gradFill rotWithShape="0">
          <a:gsLst>
            <a:gs pos="0">
              <a:schemeClr val="accent5">
                <a:hueOff val="-5208064"/>
                <a:satOff val="-354"/>
                <a:lumOff val="84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08064"/>
                <a:satOff val="-354"/>
                <a:lumOff val="84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08064"/>
                <a:satOff val="-354"/>
                <a:lumOff val="84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Commuters and professionals: I need dependable and quick service.</a:t>
          </a:r>
        </a:p>
      </dsp:txBody>
      <dsp:txXfrm>
        <a:off x="31070" y="2098509"/>
        <a:ext cx="6604693" cy="574340"/>
      </dsp:txXfrm>
    </dsp:sp>
    <dsp:sp modelId="{15AB67D0-2A4A-664C-94D0-888840A4BB0A}">
      <dsp:nvSpPr>
        <dsp:cNvPr id="0" name=""/>
        <dsp:cNvSpPr/>
      </dsp:nvSpPr>
      <dsp:spPr>
        <a:xfrm>
          <a:off x="0" y="2749999"/>
          <a:ext cx="6666833" cy="636480"/>
        </a:xfrm>
        <a:prstGeom prst="roundRect">
          <a:avLst/>
        </a:prstGeom>
        <a:gradFill rotWithShape="0">
          <a:gsLst>
            <a:gs pos="0">
              <a:schemeClr val="accent5">
                <a:hueOff val="-6944086"/>
                <a:satOff val="-472"/>
                <a:lumOff val="11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944086"/>
                <a:satOff val="-472"/>
                <a:lumOff val="11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944086"/>
                <a:satOff val="-472"/>
                <a:lumOff val="11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Students and all  adults: Value reductions and aesthetic attractiveness</a:t>
          </a:r>
        </a:p>
      </dsp:txBody>
      <dsp:txXfrm>
        <a:off x="31070" y="2781069"/>
        <a:ext cx="6604693" cy="574340"/>
      </dsp:txXfrm>
    </dsp:sp>
    <dsp:sp modelId="{EF18D97D-7139-AC40-A0CB-E6FF90264087}">
      <dsp:nvSpPr>
        <dsp:cNvPr id="0" name=""/>
        <dsp:cNvSpPr/>
      </dsp:nvSpPr>
      <dsp:spPr>
        <a:xfrm>
          <a:off x="0" y="3432560"/>
          <a:ext cx="6666833" cy="636480"/>
        </a:xfrm>
        <a:prstGeom prst="roundRect">
          <a:avLst/>
        </a:prstGeom>
        <a:gradFill rotWithShape="0">
          <a:gsLst>
            <a:gs pos="0">
              <a:schemeClr val="accent5">
                <a:hueOff val="-8680107"/>
                <a:satOff val="-590"/>
                <a:lumOff val="140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680107"/>
                <a:satOff val="-590"/>
                <a:lumOff val="140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680107"/>
                <a:satOff val="-590"/>
                <a:lumOff val="140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Weekend brunch patrons: Willing to spend more for a better experience</a:t>
          </a:r>
        </a:p>
      </dsp:txBody>
      <dsp:txXfrm>
        <a:off x="31070" y="3463630"/>
        <a:ext cx="6604693" cy="574340"/>
      </dsp:txXfrm>
    </dsp:sp>
    <dsp:sp modelId="{20F9236B-49EE-F542-928C-DEC43383547D}">
      <dsp:nvSpPr>
        <dsp:cNvPr id="0" name=""/>
        <dsp:cNvSpPr/>
      </dsp:nvSpPr>
      <dsp:spPr>
        <a:xfrm>
          <a:off x="0" y="4115120"/>
          <a:ext cx="6666833" cy="636480"/>
        </a:xfrm>
        <a:prstGeom prst="roundRect">
          <a:avLst/>
        </a:prstGeom>
        <a:gradFill rotWithShape="0">
          <a:gsLst>
            <a:gs pos="0">
              <a:schemeClr val="accent5">
                <a:hueOff val="-10416129"/>
                <a:satOff val="-708"/>
                <a:lumOff val="16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416129"/>
                <a:satOff val="-708"/>
                <a:lumOff val="16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416129"/>
                <a:satOff val="-708"/>
                <a:lumOff val="16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Targeting: Pay attention to consistent weekday and weekend sales</a:t>
          </a:r>
        </a:p>
      </dsp:txBody>
      <dsp:txXfrm>
        <a:off x="31070" y="4146190"/>
        <a:ext cx="6604693" cy="574340"/>
      </dsp:txXfrm>
    </dsp:sp>
    <dsp:sp modelId="{69D48537-4EFD-6344-8D5C-C2C1FC0AD2FE}">
      <dsp:nvSpPr>
        <dsp:cNvPr id="0" name=""/>
        <dsp:cNvSpPr/>
      </dsp:nvSpPr>
      <dsp:spPr>
        <a:xfrm>
          <a:off x="0" y="4797680"/>
          <a:ext cx="6666833" cy="63648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Positioning: Crewe's healthy breakfast brand</a:t>
          </a:r>
        </a:p>
      </dsp:txBody>
      <dsp:txXfrm>
        <a:off x="31070" y="4828750"/>
        <a:ext cx="6604693" cy="5743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E1BC54-34C0-2C4E-B34E-ACA0511F3796}">
      <dsp:nvSpPr>
        <dsp:cNvPr id="0" name=""/>
        <dsp:cNvSpPr/>
      </dsp:nvSpPr>
      <dsp:spPr>
        <a:xfrm>
          <a:off x="0" y="500954"/>
          <a:ext cx="5291663" cy="4176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Limited company: Protection against limited liability</a:t>
          </a:r>
        </a:p>
      </dsp:txBody>
      <dsp:txXfrm>
        <a:off x="20390" y="521344"/>
        <a:ext cx="5250883" cy="376910"/>
      </dsp:txXfrm>
    </dsp:sp>
    <dsp:sp modelId="{BC336674-41D3-AC48-A6F5-435749EF8C48}">
      <dsp:nvSpPr>
        <dsp:cNvPr id="0" name=""/>
        <dsp:cNvSpPr/>
      </dsp:nvSpPr>
      <dsp:spPr>
        <a:xfrm>
          <a:off x="0" y="967604"/>
          <a:ext cx="5291663" cy="417690"/>
        </a:xfrm>
        <a:prstGeom prst="round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Sole proprietor: Easy yet risky for the individual</a:t>
          </a:r>
        </a:p>
      </dsp:txBody>
      <dsp:txXfrm>
        <a:off x="20390" y="987994"/>
        <a:ext cx="5250883" cy="376910"/>
      </dsp:txXfrm>
    </dsp:sp>
    <dsp:sp modelId="{98037125-3E51-C64D-A845-218BBDF2A7B1}">
      <dsp:nvSpPr>
        <dsp:cNvPr id="0" name=""/>
        <dsp:cNvSpPr/>
      </dsp:nvSpPr>
      <dsp:spPr>
        <a:xfrm>
          <a:off x="0" y="1434254"/>
          <a:ext cx="5291663" cy="417690"/>
        </a:xfrm>
        <a:prstGeom prst="round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Partnerships: Joint accountability and ownership</a:t>
          </a:r>
        </a:p>
      </dsp:txBody>
      <dsp:txXfrm>
        <a:off x="20390" y="1454644"/>
        <a:ext cx="5250883" cy="376910"/>
      </dsp:txXfrm>
    </dsp:sp>
    <dsp:sp modelId="{0A6F5B00-6425-514C-A5EA-7D0EF5129EAE}">
      <dsp:nvSpPr>
        <dsp:cNvPr id="0" name=""/>
        <dsp:cNvSpPr/>
      </dsp:nvSpPr>
      <dsp:spPr>
        <a:xfrm>
          <a:off x="0" y="1900904"/>
          <a:ext cx="5291663" cy="417690"/>
        </a:xfrm>
        <a:prstGeom prst="round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Franchises: Well-known system and brand</a:t>
          </a:r>
        </a:p>
      </dsp:txBody>
      <dsp:txXfrm>
        <a:off x="20390" y="1921294"/>
        <a:ext cx="5250883" cy="376910"/>
      </dsp:txXfrm>
    </dsp:sp>
    <dsp:sp modelId="{A025ADCB-8DDF-4147-AE9E-622425837D47}">
      <dsp:nvSpPr>
        <dsp:cNvPr id="0" name=""/>
        <dsp:cNvSpPr/>
      </dsp:nvSpPr>
      <dsp:spPr>
        <a:xfrm>
          <a:off x="0" y="2367554"/>
          <a:ext cx="5291663" cy="417690"/>
        </a:xfrm>
        <a:prstGeom prst="round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Social businesses: Profit with a social mission</a:t>
          </a:r>
        </a:p>
      </dsp:txBody>
      <dsp:txXfrm>
        <a:off x="20390" y="2387944"/>
        <a:ext cx="5250883" cy="376910"/>
      </dsp:txXfrm>
    </dsp:sp>
    <dsp:sp modelId="{82598F57-DD80-5349-BA57-380CFF93AD4B}">
      <dsp:nvSpPr>
        <dsp:cNvPr id="0" name=""/>
        <dsp:cNvSpPr/>
      </dsp:nvSpPr>
      <dsp:spPr>
        <a:xfrm>
          <a:off x="0" y="2834204"/>
          <a:ext cx="5291663" cy="41769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Internet businesses: Legal framework for charities</a:t>
          </a:r>
        </a:p>
      </dsp:txBody>
      <dsp:txXfrm>
        <a:off x="20390" y="2854594"/>
        <a:ext cx="5250883" cy="3769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E4873-B69D-FCAC-C631-0C0F10BBCD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17190F-CE68-B17C-48D1-05F6527420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E9C86E-873A-C999-C162-FDB9DAC9B5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C39E07-2C2D-65D5-00B7-60570FCB9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9EB196-4F93-9B0F-280C-3997EF3949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281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21508-CB99-AF15-7BA4-2829006FD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84816-78F7-2C39-AAF3-A2D8352C99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EC29E2-7B57-299B-46B3-E6D4C9335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D6EF2-02D2-B58B-CD2C-0250B88D2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604C0F-BAF4-9942-C19F-245D7ABD6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105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6A7E5-6E33-502E-04F7-0492AA337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CE8C63-F0D0-8F93-BC0A-718181D15E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286C06-6B99-412F-9C10-3A7A235A9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6B06B8-BB29-2C7B-1D6E-56DB818FA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FDED6B-5E00-1478-75BB-A58AA0919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342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1AA07-39A8-7CCC-43D7-D4022F103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F5AE6-11E9-0698-9E7C-E27E8EE2A0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D7182B-1AE2-DAE2-12AC-18434B8766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B6080B-1B1D-1696-4064-743F46C9C5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CADE3B-7ADF-F0B2-10A8-586DE4803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8A5657-DA7F-026B-FAAE-759C8CBFD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718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7721C-EC28-0A7E-5FA1-9FFCD4F12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793BF5-ED62-CF3E-1A9F-9B6098C4E4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1A3100-C425-254C-1E37-501ECAB425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FA7437-C587-D9D4-26C2-5BB5E829D9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59FCD1-3410-2FCF-4465-7F79759DD0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C54450-C397-037D-A1C6-948BAB865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C891E2-E8C2-40AB-C1B7-42B34ABD0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F4EEB-80C2-3CCD-F873-77CBAD045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851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FBE33-76E3-3025-3262-F7C2A27D9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E7234F-8EAF-F976-05B8-C24FB09DF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1023F9-5931-8954-9D83-09C5D993B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77AD2-A0F4-2F50-50BD-4CD5FCEAA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756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592C45-2277-4C57-B99A-EDC85A86D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296FED-7AC5-E082-EAEE-FCF38A34E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283863-1481-3877-A342-80085556C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8509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2A69C-43DB-21C1-B709-61AC9337F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D6123-F4E9-3721-FFF1-D1E0CFAA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4AB98C-DCE3-E532-8FB4-23EB8504F3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FEC5CC-8F25-F259-F73C-7E446B2D8B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50DD1C-1198-9DEF-C3D5-61343540B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74B303-9B20-F3DC-D6B0-E4A1A46726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251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80BF1-D75F-2E06-2428-D5B598A3C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AD71DD-ABE6-B7C7-002D-E8C5AD57B0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5BCEB1-1AA2-C439-6CB9-CEE1D852B6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4195B0-3E51-A90A-6496-123E5C75C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507ED7-C449-2D6B-2896-6CA24D0DD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4BDBD4-9A8A-B055-1CC1-295EBB4C7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1966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0DE1F-E19F-631E-CC96-EB4729360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D4D12E-B32A-EC83-993E-6835DD129D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DC87DF-651E-7C59-AEE6-B646EC774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AC624-733D-B876-B502-A854AE815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A12FF-8E84-8774-160C-06CA4561B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991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546662-ABA4-AB3B-D5A8-F682DCFE22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BA1AD9-FA3C-636F-6D1D-21D6528F89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A8277B-58D3-CEFE-89AC-0980BE285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CED210-F2D5-E90B-100F-714B7CD3A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311288-7B88-09DD-CAD3-40A8BA9DA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413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B674ED-4802-6748-494D-9EEF329AD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F53A92-307B-155A-14AC-5C577A958B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9123B8-446C-1713-00B9-49A17A26C0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98525C-931F-E24B-8C5D-D2AD41A3E963}" type="datetimeFigureOut">
              <a:rPr lang="en-US" smtClean="0"/>
              <a:t>3/11/26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87AD2A-046D-02BF-93A1-127EC6699F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7FCC10-8EBB-D5B6-A97A-5AA28A665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FEE289-A247-894E-8FC3-03DB21092A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137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9C6777B5-64F4-4200-B099-34168B69F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restaurant with a sign and chairs&#10;&#10;AI-generated content may be incorrect.">
            <a:extLst>
              <a:ext uri="{FF2B5EF4-FFF2-40B4-BE49-F238E27FC236}">
                <a16:creationId xmlns:a16="http://schemas.microsoft.com/office/drawing/2014/main" id="{9AD93C13-7535-A2B5-CD7D-529119F110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028"/>
          <a:stretch>
            <a:fillRect/>
          </a:stretch>
        </p:blipFill>
        <p:spPr>
          <a:xfrm>
            <a:off x="20" y="10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28" name="Rectangle 41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8350" cy="6038850"/>
          </a:xfrm>
          <a:custGeom>
            <a:avLst/>
            <a:gdLst>
              <a:gd name="connsiteX0" fmla="*/ 0 w 12192000"/>
              <a:gd name="connsiteY0" fmla="*/ 0 h 5835650"/>
              <a:gd name="connsiteX1" fmla="*/ 12192000 w 12192000"/>
              <a:gd name="connsiteY1" fmla="*/ 0 h 5835650"/>
              <a:gd name="connsiteX2" fmla="*/ 12192000 w 12192000"/>
              <a:gd name="connsiteY2" fmla="*/ 5835650 h 5835650"/>
              <a:gd name="connsiteX3" fmla="*/ 0 w 12192000"/>
              <a:gd name="connsiteY3" fmla="*/ 5835650 h 5835650"/>
              <a:gd name="connsiteX4" fmla="*/ 0 w 12192000"/>
              <a:gd name="connsiteY4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0 w 12198350"/>
              <a:gd name="connsiteY4" fmla="*/ 5835650 h 5835650"/>
              <a:gd name="connsiteX5" fmla="*/ 0 w 12198350"/>
              <a:gd name="connsiteY5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0 w 12198350"/>
              <a:gd name="connsiteY5" fmla="*/ 5835650 h 5835650"/>
              <a:gd name="connsiteX6" fmla="*/ 0 w 12198350"/>
              <a:gd name="connsiteY6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1822450 w 12198350"/>
              <a:gd name="connsiteY5" fmla="*/ 5829300 h 5835650"/>
              <a:gd name="connsiteX6" fmla="*/ 0 w 12198350"/>
              <a:gd name="connsiteY6" fmla="*/ 5835650 h 5835650"/>
              <a:gd name="connsiteX7" fmla="*/ 0 w 12198350"/>
              <a:gd name="connsiteY7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1727200 w 12198350"/>
              <a:gd name="connsiteY5" fmla="*/ 5486400 h 5835650"/>
              <a:gd name="connsiteX6" fmla="*/ 0 w 12198350"/>
              <a:gd name="connsiteY6" fmla="*/ 5835650 h 5835650"/>
              <a:gd name="connsiteX7" fmla="*/ 0 w 12198350"/>
              <a:gd name="connsiteY7" fmla="*/ 0 h 5835650"/>
              <a:gd name="connsiteX0" fmla="*/ 0 w 12198350"/>
              <a:gd name="connsiteY0" fmla="*/ 0 h 5835650"/>
              <a:gd name="connsiteX1" fmla="*/ 12192000 w 12198350"/>
              <a:gd name="connsiteY1" fmla="*/ 0 h 5835650"/>
              <a:gd name="connsiteX2" fmla="*/ 12198350 w 12198350"/>
              <a:gd name="connsiteY2" fmla="*/ 3505200 h 5835650"/>
              <a:gd name="connsiteX3" fmla="*/ 12192000 w 12198350"/>
              <a:gd name="connsiteY3" fmla="*/ 5835650 h 5835650"/>
              <a:gd name="connsiteX4" fmla="*/ 5060950 w 12198350"/>
              <a:gd name="connsiteY4" fmla="*/ 5835650 h 5835650"/>
              <a:gd name="connsiteX5" fmla="*/ 3854450 w 12198350"/>
              <a:gd name="connsiteY5" fmla="*/ 5695950 h 5835650"/>
              <a:gd name="connsiteX6" fmla="*/ 1727200 w 12198350"/>
              <a:gd name="connsiteY6" fmla="*/ 5486400 h 5835650"/>
              <a:gd name="connsiteX7" fmla="*/ 0 w 12198350"/>
              <a:gd name="connsiteY7" fmla="*/ 5835650 h 5835650"/>
              <a:gd name="connsiteX8" fmla="*/ 0 w 12198350"/>
              <a:gd name="connsiteY8" fmla="*/ 0 h 5835650"/>
              <a:gd name="connsiteX0" fmla="*/ 0 w 12198350"/>
              <a:gd name="connsiteY0" fmla="*/ 0 h 5842000"/>
              <a:gd name="connsiteX1" fmla="*/ 12192000 w 12198350"/>
              <a:gd name="connsiteY1" fmla="*/ 0 h 5842000"/>
              <a:gd name="connsiteX2" fmla="*/ 12198350 w 12198350"/>
              <a:gd name="connsiteY2" fmla="*/ 3505200 h 5842000"/>
              <a:gd name="connsiteX3" fmla="*/ 12192000 w 12198350"/>
              <a:gd name="connsiteY3" fmla="*/ 5835650 h 5842000"/>
              <a:gd name="connsiteX4" fmla="*/ 5060950 w 12198350"/>
              <a:gd name="connsiteY4" fmla="*/ 5835650 h 5842000"/>
              <a:gd name="connsiteX5" fmla="*/ 3663950 w 12198350"/>
              <a:gd name="connsiteY5" fmla="*/ 5842000 h 5842000"/>
              <a:gd name="connsiteX6" fmla="*/ 1727200 w 12198350"/>
              <a:gd name="connsiteY6" fmla="*/ 5486400 h 5842000"/>
              <a:gd name="connsiteX7" fmla="*/ 0 w 12198350"/>
              <a:gd name="connsiteY7" fmla="*/ 5835650 h 5842000"/>
              <a:gd name="connsiteX8" fmla="*/ 0 w 12198350"/>
              <a:gd name="connsiteY8" fmla="*/ 0 h 5842000"/>
              <a:gd name="connsiteX0" fmla="*/ 0 w 12198350"/>
              <a:gd name="connsiteY0" fmla="*/ 0 h 5924550"/>
              <a:gd name="connsiteX1" fmla="*/ 12192000 w 12198350"/>
              <a:gd name="connsiteY1" fmla="*/ 0 h 5924550"/>
              <a:gd name="connsiteX2" fmla="*/ 12198350 w 12198350"/>
              <a:gd name="connsiteY2" fmla="*/ 3505200 h 5924550"/>
              <a:gd name="connsiteX3" fmla="*/ 12192000 w 12198350"/>
              <a:gd name="connsiteY3" fmla="*/ 5835650 h 5924550"/>
              <a:gd name="connsiteX4" fmla="*/ 4883150 w 12198350"/>
              <a:gd name="connsiteY4" fmla="*/ 5924550 h 5924550"/>
              <a:gd name="connsiteX5" fmla="*/ 3663950 w 12198350"/>
              <a:gd name="connsiteY5" fmla="*/ 5842000 h 5924550"/>
              <a:gd name="connsiteX6" fmla="*/ 1727200 w 12198350"/>
              <a:gd name="connsiteY6" fmla="*/ 5486400 h 5924550"/>
              <a:gd name="connsiteX7" fmla="*/ 0 w 12198350"/>
              <a:gd name="connsiteY7" fmla="*/ 5835650 h 5924550"/>
              <a:gd name="connsiteX8" fmla="*/ 0 w 12198350"/>
              <a:gd name="connsiteY8" fmla="*/ 0 h 5924550"/>
              <a:gd name="connsiteX0" fmla="*/ 0 w 12198350"/>
              <a:gd name="connsiteY0" fmla="*/ 0 h 5924550"/>
              <a:gd name="connsiteX1" fmla="*/ 12192000 w 12198350"/>
              <a:gd name="connsiteY1" fmla="*/ 0 h 5924550"/>
              <a:gd name="connsiteX2" fmla="*/ 12198350 w 12198350"/>
              <a:gd name="connsiteY2" fmla="*/ 3505200 h 5924550"/>
              <a:gd name="connsiteX3" fmla="*/ 12192000 w 12198350"/>
              <a:gd name="connsiteY3" fmla="*/ 5835650 h 5924550"/>
              <a:gd name="connsiteX4" fmla="*/ 8318500 w 12198350"/>
              <a:gd name="connsiteY4" fmla="*/ 5867400 h 5924550"/>
              <a:gd name="connsiteX5" fmla="*/ 4883150 w 12198350"/>
              <a:gd name="connsiteY5" fmla="*/ 5924550 h 5924550"/>
              <a:gd name="connsiteX6" fmla="*/ 3663950 w 12198350"/>
              <a:gd name="connsiteY6" fmla="*/ 5842000 h 5924550"/>
              <a:gd name="connsiteX7" fmla="*/ 1727200 w 12198350"/>
              <a:gd name="connsiteY7" fmla="*/ 5486400 h 5924550"/>
              <a:gd name="connsiteX8" fmla="*/ 0 w 12198350"/>
              <a:gd name="connsiteY8" fmla="*/ 5835650 h 5924550"/>
              <a:gd name="connsiteX9" fmla="*/ 0 w 12198350"/>
              <a:gd name="connsiteY9" fmla="*/ 0 h 59245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7219950 w 12198350"/>
              <a:gd name="connsiteY4" fmla="*/ 6038850 h 6038850"/>
              <a:gd name="connsiteX5" fmla="*/ 4883150 w 12198350"/>
              <a:gd name="connsiteY5" fmla="*/ 5924550 h 6038850"/>
              <a:gd name="connsiteX6" fmla="*/ 3663950 w 12198350"/>
              <a:gd name="connsiteY6" fmla="*/ 5842000 h 6038850"/>
              <a:gd name="connsiteX7" fmla="*/ 1727200 w 12198350"/>
              <a:gd name="connsiteY7" fmla="*/ 5486400 h 6038850"/>
              <a:gd name="connsiteX8" fmla="*/ 0 w 12198350"/>
              <a:gd name="connsiteY8" fmla="*/ 5835650 h 6038850"/>
              <a:gd name="connsiteX9" fmla="*/ 0 w 12198350"/>
              <a:gd name="connsiteY9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9766300 w 12198350"/>
              <a:gd name="connsiteY4" fmla="*/ 59245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2192000 w 12198350"/>
              <a:gd name="connsiteY3" fmla="*/ 583565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255250 w 12198350"/>
              <a:gd name="connsiteY3" fmla="*/ 49784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8813800 w 12198350"/>
              <a:gd name="connsiteY3" fmla="*/ 5746750 h 6038850"/>
              <a:gd name="connsiteX4" fmla="*/ 7219950 w 12198350"/>
              <a:gd name="connsiteY4" fmla="*/ 6038850 h 6038850"/>
              <a:gd name="connsiteX5" fmla="*/ 4883150 w 12198350"/>
              <a:gd name="connsiteY5" fmla="*/ 5924550 h 6038850"/>
              <a:gd name="connsiteX6" fmla="*/ 3663950 w 12198350"/>
              <a:gd name="connsiteY6" fmla="*/ 5842000 h 6038850"/>
              <a:gd name="connsiteX7" fmla="*/ 1727200 w 12198350"/>
              <a:gd name="connsiteY7" fmla="*/ 5486400 h 6038850"/>
              <a:gd name="connsiteX8" fmla="*/ 0 w 12198350"/>
              <a:gd name="connsiteY8" fmla="*/ 5835650 h 6038850"/>
              <a:gd name="connsiteX9" fmla="*/ 0 w 12198350"/>
              <a:gd name="connsiteY9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623550 w 12198350"/>
              <a:gd name="connsiteY3" fmla="*/ 48006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0185400 w 12198350"/>
              <a:gd name="connsiteY3" fmla="*/ 4978400 h 6038850"/>
              <a:gd name="connsiteX4" fmla="*/ 8813800 w 12198350"/>
              <a:gd name="connsiteY4" fmla="*/ 5746750 h 6038850"/>
              <a:gd name="connsiteX5" fmla="*/ 7219950 w 12198350"/>
              <a:gd name="connsiteY5" fmla="*/ 6038850 h 6038850"/>
              <a:gd name="connsiteX6" fmla="*/ 4883150 w 12198350"/>
              <a:gd name="connsiteY6" fmla="*/ 5924550 h 6038850"/>
              <a:gd name="connsiteX7" fmla="*/ 3663950 w 12198350"/>
              <a:gd name="connsiteY7" fmla="*/ 5842000 h 6038850"/>
              <a:gd name="connsiteX8" fmla="*/ 1727200 w 12198350"/>
              <a:gd name="connsiteY8" fmla="*/ 5486400 h 6038850"/>
              <a:gd name="connsiteX9" fmla="*/ 0 w 12198350"/>
              <a:gd name="connsiteY9" fmla="*/ 5835650 h 6038850"/>
              <a:gd name="connsiteX10" fmla="*/ 0 w 12198350"/>
              <a:gd name="connsiteY10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766550 w 12198350"/>
              <a:gd name="connsiteY3" fmla="*/ 410845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  <a:gd name="connsiteX0" fmla="*/ 0 w 12198350"/>
              <a:gd name="connsiteY0" fmla="*/ 0 h 6038850"/>
              <a:gd name="connsiteX1" fmla="*/ 12192000 w 12198350"/>
              <a:gd name="connsiteY1" fmla="*/ 0 h 6038850"/>
              <a:gd name="connsiteX2" fmla="*/ 12198350 w 12198350"/>
              <a:gd name="connsiteY2" fmla="*/ 3505200 h 6038850"/>
              <a:gd name="connsiteX3" fmla="*/ 11341100 w 12198350"/>
              <a:gd name="connsiteY3" fmla="*/ 4267200 h 6038850"/>
              <a:gd name="connsiteX4" fmla="*/ 10185400 w 12198350"/>
              <a:gd name="connsiteY4" fmla="*/ 4978400 h 6038850"/>
              <a:gd name="connsiteX5" fmla="*/ 8813800 w 12198350"/>
              <a:gd name="connsiteY5" fmla="*/ 5746750 h 6038850"/>
              <a:gd name="connsiteX6" fmla="*/ 7219950 w 12198350"/>
              <a:gd name="connsiteY6" fmla="*/ 6038850 h 6038850"/>
              <a:gd name="connsiteX7" fmla="*/ 4883150 w 12198350"/>
              <a:gd name="connsiteY7" fmla="*/ 5924550 h 6038850"/>
              <a:gd name="connsiteX8" fmla="*/ 3663950 w 12198350"/>
              <a:gd name="connsiteY8" fmla="*/ 5842000 h 6038850"/>
              <a:gd name="connsiteX9" fmla="*/ 1727200 w 12198350"/>
              <a:gd name="connsiteY9" fmla="*/ 5486400 h 6038850"/>
              <a:gd name="connsiteX10" fmla="*/ 0 w 12198350"/>
              <a:gd name="connsiteY10" fmla="*/ 5835650 h 6038850"/>
              <a:gd name="connsiteX11" fmla="*/ 0 w 12198350"/>
              <a:gd name="connsiteY11" fmla="*/ 0 h 6038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98350" h="6038850">
                <a:moveTo>
                  <a:pt x="0" y="0"/>
                </a:moveTo>
                <a:lnTo>
                  <a:pt x="12192000" y="0"/>
                </a:lnTo>
                <a:cubicBezTo>
                  <a:pt x="12194117" y="1168400"/>
                  <a:pt x="12196233" y="2336800"/>
                  <a:pt x="12198350" y="3505200"/>
                </a:cubicBezTo>
                <a:cubicBezTo>
                  <a:pt x="11828992" y="3872442"/>
                  <a:pt x="11606741" y="4015317"/>
                  <a:pt x="11341100" y="4267200"/>
                </a:cubicBezTo>
                <a:cubicBezTo>
                  <a:pt x="11005609" y="4512733"/>
                  <a:pt x="10677525" y="4705350"/>
                  <a:pt x="10185400" y="4978400"/>
                </a:cubicBezTo>
                <a:cubicBezTo>
                  <a:pt x="9693275" y="5251450"/>
                  <a:pt x="9381067" y="5540375"/>
                  <a:pt x="8813800" y="5746750"/>
                </a:cubicBezTo>
                <a:lnTo>
                  <a:pt x="7219950" y="6038850"/>
                </a:lnTo>
                <a:lnTo>
                  <a:pt x="4883150" y="5924550"/>
                </a:lnTo>
                <a:lnTo>
                  <a:pt x="3663950" y="5842000"/>
                </a:lnTo>
                <a:lnTo>
                  <a:pt x="1727200" y="5486400"/>
                </a:lnTo>
                <a:lnTo>
                  <a:pt x="0" y="58356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000000">
                  <a:alpha val="60000"/>
                </a:srgbClr>
              </a:gs>
              <a:gs pos="100000">
                <a:srgbClr val="000000">
                  <a:alpha val="0"/>
                </a:srgbClr>
              </a:gs>
              <a:gs pos="68000">
                <a:srgbClr val="000000">
                  <a:alpha val="4000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437C37-DCFA-96B1-D632-F3C1611E5C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US" sz="7200">
                <a:solidFill>
                  <a:srgbClr val="FFFFFF"/>
                </a:solidFill>
              </a:rPr>
              <a:t>The Green Spoon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11FD7F-09A5-D34D-E9DA-5AAAD8ECC1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3809999"/>
            <a:ext cx="7025753" cy="1012778"/>
          </a:xfrm>
        </p:spPr>
        <p:txBody>
          <a:bodyPr>
            <a:normAutofit/>
          </a:bodyPr>
          <a:lstStyle/>
          <a:p>
            <a:pPr algn="l"/>
            <a:r>
              <a:rPr lang="en-US" sz="1500">
                <a:solidFill>
                  <a:srgbClr val="FFFFFF"/>
                </a:solidFill>
              </a:rPr>
              <a:t>Simona Cotofan </a:t>
            </a:r>
          </a:p>
          <a:p>
            <a:pPr algn="l"/>
            <a:r>
              <a:rPr lang="en-US" sz="1500">
                <a:solidFill>
                  <a:srgbClr val="FFFFFF"/>
                </a:solidFill>
              </a:rPr>
              <a:t>Module name: Entrepreneurship </a:t>
            </a:r>
          </a:p>
          <a:p>
            <a:pPr algn="l"/>
            <a:r>
              <a:rPr lang="en-US" sz="1500">
                <a:solidFill>
                  <a:srgbClr val="FFFFFF"/>
                </a:solidFill>
              </a:rPr>
              <a:t>Module code: LCBB5013</a:t>
            </a:r>
          </a:p>
        </p:txBody>
      </p:sp>
    </p:spTree>
    <p:extLst>
      <p:ext uri="{BB962C8B-B14F-4D97-AF65-F5344CB8AC3E}">
        <p14:creationId xmlns:p14="http://schemas.microsoft.com/office/powerpoint/2010/main" val="40125729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A62F25-14B7-0EB0-F54B-CF2DBCC9F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Logo</a:t>
            </a:r>
          </a:p>
        </p:txBody>
      </p:sp>
      <p:pic>
        <p:nvPicPr>
          <p:cNvPr id="5" name="Content Placeholder 4" descr="A person smiling and a picture of food&#10;&#10;AI-generated content may be incorrect.">
            <a:extLst>
              <a:ext uri="{FF2B5EF4-FFF2-40B4-BE49-F238E27FC236}">
                <a16:creationId xmlns:a16="http://schemas.microsoft.com/office/drawing/2014/main" id="{E43C616B-3C50-A362-8689-F38A869AFA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1181729"/>
            <a:ext cx="6780700" cy="4492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926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C84CC7-DD56-1591-4AD8-8CF680D10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400"/>
              <a:t>Business Idea 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9695A9-D6FA-AFA9-94C3-3F0350749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Green Spoon is a café that serves healthy and balanced breakfasts.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Its aim is to encourage more people in the UK to live healthier lives and make healthy choices.</a:t>
            </a:r>
          </a:p>
        </p:txBody>
      </p:sp>
      <p:pic>
        <p:nvPicPr>
          <p:cNvPr id="5" name="Picture 4" descr="Bowl of cereal">
            <a:extLst>
              <a:ext uri="{FF2B5EF4-FFF2-40B4-BE49-F238E27FC236}">
                <a16:creationId xmlns:a16="http://schemas.microsoft.com/office/drawing/2014/main" id="{11290F4D-09A3-12DC-5699-27C143C689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637" r="1664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262432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AB391-A299-CC41-2849-35B6F4B94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US" sz="3200"/>
              <a:t>Goods and Services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C70CB-9CAF-C653-692C-3DF8430AA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US" sz="2000" dirty="0"/>
              <a:t>A modest, nutritious, and well-run breakfast meal</a:t>
            </a:r>
          </a:p>
          <a:p>
            <a:r>
              <a:rPr lang="en-US" sz="2000" dirty="0"/>
              <a:t>Superior, sugar-free, well-balanced meals</a:t>
            </a:r>
          </a:p>
          <a:p>
            <a:r>
              <a:rPr lang="en-US" sz="2000" dirty="0"/>
              <a:t>Order value increases with premium choices.</a:t>
            </a:r>
          </a:p>
        </p:txBody>
      </p:sp>
      <p:pic>
        <p:nvPicPr>
          <p:cNvPr id="5" name="Picture 4" descr="Heart-shaped egg on a pan with two glasses of juice and two cups of coffee on a wooden surface">
            <a:extLst>
              <a:ext uri="{FF2B5EF4-FFF2-40B4-BE49-F238E27FC236}">
                <a16:creationId xmlns:a16="http://schemas.microsoft.com/office/drawing/2014/main" id="{44521CFC-A634-6D51-9E89-F733AF5D29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336" r="-1" b="-1"/>
          <a:stretch>
            <a:fillRect/>
          </a:stretch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957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ECB00-0ED4-7745-F9D7-EF0DEC39F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US" sz="5600"/>
              <a:t>Business Goals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reakfast spread">
            <a:extLst>
              <a:ext uri="{FF2B5EF4-FFF2-40B4-BE49-F238E27FC236}">
                <a16:creationId xmlns:a16="http://schemas.microsoft.com/office/drawing/2014/main" id="{B5020338-E220-D289-C4F2-FDC16E381A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332" r="19917" b="-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20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A9123-A680-927D-FDB0-E3AD4828B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 devoted following by upholding standards and quality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a reliable, health-conscious brand</a:t>
            </a:r>
          </a:p>
        </p:txBody>
      </p:sp>
      <p:sp>
        <p:nvSpPr>
          <p:cNvPr id="24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6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67460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2DB3BD-9A8E-766F-BE59-21DA8170F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/>
              <a:t>Analysis of the Business Environment &amp; Competitors 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DC7A1-7666-020A-A727-B93AC393D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Direct rivals: Greggs and the </a:t>
            </a:r>
            <a:r>
              <a:rPr lang="en-US" sz="2000" dirty="0" err="1"/>
              <a:t>neighbourhood</a:t>
            </a:r>
            <a:r>
              <a:rPr lang="en-US" sz="2000" dirty="0"/>
              <a:t> cafes in Crewe.</a:t>
            </a:r>
          </a:p>
          <a:p>
            <a:pPr marL="0" indent="0">
              <a:buNone/>
            </a:pPr>
            <a:r>
              <a:rPr lang="en-US" sz="2000" dirty="0"/>
              <a:t>Indirect rivals: Restaurants and fast-food outlets serving the usual breakfast.</a:t>
            </a:r>
          </a:p>
          <a:p>
            <a:pPr marL="0" indent="0">
              <a:buNone/>
            </a:pPr>
            <a:r>
              <a:rPr lang="en-US" sz="2000" dirty="0"/>
              <a:t>Future rivals: New cafes or health-conscious companies joining the Crewe market.</a:t>
            </a:r>
          </a:p>
        </p:txBody>
      </p:sp>
      <p:pic>
        <p:nvPicPr>
          <p:cNvPr id="5" name="Picture 4" descr="Diner restaurant">
            <a:extLst>
              <a:ext uri="{FF2B5EF4-FFF2-40B4-BE49-F238E27FC236}">
                <a16:creationId xmlns:a16="http://schemas.microsoft.com/office/drawing/2014/main" id="{43737F6E-788B-6AF3-11E3-7956D24833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30" r="1816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3153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31E62-1600-2CAC-477B-058DE3B7E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000"/>
              <a:t>PESTEL and SWOT Analysis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B4ECD-3B2E-0513-C85D-0638A70654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1500" dirty="0"/>
              <a:t>Strengths: Nutritious brand</a:t>
            </a:r>
          </a:p>
          <a:p>
            <a:r>
              <a:rPr lang="en-US" sz="1500" dirty="0"/>
              <a:t>Weaknesses: Restricted hours</a:t>
            </a:r>
          </a:p>
          <a:p>
            <a:r>
              <a:rPr lang="en-US" sz="1500" dirty="0"/>
              <a:t>Opportunities: Partnerships and loyalty</a:t>
            </a:r>
          </a:p>
          <a:p>
            <a:r>
              <a:rPr lang="en-US" sz="1500" dirty="0"/>
              <a:t>Threats: intense rivalry</a:t>
            </a:r>
          </a:p>
          <a:p>
            <a:r>
              <a:rPr lang="en-US" sz="1500" dirty="0"/>
              <a:t>Political: Rules</a:t>
            </a:r>
          </a:p>
          <a:p>
            <a:r>
              <a:rPr lang="en-US" sz="1500" dirty="0"/>
              <a:t>Economic: Growing expenses</a:t>
            </a:r>
          </a:p>
          <a:p>
            <a:r>
              <a:rPr lang="en-US" sz="1500" dirty="0"/>
              <a:t>Social: Trends in health</a:t>
            </a:r>
          </a:p>
          <a:p>
            <a:r>
              <a:rPr lang="en-US" sz="1500" dirty="0"/>
              <a:t>Technological: digital and point of sale</a:t>
            </a:r>
          </a:p>
          <a:p>
            <a:r>
              <a:rPr lang="en-US" sz="1500" dirty="0"/>
              <a:t>Environmental: Reduction of waste</a:t>
            </a:r>
          </a:p>
          <a:p>
            <a:r>
              <a:rPr lang="en-US" sz="1500" dirty="0"/>
              <a:t>Law: Safety of food</a:t>
            </a:r>
          </a:p>
        </p:txBody>
      </p:sp>
      <p:pic>
        <p:nvPicPr>
          <p:cNvPr id="5" name="Picture 4" descr="Top view of spices in containers">
            <a:extLst>
              <a:ext uri="{FF2B5EF4-FFF2-40B4-BE49-F238E27FC236}">
                <a16:creationId xmlns:a16="http://schemas.microsoft.com/office/drawing/2014/main" id="{25EFFD9F-F115-F068-6619-C0E20D22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22" r="1917" b="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40150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ffee, orange, cereal, and other breakfast food on a blue surface">
            <a:extLst>
              <a:ext uri="{FF2B5EF4-FFF2-40B4-BE49-F238E27FC236}">
                <a16:creationId xmlns:a16="http://schemas.microsoft.com/office/drawing/2014/main" id="{CBD51F95-1B82-0C35-375C-53CC8A121F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08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D43A14-E212-ED58-6B3D-522E5D537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4Ps and Marketing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CD556-0B4A-442E-C030-794835207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 fontScale="92500"/>
          </a:bodyPr>
          <a:lstStyle/>
          <a:p>
            <a:r>
              <a:rPr lang="en-US" sz="1600" dirty="0"/>
              <a:t>Product: Easy, wholesome, high-quality breakfast menu</a:t>
            </a:r>
          </a:p>
          <a:p>
            <a:r>
              <a:rPr lang="en-US" sz="1600" dirty="0"/>
              <a:t>Price: Tiers of pricing for varying spending levels. Prices will start at £3.50 and go up to £8.50 for the premium package.</a:t>
            </a:r>
          </a:p>
          <a:p>
            <a:r>
              <a:rPr lang="en-US" sz="1600" dirty="0"/>
              <a:t>Place: Multiple channels at the Crewe site.</a:t>
            </a:r>
            <a:endParaRPr lang="en-US" sz="1600" b="1" dirty="0"/>
          </a:p>
          <a:p>
            <a:r>
              <a:rPr lang="en-US" sz="1600" dirty="0"/>
              <a:t>Promotion: Local deals, reviews, and strong branding</a:t>
            </a:r>
          </a:p>
          <a:p>
            <a:r>
              <a:rPr lang="en-US" sz="1600" dirty="0"/>
              <a:t>Use social media and local SEO to get noticed.</a:t>
            </a:r>
          </a:p>
          <a:p>
            <a:r>
              <a:rPr lang="en-US" sz="1600" dirty="0"/>
              <a:t>Converting: Easy ordering boosts sales</a:t>
            </a:r>
          </a:p>
          <a:p>
            <a:r>
              <a:rPr lang="en-US" sz="1600" dirty="0"/>
              <a:t>Hold onto: Rewards for loyalty promote return visits.</a:t>
            </a:r>
          </a:p>
        </p:txBody>
      </p:sp>
    </p:spTree>
    <p:extLst>
      <p:ext uri="{BB962C8B-B14F-4D97-AF65-F5344CB8AC3E}">
        <p14:creationId xmlns:p14="http://schemas.microsoft.com/office/powerpoint/2010/main" val="441836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5DDDA1-2EF9-A804-8760-818CCA266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br>
              <a:rPr lang="en-US" sz="3700" b="1">
                <a:solidFill>
                  <a:srgbClr val="FFFFFF"/>
                </a:solidFill>
              </a:rPr>
            </a:br>
            <a:r>
              <a:rPr lang="en-US" sz="3700" b="1">
                <a:solidFill>
                  <a:srgbClr val="FFFFFF"/>
                </a:solidFill>
              </a:rPr>
              <a:t>Market Segmentation </a:t>
            </a:r>
            <a:br>
              <a:rPr lang="en-GB" sz="3700" b="1">
                <a:solidFill>
                  <a:srgbClr val="FFFFFF"/>
                </a:solidFill>
              </a:rPr>
            </a:br>
            <a:endParaRPr lang="en-US" sz="37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2935D1-2949-369A-3A47-DEB9B2B28F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502787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1265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3FE7A-EA48-84A6-03E3-F186F16CF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br>
              <a:rPr lang="en-GB" sz="3700" b="1"/>
            </a:br>
            <a:r>
              <a:rPr lang="en-GB" sz="3700" b="1"/>
              <a:t>Forms for Businesses</a:t>
            </a:r>
            <a:br>
              <a:rPr lang="en-GB" sz="3700" b="1"/>
            </a:br>
            <a:endParaRPr lang="en-US" sz="37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2CECD4-CC28-7981-77FA-A63A988AC4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0652" b="-2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29530B-1345-3ED1-0438-BA30D94596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0650133"/>
              </p:ext>
            </p:extLst>
          </p:nvPr>
        </p:nvGraphicFramePr>
        <p:xfrm>
          <a:off x="6417734" y="2614612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47952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-up of colorful objects&#10;&#10;AI-generated content may be incorrect.">
            <a:extLst>
              <a:ext uri="{FF2B5EF4-FFF2-40B4-BE49-F238E27FC236}">
                <a16:creationId xmlns:a16="http://schemas.microsoft.com/office/drawing/2014/main" id="{7D4A5C9E-2475-3662-F3AD-3C532098FF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689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5FE585-6CCA-DF75-B1B3-27C88C0EA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3100"/>
              <a:t>Legal &amp; Management and Planning for Finances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96122-5585-33E2-6609-FE3F4CC2B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 dirty="0"/>
              <a:t>To facilitate control, expansion, and limited liability, The Green Spoon will function as a private limited company with a small flat management structure.</a:t>
            </a:r>
          </a:p>
          <a:p>
            <a:r>
              <a:rPr lang="en-US" sz="2000" dirty="0"/>
              <a:t>Financial Planning: The company will need between £20,000 and £60,000 in startup capital to pay for employment, operations, equipment, fit-out, and compliance expenses.</a:t>
            </a:r>
          </a:p>
        </p:txBody>
      </p:sp>
    </p:spTree>
    <p:extLst>
      <p:ext uri="{BB962C8B-B14F-4D97-AF65-F5344CB8AC3E}">
        <p14:creationId xmlns:p14="http://schemas.microsoft.com/office/powerpoint/2010/main" val="37845292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471</Words>
  <Application>Microsoft Macintosh PowerPoint</Application>
  <PresentationFormat>Widescreen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The Green Spoon </vt:lpstr>
      <vt:lpstr>Logo</vt:lpstr>
      <vt:lpstr>Business Idea </vt:lpstr>
      <vt:lpstr>Goods and Services </vt:lpstr>
      <vt:lpstr>Business Goals</vt:lpstr>
      <vt:lpstr>Analysis of the Business Environment &amp; Competitors </vt:lpstr>
      <vt:lpstr>PESTEL and SWOT Analysis</vt:lpstr>
      <vt:lpstr>4Ps and Marketing Techniques</vt:lpstr>
      <vt:lpstr> Market Segmentation  </vt:lpstr>
      <vt:lpstr> Forms for Businesses </vt:lpstr>
      <vt:lpstr>Legal &amp; Management and Planning for Finances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Cotofan (2313525)</dc:creator>
  <cp:lastModifiedBy>Simona Cotofan (2313525)</cp:lastModifiedBy>
  <cp:revision>1</cp:revision>
  <dcterms:created xsi:type="dcterms:W3CDTF">2026-03-04T13:25:26Z</dcterms:created>
  <dcterms:modified xsi:type="dcterms:W3CDTF">2026-03-11T10:03:02Z</dcterms:modified>
</cp:coreProperties>
</file>