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0"/>
  </p:notesMasterIdLst>
  <p:sldIdLst>
    <p:sldId id="271" r:id="rId2"/>
    <p:sldId id="275" r:id="rId3"/>
    <p:sldId id="276" r:id="rId4"/>
    <p:sldId id="277" r:id="rId5"/>
    <p:sldId id="278" r:id="rId6"/>
    <p:sldId id="279" r:id="rId7"/>
    <p:sldId id="280" r:id="rId8"/>
    <p:sldId id="281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2516F"/>
    <a:srgbClr val="CD114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 preferSingleView="1">
    <p:restoredLeft sz="15002" autoAdjust="0"/>
    <p:restoredTop sz="94660"/>
  </p:normalViewPr>
  <p:slideViewPr>
    <p:cSldViewPr snapToGrid="0">
      <p:cViewPr varScale="1">
        <p:scale>
          <a:sx n="96" d="100"/>
          <a:sy n="96" d="100"/>
        </p:scale>
        <p:origin x="108" y="228"/>
      </p:cViewPr>
      <p:guideLst/>
    </p:cSldViewPr>
  </p:slideViewPr>
  <p:notesTextViewPr>
    <p:cViewPr>
      <p:scale>
        <a:sx n="3" d="2"/>
        <a:sy n="3" d="2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0774514-8E62-44AE-BFBE-EEE578FDA206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4808701-C44D-434D-923D-AF350F7B619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305835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0572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82658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85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462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24770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5049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88975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06947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87815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3978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2532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B2DD80-2896-40E9-A8FD-0602C065F1AE}" type="datetimeFigureOut">
              <a:rPr lang="en-GB" smtClean="0"/>
              <a:t>22/05/2023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D8273B-68E9-4CF8-A930-4D4BAB7B953D}" type="slidenum">
              <a:rPr lang="en-GB" smtClean="0"/>
              <a:t>‹#›</a:t>
            </a:fld>
            <a:endParaRPr lang="en-GB"/>
          </a:p>
        </p:txBody>
      </p:sp>
      <p:sp>
        <p:nvSpPr>
          <p:cNvPr id="7" name="hl" descr=" "/>
          <p:cNvSpPr txBox="1"/>
          <p:nvPr userDrawn="1"/>
        </p:nvSpPr>
        <p:spPr>
          <a:xfrm>
            <a:off x="0" y="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  <p:sp>
        <p:nvSpPr>
          <p:cNvPr id="8" name="fl" descr=" "/>
          <p:cNvSpPr txBox="1"/>
          <p:nvPr userDrawn="1"/>
        </p:nvSpPr>
        <p:spPr>
          <a:xfrm>
            <a:off x="0" y="6537960"/>
            <a:ext cx="12192000" cy="223138"/>
          </a:xfrm>
          <a:prstGeom prst="rect">
            <a:avLst/>
          </a:prstGeom>
          <a:noFill/>
        </p:spPr>
        <p:txBody>
          <a:bodyPr vert="horz" rtlCol="0">
            <a:spAutoFit/>
          </a:bodyPr>
          <a:lstStyle/>
          <a:p>
            <a:pPr algn="l"/>
            <a:r>
              <a:rPr lang="en-GB" sz="850" b="0" i="0" u="none" baseline="0">
                <a:solidFill>
                  <a:srgbClr val="000000"/>
                </a:solidFill>
                <a:latin typeface="Microsoft Sans Serif" panose="020B060402020202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6808089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5.png"/><Relationship Id="rId4" Type="http://schemas.openxmlformats.org/officeDocument/2006/relationships/image" Target="../media/image4.emf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png"/><Relationship Id="rId4" Type="http://schemas.openxmlformats.org/officeDocument/2006/relationships/image" Target="../media/image4.e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.png"/><Relationship Id="rId4" Type="http://schemas.openxmlformats.org/officeDocument/2006/relationships/image" Target="../media/image4.e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4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png"/><Relationship Id="rId4" Type="http://schemas.openxmlformats.org/officeDocument/2006/relationships/image" Target="../media/image4.e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e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4.e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53266" y="407101"/>
            <a:ext cx="4551903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3600" b="1" dirty="0">
              <a:solidFill>
                <a:srgbClr val="FF000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sz="3600" b="1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MG21 Section by Section</a:t>
            </a:r>
          </a:p>
          <a:p>
            <a:endParaRPr lang="en-GB" sz="3600" b="1" dirty="0">
              <a:solidFill>
                <a:srgbClr val="002060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r>
              <a:rPr lang="en-GB" b="1" dirty="0">
                <a:solidFill>
                  <a:srgbClr val="002060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Sean Price</a:t>
            </a:r>
          </a:p>
        </p:txBody>
      </p:sp>
    </p:spTree>
    <p:extLst>
      <p:ext uri="{BB962C8B-B14F-4D97-AF65-F5344CB8AC3E}">
        <p14:creationId xmlns:p14="http://schemas.microsoft.com/office/powerpoint/2010/main" val="269783931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8494" y="0"/>
            <a:ext cx="2322094" cy="1262933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22428" t="24831" r="21996" b="38382"/>
          <a:stretch/>
        </p:blipFill>
        <p:spPr>
          <a:xfrm>
            <a:off x="579783" y="1418535"/>
            <a:ext cx="6818244" cy="3588026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cxnSp>
        <p:nvCxnSpPr>
          <p:cNvPr id="7" name="Straight Arrow Connector 6"/>
          <p:cNvCxnSpPr/>
          <p:nvPr/>
        </p:nvCxnSpPr>
        <p:spPr>
          <a:xfrm flipH="1">
            <a:off x="4178494" y="990600"/>
            <a:ext cx="4482906" cy="13208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Arrow Connector 7"/>
          <p:cNvCxnSpPr/>
          <p:nvPr/>
        </p:nvCxnSpPr>
        <p:spPr>
          <a:xfrm flipH="1" flipV="1">
            <a:off x="6236980" y="2001134"/>
            <a:ext cx="2233920" cy="589666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/>
          <p:cNvSpPr txBox="1"/>
          <p:nvPr/>
        </p:nvSpPr>
        <p:spPr>
          <a:xfrm>
            <a:off x="8788400" y="805934"/>
            <a:ext cx="2971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Occurrence number</a:t>
            </a:r>
          </a:p>
        </p:txBody>
      </p:sp>
      <p:sp>
        <p:nvSpPr>
          <p:cNvPr id="11" name="TextBox 10"/>
          <p:cNvSpPr txBox="1"/>
          <p:nvPr/>
        </p:nvSpPr>
        <p:spPr>
          <a:xfrm>
            <a:off x="8470900" y="2454100"/>
            <a:ext cx="22225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Case number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3225800" y="5207000"/>
            <a:ext cx="4432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Sections 1-4</a:t>
            </a:r>
          </a:p>
        </p:txBody>
      </p:sp>
    </p:spTree>
    <p:extLst>
      <p:ext uri="{BB962C8B-B14F-4D97-AF65-F5344CB8AC3E}">
        <p14:creationId xmlns:p14="http://schemas.microsoft.com/office/powerpoint/2010/main" val="634698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78494" y="0"/>
            <a:ext cx="2322094" cy="126293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225800" y="5207000"/>
            <a:ext cx="4432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Sections 5 and 6</a:t>
            </a:r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5"/>
          <a:srcRect l="22671" t="46224" r="22153" b="26999"/>
          <a:stretch/>
        </p:blipFill>
        <p:spPr>
          <a:xfrm>
            <a:off x="2451195" y="1572067"/>
            <a:ext cx="6769100" cy="2611735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</p:spTree>
    <p:extLst>
      <p:ext uri="{BB962C8B-B14F-4D97-AF65-F5344CB8AC3E}">
        <p14:creationId xmlns:p14="http://schemas.microsoft.com/office/powerpoint/2010/main" val="3799569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400" y="68053"/>
            <a:ext cx="2322094" cy="126293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51250" y="5431674"/>
            <a:ext cx="4432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Section 7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22567" t="22917" r="22153" b="8724"/>
          <a:stretch/>
        </p:blipFill>
        <p:spPr>
          <a:xfrm>
            <a:off x="457200" y="68053"/>
            <a:ext cx="5410200" cy="5319017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cxnSp>
        <p:nvCxnSpPr>
          <p:cNvPr id="7" name="Straight Arrow Connector 6"/>
          <p:cNvCxnSpPr/>
          <p:nvPr/>
        </p:nvCxnSpPr>
        <p:spPr>
          <a:xfrm flipH="1" flipV="1">
            <a:off x="3949700" y="457200"/>
            <a:ext cx="2489200" cy="11557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Straight Arrow Connector 9"/>
          <p:cNvCxnSpPr/>
          <p:nvPr/>
        </p:nvCxnSpPr>
        <p:spPr>
          <a:xfrm flipH="1" flipV="1">
            <a:off x="1460500" y="438304"/>
            <a:ext cx="4978400" cy="12192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Box 10"/>
          <p:cNvSpPr txBox="1"/>
          <p:nvPr/>
        </p:nvSpPr>
        <p:spPr>
          <a:xfrm>
            <a:off x="6438900" y="1330986"/>
            <a:ext cx="3276600" cy="923330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Ensure that the date and time of the incident are present</a:t>
            </a:r>
          </a:p>
        </p:txBody>
      </p:sp>
      <p:sp>
        <p:nvSpPr>
          <p:cNvPr id="12" name="Right Brace 11"/>
          <p:cNvSpPr/>
          <p:nvPr/>
        </p:nvSpPr>
        <p:spPr>
          <a:xfrm>
            <a:off x="5956300" y="1330986"/>
            <a:ext cx="190500" cy="2936214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6445250" y="2337428"/>
            <a:ext cx="3276600" cy="646331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Summary of events-what, who and where?</a:t>
            </a:r>
          </a:p>
        </p:txBody>
      </p:sp>
      <p:sp>
        <p:nvSpPr>
          <p:cNvPr id="14" name="Right Brace 13"/>
          <p:cNvSpPr/>
          <p:nvPr/>
        </p:nvSpPr>
        <p:spPr>
          <a:xfrm>
            <a:off x="5956300" y="4311804"/>
            <a:ext cx="190500" cy="865836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15" name="Straight Arrow Connector 14"/>
          <p:cNvCxnSpPr>
            <a:stCxn id="13" idx="1"/>
          </p:cNvCxnSpPr>
          <p:nvPr/>
        </p:nvCxnSpPr>
        <p:spPr>
          <a:xfrm flipH="1" flipV="1">
            <a:off x="3175000" y="1994053"/>
            <a:ext cx="3270250" cy="666541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Arrow Connector 16"/>
          <p:cNvCxnSpPr/>
          <p:nvPr/>
        </p:nvCxnSpPr>
        <p:spPr>
          <a:xfrm flipH="1">
            <a:off x="2984500" y="4516167"/>
            <a:ext cx="3454400" cy="8083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extBox 18"/>
          <p:cNvSpPr txBox="1"/>
          <p:nvPr/>
        </p:nvSpPr>
        <p:spPr>
          <a:xfrm>
            <a:off x="6445250" y="4193001"/>
            <a:ext cx="3276600" cy="646331"/>
          </a:xfrm>
          <a:prstGeom prst="rect">
            <a:avLst/>
          </a:prstGeom>
          <a:noFill/>
          <a:ln>
            <a:solidFill>
              <a:schemeClr val="tx2">
                <a:lumMod val="50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has/have the suspect(s) said?</a:t>
            </a:r>
          </a:p>
        </p:txBody>
      </p:sp>
    </p:spTree>
    <p:extLst>
      <p:ext uri="{BB962C8B-B14F-4D97-AF65-F5344CB8AC3E}">
        <p14:creationId xmlns:p14="http://schemas.microsoft.com/office/powerpoint/2010/main" val="82875013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  <p:bldP spid="13" grpId="0" animBg="1"/>
      <p:bldP spid="14" grpId="0" animBg="1"/>
      <p:bldP spid="1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867400" y="68053"/>
            <a:ext cx="2322094" cy="1262933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3651250" y="5431674"/>
            <a:ext cx="4432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Section 8</a:t>
            </a: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 rotWithShape="1">
          <a:blip r:embed="rId5"/>
          <a:srcRect l="22567" t="43359" r="22050" b="35547"/>
          <a:stretch/>
        </p:blipFill>
        <p:spPr>
          <a:xfrm>
            <a:off x="233947" y="1524000"/>
            <a:ext cx="6794500" cy="205740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8" name="TextBox 7"/>
          <p:cNvSpPr txBox="1"/>
          <p:nvPr/>
        </p:nvSpPr>
        <p:spPr>
          <a:xfrm>
            <a:off x="7327900" y="1524000"/>
            <a:ext cx="3810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AutoNum type="arabicPeriod"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do you want to prove?</a:t>
            </a:r>
          </a:p>
          <a:p>
            <a:pPr marL="342900" indent="-342900">
              <a:buAutoNum type="arabicPeriod"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Is the evidence type viable?</a:t>
            </a:r>
          </a:p>
          <a:p>
            <a:pPr marL="342900" indent="-342900">
              <a:buAutoNum type="arabicPeriod"/>
            </a:pPr>
            <a:r>
              <a:rPr lang="en-GB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Will it assist your investigation or what you’re trying to establish?</a:t>
            </a:r>
          </a:p>
        </p:txBody>
      </p:sp>
    </p:spTree>
    <p:extLst>
      <p:ext uri="{BB962C8B-B14F-4D97-AF65-F5344CB8AC3E}">
        <p14:creationId xmlns:p14="http://schemas.microsoft.com/office/powerpoint/2010/main" val="37816866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31553"/>
            <a:ext cx="2322094" cy="1262933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257300" y="1955800"/>
            <a:ext cx="985520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Sections 9, 10 and 11 are not mandatory but cover:</a:t>
            </a:r>
          </a:p>
          <a:p>
            <a:endParaRPr lang="en-GB" sz="2400" b="1" dirty="0">
              <a:solidFill>
                <a:srgbClr val="42516F"/>
              </a:solidFill>
              <a:latin typeface="Verdana" panose="020B0604030504040204" pitchFamily="34" charset="0"/>
              <a:ea typeface="Verdana" panose="020B0604030504040204" pitchFamily="34" charset="0"/>
              <a:cs typeface="Verdana" panose="020B060403050404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Additional documents (if required)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Any contact with the submitting Forensic Laboratory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Victim/Deceased’s Details </a:t>
            </a:r>
          </a:p>
        </p:txBody>
      </p:sp>
    </p:spTree>
    <p:extLst>
      <p:ext uri="{BB962C8B-B14F-4D97-AF65-F5344CB8AC3E}">
        <p14:creationId xmlns:p14="http://schemas.microsoft.com/office/powerpoint/2010/main" val="255205285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25000" y="0"/>
            <a:ext cx="2322094" cy="1262933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/>
          <a:srcRect l="22464" t="18229" r="21946"/>
          <a:stretch/>
        </p:blipFill>
        <p:spPr>
          <a:xfrm>
            <a:off x="635000" y="373467"/>
            <a:ext cx="4267200" cy="4990320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sp>
        <p:nvSpPr>
          <p:cNvPr id="6" name="TextBox 5"/>
          <p:cNvSpPr txBox="1"/>
          <p:nvPr/>
        </p:nvSpPr>
        <p:spPr>
          <a:xfrm>
            <a:off x="3651250" y="5431674"/>
            <a:ext cx="44323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Section 12</a:t>
            </a:r>
          </a:p>
        </p:txBody>
      </p:sp>
      <p:sp>
        <p:nvSpPr>
          <p:cNvPr id="7" name="Right Brace 6"/>
          <p:cNvSpPr/>
          <p:nvPr/>
        </p:nvSpPr>
        <p:spPr>
          <a:xfrm>
            <a:off x="4902200" y="631466"/>
            <a:ext cx="213894" cy="1754326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283200" y="631466"/>
            <a:ext cx="6731000" cy="17543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Suspect’s details: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Full 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Date of Birth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Date and Time of Arrest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DNA PACE Barcode number (not required for cases not requiring DNA profiling)</a:t>
            </a:r>
          </a:p>
        </p:txBody>
      </p:sp>
      <p:sp>
        <p:nvSpPr>
          <p:cNvPr id="10" name="Right Brace 9"/>
          <p:cNvSpPr/>
          <p:nvPr/>
        </p:nvSpPr>
        <p:spPr>
          <a:xfrm>
            <a:off x="4943641" y="2453678"/>
            <a:ext cx="172453" cy="2791421"/>
          </a:xfrm>
          <a:prstGeom prst="rightBrac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283200" y="3664722"/>
            <a:ext cx="6731000" cy="369332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What milestones are there?  Bail dates etc.</a:t>
            </a:r>
          </a:p>
        </p:txBody>
      </p:sp>
    </p:spTree>
    <p:extLst>
      <p:ext uri="{BB962C8B-B14F-4D97-AF65-F5344CB8AC3E}">
        <p14:creationId xmlns:p14="http://schemas.microsoft.com/office/powerpoint/2010/main" val="19580246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71599" y="5478087"/>
            <a:ext cx="1079596" cy="1257466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09578" y="0"/>
            <a:ext cx="2322094" cy="1262933"/>
          </a:xfrm>
          <a:prstGeom prst="rect">
            <a:avLst/>
          </a:prstGeom>
        </p:spPr>
      </p:pic>
      <p:sp>
        <p:nvSpPr>
          <p:cNvPr id="12" name="TextBox 11"/>
          <p:cNvSpPr txBox="1"/>
          <p:nvPr/>
        </p:nvSpPr>
        <p:spPr>
          <a:xfrm>
            <a:off x="3219450" y="5431674"/>
            <a:ext cx="61023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accent1">
                    <a:lumMod val="50000"/>
                  </a:schemeClr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Items For Scientific Examination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5"/>
          <a:srcRect l="9524" t="38542" r="10042" b="29427"/>
          <a:stretch/>
        </p:blipFill>
        <p:spPr>
          <a:xfrm>
            <a:off x="1803400" y="1803400"/>
            <a:ext cx="8267700" cy="2617573"/>
          </a:xfrm>
          <a:prstGeom prst="rect">
            <a:avLst/>
          </a:prstGeom>
          <a:effectLst>
            <a:glow rad="63500">
              <a:schemeClr val="accent1">
                <a:satMod val="175000"/>
                <a:alpha val="40000"/>
              </a:schemeClr>
            </a:glow>
          </a:effectLst>
        </p:spPr>
      </p:pic>
      <p:cxnSp>
        <p:nvCxnSpPr>
          <p:cNvPr id="13" name="Straight Arrow Connector 12"/>
          <p:cNvCxnSpPr/>
          <p:nvPr/>
        </p:nvCxnSpPr>
        <p:spPr>
          <a:xfrm>
            <a:off x="1177925" y="2775360"/>
            <a:ext cx="1019175" cy="100924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Arrow Connector 13"/>
          <p:cNvCxnSpPr/>
          <p:nvPr/>
        </p:nvCxnSpPr>
        <p:spPr>
          <a:xfrm>
            <a:off x="2705100" y="1447800"/>
            <a:ext cx="82549" cy="20320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Arrow Connector 15"/>
          <p:cNvCxnSpPr/>
          <p:nvPr/>
        </p:nvCxnSpPr>
        <p:spPr>
          <a:xfrm flipV="1">
            <a:off x="2409825" y="3747320"/>
            <a:ext cx="1133475" cy="1029254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Straight Arrow Connector 18"/>
          <p:cNvCxnSpPr/>
          <p:nvPr/>
        </p:nvCxnSpPr>
        <p:spPr>
          <a:xfrm>
            <a:off x="4800600" y="1715320"/>
            <a:ext cx="82549" cy="203200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Straight Arrow Connector 19"/>
          <p:cNvCxnSpPr/>
          <p:nvPr/>
        </p:nvCxnSpPr>
        <p:spPr>
          <a:xfrm flipV="1">
            <a:off x="6270625" y="3810000"/>
            <a:ext cx="301624" cy="966573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Straight Arrow Connector 21"/>
          <p:cNvCxnSpPr/>
          <p:nvPr/>
        </p:nvCxnSpPr>
        <p:spPr>
          <a:xfrm>
            <a:off x="7912100" y="1803400"/>
            <a:ext cx="571500" cy="1943920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 flipH="1" flipV="1">
            <a:off x="9472612" y="3747321"/>
            <a:ext cx="598488" cy="1029252"/>
          </a:xfrm>
          <a:prstGeom prst="straightConnector1">
            <a:avLst/>
          </a:prstGeom>
          <a:ln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8" name="TextBox 27"/>
          <p:cNvSpPr txBox="1"/>
          <p:nvPr/>
        </p:nvSpPr>
        <p:spPr>
          <a:xfrm>
            <a:off x="139699" y="2171412"/>
            <a:ext cx="157638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Property numbers (South Wales)</a:t>
            </a:r>
          </a:p>
        </p:txBody>
      </p:sp>
      <p:sp>
        <p:nvSpPr>
          <p:cNvPr id="29" name="TextBox 28"/>
          <p:cNvSpPr txBox="1"/>
          <p:nvPr/>
        </p:nvSpPr>
        <p:spPr>
          <a:xfrm>
            <a:off x="1916905" y="880540"/>
            <a:ext cx="157638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Item Numbers</a:t>
            </a:r>
          </a:p>
        </p:txBody>
      </p:sp>
      <p:sp>
        <p:nvSpPr>
          <p:cNvPr id="30" name="TextBox 29"/>
          <p:cNvSpPr txBox="1"/>
          <p:nvPr/>
        </p:nvSpPr>
        <p:spPr>
          <a:xfrm>
            <a:off x="1153413" y="4744496"/>
            <a:ext cx="2595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Exhibit bag numbers (drugs only)</a:t>
            </a:r>
          </a:p>
        </p:txBody>
      </p:sp>
      <p:sp>
        <p:nvSpPr>
          <p:cNvPr id="31" name="TextBox 30"/>
          <p:cNvSpPr txBox="1"/>
          <p:nvPr/>
        </p:nvSpPr>
        <p:spPr>
          <a:xfrm>
            <a:off x="3502818" y="1224129"/>
            <a:ext cx="2595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Item description as written on CJ label</a:t>
            </a:r>
          </a:p>
        </p:txBody>
      </p:sp>
      <p:sp>
        <p:nvSpPr>
          <p:cNvPr id="32" name="TextBox 31"/>
          <p:cNvSpPr txBox="1"/>
          <p:nvPr/>
        </p:nvSpPr>
        <p:spPr>
          <a:xfrm>
            <a:off x="4977512" y="4740570"/>
            <a:ext cx="2595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Who or where is the item from?</a:t>
            </a:r>
          </a:p>
        </p:txBody>
      </p:sp>
      <p:sp>
        <p:nvSpPr>
          <p:cNvPr id="33" name="TextBox 32"/>
          <p:cNvSpPr txBox="1"/>
          <p:nvPr/>
        </p:nvSpPr>
        <p:spPr>
          <a:xfrm>
            <a:off x="6572249" y="1280180"/>
            <a:ext cx="2595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Date AND time of item recovery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8788911" y="4781120"/>
            <a:ext cx="259556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400" b="1" dirty="0">
                <a:solidFill>
                  <a:srgbClr val="42516F"/>
                </a:solidFill>
                <a:latin typeface="Verdana" panose="020B0604030504040204" pitchFamily="34" charset="0"/>
                <a:ea typeface="Verdana" panose="020B0604030504040204" pitchFamily="34" charset="0"/>
                <a:cs typeface="Verdana" panose="020B0604030504040204" pitchFamily="34" charset="0"/>
              </a:rPr>
              <a:t>Seizing Officer/CSI or person</a:t>
            </a:r>
          </a:p>
        </p:txBody>
      </p:sp>
    </p:spTree>
    <p:extLst>
      <p:ext uri="{BB962C8B-B14F-4D97-AF65-F5344CB8AC3E}">
        <p14:creationId xmlns:p14="http://schemas.microsoft.com/office/powerpoint/2010/main" val="1718533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" grpId="0"/>
      <p:bldP spid="29" grpId="0"/>
      <p:bldP spid="30" grpId="0"/>
      <p:bldP spid="31" grpId="0"/>
      <p:bldP spid="32" grpId="0"/>
      <p:bldP spid="33" grpId="0"/>
      <p:bldP spid="34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614</TotalTime>
  <Words>188</Words>
  <Application>Microsoft Office PowerPoint</Application>
  <PresentationFormat>Widescreen</PresentationFormat>
  <Paragraphs>36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4" baseType="lpstr">
      <vt:lpstr>Arial</vt:lpstr>
      <vt:lpstr>Calibri</vt:lpstr>
      <vt:lpstr>Calibri Light</vt:lpstr>
      <vt:lpstr>Microsoft Sans Serif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South Wales Police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Davies,Emma swp52829</dc:creator>
  <cp:lastModifiedBy>Neil,Sharon swp3514</cp:lastModifiedBy>
  <cp:revision>66</cp:revision>
  <dcterms:created xsi:type="dcterms:W3CDTF">2018-01-30T11:09:50Z</dcterms:created>
  <dcterms:modified xsi:type="dcterms:W3CDTF">2023-05-22T08:53:01Z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7658cf28-8fe2-47f6-8d82-10c445d90cc3</vt:lpwstr>
  </property>
  <property fmtid="{D5CDD505-2E9C-101B-9397-08002B2CF9AE}" pid="3" name="Classification">
    <vt:lpwstr>OFFICIAL</vt:lpwstr>
  </property>
  <property fmtid="{D5CDD505-2E9C-101B-9397-08002B2CF9AE}" pid="4" name="Visibility">
    <vt:lpwstr>NOT VISIBLE</vt:lpwstr>
  </property>
  <property fmtid="{D5CDD505-2E9C-101B-9397-08002B2CF9AE}" pid="5" name="MSIP_Label_66cf8fe5-b7b7-4df7-b38d-1c61ac2f6639_Enabled">
    <vt:lpwstr>true</vt:lpwstr>
  </property>
  <property fmtid="{D5CDD505-2E9C-101B-9397-08002B2CF9AE}" pid="6" name="MSIP_Label_66cf8fe5-b7b7-4df7-b38d-1c61ac2f6639_SetDate">
    <vt:lpwstr>2023-05-22T08:52:32Z</vt:lpwstr>
  </property>
  <property fmtid="{D5CDD505-2E9C-101B-9397-08002B2CF9AE}" pid="7" name="MSIP_Label_66cf8fe5-b7b7-4df7-b38d-1c61ac2f6639_Method">
    <vt:lpwstr>Standard</vt:lpwstr>
  </property>
  <property fmtid="{D5CDD505-2E9C-101B-9397-08002B2CF9AE}" pid="8" name="MSIP_Label_66cf8fe5-b7b7-4df7-b38d-1c61ac2f6639_Name">
    <vt:lpwstr>66cf8fe5-b7b7-4df7-b38d-1c61ac2f6639</vt:lpwstr>
  </property>
  <property fmtid="{D5CDD505-2E9C-101B-9397-08002B2CF9AE}" pid="9" name="MSIP_Label_66cf8fe5-b7b7-4df7-b38d-1c61ac2f6639_SiteId">
    <vt:lpwstr>270c2f4d-fd0c-4f08-92a9-e5bdd8a87e09</vt:lpwstr>
  </property>
  <property fmtid="{D5CDD505-2E9C-101B-9397-08002B2CF9AE}" pid="10" name="MSIP_Label_66cf8fe5-b7b7-4df7-b38d-1c61ac2f6639_ActionId">
    <vt:lpwstr>d268a543-4427-4d26-9993-093e00971db0</vt:lpwstr>
  </property>
  <property fmtid="{D5CDD505-2E9C-101B-9397-08002B2CF9AE}" pid="11" name="MSIP_Label_66cf8fe5-b7b7-4df7-b38d-1c61ac2f6639_ContentBits">
    <vt:lpwstr>0</vt:lpwstr>
  </property>
</Properties>
</file>