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7" r:id="rId2"/>
    <p:sldId id="269" r:id="rId3"/>
    <p:sldId id="273" r:id="rId4"/>
    <p:sldId id="286" r:id="rId5"/>
    <p:sldId id="288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2928" autoAdjust="0"/>
  </p:normalViewPr>
  <p:slideViewPr>
    <p:cSldViewPr snapToGrid="0">
      <p:cViewPr varScale="1">
        <p:scale>
          <a:sx n="53" d="100"/>
          <a:sy n="53" d="100"/>
        </p:scale>
        <p:origin x="19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1180B0-F6F3-40A6-AF7D-6DC1315D9F1C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B83FA-988F-4AD7-8F74-89DFFB421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17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8333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limited companies, the date of authorisation is usually the date the full accounts are approved by the board of directors.</a:t>
            </a:r>
          </a:p>
          <a:p>
            <a:endParaRPr lang="en-GB" dirty="0"/>
          </a:p>
          <a:p>
            <a:r>
              <a:rPr lang="en-GB" dirty="0"/>
              <a:t>The accounts must disclose the date that the accounts were authorised for issue, and who gave that authorisation.</a:t>
            </a:r>
          </a:p>
          <a:p>
            <a:endParaRPr lang="en-GB" dirty="0"/>
          </a:p>
          <a:p>
            <a:r>
              <a:rPr lang="en-GB" dirty="0"/>
              <a:t>This could mean that the events may occur after the company announces their profit or loss or other financial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3189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Accounting for Adjusting Events.</a:t>
            </a:r>
          </a:p>
          <a:p>
            <a:r>
              <a:rPr lang="en-GB" dirty="0"/>
              <a:t>Can mean that a new item is recognised, or an amount previously recognised is changed.</a:t>
            </a:r>
          </a:p>
          <a:p>
            <a:endParaRPr lang="en-GB" dirty="0"/>
          </a:p>
          <a:p>
            <a:r>
              <a:rPr lang="en-GB" u="sng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Discovering fraud or errors that show the accounts are incorrect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Finalising the amount of bonus payments that the company had an obligation to pay at the balance sheet date.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Establishing the cost of assets purchased, or the proceeds from assets sold.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8431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Accounting for Non-adjusting Events.</a:t>
            </a:r>
          </a:p>
          <a:p>
            <a:r>
              <a:rPr lang="en-GB" dirty="0"/>
              <a:t>The amount in the accounts are </a:t>
            </a:r>
            <a:r>
              <a:rPr lang="en-GB" u="sng" dirty="0"/>
              <a:t>not adjusted</a:t>
            </a:r>
            <a:r>
              <a:rPr lang="en-GB" dirty="0"/>
              <a:t>.</a:t>
            </a:r>
          </a:p>
          <a:p>
            <a:r>
              <a:rPr lang="en-GB" dirty="0"/>
              <a:t>The accounts must </a:t>
            </a:r>
            <a:r>
              <a:rPr lang="en-GB" u="sng" dirty="0"/>
              <a:t>disclose information </a:t>
            </a:r>
            <a:r>
              <a:rPr lang="en-GB" dirty="0"/>
              <a:t>about material non-adjusting events: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The nature of the event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An estimate of its financial effect (if this is not possible, the notes should say so).</a:t>
            </a:r>
          </a:p>
          <a:p>
            <a:pPr marL="228600" indent="-228600">
              <a:buFont typeface="+mj-lt"/>
              <a:buAutoNum type="arabicPeriod"/>
            </a:pPr>
            <a:endParaRPr lang="en-GB" dirty="0"/>
          </a:p>
          <a:p>
            <a:pPr marL="0" indent="0">
              <a:buFont typeface="+mj-lt"/>
              <a:buNone/>
            </a:pPr>
            <a:r>
              <a:rPr lang="en-GB" u="sng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u="none" dirty="0"/>
              <a:t>A fall in the value of investments </a:t>
            </a:r>
            <a:r>
              <a:rPr lang="en-GB" u="sng" dirty="0"/>
              <a:t>occurred</a:t>
            </a:r>
            <a:r>
              <a:rPr lang="en-GB" u="none" dirty="0"/>
              <a:t> after the balance sheet date.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u="none" dirty="0"/>
              <a:t>An amount that becomes receivable as a result of a favourable judgement or settlement of a court case </a:t>
            </a:r>
            <a:r>
              <a:rPr lang="en-GB" u="sng" dirty="0"/>
              <a:t>made</a:t>
            </a:r>
            <a:r>
              <a:rPr lang="en-GB" u="none" dirty="0"/>
              <a:t> after the reporting date.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u="none" dirty="0"/>
              <a:t>Dividends </a:t>
            </a:r>
            <a:r>
              <a:rPr lang="en-GB" u="sng" dirty="0"/>
              <a:t>declared</a:t>
            </a:r>
            <a:r>
              <a:rPr lang="en-GB" u="none" dirty="0"/>
              <a:t> after the balance sheet date – the accounts only report dividends paid or declared during the reporting period.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879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1277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428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539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252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074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25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488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577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19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411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787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261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539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09713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Events after the End of the Reporting Period</a:t>
            </a:r>
          </a:p>
          <a:p>
            <a:pPr marL="0" indent="0" algn="ctr">
              <a:buNone/>
            </a:pPr>
            <a:endParaRPr lang="en-GB" sz="8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04111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Events after the End of the Reporting Period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0"/>
            <a:ext cx="7886700" cy="46334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i="1" dirty="0"/>
              <a:t>FRS 102 Section 32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300" dirty="0"/>
              <a:t>  </a:t>
            </a:r>
          </a:p>
          <a:p>
            <a:pPr marL="0" indent="0">
              <a:buNone/>
            </a:pPr>
            <a:r>
              <a:rPr lang="en-GB" sz="2400" dirty="0"/>
              <a:t>Widely known as </a:t>
            </a:r>
            <a:r>
              <a:rPr lang="en-GB" sz="2400" b="1" dirty="0"/>
              <a:t>Post Balance Sheet Events (PBSE)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300" dirty="0"/>
              <a:t>   </a:t>
            </a:r>
          </a:p>
          <a:p>
            <a:pPr marL="0" indent="0">
              <a:buNone/>
            </a:pPr>
            <a:r>
              <a:rPr lang="en-GB" sz="2400" dirty="0"/>
              <a:t>These are events, favourable and unfavourable, which occur between:</a:t>
            </a:r>
          </a:p>
          <a:p>
            <a:r>
              <a:rPr lang="en-GB" sz="2400" dirty="0"/>
              <a:t>the end of the reporting period and </a:t>
            </a:r>
          </a:p>
          <a:p>
            <a:r>
              <a:rPr lang="en-GB" sz="2400" dirty="0"/>
              <a:t>the date on which the financial statements are authorised for issue</a:t>
            </a:r>
            <a:r>
              <a:rPr lang="en-GB" sz="2900" dirty="0"/>
              <a:t>.</a:t>
            </a:r>
          </a:p>
          <a:p>
            <a:pPr marL="0" indent="0">
              <a:buNone/>
            </a:pPr>
            <a:r>
              <a:rPr lang="en-GB" sz="2900" dirty="0"/>
              <a:t> </a:t>
            </a:r>
          </a:p>
          <a:p>
            <a:pPr marL="0" indent="0">
              <a:buNone/>
            </a:pPr>
            <a:r>
              <a:rPr lang="en-GB" sz="2400" dirty="0"/>
              <a:t>There are two types of event: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300" dirty="0"/>
              <a:t>     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Adjusting Events - </a:t>
            </a:r>
            <a:r>
              <a:rPr lang="en-GB" sz="2400" dirty="0"/>
              <a:t>which require the accounts to be adjusted to reflect their impact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300" dirty="0"/>
              <a:t>           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GB" sz="2400" b="1" dirty="0"/>
              <a:t>Non-adjusting Events - </a:t>
            </a:r>
            <a:r>
              <a:rPr lang="en-GB" sz="2400" dirty="0"/>
              <a:t>which are merely noted in the accounts if material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5834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Events after the End of the Reporting Period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50" y="1500018"/>
            <a:ext cx="7886700" cy="43521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1. Adjusting events</a:t>
            </a:r>
          </a:p>
          <a:p>
            <a:r>
              <a:rPr lang="en-GB" sz="2000" dirty="0"/>
              <a:t>Events which provide additional evidence of conditions that </a:t>
            </a:r>
            <a:r>
              <a:rPr lang="en-GB" sz="2000" u="sng" dirty="0"/>
              <a:t>existed</a:t>
            </a:r>
            <a:r>
              <a:rPr lang="en-GB" sz="2000" dirty="0"/>
              <a:t> at the end of the reporting period (i.e. the Balance Sheet date)</a:t>
            </a:r>
          </a:p>
          <a:p>
            <a:r>
              <a:rPr lang="en-GB" sz="2000" dirty="0"/>
              <a:t>Adjust the accounts to </a:t>
            </a:r>
            <a:r>
              <a:rPr lang="en-GB" sz="2000" u="sng" dirty="0"/>
              <a:t>recognise</a:t>
            </a:r>
            <a:r>
              <a:rPr lang="en-GB" sz="2000" dirty="0"/>
              <a:t> the effect of material adjusting events</a:t>
            </a:r>
          </a:p>
          <a:p>
            <a:pPr marL="0" indent="0">
              <a:buNone/>
            </a:pPr>
            <a:r>
              <a:rPr lang="en-GB" sz="800" dirty="0"/>
              <a:t>  </a:t>
            </a:r>
          </a:p>
          <a:p>
            <a:pPr marL="0" indent="0">
              <a:buNone/>
            </a:pPr>
            <a:r>
              <a:rPr lang="en-GB" sz="2000" dirty="0"/>
              <a:t>Examples: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/>
              <a:t>The renegotiation of amounts owing by debtors or the insolvency of a debtor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/>
              <a:t>A valuation of property which provides evidence of a permanent diminution in value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51620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Events after the End of the Reporting Period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8143436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2. Non-adjusting events</a:t>
            </a:r>
          </a:p>
          <a:p>
            <a:r>
              <a:rPr lang="en-GB" sz="2000" dirty="0"/>
              <a:t>Events that relate to conditions that arose </a:t>
            </a:r>
            <a:r>
              <a:rPr lang="en-GB" sz="2000" u="sng" dirty="0"/>
              <a:t>after the end </a:t>
            </a:r>
            <a:r>
              <a:rPr lang="en-GB" sz="2000" dirty="0"/>
              <a:t>of the reporting period (i.e. the Balance Sheet date)</a:t>
            </a:r>
          </a:p>
          <a:p>
            <a:r>
              <a:rPr lang="en-GB" sz="2000" dirty="0"/>
              <a:t>Do not adjust the accounts</a:t>
            </a:r>
          </a:p>
          <a:p>
            <a:r>
              <a:rPr lang="en-GB" sz="2000" dirty="0"/>
              <a:t>Disclose details of material events</a:t>
            </a:r>
          </a:p>
          <a:p>
            <a:pPr lvl="1"/>
            <a:r>
              <a:rPr lang="en-GB" sz="1600" dirty="0"/>
              <a:t>Nature</a:t>
            </a:r>
          </a:p>
          <a:p>
            <a:pPr lvl="1"/>
            <a:r>
              <a:rPr lang="en-GB" sz="1600" dirty="0"/>
              <a:t>Financial effect</a:t>
            </a:r>
          </a:p>
          <a:p>
            <a:pPr lvl="1"/>
            <a:endParaRPr lang="en-GB" sz="1600" dirty="0"/>
          </a:p>
          <a:p>
            <a:pPr marL="0" indent="0">
              <a:buNone/>
            </a:pPr>
            <a:r>
              <a:rPr lang="en-GB" sz="2000" dirty="0"/>
              <a:t>Examples: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/>
              <a:t>Mergers and acquisitions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/>
              <a:t>Issues of shares and debentures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900" dirty="0"/>
              <a:t>  </a:t>
            </a:r>
          </a:p>
          <a:p>
            <a:pPr marL="0" indent="0">
              <a:buNone/>
            </a:pPr>
            <a:r>
              <a:rPr lang="en-GB" sz="2000" dirty="0"/>
              <a:t>These events will have no effect on the financial statements but may be of such materiality that their disclosure is necessary to give a </a:t>
            </a:r>
            <a:r>
              <a:rPr lang="en-GB" sz="2000" u="sng" dirty="0"/>
              <a:t>true and fair view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26854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Events after the End of the Reporting Period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Exercises: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True or false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Mile Plc 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3817613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515</Words>
  <Application>Microsoft Office PowerPoint</Application>
  <PresentationFormat>On-screen Show (4:3)</PresentationFormat>
  <Paragraphs>84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Wingdings</vt:lpstr>
      <vt:lpstr>1_Office Theme</vt:lpstr>
      <vt:lpstr>PowerPoint Presentation</vt:lpstr>
      <vt:lpstr>Events after the End of the Reporting Period</vt:lpstr>
      <vt:lpstr>Events after the End of the Reporting Period</vt:lpstr>
      <vt:lpstr>Events after the End of the Reporting Period</vt:lpstr>
      <vt:lpstr>Events after the End of the Reporting Period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</cp:revision>
  <dcterms:created xsi:type="dcterms:W3CDTF">2019-10-13T10:57:46Z</dcterms:created>
  <dcterms:modified xsi:type="dcterms:W3CDTF">2019-10-13T10:58:44Z</dcterms:modified>
</cp:coreProperties>
</file>