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3" r:id="rId8"/>
    <p:sldId id="264" r:id="rId9"/>
    <p:sldId id="265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56" d="100"/>
          <a:sy n="56" d="100"/>
        </p:scale>
        <p:origin x="56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5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3.svg"/><Relationship Id="rId1" Type="http://schemas.openxmlformats.org/officeDocument/2006/relationships/image" Target="../media/image9.png"/><Relationship Id="rId6" Type="http://schemas.openxmlformats.org/officeDocument/2006/relationships/image" Target="../media/image17.svg"/><Relationship Id="rId5" Type="http://schemas.openxmlformats.org/officeDocument/2006/relationships/image" Target="../media/image11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5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3.svg"/><Relationship Id="rId1" Type="http://schemas.openxmlformats.org/officeDocument/2006/relationships/image" Target="../media/image9.png"/><Relationship Id="rId6" Type="http://schemas.openxmlformats.org/officeDocument/2006/relationships/image" Target="../media/image17.svg"/><Relationship Id="rId5" Type="http://schemas.openxmlformats.org/officeDocument/2006/relationships/image" Target="../media/image11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0CCE77-2967-4BC5-83D3-9460B4A13C6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03E2F517-EAEC-4FB9-9515-4389F64FA5D0}">
      <dgm:prSet/>
      <dgm:spPr/>
      <dgm:t>
        <a:bodyPr/>
        <a:lstStyle/>
        <a:p>
          <a:r>
            <a:rPr lang="en-GB"/>
            <a:t>Intervention</a:t>
          </a:r>
          <a:endParaRPr lang="en-US"/>
        </a:p>
      </dgm:t>
    </dgm:pt>
    <dgm:pt modelId="{B9770836-B672-4EF6-9799-A2523B7BF257}" type="parTrans" cxnId="{4794934C-3B9B-4125-A48B-55FBE15ECBCE}">
      <dgm:prSet/>
      <dgm:spPr/>
      <dgm:t>
        <a:bodyPr/>
        <a:lstStyle/>
        <a:p>
          <a:endParaRPr lang="en-US"/>
        </a:p>
      </dgm:t>
    </dgm:pt>
    <dgm:pt modelId="{E53A187A-C627-44DD-A527-9945BEE9CABF}" type="sibTrans" cxnId="{4794934C-3B9B-4125-A48B-55FBE15ECBCE}">
      <dgm:prSet/>
      <dgm:spPr/>
      <dgm:t>
        <a:bodyPr/>
        <a:lstStyle/>
        <a:p>
          <a:endParaRPr lang="en-US"/>
        </a:p>
      </dgm:t>
    </dgm:pt>
    <dgm:pt modelId="{BED5CCF4-BF7D-4381-9C6B-E72FCC275975}">
      <dgm:prSet/>
      <dgm:spPr/>
      <dgm:t>
        <a:bodyPr/>
        <a:lstStyle/>
        <a:p>
          <a:r>
            <a:rPr lang="en-GB"/>
            <a:t>Reconciliation</a:t>
          </a:r>
          <a:endParaRPr lang="en-US"/>
        </a:p>
      </dgm:t>
    </dgm:pt>
    <dgm:pt modelId="{A65977A7-B35F-4CDC-8B28-62DF4DFF056E}" type="parTrans" cxnId="{3D118609-87D3-4F78-9B5A-934028091CDF}">
      <dgm:prSet/>
      <dgm:spPr/>
      <dgm:t>
        <a:bodyPr/>
        <a:lstStyle/>
        <a:p>
          <a:endParaRPr lang="en-US"/>
        </a:p>
      </dgm:t>
    </dgm:pt>
    <dgm:pt modelId="{A9C51EE5-E32D-41A2-AB01-57AA1A2129A5}" type="sibTrans" cxnId="{3D118609-87D3-4F78-9B5A-934028091CDF}">
      <dgm:prSet/>
      <dgm:spPr/>
      <dgm:t>
        <a:bodyPr/>
        <a:lstStyle/>
        <a:p>
          <a:endParaRPr lang="en-US"/>
        </a:p>
      </dgm:t>
    </dgm:pt>
    <dgm:pt modelId="{DE0B0C67-8E4E-4DBB-8986-F0ADBDF3A524}">
      <dgm:prSet/>
      <dgm:spPr/>
      <dgm:t>
        <a:bodyPr/>
        <a:lstStyle/>
        <a:p>
          <a:r>
            <a:rPr lang="en-GB"/>
            <a:t>Truth </a:t>
          </a:r>
          <a:endParaRPr lang="en-US"/>
        </a:p>
      </dgm:t>
    </dgm:pt>
    <dgm:pt modelId="{9F91A5E2-30C0-47AB-9491-8140640040AB}" type="parTrans" cxnId="{EFB31F4A-A090-4641-9A7B-EC502AA313D3}">
      <dgm:prSet/>
      <dgm:spPr/>
      <dgm:t>
        <a:bodyPr/>
        <a:lstStyle/>
        <a:p>
          <a:endParaRPr lang="en-US"/>
        </a:p>
      </dgm:t>
    </dgm:pt>
    <dgm:pt modelId="{8F458BDC-D307-429E-ABA8-98776F2DC9DC}" type="sibTrans" cxnId="{EFB31F4A-A090-4641-9A7B-EC502AA313D3}">
      <dgm:prSet/>
      <dgm:spPr/>
      <dgm:t>
        <a:bodyPr/>
        <a:lstStyle/>
        <a:p>
          <a:endParaRPr lang="en-US"/>
        </a:p>
      </dgm:t>
    </dgm:pt>
    <dgm:pt modelId="{CC86BBED-B553-452C-8E10-1CB0355A386E}" type="pres">
      <dgm:prSet presAssocID="{7E0CCE77-2967-4BC5-83D3-9460B4A13C60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96AA1A3-555A-46CB-8094-F6A160AF6343}" type="pres">
      <dgm:prSet presAssocID="{03E2F517-EAEC-4FB9-9515-4389F64FA5D0}" presName="compNode" presStyleCnt="0"/>
      <dgm:spPr/>
    </dgm:pt>
    <dgm:pt modelId="{15AA3B00-3BEF-4924-A534-5A634D40200D}" type="pres">
      <dgm:prSet presAssocID="{03E2F517-EAEC-4FB9-9515-4389F64FA5D0}" presName="bgRect" presStyleLbl="bgShp" presStyleIdx="0" presStyleCnt="3"/>
      <dgm:spPr/>
    </dgm:pt>
    <dgm:pt modelId="{DEAFD0DB-58DF-4117-844C-149DE2926B44}" type="pres">
      <dgm:prSet presAssocID="{03E2F517-EAEC-4FB9-9515-4389F64FA5D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86743CAF-7D8B-4EBE-9ECE-B47DBF00CFF5}" type="pres">
      <dgm:prSet presAssocID="{03E2F517-EAEC-4FB9-9515-4389F64FA5D0}" presName="spaceRect" presStyleCnt="0"/>
      <dgm:spPr/>
    </dgm:pt>
    <dgm:pt modelId="{4B79760B-8ADB-4B5C-8D2D-3232752CFAD5}" type="pres">
      <dgm:prSet presAssocID="{03E2F517-EAEC-4FB9-9515-4389F64FA5D0}" presName="parTx" presStyleLbl="revTx" presStyleIdx="0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25074605-D6EB-4F32-867A-849171D4414A}" type="pres">
      <dgm:prSet presAssocID="{E53A187A-C627-44DD-A527-9945BEE9CABF}" presName="sibTrans" presStyleCnt="0"/>
      <dgm:spPr/>
    </dgm:pt>
    <dgm:pt modelId="{C6952B2C-5076-4D6C-861E-31C85303D9EF}" type="pres">
      <dgm:prSet presAssocID="{BED5CCF4-BF7D-4381-9C6B-E72FCC275975}" presName="compNode" presStyleCnt="0"/>
      <dgm:spPr/>
    </dgm:pt>
    <dgm:pt modelId="{86491A39-9AB5-48CD-8DAA-90B2844928D6}" type="pres">
      <dgm:prSet presAssocID="{BED5CCF4-BF7D-4381-9C6B-E72FCC275975}" presName="bgRect" presStyleLbl="bgShp" presStyleIdx="1" presStyleCnt="3"/>
      <dgm:spPr/>
    </dgm:pt>
    <dgm:pt modelId="{AFC506B0-C255-40B7-B08C-4DE48F63D0A8}" type="pres">
      <dgm:prSet presAssocID="{BED5CCF4-BF7D-4381-9C6B-E72FCC27597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DDE7E04A-D757-4B7F-89E0-EECCD87A9838}" type="pres">
      <dgm:prSet presAssocID="{BED5CCF4-BF7D-4381-9C6B-E72FCC275975}" presName="spaceRect" presStyleCnt="0"/>
      <dgm:spPr/>
    </dgm:pt>
    <dgm:pt modelId="{2C38C699-1FBD-4655-ABBC-BA5F32E0FB6B}" type="pres">
      <dgm:prSet presAssocID="{BED5CCF4-BF7D-4381-9C6B-E72FCC275975}" presName="par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91AEB80C-7D8A-404C-BBA9-F99D47456AC4}" type="pres">
      <dgm:prSet presAssocID="{A9C51EE5-E32D-41A2-AB01-57AA1A2129A5}" presName="sibTrans" presStyleCnt="0"/>
      <dgm:spPr/>
    </dgm:pt>
    <dgm:pt modelId="{40686461-26DF-4082-AADC-566F2082BA18}" type="pres">
      <dgm:prSet presAssocID="{DE0B0C67-8E4E-4DBB-8986-F0ADBDF3A524}" presName="compNode" presStyleCnt="0"/>
      <dgm:spPr/>
    </dgm:pt>
    <dgm:pt modelId="{4C5DF39F-2E95-43D3-9C5A-DC712750CD12}" type="pres">
      <dgm:prSet presAssocID="{DE0B0C67-8E4E-4DBB-8986-F0ADBDF3A524}" presName="bgRect" presStyleLbl="bgShp" presStyleIdx="2" presStyleCnt="3"/>
      <dgm:spPr/>
    </dgm:pt>
    <dgm:pt modelId="{8DB94527-0B92-4EA6-8156-C985FDAC329F}" type="pres">
      <dgm:prSet presAssocID="{DE0B0C67-8E4E-4DBB-8986-F0ADBDF3A52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490D96D-BA6B-4B42-95AE-6E8E8095ACEA}" type="pres">
      <dgm:prSet presAssocID="{DE0B0C67-8E4E-4DBB-8986-F0ADBDF3A524}" presName="spaceRect" presStyleCnt="0"/>
      <dgm:spPr/>
    </dgm:pt>
    <dgm:pt modelId="{7B4F970E-6994-4B8F-9CBE-CFFFE2DD2BE8}" type="pres">
      <dgm:prSet presAssocID="{DE0B0C67-8E4E-4DBB-8986-F0ADBDF3A524}" presName="parTx" presStyleLbl="revTx" presStyleIdx="2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3D118609-87D3-4F78-9B5A-934028091CDF}" srcId="{7E0CCE77-2967-4BC5-83D3-9460B4A13C60}" destId="{BED5CCF4-BF7D-4381-9C6B-E72FCC275975}" srcOrd="1" destOrd="0" parTransId="{A65977A7-B35F-4CDC-8B28-62DF4DFF056E}" sibTransId="{A9C51EE5-E32D-41A2-AB01-57AA1A2129A5}"/>
    <dgm:cxn modelId="{45FF777F-86A6-41A2-8369-141A7E8CB653}" type="presOf" srcId="{03E2F517-EAEC-4FB9-9515-4389F64FA5D0}" destId="{4B79760B-8ADB-4B5C-8D2D-3232752CFAD5}" srcOrd="0" destOrd="0" presId="urn:microsoft.com/office/officeart/2018/2/layout/IconVerticalSolidList"/>
    <dgm:cxn modelId="{26A8C5FF-9EDB-4C83-B951-DA453DBE55B1}" type="presOf" srcId="{DE0B0C67-8E4E-4DBB-8986-F0ADBDF3A524}" destId="{7B4F970E-6994-4B8F-9CBE-CFFFE2DD2BE8}" srcOrd="0" destOrd="0" presId="urn:microsoft.com/office/officeart/2018/2/layout/IconVerticalSolidList"/>
    <dgm:cxn modelId="{EFB31F4A-A090-4641-9A7B-EC502AA313D3}" srcId="{7E0CCE77-2967-4BC5-83D3-9460B4A13C60}" destId="{DE0B0C67-8E4E-4DBB-8986-F0ADBDF3A524}" srcOrd="2" destOrd="0" parTransId="{9F91A5E2-30C0-47AB-9491-8140640040AB}" sibTransId="{8F458BDC-D307-429E-ABA8-98776F2DC9DC}"/>
    <dgm:cxn modelId="{4794934C-3B9B-4125-A48B-55FBE15ECBCE}" srcId="{7E0CCE77-2967-4BC5-83D3-9460B4A13C60}" destId="{03E2F517-EAEC-4FB9-9515-4389F64FA5D0}" srcOrd="0" destOrd="0" parTransId="{B9770836-B672-4EF6-9799-A2523B7BF257}" sibTransId="{E53A187A-C627-44DD-A527-9945BEE9CABF}"/>
    <dgm:cxn modelId="{2DA7CC7B-E7F4-4B79-8319-B36F089F9D0D}" type="presOf" srcId="{7E0CCE77-2967-4BC5-83D3-9460B4A13C60}" destId="{CC86BBED-B553-452C-8E10-1CB0355A386E}" srcOrd="0" destOrd="0" presId="urn:microsoft.com/office/officeart/2018/2/layout/IconVerticalSolidList"/>
    <dgm:cxn modelId="{4473A12E-ACB5-485E-A8B0-B2BC9EFF8CD8}" type="presOf" srcId="{BED5CCF4-BF7D-4381-9C6B-E72FCC275975}" destId="{2C38C699-1FBD-4655-ABBC-BA5F32E0FB6B}" srcOrd="0" destOrd="0" presId="urn:microsoft.com/office/officeart/2018/2/layout/IconVerticalSolidList"/>
    <dgm:cxn modelId="{EB68BCBB-92C4-4632-AB32-BC60CD5D2070}" type="presParOf" srcId="{CC86BBED-B553-452C-8E10-1CB0355A386E}" destId="{696AA1A3-555A-46CB-8094-F6A160AF6343}" srcOrd="0" destOrd="0" presId="urn:microsoft.com/office/officeart/2018/2/layout/IconVerticalSolidList"/>
    <dgm:cxn modelId="{306F9940-4205-4775-BF62-A9F98E6191E5}" type="presParOf" srcId="{696AA1A3-555A-46CB-8094-F6A160AF6343}" destId="{15AA3B00-3BEF-4924-A534-5A634D40200D}" srcOrd="0" destOrd="0" presId="urn:microsoft.com/office/officeart/2018/2/layout/IconVerticalSolidList"/>
    <dgm:cxn modelId="{C75BA36E-2738-41C0-83A4-BE1C94D0BF04}" type="presParOf" srcId="{696AA1A3-555A-46CB-8094-F6A160AF6343}" destId="{DEAFD0DB-58DF-4117-844C-149DE2926B44}" srcOrd="1" destOrd="0" presId="urn:microsoft.com/office/officeart/2018/2/layout/IconVerticalSolidList"/>
    <dgm:cxn modelId="{A9E88F62-6634-4CC6-AFBF-A5ED31534222}" type="presParOf" srcId="{696AA1A3-555A-46CB-8094-F6A160AF6343}" destId="{86743CAF-7D8B-4EBE-9ECE-B47DBF00CFF5}" srcOrd="2" destOrd="0" presId="urn:microsoft.com/office/officeart/2018/2/layout/IconVerticalSolidList"/>
    <dgm:cxn modelId="{22D5B0F6-5782-445A-AB77-8B301FEC0E78}" type="presParOf" srcId="{696AA1A3-555A-46CB-8094-F6A160AF6343}" destId="{4B79760B-8ADB-4B5C-8D2D-3232752CFAD5}" srcOrd="3" destOrd="0" presId="urn:microsoft.com/office/officeart/2018/2/layout/IconVerticalSolidList"/>
    <dgm:cxn modelId="{ED3154CA-D151-4713-8B3E-7E185B777FD7}" type="presParOf" srcId="{CC86BBED-B553-452C-8E10-1CB0355A386E}" destId="{25074605-D6EB-4F32-867A-849171D4414A}" srcOrd="1" destOrd="0" presId="urn:microsoft.com/office/officeart/2018/2/layout/IconVerticalSolidList"/>
    <dgm:cxn modelId="{04F51170-4D83-47B9-A5CF-AC07B677F435}" type="presParOf" srcId="{CC86BBED-B553-452C-8E10-1CB0355A386E}" destId="{C6952B2C-5076-4D6C-861E-31C85303D9EF}" srcOrd="2" destOrd="0" presId="urn:microsoft.com/office/officeart/2018/2/layout/IconVerticalSolidList"/>
    <dgm:cxn modelId="{2897C61D-F603-4B1C-BAF4-E009C40F50CC}" type="presParOf" srcId="{C6952B2C-5076-4D6C-861E-31C85303D9EF}" destId="{86491A39-9AB5-48CD-8DAA-90B2844928D6}" srcOrd="0" destOrd="0" presId="urn:microsoft.com/office/officeart/2018/2/layout/IconVerticalSolidList"/>
    <dgm:cxn modelId="{92032BDC-D813-4272-A108-AC0B1C76735B}" type="presParOf" srcId="{C6952B2C-5076-4D6C-861E-31C85303D9EF}" destId="{AFC506B0-C255-40B7-B08C-4DE48F63D0A8}" srcOrd="1" destOrd="0" presId="urn:microsoft.com/office/officeart/2018/2/layout/IconVerticalSolidList"/>
    <dgm:cxn modelId="{108468DF-6C11-4245-A23A-38FC5ADB76D0}" type="presParOf" srcId="{C6952B2C-5076-4D6C-861E-31C85303D9EF}" destId="{DDE7E04A-D757-4B7F-89E0-EECCD87A9838}" srcOrd="2" destOrd="0" presId="urn:microsoft.com/office/officeart/2018/2/layout/IconVerticalSolidList"/>
    <dgm:cxn modelId="{07E565AA-180D-4872-97CB-3107F824359A}" type="presParOf" srcId="{C6952B2C-5076-4D6C-861E-31C85303D9EF}" destId="{2C38C699-1FBD-4655-ABBC-BA5F32E0FB6B}" srcOrd="3" destOrd="0" presId="urn:microsoft.com/office/officeart/2018/2/layout/IconVerticalSolidList"/>
    <dgm:cxn modelId="{1F3A4AE5-8A95-45EC-8B08-56B71908AF84}" type="presParOf" srcId="{CC86BBED-B553-452C-8E10-1CB0355A386E}" destId="{91AEB80C-7D8A-404C-BBA9-F99D47456AC4}" srcOrd="3" destOrd="0" presId="urn:microsoft.com/office/officeart/2018/2/layout/IconVerticalSolidList"/>
    <dgm:cxn modelId="{B948160D-9929-491C-97BE-4E3985931A45}" type="presParOf" srcId="{CC86BBED-B553-452C-8E10-1CB0355A386E}" destId="{40686461-26DF-4082-AADC-566F2082BA18}" srcOrd="4" destOrd="0" presId="urn:microsoft.com/office/officeart/2018/2/layout/IconVerticalSolidList"/>
    <dgm:cxn modelId="{788D2695-A0EB-4D2E-B797-0B7612FA7077}" type="presParOf" srcId="{40686461-26DF-4082-AADC-566F2082BA18}" destId="{4C5DF39F-2E95-43D3-9C5A-DC712750CD12}" srcOrd="0" destOrd="0" presId="urn:microsoft.com/office/officeart/2018/2/layout/IconVerticalSolidList"/>
    <dgm:cxn modelId="{F84879E4-719A-4558-A7D5-36E6440F1035}" type="presParOf" srcId="{40686461-26DF-4082-AADC-566F2082BA18}" destId="{8DB94527-0B92-4EA6-8156-C985FDAC329F}" srcOrd="1" destOrd="0" presId="urn:microsoft.com/office/officeart/2018/2/layout/IconVerticalSolidList"/>
    <dgm:cxn modelId="{EC939F32-23B0-4EE5-A43B-8AB37C3F94BF}" type="presParOf" srcId="{40686461-26DF-4082-AADC-566F2082BA18}" destId="{7490D96D-BA6B-4B42-95AE-6E8E8095ACEA}" srcOrd="2" destOrd="0" presId="urn:microsoft.com/office/officeart/2018/2/layout/IconVerticalSolidList"/>
    <dgm:cxn modelId="{7096C31D-90E4-40AF-A928-E67B4CE46094}" type="presParOf" srcId="{40686461-26DF-4082-AADC-566F2082BA18}" destId="{7B4F970E-6994-4B8F-9CBE-CFFFE2DD2BE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544F44E-B284-485D-9F56-AFC0A5F459A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813F5EE-37FF-44CB-8D79-DB5F19645A4E}">
      <dgm:prSet/>
      <dgm:spPr/>
      <dgm:t>
        <a:bodyPr/>
        <a:lstStyle/>
        <a:p>
          <a:r>
            <a:rPr lang="en-GB"/>
            <a:t>Improvement in the Forensic Techniques used in situations of genocide.</a:t>
          </a:r>
          <a:endParaRPr lang="en-US"/>
        </a:p>
      </dgm:t>
    </dgm:pt>
    <dgm:pt modelId="{64A19482-EB4E-48CF-8545-913256B3528F}" type="parTrans" cxnId="{4762DB6D-ABB6-4520-B7C0-6CE84B89AABC}">
      <dgm:prSet/>
      <dgm:spPr/>
      <dgm:t>
        <a:bodyPr/>
        <a:lstStyle/>
        <a:p>
          <a:endParaRPr lang="en-US"/>
        </a:p>
      </dgm:t>
    </dgm:pt>
    <dgm:pt modelId="{43435EB4-8E85-4293-88EE-506373688628}" type="sibTrans" cxnId="{4762DB6D-ABB6-4520-B7C0-6CE84B89AABC}">
      <dgm:prSet/>
      <dgm:spPr/>
      <dgm:t>
        <a:bodyPr/>
        <a:lstStyle/>
        <a:p>
          <a:endParaRPr lang="en-US"/>
        </a:p>
      </dgm:t>
    </dgm:pt>
    <dgm:pt modelId="{1737D6E5-36E2-42B1-8F6D-3C577C2BA0D6}">
      <dgm:prSet/>
      <dgm:spPr/>
      <dgm:t>
        <a:bodyPr/>
        <a:lstStyle/>
        <a:p>
          <a:r>
            <a:rPr lang="en-GB"/>
            <a:t>Improvement in the politics that often surrounds these cases.</a:t>
          </a:r>
          <a:endParaRPr lang="en-US"/>
        </a:p>
      </dgm:t>
    </dgm:pt>
    <dgm:pt modelId="{7851A484-B89D-4B36-82A4-DC1A574A75E7}" type="parTrans" cxnId="{17565006-ADCA-41C7-88A8-66DAF4B8F00B}">
      <dgm:prSet/>
      <dgm:spPr/>
      <dgm:t>
        <a:bodyPr/>
        <a:lstStyle/>
        <a:p>
          <a:endParaRPr lang="en-US"/>
        </a:p>
      </dgm:t>
    </dgm:pt>
    <dgm:pt modelId="{46F7F885-147F-4E30-AB3F-4E35AF94485F}" type="sibTrans" cxnId="{17565006-ADCA-41C7-88A8-66DAF4B8F00B}">
      <dgm:prSet/>
      <dgm:spPr/>
      <dgm:t>
        <a:bodyPr/>
        <a:lstStyle/>
        <a:p>
          <a:endParaRPr lang="en-US"/>
        </a:p>
      </dgm:t>
    </dgm:pt>
    <dgm:pt modelId="{8A35668C-BE8E-406F-8FC0-F4E2039D3B85}">
      <dgm:prSet/>
      <dgm:spPr/>
      <dgm:t>
        <a:bodyPr/>
        <a:lstStyle/>
        <a:p>
          <a:r>
            <a:rPr lang="en-GB"/>
            <a:t>A Framework for the benefit of both the community and the practitioners.</a:t>
          </a:r>
          <a:endParaRPr lang="en-US"/>
        </a:p>
      </dgm:t>
    </dgm:pt>
    <dgm:pt modelId="{1E094762-CE51-4D95-A5B8-0C3BA03825B7}" type="parTrans" cxnId="{E4946442-B2A4-48B0-9D67-4AF6F4C83CB5}">
      <dgm:prSet/>
      <dgm:spPr/>
      <dgm:t>
        <a:bodyPr/>
        <a:lstStyle/>
        <a:p>
          <a:endParaRPr lang="en-US"/>
        </a:p>
      </dgm:t>
    </dgm:pt>
    <dgm:pt modelId="{99FFE0E3-EF2D-421D-A597-A35D895F39AA}" type="sibTrans" cxnId="{E4946442-B2A4-48B0-9D67-4AF6F4C83CB5}">
      <dgm:prSet/>
      <dgm:spPr/>
      <dgm:t>
        <a:bodyPr/>
        <a:lstStyle/>
        <a:p>
          <a:endParaRPr lang="en-US"/>
        </a:p>
      </dgm:t>
    </dgm:pt>
    <dgm:pt modelId="{1F597C5B-4EDE-4E6B-B644-8EC560C9AA40}" type="pres">
      <dgm:prSet presAssocID="{1544F44E-B284-485D-9F56-AFC0A5F459A8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B64DDE2-EA0C-4F3A-A1A7-E88A8A412EA6}" type="pres">
      <dgm:prSet presAssocID="{E813F5EE-37FF-44CB-8D79-DB5F19645A4E}" presName="compNode" presStyleCnt="0"/>
      <dgm:spPr/>
    </dgm:pt>
    <dgm:pt modelId="{EF92820F-773E-4150-936A-1177971B6ABF}" type="pres">
      <dgm:prSet presAssocID="{E813F5EE-37FF-44CB-8D79-DB5F19645A4E}" presName="bgRect" presStyleLbl="bgShp" presStyleIdx="0" presStyleCnt="3"/>
      <dgm:spPr/>
    </dgm:pt>
    <dgm:pt modelId="{CAAEB1B2-1DA9-4FF3-8EE9-B6370EFDB4BA}" type="pres">
      <dgm:prSet presAssocID="{E813F5EE-37FF-44CB-8D79-DB5F19645A4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Handcuffs"/>
        </a:ext>
      </dgm:extLst>
    </dgm:pt>
    <dgm:pt modelId="{73A8AEDE-0572-4E29-AC39-AD8C047EBEFE}" type="pres">
      <dgm:prSet presAssocID="{E813F5EE-37FF-44CB-8D79-DB5F19645A4E}" presName="spaceRect" presStyleCnt="0"/>
      <dgm:spPr/>
    </dgm:pt>
    <dgm:pt modelId="{B408DAF1-0D8C-48B6-BB3D-DA79D6347556}" type="pres">
      <dgm:prSet presAssocID="{E813F5EE-37FF-44CB-8D79-DB5F19645A4E}" presName="parTx" presStyleLbl="revTx" presStyleIdx="0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B78CB315-A770-4C50-8E65-E73DB901EB46}" type="pres">
      <dgm:prSet presAssocID="{43435EB4-8E85-4293-88EE-506373688628}" presName="sibTrans" presStyleCnt="0"/>
      <dgm:spPr/>
    </dgm:pt>
    <dgm:pt modelId="{756EAD36-12F7-448C-8669-98EB5A77C56A}" type="pres">
      <dgm:prSet presAssocID="{1737D6E5-36E2-42B1-8F6D-3C577C2BA0D6}" presName="compNode" presStyleCnt="0"/>
      <dgm:spPr/>
    </dgm:pt>
    <dgm:pt modelId="{64691101-03AA-4C19-BE69-CCCB30B72043}" type="pres">
      <dgm:prSet presAssocID="{1737D6E5-36E2-42B1-8F6D-3C577C2BA0D6}" presName="bgRect" presStyleLbl="bgShp" presStyleIdx="1" presStyleCnt="3"/>
      <dgm:spPr/>
    </dgm:pt>
    <dgm:pt modelId="{4A948329-D5EE-4B1D-B52C-02B2ABF2EA91}" type="pres">
      <dgm:prSet presAssocID="{1737D6E5-36E2-42B1-8F6D-3C577C2BA0D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78291C3E-38E6-4ADA-A511-F5719B41EB0E}" type="pres">
      <dgm:prSet presAssocID="{1737D6E5-36E2-42B1-8F6D-3C577C2BA0D6}" presName="spaceRect" presStyleCnt="0"/>
      <dgm:spPr/>
    </dgm:pt>
    <dgm:pt modelId="{B8FB50DC-4307-485C-8A22-0E1C88F1AFA4}" type="pres">
      <dgm:prSet presAssocID="{1737D6E5-36E2-42B1-8F6D-3C577C2BA0D6}" presName="par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AC007640-8C87-4C55-9579-A64A1F2656E4}" type="pres">
      <dgm:prSet presAssocID="{46F7F885-147F-4E30-AB3F-4E35AF94485F}" presName="sibTrans" presStyleCnt="0"/>
      <dgm:spPr/>
    </dgm:pt>
    <dgm:pt modelId="{21277B35-620B-463F-A138-7FCE75742B81}" type="pres">
      <dgm:prSet presAssocID="{8A35668C-BE8E-406F-8FC0-F4E2039D3B85}" presName="compNode" presStyleCnt="0"/>
      <dgm:spPr/>
    </dgm:pt>
    <dgm:pt modelId="{19AC49E5-8DDB-44B9-9BCA-392D0B41A4B9}" type="pres">
      <dgm:prSet presAssocID="{8A35668C-BE8E-406F-8FC0-F4E2039D3B85}" presName="bgRect" presStyleLbl="bgShp" presStyleIdx="2" presStyleCnt="3"/>
      <dgm:spPr/>
    </dgm:pt>
    <dgm:pt modelId="{AE156B9E-0CD2-4A82-8A72-667A9F3884C7}" type="pres">
      <dgm:prSet presAssocID="{8A35668C-BE8E-406F-8FC0-F4E2039D3B8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2AF46E69-AA8D-4707-AFE5-968ECE0EE848}" type="pres">
      <dgm:prSet presAssocID="{8A35668C-BE8E-406F-8FC0-F4E2039D3B85}" presName="spaceRect" presStyleCnt="0"/>
      <dgm:spPr/>
    </dgm:pt>
    <dgm:pt modelId="{35C2C5A5-0AEC-4456-BEAA-2ED123B75A1D}" type="pres">
      <dgm:prSet presAssocID="{8A35668C-BE8E-406F-8FC0-F4E2039D3B85}" presName="parTx" presStyleLbl="revTx" presStyleIdx="2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17565006-ADCA-41C7-88A8-66DAF4B8F00B}" srcId="{1544F44E-B284-485D-9F56-AFC0A5F459A8}" destId="{1737D6E5-36E2-42B1-8F6D-3C577C2BA0D6}" srcOrd="1" destOrd="0" parTransId="{7851A484-B89D-4B36-82A4-DC1A574A75E7}" sibTransId="{46F7F885-147F-4E30-AB3F-4E35AF94485F}"/>
    <dgm:cxn modelId="{E4946442-B2A4-48B0-9D67-4AF6F4C83CB5}" srcId="{1544F44E-B284-485D-9F56-AFC0A5F459A8}" destId="{8A35668C-BE8E-406F-8FC0-F4E2039D3B85}" srcOrd="2" destOrd="0" parTransId="{1E094762-CE51-4D95-A5B8-0C3BA03825B7}" sibTransId="{99FFE0E3-EF2D-421D-A597-A35D895F39AA}"/>
    <dgm:cxn modelId="{4762DB6D-ABB6-4520-B7C0-6CE84B89AABC}" srcId="{1544F44E-B284-485D-9F56-AFC0A5F459A8}" destId="{E813F5EE-37FF-44CB-8D79-DB5F19645A4E}" srcOrd="0" destOrd="0" parTransId="{64A19482-EB4E-48CF-8545-913256B3528F}" sibTransId="{43435EB4-8E85-4293-88EE-506373688628}"/>
    <dgm:cxn modelId="{7FB5F136-9B94-4D68-AB45-AC33B61EFA7C}" type="presOf" srcId="{8A35668C-BE8E-406F-8FC0-F4E2039D3B85}" destId="{35C2C5A5-0AEC-4456-BEAA-2ED123B75A1D}" srcOrd="0" destOrd="0" presId="urn:microsoft.com/office/officeart/2018/2/layout/IconVerticalSolidList"/>
    <dgm:cxn modelId="{1EA8CE50-C3D9-402B-855B-0AD4698DDA06}" type="presOf" srcId="{1737D6E5-36E2-42B1-8F6D-3C577C2BA0D6}" destId="{B8FB50DC-4307-485C-8A22-0E1C88F1AFA4}" srcOrd="0" destOrd="0" presId="urn:microsoft.com/office/officeart/2018/2/layout/IconVerticalSolidList"/>
    <dgm:cxn modelId="{8CAA9E5E-EEA3-4D57-A73C-64B559F7882F}" type="presOf" srcId="{1544F44E-B284-485D-9F56-AFC0A5F459A8}" destId="{1F597C5B-4EDE-4E6B-B644-8EC560C9AA40}" srcOrd="0" destOrd="0" presId="urn:microsoft.com/office/officeart/2018/2/layout/IconVerticalSolidList"/>
    <dgm:cxn modelId="{D97F7BAA-0CD8-43B6-9848-374EFB7D5EA6}" type="presOf" srcId="{E813F5EE-37FF-44CB-8D79-DB5F19645A4E}" destId="{B408DAF1-0D8C-48B6-BB3D-DA79D6347556}" srcOrd="0" destOrd="0" presId="urn:microsoft.com/office/officeart/2018/2/layout/IconVerticalSolidList"/>
    <dgm:cxn modelId="{5FFA2387-CBA5-4999-815B-5D1BFC71CABC}" type="presParOf" srcId="{1F597C5B-4EDE-4E6B-B644-8EC560C9AA40}" destId="{1B64DDE2-EA0C-4F3A-A1A7-E88A8A412EA6}" srcOrd="0" destOrd="0" presId="urn:microsoft.com/office/officeart/2018/2/layout/IconVerticalSolidList"/>
    <dgm:cxn modelId="{813F1210-2AEC-4C46-99CA-52FD9A69301C}" type="presParOf" srcId="{1B64DDE2-EA0C-4F3A-A1A7-E88A8A412EA6}" destId="{EF92820F-773E-4150-936A-1177971B6ABF}" srcOrd="0" destOrd="0" presId="urn:microsoft.com/office/officeart/2018/2/layout/IconVerticalSolidList"/>
    <dgm:cxn modelId="{D0B2DBBF-9B76-40BF-AECA-0384F2924E31}" type="presParOf" srcId="{1B64DDE2-EA0C-4F3A-A1A7-E88A8A412EA6}" destId="{CAAEB1B2-1DA9-4FF3-8EE9-B6370EFDB4BA}" srcOrd="1" destOrd="0" presId="urn:microsoft.com/office/officeart/2018/2/layout/IconVerticalSolidList"/>
    <dgm:cxn modelId="{B7194E01-F8A1-4FB3-B9F7-E23DCFAE3D2A}" type="presParOf" srcId="{1B64DDE2-EA0C-4F3A-A1A7-E88A8A412EA6}" destId="{73A8AEDE-0572-4E29-AC39-AD8C047EBEFE}" srcOrd="2" destOrd="0" presId="urn:microsoft.com/office/officeart/2018/2/layout/IconVerticalSolidList"/>
    <dgm:cxn modelId="{39BC73FE-E77A-4BCB-9E80-2AF9E0868E8E}" type="presParOf" srcId="{1B64DDE2-EA0C-4F3A-A1A7-E88A8A412EA6}" destId="{B408DAF1-0D8C-48B6-BB3D-DA79D6347556}" srcOrd="3" destOrd="0" presId="urn:microsoft.com/office/officeart/2018/2/layout/IconVerticalSolidList"/>
    <dgm:cxn modelId="{B4B0CF0A-413A-418C-9A23-A6A98BA93CD3}" type="presParOf" srcId="{1F597C5B-4EDE-4E6B-B644-8EC560C9AA40}" destId="{B78CB315-A770-4C50-8E65-E73DB901EB46}" srcOrd="1" destOrd="0" presId="urn:microsoft.com/office/officeart/2018/2/layout/IconVerticalSolidList"/>
    <dgm:cxn modelId="{D605AD56-B9AD-413D-BBAC-7485CF26FE29}" type="presParOf" srcId="{1F597C5B-4EDE-4E6B-B644-8EC560C9AA40}" destId="{756EAD36-12F7-448C-8669-98EB5A77C56A}" srcOrd="2" destOrd="0" presId="urn:microsoft.com/office/officeart/2018/2/layout/IconVerticalSolidList"/>
    <dgm:cxn modelId="{0FB78969-BB5B-4B60-99C7-8D80FAADC9B0}" type="presParOf" srcId="{756EAD36-12F7-448C-8669-98EB5A77C56A}" destId="{64691101-03AA-4C19-BE69-CCCB30B72043}" srcOrd="0" destOrd="0" presId="urn:microsoft.com/office/officeart/2018/2/layout/IconVerticalSolidList"/>
    <dgm:cxn modelId="{2A9D122C-ED53-4301-BC14-93492860887B}" type="presParOf" srcId="{756EAD36-12F7-448C-8669-98EB5A77C56A}" destId="{4A948329-D5EE-4B1D-B52C-02B2ABF2EA91}" srcOrd="1" destOrd="0" presId="urn:microsoft.com/office/officeart/2018/2/layout/IconVerticalSolidList"/>
    <dgm:cxn modelId="{20201B07-7B4A-4383-8675-370A983DF532}" type="presParOf" srcId="{756EAD36-12F7-448C-8669-98EB5A77C56A}" destId="{78291C3E-38E6-4ADA-A511-F5719B41EB0E}" srcOrd="2" destOrd="0" presId="urn:microsoft.com/office/officeart/2018/2/layout/IconVerticalSolidList"/>
    <dgm:cxn modelId="{A70108F3-6092-416C-A150-317FFFFBB344}" type="presParOf" srcId="{756EAD36-12F7-448C-8669-98EB5A77C56A}" destId="{B8FB50DC-4307-485C-8A22-0E1C88F1AFA4}" srcOrd="3" destOrd="0" presId="urn:microsoft.com/office/officeart/2018/2/layout/IconVerticalSolidList"/>
    <dgm:cxn modelId="{3EE61642-71EA-4112-9916-998EDF7DF1FC}" type="presParOf" srcId="{1F597C5B-4EDE-4E6B-B644-8EC560C9AA40}" destId="{AC007640-8C87-4C55-9579-A64A1F2656E4}" srcOrd="3" destOrd="0" presId="urn:microsoft.com/office/officeart/2018/2/layout/IconVerticalSolidList"/>
    <dgm:cxn modelId="{DAC0B5BF-9503-45A0-8B25-3AB9C27B0632}" type="presParOf" srcId="{1F597C5B-4EDE-4E6B-B644-8EC560C9AA40}" destId="{21277B35-620B-463F-A138-7FCE75742B81}" srcOrd="4" destOrd="0" presId="urn:microsoft.com/office/officeart/2018/2/layout/IconVerticalSolidList"/>
    <dgm:cxn modelId="{C0C4A971-F63A-43E7-9776-B17DD0DF558E}" type="presParOf" srcId="{21277B35-620B-463F-A138-7FCE75742B81}" destId="{19AC49E5-8DDB-44B9-9BCA-392D0B41A4B9}" srcOrd="0" destOrd="0" presId="urn:microsoft.com/office/officeart/2018/2/layout/IconVerticalSolidList"/>
    <dgm:cxn modelId="{3101DB36-B283-4C95-8118-9762C37B0740}" type="presParOf" srcId="{21277B35-620B-463F-A138-7FCE75742B81}" destId="{AE156B9E-0CD2-4A82-8A72-667A9F3884C7}" srcOrd="1" destOrd="0" presId="urn:microsoft.com/office/officeart/2018/2/layout/IconVerticalSolidList"/>
    <dgm:cxn modelId="{F2C8AB7B-383F-4A1B-8C76-61A0DF0F4641}" type="presParOf" srcId="{21277B35-620B-463F-A138-7FCE75742B81}" destId="{2AF46E69-AA8D-4707-AFE5-968ECE0EE848}" srcOrd="2" destOrd="0" presId="urn:microsoft.com/office/officeart/2018/2/layout/IconVerticalSolidList"/>
    <dgm:cxn modelId="{53C7BBC4-13F5-4ED1-AEF5-D0FE0AB8DD05}" type="presParOf" srcId="{21277B35-620B-463F-A138-7FCE75742B81}" destId="{35C2C5A5-0AEC-4456-BEAA-2ED123B75A1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AA3B00-3BEF-4924-A534-5A634D40200D}">
      <dsp:nvSpPr>
        <dsp:cNvPr id="0" name=""/>
        <dsp:cNvSpPr/>
      </dsp:nvSpPr>
      <dsp:spPr>
        <a:xfrm>
          <a:off x="0" y="642"/>
          <a:ext cx="6832212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AFD0DB-58DF-4117-844C-149DE2926B44}">
      <dsp:nvSpPr>
        <dsp:cNvPr id="0" name=""/>
        <dsp:cNvSpPr/>
      </dsp:nvSpPr>
      <dsp:spPr>
        <a:xfrm>
          <a:off x="454916" y="339010"/>
          <a:ext cx="827120" cy="8271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79760B-8ADB-4B5C-8D2D-3232752CFAD5}">
      <dsp:nvSpPr>
        <dsp:cNvPr id="0" name=""/>
        <dsp:cNvSpPr/>
      </dsp:nvSpPr>
      <dsp:spPr>
        <a:xfrm>
          <a:off x="1736952" y="642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Intervention</a:t>
          </a:r>
          <a:endParaRPr lang="en-US" sz="2500" kern="1200"/>
        </a:p>
      </dsp:txBody>
      <dsp:txXfrm>
        <a:off x="1736952" y="642"/>
        <a:ext cx="5095259" cy="1503855"/>
      </dsp:txXfrm>
    </dsp:sp>
    <dsp:sp modelId="{86491A39-9AB5-48CD-8DAA-90B2844928D6}">
      <dsp:nvSpPr>
        <dsp:cNvPr id="0" name=""/>
        <dsp:cNvSpPr/>
      </dsp:nvSpPr>
      <dsp:spPr>
        <a:xfrm>
          <a:off x="0" y="1880461"/>
          <a:ext cx="6832212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C506B0-C255-40B7-B08C-4DE48F63D0A8}">
      <dsp:nvSpPr>
        <dsp:cNvPr id="0" name=""/>
        <dsp:cNvSpPr/>
      </dsp:nvSpPr>
      <dsp:spPr>
        <a:xfrm>
          <a:off x="454916" y="2218829"/>
          <a:ext cx="827120" cy="8271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38C699-1FBD-4655-ABBC-BA5F32E0FB6B}">
      <dsp:nvSpPr>
        <dsp:cNvPr id="0" name=""/>
        <dsp:cNvSpPr/>
      </dsp:nvSpPr>
      <dsp:spPr>
        <a:xfrm>
          <a:off x="1736952" y="1880461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Reconciliation</a:t>
          </a:r>
          <a:endParaRPr lang="en-US" sz="2500" kern="1200"/>
        </a:p>
      </dsp:txBody>
      <dsp:txXfrm>
        <a:off x="1736952" y="1880461"/>
        <a:ext cx="5095259" cy="1503855"/>
      </dsp:txXfrm>
    </dsp:sp>
    <dsp:sp modelId="{4C5DF39F-2E95-43D3-9C5A-DC712750CD12}">
      <dsp:nvSpPr>
        <dsp:cNvPr id="0" name=""/>
        <dsp:cNvSpPr/>
      </dsp:nvSpPr>
      <dsp:spPr>
        <a:xfrm>
          <a:off x="0" y="3760280"/>
          <a:ext cx="6832212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B94527-0B92-4EA6-8156-C985FDAC329F}">
      <dsp:nvSpPr>
        <dsp:cNvPr id="0" name=""/>
        <dsp:cNvSpPr/>
      </dsp:nvSpPr>
      <dsp:spPr>
        <a:xfrm>
          <a:off x="454916" y="4098648"/>
          <a:ext cx="827120" cy="8271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4F970E-6994-4B8F-9CBE-CFFFE2DD2BE8}">
      <dsp:nvSpPr>
        <dsp:cNvPr id="0" name=""/>
        <dsp:cNvSpPr/>
      </dsp:nvSpPr>
      <dsp:spPr>
        <a:xfrm>
          <a:off x="1736952" y="3760280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Truth </a:t>
          </a:r>
          <a:endParaRPr lang="en-US" sz="2500" kern="1200"/>
        </a:p>
      </dsp:txBody>
      <dsp:txXfrm>
        <a:off x="1736952" y="3760280"/>
        <a:ext cx="5095259" cy="15038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92820F-773E-4150-936A-1177971B6ABF}">
      <dsp:nvSpPr>
        <dsp:cNvPr id="0" name=""/>
        <dsp:cNvSpPr/>
      </dsp:nvSpPr>
      <dsp:spPr>
        <a:xfrm>
          <a:off x="0" y="642"/>
          <a:ext cx="6832212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AEB1B2-1DA9-4FF3-8EE9-B6370EFDB4BA}">
      <dsp:nvSpPr>
        <dsp:cNvPr id="0" name=""/>
        <dsp:cNvSpPr/>
      </dsp:nvSpPr>
      <dsp:spPr>
        <a:xfrm>
          <a:off x="454916" y="339010"/>
          <a:ext cx="827120" cy="8271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08DAF1-0D8C-48B6-BB3D-DA79D6347556}">
      <dsp:nvSpPr>
        <dsp:cNvPr id="0" name=""/>
        <dsp:cNvSpPr/>
      </dsp:nvSpPr>
      <dsp:spPr>
        <a:xfrm>
          <a:off x="1736952" y="642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Improvement in the Forensic Techniques used in situations of genocide.</a:t>
          </a:r>
          <a:endParaRPr lang="en-US" sz="2500" kern="1200"/>
        </a:p>
      </dsp:txBody>
      <dsp:txXfrm>
        <a:off x="1736952" y="642"/>
        <a:ext cx="5095259" cy="1503855"/>
      </dsp:txXfrm>
    </dsp:sp>
    <dsp:sp modelId="{64691101-03AA-4C19-BE69-CCCB30B72043}">
      <dsp:nvSpPr>
        <dsp:cNvPr id="0" name=""/>
        <dsp:cNvSpPr/>
      </dsp:nvSpPr>
      <dsp:spPr>
        <a:xfrm>
          <a:off x="0" y="1880461"/>
          <a:ext cx="6832212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948329-D5EE-4B1D-B52C-02B2ABF2EA91}">
      <dsp:nvSpPr>
        <dsp:cNvPr id="0" name=""/>
        <dsp:cNvSpPr/>
      </dsp:nvSpPr>
      <dsp:spPr>
        <a:xfrm>
          <a:off x="454916" y="2218829"/>
          <a:ext cx="827120" cy="8271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FB50DC-4307-485C-8A22-0E1C88F1AFA4}">
      <dsp:nvSpPr>
        <dsp:cNvPr id="0" name=""/>
        <dsp:cNvSpPr/>
      </dsp:nvSpPr>
      <dsp:spPr>
        <a:xfrm>
          <a:off x="1736952" y="1880461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Improvement in the politics that often surrounds these cases.</a:t>
          </a:r>
          <a:endParaRPr lang="en-US" sz="2500" kern="1200"/>
        </a:p>
      </dsp:txBody>
      <dsp:txXfrm>
        <a:off x="1736952" y="1880461"/>
        <a:ext cx="5095259" cy="1503855"/>
      </dsp:txXfrm>
    </dsp:sp>
    <dsp:sp modelId="{19AC49E5-8DDB-44B9-9BCA-392D0B41A4B9}">
      <dsp:nvSpPr>
        <dsp:cNvPr id="0" name=""/>
        <dsp:cNvSpPr/>
      </dsp:nvSpPr>
      <dsp:spPr>
        <a:xfrm>
          <a:off x="0" y="3760280"/>
          <a:ext cx="6832212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156B9E-0CD2-4A82-8A72-667A9F3884C7}">
      <dsp:nvSpPr>
        <dsp:cNvPr id="0" name=""/>
        <dsp:cNvSpPr/>
      </dsp:nvSpPr>
      <dsp:spPr>
        <a:xfrm>
          <a:off x="454916" y="4098648"/>
          <a:ext cx="827120" cy="8271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C2C5A5-0AEC-4456-BEAA-2ED123B75A1D}">
      <dsp:nvSpPr>
        <dsp:cNvPr id="0" name=""/>
        <dsp:cNvSpPr/>
      </dsp:nvSpPr>
      <dsp:spPr>
        <a:xfrm>
          <a:off x="1736952" y="3760280"/>
          <a:ext cx="5095259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A Framework for the benefit of both the community and the practitioners.</a:t>
          </a:r>
          <a:endParaRPr lang="en-US" sz="2500" kern="1200"/>
        </a:p>
      </dsp:txBody>
      <dsp:txXfrm>
        <a:off x="1736952" y="3760280"/>
        <a:ext cx="5095259" cy="15038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2BF34-F806-495E-8651-E84C1F74D6D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19E73EC7-5E1F-4EA5-873F-CBA223F2F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206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2BF34-F806-495E-8651-E84C1F74D6D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73EC7-5E1F-4EA5-873F-CBA223F2F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5244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2BF34-F806-495E-8651-E84C1F74D6D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9E73EC7-5E1F-4EA5-873F-CBA223F2F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276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2BF34-F806-495E-8651-E84C1F74D6D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9E73EC7-5E1F-4EA5-873F-CBA223F2F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3470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2BF34-F806-495E-8651-E84C1F74D6D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9E73EC7-5E1F-4EA5-873F-CBA223F2F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279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2BF34-F806-495E-8651-E84C1F74D6D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73EC7-5E1F-4EA5-873F-CBA223F2F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446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2BF34-F806-495E-8651-E84C1F74D6D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73EC7-5E1F-4EA5-873F-CBA223F2F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6036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2BF34-F806-495E-8651-E84C1F74D6D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73EC7-5E1F-4EA5-873F-CBA223F2F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410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2BF34-F806-495E-8651-E84C1F74D6D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9E73EC7-5E1F-4EA5-873F-CBA223F2F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583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2BF34-F806-495E-8651-E84C1F74D6D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9E73EC7-5E1F-4EA5-873F-CBA223F2F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963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2BF34-F806-495E-8651-E84C1F74D6D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9E73EC7-5E1F-4EA5-873F-CBA223F2F38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2650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2BF34-F806-495E-8651-E84C1F74D6D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9E73EC7-5E1F-4EA5-873F-CBA223F2F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3788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2BF34-F806-495E-8651-E84C1F74D6D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9E73EC7-5E1F-4EA5-873F-CBA223F2F38D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300860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2BF34-F806-495E-8651-E84C1F74D6D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9E73EC7-5E1F-4EA5-873F-CBA223F2F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8070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2BF34-F806-495E-8651-E84C1F74D6D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73EC7-5E1F-4EA5-873F-CBA223F2F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9316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2BF34-F806-495E-8651-E84C1F74D6D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73EC7-5E1F-4EA5-873F-CBA223F2F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51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72BF34-F806-495E-8651-E84C1F74D6D1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19E73EC7-5E1F-4EA5-873F-CBA223F2F3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254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inglink.com/scene/703198980246339585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rimateworldsafaris.com/destinations/rwanda-attractions/kigali-genocide-memorial-centre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uslimlink.ca/news/why-bosnian-canadians-want-to-make-srebrenica-genocide-denial-illegal-in-canada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srebrenica.sense-agency.com/en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B580D-E994-4E33-B522-4613A50F980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Humanitarian Intervention from a Forensic Perspective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5D3D20-8DF3-4F7C-BA35-88243B3C74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3410" y="4915416"/>
            <a:ext cx="9144000" cy="918695"/>
          </a:xfrm>
        </p:spPr>
        <p:txBody>
          <a:bodyPr/>
          <a:lstStyle/>
          <a:p>
            <a:r>
              <a:rPr lang="en-GB" dirty="0"/>
              <a:t>Laura Blakemore</a:t>
            </a:r>
          </a:p>
          <a:p>
            <a:r>
              <a:rPr lang="en-GB" dirty="0"/>
              <a:t>(1500318)</a:t>
            </a:r>
          </a:p>
        </p:txBody>
      </p:sp>
    </p:spTree>
    <p:extLst>
      <p:ext uri="{BB962C8B-B14F-4D97-AF65-F5344CB8AC3E}">
        <p14:creationId xmlns:p14="http://schemas.microsoft.com/office/powerpoint/2010/main" val="35546202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697D6-3D09-49F3-AED5-49147612E1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Dissertation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EC34C-8DDC-46AE-907D-9B466C9DE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992" y="2965493"/>
            <a:ext cx="10515600" cy="132556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3600" dirty="0"/>
              <a:t>A Review Of Forensic Approaches In Situations Of Genocide; With An Aim Towards Identifying Limitations And Highlighting Future Potentials. </a:t>
            </a:r>
          </a:p>
        </p:txBody>
      </p:sp>
    </p:spTree>
    <p:extLst>
      <p:ext uri="{BB962C8B-B14F-4D97-AF65-F5344CB8AC3E}">
        <p14:creationId xmlns:p14="http://schemas.microsoft.com/office/powerpoint/2010/main" val="28878940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" name="Group 6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60" name="Group 20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2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1" name="Rectangle 34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2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83A1F7-FE5D-4A07-A46C-B399BEBC8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69763" y="804335"/>
            <a:ext cx="6017904" cy="52493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600">
                <a:solidFill>
                  <a:schemeClr val="tx1"/>
                </a:solidFill>
              </a:rPr>
              <a:t>“It happened, therefore it can happen again: that is the core of what we have to say.”</a:t>
            </a:r>
            <a:br>
              <a:rPr lang="en-US" sz="4600">
                <a:solidFill>
                  <a:schemeClr val="tx1"/>
                </a:solidFill>
              </a:rPr>
            </a:br>
            <a:r>
              <a:rPr lang="en-US" sz="4600">
                <a:solidFill>
                  <a:schemeClr val="tx1"/>
                </a:solidFill>
              </a:rPr>
              <a:t/>
            </a:r>
            <a:br>
              <a:rPr lang="en-US" sz="4600">
                <a:solidFill>
                  <a:schemeClr val="tx1"/>
                </a:solidFill>
              </a:rPr>
            </a:br>
            <a:r>
              <a:rPr lang="en-US" sz="4600" i="1">
                <a:solidFill>
                  <a:schemeClr val="tx1"/>
                </a:solidFill>
              </a:rPr>
              <a:t>Primo Levi</a:t>
            </a:r>
            <a:endParaRPr lang="en-US" sz="4600">
              <a:solidFill>
                <a:schemeClr val="tx1"/>
              </a:solidFill>
            </a:endParaRPr>
          </a:p>
        </p:txBody>
      </p:sp>
      <p:sp>
        <p:nvSpPr>
          <p:cNvPr id="63" name="Rectangle 38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654295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Freeform 11">
            <a:extLst>
              <a:ext uri="{FF2B5EF4-FFF2-40B4-BE49-F238E27FC236}">
                <a16:creationId xmlns:a16="http://schemas.microsoft.com/office/drawing/2014/main" id="{1E86F813-D67B-409D-AA77-FA8878C28E4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1967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1790098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9AE7B-71C0-44D7-AC3C-C40FAE58C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Genocide Chronology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ABC41A-75C6-435C-8C45-894DD0F2B8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3773158" y="-981061"/>
            <a:ext cx="5207266" cy="98183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F73FA04-F5F1-46D4-B271-DD23DA6B8556}"/>
              </a:ext>
            </a:extLst>
          </p:cNvPr>
          <p:cNvSpPr txBox="1"/>
          <p:nvPr/>
        </p:nvSpPr>
        <p:spPr>
          <a:xfrm>
            <a:off x="7048768" y="6491454"/>
            <a:ext cx="4709786" cy="530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Available at: </a:t>
            </a:r>
            <a:r>
              <a:rPr lang="en-GB" sz="1050" u="sng" dirty="0"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https://www.thinglink.com/scene/703198980246339585</a:t>
            </a:r>
            <a:endParaRPr lang="en-GB" sz="105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07597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2EC7880-C5D9-40A8-A6B0-3198AD07AD1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4619543" cy="6854038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CB490A-4829-4CE1-B73D-57E749660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Forensic Techniques And Genocide Studies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696F71-C26C-48D4-9693-289DE1D6F0F5}"/>
              </a:ext>
            </a:extLst>
          </p:cNvPr>
          <p:cNvSpPr txBox="1"/>
          <p:nvPr/>
        </p:nvSpPr>
        <p:spPr>
          <a:xfrm>
            <a:off x="809245" y="6058487"/>
            <a:ext cx="3650278" cy="6658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Available at: https://www.midhatpoturovic.com/remains-of-identity/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AF3454-4A41-431F-98CF-870D5EA727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476" r="-2" b="-2"/>
          <a:stretch/>
        </p:blipFill>
        <p:spPr>
          <a:xfrm>
            <a:off x="4619543" y="10"/>
            <a:ext cx="757245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0948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051022-23A6-4721-A4DF-A08D6CD28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Closure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6484B7-A6D0-4DC3-AD9E-B536A599A7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6915630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020149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2EC7880-C5D9-40A8-A6B0-3198AD07AD1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4619543" cy="6854038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017173-C1D3-4D24-A03C-FEF6DBA23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r>
              <a:rPr lang="en-GB" dirty="0"/>
              <a:t>Rwanda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3EF33-9773-4CED-A0A7-A012A76E9E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2133600"/>
            <a:ext cx="3650278" cy="3759253"/>
          </a:xfrm>
        </p:spPr>
        <p:txBody>
          <a:bodyPr>
            <a:normAutofit/>
          </a:bodyPr>
          <a:lstStyle/>
          <a:p>
            <a:r>
              <a:rPr lang="en-GB" dirty="0"/>
              <a:t>1994 – 100 days of genocide.</a:t>
            </a:r>
          </a:p>
          <a:p>
            <a:r>
              <a:rPr lang="en-GB" dirty="0"/>
              <a:t>Minimum 800,000 people killed.</a:t>
            </a:r>
          </a:p>
          <a:p>
            <a:r>
              <a:rPr lang="en-GB" dirty="0"/>
              <a:t>First case when forensic techniques were used quickly after a genocide.</a:t>
            </a:r>
          </a:p>
          <a:p>
            <a:r>
              <a:rPr lang="en-GB" dirty="0"/>
              <a:t>Still grappling with the effectives of the genocide.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D79752-F81A-4865-AC93-E995EE9EA2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225" r="21566"/>
          <a:stretch/>
        </p:blipFill>
        <p:spPr>
          <a:xfrm>
            <a:off x="4619543" y="10"/>
            <a:ext cx="7572457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5CED491-4580-44A7-8272-2F51D0886652}"/>
              </a:ext>
            </a:extLst>
          </p:cNvPr>
          <p:cNvSpPr txBox="1"/>
          <p:nvPr/>
        </p:nvSpPr>
        <p:spPr>
          <a:xfrm>
            <a:off x="900332" y="6058807"/>
            <a:ext cx="322150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Available at: </a:t>
            </a:r>
            <a:r>
              <a:rPr lang="en-GB" sz="1050" u="sng" dirty="0"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https://primateworldsafaris.com/destinations/rwanda-attractions/kigali-genocide-memorial-centre/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31756979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2EC7880-C5D9-40A8-A6B0-3198AD07AD1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4619543" cy="6854038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66EB2E-D445-42D1-8510-61EADE554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r>
              <a:rPr lang="en-GB" dirty="0"/>
              <a:t>Srebrenica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127C15-2939-40CA-9221-0D271816BC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2133600"/>
            <a:ext cx="3650278" cy="3759253"/>
          </a:xfrm>
        </p:spPr>
        <p:txBody>
          <a:bodyPr>
            <a:normAutofit/>
          </a:bodyPr>
          <a:lstStyle/>
          <a:p>
            <a:r>
              <a:rPr lang="en-GB" dirty="0"/>
              <a:t>1995.</a:t>
            </a:r>
          </a:p>
          <a:p>
            <a:r>
              <a:rPr lang="en-GB" dirty="0"/>
              <a:t>At least 8000 Muslim men and boys killed.</a:t>
            </a:r>
          </a:p>
          <a:p>
            <a:r>
              <a:rPr lang="en-GB" dirty="0"/>
              <a:t>Two leaders of the Bosnian Serb Army convicted of genocide charges.</a:t>
            </a:r>
          </a:p>
          <a:p>
            <a:r>
              <a:rPr lang="en-GB" dirty="0"/>
              <a:t>Still grappling with what occurred and also the sense of abandonment.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1F5CE6-A91F-4D41-97A7-DF03DDFC3A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417" r="1769"/>
          <a:stretch/>
        </p:blipFill>
        <p:spPr>
          <a:xfrm>
            <a:off x="4619543" y="10"/>
            <a:ext cx="7572457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2D8550C-5804-4975-82D5-6656DB9A8233}"/>
              </a:ext>
            </a:extLst>
          </p:cNvPr>
          <p:cNvSpPr txBox="1"/>
          <p:nvPr/>
        </p:nvSpPr>
        <p:spPr>
          <a:xfrm>
            <a:off x="952239" y="6207761"/>
            <a:ext cx="3249637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Available at: </a:t>
            </a:r>
            <a:r>
              <a:rPr lang="en-GB" sz="1050" dirty="0"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https://muslimlink.ca/news/why-bosnian-canadians-want-to-make-srebrenica-genocide-denial-illegal-in-canada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39946080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Rectangle 82">
            <a:extLst>
              <a:ext uri="{FF2B5EF4-FFF2-40B4-BE49-F238E27FC236}">
                <a16:creationId xmlns:a16="http://schemas.microsoft.com/office/drawing/2014/main" id="{B2EC7880-C5D9-40A8-A6B0-3198AD07AD1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4619543" cy="6854038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055BE1-5EE7-4DB1-8BE9-7ACA17904589}"/>
              </a:ext>
            </a:extLst>
          </p:cNvPr>
          <p:cNvSpPr txBox="1"/>
          <p:nvPr/>
        </p:nvSpPr>
        <p:spPr>
          <a:xfrm>
            <a:off x="0" y="6029194"/>
            <a:ext cx="3650278" cy="37592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Available at: </a:t>
            </a:r>
            <a:r>
              <a:rPr lang="en-US" sz="1200" u="sng" dirty="0">
                <a:solidFill>
                  <a:schemeClr val="tx1">
                    <a:lumMod val="75000"/>
                    <a:lumOff val="2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http://srebrenica.sense-agency.com/en/</a:t>
            </a:r>
            <a:endParaRPr lang="en-US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4D4B7F-2767-4D8D-9096-C4B41FC61C3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819" r="6919" b="-2"/>
          <a:stretch/>
        </p:blipFill>
        <p:spPr>
          <a:xfrm>
            <a:off x="3502855" y="10"/>
            <a:ext cx="868914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5216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03D6B4-7B88-4451-935C-47460BC23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The Future</a:t>
            </a:r>
          </a:p>
        </p:txBody>
      </p:sp>
      <p:sp>
        <p:nvSpPr>
          <p:cNvPr id="21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3A3C08-3674-406D-8489-7A7FBD529B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169715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069621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206</Words>
  <Application>Microsoft Office PowerPoint</Application>
  <PresentationFormat>Widescreen</PresentationFormat>
  <Paragraphs>31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Wisp</vt:lpstr>
      <vt:lpstr>Humanitarian Intervention from a Forensic Perspective</vt:lpstr>
      <vt:lpstr>Dissertation Question</vt:lpstr>
      <vt:lpstr>“It happened, therefore it can happen again: that is the core of what we have to say.”  Primo Levi</vt:lpstr>
      <vt:lpstr>Genocide Chronology</vt:lpstr>
      <vt:lpstr>Forensic Techniques And Genocide Studies</vt:lpstr>
      <vt:lpstr>Closure</vt:lpstr>
      <vt:lpstr>Rwanda</vt:lpstr>
      <vt:lpstr>Srebrenica</vt:lpstr>
      <vt:lpstr>PowerPoint Presentation</vt:lpstr>
      <vt:lpstr>The Future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Humanitarian Intervention from a Forensic Perspective</dc:title>
  <dc:creator>Laura Blakemore</dc:creator>
  <cp:lastModifiedBy>Andy Bevan</cp:lastModifiedBy>
  <cp:revision>2</cp:revision>
  <dcterms:created xsi:type="dcterms:W3CDTF">2019-05-19T22:08:10Z</dcterms:created>
  <dcterms:modified xsi:type="dcterms:W3CDTF">2019-05-20T08:00:55Z</dcterms:modified>
</cp:coreProperties>
</file>