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7" r:id="rId2"/>
  </p:sldIdLst>
  <p:sldSz cx="19007138" cy="106918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/>
    <p:restoredTop sz="94577"/>
  </p:normalViewPr>
  <p:slideViewPr>
    <p:cSldViewPr snapToGrid="0">
      <p:cViewPr>
        <p:scale>
          <a:sx n="59" d="100"/>
          <a:sy n="59" d="100"/>
        </p:scale>
        <p:origin x="1456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7D4527-82C9-4256-8BE6-CC205424E75C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684E2E-F868-4608-A6A1-D3E2E45E9C28}">
      <dgm:prSet custT="1"/>
      <dgm:spPr>
        <a:solidFill>
          <a:srgbClr val="002060"/>
        </a:solidFill>
      </dgm:spPr>
      <dgm:t>
        <a:bodyPr/>
        <a:lstStyle/>
        <a:p>
          <a:r>
            <a:rPr lang="en-US" sz="28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Key topics:</a:t>
          </a:r>
        </a:p>
      </dgm:t>
    </dgm:pt>
    <dgm:pt modelId="{0CE43553-D49F-4D8C-BEFC-EF6865CBE1E6}" type="parTrans" cxnId="{E3C269A1-B2B1-4A37-8E97-20E26FCE270F}">
      <dgm:prSet/>
      <dgm:spPr/>
      <dgm:t>
        <a:bodyPr/>
        <a:lstStyle/>
        <a:p>
          <a:endParaRPr lang="en-US"/>
        </a:p>
      </dgm:t>
    </dgm:pt>
    <dgm:pt modelId="{53B0C26B-5427-4F53-A2E9-583FB0C41DD3}" type="sibTrans" cxnId="{E3C269A1-B2B1-4A37-8E97-20E26FCE270F}">
      <dgm:prSet/>
      <dgm:spPr/>
      <dgm:t>
        <a:bodyPr/>
        <a:lstStyle/>
        <a:p>
          <a:endParaRPr lang="en-US"/>
        </a:p>
      </dgm:t>
    </dgm:pt>
    <dgm:pt modelId="{71BC30B9-5C7D-413C-BB31-7B7BF343E349}">
      <dgm:prSet custT="1"/>
      <dgm:spPr/>
      <dgm:t>
        <a:bodyPr/>
        <a:lstStyle/>
        <a:p>
          <a:r>
            <a:rPr lang="en-US" sz="2400" i="1" dirty="0">
              <a:latin typeface="Times New Roman" panose="02020603050405020304" pitchFamily="18" charset="0"/>
              <a:cs typeface="Times New Roman" panose="02020603050405020304" pitchFamily="18" charset="0"/>
            </a:rPr>
            <a:t>Why did the democratic revolution start in Mongolia?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FB4F586-C5D8-4493-9DD5-4F23CD1147AF}" type="parTrans" cxnId="{39357651-782F-421C-813E-B70BDAEA5921}">
      <dgm:prSet/>
      <dgm:spPr/>
      <dgm:t>
        <a:bodyPr/>
        <a:lstStyle/>
        <a:p>
          <a:endParaRPr lang="en-US"/>
        </a:p>
      </dgm:t>
    </dgm:pt>
    <dgm:pt modelId="{EB65AD73-1138-4A1B-980D-6665079EEA38}" type="sibTrans" cxnId="{39357651-782F-421C-813E-B70BDAEA5921}">
      <dgm:prSet/>
      <dgm:spPr/>
      <dgm:t>
        <a:bodyPr/>
        <a:lstStyle/>
        <a:p>
          <a:endParaRPr lang="en-US"/>
        </a:p>
      </dgm:t>
    </dgm:pt>
    <dgm:pt modelId="{6F53A503-7406-4E35-94DD-81D295E63C01}">
      <dgm:prSet custT="1"/>
      <dgm:spPr/>
      <dgm:t>
        <a:bodyPr/>
        <a:lstStyle/>
        <a:p>
          <a:r>
            <a:rPr lang="en-US" sz="2400" i="1" dirty="0">
              <a:latin typeface="Times New Roman" panose="02020603050405020304" pitchFamily="18" charset="0"/>
              <a:cs typeface="Times New Roman" panose="02020603050405020304" pitchFamily="18" charset="0"/>
            </a:rPr>
            <a:t>Lessons from revolution.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A645357-99C8-4C37-870D-937521629614}" type="parTrans" cxnId="{71FFE512-E886-4826-8F02-9298FF2F1371}">
      <dgm:prSet/>
      <dgm:spPr/>
      <dgm:t>
        <a:bodyPr/>
        <a:lstStyle/>
        <a:p>
          <a:endParaRPr lang="en-US"/>
        </a:p>
      </dgm:t>
    </dgm:pt>
    <dgm:pt modelId="{64514E91-5BE4-4908-ADEF-D66431D4BC3C}" type="sibTrans" cxnId="{71FFE512-E886-4826-8F02-9298FF2F1371}">
      <dgm:prSet/>
      <dgm:spPr/>
      <dgm:t>
        <a:bodyPr/>
        <a:lstStyle/>
        <a:p>
          <a:endParaRPr lang="en-US"/>
        </a:p>
      </dgm:t>
    </dgm:pt>
    <dgm:pt modelId="{0E6B449B-1FC1-4851-8954-84E7F9C601C3}">
      <dgm:prSet custT="1"/>
      <dgm:spPr/>
      <dgm:t>
        <a:bodyPr/>
        <a:lstStyle/>
        <a:p>
          <a:r>
            <a:rPr lang="en-US" sz="2400" i="1" dirty="0">
              <a:latin typeface="Times New Roman" panose="02020603050405020304" pitchFamily="18" charset="0"/>
              <a:cs typeface="Times New Roman" panose="02020603050405020304" pitchFamily="18" charset="0"/>
            </a:rPr>
            <a:t>Political career.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E22DE3F-51A6-4CD8-9CB8-2BB8378E7179}" type="parTrans" cxnId="{DADEB70F-2A8C-4F4F-A28D-67AAAF006A0C}">
      <dgm:prSet/>
      <dgm:spPr/>
      <dgm:t>
        <a:bodyPr/>
        <a:lstStyle/>
        <a:p>
          <a:endParaRPr lang="en-US"/>
        </a:p>
      </dgm:t>
    </dgm:pt>
    <dgm:pt modelId="{C027AE87-2CF6-459D-AC99-0C786F70F65F}" type="sibTrans" cxnId="{DADEB70F-2A8C-4F4F-A28D-67AAAF006A0C}">
      <dgm:prSet/>
      <dgm:spPr/>
      <dgm:t>
        <a:bodyPr/>
        <a:lstStyle/>
        <a:p>
          <a:endParaRPr lang="en-US"/>
        </a:p>
      </dgm:t>
    </dgm:pt>
    <dgm:pt modelId="{44B63C23-B0BD-432C-BAC2-E64BDD34F8E7}">
      <dgm:prSet custT="1"/>
      <dgm:spPr/>
      <dgm:t>
        <a:bodyPr/>
        <a:lstStyle/>
        <a:p>
          <a:r>
            <a:rPr lang="en-US" sz="2400" i="1" dirty="0">
              <a:latin typeface="Times New Roman" panose="02020603050405020304" pitchFamily="18" charset="0"/>
              <a:cs typeface="Times New Roman" panose="02020603050405020304" pitchFamily="18" charset="0"/>
            </a:rPr>
            <a:t>After retirement.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84CE065-AF30-4201-8579-FF12135E4318}" type="parTrans" cxnId="{CF96D718-BE10-4510-8716-240F4E465D4C}">
      <dgm:prSet/>
      <dgm:spPr/>
      <dgm:t>
        <a:bodyPr/>
        <a:lstStyle/>
        <a:p>
          <a:endParaRPr lang="en-US"/>
        </a:p>
      </dgm:t>
    </dgm:pt>
    <dgm:pt modelId="{3FD56E7D-5EE2-46F6-BF95-AADDBBE03944}" type="sibTrans" cxnId="{CF96D718-BE10-4510-8716-240F4E465D4C}">
      <dgm:prSet/>
      <dgm:spPr/>
      <dgm:t>
        <a:bodyPr/>
        <a:lstStyle/>
        <a:p>
          <a:endParaRPr lang="en-US"/>
        </a:p>
      </dgm:t>
    </dgm:pt>
    <dgm:pt modelId="{44CD5741-1195-4B2D-884C-B7F0F4C4E62E}">
      <dgm:prSet custT="1"/>
      <dgm:spPr>
        <a:solidFill>
          <a:srgbClr val="002060"/>
        </a:solidFill>
      </dgm:spPr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Open discussion with the former president of Mongolia, Elbegdorj </a:t>
          </a:r>
          <a:r>
            <a:rPr lang="en-US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Tsahia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</a:p>
      </dgm:t>
    </dgm:pt>
    <dgm:pt modelId="{EEB25F46-64E5-48A2-BCDA-241D205A1F5A}" type="sibTrans" cxnId="{06EDCF3D-BC63-4010-8BFF-3B786BFF7CDC}">
      <dgm:prSet/>
      <dgm:spPr/>
      <dgm:t>
        <a:bodyPr/>
        <a:lstStyle/>
        <a:p>
          <a:endParaRPr lang="en-US"/>
        </a:p>
      </dgm:t>
    </dgm:pt>
    <dgm:pt modelId="{4F89DC7B-64C0-478D-B975-946F682920B5}" type="parTrans" cxnId="{06EDCF3D-BC63-4010-8BFF-3B786BFF7CDC}">
      <dgm:prSet/>
      <dgm:spPr/>
      <dgm:t>
        <a:bodyPr/>
        <a:lstStyle/>
        <a:p>
          <a:endParaRPr lang="en-US"/>
        </a:p>
      </dgm:t>
    </dgm:pt>
    <dgm:pt modelId="{020C1849-E168-AE44-82CF-CFEE2D4A7FCC}" type="pres">
      <dgm:prSet presAssocID="{817D4527-82C9-4256-8BE6-CC205424E75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037829DC-49A0-6A46-8149-0520A70A667C}" type="pres">
      <dgm:prSet presAssocID="{44CD5741-1195-4B2D-884C-B7F0F4C4E62E}" presName="root1" presStyleCnt="0"/>
      <dgm:spPr/>
    </dgm:pt>
    <dgm:pt modelId="{C6B368C8-1582-D140-A97C-039A1F22431A}" type="pres">
      <dgm:prSet presAssocID="{44CD5741-1195-4B2D-884C-B7F0F4C4E62E}" presName="LevelOneTextNode" presStyleLbl="node0" presStyleIdx="0" presStyleCnt="2" custLinFactNeighborX="0" custLinFactNeighborY="-22272">
        <dgm:presLayoutVars>
          <dgm:chPref val="3"/>
        </dgm:presLayoutVars>
      </dgm:prSet>
      <dgm:spPr/>
    </dgm:pt>
    <dgm:pt modelId="{8131653A-3C82-EF44-923F-0FCFCC58665E}" type="pres">
      <dgm:prSet presAssocID="{44CD5741-1195-4B2D-884C-B7F0F4C4E62E}" presName="level2hierChild" presStyleCnt="0"/>
      <dgm:spPr/>
    </dgm:pt>
    <dgm:pt modelId="{67B3D778-7ACF-8C43-BC7D-D138F54783BF}" type="pres">
      <dgm:prSet presAssocID="{71684E2E-F868-4608-A6A1-D3E2E45E9C28}" presName="root1" presStyleCnt="0"/>
      <dgm:spPr/>
    </dgm:pt>
    <dgm:pt modelId="{CFE34BE4-69A7-AA4E-B656-5F3022B20E66}" type="pres">
      <dgm:prSet presAssocID="{71684E2E-F868-4608-A6A1-D3E2E45E9C28}" presName="LevelOneTextNode" presStyleLbl="node0" presStyleIdx="1" presStyleCnt="2">
        <dgm:presLayoutVars>
          <dgm:chPref val="3"/>
        </dgm:presLayoutVars>
      </dgm:prSet>
      <dgm:spPr/>
    </dgm:pt>
    <dgm:pt modelId="{CEADFB27-29F3-3449-A7A0-C89F040A48F5}" type="pres">
      <dgm:prSet presAssocID="{71684E2E-F868-4608-A6A1-D3E2E45E9C28}" presName="level2hierChild" presStyleCnt="0"/>
      <dgm:spPr/>
    </dgm:pt>
    <dgm:pt modelId="{6BDB4D65-1738-8045-9E38-05EE00DCE572}" type="pres">
      <dgm:prSet presAssocID="{2FB4F586-C5D8-4493-9DD5-4F23CD1147AF}" presName="conn2-1" presStyleLbl="parChTrans1D2" presStyleIdx="0" presStyleCnt="4"/>
      <dgm:spPr/>
    </dgm:pt>
    <dgm:pt modelId="{D10C1F6D-3D48-F74A-93BE-0CF8D2B77E0D}" type="pres">
      <dgm:prSet presAssocID="{2FB4F586-C5D8-4493-9DD5-4F23CD1147AF}" presName="connTx" presStyleLbl="parChTrans1D2" presStyleIdx="0" presStyleCnt="4"/>
      <dgm:spPr/>
    </dgm:pt>
    <dgm:pt modelId="{CB3EB6AD-C13F-5C41-B3EA-032BA5ED33E1}" type="pres">
      <dgm:prSet presAssocID="{71BC30B9-5C7D-413C-BB31-7B7BF343E349}" presName="root2" presStyleCnt="0"/>
      <dgm:spPr/>
    </dgm:pt>
    <dgm:pt modelId="{C73B0410-E6CE-6645-9F27-E95FC0072BCB}" type="pres">
      <dgm:prSet presAssocID="{71BC30B9-5C7D-413C-BB31-7B7BF343E349}" presName="LevelTwoTextNode" presStyleLbl="node2" presStyleIdx="0" presStyleCnt="4">
        <dgm:presLayoutVars>
          <dgm:chPref val="3"/>
        </dgm:presLayoutVars>
      </dgm:prSet>
      <dgm:spPr/>
    </dgm:pt>
    <dgm:pt modelId="{0428A516-E522-4641-941F-9001B89DE05F}" type="pres">
      <dgm:prSet presAssocID="{71BC30B9-5C7D-413C-BB31-7B7BF343E349}" presName="level3hierChild" presStyleCnt="0"/>
      <dgm:spPr/>
    </dgm:pt>
    <dgm:pt modelId="{DA36915E-3C6F-D940-8577-48C5EE44380B}" type="pres">
      <dgm:prSet presAssocID="{EA645357-99C8-4C37-870D-937521629614}" presName="conn2-1" presStyleLbl="parChTrans1D2" presStyleIdx="1" presStyleCnt="4"/>
      <dgm:spPr/>
    </dgm:pt>
    <dgm:pt modelId="{6ABA3E05-FAA6-354A-9AD9-B892A1E62968}" type="pres">
      <dgm:prSet presAssocID="{EA645357-99C8-4C37-870D-937521629614}" presName="connTx" presStyleLbl="parChTrans1D2" presStyleIdx="1" presStyleCnt="4"/>
      <dgm:spPr/>
    </dgm:pt>
    <dgm:pt modelId="{93F79EC8-C029-B74B-8C06-3E85B5CBB632}" type="pres">
      <dgm:prSet presAssocID="{6F53A503-7406-4E35-94DD-81D295E63C01}" presName="root2" presStyleCnt="0"/>
      <dgm:spPr/>
    </dgm:pt>
    <dgm:pt modelId="{5809EB10-D2ED-034B-A1EA-9A4351F049BC}" type="pres">
      <dgm:prSet presAssocID="{6F53A503-7406-4E35-94DD-81D295E63C01}" presName="LevelTwoTextNode" presStyleLbl="node2" presStyleIdx="1" presStyleCnt="4">
        <dgm:presLayoutVars>
          <dgm:chPref val="3"/>
        </dgm:presLayoutVars>
      </dgm:prSet>
      <dgm:spPr/>
    </dgm:pt>
    <dgm:pt modelId="{AF06B3D7-EB3A-C247-A575-0542F6DC2032}" type="pres">
      <dgm:prSet presAssocID="{6F53A503-7406-4E35-94DD-81D295E63C01}" presName="level3hierChild" presStyleCnt="0"/>
      <dgm:spPr/>
    </dgm:pt>
    <dgm:pt modelId="{F650A404-6AE6-4044-9891-F04BB931823D}" type="pres">
      <dgm:prSet presAssocID="{AE22DE3F-51A6-4CD8-9CB8-2BB8378E7179}" presName="conn2-1" presStyleLbl="parChTrans1D2" presStyleIdx="2" presStyleCnt="4"/>
      <dgm:spPr/>
    </dgm:pt>
    <dgm:pt modelId="{BE529578-B472-E64F-B80C-8C45842B5A1D}" type="pres">
      <dgm:prSet presAssocID="{AE22DE3F-51A6-4CD8-9CB8-2BB8378E7179}" presName="connTx" presStyleLbl="parChTrans1D2" presStyleIdx="2" presStyleCnt="4"/>
      <dgm:spPr/>
    </dgm:pt>
    <dgm:pt modelId="{571539C7-6943-FC48-A38A-4AD812B0597F}" type="pres">
      <dgm:prSet presAssocID="{0E6B449B-1FC1-4851-8954-84E7F9C601C3}" presName="root2" presStyleCnt="0"/>
      <dgm:spPr/>
    </dgm:pt>
    <dgm:pt modelId="{829947E5-26DD-5E46-987C-49FEADC84668}" type="pres">
      <dgm:prSet presAssocID="{0E6B449B-1FC1-4851-8954-84E7F9C601C3}" presName="LevelTwoTextNode" presStyleLbl="node2" presStyleIdx="2" presStyleCnt="4">
        <dgm:presLayoutVars>
          <dgm:chPref val="3"/>
        </dgm:presLayoutVars>
      </dgm:prSet>
      <dgm:spPr/>
    </dgm:pt>
    <dgm:pt modelId="{BC3A82D3-FACC-3846-A9EE-D7F168B9F9A1}" type="pres">
      <dgm:prSet presAssocID="{0E6B449B-1FC1-4851-8954-84E7F9C601C3}" presName="level3hierChild" presStyleCnt="0"/>
      <dgm:spPr/>
    </dgm:pt>
    <dgm:pt modelId="{DFB7E2DC-D21C-8142-AE1C-A3DD1BAC0295}" type="pres">
      <dgm:prSet presAssocID="{E84CE065-AF30-4201-8579-FF12135E4318}" presName="conn2-1" presStyleLbl="parChTrans1D2" presStyleIdx="3" presStyleCnt="4"/>
      <dgm:spPr/>
    </dgm:pt>
    <dgm:pt modelId="{16DB5A00-857B-5C4B-B5BD-9C06BC0C8357}" type="pres">
      <dgm:prSet presAssocID="{E84CE065-AF30-4201-8579-FF12135E4318}" presName="connTx" presStyleLbl="parChTrans1D2" presStyleIdx="3" presStyleCnt="4"/>
      <dgm:spPr/>
    </dgm:pt>
    <dgm:pt modelId="{7F255180-77A9-A549-8C20-1247BE160E4B}" type="pres">
      <dgm:prSet presAssocID="{44B63C23-B0BD-432C-BAC2-E64BDD34F8E7}" presName="root2" presStyleCnt="0"/>
      <dgm:spPr/>
    </dgm:pt>
    <dgm:pt modelId="{4963E951-4B8A-8F47-B29D-F62211CBF9FF}" type="pres">
      <dgm:prSet presAssocID="{44B63C23-B0BD-432C-BAC2-E64BDD34F8E7}" presName="LevelTwoTextNode" presStyleLbl="node2" presStyleIdx="3" presStyleCnt="4">
        <dgm:presLayoutVars>
          <dgm:chPref val="3"/>
        </dgm:presLayoutVars>
      </dgm:prSet>
      <dgm:spPr/>
    </dgm:pt>
    <dgm:pt modelId="{539F578D-CE34-BC43-83A3-1A30BD6CF608}" type="pres">
      <dgm:prSet presAssocID="{44B63C23-B0BD-432C-BAC2-E64BDD34F8E7}" presName="level3hierChild" presStyleCnt="0"/>
      <dgm:spPr/>
    </dgm:pt>
  </dgm:ptLst>
  <dgm:cxnLst>
    <dgm:cxn modelId="{7A80AF04-EFCD-9349-978B-072BF5AEC139}" type="presOf" srcId="{44CD5741-1195-4B2D-884C-B7F0F4C4E62E}" destId="{C6B368C8-1582-D140-A97C-039A1F22431A}" srcOrd="0" destOrd="0" presId="urn:microsoft.com/office/officeart/2005/8/layout/hierarchy2"/>
    <dgm:cxn modelId="{DADEB70F-2A8C-4F4F-A28D-67AAAF006A0C}" srcId="{71684E2E-F868-4608-A6A1-D3E2E45E9C28}" destId="{0E6B449B-1FC1-4851-8954-84E7F9C601C3}" srcOrd="2" destOrd="0" parTransId="{AE22DE3F-51A6-4CD8-9CB8-2BB8378E7179}" sibTransId="{C027AE87-2CF6-459D-AC99-0C786F70F65F}"/>
    <dgm:cxn modelId="{71FFE512-E886-4826-8F02-9298FF2F1371}" srcId="{71684E2E-F868-4608-A6A1-D3E2E45E9C28}" destId="{6F53A503-7406-4E35-94DD-81D295E63C01}" srcOrd="1" destOrd="0" parTransId="{EA645357-99C8-4C37-870D-937521629614}" sibTransId="{64514E91-5BE4-4908-ADEF-D66431D4BC3C}"/>
    <dgm:cxn modelId="{CF96D718-BE10-4510-8716-240F4E465D4C}" srcId="{71684E2E-F868-4608-A6A1-D3E2E45E9C28}" destId="{44B63C23-B0BD-432C-BAC2-E64BDD34F8E7}" srcOrd="3" destOrd="0" parTransId="{E84CE065-AF30-4201-8579-FF12135E4318}" sibTransId="{3FD56E7D-5EE2-46F6-BF95-AADDBBE03944}"/>
    <dgm:cxn modelId="{D2E09821-E419-8543-AE71-630D4DDCCAE7}" type="presOf" srcId="{0E6B449B-1FC1-4851-8954-84E7F9C601C3}" destId="{829947E5-26DD-5E46-987C-49FEADC84668}" srcOrd="0" destOrd="0" presId="urn:microsoft.com/office/officeart/2005/8/layout/hierarchy2"/>
    <dgm:cxn modelId="{4D923538-A7AF-BA43-A675-74038BFBE06E}" type="presOf" srcId="{E84CE065-AF30-4201-8579-FF12135E4318}" destId="{DFB7E2DC-D21C-8142-AE1C-A3DD1BAC0295}" srcOrd="0" destOrd="0" presId="urn:microsoft.com/office/officeart/2005/8/layout/hierarchy2"/>
    <dgm:cxn modelId="{06EDCF3D-BC63-4010-8BFF-3B786BFF7CDC}" srcId="{817D4527-82C9-4256-8BE6-CC205424E75C}" destId="{44CD5741-1195-4B2D-884C-B7F0F4C4E62E}" srcOrd="0" destOrd="0" parTransId="{4F89DC7B-64C0-478D-B975-946F682920B5}" sibTransId="{EEB25F46-64E5-48A2-BCDA-241D205A1F5A}"/>
    <dgm:cxn modelId="{39357651-782F-421C-813E-B70BDAEA5921}" srcId="{71684E2E-F868-4608-A6A1-D3E2E45E9C28}" destId="{71BC30B9-5C7D-413C-BB31-7B7BF343E349}" srcOrd="0" destOrd="0" parTransId="{2FB4F586-C5D8-4493-9DD5-4F23CD1147AF}" sibTransId="{EB65AD73-1138-4A1B-980D-6665079EEA38}"/>
    <dgm:cxn modelId="{6F2A7052-800C-C64F-A80B-452ABA87AF92}" type="presOf" srcId="{AE22DE3F-51A6-4CD8-9CB8-2BB8378E7179}" destId="{BE529578-B472-E64F-B80C-8C45842B5A1D}" srcOrd="1" destOrd="0" presId="urn:microsoft.com/office/officeart/2005/8/layout/hierarchy2"/>
    <dgm:cxn modelId="{68CFC96C-13F4-0F47-A678-32971989CA8A}" type="presOf" srcId="{44B63C23-B0BD-432C-BAC2-E64BDD34F8E7}" destId="{4963E951-4B8A-8F47-B29D-F62211CBF9FF}" srcOrd="0" destOrd="0" presId="urn:microsoft.com/office/officeart/2005/8/layout/hierarchy2"/>
    <dgm:cxn modelId="{B3ACAB72-4EAF-D04B-8BFB-C911C85FB001}" type="presOf" srcId="{E84CE065-AF30-4201-8579-FF12135E4318}" destId="{16DB5A00-857B-5C4B-B5BD-9C06BC0C8357}" srcOrd="1" destOrd="0" presId="urn:microsoft.com/office/officeart/2005/8/layout/hierarchy2"/>
    <dgm:cxn modelId="{3A3E2299-79C0-AF4E-828D-CC4D3C4A2F97}" type="presOf" srcId="{EA645357-99C8-4C37-870D-937521629614}" destId="{DA36915E-3C6F-D940-8577-48C5EE44380B}" srcOrd="0" destOrd="0" presId="urn:microsoft.com/office/officeart/2005/8/layout/hierarchy2"/>
    <dgm:cxn modelId="{38C1CF99-4A4D-2540-950C-756F31B4383C}" type="presOf" srcId="{EA645357-99C8-4C37-870D-937521629614}" destId="{6ABA3E05-FAA6-354A-9AD9-B892A1E62968}" srcOrd="1" destOrd="0" presId="urn:microsoft.com/office/officeart/2005/8/layout/hierarchy2"/>
    <dgm:cxn modelId="{E3C269A1-B2B1-4A37-8E97-20E26FCE270F}" srcId="{817D4527-82C9-4256-8BE6-CC205424E75C}" destId="{71684E2E-F868-4608-A6A1-D3E2E45E9C28}" srcOrd="1" destOrd="0" parTransId="{0CE43553-D49F-4D8C-BEFC-EF6865CBE1E6}" sibTransId="{53B0C26B-5427-4F53-A2E9-583FB0C41DD3}"/>
    <dgm:cxn modelId="{32AB6EA8-620C-1745-B26F-9A0D25F4070E}" type="presOf" srcId="{817D4527-82C9-4256-8BE6-CC205424E75C}" destId="{020C1849-E168-AE44-82CF-CFEE2D4A7FCC}" srcOrd="0" destOrd="0" presId="urn:microsoft.com/office/officeart/2005/8/layout/hierarchy2"/>
    <dgm:cxn modelId="{A4BEE1A8-99FD-8543-ACF8-519498843CFC}" type="presOf" srcId="{2FB4F586-C5D8-4493-9DD5-4F23CD1147AF}" destId="{6BDB4D65-1738-8045-9E38-05EE00DCE572}" srcOrd="0" destOrd="0" presId="urn:microsoft.com/office/officeart/2005/8/layout/hierarchy2"/>
    <dgm:cxn modelId="{380EA9B1-73B3-CC48-B8D2-C503A1550553}" type="presOf" srcId="{71684E2E-F868-4608-A6A1-D3E2E45E9C28}" destId="{CFE34BE4-69A7-AA4E-B656-5F3022B20E66}" srcOrd="0" destOrd="0" presId="urn:microsoft.com/office/officeart/2005/8/layout/hierarchy2"/>
    <dgm:cxn modelId="{2A5143C2-317E-8C4C-98AF-CA4F38672EA3}" type="presOf" srcId="{AE22DE3F-51A6-4CD8-9CB8-2BB8378E7179}" destId="{F650A404-6AE6-4044-9891-F04BB931823D}" srcOrd="0" destOrd="0" presId="urn:microsoft.com/office/officeart/2005/8/layout/hierarchy2"/>
    <dgm:cxn modelId="{6B77FDC4-1116-7D42-A814-42C4212A91B9}" type="presOf" srcId="{2FB4F586-C5D8-4493-9DD5-4F23CD1147AF}" destId="{D10C1F6D-3D48-F74A-93BE-0CF8D2B77E0D}" srcOrd="1" destOrd="0" presId="urn:microsoft.com/office/officeart/2005/8/layout/hierarchy2"/>
    <dgm:cxn modelId="{77C2FBEE-69C0-4F4B-A2B4-48C11BBCE83B}" type="presOf" srcId="{71BC30B9-5C7D-413C-BB31-7B7BF343E349}" destId="{C73B0410-E6CE-6645-9F27-E95FC0072BCB}" srcOrd="0" destOrd="0" presId="urn:microsoft.com/office/officeart/2005/8/layout/hierarchy2"/>
    <dgm:cxn modelId="{A959B3F1-1F2F-1D4B-B7F8-FFB14242759B}" type="presOf" srcId="{6F53A503-7406-4E35-94DD-81D295E63C01}" destId="{5809EB10-D2ED-034B-A1EA-9A4351F049BC}" srcOrd="0" destOrd="0" presId="urn:microsoft.com/office/officeart/2005/8/layout/hierarchy2"/>
    <dgm:cxn modelId="{B23B46D9-30D9-E744-9DF8-614174B765B0}" type="presParOf" srcId="{020C1849-E168-AE44-82CF-CFEE2D4A7FCC}" destId="{037829DC-49A0-6A46-8149-0520A70A667C}" srcOrd="0" destOrd="0" presId="urn:microsoft.com/office/officeart/2005/8/layout/hierarchy2"/>
    <dgm:cxn modelId="{7736884D-CDCC-EF45-835B-30088D5D544F}" type="presParOf" srcId="{037829DC-49A0-6A46-8149-0520A70A667C}" destId="{C6B368C8-1582-D140-A97C-039A1F22431A}" srcOrd="0" destOrd="0" presId="urn:microsoft.com/office/officeart/2005/8/layout/hierarchy2"/>
    <dgm:cxn modelId="{CAAA9CB2-B4A3-F248-AB3E-1CDEA8E896A3}" type="presParOf" srcId="{037829DC-49A0-6A46-8149-0520A70A667C}" destId="{8131653A-3C82-EF44-923F-0FCFCC58665E}" srcOrd="1" destOrd="0" presId="urn:microsoft.com/office/officeart/2005/8/layout/hierarchy2"/>
    <dgm:cxn modelId="{63207266-616A-5147-92F5-174DBEC80F8E}" type="presParOf" srcId="{020C1849-E168-AE44-82CF-CFEE2D4A7FCC}" destId="{67B3D778-7ACF-8C43-BC7D-D138F54783BF}" srcOrd="1" destOrd="0" presId="urn:microsoft.com/office/officeart/2005/8/layout/hierarchy2"/>
    <dgm:cxn modelId="{958819E5-F8E1-A041-9DCD-0D6672EE6F52}" type="presParOf" srcId="{67B3D778-7ACF-8C43-BC7D-D138F54783BF}" destId="{CFE34BE4-69A7-AA4E-B656-5F3022B20E66}" srcOrd="0" destOrd="0" presId="urn:microsoft.com/office/officeart/2005/8/layout/hierarchy2"/>
    <dgm:cxn modelId="{61A9BE03-1175-F145-A8AA-6E774B7F7371}" type="presParOf" srcId="{67B3D778-7ACF-8C43-BC7D-D138F54783BF}" destId="{CEADFB27-29F3-3449-A7A0-C89F040A48F5}" srcOrd="1" destOrd="0" presId="urn:microsoft.com/office/officeart/2005/8/layout/hierarchy2"/>
    <dgm:cxn modelId="{A763DACC-5035-E642-9022-36815E0B42EE}" type="presParOf" srcId="{CEADFB27-29F3-3449-A7A0-C89F040A48F5}" destId="{6BDB4D65-1738-8045-9E38-05EE00DCE572}" srcOrd="0" destOrd="0" presId="urn:microsoft.com/office/officeart/2005/8/layout/hierarchy2"/>
    <dgm:cxn modelId="{F80E3078-96B2-B542-998D-A57A6DD239AC}" type="presParOf" srcId="{6BDB4D65-1738-8045-9E38-05EE00DCE572}" destId="{D10C1F6D-3D48-F74A-93BE-0CF8D2B77E0D}" srcOrd="0" destOrd="0" presId="urn:microsoft.com/office/officeart/2005/8/layout/hierarchy2"/>
    <dgm:cxn modelId="{D48C4BF8-B06B-3E4C-B8B6-823A245D7F37}" type="presParOf" srcId="{CEADFB27-29F3-3449-A7A0-C89F040A48F5}" destId="{CB3EB6AD-C13F-5C41-B3EA-032BA5ED33E1}" srcOrd="1" destOrd="0" presId="urn:microsoft.com/office/officeart/2005/8/layout/hierarchy2"/>
    <dgm:cxn modelId="{B29DF7E7-5B4B-0349-966C-FE646E0D6CFD}" type="presParOf" srcId="{CB3EB6AD-C13F-5C41-B3EA-032BA5ED33E1}" destId="{C73B0410-E6CE-6645-9F27-E95FC0072BCB}" srcOrd="0" destOrd="0" presId="urn:microsoft.com/office/officeart/2005/8/layout/hierarchy2"/>
    <dgm:cxn modelId="{780A9DCB-A18C-0E45-B739-6CD920C6C07E}" type="presParOf" srcId="{CB3EB6AD-C13F-5C41-B3EA-032BA5ED33E1}" destId="{0428A516-E522-4641-941F-9001B89DE05F}" srcOrd="1" destOrd="0" presId="urn:microsoft.com/office/officeart/2005/8/layout/hierarchy2"/>
    <dgm:cxn modelId="{F3049AA2-84CE-CE4C-8E74-00D09FFE2925}" type="presParOf" srcId="{CEADFB27-29F3-3449-A7A0-C89F040A48F5}" destId="{DA36915E-3C6F-D940-8577-48C5EE44380B}" srcOrd="2" destOrd="0" presId="urn:microsoft.com/office/officeart/2005/8/layout/hierarchy2"/>
    <dgm:cxn modelId="{E510638D-5A92-9C42-8ACC-191B05C22CB0}" type="presParOf" srcId="{DA36915E-3C6F-D940-8577-48C5EE44380B}" destId="{6ABA3E05-FAA6-354A-9AD9-B892A1E62968}" srcOrd="0" destOrd="0" presId="urn:microsoft.com/office/officeart/2005/8/layout/hierarchy2"/>
    <dgm:cxn modelId="{3D66265B-F38E-834C-8ECA-F47A11DC7AFC}" type="presParOf" srcId="{CEADFB27-29F3-3449-A7A0-C89F040A48F5}" destId="{93F79EC8-C029-B74B-8C06-3E85B5CBB632}" srcOrd="3" destOrd="0" presId="urn:microsoft.com/office/officeart/2005/8/layout/hierarchy2"/>
    <dgm:cxn modelId="{3C4E5BA0-6A0B-8340-9123-FDDA7C421BAE}" type="presParOf" srcId="{93F79EC8-C029-B74B-8C06-3E85B5CBB632}" destId="{5809EB10-D2ED-034B-A1EA-9A4351F049BC}" srcOrd="0" destOrd="0" presId="urn:microsoft.com/office/officeart/2005/8/layout/hierarchy2"/>
    <dgm:cxn modelId="{A3AF5D51-A05C-094B-98A1-907319584166}" type="presParOf" srcId="{93F79EC8-C029-B74B-8C06-3E85B5CBB632}" destId="{AF06B3D7-EB3A-C247-A575-0542F6DC2032}" srcOrd="1" destOrd="0" presId="urn:microsoft.com/office/officeart/2005/8/layout/hierarchy2"/>
    <dgm:cxn modelId="{5A060BCD-6055-E144-B93F-CCBE9867BDC9}" type="presParOf" srcId="{CEADFB27-29F3-3449-A7A0-C89F040A48F5}" destId="{F650A404-6AE6-4044-9891-F04BB931823D}" srcOrd="4" destOrd="0" presId="urn:microsoft.com/office/officeart/2005/8/layout/hierarchy2"/>
    <dgm:cxn modelId="{0AAF27C5-F236-6342-91FD-C5B34051C2D1}" type="presParOf" srcId="{F650A404-6AE6-4044-9891-F04BB931823D}" destId="{BE529578-B472-E64F-B80C-8C45842B5A1D}" srcOrd="0" destOrd="0" presId="urn:microsoft.com/office/officeart/2005/8/layout/hierarchy2"/>
    <dgm:cxn modelId="{9795B113-5A7E-E944-9B70-BA26165BF1C5}" type="presParOf" srcId="{CEADFB27-29F3-3449-A7A0-C89F040A48F5}" destId="{571539C7-6943-FC48-A38A-4AD812B0597F}" srcOrd="5" destOrd="0" presId="urn:microsoft.com/office/officeart/2005/8/layout/hierarchy2"/>
    <dgm:cxn modelId="{A992CDB4-4822-CB4D-9385-57A00F18A182}" type="presParOf" srcId="{571539C7-6943-FC48-A38A-4AD812B0597F}" destId="{829947E5-26DD-5E46-987C-49FEADC84668}" srcOrd="0" destOrd="0" presId="urn:microsoft.com/office/officeart/2005/8/layout/hierarchy2"/>
    <dgm:cxn modelId="{D74892C3-62B6-CA4B-AA69-1521DD2AFB11}" type="presParOf" srcId="{571539C7-6943-FC48-A38A-4AD812B0597F}" destId="{BC3A82D3-FACC-3846-A9EE-D7F168B9F9A1}" srcOrd="1" destOrd="0" presId="urn:microsoft.com/office/officeart/2005/8/layout/hierarchy2"/>
    <dgm:cxn modelId="{AA0F45CB-90E1-3545-9D6F-314F407F11BE}" type="presParOf" srcId="{CEADFB27-29F3-3449-A7A0-C89F040A48F5}" destId="{DFB7E2DC-D21C-8142-AE1C-A3DD1BAC0295}" srcOrd="6" destOrd="0" presId="urn:microsoft.com/office/officeart/2005/8/layout/hierarchy2"/>
    <dgm:cxn modelId="{52A7E615-272B-DF49-A251-A5C449751120}" type="presParOf" srcId="{DFB7E2DC-D21C-8142-AE1C-A3DD1BAC0295}" destId="{16DB5A00-857B-5C4B-B5BD-9C06BC0C8357}" srcOrd="0" destOrd="0" presId="urn:microsoft.com/office/officeart/2005/8/layout/hierarchy2"/>
    <dgm:cxn modelId="{C994FC88-EC77-AE44-8BFF-AF5CF1B4A607}" type="presParOf" srcId="{CEADFB27-29F3-3449-A7A0-C89F040A48F5}" destId="{7F255180-77A9-A549-8C20-1247BE160E4B}" srcOrd="7" destOrd="0" presId="urn:microsoft.com/office/officeart/2005/8/layout/hierarchy2"/>
    <dgm:cxn modelId="{52977211-C02E-DD42-A516-BFA1F62EF5C2}" type="presParOf" srcId="{7F255180-77A9-A549-8C20-1247BE160E4B}" destId="{4963E951-4B8A-8F47-B29D-F62211CBF9FF}" srcOrd="0" destOrd="0" presId="urn:microsoft.com/office/officeart/2005/8/layout/hierarchy2"/>
    <dgm:cxn modelId="{4B7C52C1-EE3C-A548-93F6-0BFE3CF68824}" type="presParOf" srcId="{7F255180-77A9-A549-8C20-1247BE160E4B}" destId="{539F578D-CE34-BC43-83A3-1A30BD6CF60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B368C8-1582-D140-A97C-039A1F22431A}">
      <dsp:nvSpPr>
        <dsp:cNvPr id="0" name=""/>
        <dsp:cNvSpPr/>
      </dsp:nvSpPr>
      <dsp:spPr>
        <a:xfrm>
          <a:off x="963718" y="539436"/>
          <a:ext cx="3053125" cy="1526562"/>
        </a:xfrm>
        <a:prstGeom prst="roundRect">
          <a:avLst>
            <a:gd name="adj" fmla="val 10000"/>
          </a:avLst>
        </a:prstGeom>
        <a:solidFill>
          <a:srgbClr val="00206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Open discussion with the former president of Mongolia, Elbegdorj </a:t>
          </a: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Tsahia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</a:p>
      </dsp:txBody>
      <dsp:txXfrm>
        <a:off x="1008429" y="584147"/>
        <a:ext cx="2963703" cy="1437140"/>
      </dsp:txXfrm>
    </dsp:sp>
    <dsp:sp modelId="{CFE34BE4-69A7-AA4E-B656-5F3022B20E66}">
      <dsp:nvSpPr>
        <dsp:cNvPr id="0" name=""/>
        <dsp:cNvSpPr/>
      </dsp:nvSpPr>
      <dsp:spPr>
        <a:xfrm>
          <a:off x="963718" y="2634979"/>
          <a:ext cx="3053125" cy="1526562"/>
        </a:xfrm>
        <a:prstGeom prst="roundRect">
          <a:avLst>
            <a:gd name="adj" fmla="val 10000"/>
          </a:avLst>
        </a:prstGeom>
        <a:solidFill>
          <a:srgbClr val="00206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Key topics:</a:t>
          </a:r>
        </a:p>
      </dsp:txBody>
      <dsp:txXfrm>
        <a:off x="1008429" y="2679690"/>
        <a:ext cx="2963703" cy="1437140"/>
      </dsp:txXfrm>
    </dsp:sp>
    <dsp:sp modelId="{6BDB4D65-1738-8045-9E38-05EE00DCE572}">
      <dsp:nvSpPr>
        <dsp:cNvPr id="0" name=""/>
        <dsp:cNvSpPr/>
      </dsp:nvSpPr>
      <dsp:spPr>
        <a:xfrm rot="17692822">
          <a:off x="3176104" y="2061385"/>
          <a:ext cx="2902727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902727" y="2021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4554900" y="2009032"/>
        <a:ext cx="145136" cy="145136"/>
      </dsp:txXfrm>
    </dsp:sp>
    <dsp:sp modelId="{C73B0410-E6CE-6645-9F27-E95FC0072BCB}">
      <dsp:nvSpPr>
        <dsp:cNvPr id="0" name=""/>
        <dsp:cNvSpPr/>
      </dsp:nvSpPr>
      <dsp:spPr>
        <a:xfrm>
          <a:off x="5238093" y="1659"/>
          <a:ext cx="3053125" cy="1526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Why did the democratic revolution start in Mongolia?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282804" y="46370"/>
        <a:ext cx="2963703" cy="1437140"/>
      </dsp:txXfrm>
    </dsp:sp>
    <dsp:sp modelId="{DA36915E-3C6F-D940-8577-48C5EE44380B}">
      <dsp:nvSpPr>
        <dsp:cNvPr id="0" name=""/>
        <dsp:cNvSpPr/>
      </dsp:nvSpPr>
      <dsp:spPr>
        <a:xfrm rot="19457599">
          <a:off x="3875481" y="2939159"/>
          <a:ext cx="150397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03974" y="2021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89869" y="2921774"/>
        <a:ext cx="75198" cy="75198"/>
      </dsp:txXfrm>
    </dsp:sp>
    <dsp:sp modelId="{5809EB10-D2ED-034B-A1EA-9A4351F049BC}">
      <dsp:nvSpPr>
        <dsp:cNvPr id="0" name=""/>
        <dsp:cNvSpPr/>
      </dsp:nvSpPr>
      <dsp:spPr>
        <a:xfrm>
          <a:off x="5238093" y="1757206"/>
          <a:ext cx="3053125" cy="1526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Lessons from revolution.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282804" y="1801917"/>
        <a:ext cx="2963703" cy="1437140"/>
      </dsp:txXfrm>
    </dsp:sp>
    <dsp:sp modelId="{F650A404-6AE6-4044-9891-F04BB931823D}">
      <dsp:nvSpPr>
        <dsp:cNvPr id="0" name=""/>
        <dsp:cNvSpPr/>
      </dsp:nvSpPr>
      <dsp:spPr>
        <a:xfrm rot="2142401">
          <a:off x="3875481" y="3816932"/>
          <a:ext cx="150397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03974" y="2021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89869" y="3799548"/>
        <a:ext cx="75198" cy="75198"/>
      </dsp:txXfrm>
    </dsp:sp>
    <dsp:sp modelId="{829947E5-26DD-5E46-987C-49FEADC84668}">
      <dsp:nvSpPr>
        <dsp:cNvPr id="0" name=""/>
        <dsp:cNvSpPr/>
      </dsp:nvSpPr>
      <dsp:spPr>
        <a:xfrm>
          <a:off x="5238093" y="3512753"/>
          <a:ext cx="3053125" cy="1526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Political career.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282804" y="3557464"/>
        <a:ext cx="2963703" cy="1437140"/>
      </dsp:txXfrm>
    </dsp:sp>
    <dsp:sp modelId="{DFB7E2DC-D21C-8142-AE1C-A3DD1BAC0295}">
      <dsp:nvSpPr>
        <dsp:cNvPr id="0" name=""/>
        <dsp:cNvSpPr/>
      </dsp:nvSpPr>
      <dsp:spPr>
        <a:xfrm rot="3907178">
          <a:off x="3176104" y="4694706"/>
          <a:ext cx="2902727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902727" y="2021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4554900" y="4642353"/>
        <a:ext cx="145136" cy="145136"/>
      </dsp:txXfrm>
    </dsp:sp>
    <dsp:sp modelId="{4963E951-4B8A-8F47-B29D-F62211CBF9FF}">
      <dsp:nvSpPr>
        <dsp:cNvPr id="0" name=""/>
        <dsp:cNvSpPr/>
      </dsp:nvSpPr>
      <dsp:spPr>
        <a:xfrm>
          <a:off x="5238093" y="5268300"/>
          <a:ext cx="3053125" cy="1526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After retirement.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282804" y="5313011"/>
        <a:ext cx="2963703" cy="14371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75892" y="1749795"/>
            <a:ext cx="14255354" cy="3722335"/>
          </a:xfrm>
        </p:spPr>
        <p:txBody>
          <a:bodyPr anchor="b"/>
          <a:lstStyle>
            <a:lvl1pPr algn="ctr">
              <a:defRPr sz="935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75892" y="5615678"/>
            <a:ext cx="14255354" cy="2581379"/>
          </a:xfrm>
        </p:spPr>
        <p:txBody>
          <a:bodyPr/>
          <a:lstStyle>
            <a:lvl1pPr marL="0" indent="0" algn="ctr">
              <a:buNone/>
              <a:defRPr sz="3742"/>
            </a:lvl1pPr>
            <a:lvl2pPr marL="712775" indent="0" algn="ctr">
              <a:buNone/>
              <a:defRPr sz="3118"/>
            </a:lvl2pPr>
            <a:lvl3pPr marL="1425550" indent="0" algn="ctr">
              <a:buNone/>
              <a:defRPr sz="2806"/>
            </a:lvl3pPr>
            <a:lvl4pPr marL="2138324" indent="0" algn="ctr">
              <a:buNone/>
              <a:defRPr sz="2494"/>
            </a:lvl4pPr>
            <a:lvl5pPr marL="2851099" indent="0" algn="ctr">
              <a:buNone/>
              <a:defRPr sz="2494"/>
            </a:lvl5pPr>
            <a:lvl6pPr marL="3563874" indent="0" algn="ctr">
              <a:buNone/>
              <a:defRPr sz="2494"/>
            </a:lvl6pPr>
            <a:lvl7pPr marL="4276649" indent="0" algn="ctr">
              <a:buNone/>
              <a:defRPr sz="2494"/>
            </a:lvl7pPr>
            <a:lvl8pPr marL="4989424" indent="0" algn="ctr">
              <a:buNone/>
              <a:defRPr sz="2494"/>
            </a:lvl8pPr>
            <a:lvl9pPr marL="5702198" indent="0" algn="ctr">
              <a:buNone/>
              <a:defRPr sz="2494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69D-1890-FF48-898C-A778AC27E350}" type="datetimeFigureOut">
              <a:rPr lang="en-US" smtClean="0"/>
              <a:t>11/8/24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F0109-3205-5148-8FE1-B30390F1FC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772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69D-1890-FF48-898C-A778AC27E350}" type="datetimeFigureOut">
              <a:rPr lang="en-US" smtClean="0"/>
              <a:t>11/8/24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F0109-3205-5148-8FE1-B30390F1FC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140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6841" y="2665530"/>
            <a:ext cx="16393657" cy="4447496"/>
          </a:xfrm>
        </p:spPr>
        <p:txBody>
          <a:bodyPr anchor="b"/>
          <a:lstStyle>
            <a:lvl1pPr>
              <a:defRPr sz="935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6841" y="7155102"/>
            <a:ext cx="16393657" cy="2338833"/>
          </a:xfrm>
        </p:spPr>
        <p:txBody>
          <a:bodyPr/>
          <a:lstStyle>
            <a:lvl1pPr marL="0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1pPr>
            <a:lvl2pPr marL="712775" indent="0">
              <a:buNone/>
              <a:defRPr sz="3118">
                <a:solidFill>
                  <a:schemeClr val="tx1">
                    <a:tint val="82000"/>
                  </a:schemeClr>
                </a:solidFill>
              </a:defRPr>
            </a:lvl2pPr>
            <a:lvl3pPr marL="1425550" indent="0">
              <a:buNone/>
              <a:defRPr sz="2806">
                <a:solidFill>
                  <a:schemeClr val="tx1">
                    <a:tint val="82000"/>
                  </a:schemeClr>
                </a:solidFill>
              </a:defRPr>
            </a:lvl3pPr>
            <a:lvl4pPr marL="2138324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4pPr>
            <a:lvl5pPr marL="2851099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5pPr>
            <a:lvl6pPr marL="3563874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6pPr>
            <a:lvl7pPr marL="4276649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7pPr>
            <a:lvl8pPr marL="4989424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8pPr>
            <a:lvl9pPr marL="5702198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69D-1890-FF48-898C-A778AC27E350}" type="datetimeFigureOut">
              <a:rPr lang="en-US" smtClean="0"/>
              <a:t>11/8/24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F0109-3205-5148-8FE1-B30390F1FC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918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06741" y="2846200"/>
            <a:ext cx="8078034" cy="67838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622363" y="2846200"/>
            <a:ext cx="8078034" cy="67838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69D-1890-FF48-898C-A778AC27E350}" type="datetimeFigureOut">
              <a:rPr lang="en-US" smtClean="0"/>
              <a:t>11/8/24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F0109-3205-5148-8FE1-B30390F1FC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541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9216" y="569241"/>
            <a:ext cx="16393657" cy="20665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9217" y="2620980"/>
            <a:ext cx="8040910" cy="128450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09217" y="3905482"/>
            <a:ext cx="8040910" cy="57443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622364" y="2620980"/>
            <a:ext cx="8080509" cy="128450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622364" y="3905482"/>
            <a:ext cx="8080509" cy="57443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69D-1890-FF48-898C-A778AC27E350}" type="datetimeFigureOut">
              <a:rPr lang="en-US" smtClean="0"/>
              <a:t>11/8/24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F0109-3205-5148-8FE1-B30390F1FC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03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69D-1890-FF48-898C-A778AC27E350}" type="datetimeFigureOut">
              <a:rPr lang="en-US" smtClean="0"/>
              <a:t>11/8/24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F0109-3205-5148-8FE1-B30390F1FC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837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69D-1890-FF48-898C-A778AC27E350}" type="datetimeFigureOut">
              <a:rPr lang="en-US" smtClean="0"/>
              <a:t>11/8/24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F0109-3205-5148-8FE1-B30390F1FC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108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9217" y="712788"/>
            <a:ext cx="6130296" cy="2494756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80509" y="1539424"/>
            <a:ext cx="9622364" cy="7598117"/>
          </a:xfrm>
        </p:spPr>
        <p:txBody>
          <a:bodyPr/>
          <a:lstStyle>
            <a:lvl1pPr>
              <a:defRPr sz="4989"/>
            </a:lvl1pPr>
            <a:lvl2pPr>
              <a:defRPr sz="4365"/>
            </a:lvl2pPr>
            <a:lvl3pPr>
              <a:defRPr sz="3742"/>
            </a:lvl3pPr>
            <a:lvl4pPr>
              <a:defRPr sz="3118"/>
            </a:lvl4pPr>
            <a:lvl5pPr>
              <a:defRPr sz="3118"/>
            </a:lvl5pPr>
            <a:lvl6pPr>
              <a:defRPr sz="3118"/>
            </a:lvl6pPr>
            <a:lvl7pPr>
              <a:defRPr sz="3118"/>
            </a:lvl7pPr>
            <a:lvl8pPr>
              <a:defRPr sz="3118"/>
            </a:lvl8pPr>
            <a:lvl9pPr>
              <a:defRPr sz="3118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09217" y="3207544"/>
            <a:ext cx="6130296" cy="5942372"/>
          </a:xfrm>
        </p:spPr>
        <p:txBody>
          <a:bodyPr/>
          <a:lstStyle>
            <a:lvl1pPr marL="0" indent="0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69D-1890-FF48-898C-A778AC27E350}" type="datetimeFigureOut">
              <a:rPr lang="en-US" smtClean="0"/>
              <a:t>11/8/24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F0109-3205-5148-8FE1-B30390F1FC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346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9217" y="712788"/>
            <a:ext cx="6130296" cy="2494756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80509" y="1539424"/>
            <a:ext cx="9622364" cy="7598117"/>
          </a:xfrm>
        </p:spPr>
        <p:txBody>
          <a:bodyPr anchor="t"/>
          <a:lstStyle>
            <a:lvl1pPr marL="0" indent="0">
              <a:buNone/>
              <a:defRPr sz="4989"/>
            </a:lvl1pPr>
            <a:lvl2pPr marL="712775" indent="0">
              <a:buNone/>
              <a:defRPr sz="4365"/>
            </a:lvl2pPr>
            <a:lvl3pPr marL="1425550" indent="0">
              <a:buNone/>
              <a:defRPr sz="3742"/>
            </a:lvl3pPr>
            <a:lvl4pPr marL="2138324" indent="0">
              <a:buNone/>
              <a:defRPr sz="3118"/>
            </a:lvl4pPr>
            <a:lvl5pPr marL="2851099" indent="0">
              <a:buNone/>
              <a:defRPr sz="3118"/>
            </a:lvl5pPr>
            <a:lvl6pPr marL="3563874" indent="0">
              <a:buNone/>
              <a:defRPr sz="3118"/>
            </a:lvl6pPr>
            <a:lvl7pPr marL="4276649" indent="0">
              <a:buNone/>
              <a:defRPr sz="3118"/>
            </a:lvl7pPr>
            <a:lvl8pPr marL="4989424" indent="0">
              <a:buNone/>
              <a:defRPr sz="3118"/>
            </a:lvl8pPr>
            <a:lvl9pPr marL="5702198" indent="0">
              <a:buNone/>
              <a:defRPr sz="3118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09217" y="3207544"/>
            <a:ext cx="6130296" cy="5942372"/>
          </a:xfrm>
        </p:spPr>
        <p:txBody>
          <a:bodyPr/>
          <a:lstStyle>
            <a:lvl1pPr marL="0" indent="0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69D-1890-FF48-898C-A778AC27E350}" type="datetimeFigureOut">
              <a:rPr lang="en-US" smtClean="0"/>
              <a:t>11/8/24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F0109-3205-5148-8FE1-B30390F1FC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636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69D-1890-FF48-898C-A778AC27E350}" type="datetimeFigureOut">
              <a:rPr lang="en-US" smtClean="0"/>
              <a:t>11/8/24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F0109-3205-5148-8FE1-B30390F1FC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654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601983" y="569240"/>
            <a:ext cx="4098414" cy="906081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06741" y="569240"/>
            <a:ext cx="12057653" cy="9060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7B69D-1890-FF48-898C-A778AC27E350}" type="datetimeFigureOut">
              <a:rPr lang="en-US" smtClean="0"/>
              <a:t>11/8/24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F0109-3205-5148-8FE1-B30390F1FC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016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06741" y="569241"/>
            <a:ext cx="16393657" cy="20665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6741" y="2846200"/>
            <a:ext cx="16393657" cy="67838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06741" y="9909727"/>
            <a:ext cx="4276606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7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67B69D-1890-FF48-898C-A778AC27E350}" type="datetimeFigureOut">
              <a:rPr lang="en-US" smtClean="0"/>
              <a:t>11/8/24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96115" y="9909727"/>
            <a:ext cx="6414909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7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3423791" y="9909727"/>
            <a:ext cx="4276606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7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BF0109-3205-5148-8FE1-B30390F1FC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082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1425550" rtl="0" eaLnBrk="1" latinLnBrk="0" hangingPunct="1">
        <a:lnSpc>
          <a:spcPct val="90000"/>
        </a:lnSpc>
        <a:spcBef>
          <a:spcPct val="0"/>
        </a:spcBef>
        <a:buNone/>
        <a:defRPr sz="68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6387" indent="-356387" algn="l" defTabSz="1425550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4365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742" kern="1200">
          <a:solidFill>
            <a:schemeClr val="tx1"/>
          </a:solidFill>
          <a:latin typeface="+mn-lt"/>
          <a:ea typeface="+mn-ea"/>
          <a:cs typeface="+mn-cs"/>
        </a:defRPr>
      </a:lvl2pPr>
      <a:lvl3pPr marL="1781937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118" kern="1200">
          <a:solidFill>
            <a:schemeClr val="tx1"/>
          </a:solidFill>
          <a:latin typeface="+mn-lt"/>
          <a:ea typeface="+mn-ea"/>
          <a:cs typeface="+mn-cs"/>
        </a:defRPr>
      </a:lvl3pPr>
      <a:lvl4pPr marL="2494712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4pPr>
      <a:lvl5pPr marL="3207487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5pPr>
      <a:lvl6pPr marL="3920261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6pPr>
      <a:lvl7pPr marL="4633036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7pPr>
      <a:lvl8pPr marL="5345811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8pPr>
      <a:lvl9pPr marL="6058586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1pPr>
      <a:lvl2pPr marL="712775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2pPr>
      <a:lvl3pPr marL="142555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3pPr>
      <a:lvl4pPr marL="21383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4pPr>
      <a:lvl5pPr marL="285109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5pPr>
      <a:lvl6pPr marL="356387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6pPr>
      <a:lvl7pPr marL="427664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7pPr>
      <a:lvl8pPr marL="49894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8pPr>
      <a:lvl9pPr marL="5702198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5" name="Rectangle 1064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002385" cy="106918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9E036C-206E-5BE3-9CD6-3225E12B9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835" y="714864"/>
            <a:ext cx="8900657" cy="2249591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Dissident to President</a:t>
            </a:r>
            <a:br>
              <a:rPr lang="en-GB" dirty="0"/>
            </a:br>
            <a:r>
              <a:rPr lang="en-GB" sz="3600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democracy was born in Mongolia</a:t>
            </a:r>
            <a:endParaRPr lang="en-US" i="1" u="sng" dirty="0"/>
          </a:p>
        </p:txBody>
      </p:sp>
      <p:graphicFrame>
        <p:nvGraphicFramePr>
          <p:cNvPr id="1068" name="Content Placeholder 1035">
            <a:extLst>
              <a:ext uri="{FF2B5EF4-FFF2-40B4-BE49-F238E27FC236}">
                <a16:creationId xmlns:a16="http://schemas.microsoft.com/office/drawing/2014/main" id="{5DF1F8CC-D775-4D8A-3900-CD5AD9DE42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8302772"/>
              </p:ext>
            </p:extLst>
          </p:nvPr>
        </p:nvGraphicFramePr>
        <p:xfrm>
          <a:off x="-943021" y="2694955"/>
          <a:ext cx="9254937" cy="67965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32" name="Picture 8" descr="Ерөнхийлөгч Ц.Элбэгдорж НҮБ-ын чуулганы хуралдаанд оролцоно">
            <a:extLst>
              <a:ext uri="{FF2B5EF4-FFF2-40B4-BE49-F238E27FC236}">
                <a16:creationId xmlns:a16="http://schemas.microsoft.com/office/drawing/2014/main" id="{84D15C6A-9F81-F2A2-4203-35E1C5AAEF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8887"/>
          <a:stretch/>
        </p:blipFill>
        <p:spPr bwMode="auto">
          <a:xfrm>
            <a:off x="7645752" y="-6"/>
            <a:ext cx="11361385" cy="5759628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Хэлмэгдүүлэх вий">
            <a:extLst>
              <a:ext uri="{FF2B5EF4-FFF2-40B4-BE49-F238E27FC236}">
                <a16:creationId xmlns:a16="http://schemas.microsoft.com/office/drawing/2014/main" id="{CB10F94C-78C1-58C8-CE8B-5A2C684C4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89" r="-1" b="21058"/>
          <a:stretch/>
        </p:blipFill>
        <p:spPr bwMode="auto">
          <a:xfrm>
            <a:off x="7368895" y="5928921"/>
            <a:ext cx="11649325" cy="4762897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9C3BD4F-2516-4861-0D7A-2E3ECF2FF2ED}"/>
              </a:ext>
            </a:extLst>
          </p:cNvPr>
          <p:cNvSpPr txBox="1"/>
          <p:nvPr/>
        </p:nvSpPr>
        <p:spPr>
          <a:xfrm>
            <a:off x="4753" y="9512390"/>
            <a:ext cx="107853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>
                <a:solidFill>
                  <a:srgbClr val="FF0000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IDGP students invited, Cliff Tucker Seminar Room</a:t>
            </a:r>
          </a:p>
          <a:p>
            <a:r>
              <a:rPr lang="en-US" sz="3600" b="1" i="1" dirty="0">
                <a:solidFill>
                  <a:srgbClr val="FF0000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15:00pm, Wednesday, 13 November</a:t>
            </a:r>
          </a:p>
        </p:txBody>
      </p:sp>
    </p:spTree>
    <p:extLst>
      <p:ext uri="{BB962C8B-B14F-4D97-AF65-F5344CB8AC3E}">
        <p14:creationId xmlns:p14="http://schemas.microsoft.com/office/powerpoint/2010/main" val="23397853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70</TotalTime>
  <Words>58</Words>
  <Application>Microsoft Macintosh PowerPoint</Application>
  <PresentationFormat>Custom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Arial Narrow</vt:lpstr>
      <vt:lpstr>Times New Roman</vt:lpstr>
      <vt:lpstr>Office Theme</vt:lpstr>
      <vt:lpstr>Dissident to President how democracy was born in Mongolia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Narantsatsralt Ganbaatar (2124049)</dc:creator>
  <cp:lastModifiedBy>Narantsatsralt Ganbaatar (2124049)</cp:lastModifiedBy>
  <cp:revision>2</cp:revision>
  <dcterms:created xsi:type="dcterms:W3CDTF">2024-11-05T16:41:12Z</dcterms:created>
  <dcterms:modified xsi:type="dcterms:W3CDTF">2024-11-08T02:21:32Z</dcterms:modified>
</cp:coreProperties>
</file>