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Self-Awareness Presentation</a:t>
            </a:r>
          </a:p>
        </p:txBody>
      </p:sp>
      <p:sp>
        <p:nvSpPr>
          <p:cNvPr id="4" name="TextBox 3"/>
          <p:cNvSpPr txBox="1"/>
          <p:nvPr/>
        </p:nvSpPr>
        <p:spPr>
          <a:xfrm>
            <a:off x="685800" y="1417320"/>
            <a:ext cx="10789920" cy="457200"/>
          </a:xfrm>
          <a:prstGeom prst="rect">
            <a:avLst/>
          </a:prstGeom>
          <a:noFill/>
        </p:spPr>
        <p:txBody>
          <a:bodyPr wrap="square">
            <a:spAutoFit/>
          </a:bodyPr>
          <a:lstStyle/>
          <a:p>
            <a:pPr algn="l"/>
            <a:r>
              <a:rPr sz="2900" b="1">
                <a:solidFill>
                  <a:srgbClr val="2D696E"/>
                </a:solidFill>
                <a:latin typeface="Aptos"/>
              </a:rPr>
              <a:t>Career goal: Social Worker</a:t>
            </a:r>
          </a:p>
        </p:txBody>
      </p:sp>
      <p:sp>
        <p:nvSpPr>
          <p:cNvPr id="5" name="Rounded Rectangle 4"/>
          <p:cNvSpPr/>
          <p:nvPr/>
        </p:nvSpPr>
        <p:spPr>
          <a:xfrm>
            <a:off x="594360" y="2057400"/>
            <a:ext cx="10972800" cy="274320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868680" y="2487168"/>
            <a:ext cx="10378440" cy="1920240"/>
          </a:xfrm>
          <a:prstGeom prst="rect">
            <a:avLst/>
          </a:prstGeom>
          <a:noFill/>
        </p:spPr>
        <p:txBody>
          <a:bodyPr wrap="square">
            <a:spAutoFit/>
          </a:bodyPr>
          <a:lstStyle/>
          <a:p>
            <a:pPr algn="l"/>
            <a:r>
              <a:rPr sz="2400" b="0">
                <a:solidFill>
                  <a:srgbClr val="23282D"/>
                </a:solidFill>
                <a:latin typeface="Aptos"/>
              </a:rPr>
              <a:t>My chosen career is Social Work. I want to work in a career where I can support people, listen to their needs and help them improve their wellbeing. Social workers support individuals, families and communities and help people find solutions to challenges.</a:t>
            </a:r>
          </a:p>
        </p:txBody>
      </p:sp>
      <p:sp>
        <p:nvSpPr>
          <p:cNvPr id="7" name="Rounded Rectangle 6"/>
          <p:cNvSpPr/>
          <p:nvPr/>
        </p:nvSpPr>
        <p:spPr>
          <a:xfrm>
            <a:off x="594360" y="507492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868680" y="5248656"/>
            <a:ext cx="10378440" cy="310896"/>
          </a:xfrm>
          <a:prstGeom prst="rect">
            <a:avLst/>
          </a:prstGeom>
          <a:noFill/>
        </p:spPr>
        <p:txBody>
          <a:bodyPr wrap="square">
            <a:spAutoFit/>
          </a:bodyPr>
          <a:lstStyle/>
          <a:p>
            <a:pPr algn="l"/>
            <a:r>
              <a:rPr sz="1450" b="1">
                <a:solidFill>
                  <a:srgbClr val="1F3759"/>
                </a:solidFill>
                <a:latin typeface="Aptos"/>
              </a:rPr>
              <a:t>Reference: Social Work England (2026)</a:t>
            </a:r>
          </a:p>
        </p:txBody>
      </p:sp>
      <p:sp>
        <p:nvSpPr>
          <p:cNvPr id="9" name="TextBox 8"/>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1</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1. My chosen career – Social Worker</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Social work is a regulated profession in England. Social workers listen to and support individuals, families and communities, help people find solutions and promote human rights and wellbeing. To become a social worker in England, a person needs a recognised social work qualification and registration with Social Work England.</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2</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2. Current Job Advertisement</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I found a current Social Worker advertisement in Birmingham for Birmingham City Council’s Discharge to Access (D2A) service. The role involves assessing people after hospital discharge, planning support and helping people maintain choice, control and independence. The advert asks for a recognised Social Work qualification, Social Work England registration and two years of post-qualifying experience. It also requires knowledge of the Care Act 2014, safeguarding and the Mental Capacity Act 2005. The advert was posted on 10 September 2026 and the closing date is 10 October 2026.</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Hays Social Care (2026) ‘Social Work Job – D2A’, Birmingham. Jobs.co.uk. Available at: jobs.co.uk (Accessed: 8 October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3</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3. What the job requires</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The job requires assessment and analysis skills, care and support planning, person-centred practice and the ability to promote independence. The Social Worker must understand legislation and safeguarding and work with other professionals. These requirements match Social Work England standards about rights, dignity, listening, trust, confidentiality and professional responsibility.</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Hays Social Care (2026);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4</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4. My strengths</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One of my main strengths is that I am caring and I like helping people when they are struggling. I am interested in Health and Social Care and I can listen to people and speak to them respectfully. I am patient and willing to learn. These strengths are useful in Social Work because the profession requires empathy, respect, listening and a commitment to people’s wellbeing.</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5</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5. My weaknesses and how I can improve</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One weakness is that I am still developing confidence in professional and academic English. I do not yet have a Social Work degree or professional registration. I also need more practical experience with assessment, safeguarding and record keeping. I can improve by completing the correct qualification, practising communication, gaining experience through placements or volunteering, and asking for feedback.</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 National Careers Service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6</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6. My opportunities</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I can complete an approved Social Work degree, use placements to gain experience and volunteer in a care or community setting. I can learn more about safeguarding, the Care Act 2014 and the Mental Capacity Act 2005. After becoming qualified and registered, I can use supervision, training and continuing professional development to improve my skills.</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National Careers Service (2026);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7</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7. Threats and how I can manage them</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Social Work can include emotional situations, heavy workloads, difficult conversations and complex cases. A lack of experience could also make it harder to get my first professional role. I can reduce these threats with good time management, supervision, support, preparation, placements and continued learning.</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8</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8. How I will use my strengths</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I can use my strengths to overcome my weaknesses and minimise threats. My caring attitude can help me build trust, while my listening skills can help me understand people’s needs. My interest in Health and Social Care can help me learn legislation and standards. My willingness to learn can help me build experience through education, placements and feedback.</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9</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9. Conclusion</a:t>
            </a:r>
          </a:p>
        </p:txBody>
      </p:sp>
      <p:sp>
        <p:nvSpPr>
          <p:cNvPr id="4" name="Rounded Rectangle 3"/>
          <p:cNvSpPr/>
          <p:nvPr/>
        </p:nvSpPr>
        <p:spPr>
          <a:xfrm>
            <a:off x="594360" y="1234440"/>
            <a:ext cx="10972800" cy="425196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68680" y="1627632"/>
            <a:ext cx="10378440" cy="3474720"/>
          </a:xfrm>
          <a:prstGeom prst="rect">
            <a:avLst/>
          </a:prstGeom>
          <a:noFill/>
        </p:spPr>
        <p:txBody>
          <a:bodyPr wrap="square">
            <a:spAutoFit/>
          </a:bodyPr>
          <a:lstStyle/>
          <a:p>
            <a:pPr algn="l"/>
            <a:r>
              <a:rPr sz="2400" b="0">
                <a:solidFill>
                  <a:srgbClr val="23282D"/>
                </a:solidFill>
                <a:latin typeface="Aptos"/>
              </a:rPr>
              <a:t>Social Work is a suitable career for me because I enjoy helping people and I am interested in Health and Social Care. My strengths are caring, listening, communication and willingness to learn. My weaknesses can improve through education, placements, practice and feedback. My long-term goal is to become a safe, respectful and professional Social Worker who supports people with dignity.</a:t>
            </a:r>
          </a:p>
        </p:txBody>
      </p:sp>
      <p:sp>
        <p:nvSpPr>
          <p:cNvPr id="6" name="Rounded Rectangle 5"/>
          <p:cNvSpPr/>
          <p:nvPr/>
        </p:nvSpPr>
        <p:spPr>
          <a:xfrm>
            <a:off x="594360" y="5715000"/>
            <a:ext cx="10972800" cy="658368"/>
          </a:xfrm>
          <a:prstGeom prst="roundRect">
            <a:avLst/>
          </a:prstGeom>
          <a:solidFill>
            <a:srgbClr val="E8F1F3"/>
          </a:solidFill>
          <a:ln>
            <a:solidFill>
              <a:srgbClr val="2D696E"/>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868680" y="5888736"/>
            <a:ext cx="10378440" cy="310896"/>
          </a:xfrm>
          <a:prstGeom prst="rect">
            <a:avLst/>
          </a:prstGeom>
          <a:noFill/>
        </p:spPr>
        <p:txBody>
          <a:bodyPr wrap="square">
            <a:spAutoFit/>
          </a:bodyPr>
          <a:lstStyle/>
          <a:p>
            <a:pPr algn="l"/>
            <a:r>
              <a:rPr sz="1450" b="1">
                <a:solidFill>
                  <a:srgbClr val="1F3759"/>
                </a:solidFill>
                <a:latin typeface="Aptos"/>
              </a:rPr>
              <a:t>Reference: Social Work England (2026); National Careers Service (2026)</a:t>
            </a:r>
          </a:p>
        </p:txBody>
      </p:sp>
      <p:sp>
        <p:nvSpPr>
          <p:cNvPr id="8" name="TextBox 7"/>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10</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F5F8FA"/>
        </a:solidFill>
        <a:effectLst/>
      </p:bgPr>
    </p:bg>
    <p:spTree>
      <p:nvGrpSpPr>
        <p:cNvPr id="1" name=""/>
        <p:cNvGrpSpPr/>
        <p:nvPr/>
      </p:nvGrpSpPr>
      <p:grpSpPr/>
      <p:sp>
        <p:nvSpPr>
          <p:cNvPr id="2" name="Rectangle 1"/>
          <p:cNvSpPr/>
          <p:nvPr/>
        </p:nvSpPr>
        <p:spPr>
          <a:xfrm>
            <a:off x="0" y="0"/>
            <a:ext cx="12191695" cy="914400"/>
          </a:xfrm>
          <a:prstGeom prst="rect">
            <a:avLst/>
          </a:prstGeom>
          <a:solidFill>
            <a:srgbClr val="1F37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64592"/>
            <a:ext cx="11064240" cy="502920"/>
          </a:xfrm>
          <a:prstGeom prst="rect">
            <a:avLst/>
          </a:prstGeom>
          <a:noFill/>
        </p:spPr>
        <p:txBody>
          <a:bodyPr wrap="square">
            <a:spAutoFit/>
          </a:bodyPr>
          <a:lstStyle/>
          <a:p>
            <a:pPr algn="l"/>
            <a:r>
              <a:rPr sz="2900" b="1">
                <a:solidFill>
                  <a:srgbClr val="FFFFFF"/>
                </a:solidFill>
                <a:latin typeface="Aptos"/>
              </a:rPr>
              <a:t>References – 6 sources</a:t>
            </a:r>
          </a:p>
        </p:txBody>
      </p:sp>
      <p:sp>
        <p:nvSpPr>
          <p:cNvPr id="4" name="Rounded Rectangle 3"/>
          <p:cNvSpPr/>
          <p:nvPr/>
        </p:nvSpPr>
        <p:spPr>
          <a:xfrm>
            <a:off x="640080" y="1188720"/>
            <a:ext cx="10927080" cy="5212080"/>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96112" y="1444752"/>
            <a:ext cx="10378440" cy="4709160"/>
          </a:xfrm>
          <a:prstGeom prst="rect">
            <a:avLst/>
          </a:prstGeom>
          <a:noFill/>
        </p:spPr>
        <p:txBody>
          <a:bodyPr wrap="square">
            <a:spAutoFit/>
          </a:bodyPr>
          <a:lstStyle/>
          <a:p>
            <a:pPr algn="l"/>
            <a:r>
              <a:rPr sz="1550" b="0">
                <a:solidFill>
                  <a:srgbClr val="23282D"/>
                </a:solidFill>
                <a:latin typeface="Aptos"/>
              </a:rPr>
              <a:t>Hays Social Care (2026) ‘Social Work Job – D2A’, Birmingham. Posted 10 September 2026; closing 10 October 2026. Available at: jobs.co.uk (Accessed: 8 October 2026).
Social Work England (2026) ‘Professional standards’. Available at: socialworkengland.org.uk/standards/professional-standards/ (Accessed: 8 October 2026).
Social Work England (2026) ‘About social work’. Available at: socialworkengland.org.uk/about/about-social-work (Accessed: 8 October 2026).
National Careers Service (2026) ‘Social worker’. Available at: nationalcareers.service.gov.uk/job-profiles/social-worker (Accessed: 8 October 2026).
GOV.UK (2026) ‘Care and support statutory guidance’. Available at: gov.uk/government/publications/care-act-statutory-guidance (Accessed: 8 October 2026).
GOV.UK (2025) ‘Mental Capacity Act 2005: code of practice’. Available at: gov.uk/government/publications/mental-capacity-act-code-of-practice (Accessed: 8 October 2026).</a:t>
            </a:r>
          </a:p>
        </p:txBody>
      </p:sp>
      <p:sp>
        <p:nvSpPr>
          <p:cNvPr id="6" name="TextBox 5"/>
          <p:cNvSpPr txBox="1"/>
          <p:nvPr/>
        </p:nvSpPr>
        <p:spPr>
          <a:xfrm>
            <a:off x="685800" y="6446520"/>
            <a:ext cx="10789920" cy="219456"/>
          </a:xfrm>
          <a:prstGeom prst="rect">
            <a:avLst/>
          </a:prstGeom>
          <a:noFill/>
        </p:spPr>
        <p:txBody>
          <a:bodyPr wrap="square">
            <a:spAutoFit/>
          </a:bodyPr>
          <a:lstStyle/>
          <a:p>
            <a:pPr algn="l"/>
            <a:r>
              <a:rPr sz="1050" b="0">
                <a:solidFill>
                  <a:srgbClr val="2D696E"/>
                </a:solidFill>
                <a:latin typeface="Aptos"/>
              </a:rPr>
              <a:t>Social Worker – Self-Awareness Presentation | 12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