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tags/tag3.xml" ContentType="application/vnd.openxmlformats-officedocument.presentationml.tags+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tags/tag7.xml" ContentType="application/vnd.openxmlformats-officedocument.presentationml.tags+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tags/tag9.xml" ContentType="application/vnd.openxmlformats-officedocument.presentationml.tags+xml"/>
  <Override PartName="/ppt/notesSlides/notesSlide25.xml" ContentType="application/vnd.openxmlformats-officedocument.presentationml.notesSlide+xml"/>
  <Override PartName="/ppt/tags/tag10.xml" ContentType="application/vnd.openxmlformats-officedocument.presentationml.tags+xml"/>
  <Override PartName="/ppt/notesSlides/notesSlide26.xml" ContentType="application/vnd.openxmlformats-officedocument.presentationml.notesSlide+xml"/>
  <Override PartName="/ppt/tags/tag11.xml" ContentType="application/vnd.openxmlformats-officedocument.presentationml.tags+xml"/>
  <Override PartName="/ppt/notesSlides/notesSlide27.xml" ContentType="application/vnd.openxmlformats-officedocument.presentationml.notesSlide+xml"/>
  <Override PartName="/ppt/tags/tag12.xml" ContentType="application/vnd.openxmlformats-officedocument.presentationml.tags+xml"/>
  <Override PartName="/ppt/notesSlides/notesSlide28.xml" ContentType="application/vnd.openxmlformats-officedocument.presentationml.notesSlide+xml"/>
  <Override PartName="/ppt/tags/tag13.xml" ContentType="application/vnd.openxmlformats-officedocument.presentationml.tags+xml"/>
  <Override PartName="/ppt/notesSlides/notesSlide29.xml" ContentType="application/vnd.openxmlformats-officedocument.presentationml.notesSlide+xml"/>
  <Override PartName="/ppt/tags/tag14.xml" ContentType="application/vnd.openxmlformats-officedocument.presentationml.tags+xml"/>
  <Override PartName="/ppt/notesSlides/notesSlide30.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9"/>
  </p:notesMasterIdLst>
  <p:sldIdLst>
    <p:sldId id="719" r:id="rId7"/>
    <p:sldId id="301" r:id="rId8"/>
    <p:sldId id="302" r:id="rId9"/>
    <p:sldId id="331" r:id="rId10"/>
    <p:sldId id="730" r:id="rId11"/>
    <p:sldId id="731" r:id="rId12"/>
    <p:sldId id="736" r:id="rId13"/>
    <p:sldId id="436" r:id="rId14"/>
    <p:sldId id="760" r:id="rId15"/>
    <p:sldId id="735" r:id="rId16"/>
    <p:sldId id="737" r:id="rId17"/>
    <p:sldId id="732" r:id="rId18"/>
    <p:sldId id="449" r:id="rId19"/>
    <p:sldId id="450" r:id="rId20"/>
    <p:sldId id="451" r:id="rId21"/>
    <p:sldId id="761" r:id="rId22"/>
    <p:sldId id="452" r:id="rId23"/>
    <p:sldId id="453" r:id="rId24"/>
    <p:sldId id="763" r:id="rId25"/>
    <p:sldId id="454" r:id="rId26"/>
    <p:sldId id="733" r:id="rId27"/>
    <p:sldId id="734" r:id="rId28"/>
    <p:sldId id="722" r:id="rId29"/>
    <p:sldId id="750" r:id="rId30"/>
    <p:sldId id="370" r:id="rId31"/>
    <p:sldId id="628" r:id="rId32"/>
    <p:sldId id="1020" r:id="rId33"/>
    <p:sldId id="1021" r:id="rId34"/>
    <p:sldId id="1023" r:id="rId35"/>
    <p:sldId id="1024" r:id="rId36"/>
    <p:sldId id="1028" r:id="rId37"/>
    <p:sldId id="1025" r:id="rId38"/>
    <p:sldId id="1029" r:id="rId39"/>
    <p:sldId id="1046" r:id="rId40"/>
    <p:sldId id="1031" r:id="rId41"/>
    <p:sldId id="1047" r:id="rId42"/>
    <p:sldId id="1036" r:id="rId43"/>
    <p:sldId id="1037" r:id="rId44"/>
    <p:sldId id="1044" r:id="rId45"/>
    <p:sldId id="1063" r:id="rId46"/>
    <p:sldId id="931" r:id="rId47"/>
    <p:sldId id="72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EC6A8-B860-45D0-9AA1-0323E449BC1C}" v="9" dt="2026-02-23T10:51:06.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2" autoAdjust="0"/>
    <p:restoredTop sz="78402" autoAdjust="0"/>
  </p:normalViewPr>
  <p:slideViewPr>
    <p:cSldViewPr snapToGrid="0">
      <p:cViewPr varScale="1">
        <p:scale>
          <a:sx n="66" d="100"/>
          <a:sy n="66" d="100"/>
        </p:scale>
        <p:origin x="110"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0722E61-A757-4134-8CBB-8B7208677708}"/>
    <pc:docChg chg="undo custSel addSld delSld modSld">
      <pc:chgData name="Stalin Jacob Wilson Packia Dhas" userId="050d7d71-3621-4503-95e8-1c9a9d962492" providerId="ADAL" clId="{00722E61-A757-4134-8CBB-8B7208677708}" dt="2026-02-23T10:55:11.059" v="2015" actId="47"/>
      <pc:docMkLst>
        <pc:docMk/>
      </pc:docMkLst>
      <pc:sldChg chg="modSp del mod">
        <pc:chgData name="Stalin Jacob Wilson Packia Dhas" userId="050d7d71-3621-4503-95e8-1c9a9d962492" providerId="ADAL" clId="{00722E61-A757-4134-8CBB-8B7208677708}" dt="2026-02-23T10:55:02.972" v="1996" actId="47"/>
        <pc:sldMkLst>
          <pc:docMk/>
          <pc:sldMk cId="1635377456" sldId="256"/>
        </pc:sldMkLst>
        <pc:spChg chg="mod">
          <ac:chgData name="Stalin Jacob Wilson Packia Dhas" userId="050d7d71-3621-4503-95e8-1c9a9d962492" providerId="ADAL" clId="{00722E61-A757-4134-8CBB-8B7208677708}" dt="2026-02-23T10:53:20.219" v="1880"/>
          <ac:spMkLst>
            <pc:docMk/>
            <pc:sldMk cId="1635377456" sldId="256"/>
            <ac:spMk id="8" creationId="{673E8BAD-98D4-449C-BF4C-B459024005A5}"/>
          </ac:spMkLst>
        </pc:spChg>
        <pc:spChg chg="mod">
          <ac:chgData name="Stalin Jacob Wilson Packia Dhas" userId="050d7d71-3621-4503-95e8-1c9a9d962492" providerId="ADAL" clId="{00722E61-A757-4134-8CBB-8B7208677708}" dt="2026-02-23T10:53:20.370" v="1950"/>
          <ac:spMkLst>
            <pc:docMk/>
            <pc:sldMk cId="1635377456" sldId="256"/>
            <ac:spMk id="10" creationId="{0632BBCF-3373-43CE-BA7B-0DA138CBB38F}"/>
          </ac:spMkLst>
        </pc:spChg>
        <pc:spChg chg="mod">
          <ac:chgData name="Stalin Jacob Wilson Packia Dhas" userId="050d7d71-3621-4503-95e8-1c9a9d962492" providerId="ADAL" clId="{00722E61-A757-4134-8CBB-8B7208677708}" dt="2026-02-23T10:53:20.219" v="1875"/>
          <ac:spMkLst>
            <pc:docMk/>
            <pc:sldMk cId="1635377456" sldId="256"/>
            <ac:spMk id="12" creationId="{2CECD959-85D3-4FC0-AFDC-7AB585664734}"/>
          </ac:spMkLst>
        </pc:spChg>
        <pc:spChg chg="mod">
          <ac:chgData name="Stalin Jacob Wilson Packia Dhas" userId="050d7d71-3621-4503-95e8-1c9a9d962492" providerId="ADAL" clId="{00722E61-A757-4134-8CBB-8B7208677708}" dt="2026-02-23T10:53:20.217" v="1871"/>
          <ac:spMkLst>
            <pc:docMk/>
            <pc:sldMk cId="1635377456" sldId="256"/>
            <ac:spMk id="14" creationId="{40CA879B-F48C-4027-AEF0-95271B0BD4F1}"/>
          </ac:spMkLst>
        </pc:spChg>
        <pc:spChg chg="mod">
          <ac:chgData name="Stalin Jacob Wilson Packia Dhas" userId="050d7d71-3621-4503-95e8-1c9a9d962492" providerId="ADAL" clId="{00722E61-A757-4134-8CBB-8B7208677708}" dt="2026-02-23T10:53:20.219" v="1876"/>
          <ac:spMkLst>
            <pc:docMk/>
            <pc:sldMk cId="1635377456" sldId="256"/>
            <ac:spMk id="16" creationId="{BBD138BD-953E-4F36-9985-8E23DD4EC54D}"/>
          </ac:spMkLst>
        </pc:spChg>
        <pc:spChg chg="mod">
          <ac:chgData name="Stalin Jacob Wilson Packia Dhas" userId="050d7d71-3621-4503-95e8-1c9a9d962492" providerId="ADAL" clId="{00722E61-A757-4134-8CBB-8B7208677708}" dt="2026-02-23T10:53:20.219" v="1872"/>
          <ac:spMkLst>
            <pc:docMk/>
            <pc:sldMk cId="1635377456" sldId="256"/>
            <ac:spMk id="18" creationId="{AC150BB5-24B5-4ADD-8BBC-578E7BD7F945}"/>
          </ac:spMkLst>
        </pc:spChg>
        <pc:spChg chg="mod">
          <ac:chgData name="Stalin Jacob Wilson Packia Dhas" userId="050d7d71-3621-4503-95e8-1c9a9d962492" providerId="ADAL" clId="{00722E61-A757-4134-8CBB-8B7208677708}" dt="2026-02-23T10:53:20.219" v="1877"/>
          <ac:spMkLst>
            <pc:docMk/>
            <pc:sldMk cId="1635377456" sldId="256"/>
            <ac:spMk id="20" creationId="{64DD0818-9D39-474F-B52E-E661915046C5}"/>
          </ac:spMkLst>
        </pc:spChg>
        <pc:spChg chg="mod">
          <ac:chgData name="Stalin Jacob Wilson Packia Dhas" userId="050d7d71-3621-4503-95e8-1c9a9d962492" providerId="ADAL" clId="{00722E61-A757-4134-8CBB-8B7208677708}" dt="2026-02-23T10:53:20.219" v="1873"/>
          <ac:spMkLst>
            <pc:docMk/>
            <pc:sldMk cId="1635377456" sldId="256"/>
            <ac:spMk id="22" creationId="{4E541975-377E-439A-BA05-D13D9AAD8C9C}"/>
          </ac:spMkLst>
        </pc:spChg>
        <pc:spChg chg="mod">
          <ac:chgData name="Stalin Jacob Wilson Packia Dhas" userId="050d7d71-3621-4503-95e8-1c9a9d962492" providerId="ADAL" clId="{00722E61-A757-4134-8CBB-8B7208677708}" dt="2026-02-23T10:53:20.219" v="1878"/>
          <ac:spMkLst>
            <pc:docMk/>
            <pc:sldMk cId="1635377456" sldId="256"/>
            <ac:spMk id="24" creationId="{4E1634B4-1A7E-4ED5-B97F-7D486C79B09E}"/>
          </ac:spMkLst>
        </pc:spChg>
        <pc:spChg chg="mod">
          <ac:chgData name="Stalin Jacob Wilson Packia Dhas" userId="050d7d71-3621-4503-95e8-1c9a9d962492" providerId="ADAL" clId="{00722E61-A757-4134-8CBB-8B7208677708}" dt="2026-02-23T10:53:20.219" v="1874"/>
          <ac:spMkLst>
            <pc:docMk/>
            <pc:sldMk cId="1635377456" sldId="256"/>
            <ac:spMk id="26" creationId="{CDFAA565-B4A2-45BB-8177-2F2062ABFE41}"/>
          </ac:spMkLst>
        </pc:spChg>
      </pc:sldChg>
      <pc:sldChg chg="modNotesTx">
        <pc:chgData name="Stalin Jacob Wilson Packia Dhas" userId="050d7d71-3621-4503-95e8-1c9a9d962492" providerId="ADAL" clId="{00722E61-A757-4134-8CBB-8B7208677708}" dt="2026-02-23T10:53:26.952" v="1981" actId="6549"/>
        <pc:sldMkLst>
          <pc:docMk/>
          <pc:sldMk cId="1572649805" sldId="331"/>
        </pc:sldMkLst>
      </pc:sldChg>
      <pc:sldChg chg="modNotesTx">
        <pc:chgData name="Stalin Jacob Wilson Packia Dhas" userId="050d7d71-3621-4503-95e8-1c9a9d962492" providerId="ADAL" clId="{00722E61-A757-4134-8CBB-8B7208677708}" dt="2026-02-23T10:53:40.574" v="1984" actId="6549"/>
        <pc:sldMkLst>
          <pc:docMk/>
          <pc:sldMk cId="0" sldId="436"/>
        </pc:sldMkLst>
      </pc:sldChg>
      <pc:sldChg chg="modNotesTx">
        <pc:chgData name="Stalin Jacob Wilson Packia Dhas" userId="050d7d71-3621-4503-95e8-1c9a9d962492" providerId="ADAL" clId="{00722E61-A757-4134-8CBB-8B7208677708}" dt="2026-02-23T10:53:51.696" v="1986" actId="6549"/>
        <pc:sldMkLst>
          <pc:docMk/>
          <pc:sldMk cId="0" sldId="449"/>
        </pc:sldMkLst>
      </pc:sldChg>
      <pc:sldChg chg="modNotesTx">
        <pc:chgData name="Stalin Jacob Wilson Packia Dhas" userId="050d7d71-3621-4503-95e8-1c9a9d962492" providerId="ADAL" clId="{00722E61-A757-4134-8CBB-8B7208677708}" dt="2026-02-23T10:54:07.405" v="1987" actId="6549"/>
        <pc:sldMkLst>
          <pc:docMk/>
          <pc:sldMk cId="2342478232" sldId="628"/>
        </pc:sldMkLst>
      </pc:sldChg>
      <pc:sldChg chg="add del">
        <pc:chgData name="Stalin Jacob Wilson Packia Dhas" userId="050d7d71-3621-4503-95e8-1c9a9d962492" providerId="ADAL" clId="{00722E61-A757-4134-8CBB-8B7208677708}" dt="2026-02-23T10:55:10.447" v="2014" actId="47"/>
        <pc:sldMkLst>
          <pc:docMk/>
          <pc:sldMk cId="1608782815" sldId="721"/>
        </pc:sldMkLst>
      </pc:sldChg>
      <pc:sldChg chg="modNotesTx">
        <pc:chgData name="Stalin Jacob Wilson Packia Dhas" userId="050d7d71-3621-4503-95e8-1c9a9d962492" providerId="ADAL" clId="{00722E61-A757-4134-8CBB-8B7208677708}" dt="2026-02-23T10:53:31.184" v="1982" actId="6549"/>
        <pc:sldMkLst>
          <pc:docMk/>
          <pc:sldMk cId="2072611135" sldId="730"/>
        </pc:sldMkLst>
      </pc:sldChg>
      <pc:sldChg chg="modNotesTx">
        <pc:chgData name="Stalin Jacob Wilson Packia Dhas" userId="050d7d71-3621-4503-95e8-1c9a9d962492" providerId="ADAL" clId="{00722E61-A757-4134-8CBB-8B7208677708}" dt="2026-02-23T10:53:36.907" v="1983" actId="6549"/>
        <pc:sldMkLst>
          <pc:docMk/>
          <pc:sldMk cId="4066528373" sldId="736"/>
        </pc:sldMkLst>
      </pc:sldChg>
      <pc:sldChg chg="modNotesTx">
        <pc:chgData name="Stalin Jacob Wilson Packia Dhas" userId="050d7d71-3621-4503-95e8-1c9a9d962492" providerId="ADAL" clId="{00722E61-A757-4134-8CBB-8B7208677708}" dt="2026-02-23T10:53:44.370" v="1985" actId="6549"/>
        <pc:sldMkLst>
          <pc:docMk/>
          <pc:sldMk cId="3025242833" sldId="760"/>
        </pc:sldMkLst>
      </pc:sldChg>
      <pc:sldChg chg="add del">
        <pc:chgData name="Stalin Jacob Wilson Packia Dhas" userId="050d7d71-3621-4503-95e8-1c9a9d962492" providerId="ADAL" clId="{00722E61-A757-4134-8CBB-8B7208677708}" dt="2026-02-23T10:55:11.059" v="2015" actId="47"/>
        <pc:sldMkLst>
          <pc:docMk/>
          <pc:sldMk cId="67339031" sldId="931"/>
        </pc:sldMkLst>
      </pc:sldChg>
      <pc:sldChg chg="modNotesTx">
        <pc:chgData name="Stalin Jacob Wilson Packia Dhas" userId="050d7d71-3621-4503-95e8-1c9a9d962492" providerId="ADAL" clId="{00722E61-A757-4134-8CBB-8B7208677708}" dt="2026-02-23T10:54:12.310" v="1988" actId="6549"/>
        <pc:sldMkLst>
          <pc:docMk/>
          <pc:sldMk cId="93526812" sldId="1020"/>
        </pc:sldMkLst>
      </pc:sldChg>
      <pc:sldChg chg="modNotesTx">
        <pc:chgData name="Stalin Jacob Wilson Packia Dhas" userId="050d7d71-3621-4503-95e8-1c9a9d962492" providerId="ADAL" clId="{00722E61-A757-4134-8CBB-8B7208677708}" dt="2026-02-23T10:54:21.228" v="1989" actId="6549"/>
        <pc:sldMkLst>
          <pc:docMk/>
          <pc:sldMk cId="2819220687" sldId="1024"/>
        </pc:sldMkLst>
      </pc:sldChg>
      <pc:sldChg chg="modNotesTx">
        <pc:chgData name="Stalin Jacob Wilson Packia Dhas" userId="050d7d71-3621-4503-95e8-1c9a9d962492" providerId="ADAL" clId="{00722E61-A757-4134-8CBB-8B7208677708}" dt="2026-02-23T10:54:34.952" v="1991" actId="6549"/>
        <pc:sldMkLst>
          <pc:docMk/>
          <pc:sldMk cId="2496825515" sldId="1025"/>
        </pc:sldMkLst>
      </pc:sldChg>
      <pc:sldChg chg="modNotesTx">
        <pc:chgData name="Stalin Jacob Wilson Packia Dhas" userId="050d7d71-3621-4503-95e8-1c9a9d962492" providerId="ADAL" clId="{00722E61-A757-4134-8CBB-8B7208677708}" dt="2026-02-23T10:54:27.086" v="1990" actId="6549"/>
        <pc:sldMkLst>
          <pc:docMk/>
          <pc:sldMk cId="1559086933" sldId="1028"/>
        </pc:sldMkLst>
      </pc:sldChg>
      <pc:sldChg chg="modNotesTx">
        <pc:chgData name="Stalin Jacob Wilson Packia Dhas" userId="050d7d71-3621-4503-95e8-1c9a9d962492" providerId="ADAL" clId="{00722E61-A757-4134-8CBB-8B7208677708}" dt="2026-02-23T10:54:39.102" v="1992" actId="6549"/>
        <pc:sldMkLst>
          <pc:docMk/>
          <pc:sldMk cId="2527759695" sldId="1029"/>
        </pc:sldMkLst>
      </pc:sldChg>
      <pc:sldChg chg="modNotesTx">
        <pc:chgData name="Stalin Jacob Wilson Packia Dhas" userId="050d7d71-3621-4503-95e8-1c9a9d962492" providerId="ADAL" clId="{00722E61-A757-4134-8CBB-8B7208677708}" dt="2026-02-23T10:54:47.995" v="1994" actId="6549"/>
        <pc:sldMkLst>
          <pc:docMk/>
          <pc:sldMk cId="2015495621" sldId="1031"/>
        </pc:sldMkLst>
      </pc:sldChg>
      <pc:sldChg chg="modNotesTx">
        <pc:chgData name="Stalin Jacob Wilson Packia Dhas" userId="050d7d71-3621-4503-95e8-1c9a9d962492" providerId="ADAL" clId="{00722E61-A757-4134-8CBB-8B7208677708}" dt="2026-02-23T10:54:42.905" v="1993" actId="6549"/>
        <pc:sldMkLst>
          <pc:docMk/>
          <pc:sldMk cId="1542372432" sldId="1046"/>
        </pc:sldMkLst>
      </pc:sldChg>
      <pc:sldChg chg="modNotesTx">
        <pc:chgData name="Stalin Jacob Wilson Packia Dhas" userId="050d7d71-3621-4503-95e8-1c9a9d962492" providerId="ADAL" clId="{00722E61-A757-4134-8CBB-8B7208677708}" dt="2026-02-23T10:54:54.460" v="1995" actId="6549"/>
        <pc:sldMkLst>
          <pc:docMk/>
          <pc:sldMk cId="1129491037" sldId="1047"/>
        </pc:sldMkLst>
      </pc:sldChg>
      <pc:sldChg chg="modSp del mod">
        <pc:chgData name="Stalin Jacob Wilson Packia Dhas" userId="050d7d71-3621-4503-95e8-1c9a9d962492" providerId="ADAL" clId="{00722E61-A757-4134-8CBB-8B7208677708}" dt="2026-02-23T10:55:03.515" v="1997" actId="47"/>
        <pc:sldMkLst>
          <pc:docMk/>
          <pc:sldMk cId="838249671" sldId="1048"/>
        </pc:sldMkLst>
        <pc:spChg chg="mod">
          <ac:chgData name="Stalin Jacob Wilson Packia Dhas" userId="050d7d71-3621-4503-95e8-1c9a9d962492" providerId="ADAL" clId="{00722E61-A757-4134-8CBB-8B7208677708}" dt="2026-02-23T10:53:20.373" v="1952"/>
          <ac:spMkLst>
            <pc:docMk/>
            <pc:sldMk cId="838249671" sldId="1048"/>
            <ac:spMk id="9" creationId="{F1245B9B-61D5-4F38-B89F-18FB4421FC14}"/>
          </ac:spMkLst>
        </pc:spChg>
        <pc:spChg chg="mod">
          <ac:chgData name="Stalin Jacob Wilson Packia Dhas" userId="050d7d71-3621-4503-95e8-1c9a9d962492" providerId="ADAL" clId="{00722E61-A757-4134-8CBB-8B7208677708}" dt="2026-02-23T10:53:19.327" v="144"/>
          <ac:spMkLst>
            <pc:docMk/>
            <pc:sldMk cId="838249671" sldId="1048"/>
            <ac:spMk id="26" creationId="{CCD221E6-DF37-4D14-BF21-40A0BB1A56DF}"/>
          </ac:spMkLst>
        </pc:spChg>
      </pc:sldChg>
      <pc:sldChg chg="modSp del mod">
        <pc:chgData name="Stalin Jacob Wilson Packia Dhas" userId="050d7d71-3621-4503-95e8-1c9a9d962492" providerId="ADAL" clId="{00722E61-A757-4134-8CBB-8B7208677708}" dt="2026-02-23T10:55:04.168" v="1998" actId="47"/>
        <pc:sldMkLst>
          <pc:docMk/>
          <pc:sldMk cId="3729826419" sldId="1049"/>
        </pc:sldMkLst>
        <pc:spChg chg="mod">
          <ac:chgData name="Stalin Jacob Wilson Packia Dhas" userId="050d7d71-3621-4503-95e8-1c9a9d962492" providerId="ADAL" clId="{00722E61-A757-4134-8CBB-8B7208677708}" dt="2026-02-23T10:53:20.243" v="1890"/>
          <ac:spMkLst>
            <pc:docMk/>
            <pc:sldMk cId="3729826419" sldId="1049"/>
            <ac:spMk id="8" creationId="{F39D4069-B441-48E6-8096-705373AC9415}"/>
          </ac:spMkLst>
        </pc:spChg>
        <pc:spChg chg="mod">
          <ac:chgData name="Stalin Jacob Wilson Packia Dhas" userId="050d7d71-3621-4503-95e8-1c9a9d962492" providerId="ADAL" clId="{00722E61-A757-4134-8CBB-8B7208677708}" dt="2026-02-23T10:53:20.373" v="1954"/>
          <ac:spMkLst>
            <pc:docMk/>
            <pc:sldMk cId="3729826419" sldId="1049"/>
            <ac:spMk id="10" creationId="{87041D50-8D96-4489-A043-BA984AD13C5A}"/>
          </ac:spMkLst>
        </pc:spChg>
        <pc:spChg chg="mod">
          <ac:chgData name="Stalin Jacob Wilson Packia Dhas" userId="050d7d71-3621-4503-95e8-1c9a9d962492" providerId="ADAL" clId="{00722E61-A757-4134-8CBB-8B7208677708}" dt="2026-02-23T10:53:20.243" v="1885"/>
          <ac:spMkLst>
            <pc:docMk/>
            <pc:sldMk cId="3729826419" sldId="1049"/>
            <ac:spMk id="12" creationId="{9B2C153A-2682-4754-93E8-EA6ACF50F8F1}"/>
          </ac:spMkLst>
        </pc:spChg>
        <pc:spChg chg="mod">
          <ac:chgData name="Stalin Jacob Wilson Packia Dhas" userId="050d7d71-3621-4503-95e8-1c9a9d962492" providerId="ADAL" clId="{00722E61-A757-4134-8CBB-8B7208677708}" dt="2026-02-23T10:53:20.240" v="1881"/>
          <ac:spMkLst>
            <pc:docMk/>
            <pc:sldMk cId="3729826419" sldId="1049"/>
            <ac:spMk id="14" creationId="{07D64438-4366-4AFC-B6F6-652310CA34B3}"/>
          </ac:spMkLst>
        </pc:spChg>
        <pc:spChg chg="mod">
          <ac:chgData name="Stalin Jacob Wilson Packia Dhas" userId="050d7d71-3621-4503-95e8-1c9a9d962492" providerId="ADAL" clId="{00722E61-A757-4134-8CBB-8B7208677708}" dt="2026-02-23T10:53:20.243" v="1886"/>
          <ac:spMkLst>
            <pc:docMk/>
            <pc:sldMk cId="3729826419" sldId="1049"/>
            <ac:spMk id="16" creationId="{826BDDAB-B0B7-473B-974D-865D299BCD5D}"/>
          </ac:spMkLst>
        </pc:spChg>
        <pc:spChg chg="mod">
          <ac:chgData name="Stalin Jacob Wilson Packia Dhas" userId="050d7d71-3621-4503-95e8-1c9a9d962492" providerId="ADAL" clId="{00722E61-A757-4134-8CBB-8B7208677708}" dt="2026-02-23T10:53:20.240" v="1882"/>
          <ac:spMkLst>
            <pc:docMk/>
            <pc:sldMk cId="3729826419" sldId="1049"/>
            <ac:spMk id="18" creationId="{57F6E832-DEB9-4A48-A1D8-2AEB0228CBE7}"/>
          </ac:spMkLst>
        </pc:spChg>
        <pc:spChg chg="mod">
          <ac:chgData name="Stalin Jacob Wilson Packia Dhas" userId="050d7d71-3621-4503-95e8-1c9a9d962492" providerId="ADAL" clId="{00722E61-A757-4134-8CBB-8B7208677708}" dt="2026-02-23T10:53:20.243" v="1887"/>
          <ac:spMkLst>
            <pc:docMk/>
            <pc:sldMk cId="3729826419" sldId="1049"/>
            <ac:spMk id="20" creationId="{20F80182-1C10-4968-9871-F7E1BE8337D7}"/>
          </ac:spMkLst>
        </pc:spChg>
        <pc:spChg chg="mod">
          <ac:chgData name="Stalin Jacob Wilson Packia Dhas" userId="050d7d71-3621-4503-95e8-1c9a9d962492" providerId="ADAL" clId="{00722E61-A757-4134-8CBB-8B7208677708}" dt="2026-02-23T10:53:20.240" v="1883"/>
          <ac:spMkLst>
            <pc:docMk/>
            <pc:sldMk cId="3729826419" sldId="1049"/>
            <ac:spMk id="22" creationId="{E2D96303-5C7A-42F0-99B4-9A10C284A932}"/>
          </ac:spMkLst>
        </pc:spChg>
        <pc:spChg chg="mod">
          <ac:chgData name="Stalin Jacob Wilson Packia Dhas" userId="050d7d71-3621-4503-95e8-1c9a9d962492" providerId="ADAL" clId="{00722E61-A757-4134-8CBB-8B7208677708}" dt="2026-02-23T10:53:20.243" v="1888"/>
          <ac:spMkLst>
            <pc:docMk/>
            <pc:sldMk cId="3729826419" sldId="1049"/>
            <ac:spMk id="24" creationId="{9D3669ED-3CBE-4AB4-A4A3-E7FEB92ECB28}"/>
          </ac:spMkLst>
        </pc:spChg>
        <pc:spChg chg="mod">
          <ac:chgData name="Stalin Jacob Wilson Packia Dhas" userId="050d7d71-3621-4503-95e8-1c9a9d962492" providerId="ADAL" clId="{00722E61-A757-4134-8CBB-8B7208677708}" dt="2026-02-23T10:53:20.240" v="1884"/>
          <ac:spMkLst>
            <pc:docMk/>
            <pc:sldMk cId="3729826419" sldId="1049"/>
            <ac:spMk id="26" creationId="{66540279-2900-4F82-B841-40D36B0997C8}"/>
          </ac:spMkLst>
        </pc:spChg>
      </pc:sldChg>
      <pc:sldChg chg="modSp del mod">
        <pc:chgData name="Stalin Jacob Wilson Packia Dhas" userId="050d7d71-3621-4503-95e8-1c9a9d962492" providerId="ADAL" clId="{00722E61-A757-4134-8CBB-8B7208677708}" dt="2026-02-23T10:55:04.546" v="1999" actId="47"/>
        <pc:sldMkLst>
          <pc:docMk/>
          <pc:sldMk cId="2138780319" sldId="1050"/>
        </pc:sldMkLst>
        <pc:spChg chg="mod">
          <ac:chgData name="Stalin Jacob Wilson Packia Dhas" userId="050d7d71-3621-4503-95e8-1c9a9d962492" providerId="ADAL" clId="{00722E61-A757-4134-8CBB-8B7208677708}" dt="2026-02-23T10:53:20.383" v="1956"/>
          <ac:spMkLst>
            <pc:docMk/>
            <pc:sldMk cId="2138780319" sldId="1050"/>
            <ac:spMk id="9" creationId="{1218488D-7B8B-4ABC-9DFB-7C5E7CEF6957}"/>
          </ac:spMkLst>
        </pc:spChg>
        <pc:spChg chg="mod">
          <ac:chgData name="Stalin Jacob Wilson Packia Dhas" userId="050d7d71-3621-4503-95e8-1c9a9d962492" providerId="ADAL" clId="{00722E61-A757-4134-8CBB-8B7208677708}" dt="2026-02-23T10:53:19.335" v="147"/>
          <ac:spMkLst>
            <pc:docMk/>
            <pc:sldMk cId="2138780319" sldId="1050"/>
            <ac:spMk id="26" creationId="{C5387AE3-FBD3-4A6A-A786-CBB0E0C8A4EC}"/>
          </ac:spMkLst>
        </pc:spChg>
      </pc:sldChg>
      <pc:sldChg chg="modSp del mod">
        <pc:chgData name="Stalin Jacob Wilson Packia Dhas" userId="050d7d71-3621-4503-95e8-1c9a9d962492" providerId="ADAL" clId="{00722E61-A757-4134-8CBB-8B7208677708}" dt="2026-02-23T10:55:04.803" v="2000" actId="47"/>
        <pc:sldMkLst>
          <pc:docMk/>
          <pc:sldMk cId="2711768087" sldId="1051"/>
        </pc:sldMkLst>
        <pc:spChg chg="mod">
          <ac:chgData name="Stalin Jacob Wilson Packia Dhas" userId="050d7d71-3621-4503-95e8-1c9a9d962492" providerId="ADAL" clId="{00722E61-A757-4134-8CBB-8B7208677708}" dt="2026-02-23T10:53:20.260" v="1900"/>
          <ac:spMkLst>
            <pc:docMk/>
            <pc:sldMk cId="2711768087" sldId="1051"/>
            <ac:spMk id="8" creationId="{DB0D2D7A-5E9B-4869-B379-4F042FF0484F}"/>
          </ac:spMkLst>
        </pc:spChg>
        <pc:spChg chg="mod">
          <ac:chgData name="Stalin Jacob Wilson Packia Dhas" userId="050d7d71-3621-4503-95e8-1c9a9d962492" providerId="ADAL" clId="{00722E61-A757-4134-8CBB-8B7208677708}" dt="2026-02-23T10:53:20.383" v="1958"/>
          <ac:spMkLst>
            <pc:docMk/>
            <pc:sldMk cId="2711768087" sldId="1051"/>
            <ac:spMk id="10" creationId="{5AFC5ECF-CE22-4E06-A894-FC6613192978}"/>
          </ac:spMkLst>
        </pc:spChg>
        <pc:spChg chg="mod">
          <ac:chgData name="Stalin Jacob Wilson Packia Dhas" userId="050d7d71-3621-4503-95e8-1c9a9d962492" providerId="ADAL" clId="{00722E61-A757-4134-8CBB-8B7208677708}" dt="2026-02-23T10:53:20.260" v="1895"/>
          <ac:spMkLst>
            <pc:docMk/>
            <pc:sldMk cId="2711768087" sldId="1051"/>
            <ac:spMk id="12" creationId="{0A048C1E-8A2B-40D0-9292-5E27F3179F8A}"/>
          </ac:spMkLst>
        </pc:spChg>
        <pc:spChg chg="mod">
          <ac:chgData name="Stalin Jacob Wilson Packia Dhas" userId="050d7d71-3621-4503-95e8-1c9a9d962492" providerId="ADAL" clId="{00722E61-A757-4134-8CBB-8B7208677708}" dt="2026-02-23T10:53:20.258" v="1891"/>
          <ac:spMkLst>
            <pc:docMk/>
            <pc:sldMk cId="2711768087" sldId="1051"/>
            <ac:spMk id="14" creationId="{5CA2CD70-753E-421F-ACC0-5BCD8870EA70}"/>
          </ac:spMkLst>
        </pc:spChg>
        <pc:spChg chg="mod">
          <ac:chgData name="Stalin Jacob Wilson Packia Dhas" userId="050d7d71-3621-4503-95e8-1c9a9d962492" providerId="ADAL" clId="{00722E61-A757-4134-8CBB-8B7208677708}" dt="2026-02-23T10:53:20.260" v="1896"/>
          <ac:spMkLst>
            <pc:docMk/>
            <pc:sldMk cId="2711768087" sldId="1051"/>
            <ac:spMk id="16" creationId="{D42C74E4-2B82-40ED-8B2A-EDEDF4C949F2}"/>
          </ac:spMkLst>
        </pc:spChg>
        <pc:spChg chg="mod">
          <ac:chgData name="Stalin Jacob Wilson Packia Dhas" userId="050d7d71-3621-4503-95e8-1c9a9d962492" providerId="ADAL" clId="{00722E61-A757-4134-8CBB-8B7208677708}" dt="2026-02-23T10:53:20.260" v="1892"/>
          <ac:spMkLst>
            <pc:docMk/>
            <pc:sldMk cId="2711768087" sldId="1051"/>
            <ac:spMk id="18" creationId="{78F96D17-7580-4DBB-A834-AA4517BF54F8}"/>
          </ac:spMkLst>
        </pc:spChg>
        <pc:spChg chg="mod">
          <ac:chgData name="Stalin Jacob Wilson Packia Dhas" userId="050d7d71-3621-4503-95e8-1c9a9d962492" providerId="ADAL" clId="{00722E61-A757-4134-8CBB-8B7208677708}" dt="2026-02-23T10:53:20.260" v="1897"/>
          <ac:spMkLst>
            <pc:docMk/>
            <pc:sldMk cId="2711768087" sldId="1051"/>
            <ac:spMk id="20" creationId="{AD4465FA-E674-4A22-9726-5F4E7494D1D6}"/>
          </ac:spMkLst>
        </pc:spChg>
        <pc:spChg chg="mod">
          <ac:chgData name="Stalin Jacob Wilson Packia Dhas" userId="050d7d71-3621-4503-95e8-1c9a9d962492" providerId="ADAL" clId="{00722E61-A757-4134-8CBB-8B7208677708}" dt="2026-02-23T10:53:20.260" v="1893"/>
          <ac:spMkLst>
            <pc:docMk/>
            <pc:sldMk cId="2711768087" sldId="1051"/>
            <ac:spMk id="22" creationId="{BBE6559B-94E7-4930-976E-64D01D729F4D}"/>
          </ac:spMkLst>
        </pc:spChg>
        <pc:spChg chg="mod">
          <ac:chgData name="Stalin Jacob Wilson Packia Dhas" userId="050d7d71-3621-4503-95e8-1c9a9d962492" providerId="ADAL" clId="{00722E61-A757-4134-8CBB-8B7208677708}" dt="2026-02-23T10:53:20.260" v="1898"/>
          <ac:spMkLst>
            <pc:docMk/>
            <pc:sldMk cId="2711768087" sldId="1051"/>
            <ac:spMk id="24" creationId="{4681C9D5-A2BF-42A2-8CA2-D581B906E088}"/>
          </ac:spMkLst>
        </pc:spChg>
        <pc:spChg chg="mod">
          <ac:chgData name="Stalin Jacob Wilson Packia Dhas" userId="050d7d71-3621-4503-95e8-1c9a9d962492" providerId="ADAL" clId="{00722E61-A757-4134-8CBB-8B7208677708}" dt="2026-02-23T10:53:20.260" v="1894"/>
          <ac:spMkLst>
            <pc:docMk/>
            <pc:sldMk cId="2711768087" sldId="1051"/>
            <ac:spMk id="26" creationId="{21E129E3-9DB1-4C92-9E47-F322603516CF}"/>
          </ac:spMkLst>
        </pc:spChg>
      </pc:sldChg>
      <pc:sldChg chg="modSp del mod">
        <pc:chgData name="Stalin Jacob Wilson Packia Dhas" userId="050d7d71-3621-4503-95e8-1c9a9d962492" providerId="ADAL" clId="{00722E61-A757-4134-8CBB-8B7208677708}" dt="2026-02-23T10:55:05" v="2001" actId="47"/>
        <pc:sldMkLst>
          <pc:docMk/>
          <pc:sldMk cId="961777370" sldId="1052"/>
        </pc:sldMkLst>
        <pc:spChg chg="mod">
          <ac:chgData name="Stalin Jacob Wilson Packia Dhas" userId="050d7d71-3621-4503-95e8-1c9a9d962492" providerId="ADAL" clId="{00722E61-A757-4134-8CBB-8B7208677708}" dt="2026-02-23T10:53:20.391" v="1960"/>
          <ac:spMkLst>
            <pc:docMk/>
            <pc:sldMk cId="961777370" sldId="1052"/>
            <ac:spMk id="9" creationId="{F04BD12D-7811-4DC4-A326-870A443377DF}"/>
          </ac:spMkLst>
        </pc:spChg>
        <pc:spChg chg="mod">
          <ac:chgData name="Stalin Jacob Wilson Packia Dhas" userId="050d7d71-3621-4503-95e8-1c9a9d962492" providerId="ADAL" clId="{00722E61-A757-4134-8CBB-8B7208677708}" dt="2026-02-23T10:53:19.337" v="150"/>
          <ac:spMkLst>
            <pc:docMk/>
            <pc:sldMk cId="961777370" sldId="1052"/>
            <ac:spMk id="26" creationId="{BBA1874B-1684-45E0-8366-9B0221C1B666}"/>
          </ac:spMkLst>
        </pc:spChg>
      </pc:sldChg>
      <pc:sldChg chg="modSp del mod">
        <pc:chgData name="Stalin Jacob Wilson Packia Dhas" userId="050d7d71-3621-4503-95e8-1c9a9d962492" providerId="ADAL" clId="{00722E61-A757-4134-8CBB-8B7208677708}" dt="2026-02-23T10:55:05.166" v="2002" actId="47"/>
        <pc:sldMkLst>
          <pc:docMk/>
          <pc:sldMk cId="1381917926" sldId="1053"/>
        </pc:sldMkLst>
        <pc:spChg chg="mod">
          <ac:chgData name="Stalin Jacob Wilson Packia Dhas" userId="050d7d71-3621-4503-95e8-1c9a9d962492" providerId="ADAL" clId="{00722E61-A757-4134-8CBB-8B7208677708}" dt="2026-02-23T10:53:20.280" v="1910"/>
          <ac:spMkLst>
            <pc:docMk/>
            <pc:sldMk cId="1381917926" sldId="1053"/>
            <ac:spMk id="8" creationId="{60337EB4-398E-4AA4-8E38-68F772488666}"/>
          </ac:spMkLst>
        </pc:spChg>
        <pc:spChg chg="mod">
          <ac:chgData name="Stalin Jacob Wilson Packia Dhas" userId="050d7d71-3621-4503-95e8-1c9a9d962492" providerId="ADAL" clId="{00722E61-A757-4134-8CBB-8B7208677708}" dt="2026-02-23T10:53:20.393" v="1962"/>
          <ac:spMkLst>
            <pc:docMk/>
            <pc:sldMk cId="1381917926" sldId="1053"/>
            <ac:spMk id="10" creationId="{E7086502-2D63-443C-A3F1-5D309C4D3EC3}"/>
          </ac:spMkLst>
        </pc:spChg>
        <pc:spChg chg="mod">
          <ac:chgData name="Stalin Jacob Wilson Packia Dhas" userId="050d7d71-3621-4503-95e8-1c9a9d962492" providerId="ADAL" clId="{00722E61-A757-4134-8CBB-8B7208677708}" dt="2026-02-23T10:53:20.280" v="1905"/>
          <ac:spMkLst>
            <pc:docMk/>
            <pc:sldMk cId="1381917926" sldId="1053"/>
            <ac:spMk id="12" creationId="{83EEC7CE-E6A3-4860-A88B-D769EB8276DD}"/>
          </ac:spMkLst>
        </pc:spChg>
        <pc:spChg chg="mod">
          <ac:chgData name="Stalin Jacob Wilson Packia Dhas" userId="050d7d71-3621-4503-95e8-1c9a9d962492" providerId="ADAL" clId="{00722E61-A757-4134-8CBB-8B7208677708}" dt="2026-02-23T10:53:20.278" v="1901"/>
          <ac:spMkLst>
            <pc:docMk/>
            <pc:sldMk cId="1381917926" sldId="1053"/>
            <ac:spMk id="14" creationId="{B9FDACFB-DD99-4A2B-A5EB-783FECADED8A}"/>
          </ac:spMkLst>
        </pc:spChg>
        <pc:spChg chg="mod">
          <ac:chgData name="Stalin Jacob Wilson Packia Dhas" userId="050d7d71-3621-4503-95e8-1c9a9d962492" providerId="ADAL" clId="{00722E61-A757-4134-8CBB-8B7208677708}" dt="2026-02-23T10:53:20.280" v="1906"/>
          <ac:spMkLst>
            <pc:docMk/>
            <pc:sldMk cId="1381917926" sldId="1053"/>
            <ac:spMk id="16" creationId="{431E2676-86E3-49CE-92CE-752AB588B605}"/>
          </ac:spMkLst>
        </pc:spChg>
        <pc:spChg chg="mod">
          <ac:chgData name="Stalin Jacob Wilson Packia Dhas" userId="050d7d71-3621-4503-95e8-1c9a9d962492" providerId="ADAL" clId="{00722E61-A757-4134-8CBB-8B7208677708}" dt="2026-02-23T10:53:20.278" v="1902"/>
          <ac:spMkLst>
            <pc:docMk/>
            <pc:sldMk cId="1381917926" sldId="1053"/>
            <ac:spMk id="18" creationId="{71D3CA7D-E6F9-47E0-8C0A-FCC99AA30806}"/>
          </ac:spMkLst>
        </pc:spChg>
        <pc:spChg chg="mod">
          <ac:chgData name="Stalin Jacob Wilson Packia Dhas" userId="050d7d71-3621-4503-95e8-1c9a9d962492" providerId="ADAL" clId="{00722E61-A757-4134-8CBB-8B7208677708}" dt="2026-02-23T10:53:20.280" v="1907"/>
          <ac:spMkLst>
            <pc:docMk/>
            <pc:sldMk cId="1381917926" sldId="1053"/>
            <ac:spMk id="20" creationId="{0F0CA17E-ED25-475D-94BB-3C69F1312FF4}"/>
          </ac:spMkLst>
        </pc:spChg>
        <pc:spChg chg="mod">
          <ac:chgData name="Stalin Jacob Wilson Packia Dhas" userId="050d7d71-3621-4503-95e8-1c9a9d962492" providerId="ADAL" clId="{00722E61-A757-4134-8CBB-8B7208677708}" dt="2026-02-23T10:53:20.280" v="1903"/>
          <ac:spMkLst>
            <pc:docMk/>
            <pc:sldMk cId="1381917926" sldId="1053"/>
            <ac:spMk id="22" creationId="{DA886ADB-B843-480F-A246-EE4079B7C5B5}"/>
          </ac:spMkLst>
        </pc:spChg>
        <pc:spChg chg="mod">
          <ac:chgData name="Stalin Jacob Wilson Packia Dhas" userId="050d7d71-3621-4503-95e8-1c9a9d962492" providerId="ADAL" clId="{00722E61-A757-4134-8CBB-8B7208677708}" dt="2026-02-23T10:53:20.280" v="1908"/>
          <ac:spMkLst>
            <pc:docMk/>
            <pc:sldMk cId="1381917926" sldId="1053"/>
            <ac:spMk id="24" creationId="{DBD1BCFA-C307-4ABE-9FF1-F5A982B886DD}"/>
          </ac:spMkLst>
        </pc:spChg>
        <pc:spChg chg="mod">
          <ac:chgData name="Stalin Jacob Wilson Packia Dhas" userId="050d7d71-3621-4503-95e8-1c9a9d962492" providerId="ADAL" clId="{00722E61-A757-4134-8CBB-8B7208677708}" dt="2026-02-23T10:53:20.280" v="1904"/>
          <ac:spMkLst>
            <pc:docMk/>
            <pc:sldMk cId="1381917926" sldId="1053"/>
            <ac:spMk id="26" creationId="{79E8DCA2-993D-458A-91D9-F741F79DAF90}"/>
          </ac:spMkLst>
        </pc:spChg>
      </pc:sldChg>
      <pc:sldChg chg="modSp del mod">
        <pc:chgData name="Stalin Jacob Wilson Packia Dhas" userId="050d7d71-3621-4503-95e8-1c9a9d962492" providerId="ADAL" clId="{00722E61-A757-4134-8CBB-8B7208677708}" dt="2026-02-23T10:55:05.322" v="2003" actId="47"/>
        <pc:sldMkLst>
          <pc:docMk/>
          <pc:sldMk cId="3129132441" sldId="1054"/>
        </pc:sldMkLst>
        <pc:spChg chg="mod">
          <ac:chgData name="Stalin Jacob Wilson Packia Dhas" userId="050d7d71-3621-4503-95e8-1c9a9d962492" providerId="ADAL" clId="{00722E61-A757-4134-8CBB-8B7208677708}" dt="2026-02-23T10:53:20.393" v="1964"/>
          <ac:spMkLst>
            <pc:docMk/>
            <pc:sldMk cId="3129132441" sldId="1054"/>
            <ac:spMk id="9" creationId="{23500DAB-B3A3-446F-A39A-83B90D9B81B9}"/>
          </ac:spMkLst>
        </pc:spChg>
        <pc:spChg chg="mod">
          <ac:chgData name="Stalin Jacob Wilson Packia Dhas" userId="050d7d71-3621-4503-95e8-1c9a9d962492" providerId="ADAL" clId="{00722E61-A757-4134-8CBB-8B7208677708}" dt="2026-02-23T10:53:19.337" v="153"/>
          <ac:spMkLst>
            <pc:docMk/>
            <pc:sldMk cId="3129132441" sldId="1054"/>
            <ac:spMk id="26" creationId="{6B272E1F-E95D-480F-A618-A32F8B175BBC}"/>
          </ac:spMkLst>
        </pc:spChg>
      </pc:sldChg>
      <pc:sldChg chg="modSp del mod">
        <pc:chgData name="Stalin Jacob Wilson Packia Dhas" userId="050d7d71-3621-4503-95e8-1c9a9d962492" providerId="ADAL" clId="{00722E61-A757-4134-8CBB-8B7208677708}" dt="2026-02-23T10:55:05.464" v="2004" actId="47"/>
        <pc:sldMkLst>
          <pc:docMk/>
          <pc:sldMk cId="2113290752" sldId="1055"/>
        </pc:sldMkLst>
        <pc:spChg chg="mod">
          <ac:chgData name="Stalin Jacob Wilson Packia Dhas" userId="050d7d71-3621-4503-95e8-1c9a9d962492" providerId="ADAL" clId="{00722E61-A757-4134-8CBB-8B7208677708}" dt="2026-02-23T10:53:20.301" v="1920"/>
          <ac:spMkLst>
            <pc:docMk/>
            <pc:sldMk cId="2113290752" sldId="1055"/>
            <ac:spMk id="8" creationId="{81CE8809-A64F-4412-8B26-E0637B9E5557}"/>
          </ac:spMkLst>
        </pc:spChg>
        <pc:spChg chg="mod">
          <ac:chgData name="Stalin Jacob Wilson Packia Dhas" userId="050d7d71-3621-4503-95e8-1c9a9d962492" providerId="ADAL" clId="{00722E61-A757-4134-8CBB-8B7208677708}" dt="2026-02-23T10:53:20.403" v="1966"/>
          <ac:spMkLst>
            <pc:docMk/>
            <pc:sldMk cId="2113290752" sldId="1055"/>
            <ac:spMk id="10" creationId="{13134757-B083-40B9-9867-283EF8C63735}"/>
          </ac:spMkLst>
        </pc:spChg>
        <pc:spChg chg="mod">
          <ac:chgData name="Stalin Jacob Wilson Packia Dhas" userId="050d7d71-3621-4503-95e8-1c9a9d962492" providerId="ADAL" clId="{00722E61-A757-4134-8CBB-8B7208677708}" dt="2026-02-23T10:53:20.301" v="1915"/>
          <ac:spMkLst>
            <pc:docMk/>
            <pc:sldMk cId="2113290752" sldId="1055"/>
            <ac:spMk id="12" creationId="{B806B6A3-6C74-4A58-A0B7-3505C83CF379}"/>
          </ac:spMkLst>
        </pc:spChg>
        <pc:spChg chg="mod">
          <ac:chgData name="Stalin Jacob Wilson Packia Dhas" userId="050d7d71-3621-4503-95e8-1c9a9d962492" providerId="ADAL" clId="{00722E61-A757-4134-8CBB-8B7208677708}" dt="2026-02-23T10:53:20.299" v="1911"/>
          <ac:spMkLst>
            <pc:docMk/>
            <pc:sldMk cId="2113290752" sldId="1055"/>
            <ac:spMk id="14" creationId="{96836433-9E65-460B-89B5-C375851F7965}"/>
          </ac:spMkLst>
        </pc:spChg>
        <pc:spChg chg="mod">
          <ac:chgData name="Stalin Jacob Wilson Packia Dhas" userId="050d7d71-3621-4503-95e8-1c9a9d962492" providerId="ADAL" clId="{00722E61-A757-4134-8CBB-8B7208677708}" dt="2026-02-23T10:53:20.301" v="1916"/>
          <ac:spMkLst>
            <pc:docMk/>
            <pc:sldMk cId="2113290752" sldId="1055"/>
            <ac:spMk id="16" creationId="{F0FDB138-D732-4334-ADB8-0135B7814BD1}"/>
          </ac:spMkLst>
        </pc:spChg>
        <pc:spChg chg="mod">
          <ac:chgData name="Stalin Jacob Wilson Packia Dhas" userId="050d7d71-3621-4503-95e8-1c9a9d962492" providerId="ADAL" clId="{00722E61-A757-4134-8CBB-8B7208677708}" dt="2026-02-23T10:53:20.299" v="1912"/>
          <ac:spMkLst>
            <pc:docMk/>
            <pc:sldMk cId="2113290752" sldId="1055"/>
            <ac:spMk id="18" creationId="{C330775C-C9F0-4056-9077-F205D4215D81}"/>
          </ac:spMkLst>
        </pc:spChg>
        <pc:spChg chg="mod">
          <ac:chgData name="Stalin Jacob Wilson Packia Dhas" userId="050d7d71-3621-4503-95e8-1c9a9d962492" providerId="ADAL" clId="{00722E61-A757-4134-8CBB-8B7208677708}" dt="2026-02-23T10:53:20.301" v="1917"/>
          <ac:spMkLst>
            <pc:docMk/>
            <pc:sldMk cId="2113290752" sldId="1055"/>
            <ac:spMk id="20" creationId="{8BFDE341-5145-487A-928C-328E98FB6AC9}"/>
          </ac:spMkLst>
        </pc:spChg>
        <pc:spChg chg="mod">
          <ac:chgData name="Stalin Jacob Wilson Packia Dhas" userId="050d7d71-3621-4503-95e8-1c9a9d962492" providerId="ADAL" clId="{00722E61-A757-4134-8CBB-8B7208677708}" dt="2026-02-23T10:53:20.301" v="1913"/>
          <ac:spMkLst>
            <pc:docMk/>
            <pc:sldMk cId="2113290752" sldId="1055"/>
            <ac:spMk id="22" creationId="{2BF17732-4C83-4E07-B9FB-FEF65E6E26E8}"/>
          </ac:spMkLst>
        </pc:spChg>
        <pc:spChg chg="mod">
          <ac:chgData name="Stalin Jacob Wilson Packia Dhas" userId="050d7d71-3621-4503-95e8-1c9a9d962492" providerId="ADAL" clId="{00722E61-A757-4134-8CBB-8B7208677708}" dt="2026-02-23T10:53:20.301" v="1918"/>
          <ac:spMkLst>
            <pc:docMk/>
            <pc:sldMk cId="2113290752" sldId="1055"/>
            <ac:spMk id="24" creationId="{8A5B2EDC-5C39-4B77-8F0D-11F339AB95AE}"/>
          </ac:spMkLst>
        </pc:spChg>
        <pc:spChg chg="mod">
          <ac:chgData name="Stalin Jacob Wilson Packia Dhas" userId="050d7d71-3621-4503-95e8-1c9a9d962492" providerId="ADAL" clId="{00722E61-A757-4134-8CBB-8B7208677708}" dt="2026-02-23T10:53:20.301" v="1914"/>
          <ac:spMkLst>
            <pc:docMk/>
            <pc:sldMk cId="2113290752" sldId="1055"/>
            <ac:spMk id="26" creationId="{A0525B7F-2A60-474A-B106-F66A096F2F7B}"/>
          </ac:spMkLst>
        </pc:spChg>
      </pc:sldChg>
      <pc:sldChg chg="modSp del mod">
        <pc:chgData name="Stalin Jacob Wilson Packia Dhas" userId="050d7d71-3621-4503-95e8-1c9a9d962492" providerId="ADAL" clId="{00722E61-A757-4134-8CBB-8B7208677708}" dt="2026-02-23T10:55:05.857" v="2005" actId="47"/>
        <pc:sldMkLst>
          <pc:docMk/>
          <pc:sldMk cId="2421735376" sldId="1056"/>
        </pc:sldMkLst>
        <pc:spChg chg="mod">
          <ac:chgData name="Stalin Jacob Wilson Packia Dhas" userId="050d7d71-3621-4503-95e8-1c9a9d962492" providerId="ADAL" clId="{00722E61-A757-4134-8CBB-8B7208677708}" dt="2026-02-23T10:53:20.403" v="1968"/>
          <ac:spMkLst>
            <pc:docMk/>
            <pc:sldMk cId="2421735376" sldId="1056"/>
            <ac:spMk id="9" creationId="{B6974502-D000-40E2-BF60-1E3DBEF1CB3B}"/>
          </ac:spMkLst>
        </pc:spChg>
        <pc:spChg chg="mod">
          <ac:chgData name="Stalin Jacob Wilson Packia Dhas" userId="050d7d71-3621-4503-95e8-1c9a9d962492" providerId="ADAL" clId="{00722E61-A757-4134-8CBB-8B7208677708}" dt="2026-02-23T10:53:19.337" v="156"/>
          <ac:spMkLst>
            <pc:docMk/>
            <pc:sldMk cId="2421735376" sldId="1056"/>
            <ac:spMk id="26" creationId="{BA457558-8D4C-4F15-A3EA-452F257F094F}"/>
          </ac:spMkLst>
        </pc:spChg>
      </pc:sldChg>
      <pc:sldChg chg="modSp del mod">
        <pc:chgData name="Stalin Jacob Wilson Packia Dhas" userId="050d7d71-3621-4503-95e8-1c9a9d962492" providerId="ADAL" clId="{00722E61-A757-4134-8CBB-8B7208677708}" dt="2026-02-23T10:55:06.029" v="2006" actId="47"/>
        <pc:sldMkLst>
          <pc:docMk/>
          <pc:sldMk cId="3699392555" sldId="1057"/>
        </pc:sldMkLst>
        <pc:spChg chg="mod">
          <ac:chgData name="Stalin Jacob Wilson Packia Dhas" userId="050d7d71-3621-4503-95e8-1c9a9d962492" providerId="ADAL" clId="{00722E61-A757-4134-8CBB-8B7208677708}" dt="2026-02-23T10:53:20.321" v="1930"/>
          <ac:spMkLst>
            <pc:docMk/>
            <pc:sldMk cId="3699392555" sldId="1057"/>
            <ac:spMk id="8" creationId="{0394128E-AA89-47DD-A2B7-62E781AD5B62}"/>
          </ac:spMkLst>
        </pc:spChg>
        <pc:spChg chg="mod">
          <ac:chgData name="Stalin Jacob Wilson Packia Dhas" userId="050d7d71-3621-4503-95e8-1c9a9d962492" providerId="ADAL" clId="{00722E61-A757-4134-8CBB-8B7208677708}" dt="2026-02-23T10:53:20.411" v="1970"/>
          <ac:spMkLst>
            <pc:docMk/>
            <pc:sldMk cId="3699392555" sldId="1057"/>
            <ac:spMk id="10" creationId="{326246DB-1465-4312-929A-D9D79895C980}"/>
          </ac:spMkLst>
        </pc:spChg>
        <pc:spChg chg="mod">
          <ac:chgData name="Stalin Jacob Wilson Packia Dhas" userId="050d7d71-3621-4503-95e8-1c9a9d962492" providerId="ADAL" clId="{00722E61-A757-4134-8CBB-8B7208677708}" dt="2026-02-23T10:53:20.321" v="1925"/>
          <ac:spMkLst>
            <pc:docMk/>
            <pc:sldMk cId="3699392555" sldId="1057"/>
            <ac:spMk id="12" creationId="{302D26D2-AAA8-422A-A924-C25E25FB0FC2}"/>
          </ac:spMkLst>
        </pc:spChg>
        <pc:spChg chg="mod">
          <ac:chgData name="Stalin Jacob Wilson Packia Dhas" userId="050d7d71-3621-4503-95e8-1c9a9d962492" providerId="ADAL" clId="{00722E61-A757-4134-8CBB-8B7208677708}" dt="2026-02-23T10:53:20.311" v="1921"/>
          <ac:spMkLst>
            <pc:docMk/>
            <pc:sldMk cId="3699392555" sldId="1057"/>
            <ac:spMk id="14" creationId="{43B35A7E-784D-4F11-9C2C-B162636274A7}"/>
          </ac:spMkLst>
        </pc:spChg>
        <pc:spChg chg="mod">
          <ac:chgData name="Stalin Jacob Wilson Packia Dhas" userId="050d7d71-3621-4503-95e8-1c9a9d962492" providerId="ADAL" clId="{00722E61-A757-4134-8CBB-8B7208677708}" dt="2026-02-23T10:53:20.321" v="1926"/>
          <ac:spMkLst>
            <pc:docMk/>
            <pc:sldMk cId="3699392555" sldId="1057"/>
            <ac:spMk id="16" creationId="{4B35CCF8-16F8-4BB4-8AB2-116C0BD0CBC3}"/>
          </ac:spMkLst>
        </pc:spChg>
        <pc:spChg chg="mod">
          <ac:chgData name="Stalin Jacob Wilson Packia Dhas" userId="050d7d71-3621-4503-95e8-1c9a9d962492" providerId="ADAL" clId="{00722E61-A757-4134-8CBB-8B7208677708}" dt="2026-02-23T10:53:20.319" v="1922"/>
          <ac:spMkLst>
            <pc:docMk/>
            <pc:sldMk cId="3699392555" sldId="1057"/>
            <ac:spMk id="18" creationId="{EE3FA8C5-C920-46AA-BA7B-4B0646BADC79}"/>
          </ac:spMkLst>
        </pc:spChg>
        <pc:spChg chg="mod">
          <ac:chgData name="Stalin Jacob Wilson Packia Dhas" userId="050d7d71-3621-4503-95e8-1c9a9d962492" providerId="ADAL" clId="{00722E61-A757-4134-8CBB-8B7208677708}" dt="2026-02-23T10:53:20.321" v="1927"/>
          <ac:spMkLst>
            <pc:docMk/>
            <pc:sldMk cId="3699392555" sldId="1057"/>
            <ac:spMk id="20" creationId="{DCABD203-2249-44EF-92CB-1AB3227CC14F}"/>
          </ac:spMkLst>
        </pc:spChg>
        <pc:spChg chg="mod">
          <ac:chgData name="Stalin Jacob Wilson Packia Dhas" userId="050d7d71-3621-4503-95e8-1c9a9d962492" providerId="ADAL" clId="{00722E61-A757-4134-8CBB-8B7208677708}" dt="2026-02-23T10:53:20.319" v="1923"/>
          <ac:spMkLst>
            <pc:docMk/>
            <pc:sldMk cId="3699392555" sldId="1057"/>
            <ac:spMk id="22" creationId="{EFE18FA5-D762-4971-A342-174E92FDC6EE}"/>
          </ac:spMkLst>
        </pc:spChg>
        <pc:spChg chg="mod">
          <ac:chgData name="Stalin Jacob Wilson Packia Dhas" userId="050d7d71-3621-4503-95e8-1c9a9d962492" providerId="ADAL" clId="{00722E61-A757-4134-8CBB-8B7208677708}" dt="2026-02-23T10:53:20.321" v="1928"/>
          <ac:spMkLst>
            <pc:docMk/>
            <pc:sldMk cId="3699392555" sldId="1057"/>
            <ac:spMk id="24" creationId="{13CEE905-7482-4B90-962A-84CB0A4683A4}"/>
          </ac:spMkLst>
        </pc:spChg>
        <pc:spChg chg="mod">
          <ac:chgData name="Stalin Jacob Wilson Packia Dhas" userId="050d7d71-3621-4503-95e8-1c9a9d962492" providerId="ADAL" clId="{00722E61-A757-4134-8CBB-8B7208677708}" dt="2026-02-23T10:53:20.319" v="1924"/>
          <ac:spMkLst>
            <pc:docMk/>
            <pc:sldMk cId="3699392555" sldId="1057"/>
            <ac:spMk id="26" creationId="{59A14D93-552B-4E85-B1A1-4F2D5F284B9A}"/>
          </ac:spMkLst>
        </pc:spChg>
      </pc:sldChg>
      <pc:sldChg chg="modSp del mod">
        <pc:chgData name="Stalin Jacob Wilson Packia Dhas" userId="050d7d71-3621-4503-95e8-1c9a9d962492" providerId="ADAL" clId="{00722E61-A757-4134-8CBB-8B7208677708}" dt="2026-02-23T10:55:06.214" v="2007" actId="47"/>
        <pc:sldMkLst>
          <pc:docMk/>
          <pc:sldMk cId="2127534397" sldId="1058"/>
        </pc:sldMkLst>
        <pc:spChg chg="mod">
          <ac:chgData name="Stalin Jacob Wilson Packia Dhas" userId="050d7d71-3621-4503-95e8-1c9a9d962492" providerId="ADAL" clId="{00722E61-A757-4134-8CBB-8B7208677708}" dt="2026-02-23T10:53:20.413" v="1972"/>
          <ac:spMkLst>
            <pc:docMk/>
            <pc:sldMk cId="2127534397" sldId="1058"/>
            <ac:spMk id="9" creationId="{59280E99-79A4-4E4C-8E2D-871538D0C9FF}"/>
          </ac:spMkLst>
        </pc:spChg>
        <pc:spChg chg="mod">
          <ac:chgData name="Stalin Jacob Wilson Packia Dhas" userId="050d7d71-3621-4503-95e8-1c9a9d962492" providerId="ADAL" clId="{00722E61-A757-4134-8CBB-8B7208677708}" dt="2026-02-23T10:53:19.337" v="159"/>
          <ac:spMkLst>
            <pc:docMk/>
            <pc:sldMk cId="2127534397" sldId="1058"/>
            <ac:spMk id="26" creationId="{BF36A6BB-DAC4-4D0B-8A92-5D506C292B11}"/>
          </ac:spMkLst>
        </pc:spChg>
      </pc:sldChg>
      <pc:sldChg chg="modSp del mod">
        <pc:chgData name="Stalin Jacob Wilson Packia Dhas" userId="050d7d71-3621-4503-95e8-1c9a9d962492" providerId="ADAL" clId="{00722E61-A757-4134-8CBB-8B7208677708}" dt="2026-02-23T10:55:06.563" v="2008" actId="47"/>
        <pc:sldMkLst>
          <pc:docMk/>
          <pc:sldMk cId="3119595293" sldId="1059"/>
        </pc:sldMkLst>
        <pc:spChg chg="mod">
          <ac:chgData name="Stalin Jacob Wilson Packia Dhas" userId="050d7d71-3621-4503-95e8-1c9a9d962492" providerId="ADAL" clId="{00722E61-A757-4134-8CBB-8B7208677708}" dt="2026-02-23T10:53:20.342" v="1938"/>
          <ac:spMkLst>
            <pc:docMk/>
            <pc:sldMk cId="3119595293" sldId="1059"/>
            <ac:spMk id="8" creationId="{7991B1B6-F0F7-4F2D-A564-89D1DC9E1601}"/>
          </ac:spMkLst>
        </pc:spChg>
        <pc:spChg chg="mod">
          <ac:chgData name="Stalin Jacob Wilson Packia Dhas" userId="050d7d71-3621-4503-95e8-1c9a9d962492" providerId="ADAL" clId="{00722E61-A757-4134-8CBB-8B7208677708}" dt="2026-02-23T10:53:20.413" v="1974"/>
          <ac:spMkLst>
            <pc:docMk/>
            <pc:sldMk cId="3119595293" sldId="1059"/>
            <ac:spMk id="10" creationId="{7F77588B-EB38-4C8B-BF84-8498102B465D}"/>
          </ac:spMkLst>
        </pc:spChg>
        <pc:spChg chg="mod">
          <ac:chgData name="Stalin Jacob Wilson Packia Dhas" userId="050d7d71-3621-4503-95e8-1c9a9d962492" providerId="ADAL" clId="{00722E61-A757-4134-8CBB-8B7208677708}" dt="2026-02-23T10:53:20.340" v="1934"/>
          <ac:spMkLst>
            <pc:docMk/>
            <pc:sldMk cId="3119595293" sldId="1059"/>
            <ac:spMk id="12" creationId="{044BB79B-9048-4D42-B275-D4086A733834}"/>
          </ac:spMkLst>
        </pc:spChg>
        <pc:spChg chg="mod">
          <ac:chgData name="Stalin Jacob Wilson Packia Dhas" userId="050d7d71-3621-4503-95e8-1c9a9d962492" providerId="ADAL" clId="{00722E61-A757-4134-8CBB-8B7208677708}" dt="2026-02-23T10:53:20.332" v="1931"/>
          <ac:spMkLst>
            <pc:docMk/>
            <pc:sldMk cId="3119595293" sldId="1059"/>
            <ac:spMk id="14" creationId="{BF2698AA-B8AC-42B5-9ACF-A54DD0B57546}"/>
          </ac:spMkLst>
        </pc:spChg>
        <pc:spChg chg="mod">
          <ac:chgData name="Stalin Jacob Wilson Packia Dhas" userId="050d7d71-3621-4503-95e8-1c9a9d962492" providerId="ADAL" clId="{00722E61-A757-4134-8CBB-8B7208677708}" dt="2026-02-23T10:53:20.342" v="1935"/>
          <ac:spMkLst>
            <pc:docMk/>
            <pc:sldMk cId="3119595293" sldId="1059"/>
            <ac:spMk id="16" creationId="{1AEA523D-E148-4F51-BB45-62D76306DCA2}"/>
          </ac:spMkLst>
        </pc:spChg>
        <pc:spChg chg="mod">
          <ac:chgData name="Stalin Jacob Wilson Packia Dhas" userId="050d7d71-3621-4503-95e8-1c9a9d962492" providerId="ADAL" clId="{00722E61-A757-4134-8CBB-8B7208677708}" dt="2026-02-23T10:53:20.332" v="1932"/>
          <ac:spMkLst>
            <pc:docMk/>
            <pc:sldMk cId="3119595293" sldId="1059"/>
            <ac:spMk id="18" creationId="{CFC3C670-7FF1-45B6-9C7B-199766A69BCB}"/>
          </ac:spMkLst>
        </pc:spChg>
        <pc:spChg chg="mod">
          <ac:chgData name="Stalin Jacob Wilson Packia Dhas" userId="050d7d71-3621-4503-95e8-1c9a9d962492" providerId="ADAL" clId="{00722E61-A757-4134-8CBB-8B7208677708}" dt="2026-02-23T10:53:20.342" v="1936"/>
          <ac:spMkLst>
            <pc:docMk/>
            <pc:sldMk cId="3119595293" sldId="1059"/>
            <ac:spMk id="20" creationId="{D177F497-139A-411C-8591-FA44A8199718}"/>
          </ac:spMkLst>
        </pc:spChg>
        <pc:spChg chg="mod">
          <ac:chgData name="Stalin Jacob Wilson Packia Dhas" userId="050d7d71-3621-4503-95e8-1c9a9d962492" providerId="ADAL" clId="{00722E61-A757-4134-8CBB-8B7208677708}" dt="2026-02-23T10:53:20.340" v="1933"/>
          <ac:spMkLst>
            <pc:docMk/>
            <pc:sldMk cId="3119595293" sldId="1059"/>
            <ac:spMk id="22" creationId="{D7DA660A-29C8-4E28-966A-0142A5335777}"/>
          </ac:spMkLst>
        </pc:spChg>
      </pc:sldChg>
      <pc:sldChg chg="modSp del mod">
        <pc:chgData name="Stalin Jacob Wilson Packia Dhas" userId="050d7d71-3621-4503-95e8-1c9a9d962492" providerId="ADAL" clId="{00722E61-A757-4134-8CBB-8B7208677708}" dt="2026-02-23T10:55:06.748" v="2009" actId="47"/>
        <pc:sldMkLst>
          <pc:docMk/>
          <pc:sldMk cId="1791705994" sldId="1060"/>
        </pc:sldMkLst>
        <pc:spChg chg="mod">
          <ac:chgData name="Stalin Jacob Wilson Packia Dhas" userId="050d7d71-3621-4503-95e8-1c9a9d962492" providerId="ADAL" clId="{00722E61-A757-4134-8CBB-8B7208677708}" dt="2026-02-23T10:53:20.424" v="1976"/>
          <ac:spMkLst>
            <pc:docMk/>
            <pc:sldMk cId="1791705994" sldId="1060"/>
            <ac:spMk id="9" creationId="{A944273F-35A8-42F3-A20A-5402117A0946}"/>
          </ac:spMkLst>
        </pc:spChg>
        <pc:spChg chg="mod">
          <ac:chgData name="Stalin Jacob Wilson Packia Dhas" userId="050d7d71-3621-4503-95e8-1c9a9d962492" providerId="ADAL" clId="{00722E61-A757-4134-8CBB-8B7208677708}" dt="2026-02-23T10:53:19.345" v="162"/>
          <ac:spMkLst>
            <pc:docMk/>
            <pc:sldMk cId="1791705994" sldId="1060"/>
            <ac:spMk id="22" creationId="{A746B856-6478-4E14-97E9-1AD3B3D27FD0}"/>
          </ac:spMkLst>
        </pc:spChg>
      </pc:sldChg>
      <pc:sldChg chg="modSp del mod">
        <pc:chgData name="Stalin Jacob Wilson Packia Dhas" userId="050d7d71-3621-4503-95e8-1c9a9d962492" providerId="ADAL" clId="{00722E61-A757-4134-8CBB-8B7208677708}" dt="2026-02-23T10:55:07.821" v="2010" actId="47"/>
        <pc:sldMkLst>
          <pc:docMk/>
          <pc:sldMk cId="3018795613" sldId="1061"/>
        </pc:sldMkLst>
        <pc:spChg chg="mod">
          <ac:chgData name="Stalin Jacob Wilson Packia Dhas" userId="050d7d71-3621-4503-95e8-1c9a9d962492" providerId="ADAL" clId="{00722E61-A757-4134-8CBB-8B7208677708}" dt="2026-02-23T10:53:20.362" v="1948"/>
          <ac:spMkLst>
            <pc:docMk/>
            <pc:sldMk cId="3018795613" sldId="1061"/>
            <ac:spMk id="8" creationId="{6EB0F545-0609-4C8B-9154-18FF94512B17}"/>
          </ac:spMkLst>
        </pc:spChg>
        <pc:spChg chg="mod">
          <ac:chgData name="Stalin Jacob Wilson Packia Dhas" userId="050d7d71-3621-4503-95e8-1c9a9d962492" providerId="ADAL" clId="{00722E61-A757-4134-8CBB-8B7208677708}" dt="2026-02-23T10:53:20.424" v="1978"/>
          <ac:spMkLst>
            <pc:docMk/>
            <pc:sldMk cId="3018795613" sldId="1061"/>
            <ac:spMk id="10" creationId="{6BD2ED7B-984B-4FC5-B95B-45926D7B8E62}"/>
          </ac:spMkLst>
        </pc:spChg>
        <pc:spChg chg="mod">
          <ac:chgData name="Stalin Jacob Wilson Packia Dhas" userId="050d7d71-3621-4503-95e8-1c9a9d962492" providerId="ADAL" clId="{00722E61-A757-4134-8CBB-8B7208677708}" dt="2026-02-23T10:53:20.352" v="1943"/>
          <ac:spMkLst>
            <pc:docMk/>
            <pc:sldMk cId="3018795613" sldId="1061"/>
            <ac:spMk id="12" creationId="{7B1DFED9-D6E0-4297-9D8E-EC8D071B261D}"/>
          </ac:spMkLst>
        </pc:spChg>
        <pc:spChg chg="mod">
          <ac:chgData name="Stalin Jacob Wilson Packia Dhas" userId="050d7d71-3621-4503-95e8-1c9a9d962492" providerId="ADAL" clId="{00722E61-A757-4134-8CBB-8B7208677708}" dt="2026-02-23T10:53:20.352" v="1939"/>
          <ac:spMkLst>
            <pc:docMk/>
            <pc:sldMk cId="3018795613" sldId="1061"/>
            <ac:spMk id="14" creationId="{4795968B-872C-4F92-8D64-EC80838658AD}"/>
          </ac:spMkLst>
        </pc:spChg>
        <pc:spChg chg="mod">
          <ac:chgData name="Stalin Jacob Wilson Packia Dhas" userId="050d7d71-3621-4503-95e8-1c9a9d962492" providerId="ADAL" clId="{00722E61-A757-4134-8CBB-8B7208677708}" dt="2026-02-23T10:53:20.360" v="1944"/>
          <ac:spMkLst>
            <pc:docMk/>
            <pc:sldMk cId="3018795613" sldId="1061"/>
            <ac:spMk id="16" creationId="{CC00A7FA-970C-44BD-ACE8-B207294B8BEB}"/>
          </ac:spMkLst>
        </pc:spChg>
        <pc:spChg chg="mod">
          <ac:chgData name="Stalin Jacob Wilson Packia Dhas" userId="050d7d71-3621-4503-95e8-1c9a9d962492" providerId="ADAL" clId="{00722E61-A757-4134-8CBB-8B7208677708}" dt="2026-02-23T10:53:20.352" v="1940"/>
          <ac:spMkLst>
            <pc:docMk/>
            <pc:sldMk cId="3018795613" sldId="1061"/>
            <ac:spMk id="18" creationId="{831E99A2-A9A9-4BE0-81CC-8AD10CF5C896}"/>
          </ac:spMkLst>
        </pc:spChg>
        <pc:spChg chg="mod">
          <ac:chgData name="Stalin Jacob Wilson Packia Dhas" userId="050d7d71-3621-4503-95e8-1c9a9d962492" providerId="ADAL" clId="{00722E61-A757-4134-8CBB-8B7208677708}" dt="2026-02-23T10:53:20.360" v="1945"/>
          <ac:spMkLst>
            <pc:docMk/>
            <pc:sldMk cId="3018795613" sldId="1061"/>
            <ac:spMk id="20" creationId="{986B9A19-55FC-457D-B1E3-189EEB96CCBD}"/>
          </ac:spMkLst>
        </pc:spChg>
        <pc:spChg chg="mod">
          <ac:chgData name="Stalin Jacob Wilson Packia Dhas" userId="050d7d71-3621-4503-95e8-1c9a9d962492" providerId="ADAL" clId="{00722E61-A757-4134-8CBB-8B7208677708}" dt="2026-02-23T10:53:20.352" v="1941"/>
          <ac:spMkLst>
            <pc:docMk/>
            <pc:sldMk cId="3018795613" sldId="1061"/>
            <ac:spMk id="22" creationId="{A0E4E12D-8769-41BA-A9D5-62D844BD2D57}"/>
          </ac:spMkLst>
        </pc:spChg>
        <pc:spChg chg="mod">
          <ac:chgData name="Stalin Jacob Wilson Packia Dhas" userId="050d7d71-3621-4503-95e8-1c9a9d962492" providerId="ADAL" clId="{00722E61-A757-4134-8CBB-8B7208677708}" dt="2026-02-23T10:53:20.360" v="1946"/>
          <ac:spMkLst>
            <pc:docMk/>
            <pc:sldMk cId="3018795613" sldId="1061"/>
            <ac:spMk id="24" creationId="{B95AB41F-6505-4187-B3B0-80AEB17D3C68}"/>
          </ac:spMkLst>
        </pc:spChg>
        <pc:spChg chg="mod">
          <ac:chgData name="Stalin Jacob Wilson Packia Dhas" userId="050d7d71-3621-4503-95e8-1c9a9d962492" providerId="ADAL" clId="{00722E61-A757-4134-8CBB-8B7208677708}" dt="2026-02-23T10:53:20.352" v="1942"/>
          <ac:spMkLst>
            <pc:docMk/>
            <pc:sldMk cId="3018795613" sldId="1061"/>
            <ac:spMk id="26" creationId="{C19AB03F-F4F0-4276-83AD-38BFCC1D7760}"/>
          </ac:spMkLst>
        </pc:spChg>
      </pc:sldChg>
      <pc:sldChg chg="modSp del mod">
        <pc:chgData name="Stalin Jacob Wilson Packia Dhas" userId="050d7d71-3621-4503-95e8-1c9a9d962492" providerId="ADAL" clId="{00722E61-A757-4134-8CBB-8B7208677708}" dt="2026-02-23T10:55:07.999" v="2011" actId="47"/>
        <pc:sldMkLst>
          <pc:docMk/>
          <pc:sldMk cId="2249145868" sldId="1062"/>
        </pc:sldMkLst>
        <pc:spChg chg="mod">
          <ac:chgData name="Stalin Jacob Wilson Packia Dhas" userId="050d7d71-3621-4503-95e8-1c9a9d962492" providerId="ADAL" clId="{00722E61-A757-4134-8CBB-8B7208677708}" dt="2026-02-23T10:53:20.432" v="1980"/>
          <ac:spMkLst>
            <pc:docMk/>
            <pc:sldMk cId="2249145868" sldId="1062"/>
            <ac:spMk id="9" creationId="{35E7CC0E-BCB7-4124-B85B-7508C47BA88A}"/>
          </ac:spMkLst>
        </pc:spChg>
        <pc:spChg chg="mod">
          <ac:chgData name="Stalin Jacob Wilson Packia Dhas" userId="050d7d71-3621-4503-95e8-1c9a9d962492" providerId="ADAL" clId="{00722E61-A757-4134-8CBB-8B7208677708}" dt="2026-02-23T10:53:19.347" v="165"/>
          <ac:spMkLst>
            <pc:docMk/>
            <pc:sldMk cId="2249145868" sldId="1062"/>
            <ac:spMk id="26" creationId="{34ADFDA9-1FC2-4F35-9361-10CFDBCCC285}"/>
          </ac:spMkLst>
        </pc:spChg>
      </pc:sldChg>
      <pc:sldChg chg="modSp mod">
        <pc:chgData name="Stalin Jacob Wilson Packia Dhas" userId="050d7d71-3621-4503-95e8-1c9a9d962492" providerId="ADAL" clId="{00722E61-A757-4134-8CBB-8B7208677708}" dt="2026-02-23T10:53:20.187" v="1870"/>
        <pc:sldMkLst>
          <pc:docMk/>
          <pc:sldMk cId="15678437" sldId="1063"/>
        </pc:sldMkLst>
        <pc:spChg chg="mod">
          <ac:chgData name="Stalin Jacob Wilson Packia Dhas" userId="050d7d71-3621-4503-95e8-1c9a9d962492" providerId="ADAL" clId="{00722E61-A757-4134-8CBB-8B7208677708}" dt="2026-02-23T10:53:19.347" v="168"/>
          <ac:spMkLst>
            <pc:docMk/>
            <pc:sldMk cId="15678437" sldId="1063"/>
            <ac:spMk id="4" creationId="{1B3DF665-D01B-48B1-97FA-EE21909357A2}"/>
          </ac:spMkLst>
        </pc:spChg>
        <pc:spChg chg="mod">
          <ac:chgData name="Stalin Jacob Wilson Packia Dhas" userId="050d7d71-3621-4503-95e8-1c9a9d962492" providerId="ADAL" clId="{00722E61-A757-4134-8CBB-8B7208677708}" dt="2026-02-23T10:53:19.611" v="170"/>
          <ac:spMkLst>
            <pc:docMk/>
            <pc:sldMk cId="15678437" sldId="1063"/>
            <ac:spMk id="6" creationId="{F4CCD21F-0574-42A6-BD55-E5DD764EBB7E}"/>
          </ac:spMkLst>
        </pc:spChg>
        <pc:spChg chg="mod">
          <ac:chgData name="Stalin Jacob Wilson Packia Dhas" userId="050d7d71-3621-4503-95e8-1c9a9d962492" providerId="ADAL" clId="{00722E61-A757-4134-8CBB-8B7208677708}" dt="2026-02-23T10:53:19.612" v="172"/>
          <ac:spMkLst>
            <pc:docMk/>
            <pc:sldMk cId="15678437" sldId="1063"/>
            <ac:spMk id="7" creationId="{55EDB4A7-40B3-4A38-B8FF-1CD8EF421C0C}"/>
          </ac:spMkLst>
        </pc:spChg>
        <pc:spChg chg="mod">
          <ac:chgData name="Stalin Jacob Wilson Packia Dhas" userId="050d7d71-3621-4503-95e8-1c9a9d962492" providerId="ADAL" clId="{00722E61-A757-4134-8CBB-8B7208677708}" dt="2026-02-23T10:53:19.613" v="174"/>
          <ac:spMkLst>
            <pc:docMk/>
            <pc:sldMk cId="15678437" sldId="1063"/>
            <ac:spMk id="8" creationId="{B3F3EC4E-C5CE-4A7B-A0C2-F9D081179B8A}"/>
          </ac:spMkLst>
        </pc:spChg>
        <pc:spChg chg="mod">
          <ac:chgData name="Stalin Jacob Wilson Packia Dhas" userId="050d7d71-3621-4503-95e8-1c9a9d962492" providerId="ADAL" clId="{00722E61-A757-4134-8CBB-8B7208677708}" dt="2026-02-23T10:53:19.613" v="176"/>
          <ac:spMkLst>
            <pc:docMk/>
            <pc:sldMk cId="15678437" sldId="1063"/>
            <ac:spMk id="9" creationId="{E5183526-C930-44F2-AB14-F9D266B39790}"/>
          </ac:spMkLst>
        </pc:spChg>
        <pc:spChg chg="mod">
          <ac:chgData name="Stalin Jacob Wilson Packia Dhas" userId="050d7d71-3621-4503-95e8-1c9a9d962492" providerId="ADAL" clId="{00722E61-A757-4134-8CBB-8B7208677708}" dt="2026-02-23T10:53:19.614" v="178"/>
          <ac:spMkLst>
            <pc:docMk/>
            <pc:sldMk cId="15678437" sldId="1063"/>
            <ac:spMk id="10" creationId="{F1ACBAB7-DB18-48B8-8298-29579D7B0061}"/>
          </ac:spMkLst>
        </pc:spChg>
        <pc:spChg chg="mod">
          <ac:chgData name="Stalin Jacob Wilson Packia Dhas" userId="050d7d71-3621-4503-95e8-1c9a9d962492" providerId="ADAL" clId="{00722E61-A757-4134-8CBB-8B7208677708}" dt="2026-02-23T10:53:19.615" v="180"/>
          <ac:spMkLst>
            <pc:docMk/>
            <pc:sldMk cId="15678437" sldId="1063"/>
            <ac:spMk id="11" creationId="{B6A502CE-EC60-441C-8742-776A60029A67}"/>
          </ac:spMkLst>
        </pc:spChg>
        <pc:spChg chg="mod">
          <ac:chgData name="Stalin Jacob Wilson Packia Dhas" userId="050d7d71-3621-4503-95e8-1c9a9d962492" providerId="ADAL" clId="{00722E61-A757-4134-8CBB-8B7208677708}" dt="2026-02-23T10:53:19.615" v="182"/>
          <ac:spMkLst>
            <pc:docMk/>
            <pc:sldMk cId="15678437" sldId="1063"/>
            <ac:spMk id="12" creationId="{8146D2F6-010E-437D-B4F5-4B42FBCB50A4}"/>
          </ac:spMkLst>
        </pc:spChg>
        <pc:spChg chg="mod">
          <ac:chgData name="Stalin Jacob Wilson Packia Dhas" userId="050d7d71-3621-4503-95e8-1c9a9d962492" providerId="ADAL" clId="{00722E61-A757-4134-8CBB-8B7208677708}" dt="2026-02-23T10:53:19.616" v="184"/>
          <ac:spMkLst>
            <pc:docMk/>
            <pc:sldMk cId="15678437" sldId="1063"/>
            <ac:spMk id="13" creationId="{8D69D964-92BA-4E9B-8B17-51D490F358F1}"/>
          </ac:spMkLst>
        </pc:spChg>
        <pc:spChg chg="mod">
          <ac:chgData name="Stalin Jacob Wilson Packia Dhas" userId="050d7d71-3621-4503-95e8-1c9a9d962492" providerId="ADAL" clId="{00722E61-A757-4134-8CBB-8B7208677708}" dt="2026-02-23T10:53:19.617" v="186"/>
          <ac:spMkLst>
            <pc:docMk/>
            <pc:sldMk cId="15678437" sldId="1063"/>
            <ac:spMk id="14" creationId="{AB62DA43-8DCE-4922-BB72-646BFC11B119}"/>
          </ac:spMkLst>
        </pc:spChg>
        <pc:spChg chg="mod">
          <ac:chgData name="Stalin Jacob Wilson Packia Dhas" userId="050d7d71-3621-4503-95e8-1c9a9d962492" providerId="ADAL" clId="{00722E61-A757-4134-8CBB-8B7208677708}" dt="2026-02-23T10:53:19.618" v="188"/>
          <ac:spMkLst>
            <pc:docMk/>
            <pc:sldMk cId="15678437" sldId="1063"/>
            <ac:spMk id="15" creationId="{FF265EBA-7A5E-4E7A-8450-82BEEF986177}"/>
          </ac:spMkLst>
        </pc:spChg>
        <pc:spChg chg="mod">
          <ac:chgData name="Stalin Jacob Wilson Packia Dhas" userId="050d7d71-3621-4503-95e8-1c9a9d962492" providerId="ADAL" clId="{00722E61-A757-4134-8CBB-8B7208677708}" dt="2026-02-23T10:53:19.618" v="190"/>
          <ac:spMkLst>
            <pc:docMk/>
            <pc:sldMk cId="15678437" sldId="1063"/>
            <ac:spMk id="16" creationId="{9877F0AB-7AE2-4ABA-96EF-F85686B6E274}"/>
          </ac:spMkLst>
        </pc:spChg>
        <pc:spChg chg="mod">
          <ac:chgData name="Stalin Jacob Wilson Packia Dhas" userId="050d7d71-3621-4503-95e8-1c9a9d962492" providerId="ADAL" clId="{00722E61-A757-4134-8CBB-8B7208677708}" dt="2026-02-23T10:53:19.620" v="192"/>
          <ac:spMkLst>
            <pc:docMk/>
            <pc:sldMk cId="15678437" sldId="1063"/>
            <ac:spMk id="17" creationId="{A10BE4C4-37BA-4819-B3DE-B53259EF963C}"/>
          </ac:spMkLst>
        </pc:spChg>
        <pc:spChg chg="mod">
          <ac:chgData name="Stalin Jacob Wilson Packia Dhas" userId="050d7d71-3621-4503-95e8-1c9a9d962492" providerId="ADAL" clId="{00722E61-A757-4134-8CBB-8B7208677708}" dt="2026-02-23T10:53:19.620" v="194"/>
          <ac:spMkLst>
            <pc:docMk/>
            <pc:sldMk cId="15678437" sldId="1063"/>
            <ac:spMk id="18" creationId="{26598278-289F-4813-A5AB-E1E77E3E2B75}"/>
          </ac:spMkLst>
        </pc:spChg>
        <pc:spChg chg="mod">
          <ac:chgData name="Stalin Jacob Wilson Packia Dhas" userId="050d7d71-3621-4503-95e8-1c9a9d962492" providerId="ADAL" clId="{00722E61-A757-4134-8CBB-8B7208677708}" dt="2026-02-23T10:53:19.620" v="196"/>
          <ac:spMkLst>
            <pc:docMk/>
            <pc:sldMk cId="15678437" sldId="1063"/>
            <ac:spMk id="19" creationId="{17FB8265-8F3E-4C63-84A8-32C8AE744972}"/>
          </ac:spMkLst>
        </pc:spChg>
        <pc:spChg chg="mod">
          <ac:chgData name="Stalin Jacob Wilson Packia Dhas" userId="050d7d71-3621-4503-95e8-1c9a9d962492" providerId="ADAL" clId="{00722E61-A757-4134-8CBB-8B7208677708}" dt="2026-02-23T10:53:19.622" v="198"/>
          <ac:spMkLst>
            <pc:docMk/>
            <pc:sldMk cId="15678437" sldId="1063"/>
            <ac:spMk id="20" creationId="{0A968E55-3140-42A8-A026-0952A5E5E113}"/>
          </ac:spMkLst>
        </pc:spChg>
        <pc:spChg chg="mod">
          <ac:chgData name="Stalin Jacob Wilson Packia Dhas" userId="050d7d71-3621-4503-95e8-1c9a9d962492" providerId="ADAL" clId="{00722E61-A757-4134-8CBB-8B7208677708}" dt="2026-02-23T10:53:19.622" v="200"/>
          <ac:spMkLst>
            <pc:docMk/>
            <pc:sldMk cId="15678437" sldId="1063"/>
            <ac:spMk id="21" creationId="{2FA6806B-A69E-4722-9694-BEC11EDBE7E8}"/>
          </ac:spMkLst>
        </pc:spChg>
        <pc:spChg chg="mod">
          <ac:chgData name="Stalin Jacob Wilson Packia Dhas" userId="050d7d71-3621-4503-95e8-1c9a9d962492" providerId="ADAL" clId="{00722E61-A757-4134-8CBB-8B7208677708}" dt="2026-02-23T10:53:19.622" v="202"/>
          <ac:spMkLst>
            <pc:docMk/>
            <pc:sldMk cId="15678437" sldId="1063"/>
            <ac:spMk id="22" creationId="{6481CFEF-362E-429B-9E6F-C16D44377F0D}"/>
          </ac:spMkLst>
        </pc:spChg>
        <pc:spChg chg="mod">
          <ac:chgData name="Stalin Jacob Wilson Packia Dhas" userId="050d7d71-3621-4503-95e8-1c9a9d962492" providerId="ADAL" clId="{00722E61-A757-4134-8CBB-8B7208677708}" dt="2026-02-23T10:53:19.622" v="204"/>
          <ac:spMkLst>
            <pc:docMk/>
            <pc:sldMk cId="15678437" sldId="1063"/>
            <ac:spMk id="23" creationId="{6A8B2BB9-EE9B-433E-8586-1524F6DB71A4}"/>
          </ac:spMkLst>
        </pc:spChg>
        <pc:spChg chg="mod">
          <ac:chgData name="Stalin Jacob Wilson Packia Dhas" userId="050d7d71-3621-4503-95e8-1c9a9d962492" providerId="ADAL" clId="{00722E61-A757-4134-8CBB-8B7208677708}" dt="2026-02-23T10:53:19.622" v="206"/>
          <ac:spMkLst>
            <pc:docMk/>
            <pc:sldMk cId="15678437" sldId="1063"/>
            <ac:spMk id="24" creationId="{2A433445-A9BD-466D-A7DE-41B8F26A1DA7}"/>
          </ac:spMkLst>
        </pc:spChg>
        <pc:spChg chg="mod">
          <ac:chgData name="Stalin Jacob Wilson Packia Dhas" userId="050d7d71-3621-4503-95e8-1c9a9d962492" providerId="ADAL" clId="{00722E61-A757-4134-8CBB-8B7208677708}" dt="2026-02-23T10:53:19.622" v="208"/>
          <ac:spMkLst>
            <pc:docMk/>
            <pc:sldMk cId="15678437" sldId="1063"/>
            <ac:spMk id="25" creationId="{5E10FC29-BD8E-4314-AAA6-40ACD64564EF}"/>
          </ac:spMkLst>
        </pc:spChg>
        <pc:spChg chg="mod">
          <ac:chgData name="Stalin Jacob Wilson Packia Dhas" userId="050d7d71-3621-4503-95e8-1c9a9d962492" providerId="ADAL" clId="{00722E61-A757-4134-8CBB-8B7208677708}" dt="2026-02-23T10:53:19.622" v="210"/>
          <ac:spMkLst>
            <pc:docMk/>
            <pc:sldMk cId="15678437" sldId="1063"/>
            <ac:spMk id="26" creationId="{D9FF7566-6F2E-4FFC-A218-379EE2C2AF24}"/>
          </ac:spMkLst>
        </pc:spChg>
        <pc:spChg chg="mod">
          <ac:chgData name="Stalin Jacob Wilson Packia Dhas" userId="050d7d71-3621-4503-95e8-1c9a9d962492" providerId="ADAL" clId="{00722E61-A757-4134-8CBB-8B7208677708}" dt="2026-02-23T10:53:19.622" v="212"/>
          <ac:spMkLst>
            <pc:docMk/>
            <pc:sldMk cId="15678437" sldId="1063"/>
            <ac:spMk id="27" creationId="{89C9335D-16F6-41A3-BD16-1D2EB1AC6525}"/>
          </ac:spMkLst>
        </pc:spChg>
        <pc:spChg chg="mod">
          <ac:chgData name="Stalin Jacob Wilson Packia Dhas" userId="050d7d71-3621-4503-95e8-1c9a9d962492" providerId="ADAL" clId="{00722E61-A757-4134-8CBB-8B7208677708}" dt="2026-02-23T10:53:19.622" v="214"/>
          <ac:spMkLst>
            <pc:docMk/>
            <pc:sldMk cId="15678437" sldId="1063"/>
            <ac:spMk id="28" creationId="{DEA49CA2-D38D-48B4-909A-3B60774CEC48}"/>
          </ac:spMkLst>
        </pc:spChg>
        <pc:spChg chg="mod">
          <ac:chgData name="Stalin Jacob Wilson Packia Dhas" userId="050d7d71-3621-4503-95e8-1c9a9d962492" providerId="ADAL" clId="{00722E61-A757-4134-8CBB-8B7208677708}" dt="2026-02-23T10:53:19.622" v="216"/>
          <ac:spMkLst>
            <pc:docMk/>
            <pc:sldMk cId="15678437" sldId="1063"/>
            <ac:spMk id="29" creationId="{D793B0E1-5DF4-4112-A8B3-B6487D35CF5B}"/>
          </ac:spMkLst>
        </pc:spChg>
        <pc:spChg chg="mod">
          <ac:chgData name="Stalin Jacob Wilson Packia Dhas" userId="050d7d71-3621-4503-95e8-1c9a9d962492" providerId="ADAL" clId="{00722E61-A757-4134-8CBB-8B7208677708}" dt="2026-02-23T10:53:19.622" v="218"/>
          <ac:spMkLst>
            <pc:docMk/>
            <pc:sldMk cId="15678437" sldId="1063"/>
            <ac:spMk id="30" creationId="{694E9E35-D51E-4F13-9760-FB15C941F330}"/>
          </ac:spMkLst>
        </pc:spChg>
        <pc:spChg chg="mod">
          <ac:chgData name="Stalin Jacob Wilson Packia Dhas" userId="050d7d71-3621-4503-95e8-1c9a9d962492" providerId="ADAL" clId="{00722E61-A757-4134-8CBB-8B7208677708}" dt="2026-02-23T10:53:19.622" v="220"/>
          <ac:spMkLst>
            <pc:docMk/>
            <pc:sldMk cId="15678437" sldId="1063"/>
            <ac:spMk id="31" creationId="{E5C89B31-3763-4A5A-AA99-C20D4025EFAD}"/>
          </ac:spMkLst>
        </pc:spChg>
        <pc:spChg chg="mod">
          <ac:chgData name="Stalin Jacob Wilson Packia Dhas" userId="050d7d71-3621-4503-95e8-1c9a9d962492" providerId="ADAL" clId="{00722E61-A757-4134-8CBB-8B7208677708}" dt="2026-02-23T10:53:19.630" v="222"/>
          <ac:spMkLst>
            <pc:docMk/>
            <pc:sldMk cId="15678437" sldId="1063"/>
            <ac:spMk id="32" creationId="{1C1C0111-7BD6-4AE6-AA72-4D48CF0EC6F6}"/>
          </ac:spMkLst>
        </pc:spChg>
        <pc:spChg chg="mod">
          <ac:chgData name="Stalin Jacob Wilson Packia Dhas" userId="050d7d71-3621-4503-95e8-1c9a9d962492" providerId="ADAL" clId="{00722E61-A757-4134-8CBB-8B7208677708}" dt="2026-02-23T10:53:19.630" v="224"/>
          <ac:spMkLst>
            <pc:docMk/>
            <pc:sldMk cId="15678437" sldId="1063"/>
            <ac:spMk id="33" creationId="{67E4A5FF-CA88-4DA2-836E-5D643E45A4D4}"/>
          </ac:spMkLst>
        </pc:spChg>
        <pc:spChg chg="mod">
          <ac:chgData name="Stalin Jacob Wilson Packia Dhas" userId="050d7d71-3621-4503-95e8-1c9a9d962492" providerId="ADAL" clId="{00722E61-A757-4134-8CBB-8B7208677708}" dt="2026-02-23T10:53:19.630" v="226"/>
          <ac:spMkLst>
            <pc:docMk/>
            <pc:sldMk cId="15678437" sldId="1063"/>
            <ac:spMk id="34" creationId="{5AFB7A1A-5F35-441E-AB98-581C4948BF91}"/>
          </ac:spMkLst>
        </pc:spChg>
        <pc:spChg chg="mod">
          <ac:chgData name="Stalin Jacob Wilson Packia Dhas" userId="050d7d71-3621-4503-95e8-1c9a9d962492" providerId="ADAL" clId="{00722E61-A757-4134-8CBB-8B7208677708}" dt="2026-02-23T10:53:19.632" v="228"/>
          <ac:spMkLst>
            <pc:docMk/>
            <pc:sldMk cId="15678437" sldId="1063"/>
            <ac:spMk id="35" creationId="{DECE78C7-8562-4502-8977-3928F114CF76}"/>
          </ac:spMkLst>
        </pc:spChg>
        <pc:spChg chg="mod">
          <ac:chgData name="Stalin Jacob Wilson Packia Dhas" userId="050d7d71-3621-4503-95e8-1c9a9d962492" providerId="ADAL" clId="{00722E61-A757-4134-8CBB-8B7208677708}" dt="2026-02-23T10:53:19.632" v="230"/>
          <ac:spMkLst>
            <pc:docMk/>
            <pc:sldMk cId="15678437" sldId="1063"/>
            <ac:spMk id="36" creationId="{8C42041E-F9AF-48CB-8A3D-7A551A29A506}"/>
          </ac:spMkLst>
        </pc:spChg>
        <pc:spChg chg="mod">
          <ac:chgData name="Stalin Jacob Wilson Packia Dhas" userId="050d7d71-3621-4503-95e8-1c9a9d962492" providerId="ADAL" clId="{00722E61-A757-4134-8CBB-8B7208677708}" dt="2026-02-23T10:53:19.632" v="232"/>
          <ac:spMkLst>
            <pc:docMk/>
            <pc:sldMk cId="15678437" sldId="1063"/>
            <ac:spMk id="37" creationId="{B4B345A4-B1AA-47D4-815E-83DC7E6CE000}"/>
          </ac:spMkLst>
        </pc:spChg>
        <pc:spChg chg="mod">
          <ac:chgData name="Stalin Jacob Wilson Packia Dhas" userId="050d7d71-3621-4503-95e8-1c9a9d962492" providerId="ADAL" clId="{00722E61-A757-4134-8CBB-8B7208677708}" dt="2026-02-23T10:53:19.632" v="234"/>
          <ac:spMkLst>
            <pc:docMk/>
            <pc:sldMk cId="15678437" sldId="1063"/>
            <ac:spMk id="38" creationId="{62BB793A-D64E-4E10-B3B1-0474927109A3}"/>
          </ac:spMkLst>
        </pc:spChg>
        <pc:spChg chg="mod">
          <ac:chgData name="Stalin Jacob Wilson Packia Dhas" userId="050d7d71-3621-4503-95e8-1c9a9d962492" providerId="ADAL" clId="{00722E61-A757-4134-8CBB-8B7208677708}" dt="2026-02-23T10:53:19.632" v="236"/>
          <ac:spMkLst>
            <pc:docMk/>
            <pc:sldMk cId="15678437" sldId="1063"/>
            <ac:spMk id="39" creationId="{C01BEBE3-C409-4408-924F-9B43D457C937}"/>
          </ac:spMkLst>
        </pc:spChg>
        <pc:spChg chg="mod">
          <ac:chgData name="Stalin Jacob Wilson Packia Dhas" userId="050d7d71-3621-4503-95e8-1c9a9d962492" providerId="ADAL" clId="{00722E61-A757-4134-8CBB-8B7208677708}" dt="2026-02-23T10:53:19.632" v="238"/>
          <ac:spMkLst>
            <pc:docMk/>
            <pc:sldMk cId="15678437" sldId="1063"/>
            <ac:spMk id="40" creationId="{00B44049-76F3-4C09-B7BC-D8C6D37D4150}"/>
          </ac:spMkLst>
        </pc:spChg>
        <pc:spChg chg="mod">
          <ac:chgData name="Stalin Jacob Wilson Packia Dhas" userId="050d7d71-3621-4503-95e8-1c9a9d962492" providerId="ADAL" clId="{00722E61-A757-4134-8CBB-8B7208677708}" dt="2026-02-23T10:53:19.632" v="240"/>
          <ac:spMkLst>
            <pc:docMk/>
            <pc:sldMk cId="15678437" sldId="1063"/>
            <ac:spMk id="41" creationId="{8F047725-3996-4117-A1F3-3B075F41FEED}"/>
          </ac:spMkLst>
        </pc:spChg>
        <pc:spChg chg="mod">
          <ac:chgData name="Stalin Jacob Wilson Packia Dhas" userId="050d7d71-3621-4503-95e8-1c9a9d962492" providerId="ADAL" clId="{00722E61-A757-4134-8CBB-8B7208677708}" dt="2026-02-23T10:53:19.632" v="242"/>
          <ac:spMkLst>
            <pc:docMk/>
            <pc:sldMk cId="15678437" sldId="1063"/>
            <ac:spMk id="42" creationId="{B326E3DF-E42A-42A1-8B68-892C7BEA8E82}"/>
          </ac:spMkLst>
        </pc:spChg>
        <pc:spChg chg="mod">
          <ac:chgData name="Stalin Jacob Wilson Packia Dhas" userId="050d7d71-3621-4503-95e8-1c9a9d962492" providerId="ADAL" clId="{00722E61-A757-4134-8CBB-8B7208677708}" dt="2026-02-23T10:53:19.632" v="244"/>
          <ac:spMkLst>
            <pc:docMk/>
            <pc:sldMk cId="15678437" sldId="1063"/>
            <ac:spMk id="43" creationId="{8E95CA9D-F70A-4D84-919F-66C041A690DF}"/>
          </ac:spMkLst>
        </pc:spChg>
        <pc:spChg chg="mod">
          <ac:chgData name="Stalin Jacob Wilson Packia Dhas" userId="050d7d71-3621-4503-95e8-1c9a9d962492" providerId="ADAL" clId="{00722E61-A757-4134-8CBB-8B7208677708}" dt="2026-02-23T10:53:19.632" v="246"/>
          <ac:spMkLst>
            <pc:docMk/>
            <pc:sldMk cId="15678437" sldId="1063"/>
            <ac:spMk id="44" creationId="{48B93D43-F113-433C-8DBE-E718D6F1BA0E}"/>
          </ac:spMkLst>
        </pc:spChg>
        <pc:spChg chg="mod">
          <ac:chgData name="Stalin Jacob Wilson Packia Dhas" userId="050d7d71-3621-4503-95e8-1c9a9d962492" providerId="ADAL" clId="{00722E61-A757-4134-8CBB-8B7208677708}" dt="2026-02-23T10:53:19.632" v="248"/>
          <ac:spMkLst>
            <pc:docMk/>
            <pc:sldMk cId="15678437" sldId="1063"/>
            <ac:spMk id="45" creationId="{CB285146-412F-4866-BD4D-312F84CBAF8B}"/>
          </ac:spMkLst>
        </pc:spChg>
        <pc:spChg chg="mod">
          <ac:chgData name="Stalin Jacob Wilson Packia Dhas" userId="050d7d71-3621-4503-95e8-1c9a9d962492" providerId="ADAL" clId="{00722E61-A757-4134-8CBB-8B7208677708}" dt="2026-02-23T10:53:19.632" v="250"/>
          <ac:spMkLst>
            <pc:docMk/>
            <pc:sldMk cId="15678437" sldId="1063"/>
            <ac:spMk id="46" creationId="{620F9A33-B277-4424-A90E-551B5C6A9290}"/>
          </ac:spMkLst>
        </pc:spChg>
        <pc:spChg chg="mod">
          <ac:chgData name="Stalin Jacob Wilson Packia Dhas" userId="050d7d71-3621-4503-95e8-1c9a9d962492" providerId="ADAL" clId="{00722E61-A757-4134-8CBB-8B7208677708}" dt="2026-02-23T10:53:19.640" v="252"/>
          <ac:spMkLst>
            <pc:docMk/>
            <pc:sldMk cId="15678437" sldId="1063"/>
            <ac:spMk id="47" creationId="{3CF0CC39-6529-496D-8628-3C63C6104192}"/>
          </ac:spMkLst>
        </pc:spChg>
        <pc:spChg chg="mod">
          <ac:chgData name="Stalin Jacob Wilson Packia Dhas" userId="050d7d71-3621-4503-95e8-1c9a9d962492" providerId="ADAL" clId="{00722E61-A757-4134-8CBB-8B7208677708}" dt="2026-02-23T10:53:19.640" v="254"/>
          <ac:spMkLst>
            <pc:docMk/>
            <pc:sldMk cId="15678437" sldId="1063"/>
            <ac:spMk id="48" creationId="{8F765A14-F6AA-4A58-A6D3-B7EFAEA76BE2}"/>
          </ac:spMkLst>
        </pc:spChg>
        <pc:spChg chg="mod">
          <ac:chgData name="Stalin Jacob Wilson Packia Dhas" userId="050d7d71-3621-4503-95e8-1c9a9d962492" providerId="ADAL" clId="{00722E61-A757-4134-8CBB-8B7208677708}" dt="2026-02-23T10:53:19.640" v="256"/>
          <ac:spMkLst>
            <pc:docMk/>
            <pc:sldMk cId="15678437" sldId="1063"/>
            <ac:spMk id="49" creationId="{50B729A4-50DB-4777-99B2-19049B82CE1E}"/>
          </ac:spMkLst>
        </pc:spChg>
        <pc:spChg chg="mod">
          <ac:chgData name="Stalin Jacob Wilson Packia Dhas" userId="050d7d71-3621-4503-95e8-1c9a9d962492" providerId="ADAL" clId="{00722E61-A757-4134-8CBB-8B7208677708}" dt="2026-02-23T10:53:19.642" v="258"/>
          <ac:spMkLst>
            <pc:docMk/>
            <pc:sldMk cId="15678437" sldId="1063"/>
            <ac:spMk id="50" creationId="{0D58EECC-145A-4627-9176-80CF7E4FDC54}"/>
          </ac:spMkLst>
        </pc:spChg>
        <pc:spChg chg="mod">
          <ac:chgData name="Stalin Jacob Wilson Packia Dhas" userId="050d7d71-3621-4503-95e8-1c9a9d962492" providerId="ADAL" clId="{00722E61-A757-4134-8CBB-8B7208677708}" dt="2026-02-23T10:53:19.642" v="260"/>
          <ac:spMkLst>
            <pc:docMk/>
            <pc:sldMk cId="15678437" sldId="1063"/>
            <ac:spMk id="51" creationId="{A4C8FA4E-4DA6-4871-839F-E19446A9F232}"/>
          </ac:spMkLst>
        </pc:spChg>
        <pc:spChg chg="mod">
          <ac:chgData name="Stalin Jacob Wilson Packia Dhas" userId="050d7d71-3621-4503-95e8-1c9a9d962492" providerId="ADAL" clId="{00722E61-A757-4134-8CBB-8B7208677708}" dt="2026-02-23T10:53:19.642" v="262"/>
          <ac:spMkLst>
            <pc:docMk/>
            <pc:sldMk cId="15678437" sldId="1063"/>
            <ac:spMk id="52" creationId="{3C4ADF7C-D71B-4ADD-9773-91700E9EF4A8}"/>
          </ac:spMkLst>
        </pc:spChg>
        <pc:spChg chg="mod">
          <ac:chgData name="Stalin Jacob Wilson Packia Dhas" userId="050d7d71-3621-4503-95e8-1c9a9d962492" providerId="ADAL" clId="{00722E61-A757-4134-8CBB-8B7208677708}" dt="2026-02-23T10:53:19.642" v="264"/>
          <ac:spMkLst>
            <pc:docMk/>
            <pc:sldMk cId="15678437" sldId="1063"/>
            <ac:spMk id="53" creationId="{AD041C3B-466C-4D54-BC25-A9384B0FAA57}"/>
          </ac:spMkLst>
        </pc:spChg>
        <pc:spChg chg="mod">
          <ac:chgData name="Stalin Jacob Wilson Packia Dhas" userId="050d7d71-3621-4503-95e8-1c9a9d962492" providerId="ADAL" clId="{00722E61-A757-4134-8CBB-8B7208677708}" dt="2026-02-23T10:53:19.642" v="266"/>
          <ac:spMkLst>
            <pc:docMk/>
            <pc:sldMk cId="15678437" sldId="1063"/>
            <ac:spMk id="54" creationId="{F02201A3-F674-47E9-8431-8DB5AA8FF8F5}"/>
          </ac:spMkLst>
        </pc:spChg>
        <pc:spChg chg="mod">
          <ac:chgData name="Stalin Jacob Wilson Packia Dhas" userId="050d7d71-3621-4503-95e8-1c9a9d962492" providerId="ADAL" clId="{00722E61-A757-4134-8CBB-8B7208677708}" dt="2026-02-23T10:53:19.642" v="268"/>
          <ac:spMkLst>
            <pc:docMk/>
            <pc:sldMk cId="15678437" sldId="1063"/>
            <ac:spMk id="55" creationId="{9ADC8DC0-548D-4F11-AA80-017F8C6A30E4}"/>
          </ac:spMkLst>
        </pc:spChg>
        <pc:spChg chg="mod">
          <ac:chgData name="Stalin Jacob Wilson Packia Dhas" userId="050d7d71-3621-4503-95e8-1c9a9d962492" providerId="ADAL" clId="{00722E61-A757-4134-8CBB-8B7208677708}" dt="2026-02-23T10:53:19.642" v="270"/>
          <ac:spMkLst>
            <pc:docMk/>
            <pc:sldMk cId="15678437" sldId="1063"/>
            <ac:spMk id="56" creationId="{3705746B-ACBD-48A0-BB18-7D37D57BB9F2}"/>
          </ac:spMkLst>
        </pc:spChg>
        <pc:spChg chg="mod">
          <ac:chgData name="Stalin Jacob Wilson Packia Dhas" userId="050d7d71-3621-4503-95e8-1c9a9d962492" providerId="ADAL" clId="{00722E61-A757-4134-8CBB-8B7208677708}" dt="2026-02-23T10:53:19.642" v="272"/>
          <ac:spMkLst>
            <pc:docMk/>
            <pc:sldMk cId="15678437" sldId="1063"/>
            <ac:spMk id="57" creationId="{75191CE1-391F-469B-8BEA-30E7593A61F8}"/>
          </ac:spMkLst>
        </pc:spChg>
        <pc:spChg chg="mod">
          <ac:chgData name="Stalin Jacob Wilson Packia Dhas" userId="050d7d71-3621-4503-95e8-1c9a9d962492" providerId="ADAL" clId="{00722E61-A757-4134-8CBB-8B7208677708}" dt="2026-02-23T10:53:19.642" v="274"/>
          <ac:spMkLst>
            <pc:docMk/>
            <pc:sldMk cId="15678437" sldId="1063"/>
            <ac:spMk id="58" creationId="{5A9C1CCD-1445-4F82-8975-354AA0A615CE}"/>
          </ac:spMkLst>
        </pc:spChg>
        <pc:spChg chg="mod">
          <ac:chgData name="Stalin Jacob Wilson Packia Dhas" userId="050d7d71-3621-4503-95e8-1c9a9d962492" providerId="ADAL" clId="{00722E61-A757-4134-8CBB-8B7208677708}" dt="2026-02-23T10:53:19.642" v="276"/>
          <ac:spMkLst>
            <pc:docMk/>
            <pc:sldMk cId="15678437" sldId="1063"/>
            <ac:spMk id="59" creationId="{BCE5DCD9-486F-4836-BBF5-2E1656128FC3}"/>
          </ac:spMkLst>
        </pc:spChg>
        <pc:spChg chg="mod">
          <ac:chgData name="Stalin Jacob Wilson Packia Dhas" userId="050d7d71-3621-4503-95e8-1c9a9d962492" providerId="ADAL" clId="{00722E61-A757-4134-8CBB-8B7208677708}" dt="2026-02-23T10:53:19.642" v="278"/>
          <ac:spMkLst>
            <pc:docMk/>
            <pc:sldMk cId="15678437" sldId="1063"/>
            <ac:spMk id="60" creationId="{B7865519-CD00-49F9-B96A-72DFC2360117}"/>
          </ac:spMkLst>
        </pc:spChg>
        <pc:spChg chg="mod">
          <ac:chgData name="Stalin Jacob Wilson Packia Dhas" userId="050d7d71-3621-4503-95e8-1c9a9d962492" providerId="ADAL" clId="{00722E61-A757-4134-8CBB-8B7208677708}" dt="2026-02-23T10:53:19.642" v="280"/>
          <ac:spMkLst>
            <pc:docMk/>
            <pc:sldMk cId="15678437" sldId="1063"/>
            <ac:spMk id="61" creationId="{AF4CC56E-D231-4077-9AFC-6D160B75A994}"/>
          </ac:spMkLst>
        </pc:spChg>
        <pc:spChg chg="mod">
          <ac:chgData name="Stalin Jacob Wilson Packia Dhas" userId="050d7d71-3621-4503-95e8-1c9a9d962492" providerId="ADAL" clId="{00722E61-A757-4134-8CBB-8B7208677708}" dt="2026-02-23T10:53:19.650" v="282"/>
          <ac:spMkLst>
            <pc:docMk/>
            <pc:sldMk cId="15678437" sldId="1063"/>
            <ac:spMk id="62" creationId="{460EB94C-17C8-4D44-A827-1C56DF22D01E}"/>
          </ac:spMkLst>
        </pc:spChg>
        <pc:spChg chg="mod">
          <ac:chgData name="Stalin Jacob Wilson Packia Dhas" userId="050d7d71-3621-4503-95e8-1c9a9d962492" providerId="ADAL" clId="{00722E61-A757-4134-8CBB-8B7208677708}" dt="2026-02-23T10:53:19.650" v="284"/>
          <ac:spMkLst>
            <pc:docMk/>
            <pc:sldMk cId="15678437" sldId="1063"/>
            <ac:spMk id="63" creationId="{352841DC-89A1-477C-B34C-B5B1959221E5}"/>
          </ac:spMkLst>
        </pc:spChg>
        <pc:spChg chg="mod">
          <ac:chgData name="Stalin Jacob Wilson Packia Dhas" userId="050d7d71-3621-4503-95e8-1c9a9d962492" providerId="ADAL" clId="{00722E61-A757-4134-8CBB-8B7208677708}" dt="2026-02-23T10:53:19.650" v="286"/>
          <ac:spMkLst>
            <pc:docMk/>
            <pc:sldMk cId="15678437" sldId="1063"/>
            <ac:spMk id="64" creationId="{F0CF97CB-F8C3-4553-98D9-C8B973C316D5}"/>
          </ac:spMkLst>
        </pc:spChg>
        <pc:spChg chg="mod">
          <ac:chgData name="Stalin Jacob Wilson Packia Dhas" userId="050d7d71-3621-4503-95e8-1c9a9d962492" providerId="ADAL" clId="{00722E61-A757-4134-8CBB-8B7208677708}" dt="2026-02-23T10:53:19.652" v="288"/>
          <ac:spMkLst>
            <pc:docMk/>
            <pc:sldMk cId="15678437" sldId="1063"/>
            <ac:spMk id="65" creationId="{87A0B250-FBE8-4EA4-B7D8-A819357F586C}"/>
          </ac:spMkLst>
        </pc:spChg>
        <pc:spChg chg="mod">
          <ac:chgData name="Stalin Jacob Wilson Packia Dhas" userId="050d7d71-3621-4503-95e8-1c9a9d962492" providerId="ADAL" clId="{00722E61-A757-4134-8CBB-8B7208677708}" dt="2026-02-23T10:53:19.652" v="290"/>
          <ac:spMkLst>
            <pc:docMk/>
            <pc:sldMk cId="15678437" sldId="1063"/>
            <ac:spMk id="66" creationId="{9FBFCF13-EF15-4B4B-BCA0-8F4A9064AF1C}"/>
          </ac:spMkLst>
        </pc:spChg>
        <pc:spChg chg="mod">
          <ac:chgData name="Stalin Jacob Wilson Packia Dhas" userId="050d7d71-3621-4503-95e8-1c9a9d962492" providerId="ADAL" clId="{00722E61-A757-4134-8CBB-8B7208677708}" dt="2026-02-23T10:53:19.652" v="292"/>
          <ac:spMkLst>
            <pc:docMk/>
            <pc:sldMk cId="15678437" sldId="1063"/>
            <ac:spMk id="67" creationId="{267301B7-1A8A-4015-8EE2-AFF947A04659}"/>
          </ac:spMkLst>
        </pc:spChg>
        <pc:spChg chg="mod">
          <ac:chgData name="Stalin Jacob Wilson Packia Dhas" userId="050d7d71-3621-4503-95e8-1c9a9d962492" providerId="ADAL" clId="{00722E61-A757-4134-8CBB-8B7208677708}" dt="2026-02-23T10:53:19.652" v="294"/>
          <ac:spMkLst>
            <pc:docMk/>
            <pc:sldMk cId="15678437" sldId="1063"/>
            <ac:spMk id="68" creationId="{0BA6C8E9-FF5C-4088-ADC0-A7E9BB050AE1}"/>
          </ac:spMkLst>
        </pc:spChg>
        <pc:spChg chg="mod">
          <ac:chgData name="Stalin Jacob Wilson Packia Dhas" userId="050d7d71-3621-4503-95e8-1c9a9d962492" providerId="ADAL" clId="{00722E61-A757-4134-8CBB-8B7208677708}" dt="2026-02-23T10:53:19.652" v="296"/>
          <ac:spMkLst>
            <pc:docMk/>
            <pc:sldMk cId="15678437" sldId="1063"/>
            <ac:spMk id="69" creationId="{54E80EA6-36F5-4330-842D-0592BEAA1902}"/>
          </ac:spMkLst>
        </pc:spChg>
        <pc:spChg chg="mod">
          <ac:chgData name="Stalin Jacob Wilson Packia Dhas" userId="050d7d71-3621-4503-95e8-1c9a9d962492" providerId="ADAL" clId="{00722E61-A757-4134-8CBB-8B7208677708}" dt="2026-02-23T10:53:19.652" v="298"/>
          <ac:spMkLst>
            <pc:docMk/>
            <pc:sldMk cId="15678437" sldId="1063"/>
            <ac:spMk id="70" creationId="{48864F51-A9A6-465F-B6C1-E7772A9E72CC}"/>
          </ac:spMkLst>
        </pc:spChg>
        <pc:spChg chg="mod">
          <ac:chgData name="Stalin Jacob Wilson Packia Dhas" userId="050d7d71-3621-4503-95e8-1c9a9d962492" providerId="ADAL" clId="{00722E61-A757-4134-8CBB-8B7208677708}" dt="2026-02-23T10:53:19.652" v="300"/>
          <ac:spMkLst>
            <pc:docMk/>
            <pc:sldMk cId="15678437" sldId="1063"/>
            <ac:spMk id="71" creationId="{CB012FCE-83BC-4A02-92F0-0C3FCF1A0BFE}"/>
          </ac:spMkLst>
        </pc:spChg>
        <pc:spChg chg="mod">
          <ac:chgData name="Stalin Jacob Wilson Packia Dhas" userId="050d7d71-3621-4503-95e8-1c9a9d962492" providerId="ADAL" clId="{00722E61-A757-4134-8CBB-8B7208677708}" dt="2026-02-23T10:53:19.652" v="302"/>
          <ac:spMkLst>
            <pc:docMk/>
            <pc:sldMk cId="15678437" sldId="1063"/>
            <ac:spMk id="72" creationId="{C5A9FBAC-51D9-4CBD-87EA-120FA5618C2A}"/>
          </ac:spMkLst>
        </pc:spChg>
        <pc:spChg chg="mod">
          <ac:chgData name="Stalin Jacob Wilson Packia Dhas" userId="050d7d71-3621-4503-95e8-1c9a9d962492" providerId="ADAL" clId="{00722E61-A757-4134-8CBB-8B7208677708}" dt="2026-02-23T10:53:19.652" v="304"/>
          <ac:spMkLst>
            <pc:docMk/>
            <pc:sldMk cId="15678437" sldId="1063"/>
            <ac:spMk id="73" creationId="{9E3A4E3C-6C3D-4E10-8BE2-3DF1EAAFA3C4}"/>
          </ac:spMkLst>
        </pc:spChg>
        <pc:spChg chg="mod">
          <ac:chgData name="Stalin Jacob Wilson Packia Dhas" userId="050d7d71-3621-4503-95e8-1c9a9d962492" providerId="ADAL" clId="{00722E61-A757-4134-8CBB-8B7208677708}" dt="2026-02-23T10:53:19.652" v="306"/>
          <ac:spMkLst>
            <pc:docMk/>
            <pc:sldMk cId="15678437" sldId="1063"/>
            <ac:spMk id="74" creationId="{BE409562-3193-46CF-BB79-86F911A2F33F}"/>
          </ac:spMkLst>
        </pc:spChg>
        <pc:spChg chg="mod">
          <ac:chgData name="Stalin Jacob Wilson Packia Dhas" userId="050d7d71-3621-4503-95e8-1c9a9d962492" providerId="ADAL" clId="{00722E61-A757-4134-8CBB-8B7208677708}" dt="2026-02-23T10:53:19.652" v="308"/>
          <ac:spMkLst>
            <pc:docMk/>
            <pc:sldMk cId="15678437" sldId="1063"/>
            <ac:spMk id="75" creationId="{FB129490-1469-4928-90D1-FF05BF074519}"/>
          </ac:spMkLst>
        </pc:spChg>
        <pc:spChg chg="mod">
          <ac:chgData name="Stalin Jacob Wilson Packia Dhas" userId="050d7d71-3621-4503-95e8-1c9a9d962492" providerId="ADAL" clId="{00722E61-A757-4134-8CBB-8B7208677708}" dt="2026-02-23T10:53:19.652" v="310"/>
          <ac:spMkLst>
            <pc:docMk/>
            <pc:sldMk cId="15678437" sldId="1063"/>
            <ac:spMk id="76" creationId="{EB5DFD2C-E8DD-4CFE-9C54-289F451C80FB}"/>
          </ac:spMkLst>
        </pc:spChg>
        <pc:spChg chg="mod">
          <ac:chgData name="Stalin Jacob Wilson Packia Dhas" userId="050d7d71-3621-4503-95e8-1c9a9d962492" providerId="ADAL" clId="{00722E61-A757-4134-8CBB-8B7208677708}" dt="2026-02-23T10:53:19.660" v="312"/>
          <ac:spMkLst>
            <pc:docMk/>
            <pc:sldMk cId="15678437" sldId="1063"/>
            <ac:spMk id="77" creationId="{15F93977-8D35-4A69-B923-6E7F0CC04195}"/>
          </ac:spMkLst>
        </pc:spChg>
        <pc:spChg chg="mod">
          <ac:chgData name="Stalin Jacob Wilson Packia Dhas" userId="050d7d71-3621-4503-95e8-1c9a9d962492" providerId="ADAL" clId="{00722E61-A757-4134-8CBB-8B7208677708}" dt="2026-02-23T10:53:19.660" v="314"/>
          <ac:spMkLst>
            <pc:docMk/>
            <pc:sldMk cId="15678437" sldId="1063"/>
            <ac:spMk id="78" creationId="{7A86BDEB-C4D8-4231-927F-E721384AAFB8}"/>
          </ac:spMkLst>
        </pc:spChg>
        <pc:spChg chg="mod">
          <ac:chgData name="Stalin Jacob Wilson Packia Dhas" userId="050d7d71-3621-4503-95e8-1c9a9d962492" providerId="ADAL" clId="{00722E61-A757-4134-8CBB-8B7208677708}" dt="2026-02-23T10:53:19.660" v="316"/>
          <ac:spMkLst>
            <pc:docMk/>
            <pc:sldMk cId="15678437" sldId="1063"/>
            <ac:spMk id="79" creationId="{D5CF51F0-9964-46D3-938B-B123A7892E64}"/>
          </ac:spMkLst>
        </pc:spChg>
        <pc:spChg chg="mod">
          <ac:chgData name="Stalin Jacob Wilson Packia Dhas" userId="050d7d71-3621-4503-95e8-1c9a9d962492" providerId="ADAL" clId="{00722E61-A757-4134-8CBB-8B7208677708}" dt="2026-02-23T10:53:19.662" v="318"/>
          <ac:spMkLst>
            <pc:docMk/>
            <pc:sldMk cId="15678437" sldId="1063"/>
            <ac:spMk id="80" creationId="{3AC2585C-72C4-4F71-9AA0-8F6B58DA6137}"/>
          </ac:spMkLst>
        </pc:spChg>
        <pc:spChg chg="mod">
          <ac:chgData name="Stalin Jacob Wilson Packia Dhas" userId="050d7d71-3621-4503-95e8-1c9a9d962492" providerId="ADAL" clId="{00722E61-A757-4134-8CBB-8B7208677708}" dt="2026-02-23T10:53:19.662" v="320"/>
          <ac:spMkLst>
            <pc:docMk/>
            <pc:sldMk cId="15678437" sldId="1063"/>
            <ac:spMk id="81" creationId="{61182595-1C2C-4F4A-A1C9-245FFF0CACE3}"/>
          </ac:spMkLst>
        </pc:spChg>
        <pc:spChg chg="mod">
          <ac:chgData name="Stalin Jacob Wilson Packia Dhas" userId="050d7d71-3621-4503-95e8-1c9a9d962492" providerId="ADAL" clId="{00722E61-A757-4134-8CBB-8B7208677708}" dt="2026-02-23T10:53:19.662" v="322"/>
          <ac:spMkLst>
            <pc:docMk/>
            <pc:sldMk cId="15678437" sldId="1063"/>
            <ac:spMk id="82" creationId="{66116332-9588-48B5-B5F6-026C72CE8823}"/>
          </ac:spMkLst>
        </pc:spChg>
        <pc:spChg chg="mod">
          <ac:chgData name="Stalin Jacob Wilson Packia Dhas" userId="050d7d71-3621-4503-95e8-1c9a9d962492" providerId="ADAL" clId="{00722E61-A757-4134-8CBB-8B7208677708}" dt="2026-02-23T10:53:19.662" v="324"/>
          <ac:spMkLst>
            <pc:docMk/>
            <pc:sldMk cId="15678437" sldId="1063"/>
            <ac:spMk id="83" creationId="{5283EB02-A835-4728-A2A4-BCB7236EB244}"/>
          </ac:spMkLst>
        </pc:spChg>
        <pc:spChg chg="mod">
          <ac:chgData name="Stalin Jacob Wilson Packia Dhas" userId="050d7d71-3621-4503-95e8-1c9a9d962492" providerId="ADAL" clId="{00722E61-A757-4134-8CBB-8B7208677708}" dt="2026-02-23T10:53:19.662" v="326"/>
          <ac:spMkLst>
            <pc:docMk/>
            <pc:sldMk cId="15678437" sldId="1063"/>
            <ac:spMk id="84" creationId="{9CF65772-9F1E-4540-8D38-65FFB831F99F}"/>
          </ac:spMkLst>
        </pc:spChg>
        <pc:spChg chg="mod">
          <ac:chgData name="Stalin Jacob Wilson Packia Dhas" userId="050d7d71-3621-4503-95e8-1c9a9d962492" providerId="ADAL" clId="{00722E61-A757-4134-8CBB-8B7208677708}" dt="2026-02-23T10:53:19.662" v="328"/>
          <ac:spMkLst>
            <pc:docMk/>
            <pc:sldMk cId="15678437" sldId="1063"/>
            <ac:spMk id="85" creationId="{7445FE6B-7EDD-4C02-B80A-D42BD8EC8B70}"/>
          </ac:spMkLst>
        </pc:spChg>
        <pc:spChg chg="mod">
          <ac:chgData name="Stalin Jacob Wilson Packia Dhas" userId="050d7d71-3621-4503-95e8-1c9a9d962492" providerId="ADAL" clId="{00722E61-A757-4134-8CBB-8B7208677708}" dt="2026-02-23T10:53:19.662" v="330"/>
          <ac:spMkLst>
            <pc:docMk/>
            <pc:sldMk cId="15678437" sldId="1063"/>
            <ac:spMk id="86" creationId="{2915AEF4-5B6A-4A4D-A1A1-15B200A83A92}"/>
          </ac:spMkLst>
        </pc:spChg>
        <pc:spChg chg="mod">
          <ac:chgData name="Stalin Jacob Wilson Packia Dhas" userId="050d7d71-3621-4503-95e8-1c9a9d962492" providerId="ADAL" clId="{00722E61-A757-4134-8CBB-8B7208677708}" dt="2026-02-23T10:53:19.662" v="332"/>
          <ac:spMkLst>
            <pc:docMk/>
            <pc:sldMk cId="15678437" sldId="1063"/>
            <ac:spMk id="87" creationId="{564CFEC4-5DE1-4FB3-83CC-7A53D621AAB2}"/>
          </ac:spMkLst>
        </pc:spChg>
        <pc:spChg chg="mod">
          <ac:chgData name="Stalin Jacob Wilson Packia Dhas" userId="050d7d71-3621-4503-95e8-1c9a9d962492" providerId="ADAL" clId="{00722E61-A757-4134-8CBB-8B7208677708}" dt="2026-02-23T10:53:19.662" v="334"/>
          <ac:spMkLst>
            <pc:docMk/>
            <pc:sldMk cId="15678437" sldId="1063"/>
            <ac:spMk id="88" creationId="{19F40005-0771-4DDC-863C-CF98897CFAC7}"/>
          </ac:spMkLst>
        </pc:spChg>
        <pc:spChg chg="mod">
          <ac:chgData name="Stalin Jacob Wilson Packia Dhas" userId="050d7d71-3621-4503-95e8-1c9a9d962492" providerId="ADAL" clId="{00722E61-A757-4134-8CBB-8B7208677708}" dt="2026-02-23T10:53:19.662" v="336"/>
          <ac:spMkLst>
            <pc:docMk/>
            <pc:sldMk cId="15678437" sldId="1063"/>
            <ac:spMk id="89" creationId="{4BD815A5-2227-4457-B5E1-AEEEEF13ECDA}"/>
          </ac:spMkLst>
        </pc:spChg>
        <pc:spChg chg="mod">
          <ac:chgData name="Stalin Jacob Wilson Packia Dhas" userId="050d7d71-3621-4503-95e8-1c9a9d962492" providerId="ADAL" clId="{00722E61-A757-4134-8CBB-8B7208677708}" dt="2026-02-23T10:53:19.662" v="338"/>
          <ac:spMkLst>
            <pc:docMk/>
            <pc:sldMk cId="15678437" sldId="1063"/>
            <ac:spMk id="90" creationId="{EBDF77BC-E39D-469D-8CDC-197A977FAE32}"/>
          </ac:spMkLst>
        </pc:spChg>
        <pc:spChg chg="mod">
          <ac:chgData name="Stalin Jacob Wilson Packia Dhas" userId="050d7d71-3621-4503-95e8-1c9a9d962492" providerId="ADAL" clId="{00722E61-A757-4134-8CBB-8B7208677708}" dt="2026-02-23T10:53:19.670" v="340"/>
          <ac:spMkLst>
            <pc:docMk/>
            <pc:sldMk cId="15678437" sldId="1063"/>
            <ac:spMk id="91" creationId="{003B018F-122B-4DAF-9679-2EE6383828AC}"/>
          </ac:spMkLst>
        </pc:spChg>
        <pc:spChg chg="mod">
          <ac:chgData name="Stalin Jacob Wilson Packia Dhas" userId="050d7d71-3621-4503-95e8-1c9a9d962492" providerId="ADAL" clId="{00722E61-A757-4134-8CBB-8B7208677708}" dt="2026-02-23T10:53:19.670" v="342"/>
          <ac:spMkLst>
            <pc:docMk/>
            <pc:sldMk cId="15678437" sldId="1063"/>
            <ac:spMk id="92" creationId="{0969C33E-63A3-49C7-B6C5-AD4B6112F7CD}"/>
          </ac:spMkLst>
        </pc:spChg>
        <pc:spChg chg="mod">
          <ac:chgData name="Stalin Jacob Wilson Packia Dhas" userId="050d7d71-3621-4503-95e8-1c9a9d962492" providerId="ADAL" clId="{00722E61-A757-4134-8CBB-8B7208677708}" dt="2026-02-23T10:53:19.670" v="344"/>
          <ac:spMkLst>
            <pc:docMk/>
            <pc:sldMk cId="15678437" sldId="1063"/>
            <ac:spMk id="93" creationId="{77A140E3-2EC4-483A-AEE1-9AA7A5054745}"/>
          </ac:spMkLst>
        </pc:spChg>
        <pc:spChg chg="mod">
          <ac:chgData name="Stalin Jacob Wilson Packia Dhas" userId="050d7d71-3621-4503-95e8-1c9a9d962492" providerId="ADAL" clId="{00722E61-A757-4134-8CBB-8B7208677708}" dt="2026-02-23T10:53:19.672" v="346"/>
          <ac:spMkLst>
            <pc:docMk/>
            <pc:sldMk cId="15678437" sldId="1063"/>
            <ac:spMk id="94" creationId="{22C553EB-AB65-41AB-812A-02309667D65B}"/>
          </ac:spMkLst>
        </pc:spChg>
        <pc:spChg chg="mod">
          <ac:chgData name="Stalin Jacob Wilson Packia Dhas" userId="050d7d71-3621-4503-95e8-1c9a9d962492" providerId="ADAL" clId="{00722E61-A757-4134-8CBB-8B7208677708}" dt="2026-02-23T10:53:19.672" v="348"/>
          <ac:spMkLst>
            <pc:docMk/>
            <pc:sldMk cId="15678437" sldId="1063"/>
            <ac:spMk id="95" creationId="{108591D0-5E90-4044-BA46-1B4ABFD344F4}"/>
          </ac:spMkLst>
        </pc:spChg>
        <pc:spChg chg="mod">
          <ac:chgData name="Stalin Jacob Wilson Packia Dhas" userId="050d7d71-3621-4503-95e8-1c9a9d962492" providerId="ADAL" clId="{00722E61-A757-4134-8CBB-8B7208677708}" dt="2026-02-23T10:53:19.672" v="350"/>
          <ac:spMkLst>
            <pc:docMk/>
            <pc:sldMk cId="15678437" sldId="1063"/>
            <ac:spMk id="96" creationId="{E86EC3BE-573E-4FE2-B2C7-A5EABDB1A6A7}"/>
          </ac:spMkLst>
        </pc:spChg>
        <pc:spChg chg="mod">
          <ac:chgData name="Stalin Jacob Wilson Packia Dhas" userId="050d7d71-3621-4503-95e8-1c9a9d962492" providerId="ADAL" clId="{00722E61-A757-4134-8CBB-8B7208677708}" dt="2026-02-23T10:53:19.672" v="352"/>
          <ac:spMkLst>
            <pc:docMk/>
            <pc:sldMk cId="15678437" sldId="1063"/>
            <ac:spMk id="97" creationId="{D353A03D-C40A-4CF1-9F36-7BA4C9C6BD46}"/>
          </ac:spMkLst>
        </pc:spChg>
        <pc:spChg chg="mod">
          <ac:chgData name="Stalin Jacob Wilson Packia Dhas" userId="050d7d71-3621-4503-95e8-1c9a9d962492" providerId="ADAL" clId="{00722E61-A757-4134-8CBB-8B7208677708}" dt="2026-02-23T10:53:19.672" v="354"/>
          <ac:spMkLst>
            <pc:docMk/>
            <pc:sldMk cId="15678437" sldId="1063"/>
            <ac:spMk id="98" creationId="{D3FFD908-A223-47AC-A657-FDC03D7FC7AB}"/>
          </ac:spMkLst>
        </pc:spChg>
        <pc:spChg chg="mod">
          <ac:chgData name="Stalin Jacob Wilson Packia Dhas" userId="050d7d71-3621-4503-95e8-1c9a9d962492" providerId="ADAL" clId="{00722E61-A757-4134-8CBB-8B7208677708}" dt="2026-02-23T10:53:19.672" v="356"/>
          <ac:spMkLst>
            <pc:docMk/>
            <pc:sldMk cId="15678437" sldId="1063"/>
            <ac:spMk id="99" creationId="{E4240866-F876-4D48-91B2-719B56989FE1}"/>
          </ac:spMkLst>
        </pc:spChg>
        <pc:spChg chg="mod">
          <ac:chgData name="Stalin Jacob Wilson Packia Dhas" userId="050d7d71-3621-4503-95e8-1c9a9d962492" providerId="ADAL" clId="{00722E61-A757-4134-8CBB-8B7208677708}" dt="2026-02-23T10:53:19.672" v="358"/>
          <ac:spMkLst>
            <pc:docMk/>
            <pc:sldMk cId="15678437" sldId="1063"/>
            <ac:spMk id="100" creationId="{670BB107-BA09-4D3B-9763-2EFB8FB83B5E}"/>
          </ac:spMkLst>
        </pc:spChg>
        <pc:spChg chg="mod">
          <ac:chgData name="Stalin Jacob Wilson Packia Dhas" userId="050d7d71-3621-4503-95e8-1c9a9d962492" providerId="ADAL" clId="{00722E61-A757-4134-8CBB-8B7208677708}" dt="2026-02-23T10:53:19.672" v="360"/>
          <ac:spMkLst>
            <pc:docMk/>
            <pc:sldMk cId="15678437" sldId="1063"/>
            <ac:spMk id="101" creationId="{6453C82B-CED4-4AEA-8E58-0C1959A66E0C}"/>
          </ac:spMkLst>
        </pc:spChg>
        <pc:spChg chg="mod">
          <ac:chgData name="Stalin Jacob Wilson Packia Dhas" userId="050d7d71-3621-4503-95e8-1c9a9d962492" providerId="ADAL" clId="{00722E61-A757-4134-8CBB-8B7208677708}" dt="2026-02-23T10:53:19.672" v="362"/>
          <ac:spMkLst>
            <pc:docMk/>
            <pc:sldMk cId="15678437" sldId="1063"/>
            <ac:spMk id="102" creationId="{D6B9EB3C-F841-4C84-B933-4546D5A6FD35}"/>
          </ac:spMkLst>
        </pc:spChg>
        <pc:spChg chg="mod">
          <ac:chgData name="Stalin Jacob Wilson Packia Dhas" userId="050d7d71-3621-4503-95e8-1c9a9d962492" providerId="ADAL" clId="{00722E61-A757-4134-8CBB-8B7208677708}" dt="2026-02-23T10:53:19.672" v="364"/>
          <ac:spMkLst>
            <pc:docMk/>
            <pc:sldMk cId="15678437" sldId="1063"/>
            <ac:spMk id="103" creationId="{648AFC65-B95B-4490-9E47-C44581841D66}"/>
          </ac:spMkLst>
        </pc:spChg>
        <pc:spChg chg="mod">
          <ac:chgData name="Stalin Jacob Wilson Packia Dhas" userId="050d7d71-3621-4503-95e8-1c9a9d962492" providerId="ADAL" clId="{00722E61-A757-4134-8CBB-8B7208677708}" dt="2026-02-23T10:53:19.672" v="366"/>
          <ac:spMkLst>
            <pc:docMk/>
            <pc:sldMk cId="15678437" sldId="1063"/>
            <ac:spMk id="104" creationId="{FBCD95C3-C764-48FE-90A2-49080B2DE641}"/>
          </ac:spMkLst>
        </pc:spChg>
        <pc:spChg chg="mod">
          <ac:chgData name="Stalin Jacob Wilson Packia Dhas" userId="050d7d71-3621-4503-95e8-1c9a9d962492" providerId="ADAL" clId="{00722E61-A757-4134-8CBB-8B7208677708}" dt="2026-02-23T10:53:19.672" v="368"/>
          <ac:spMkLst>
            <pc:docMk/>
            <pc:sldMk cId="15678437" sldId="1063"/>
            <ac:spMk id="105" creationId="{CB33748A-FFE4-4C8B-9900-0A297B9A5C9B}"/>
          </ac:spMkLst>
        </pc:spChg>
        <pc:spChg chg="mod">
          <ac:chgData name="Stalin Jacob Wilson Packia Dhas" userId="050d7d71-3621-4503-95e8-1c9a9d962492" providerId="ADAL" clId="{00722E61-A757-4134-8CBB-8B7208677708}" dt="2026-02-23T10:53:19.680" v="370"/>
          <ac:spMkLst>
            <pc:docMk/>
            <pc:sldMk cId="15678437" sldId="1063"/>
            <ac:spMk id="106" creationId="{D39A0F74-6D92-4769-BF9B-B696027968B2}"/>
          </ac:spMkLst>
        </pc:spChg>
        <pc:spChg chg="mod">
          <ac:chgData name="Stalin Jacob Wilson Packia Dhas" userId="050d7d71-3621-4503-95e8-1c9a9d962492" providerId="ADAL" clId="{00722E61-A757-4134-8CBB-8B7208677708}" dt="2026-02-23T10:53:19.680" v="372"/>
          <ac:spMkLst>
            <pc:docMk/>
            <pc:sldMk cId="15678437" sldId="1063"/>
            <ac:spMk id="107" creationId="{D8F7C411-D4A3-4E7E-AE8D-827A0D704A50}"/>
          </ac:spMkLst>
        </pc:spChg>
        <pc:spChg chg="mod">
          <ac:chgData name="Stalin Jacob Wilson Packia Dhas" userId="050d7d71-3621-4503-95e8-1c9a9d962492" providerId="ADAL" clId="{00722E61-A757-4134-8CBB-8B7208677708}" dt="2026-02-23T10:53:19.680" v="374"/>
          <ac:spMkLst>
            <pc:docMk/>
            <pc:sldMk cId="15678437" sldId="1063"/>
            <ac:spMk id="108" creationId="{3B874F0B-4EAA-4B63-BF83-7154EC9D7C09}"/>
          </ac:spMkLst>
        </pc:spChg>
        <pc:spChg chg="mod">
          <ac:chgData name="Stalin Jacob Wilson Packia Dhas" userId="050d7d71-3621-4503-95e8-1c9a9d962492" providerId="ADAL" clId="{00722E61-A757-4134-8CBB-8B7208677708}" dt="2026-02-23T10:53:19.682" v="376"/>
          <ac:spMkLst>
            <pc:docMk/>
            <pc:sldMk cId="15678437" sldId="1063"/>
            <ac:spMk id="109" creationId="{8763E024-AF61-4DAE-95AA-BB1AA184E448}"/>
          </ac:spMkLst>
        </pc:spChg>
        <pc:spChg chg="mod">
          <ac:chgData name="Stalin Jacob Wilson Packia Dhas" userId="050d7d71-3621-4503-95e8-1c9a9d962492" providerId="ADAL" clId="{00722E61-A757-4134-8CBB-8B7208677708}" dt="2026-02-23T10:53:19.682" v="378"/>
          <ac:spMkLst>
            <pc:docMk/>
            <pc:sldMk cId="15678437" sldId="1063"/>
            <ac:spMk id="110" creationId="{DBD23B84-F09F-47A7-98F3-C468F352BF23}"/>
          </ac:spMkLst>
        </pc:spChg>
        <pc:spChg chg="mod">
          <ac:chgData name="Stalin Jacob Wilson Packia Dhas" userId="050d7d71-3621-4503-95e8-1c9a9d962492" providerId="ADAL" clId="{00722E61-A757-4134-8CBB-8B7208677708}" dt="2026-02-23T10:53:19.682" v="380"/>
          <ac:spMkLst>
            <pc:docMk/>
            <pc:sldMk cId="15678437" sldId="1063"/>
            <ac:spMk id="111" creationId="{C1F317C5-EEB6-40D4-8995-8AADF8D59EE1}"/>
          </ac:spMkLst>
        </pc:spChg>
        <pc:spChg chg="mod">
          <ac:chgData name="Stalin Jacob Wilson Packia Dhas" userId="050d7d71-3621-4503-95e8-1c9a9d962492" providerId="ADAL" clId="{00722E61-A757-4134-8CBB-8B7208677708}" dt="2026-02-23T10:53:19.682" v="382"/>
          <ac:spMkLst>
            <pc:docMk/>
            <pc:sldMk cId="15678437" sldId="1063"/>
            <ac:spMk id="112" creationId="{5FA6BEA5-7BD3-407F-949A-20B1C18723D4}"/>
          </ac:spMkLst>
        </pc:spChg>
        <pc:spChg chg="mod">
          <ac:chgData name="Stalin Jacob Wilson Packia Dhas" userId="050d7d71-3621-4503-95e8-1c9a9d962492" providerId="ADAL" clId="{00722E61-A757-4134-8CBB-8B7208677708}" dt="2026-02-23T10:53:19.682" v="384"/>
          <ac:spMkLst>
            <pc:docMk/>
            <pc:sldMk cId="15678437" sldId="1063"/>
            <ac:spMk id="113" creationId="{03350D43-7027-4E71-B9A1-59EA802FC626}"/>
          </ac:spMkLst>
        </pc:spChg>
        <pc:spChg chg="mod">
          <ac:chgData name="Stalin Jacob Wilson Packia Dhas" userId="050d7d71-3621-4503-95e8-1c9a9d962492" providerId="ADAL" clId="{00722E61-A757-4134-8CBB-8B7208677708}" dt="2026-02-23T10:53:19.682" v="386"/>
          <ac:spMkLst>
            <pc:docMk/>
            <pc:sldMk cId="15678437" sldId="1063"/>
            <ac:spMk id="114" creationId="{A1CCE1DF-E1C3-46E6-B2B7-D8EAAC3CC386}"/>
          </ac:spMkLst>
        </pc:spChg>
        <pc:spChg chg="mod">
          <ac:chgData name="Stalin Jacob Wilson Packia Dhas" userId="050d7d71-3621-4503-95e8-1c9a9d962492" providerId="ADAL" clId="{00722E61-A757-4134-8CBB-8B7208677708}" dt="2026-02-23T10:53:19.682" v="388"/>
          <ac:spMkLst>
            <pc:docMk/>
            <pc:sldMk cId="15678437" sldId="1063"/>
            <ac:spMk id="115" creationId="{A8A0F352-A343-41FE-A9C7-F4D9C13E987A}"/>
          </ac:spMkLst>
        </pc:spChg>
        <pc:spChg chg="mod">
          <ac:chgData name="Stalin Jacob Wilson Packia Dhas" userId="050d7d71-3621-4503-95e8-1c9a9d962492" providerId="ADAL" clId="{00722E61-A757-4134-8CBB-8B7208677708}" dt="2026-02-23T10:53:19.682" v="390"/>
          <ac:spMkLst>
            <pc:docMk/>
            <pc:sldMk cId="15678437" sldId="1063"/>
            <ac:spMk id="116" creationId="{1415C44E-F5DB-4DD9-9A07-625659795AD3}"/>
          </ac:spMkLst>
        </pc:spChg>
        <pc:spChg chg="mod">
          <ac:chgData name="Stalin Jacob Wilson Packia Dhas" userId="050d7d71-3621-4503-95e8-1c9a9d962492" providerId="ADAL" clId="{00722E61-A757-4134-8CBB-8B7208677708}" dt="2026-02-23T10:53:19.682" v="392"/>
          <ac:spMkLst>
            <pc:docMk/>
            <pc:sldMk cId="15678437" sldId="1063"/>
            <ac:spMk id="117" creationId="{D365BC00-19EB-494C-9FCD-347C75B3FDAB}"/>
          </ac:spMkLst>
        </pc:spChg>
        <pc:spChg chg="mod">
          <ac:chgData name="Stalin Jacob Wilson Packia Dhas" userId="050d7d71-3621-4503-95e8-1c9a9d962492" providerId="ADAL" clId="{00722E61-A757-4134-8CBB-8B7208677708}" dt="2026-02-23T10:53:19.682" v="394"/>
          <ac:spMkLst>
            <pc:docMk/>
            <pc:sldMk cId="15678437" sldId="1063"/>
            <ac:spMk id="118" creationId="{44EF3526-D0EF-4683-B856-7BBAFD7F7530}"/>
          </ac:spMkLst>
        </pc:spChg>
        <pc:spChg chg="mod">
          <ac:chgData name="Stalin Jacob Wilson Packia Dhas" userId="050d7d71-3621-4503-95e8-1c9a9d962492" providerId="ADAL" clId="{00722E61-A757-4134-8CBB-8B7208677708}" dt="2026-02-23T10:53:19.682" v="396"/>
          <ac:spMkLst>
            <pc:docMk/>
            <pc:sldMk cId="15678437" sldId="1063"/>
            <ac:spMk id="119" creationId="{5E739BF0-4ED6-4FD3-93F7-246C52C64A2A}"/>
          </ac:spMkLst>
        </pc:spChg>
        <pc:spChg chg="mod">
          <ac:chgData name="Stalin Jacob Wilson Packia Dhas" userId="050d7d71-3621-4503-95e8-1c9a9d962492" providerId="ADAL" clId="{00722E61-A757-4134-8CBB-8B7208677708}" dt="2026-02-23T10:53:19.682" v="398"/>
          <ac:spMkLst>
            <pc:docMk/>
            <pc:sldMk cId="15678437" sldId="1063"/>
            <ac:spMk id="120" creationId="{E8243AAD-6A4B-46DE-92B3-45AD19E2F6F6}"/>
          </ac:spMkLst>
        </pc:spChg>
        <pc:spChg chg="mod">
          <ac:chgData name="Stalin Jacob Wilson Packia Dhas" userId="050d7d71-3621-4503-95e8-1c9a9d962492" providerId="ADAL" clId="{00722E61-A757-4134-8CBB-8B7208677708}" dt="2026-02-23T10:53:19.690" v="400"/>
          <ac:spMkLst>
            <pc:docMk/>
            <pc:sldMk cId="15678437" sldId="1063"/>
            <ac:spMk id="121" creationId="{BC63E935-3AA0-412D-A2EA-E5DA527BF7A0}"/>
          </ac:spMkLst>
        </pc:spChg>
        <pc:spChg chg="mod">
          <ac:chgData name="Stalin Jacob Wilson Packia Dhas" userId="050d7d71-3621-4503-95e8-1c9a9d962492" providerId="ADAL" clId="{00722E61-A757-4134-8CBB-8B7208677708}" dt="2026-02-23T10:53:19.690" v="402"/>
          <ac:spMkLst>
            <pc:docMk/>
            <pc:sldMk cId="15678437" sldId="1063"/>
            <ac:spMk id="122" creationId="{4A00E2CC-B47B-4F07-A242-F21C46702E3D}"/>
          </ac:spMkLst>
        </pc:spChg>
        <pc:spChg chg="mod">
          <ac:chgData name="Stalin Jacob Wilson Packia Dhas" userId="050d7d71-3621-4503-95e8-1c9a9d962492" providerId="ADAL" clId="{00722E61-A757-4134-8CBB-8B7208677708}" dt="2026-02-23T10:53:19.690" v="404"/>
          <ac:spMkLst>
            <pc:docMk/>
            <pc:sldMk cId="15678437" sldId="1063"/>
            <ac:spMk id="123" creationId="{7D922C73-5D6A-46AA-907A-949179B8E2F2}"/>
          </ac:spMkLst>
        </pc:spChg>
        <pc:spChg chg="mod">
          <ac:chgData name="Stalin Jacob Wilson Packia Dhas" userId="050d7d71-3621-4503-95e8-1c9a9d962492" providerId="ADAL" clId="{00722E61-A757-4134-8CBB-8B7208677708}" dt="2026-02-23T10:53:19.692" v="406"/>
          <ac:spMkLst>
            <pc:docMk/>
            <pc:sldMk cId="15678437" sldId="1063"/>
            <ac:spMk id="124" creationId="{0AE9E457-1B10-40A4-AE72-881959287725}"/>
          </ac:spMkLst>
        </pc:spChg>
        <pc:spChg chg="mod">
          <ac:chgData name="Stalin Jacob Wilson Packia Dhas" userId="050d7d71-3621-4503-95e8-1c9a9d962492" providerId="ADAL" clId="{00722E61-A757-4134-8CBB-8B7208677708}" dt="2026-02-23T10:53:19.692" v="408"/>
          <ac:spMkLst>
            <pc:docMk/>
            <pc:sldMk cId="15678437" sldId="1063"/>
            <ac:spMk id="125" creationId="{4B86E0EE-D01A-495E-89D9-04A364A577F6}"/>
          </ac:spMkLst>
        </pc:spChg>
        <pc:spChg chg="mod">
          <ac:chgData name="Stalin Jacob Wilson Packia Dhas" userId="050d7d71-3621-4503-95e8-1c9a9d962492" providerId="ADAL" clId="{00722E61-A757-4134-8CBB-8B7208677708}" dt="2026-02-23T10:53:19.692" v="410"/>
          <ac:spMkLst>
            <pc:docMk/>
            <pc:sldMk cId="15678437" sldId="1063"/>
            <ac:spMk id="126" creationId="{FD525F03-00F0-41AB-8D2A-991DC028CF70}"/>
          </ac:spMkLst>
        </pc:spChg>
        <pc:spChg chg="mod">
          <ac:chgData name="Stalin Jacob Wilson Packia Dhas" userId="050d7d71-3621-4503-95e8-1c9a9d962492" providerId="ADAL" clId="{00722E61-A757-4134-8CBB-8B7208677708}" dt="2026-02-23T10:53:19.692" v="412"/>
          <ac:spMkLst>
            <pc:docMk/>
            <pc:sldMk cId="15678437" sldId="1063"/>
            <ac:spMk id="127" creationId="{DAFE7083-9E9D-44CA-8C23-9107332327DB}"/>
          </ac:spMkLst>
        </pc:spChg>
        <pc:spChg chg="mod">
          <ac:chgData name="Stalin Jacob Wilson Packia Dhas" userId="050d7d71-3621-4503-95e8-1c9a9d962492" providerId="ADAL" clId="{00722E61-A757-4134-8CBB-8B7208677708}" dt="2026-02-23T10:53:19.692" v="414"/>
          <ac:spMkLst>
            <pc:docMk/>
            <pc:sldMk cId="15678437" sldId="1063"/>
            <ac:spMk id="128" creationId="{A1224C6F-7449-4F55-9A8F-6D93EB54D20D}"/>
          </ac:spMkLst>
        </pc:spChg>
        <pc:spChg chg="mod">
          <ac:chgData name="Stalin Jacob Wilson Packia Dhas" userId="050d7d71-3621-4503-95e8-1c9a9d962492" providerId="ADAL" clId="{00722E61-A757-4134-8CBB-8B7208677708}" dt="2026-02-23T10:53:19.692" v="416"/>
          <ac:spMkLst>
            <pc:docMk/>
            <pc:sldMk cId="15678437" sldId="1063"/>
            <ac:spMk id="129" creationId="{EE2137E3-AE06-4AF6-AFFF-7878C978A326}"/>
          </ac:spMkLst>
        </pc:spChg>
        <pc:spChg chg="mod">
          <ac:chgData name="Stalin Jacob Wilson Packia Dhas" userId="050d7d71-3621-4503-95e8-1c9a9d962492" providerId="ADAL" clId="{00722E61-A757-4134-8CBB-8B7208677708}" dt="2026-02-23T10:53:19.692" v="418"/>
          <ac:spMkLst>
            <pc:docMk/>
            <pc:sldMk cId="15678437" sldId="1063"/>
            <ac:spMk id="130" creationId="{4B743D04-C121-4310-8B62-E744B2223AD3}"/>
          </ac:spMkLst>
        </pc:spChg>
        <pc:spChg chg="mod">
          <ac:chgData name="Stalin Jacob Wilson Packia Dhas" userId="050d7d71-3621-4503-95e8-1c9a9d962492" providerId="ADAL" clId="{00722E61-A757-4134-8CBB-8B7208677708}" dt="2026-02-23T10:53:19.692" v="420"/>
          <ac:spMkLst>
            <pc:docMk/>
            <pc:sldMk cId="15678437" sldId="1063"/>
            <ac:spMk id="131" creationId="{1C5C37AC-CDE1-4E39-9D68-99C85BE31E36}"/>
          </ac:spMkLst>
        </pc:spChg>
        <pc:spChg chg="mod">
          <ac:chgData name="Stalin Jacob Wilson Packia Dhas" userId="050d7d71-3621-4503-95e8-1c9a9d962492" providerId="ADAL" clId="{00722E61-A757-4134-8CBB-8B7208677708}" dt="2026-02-23T10:53:19.692" v="422"/>
          <ac:spMkLst>
            <pc:docMk/>
            <pc:sldMk cId="15678437" sldId="1063"/>
            <ac:spMk id="132" creationId="{B1B1878E-9813-4C91-87ED-58A543816BFF}"/>
          </ac:spMkLst>
        </pc:spChg>
        <pc:spChg chg="mod">
          <ac:chgData name="Stalin Jacob Wilson Packia Dhas" userId="050d7d71-3621-4503-95e8-1c9a9d962492" providerId="ADAL" clId="{00722E61-A757-4134-8CBB-8B7208677708}" dt="2026-02-23T10:53:19.692" v="424"/>
          <ac:spMkLst>
            <pc:docMk/>
            <pc:sldMk cId="15678437" sldId="1063"/>
            <ac:spMk id="133" creationId="{B7F387EF-E0DA-4035-8A72-C06D7A59D982}"/>
          </ac:spMkLst>
        </pc:spChg>
        <pc:spChg chg="mod">
          <ac:chgData name="Stalin Jacob Wilson Packia Dhas" userId="050d7d71-3621-4503-95e8-1c9a9d962492" providerId="ADAL" clId="{00722E61-A757-4134-8CBB-8B7208677708}" dt="2026-02-23T10:53:19.692" v="426"/>
          <ac:spMkLst>
            <pc:docMk/>
            <pc:sldMk cId="15678437" sldId="1063"/>
            <ac:spMk id="134" creationId="{286145E8-4CB3-4ED1-AEB7-7358D46AC2C7}"/>
          </ac:spMkLst>
        </pc:spChg>
        <pc:spChg chg="mod">
          <ac:chgData name="Stalin Jacob Wilson Packia Dhas" userId="050d7d71-3621-4503-95e8-1c9a9d962492" providerId="ADAL" clId="{00722E61-A757-4134-8CBB-8B7208677708}" dt="2026-02-23T10:53:19.692" v="428"/>
          <ac:spMkLst>
            <pc:docMk/>
            <pc:sldMk cId="15678437" sldId="1063"/>
            <ac:spMk id="135" creationId="{3A9EAC0C-E75D-4D6A-B743-1A86E4FED913}"/>
          </ac:spMkLst>
        </pc:spChg>
        <pc:spChg chg="mod">
          <ac:chgData name="Stalin Jacob Wilson Packia Dhas" userId="050d7d71-3621-4503-95e8-1c9a9d962492" providerId="ADAL" clId="{00722E61-A757-4134-8CBB-8B7208677708}" dt="2026-02-23T10:53:19.700" v="430"/>
          <ac:spMkLst>
            <pc:docMk/>
            <pc:sldMk cId="15678437" sldId="1063"/>
            <ac:spMk id="136" creationId="{A7AB0F92-8E3D-49A4-BCEE-6516981EE877}"/>
          </ac:spMkLst>
        </pc:spChg>
        <pc:spChg chg="mod">
          <ac:chgData name="Stalin Jacob Wilson Packia Dhas" userId="050d7d71-3621-4503-95e8-1c9a9d962492" providerId="ADAL" clId="{00722E61-A757-4134-8CBB-8B7208677708}" dt="2026-02-23T10:53:19.700" v="432"/>
          <ac:spMkLst>
            <pc:docMk/>
            <pc:sldMk cId="15678437" sldId="1063"/>
            <ac:spMk id="137" creationId="{108DF5FB-85CF-468B-BCC9-91B877ECE27C}"/>
          </ac:spMkLst>
        </pc:spChg>
        <pc:spChg chg="mod">
          <ac:chgData name="Stalin Jacob Wilson Packia Dhas" userId="050d7d71-3621-4503-95e8-1c9a9d962492" providerId="ADAL" clId="{00722E61-A757-4134-8CBB-8B7208677708}" dt="2026-02-23T10:53:19.700" v="434"/>
          <ac:spMkLst>
            <pc:docMk/>
            <pc:sldMk cId="15678437" sldId="1063"/>
            <ac:spMk id="138" creationId="{BD254F63-18A1-477B-838F-CC69D6F79FE8}"/>
          </ac:spMkLst>
        </pc:spChg>
        <pc:spChg chg="mod">
          <ac:chgData name="Stalin Jacob Wilson Packia Dhas" userId="050d7d71-3621-4503-95e8-1c9a9d962492" providerId="ADAL" clId="{00722E61-A757-4134-8CBB-8B7208677708}" dt="2026-02-23T10:53:19.702" v="436"/>
          <ac:spMkLst>
            <pc:docMk/>
            <pc:sldMk cId="15678437" sldId="1063"/>
            <ac:spMk id="139" creationId="{F6D9AAD3-CC11-489C-AC2F-1E48B284EB04}"/>
          </ac:spMkLst>
        </pc:spChg>
        <pc:spChg chg="mod">
          <ac:chgData name="Stalin Jacob Wilson Packia Dhas" userId="050d7d71-3621-4503-95e8-1c9a9d962492" providerId="ADAL" clId="{00722E61-A757-4134-8CBB-8B7208677708}" dt="2026-02-23T10:53:19.702" v="438"/>
          <ac:spMkLst>
            <pc:docMk/>
            <pc:sldMk cId="15678437" sldId="1063"/>
            <ac:spMk id="140" creationId="{7DBC7ED8-4EA5-4372-A470-E6BD7A7B2675}"/>
          </ac:spMkLst>
        </pc:spChg>
        <pc:spChg chg="mod">
          <ac:chgData name="Stalin Jacob Wilson Packia Dhas" userId="050d7d71-3621-4503-95e8-1c9a9d962492" providerId="ADAL" clId="{00722E61-A757-4134-8CBB-8B7208677708}" dt="2026-02-23T10:53:19.702" v="440"/>
          <ac:spMkLst>
            <pc:docMk/>
            <pc:sldMk cId="15678437" sldId="1063"/>
            <ac:spMk id="141" creationId="{6C5B5C3B-795E-49BA-A419-722070A5E682}"/>
          </ac:spMkLst>
        </pc:spChg>
        <pc:spChg chg="mod">
          <ac:chgData name="Stalin Jacob Wilson Packia Dhas" userId="050d7d71-3621-4503-95e8-1c9a9d962492" providerId="ADAL" clId="{00722E61-A757-4134-8CBB-8B7208677708}" dt="2026-02-23T10:53:19.702" v="442"/>
          <ac:spMkLst>
            <pc:docMk/>
            <pc:sldMk cId="15678437" sldId="1063"/>
            <ac:spMk id="142" creationId="{C1A0FB93-E84F-4BE8-9A56-475E6229CD55}"/>
          </ac:spMkLst>
        </pc:spChg>
        <pc:spChg chg="mod">
          <ac:chgData name="Stalin Jacob Wilson Packia Dhas" userId="050d7d71-3621-4503-95e8-1c9a9d962492" providerId="ADAL" clId="{00722E61-A757-4134-8CBB-8B7208677708}" dt="2026-02-23T10:53:19.702" v="444"/>
          <ac:spMkLst>
            <pc:docMk/>
            <pc:sldMk cId="15678437" sldId="1063"/>
            <ac:spMk id="143" creationId="{5D3E4F18-5E18-4BD5-82B3-34D0F5EDBCB4}"/>
          </ac:spMkLst>
        </pc:spChg>
        <pc:spChg chg="mod">
          <ac:chgData name="Stalin Jacob Wilson Packia Dhas" userId="050d7d71-3621-4503-95e8-1c9a9d962492" providerId="ADAL" clId="{00722E61-A757-4134-8CBB-8B7208677708}" dt="2026-02-23T10:53:19.702" v="446"/>
          <ac:spMkLst>
            <pc:docMk/>
            <pc:sldMk cId="15678437" sldId="1063"/>
            <ac:spMk id="144" creationId="{A395E40E-9DF1-4F0A-965C-1689FE387593}"/>
          </ac:spMkLst>
        </pc:spChg>
        <pc:spChg chg="mod">
          <ac:chgData name="Stalin Jacob Wilson Packia Dhas" userId="050d7d71-3621-4503-95e8-1c9a9d962492" providerId="ADAL" clId="{00722E61-A757-4134-8CBB-8B7208677708}" dt="2026-02-23T10:53:19.702" v="448"/>
          <ac:spMkLst>
            <pc:docMk/>
            <pc:sldMk cId="15678437" sldId="1063"/>
            <ac:spMk id="145" creationId="{0C547D69-5A4A-4AB6-938F-6DCEADF0B7E4}"/>
          </ac:spMkLst>
        </pc:spChg>
        <pc:spChg chg="mod">
          <ac:chgData name="Stalin Jacob Wilson Packia Dhas" userId="050d7d71-3621-4503-95e8-1c9a9d962492" providerId="ADAL" clId="{00722E61-A757-4134-8CBB-8B7208677708}" dt="2026-02-23T10:53:19.702" v="450"/>
          <ac:spMkLst>
            <pc:docMk/>
            <pc:sldMk cId="15678437" sldId="1063"/>
            <ac:spMk id="146" creationId="{DCC863CC-D31E-4BE5-B541-B6DEC8317372}"/>
          </ac:spMkLst>
        </pc:spChg>
        <pc:spChg chg="mod">
          <ac:chgData name="Stalin Jacob Wilson Packia Dhas" userId="050d7d71-3621-4503-95e8-1c9a9d962492" providerId="ADAL" clId="{00722E61-A757-4134-8CBB-8B7208677708}" dt="2026-02-23T10:53:19.702" v="452"/>
          <ac:spMkLst>
            <pc:docMk/>
            <pc:sldMk cId="15678437" sldId="1063"/>
            <ac:spMk id="147" creationId="{3AFF0C73-32B9-4992-95D7-E74E493BBDD6}"/>
          </ac:spMkLst>
        </pc:spChg>
        <pc:spChg chg="mod">
          <ac:chgData name="Stalin Jacob Wilson Packia Dhas" userId="050d7d71-3621-4503-95e8-1c9a9d962492" providerId="ADAL" clId="{00722E61-A757-4134-8CBB-8B7208677708}" dt="2026-02-23T10:53:19.702" v="454"/>
          <ac:spMkLst>
            <pc:docMk/>
            <pc:sldMk cId="15678437" sldId="1063"/>
            <ac:spMk id="148" creationId="{12ADF97C-CFC9-4962-8680-E46CB1C7A406}"/>
          </ac:spMkLst>
        </pc:spChg>
        <pc:spChg chg="mod">
          <ac:chgData name="Stalin Jacob Wilson Packia Dhas" userId="050d7d71-3621-4503-95e8-1c9a9d962492" providerId="ADAL" clId="{00722E61-A757-4134-8CBB-8B7208677708}" dt="2026-02-23T10:53:19.702" v="456"/>
          <ac:spMkLst>
            <pc:docMk/>
            <pc:sldMk cId="15678437" sldId="1063"/>
            <ac:spMk id="149" creationId="{51636CBE-7641-48B4-91C1-1B82BB28987F}"/>
          </ac:spMkLst>
        </pc:spChg>
        <pc:spChg chg="mod">
          <ac:chgData name="Stalin Jacob Wilson Packia Dhas" userId="050d7d71-3621-4503-95e8-1c9a9d962492" providerId="ADAL" clId="{00722E61-A757-4134-8CBB-8B7208677708}" dt="2026-02-23T10:53:19.702" v="458"/>
          <ac:spMkLst>
            <pc:docMk/>
            <pc:sldMk cId="15678437" sldId="1063"/>
            <ac:spMk id="150" creationId="{51957262-6939-4D86-B98C-5F557C9B8064}"/>
          </ac:spMkLst>
        </pc:spChg>
        <pc:spChg chg="mod">
          <ac:chgData name="Stalin Jacob Wilson Packia Dhas" userId="050d7d71-3621-4503-95e8-1c9a9d962492" providerId="ADAL" clId="{00722E61-A757-4134-8CBB-8B7208677708}" dt="2026-02-23T10:53:19.710" v="460"/>
          <ac:spMkLst>
            <pc:docMk/>
            <pc:sldMk cId="15678437" sldId="1063"/>
            <ac:spMk id="151" creationId="{0CC1794D-5B50-4E98-BF4F-6EFC0EA31423}"/>
          </ac:spMkLst>
        </pc:spChg>
        <pc:spChg chg="mod">
          <ac:chgData name="Stalin Jacob Wilson Packia Dhas" userId="050d7d71-3621-4503-95e8-1c9a9d962492" providerId="ADAL" clId="{00722E61-A757-4134-8CBB-8B7208677708}" dt="2026-02-23T10:53:19.710" v="462"/>
          <ac:spMkLst>
            <pc:docMk/>
            <pc:sldMk cId="15678437" sldId="1063"/>
            <ac:spMk id="152" creationId="{470D3DA5-A874-4703-B85B-75EC6FEF9893}"/>
          </ac:spMkLst>
        </pc:spChg>
        <pc:spChg chg="mod">
          <ac:chgData name="Stalin Jacob Wilson Packia Dhas" userId="050d7d71-3621-4503-95e8-1c9a9d962492" providerId="ADAL" clId="{00722E61-A757-4134-8CBB-8B7208677708}" dt="2026-02-23T10:53:19.710" v="464"/>
          <ac:spMkLst>
            <pc:docMk/>
            <pc:sldMk cId="15678437" sldId="1063"/>
            <ac:spMk id="153" creationId="{41BE390B-FB45-4A07-9DF4-018A37A9D724}"/>
          </ac:spMkLst>
        </pc:spChg>
        <pc:spChg chg="mod">
          <ac:chgData name="Stalin Jacob Wilson Packia Dhas" userId="050d7d71-3621-4503-95e8-1c9a9d962492" providerId="ADAL" clId="{00722E61-A757-4134-8CBB-8B7208677708}" dt="2026-02-23T10:53:19.712" v="466"/>
          <ac:spMkLst>
            <pc:docMk/>
            <pc:sldMk cId="15678437" sldId="1063"/>
            <ac:spMk id="154" creationId="{BFF0D8CA-6B65-4EB5-8790-9CEE33204541}"/>
          </ac:spMkLst>
        </pc:spChg>
        <pc:spChg chg="mod">
          <ac:chgData name="Stalin Jacob Wilson Packia Dhas" userId="050d7d71-3621-4503-95e8-1c9a9d962492" providerId="ADAL" clId="{00722E61-A757-4134-8CBB-8B7208677708}" dt="2026-02-23T10:53:19.712" v="468"/>
          <ac:spMkLst>
            <pc:docMk/>
            <pc:sldMk cId="15678437" sldId="1063"/>
            <ac:spMk id="155" creationId="{834B6209-C4FE-4841-B172-EB25A006A47A}"/>
          </ac:spMkLst>
        </pc:spChg>
        <pc:spChg chg="mod">
          <ac:chgData name="Stalin Jacob Wilson Packia Dhas" userId="050d7d71-3621-4503-95e8-1c9a9d962492" providerId="ADAL" clId="{00722E61-A757-4134-8CBB-8B7208677708}" dt="2026-02-23T10:53:19.712" v="470"/>
          <ac:spMkLst>
            <pc:docMk/>
            <pc:sldMk cId="15678437" sldId="1063"/>
            <ac:spMk id="156" creationId="{C5B343B2-550D-47EA-B429-C12D14C16535}"/>
          </ac:spMkLst>
        </pc:spChg>
        <pc:spChg chg="mod">
          <ac:chgData name="Stalin Jacob Wilson Packia Dhas" userId="050d7d71-3621-4503-95e8-1c9a9d962492" providerId="ADAL" clId="{00722E61-A757-4134-8CBB-8B7208677708}" dt="2026-02-23T10:53:19.712" v="472"/>
          <ac:spMkLst>
            <pc:docMk/>
            <pc:sldMk cId="15678437" sldId="1063"/>
            <ac:spMk id="157" creationId="{5D5DF286-7747-445D-BB73-BF8D08671114}"/>
          </ac:spMkLst>
        </pc:spChg>
        <pc:spChg chg="mod">
          <ac:chgData name="Stalin Jacob Wilson Packia Dhas" userId="050d7d71-3621-4503-95e8-1c9a9d962492" providerId="ADAL" clId="{00722E61-A757-4134-8CBB-8B7208677708}" dt="2026-02-23T10:53:19.712" v="474"/>
          <ac:spMkLst>
            <pc:docMk/>
            <pc:sldMk cId="15678437" sldId="1063"/>
            <ac:spMk id="158" creationId="{118B5735-4986-411F-992C-661166C1C05B}"/>
          </ac:spMkLst>
        </pc:spChg>
        <pc:spChg chg="mod">
          <ac:chgData name="Stalin Jacob Wilson Packia Dhas" userId="050d7d71-3621-4503-95e8-1c9a9d962492" providerId="ADAL" clId="{00722E61-A757-4134-8CBB-8B7208677708}" dt="2026-02-23T10:53:19.712" v="476"/>
          <ac:spMkLst>
            <pc:docMk/>
            <pc:sldMk cId="15678437" sldId="1063"/>
            <ac:spMk id="159" creationId="{0B9665AD-547E-40D0-9279-891FF1322822}"/>
          </ac:spMkLst>
        </pc:spChg>
        <pc:spChg chg="mod">
          <ac:chgData name="Stalin Jacob Wilson Packia Dhas" userId="050d7d71-3621-4503-95e8-1c9a9d962492" providerId="ADAL" clId="{00722E61-A757-4134-8CBB-8B7208677708}" dt="2026-02-23T10:53:19.712" v="478"/>
          <ac:spMkLst>
            <pc:docMk/>
            <pc:sldMk cId="15678437" sldId="1063"/>
            <ac:spMk id="160" creationId="{C3F2FEF6-ECB3-4D59-8FB2-39FE64C96964}"/>
          </ac:spMkLst>
        </pc:spChg>
        <pc:spChg chg="mod">
          <ac:chgData name="Stalin Jacob Wilson Packia Dhas" userId="050d7d71-3621-4503-95e8-1c9a9d962492" providerId="ADAL" clId="{00722E61-A757-4134-8CBB-8B7208677708}" dt="2026-02-23T10:53:19.712" v="480"/>
          <ac:spMkLst>
            <pc:docMk/>
            <pc:sldMk cId="15678437" sldId="1063"/>
            <ac:spMk id="161" creationId="{23B7762E-9845-4080-84FE-2FDF3D3C44EF}"/>
          </ac:spMkLst>
        </pc:spChg>
        <pc:spChg chg="mod">
          <ac:chgData name="Stalin Jacob Wilson Packia Dhas" userId="050d7d71-3621-4503-95e8-1c9a9d962492" providerId="ADAL" clId="{00722E61-A757-4134-8CBB-8B7208677708}" dt="2026-02-23T10:53:19.712" v="482"/>
          <ac:spMkLst>
            <pc:docMk/>
            <pc:sldMk cId="15678437" sldId="1063"/>
            <ac:spMk id="162" creationId="{270333DC-AECC-4DB7-BF49-EC142DDB6243}"/>
          </ac:spMkLst>
        </pc:spChg>
        <pc:spChg chg="mod">
          <ac:chgData name="Stalin Jacob Wilson Packia Dhas" userId="050d7d71-3621-4503-95e8-1c9a9d962492" providerId="ADAL" clId="{00722E61-A757-4134-8CBB-8B7208677708}" dt="2026-02-23T10:53:19.712" v="484"/>
          <ac:spMkLst>
            <pc:docMk/>
            <pc:sldMk cId="15678437" sldId="1063"/>
            <ac:spMk id="163" creationId="{BA5FCF2A-5F02-4B4F-9430-1AB1852FD983}"/>
          </ac:spMkLst>
        </pc:spChg>
        <pc:spChg chg="mod">
          <ac:chgData name="Stalin Jacob Wilson Packia Dhas" userId="050d7d71-3621-4503-95e8-1c9a9d962492" providerId="ADAL" clId="{00722E61-A757-4134-8CBB-8B7208677708}" dt="2026-02-23T10:53:19.712" v="486"/>
          <ac:spMkLst>
            <pc:docMk/>
            <pc:sldMk cId="15678437" sldId="1063"/>
            <ac:spMk id="164" creationId="{F94BAD17-FD5B-4145-8B07-A5C942B6E1C6}"/>
          </ac:spMkLst>
        </pc:spChg>
        <pc:spChg chg="mod">
          <ac:chgData name="Stalin Jacob Wilson Packia Dhas" userId="050d7d71-3621-4503-95e8-1c9a9d962492" providerId="ADAL" clId="{00722E61-A757-4134-8CBB-8B7208677708}" dt="2026-02-23T10:53:19.712" v="488"/>
          <ac:spMkLst>
            <pc:docMk/>
            <pc:sldMk cId="15678437" sldId="1063"/>
            <ac:spMk id="165" creationId="{249A3316-8270-4BA3-A32A-F465A14AADFE}"/>
          </ac:spMkLst>
        </pc:spChg>
        <pc:spChg chg="mod">
          <ac:chgData name="Stalin Jacob Wilson Packia Dhas" userId="050d7d71-3621-4503-95e8-1c9a9d962492" providerId="ADAL" clId="{00722E61-A757-4134-8CBB-8B7208677708}" dt="2026-02-23T10:53:19.720" v="490"/>
          <ac:spMkLst>
            <pc:docMk/>
            <pc:sldMk cId="15678437" sldId="1063"/>
            <ac:spMk id="166" creationId="{B8726110-5098-4384-A0C7-674F43A92CE4}"/>
          </ac:spMkLst>
        </pc:spChg>
        <pc:spChg chg="mod">
          <ac:chgData name="Stalin Jacob Wilson Packia Dhas" userId="050d7d71-3621-4503-95e8-1c9a9d962492" providerId="ADAL" clId="{00722E61-A757-4134-8CBB-8B7208677708}" dt="2026-02-23T10:53:19.720" v="492"/>
          <ac:spMkLst>
            <pc:docMk/>
            <pc:sldMk cId="15678437" sldId="1063"/>
            <ac:spMk id="167" creationId="{4F5DEEF3-9579-4DD7-A932-51130E68C4C1}"/>
          </ac:spMkLst>
        </pc:spChg>
        <pc:spChg chg="mod">
          <ac:chgData name="Stalin Jacob Wilson Packia Dhas" userId="050d7d71-3621-4503-95e8-1c9a9d962492" providerId="ADAL" clId="{00722E61-A757-4134-8CBB-8B7208677708}" dt="2026-02-23T10:53:19.720" v="494"/>
          <ac:spMkLst>
            <pc:docMk/>
            <pc:sldMk cId="15678437" sldId="1063"/>
            <ac:spMk id="168" creationId="{E519148C-D8D2-4DDE-9297-241645C02E44}"/>
          </ac:spMkLst>
        </pc:spChg>
        <pc:spChg chg="mod">
          <ac:chgData name="Stalin Jacob Wilson Packia Dhas" userId="050d7d71-3621-4503-95e8-1c9a9d962492" providerId="ADAL" clId="{00722E61-A757-4134-8CBB-8B7208677708}" dt="2026-02-23T10:53:19.722" v="496"/>
          <ac:spMkLst>
            <pc:docMk/>
            <pc:sldMk cId="15678437" sldId="1063"/>
            <ac:spMk id="169" creationId="{FB146B4C-5B18-44E3-B3C5-36CF9CFDD789}"/>
          </ac:spMkLst>
        </pc:spChg>
        <pc:spChg chg="mod">
          <ac:chgData name="Stalin Jacob Wilson Packia Dhas" userId="050d7d71-3621-4503-95e8-1c9a9d962492" providerId="ADAL" clId="{00722E61-A757-4134-8CBB-8B7208677708}" dt="2026-02-23T10:53:19.722" v="498"/>
          <ac:spMkLst>
            <pc:docMk/>
            <pc:sldMk cId="15678437" sldId="1063"/>
            <ac:spMk id="170" creationId="{362AC0DF-AEE9-466C-905C-D16117DF2CA1}"/>
          </ac:spMkLst>
        </pc:spChg>
        <pc:spChg chg="mod">
          <ac:chgData name="Stalin Jacob Wilson Packia Dhas" userId="050d7d71-3621-4503-95e8-1c9a9d962492" providerId="ADAL" clId="{00722E61-A757-4134-8CBB-8B7208677708}" dt="2026-02-23T10:53:19.722" v="500"/>
          <ac:spMkLst>
            <pc:docMk/>
            <pc:sldMk cId="15678437" sldId="1063"/>
            <ac:spMk id="171" creationId="{831765BC-1D5E-4E60-94C6-7943B996C430}"/>
          </ac:spMkLst>
        </pc:spChg>
        <pc:spChg chg="mod">
          <ac:chgData name="Stalin Jacob Wilson Packia Dhas" userId="050d7d71-3621-4503-95e8-1c9a9d962492" providerId="ADAL" clId="{00722E61-A757-4134-8CBB-8B7208677708}" dt="2026-02-23T10:53:19.722" v="502"/>
          <ac:spMkLst>
            <pc:docMk/>
            <pc:sldMk cId="15678437" sldId="1063"/>
            <ac:spMk id="172" creationId="{BFFC3329-E8A3-481C-912F-25D01F3570A8}"/>
          </ac:spMkLst>
        </pc:spChg>
        <pc:spChg chg="mod">
          <ac:chgData name="Stalin Jacob Wilson Packia Dhas" userId="050d7d71-3621-4503-95e8-1c9a9d962492" providerId="ADAL" clId="{00722E61-A757-4134-8CBB-8B7208677708}" dt="2026-02-23T10:53:19.722" v="504"/>
          <ac:spMkLst>
            <pc:docMk/>
            <pc:sldMk cId="15678437" sldId="1063"/>
            <ac:spMk id="173" creationId="{1C74FE81-92CF-457F-BFFA-6B53F1A40366}"/>
          </ac:spMkLst>
        </pc:spChg>
        <pc:spChg chg="mod">
          <ac:chgData name="Stalin Jacob Wilson Packia Dhas" userId="050d7d71-3621-4503-95e8-1c9a9d962492" providerId="ADAL" clId="{00722E61-A757-4134-8CBB-8B7208677708}" dt="2026-02-23T10:53:19.722" v="506"/>
          <ac:spMkLst>
            <pc:docMk/>
            <pc:sldMk cId="15678437" sldId="1063"/>
            <ac:spMk id="174" creationId="{7D35E454-A6D3-4C2D-AFA3-659AA37AF523}"/>
          </ac:spMkLst>
        </pc:spChg>
        <pc:spChg chg="mod">
          <ac:chgData name="Stalin Jacob Wilson Packia Dhas" userId="050d7d71-3621-4503-95e8-1c9a9d962492" providerId="ADAL" clId="{00722E61-A757-4134-8CBB-8B7208677708}" dt="2026-02-23T10:53:19.722" v="508"/>
          <ac:spMkLst>
            <pc:docMk/>
            <pc:sldMk cId="15678437" sldId="1063"/>
            <ac:spMk id="175" creationId="{49201A2F-A304-4064-B62C-9B6466A34546}"/>
          </ac:spMkLst>
        </pc:spChg>
        <pc:spChg chg="mod">
          <ac:chgData name="Stalin Jacob Wilson Packia Dhas" userId="050d7d71-3621-4503-95e8-1c9a9d962492" providerId="ADAL" clId="{00722E61-A757-4134-8CBB-8B7208677708}" dt="2026-02-23T10:53:19.722" v="510"/>
          <ac:spMkLst>
            <pc:docMk/>
            <pc:sldMk cId="15678437" sldId="1063"/>
            <ac:spMk id="176" creationId="{3069D64B-C29E-475B-BB18-186CA9FFA6AF}"/>
          </ac:spMkLst>
        </pc:spChg>
        <pc:spChg chg="mod">
          <ac:chgData name="Stalin Jacob Wilson Packia Dhas" userId="050d7d71-3621-4503-95e8-1c9a9d962492" providerId="ADAL" clId="{00722E61-A757-4134-8CBB-8B7208677708}" dt="2026-02-23T10:53:19.722" v="512"/>
          <ac:spMkLst>
            <pc:docMk/>
            <pc:sldMk cId="15678437" sldId="1063"/>
            <ac:spMk id="177" creationId="{9BAD94FC-A66F-47E9-AD2F-D066E3B9EE58}"/>
          </ac:spMkLst>
        </pc:spChg>
        <pc:spChg chg="mod">
          <ac:chgData name="Stalin Jacob Wilson Packia Dhas" userId="050d7d71-3621-4503-95e8-1c9a9d962492" providerId="ADAL" clId="{00722E61-A757-4134-8CBB-8B7208677708}" dt="2026-02-23T10:53:19.722" v="514"/>
          <ac:spMkLst>
            <pc:docMk/>
            <pc:sldMk cId="15678437" sldId="1063"/>
            <ac:spMk id="178" creationId="{C49D2C4D-CE5E-4E29-9393-B2A76E85655E}"/>
          </ac:spMkLst>
        </pc:spChg>
        <pc:spChg chg="mod">
          <ac:chgData name="Stalin Jacob Wilson Packia Dhas" userId="050d7d71-3621-4503-95e8-1c9a9d962492" providerId="ADAL" clId="{00722E61-A757-4134-8CBB-8B7208677708}" dt="2026-02-23T10:53:19.722" v="516"/>
          <ac:spMkLst>
            <pc:docMk/>
            <pc:sldMk cId="15678437" sldId="1063"/>
            <ac:spMk id="179" creationId="{84580D05-E3D8-4F9C-B9D5-CEA96B1767F8}"/>
          </ac:spMkLst>
        </pc:spChg>
        <pc:spChg chg="mod">
          <ac:chgData name="Stalin Jacob Wilson Packia Dhas" userId="050d7d71-3621-4503-95e8-1c9a9d962492" providerId="ADAL" clId="{00722E61-A757-4134-8CBB-8B7208677708}" dt="2026-02-23T10:53:19.722" v="518"/>
          <ac:spMkLst>
            <pc:docMk/>
            <pc:sldMk cId="15678437" sldId="1063"/>
            <ac:spMk id="180" creationId="{779FBFAE-3272-40F1-B00D-480166CF306B}"/>
          </ac:spMkLst>
        </pc:spChg>
        <pc:spChg chg="mod">
          <ac:chgData name="Stalin Jacob Wilson Packia Dhas" userId="050d7d71-3621-4503-95e8-1c9a9d962492" providerId="ADAL" clId="{00722E61-A757-4134-8CBB-8B7208677708}" dt="2026-02-23T10:53:19.730" v="520"/>
          <ac:spMkLst>
            <pc:docMk/>
            <pc:sldMk cId="15678437" sldId="1063"/>
            <ac:spMk id="181" creationId="{1F5C4634-F525-4E44-B9EA-0F53BAEAA4AF}"/>
          </ac:spMkLst>
        </pc:spChg>
        <pc:spChg chg="mod">
          <ac:chgData name="Stalin Jacob Wilson Packia Dhas" userId="050d7d71-3621-4503-95e8-1c9a9d962492" providerId="ADAL" clId="{00722E61-A757-4134-8CBB-8B7208677708}" dt="2026-02-23T10:53:19.730" v="522"/>
          <ac:spMkLst>
            <pc:docMk/>
            <pc:sldMk cId="15678437" sldId="1063"/>
            <ac:spMk id="182" creationId="{565D0269-F522-443E-A895-D79B09C931A9}"/>
          </ac:spMkLst>
        </pc:spChg>
        <pc:spChg chg="mod">
          <ac:chgData name="Stalin Jacob Wilson Packia Dhas" userId="050d7d71-3621-4503-95e8-1c9a9d962492" providerId="ADAL" clId="{00722E61-A757-4134-8CBB-8B7208677708}" dt="2026-02-23T10:53:19.730" v="524"/>
          <ac:spMkLst>
            <pc:docMk/>
            <pc:sldMk cId="15678437" sldId="1063"/>
            <ac:spMk id="183" creationId="{42FB2A2D-C637-49B6-ABE8-96AF65048D04}"/>
          </ac:spMkLst>
        </pc:spChg>
        <pc:spChg chg="mod">
          <ac:chgData name="Stalin Jacob Wilson Packia Dhas" userId="050d7d71-3621-4503-95e8-1c9a9d962492" providerId="ADAL" clId="{00722E61-A757-4134-8CBB-8B7208677708}" dt="2026-02-23T10:53:19.732" v="526"/>
          <ac:spMkLst>
            <pc:docMk/>
            <pc:sldMk cId="15678437" sldId="1063"/>
            <ac:spMk id="184" creationId="{A9873DF4-A1C7-4BDF-ABD6-2C7EAEEA3739}"/>
          </ac:spMkLst>
        </pc:spChg>
        <pc:spChg chg="mod">
          <ac:chgData name="Stalin Jacob Wilson Packia Dhas" userId="050d7d71-3621-4503-95e8-1c9a9d962492" providerId="ADAL" clId="{00722E61-A757-4134-8CBB-8B7208677708}" dt="2026-02-23T10:53:19.732" v="528"/>
          <ac:spMkLst>
            <pc:docMk/>
            <pc:sldMk cId="15678437" sldId="1063"/>
            <ac:spMk id="185" creationId="{02E5B389-E9AC-4772-9B7B-C8AFDD8EE9C8}"/>
          </ac:spMkLst>
        </pc:spChg>
        <pc:spChg chg="mod">
          <ac:chgData name="Stalin Jacob Wilson Packia Dhas" userId="050d7d71-3621-4503-95e8-1c9a9d962492" providerId="ADAL" clId="{00722E61-A757-4134-8CBB-8B7208677708}" dt="2026-02-23T10:53:19.732" v="530"/>
          <ac:spMkLst>
            <pc:docMk/>
            <pc:sldMk cId="15678437" sldId="1063"/>
            <ac:spMk id="186" creationId="{8C5EE054-0EC9-434A-9C15-8CE1CA9A3A74}"/>
          </ac:spMkLst>
        </pc:spChg>
        <pc:spChg chg="mod">
          <ac:chgData name="Stalin Jacob Wilson Packia Dhas" userId="050d7d71-3621-4503-95e8-1c9a9d962492" providerId="ADAL" clId="{00722E61-A757-4134-8CBB-8B7208677708}" dt="2026-02-23T10:53:19.732" v="532"/>
          <ac:spMkLst>
            <pc:docMk/>
            <pc:sldMk cId="15678437" sldId="1063"/>
            <ac:spMk id="187" creationId="{5A1AC0F5-028A-411B-9F1F-27D0CE3D106E}"/>
          </ac:spMkLst>
        </pc:spChg>
        <pc:spChg chg="mod">
          <ac:chgData name="Stalin Jacob Wilson Packia Dhas" userId="050d7d71-3621-4503-95e8-1c9a9d962492" providerId="ADAL" clId="{00722E61-A757-4134-8CBB-8B7208677708}" dt="2026-02-23T10:53:19.732" v="534"/>
          <ac:spMkLst>
            <pc:docMk/>
            <pc:sldMk cId="15678437" sldId="1063"/>
            <ac:spMk id="188" creationId="{5B2E21C4-ACE1-4C29-82A3-1AA55B711305}"/>
          </ac:spMkLst>
        </pc:spChg>
        <pc:spChg chg="mod">
          <ac:chgData name="Stalin Jacob Wilson Packia Dhas" userId="050d7d71-3621-4503-95e8-1c9a9d962492" providerId="ADAL" clId="{00722E61-A757-4134-8CBB-8B7208677708}" dt="2026-02-23T10:53:19.732" v="536"/>
          <ac:spMkLst>
            <pc:docMk/>
            <pc:sldMk cId="15678437" sldId="1063"/>
            <ac:spMk id="189" creationId="{FBDBB9D5-A2A7-4418-BEB3-7D64B8ED2708}"/>
          </ac:spMkLst>
        </pc:spChg>
        <pc:spChg chg="mod">
          <ac:chgData name="Stalin Jacob Wilson Packia Dhas" userId="050d7d71-3621-4503-95e8-1c9a9d962492" providerId="ADAL" clId="{00722E61-A757-4134-8CBB-8B7208677708}" dt="2026-02-23T10:53:19.732" v="538"/>
          <ac:spMkLst>
            <pc:docMk/>
            <pc:sldMk cId="15678437" sldId="1063"/>
            <ac:spMk id="190" creationId="{CD9A7E3B-A658-4769-B69F-8E7B5EE78E82}"/>
          </ac:spMkLst>
        </pc:spChg>
        <pc:spChg chg="mod">
          <ac:chgData name="Stalin Jacob Wilson Packia Dhas" userId="050d7d71-3621-4503-95e8-1c9a9d962492" providerId="ADAL" clId="{00722E61-A757-4134-8CBB-8B7208677708}" dt="2026-02-23T10:53:19.732" v="540"/>
          <ac:spMkLst>
            <pc:docMk/>
            <pc:sldMk cId="15678437" sldId="1063"/>
            <ac:spMk id="191" creationId="{65FB0936-E882-41DF-9DE0-82684B936EF5}"/>
          </ac:spMkLst>
        </pc:spChg>
        <pc:spChg chg="mod">
          <ac:chgData name="Stalin Jacob Wilson Packia Dhas" userId="050d7d71-3621-4503-95e8-1c9a9d962492" providerId="ADAL" clId="{00722E61-A757-4134-8CBB-8B7208677708}" dt="2026-02-23T10:53:19.732" v="542"/>
          <ac:spMkLst>
            <pc:docMk/>
            <pc:sldMk cId="15678437" sldId="1063"/>
            <ac:spMk id="192" creationId="{7AE5D2BA-D79C-4F4B-9137-1042B74C0DB9}"/>
          </ac:spMkLst>
        </pc:spChg>
        <pc:spChg chg="mod">
          <ac:chgData name="Stalin Jacob Wilson Packia Dhas" userId="050d7d71-3621-4503-95e8-1c9a9d962492" providerId="ADAL" clId="{00722E61-A757-4134-8CBB-8B7208677708}" dt="2026-02-23T10:53:19.732" v="544"/>
          <ac:spMkLst>
            <pc:docMk/>
            <pc:sldMk cId="15678437" sldId="1063"/>
            <ac:spMk id="193" creationId="{134C4E25-4269-4ED1-BDFC-13ECAB3D9A04}"/>
          </ac:spMkLst>
        </pc:spChg>
        <pc:spChg chg="mod">
          <ac:chgData name="Stalin Jacob Wilson Packia Dhas" userId="050d7d71-3621-4503-95e8-1c9a9d962492" providerId="ADAL" clId="{00722E61-A757-4134-8CBB-8B7208677708}" dt="2026-02-23T10:53:19.732" v="546"/>
          <ac:spMkLst>
            <pc:docMk/>
            <pc:sldMk cId="15678437" sldId="1063"/>
            <ac:spMk id="194" creationId="{C87379D1-3386-47A7-B0EE-921243521500}"/>
          </ac:spMkLst>
        </pc:spChg>
        <pc:spChg chg="mod">
          <ac:chgData name="Stalin Jacob Wilson Packia Dhas" userId="050d7d71-3621-4503-95e8-1c9a9d962492" providerId="ADAL" clId="{00722E61-A757-4134-8CBB-8B7208677708}" dt="2026-02-23T10:53:19.732" v="548"/>
          <ac:spMkLst>
            <pc:docMk/>
            <pc:sldMk cId="15678437" sldId="1063"/>
            <ac:spMk id="195" creationId="{A1C7E122-725F-45D0-A9D0-A268277A4B00}"/>
          </ac:spMkLst>
        </pc:spChg>
        <pc:spChg chg="mod">
          <ac:chgData name="Stalin Jacob Wilson Packia Dhas" userId="050d7d71-3621-4503-95e8-1c9a9d962492" providerId="ADAL" clId="{00722E61-A757-4134-8CBB-8B7208677708}" dt="2026-02-23T10:53:19.740" v="550"/>
          <ac:spMkLst>
            <pc:docMk/>
            <pc:sldMk cId="15678437" sldId="1063"/>
            <ac:spMk id="196" creationId="{65C73E75-20EC-4136-B9B2-84CC73D0C3FF}"/>
          </ac:spMkLst>
        </pc:spChg>
        <pc:spChg chg="mod">
          <ac:chgData name="Stalin Jacob Wilson Packia Dhas" userId="050d7d71-3621-4503-95e8-1c9a9d962492" providerId="ADAL" clId="{00722E61-A757-4134-8CBB-8B7208677708}" dt="2026-02-23T10:53:19.740" v="552"/>
          <ac:spMkLst>
            <pc:docMk/>
            <pc:sldMk cId="15678437" sldId="1063"/>
            <ac:spMk id="197" creationId="{76D6FA48-6D16-4647-AA45-40D170A41165}"/>
          </ac:spMkLst>
        </pc:spChg>
        <pc:spChg chg="mod">
          <ac:chgData name="Stalin Jacob Wilson Packia Dhas" userId="050d7d71-3621-4503-95e8-1c9a9d962492" providerId="ADAL" clId="{00722E61-A757-4134-8CBB-8B7208677708}" dt="2026-02-23T10:53:19.742" v="554"/>
          <ac:spMkLst>
            <pc:docMk/>
            <pc:sldMk cId="15678437" sldId="1063"/>
            <ac:spMk id="198" creationId="{006AC800-2B92-4236-B4FF-74AF3D88D040}"/>
          </ac:spMkLst>
        </pc:spChg>
        <pc:spChg chg="mod">
          <ac:chgData name="Stalin Jacob Wilson Packia Dhas" userId="050d7d71-3621-4503-95e8-1c9a9d962492" providerId="ADAL" clId="{00722E61-A757-4134-8CBB-8B7208677708}" dt="2026-02-23T10:53:19.743" v="556"/>
          <ac:spMkLst>
            <pc:docMk/>
            <pc:sldMk cId="15678437" sldId="1063"/>
            <ac:spMk id="199" creationId="{363C1F68-FD1C-4360-B206-1841FB45A5C5}"/>
          </ac:spMkLst>
        </pc:spChg>
        <pc:spChg chg="mod">
          <ac:chgData name="Stalin Jacob Wilson Packia Dhas" userId="050d7d71-3621-4503-95e8-1c9a9d962492" providerId="ADAL" clId="{00722E61-A757-4134-8CBB-8B7208677708}" dt="2026-02-23T10:53:19.743" v="558"/>
          <ac:spMkLst>
            <pc:docMk/>
            <pc:sldMk cId="15678437" sldId="1063"/>
            <ac:spMk id="200" creationId="{71F282EF-559D-4916-A15B-C35316E3E075}"/>
          </ac:spMkLst>
        </pc:spChg>
        <pc:spChg chg="mod">
          <ac:chgData name="Stalin Jacob Wilson Packia Dhas" userId="050d7d71-3621-4503-95e8-1c9a9d962492" providerId="ADAL" clId="{00722E61-A757-4134-8CBB-8B7208677708}" dt="2026-02-23T10:53:19.743" v="560"/>
          <ac:spMkLst>
            <pc:docMk/>
            <pc:sldMk cId="15678437" sldId="1063"/>
            <ac:spMk id="201" creationId="{686A31C7-5679-4C20-BA3A-1CB19F05F3D2}"/>
          </ac:spMkLst>
        </pc:spChg>
        <pc:spChg chg="mod">
          <ac:chgData name="Stalin Jacob Wilson Packia Dhas" userId="050d7d71-3621-4503-95e8-1c9a9d962492" providerId="ADAL" clId="{00722E61-A757-4134-8CBB-8B7208677708}" dt="2026-02-23T10:53:19.743" v="562"/>
          <ac:spMkLst>
            <pc:docMk/>
            <pc:sldMk cId="15678437" sldId="1063"/>
            <ac:spMk id="202" creationId="{141E9C27-8475-49EE-A4EE-546E8B6206EE}"/>
          </ac:spMkLst>
        </pc:spChg>
        <pc:spChg chg="mod">
          <ac:chgData name="Stalin Jacob Wilson Packia Dhas" userId="050d7d71-3621-4503-95e8-1c9a9d962492" providerId="ADAL" clId="{00722E61-A757-4134-8CBB-8B7208677708}" dt="2026-02-23T10:53:19.743" v="564"/>
          <ac:spMkLst>
            <pc:docMk/>
            <pc:sldMk cId="15678437" sldId="1063"/>
            <ac:spMk id="203" creationId="{1DF045F3-F285-4B7B-A5B7-91D5F8297B6F}"/>
          </ac:spMkLst>
        </pc:spChg>
        <pc:spChg chg="mod">
          <ac:chgData name="Stalin Jacob Wilson Packia Dhas" userId="050d7d71-3621-4503-95e8-1c9a9d962492" providerId="ADAL" clId="{00722E61-A757-4134-8CBB-8B7208677708}" dt="2026-02-23T10:53:19.743" v="566"/>
          <ac:spMkLst>
            <pc:docMk/>
            <pc:sldMk cId="15678437" sldId="1063"/>
            <ac:spMk id="204" creationId="{6D29F1DF-818D-4B18-8B8A-103B3A78332E}"/>
          </ac:spMkLst>
        </pc:spChg>
        <pc:spChg chg="mod">
          <ac:chgData name="Stalin Jacob Wilson Packia Dhas" userId="050d7d71-3621-4503-95e8-1c9a9d962492" providerId="ADAL" clId="{00722E61-A757-4134-8CBB-8B7208677708}" dt="2026-02-23T10:53:19.743" v="568"/>
          <ac:spMkLst>
            <pc:docMk/>
            <pc:sldMk cId="15678437" sldId="1063"/>
            <ac:spMk id="205" creationId="{AC0DE3E0-BA67-4BBB-A6B0-47A3FDCEAB75}"/>
          </ac:spMkLst>
        </pc:spChg>
        <pc:spChg chg="mod">
          <ac:chgData name="Stalin Jacob Wilson Packia Dhas" userId="050d7d71-3621-4503-95e8-1c9a9d962492" providerId="ADAL" clId="{00722E61-A757-4134-8CBB-8B7208677708}" dt="2026-02-23T10:53:19.743" v="570"/>
          <ac:spMkLst>
            <pc:docMk/>
            <pc:sldMk cId="15678437" sldId="1063"/>
            <ac:spMk id="206" creationId="{CCB0157D-5866-412B-992E-C2A8D2397B70}"/>
          </ac:spMkLst>
        </pc:spChg>
        <pc:spChg chg="mod">
          <ac:chgData name="Stalin Jacob Wilson Packia Dhas" userId="050d7d71-3621-4503-95e8-1c9a9d962492" providerId="ADAL" clId="{00722E61-A757-4134-8CBB-8B7208677708}" dt="2026-02-23T10:53:19.743" v="572"/>
          <ac:spMkLst>
            <pc:docMk/>
            <pc:sldMk cId="15678437" sldId="1063"/>
            <ac:spMk id="207" creationId="{02E17C33-48E2-4577-A3BD-8FC2B4D97647}"/>
          </ac:spMkLst>
        </pc:spChg>
        <pc:spChg chg="mod">
          <ac:chgData name="Stalin Jacob Wilson Packia Dhas" userId="050d7d71-3621-4503-95e8-1c9a9d962492" providerId="ADAL" clId="{00722E61-A757-4134-8CBB-8B7208677708}" dt="2026-02-23T10:53:19.743" v="574"/>
          <ac:spMkLst>
            <pc:docMk/>
            <pc:sldMk cId="15678437" sldId="1063"/>
            <ac:spMk id="208" creationId="{294B9777-4656-496B-8CA6-57F3A8C1D050}"/>
          </ac:spMkLst>
        </pc:spChg>
        <pc:spChg chg="mod">
          <ac:chgData name="Stalin Jacob Wilson Packia Dhas" userId="050d7d71-3621-4503-95e8-1c9a9d962492" providerId="ADAL" clId="{00722E61-A757-4134-8CBB-8B7208677708}" dt="2026-02-23T10:53:19.743" v="576"/>
          <ac:spMkLst>
            <pc:docMk/>
            <pc:sldMk cId="15678437" sldId="1063"/>
            <ac:spMk id="209" creationId="{8113E600-C081-4D2F-B33E-44DEEEC83B2C}"/>
          </ac:spMkLst>
        </pc:spChg>
        <pc:spChg chg="mod">
          <ac:chgData name="Stalin Jacob Wilson Packia Dhas" userId="050d7d71-3621-4503-95e8-1c9a9d962492" providerId="ADAL" clId="{00722E61-A757-4134-8CBB-8B7208677708}" dt="2026-02-23T10:53:19.743" v="578"/>
          <ac:spMkLst>
            <pc:docMk/>
            <pc:sldMk cId="15678437" sldId="1063"/>
            <ac:spMk id="210" creationId="{75D6BC78-7A18-4EFA-8587-325628CB9F4C}"/>
          </ac:spMkLst>
        </pc:spChg>
        <pc:spChg chg="mod">
          <ac:chgData name="Stalin Jacob Wilson Packia Dhas" userId="050d7d71-3621-4503-95e8-1c9a9d962492" providerId="ADAL" clId="{00722E61-A757-4134-8CBB-8B7208677708}" dt="2026-02-23T10:53:19.751" v="580"/>
          <ac:spMkLst>
            <pc:docMk/>
            <pc:sldMk cId="15678437" sldId="1063"/>
            <ac:spMk id="211" creationId="{E73B56CE-9174-4445-836B-3296751BCE1D}"/>
          </ac:spMkLst>
        </pc:spChg>
        <pc:spChg chg="mod">
          <ac:chgData name="Stalin Jacob Wilson Packia Dhas" userId="050d7d71-3621-4503-95e8-1c9a9d962492" providerId="ADAL" clId="{00722E61-A757-4134-8CBB-8B7208677708}" dt="2026-02-23T10:53:19.751" v="582"/>
          <ac:spMkLst>
            <pc:docMk/>
            <pc:sldMk cId="15678437" sldId="1063"/>
            <ac:spMk id="212" creationId="{6F337BCD-002D-4A35-B13F-447A5CD9F4E4}"/>
          </ac:spMkLst>
        </pc:spChg>
        <pc:spChg chg="mod">
          <ac:chgData name="Stalin Jacob Wilson Packia Dhas" userId="050d7d71-3621-4503-95e8-1c9a9d962492" providerId="ADAL" clId="{00722E61-A757-4134-8CBB-8B7208677708}" dt="2026-02-23T10:53:19.751" v="584"/>
          <ac:spMkLst>
            <pc:docMk/>
            <pc:sldMk cId="15678437" sldId="1063"/>
            <ac:spMk id="213" creationId="{0862A927-603F-4E90-9367-D73179D6DFE6}"/>
          </ac:spMkLst>
        </pc:spChg>
        <pc:spChg chg="mod">
          <ac:chgData name="Stalin Jacob Wilson Packia Dhas" userId="050d7d71-3621-4503-95e8-1c9a9d962492" providerId="ADAL" clId="{00722E61-A757-4134-8CBB-8B7208677708}" dt="2026-02-23T10:53:19.753" v="586"/>
          <ac:spMkLst>
            <pc:docMk/>
            <pc:sldMk cId="15678437" sldId="1063"/>
            <ac:spMk id="214" creationId="{73C045EC-C97F-4CCF-BF9F-70F92E8A1029}"/>
          </ac:spMkLst>
        </pc:spChg>
        <pc:spChg chg="mod">
          <ac:chgData name="Stalin Jacob Wilson Packia Dhas" userId="050d7d71-3621-4503-95e8-1c9a9d962492" providerId="ADAL" clId="{00722E61-A757-4134-8CBB-8B7208677708}" dt="2026-02-23T10:53:19.753" v="588"/>
          <ac:spMkLst>
            <pc:docMk/>
            <pc:sldMk cId="15678437" sldId="1063"/>
            <ac:spMk id="215" creationId="{C9C9BF66-4ED7-4F08-B35E-5FCB040DB6F0}"/>
          </ac:spMkLst>
        </pc:spChg>
        <pc:spChg chg="mod">
          <ac:chgData name="Stalin Jacob Wilson Packia Dhas" userId="050d7d71-3621-4503-95e8-1c9a9d962492" providerId="ADAL" clId="{00722E61-A757-4134-8CBB-8B7208677708}" dt="2026-02-23T10:53:19.753" v="590"/>
          <ac:spMkLst>
            <pc:docMk/>
            <pc:sldMk cId="15678437" sldId="1063"/>
            <ac:spMk id="216" creationId="{2B8D3AC9-11AF-4BE0-A085-B39FB782133F}"/>
          </ac:spMkLst>
        </pc:spChg>
        <pc:spChg chg="mod">
          <ac:chgData name="Stalin Jacob Wilson Packia Dhas" userId="050d7d71-3621-4503-95e8-1c9a9d962492" providerId="ADAL" clId="{00722E61-A757-4134-8CBB-8B7208677708}" dt="2026-02-23T10:53:19.753" v="592"/>
          <ac:spMkLst>
            <pc:docMk/>
            <pc:sldMk cId="15678437" sldId="1063"/>
            <ac:spMk id="217" creationId="{55C41409-9B41-4E7E-B8FC-C8630E5AA1FA}"/>
          </ac:spMkLst>
        </pc:spChg>
        <pc:spChg chg="mod">
          <ac:chgData name="Stalin Jacob Wilson Packia Dhas" userId="050d7d71-3621-4503-95e8-1c9a9d962492" providerId="ADAL" clId="{00722E61-A757-4134-8CBB-8B7208677708}" dt="2026-02-23T10:53:19.753" v="594"/>
          <ac:spMkLst>
            <pc:docMk/>
            <pc:sldMk cId="15678437" sldId="1063"/>
            <ac:spMk id="218" creationId="{2CC3F436-DF7C-4E8C-BB19-FFB8A950197D}"/>
          </ac:spMkLst>
        </pc:spChg>
        <pc:spChg chg="mod">
          <ac:chgData name="Stalin Jacob Wilson Packia Dhas" userId="050d7d71-3621-4503-95e8-1c9a9d962492" providerId="ADAL" clId="{00722E61-A757-4134-8CBB-8B7208677708}" dt="2026-02-23T10:53:19.753" v="596"/>
          <ac:spMkLst>
            <pc:docMk/>
            <pc:sldMk cId="15678437" sldId="1063"/>
            <ac:spMk id="219" creationId="{16A8D48A-8830-423A-ADBE-11E038D47513}"/>
          </ac:spMkLst>
        </pc:spChg>
        <pc:spChg chg="mod">
          <ac:chgData name="Stalin Jacob Wilson Packia Dhas" userId="050d7d71-3621-4503-95e8-1c9a9d962492" providerId="ADAL" clId="{00722E61-A757-4134-8CBB-8B7208677708}" dt="2026-02-23T10:53:19.753" v="598"/>
          <ac:spMkLst>
            <pc:docMk/>
            <pc:sldMk cId="15678437" sldId="1063"/>
            <ac:spMk id="220" creationId="{2ED71153-73BA-49A6-B4EA-98258E03E34C}"/>
          </ac:spMkLst>
        </pc:spChg>
        <pc:spChg chg="mod">
          <ac:chgData name="Stalin Jacob Wilson Packia Dhas" userId="050d7d71-3621-4503-95e8-1c9a9d962492" providerId="ADAL" clId="{00722E61-A757-4134-8CBB-8B7208677708}" dt="2026-02-23T10:53:19.753" v="600"/>
          <ac:spMkLst>
            <pc:docMk/>
            <pc:sldMk cId="15678437" sldId="1063"/>
            <ac:spMk id="221" creationId="{BCA7F23D-3005-418E-9A53-72BD739E5C62}"/>
          </ac:spMkLst>
        </pc:spChg>
        <pc:spChg chg="mod">
          <ac:chgData name="Stalin Jacob Wilson Packia Dhas" userId="050d7d71-3621-4503-95e8-1c9a9d962492" providerId="ADAL" clId="{00722E61-A757-4134-8CBB-8B7208677708}" dt="2026-02-23T10:53:19.753" v="602"/>
          <ac:spMkLst>
            <pc:docMk/>
            <pc:sldMk cId="15678437" sldId="1063"/>
            <ac:spMk id="222" creationId="{67CBE2C2-FC2B-43CB-9F3B-172EA3D06858}"/>
          </ac:spMkLst>
        </pc:spChg>
        <pc:spChg chg="mod">
          <ac:chgData name="Stalin Jacob Wilson Packia Dhas" userId="050d7d71-3621-4503-95e8-1c9a9d962492" providerId="ADAL" clId="{00722E61-A757-4134-8CBB-8B7208677708}" dt="2026-02-23T10:53:19.753" v="604"/>
          <ac:spMkLst>
            <pc:docMk/>
            <pc:sldMk cId="15678437" sldId="1063"/>
            <ac:spMk id="223" creationId="{67062C3A-65DC-48A0-BB01-8B1B9ECAC787}"/>
          </ac:spMkLst>
        </pc:spChg>
        <pc:spChg chg="mod">
          <ac:chgData name="Stalin Jacob Wilson Packia Dhas" userId="050d7d71-3621-4503-95e8-1c9a9d962492" providerId="ADAL" clId="{00722E61-A757-4134-8CBB-8B7208677708}" dt="2026-02-23T10:53:19.753" v="606"/>
          <ac:spMkLst>
            <pc:docMk/>
            <pc:sldMk cId="15678437" sldId="1063"/>
            <ac:spMk id="224" creationId="{5C2BF5EE-3BDC-4C92-923E-7BC89DC4624C}"/>
          </ac:spMkLst>
        </pc:spChg>
        <pc:spChg chg="mod">
          <ac:chgData name="Stalin Jacob Wilson Packia Dhas" userId="050d7d71-3621-4503-95e8-1c9a9d962492" providerId="ADAL" clId="{00722E61-A757-4134-8CBB-8B7208677708}" dt="2026-02-23T10:53:19.753" v="608"/>
          <ac:spMkLst>
            <pc:docMk/>
            <pc:sldMk cId="15678437" sldId="1063"/>
            <ac:spMk id="225" creationId="{E78015A4-250C-4B4C-9D10-A52B297070B6}"/>
          </ac:spMkLst>
        </pc:spChg>
        <pc:spChg chg="mod">
          <ac:chgData name="Stalin Jacob Wilson Packia Dhas" userId="050d7d71-3621-4503-95e8-1c9a9d962492" providerId="ADAL" clId="{00722E61-A757-4134-8CBB-8B7208677708}" dt="2026-02-23T10:53:19.761" v="610"/>
          <ac:spMkLst>
            <pc:docMk/>
            <pc:sldMk cId="15678437" sldId="1063"/>
            <ac:spMk id="226" creationId="{C94B7FEE-006F-4DEF-ADD6-E1375C509AC9}"/>
          </ac:spMkLst>
        </pc:spChg>
        <pc:spChg chg="mod">
          <ac:chgData name="Stalin Jacob Wilson Packia Dhas" userId="050d7d71-3621-4503-95e8-1c9a9d962492" providerId="ADAL" clId="{00722E61-A757-4134-8CBB-8B7208677708}" dt="2026-02-23T10:53:19.761" v="612"/>
          <ac:spMkLst>
            <pc:docMk/>
            <pc:sldMk cId="15678437" sldId="1063"/>
            <ac:spMk id="227" creationId="{6D38C4C5-D75A-4920-84A7-DA7144B7B872}"/>
          </ac:spMkLst>
        </pc:spChg>
        <pc:spChg chg="mod">
          <ac:chgData name="Stalin Jacob Wilson Packia Dhas" userId="050d7d71-3621-4503-95e8-1c9a9d962492" providerId="ADAL" clId="{00722E61-A757-4134-8CBB-8B7208677708}" dt="2026-02-23T10:53:19.761" v="614"/>
          <ac:spMkLst>
            <pc:docMk/>
            <pc:sldMk cId="15678437" sldId="1063"/>
            <ac:spMk id="228" creationId="{78A8F7F3-4716-4EA0-9F33-C978DC05B5C6}"/>
          </ac:spMkLst>
        </pc:spChg>
        <pc:spChg chg="mod">
          <ac:chgData name="Stalin Jacob Wilson Packia Dhas" userId="050d7d71-3621-4503-95e8-1c9a9d962492" providerId="ADAL" clId="{00722E61-A757-4134-8CBB-8B7208677708}" dt="2026-02-23T10:53:19.763" v="616"/>
          <ac:spMkLst>
            <pc:docMk/>
            <pc:sldMk cId="15678437" sldId="1063"/>
            <ac:spMk id="229" creationId="{1D27CCED-C6F3-4279-B035-A75E369807D5}"/>
          </ac:spMkLst>
        </pc:spChg>
        <pc:spChg chg="mod">
          <ac:chgData name="Stalin Jacob Wilson Packia Dhas" userId="050d7d71-3621-4503-95e8-1c9a9d962492" providerId="ADAL" clId="{00722E61-A757-4134-8CBB-8B7208677708}" dt="2026-02-23T10:53:19.763" v="618"/>
          <ac:spMkLst>
            <pc:docMk/>
            <pc:sldMk cId="15678437" sldId="1063"/>
            <ac:spMk id="230" creationId="{7BA5FBAD-6726-415B-91DB-8DEA2A4CA0F6}"/>
          </ac:spMkLst>
        </pc:spChg>
        <pc:spChg chg="mod">
          <ac:chgData name="Stalin Jacob Wilson Packia Dhas" userId="050d7d71-3621-4503-95e8-1c9a9d962492" providerId="ADAL" clId="{00722E61-A757-4134-8CBB-8B7208677708}" dt="2026-02-23T10:53:19.763" v="620"/>
          <ac:spMkLst>
            <pc:docMk/>
            <pc:sldMk cId="15678437" sldId="1063"/>
            <ac:spMk id="231" creationId="{237EEA58-A6D9-4D87-B70A-2F26BF8D9382}"/>
          </ac:spMkLst>
        </pc:spChg>
        <pc:spChg chg="mod">
          <ac:chgData name="Stalin Jacob Wilson Packia Dhas" userId="050d7d71-3621-4503-95e8-1c9a9d962492" providerId="ADAL" clId="{00722E61-A757-4134-8CBB-8B7208677708}" dt="2026-02-23T10:53:19.763" v="622"/>
          <ac:spMkLst>
            <pc:docMk/>
            <pc:sldMk cId="15678437" sldId="1063"/>
            <ac:spMk id="232" creationId="{EA623BBB-F0D5-4EEF-AAC7-6B98D3F22A2A}"/>
          </ac:spMkLst>
        </pc:spChg>
        <pc:spChg chg="mod">
          <ac:chgData name="Stalin Jacob Wilson Packia Dhas" userId="050d7d71-3621-4503-95e8-1c9a9d962492" providerId="ADAL" clId="{00722E61-A757-4134-8CBB-8B7208677708}" dt="2026-02-23T10:53:19.763" v="624"/>
          <ac:spMkLst>
            <pc:docMk/>
            <pc:sldMk cId="15678437" sldId="1063"/>
            <ac:spMk id="233" creationId="{E9394CBB-6E54-4887-837E-98D815A7D5CF}"/>
          </ac:spMkLst>
        </pc:spChg>
        <pc:spChg chg="mod">
          <ac:chgData name="Stalin Jacob Wilson Packia Dhas" userId="050d7d71-3621-4503-95e8-1c9a9d962492" providerId="ADAL" clId="{00722E61-A757-4134-8CBB-8B7208677708}" dt="2026-02-23T10:53:19.763" v="626"/>
          <ac:spMkLst>
            <pc:docMk/>
            <pc:sldMk cId="15678437" sldId="1063"/>
            <ac:spMk id="234" creationId="{2F5FB743-BD56-4373-8CD7-9FA8366E1927}"/>
          </ac:spMkLst>
        </pc:spChg>
        <pc:spChg chg="mod">
          <ac:chgData name="Stalin Jacob Wilson Packia Dhas" userId="050d7d71-3621-4503-95e8-1c9a9d962492" providerId="ADAL" clId="{00722E61-A757-4134-8CBB-8B7208677708}" dt="2026-02-23T10:53:19.763" v="628"/>
          <ac:spMkLst>
            <pc:docMk/>
            <pc:sldMk cId="15678437" sldId="1063"/>
            <ac:spMk id="235" creationId="{B5325A4E-3BC0-406B-A70F-C58228B3FD95}"/>
          </ac:spMkLst>
        </pc:spChg>
        <pc:spChg chg="mod">
          <ac:chgData name="Stalin Jacob Wilson Packia Dhas" userId="050d7d71-3621-4503-95e8-1c9a9d962492" providerId="ADAL" clId="{00722E61-A757-4134-8CBB-8B7208677708}" dt="2026-02-23T10:53:19.763" v="630"/>
          <ac:spMkLst>
            <pc:docMk/>
            <pc:sldMk cId="15678437" sldId="1063"/>
            <ac:spMk id="236" creationId="{A320A71D-0B74-4E6E-828A-75FF60BF3782}"/>
          </ac:spMkLst>
        </pc:spChg>
        <pc:spChg chg="mod">
          <ac:chgData name="Stalin Jacob Wilson Packia Dhas" userId="050d7d71-3621-4503-95e8-1c9a9d962492" providerId="ADAL" clId="{00722E61-A757-4134-8CBB-8B7208677708}" dt="2026-02-23T10:53:19.763" v="632"/>
          <ac:spMkLst>
            <pc:docMk/>
            <pc:sldMk cId="15678437" sldId="1063"/>
            <ac:spMk id="237" creationId="{787218B3-4CB6-4F6B-B186-752999E9E2E1}"/>
          </ac:spMkLst>
        </pc:spChg>
        <pc:spChg chg="mod">
          <ac:chgData name="Stalin Jacob Wilson Packia Dhas" userId="050d7d71-3621-4503-95e8-1c9a9d962492" providerId="ADAL" clId="{00722E61-A757-4134-8CBB-8B7208677708}" dt="2026-02-23T10:53:19.763" v="634"/>
          <ac:spMkLst>
            <pc:docMk/>
            <pc:sldMk cId="15678437" sldId="1063"/>
            <ac:spMk id="238" creationId="{0702C35B-8FD6-4383-B2C5-22E61931B209}"/>
          </ac:spMkLst>
        </pc:spChg>
        <pc:spChg chg="mod">
          <ac:chgData name="Stalin Jacob Wilson Packia Dhas" userId="050d7d71-3621-4503-95e8-1c9a9d962492" providerId="ADAL" clId="{00722E61-A757-4134-8CBB-8B7208677708}" dt="2026-02-23T10:53:19.763" v="636"/>
          <ac:spMkLst>
            <pc:docMk/>
            <pc:sldMk cId="15678437" sldId="1063"/>
            <ac:spMk id="239" creationId="{072E03FC-8DC9-4714-80F5-C3669FD819AF}"/>
          </ac:spMkLst>
        </pc:spChg>
        <pc:spChg chg="mod">
          <ac:chgData name="Stalin Jacob Wilson Packia Dhas" userId="050d7d71-3621-4503-95e8-1c9a9d962492" providerId="ADAL" clId="{00722E61-A757-4134-8CBB-8B7208677708}" dt="2026-02-23T10:53:19.763" v="638"/>
          <ac:spMkLst>
            <pc:docMk/>
            <pc:sldMk cId="15678437" sldId="1063"/>
            <ac:spMk id="240" creationId="{7C3FEA3D-9438-4564-92A9-4E03F4AE43C9}"/>
          </ac:spMkLst>
        </pc:spChg>
        <pc:spChg chg="mod">
          <ac:chgData name="Stalin Jacob Wilson Packia Dhas" userId="050d7d71-3621-4503-95e8-1c9a9d962492" providerId="ADAL" clId="{00722E61-A757-4134-8CBB-8B7208677708}" dt="2026-02-23T10:53:19.771" v="640"/>
          <ac:spMkLst>
            <pc:docMk/>
            <pc:sldMk cId="15678437" sldId="1063"/>
            <ac:spMk id="241" creationId="{7721A6CE-B939-4FB9-9FB9-92C18D643B4A}"/>
          </ac:spMkLst>
        </pc:spChg>
        <pc:spChg chg="mod">
          <ac:chgData name="Stalin Jacob Wilson Packia Dhas" userId="050d7d71-3621-4503-95e8-1c9a9d962492" providerId="ADAL" clId="{00722E61-A757-4134-8CBB-8B7208677708}" dt="2026-02-23T10:53:19.771" v="642"/>
          <ac:spMkLst>
            <pc:docMk/>
            <pc:sldMk cId="15678437" sldId="1063"/>
            <ac:spMk id="242" creationId="{824038FA-D843-4297-83FE-F7E2C97ACCED}"/>
          </ac:spMkLst>
        </pc:spChg>
        <pc:spChg chg="mod">
          <ac:chgData name="Stalin Jacob Wilson Packia Dhas" userId="050d7d71-3621-4503-95e8-1c9a9d962492" providerId="ADAL" clId="{00722E61-A757-4134-8CBB-8B7208677708}" dt="2026-02-23T10:53:19.771" v="644"/>
          <ac:spMkLst>
            <pc:docMk/>
            <pc:sldMk cId="15678437" sldId="1063"/>
            <ac:spMk id="243" creationId="{8D17E835-541A-49FC-A815-C6A70C928562}"/>
          </ac:spMkLst>
        </pc:spChg>
        <pc:spChg chg="mod">
          <ac:chgData name="Stalin Jacob Wilson Packia Dhas" userId="050d7d71-3621-4503-95e8-1c9a9d962492" providerId="ADAL" clId="{00722E61-A757-4134-8CBB-8B7208677708}" dt="2026-02-23T10:53:19.773" v="646"/>
          <ac:spMkLst>
            <pc:docMk/>
            <pc:sldMk cId="15678437" sldId="1063"/>
            <ac:spMk id="244" creationId="{2E6663F0-7106-4242-810C-FB0EB9C9C365}"/>
          </ac:spMkLst>
        </pc:spChg>
        <pc:spChg chg="mod">
          <ac:chgData name="Stalin Jacob Wilson Packia Dhas" userId="050d7d71-3621-4503-95e8-1c9a9d962492" providerId="ADAL" clId="{00722E61-A757-4134-8CBB-8B7208677708}" dt="2026-02-23T10:53:19.773" v="648"/>
          <ac:spMkLst>
            <pc:docMk/>
            <pc:sldMk cId="15678437" sldId="1063"/>
            <ac:spMk id="245" creationId="{214EF87B-2700-47E4-8D8F-4D8907103ED2}"/>
          </ac:spMkLst>
        </pc:spChg>
        <pc:spChg chg="mod">
          <ac:chgData name="Stalin Jacob Wilson Packia Dhas" userId="050d7d71-3621-4503-95e8-1c9a9d962492" providerId="ADAL" clId="{00722E61-A757-4134-8CBB-8B7208677708}" dt="2026-02-23T10:53:19.773" v="650"/>
          <ac:spMkLst>
            <pc:docMk/>
            <pc:sldMk cId="15678437" sldId="1063"/>
            <ac:spMk id="246" creationId="{9DF12E1E-3E84-4C60-8D37-41261335C032}"/>
          </ac:spMkLst>
        </pc:spChg>
        <pc:spChg chg="mod">
          <ac:chgData name="Stalin Jacob Wilson Packia Dhas" userId="050d7d71-3621-4503-95e8-1c9a9d962492" providerId="ADAL" clId="{00722E61-A757-4134-8CBB-8B7208677708}" dt="2026-02-23T10:53:19.773" v="652"/>
          <ac:spMkLst>
            <pc:docMk/>
            <pc:sldMk cId="15678437" sldId="1063"/>
            <ac:spMk id="247" creationId="{10288643-E35D-42D8-9334-0BCAE531AC35}"/>
          </ac:spMkLst>
        </pc:spChg>
        <pc:spChg chg="mod">
          <ac:chgData name="Stalin Jacob Wilson Packia Dhas" userId="050d7d71-3621-4503-95e8-1c9a9d962492" providerId="ADAL" clId="{00722E61-A757-4134-8CBB-8B7208677708}" dt="2026-02-23T10:53:19.773" v="654"/>
          <ac:spMkLst>
            <pc:docMk/>
            <pc:sldMk cId="15678437" sldId="1063"/>
            <ac:spMk id="248" creationId="{0F8A5322-6A42-4DBC-A405-0250A119567C}"/>
          </ac:spMkLst>
        </pc:spChg>
        <pc:spChg chg="mod">
          <ac:chgData name="Stalin Jacob Wilson Packia Dhas" userId="050d7d71-3621-4503-95e8-1c9a9d962492" providerId="ADAL" clId="{00722E61-A757-4134-8CBB-8B7208677708}" dt="2026-02-23T10:53:19.773" v="656"/>
          <ac:spMkLst>
            <pc:docMk/>
            <pc:sldMk cId="15678437" sldId="1063"/>
            <ac:spMk id="249" creationId="{A167687B-0C59-4C5B-A33B-25AD92EE10AB}"/>
          </ac:spMkLst>
        </pc:spChg>
        <pc:spChg chg="mod">
          <ac:chgData name="Stalin Jacob Wilson Packia Dhas" userId="050d7d71-3621-4503-95e8-1c9a9d962492" providerId="ADAL" clId="{00722E61-A757-4134-8CBB-8B7208677708}" dt="2026-02-23T10:53:19.773" v="658"/>
          <ac:spMkLst>
            <pc:docMk/>
            <pc:sldMk cId="15678437" sldId="1063"/>
            <ac:spMk id="250" creationId="{45AC5FDA-3388-4162-ADD2-AF10C6CABB83}"/>
          </ac:spMkLst>
        </pc:spChg>
        <pc:spChg chg="mod">
          <ac:chgData name="Stalin Jacob Wilson Packia Dhas" userId="050d7d71-3621-4503-95e8-1c9a9d962492" providerId="ADAL" clId="{00722E61-A757-4134-8CBB-8B7208677708}" dt="2026-02-23T10:53:19.773" v="660"/>
          <ac:spMkLst>
            <pc:docMk/>
            <pc:sldMk cId="15678437" sldId="1063"/>
            <ac:spMk id="251" creationId="{A046A21B-7B7A-4171-B908-88009ECC95A3}"/>
          </ac:spMkLst>
        </pc:spChg>
        <pc:spChg chg="mod">
          <ac:chgData name="Stalin Jacob Wilson Packia Dhas" userId="050d7d71-3621-4503-95e8-1c9a9d962492" providerId="ADAL" clId="{00722E61-A757-4134-8CBB-8B7208677708}" dt="2026-02-23T10:53:19.773" v="662"/>
          <ac:spMkLst>
            <pc:docMk/>
            <pc:sldMk cId="15678437" sldId="1063"/>
            <ac:spMk id="252" creationId="{E420CF20-102A-44C7-9B21-E1DAF4261192}"/>
          </ac:spMkLst>
        </pc:spChg>
        <pc:spChg chg="mod">
          <ac:chgData name="Stalin Jacob Wilson Packia Dhas" userId="050d7d71-3621-4503-95e8-1c9a9d962492" providerId="ADAL" clId="{00722E61-A757-4134-8CBB-8B7208677708}" dt="2026-02-23T10:53:19.773" v="664"/>
          <ac:spMkLst>
            <pc:docMk/>
            <pc:sldMk cId="15678437" sldId="1063"/>
            <ac:spMk id="253" creationId="{8CD41BEB-D967-4CD9-881A-4F15CE1F8E43}"/>
          </ac:spMkLst>
        </pc:spChg>
        <pc:spChg chg="mod">
          <ac:chgData name="Stalin Jacob Wilson Packia Dhas" userId="050d7d71-3621-4503-95e8-1c9a9d962492" providerId="ADAL" clId="{00722E61-A757-4134-8CBB-8B7208677708}" dt="2026-02-23T10:53:19.773" v="666"/>
          <ac:spMkLst>
            <pc:docMk/>
            <pc:sldMk cId="15678437" sldId="1063"/>
            <ac:spMk id="254" creationId="{1ABD7045-CAB0-4FC9-BF58-104743B13400}"/>
          </ac:spMkLst>
        </pc:spChg>
        <pc:spChg chg="mod">
          <ac:chgData name="Stalin Jacob Wilson Packia Dhas" userId="050d7d71-3621-4503-95e8-1c9a9d962492" providerId="ADAL" clId="{00722E61-A757-4134-8CBB-8B7208677708}" dt="2026-02-23T10:53:19.773" v="668"/>
          <ac:spMkLst>
            <pc:docMk/>
            <pc:sldMk cId="15678437" sldId="1063"/>
            <ac:spMk id="255" creationId="{7ED10043-8078-49DA-9FB5-020DBDEF1A06}"/>
          </ac:spMkLst>
        </pc:spChg>
        <pc:spChg chg="mod">
          <ac:chgData name="Stalin Jacob Wilson Packia Dhas" userId="050d7d71-3621-4503-95e8-1c9a9d962492" providerId="ADAL" clId="{00722E61-A757-4134-8CBB-8B7208677708}" dt="2026-02-23T10:53:19.781" v="670"/>
          <ac:spMkLst>
            <pc:docMk/>
            <pc:sldMk cId="15678437" sldId="1063"/>
            <ac:spMk id="256" creationId="{FD8783FB-A26F-4924-9A96-BF2CAD8BC94C}"/>
          </ac:spMkLst>
        </pc:spChg>
        <pc:spChg chg="mod">
          <ac:chgData name="Stalin Jacob Wilson Packia Dhas" userId="050d7d71-3621-4503-95e8-1c9a9d962492" providerId="ADAL" clId="{00722E61-A757-4134-8CBB-8B7208677708}" dt="2026-02-23T10:53:19.781" v="672"/>
          <ac:spMkLst>
            <pc:docMk/>
            <pc:sldMk cId="15678437" sldId="1063"/>
            <ac:spMk id="257" creationId="{A074A9C7-D7C5-4B60-AC4C-7BEF9750C639}"/>
          </ac:spMkLst>
        </pc:spChg>
        <pc:spChg chg="mod">
          <ac:chgData name="Stalin Jacob Wilson Packia Dhas" userId="050d7d71-3621-4503-95e8-1c9a9d962492" providerId="ADAL" clId="{00722E61-A757-4134-8CBB-8B7208677708}" dt="2026-02-23T10:53:19.781" v="674"/>
          <ac:spMkLst>
            <pc:docMk/>
            <pc:sldMk cId="15678437" sldId="1063"/>
            <ac:spMk id="258" creationId="{DC70D673-9E92-4006-8377-D6EB2075209A}"/>
          </ac:spMkLst>
        </pc:spChg>
        <pc:spChg chg="mod">
          <ac:chgData name="Stalin Jacob Wilson Packia Dhas" userId="050d7d71-3621-4503-95e8-1c9a9d962492" providerId="ADAL" clId="{00722E61-A757-4134-8CBB-8B7208677708}" dt="2026-02-23T10:53:19.783" v="676"/>
          <ac:spMkLst>
            <pc:docMk/>
            <pc:sldMk cId="15678437" sldId="1063"/>
            <ac:spMk id="259" creationId="{DE193B30-F247-449B-8498-400AE1DAA899}"/>
          </ac:spMkLst>
        </pc:spChg>
        <pc:spChg chg="mod">
          <ac:chgData name="Stalin Jacob Wilson Packia Dhas" userId="050d7d71-3621-4503-95e8-1c9a9d962492" providerId="ADAL" clId="{00722E61-A757-4134-8CBB-8B7208677708}" dt="2026-02-23T10:53:19.783" v="678"/>
          <ac:spMkLst>
            <pc:docMk/>
            <pc:sldMk cId="15678437" sldId="1063"/>
            <ac:spMk id="260" creationId="{5CC41D2F-7BF0-4622-8858-E2081137D17B}"/>
          </ac:spMkLst>
        </pc:spChg>
        <pc:spChg chg="mod">
          <ac:chgData name="Stalin Jacob Wilson Packia Dhas" userId="050d7d71-3621-4503-95e8-1c9a9d962492" providerId="ADAL" clId="{00722E61-A757-4134-8CBB-8B7208677708}" dt="2026-02-23T10:53:19.783" v="680"/>
          <ac:spMkLst>
            <pc:docMk/>
            <pc:sldMk cId="15678437" sldId="1063"/>
            <ac:spMk id="261" creationId="{BFB69886-071F-477D-B35F-4ACD7DA72CCE}"/>
          </ac:spMkLst>
        </pc:spChg>
        <pc:spChg chg="mod">
          <ac:chgData name="Stalin Jacob Wilson Packia Dhas" userId="050d7d71-3621-4503-95e8-1c9a9d962492" providerId="ADAL" clId="{00722E61-A757-4134-8CBB-8B7208677708}" dt="2026-02-23T10:53:19.783" v="682"/>
          <ac:spMkLst>
            <pc:docMk/>
            <pc:sldMk cId="15678437" sldId="1063"/>
            <ac:spMk id="262" creationId="{0EC908F8-46E4-43C7-958D-3B35CBD7F12B}"/>
          </ac:spMkLst>
        </pc:spChg>
        <pc:spChg chg="mod">
          <ac:chgData name="Stalin Jacob Wilson Packia Dhas" userId="050d7d71-3621-4503-95e8-1c9a9d962492" providerId="ADAL" clId="{00722E61-A757-4134-8CBB-8B7208677708}" dt="2026-02-23T10:53:19.783" v="684"/>
          <ac:spMkLst>
            <pc:docMk/>
            <pc:sldMk cId="15678437" sldId="1063"/>
            <ac:spMk id="263" creationId="{66526D5F-16B8-4EEA-B70D-EAA5E8D7DE96}"/>
          </ac:spMkLst>
        </pc:spChg>
        <pc:spChg chg="mod">
          <ac:chgData name="Stalin Jacob Wilson Packia Dhas" userId="050d7d71-3621-4503-95e8-1c9a9d962492" providerId="ADAL" clId="{00722E61-A757-4134-8CBB-8B7208677708}" dt="2026-02-23T10:53:19.783" v="686"/>
          <ac:spMkLst>
            <pc:docMk/>
            <pc:sldMk cId="15678437" sldId="1063"/>
            <ac:spMk id="264" creationId="{36666B33-51BB-4268-8469-B1AA7AB4F27B}"/>
          </ac:spMkLst>
        </pc:spChg>
        <pc:spChg chg="mod">
          <ac:chgData name="Stalin Jacob Wilson Packia Dhas" userId="050d7d71-3621-4503-95e8-1c9a9d962492" providerId="ADAL" clId="{00722E61-A757-4134-8CBB-8B7208677708}" dt="2026-02-23T10:53:19.783" v="688"/>
          <ac:spMkLst>
            <pc:docMk/>
            <pc:sldMk cId="15678437" sldId="1063"/>
            <ac:spMk id="265" creationId="{A679A696-2106-451A-8485-5404DDA6D31E}"/>
          </ac:spMkLst>
        </pc:spChg>
        <pc:spChg chg="mod">
          <ac:chgData name="Stalin Jacob Wilson Packia Dhas" userId="050d7d71-3621-4503-95e8-1c9a9d962492" providerId="ADAL" clId="{00722E61-A757-4134-8CBB-8B7208677708}" dt="2026-02-23T10:53:19.783" v="690"/>
          <ac:spMkLst>
            <pc:docMk/>
            <pc:sldMk cId="15678437" sldId="1063"/>
            <ac:spMk id="266" creationId="{3B4F7671-DAB5-4090-A312-3B2CA06A2329}"/>
          </ac:spMkLst>
        </pc:spChg>
        <pc:spChg chg="mod">
          <ac:chgData name="Stalin Jacob Wilson Packia Dhas" userId="050d7d71-3621-4503-95e8-1c9a9d962492" providerId="ADAL" clId="{00722E61-A757-4134-8CBB-8B7208677708}" dt="2026-02-23T10:53:19.783" v="692"/>
          <ac:spMkLst>
            <pc:docMk/>
            <pc:sldMk cId="15678437" sldId="1063"/>
            <ac:spMk id="267" creationId="{CB94F7D5-DCE3-4D0B-9014-F11A98291F00}"/>
          </ac:spMkLst>
        </pc:spChg>
        <pc:spChg chg="mod">
          <ac:chgData name="Stalin Jacob Wilson Packia Dhas" userId="050d7d71-3621-4503-95e8-1c9a9d962492" providerId="ADAL" clId="{00722E61-A757-4134-8CBB-8B7208677708}" dt="2026-02-23T10:53:19.783" v="694"/>
          <ac:spMkLst>
            <pc:docMk/>
            <pc:sldMk cId="15678437" sldId="1063"/>
            <ac:spMk id="268" creationId="{8D9E6E18-B86C-4F3E-A4C9-7A6AB4D3BE83}"/>
          </ac:spMkLst>
        </pc:spChg>
        <pc:spChg chg="mod">
          <ac:chgData name="Stalin Jacob Wilson Packia Dhas" userId="050d7d71-3621-4503-95e8-1c9a9d962492" providerId="ADAL" clId="{00722E61-A757-4134-8CBB-8B7208677708}" dt="2026-02-23T10:53:19.783" v="696"/>
          <ac:spMkLst>
            <pc:docMk/>
            <pc:sldMk cId="15678437" sldId="1063"/>
            <ac:spMk id="269" creationId="{4CAF8E71-533D-43E4-8AA6-4AA31C9A6BC2}"/>
          </ac:spMkLst>
        </pc:spChg>
        <pc:spChg chg="mod">
          <ac:chgData name="Stalin Jacob Wilson Packia Dhas" userId="050d7d71-3621-4503-95e8-1c9a9d962492" providerId="ADAL" clId="{00722E61-A757-4134-8CBB-8B7208677708}" dt="2026-02-23T10:53:19.783" v="698"/>
          <ac:spMkLst>
            <pc:docMk/>
            <pc:sldMk cId="15678437" sldId="1063"/>
            <ac:spMk id="270" creationId="{9F01C745-DD44-44A9-AC41-06C59FE5DA72}"/>
          </ac:spMkLst>
        </pc:spChg>
        <pc:spChg chg="mod">
          <ac:chgData name="Stalin Jacob Wilson Packia Dhas" userId="050d7d71-3621-4503-95e8-1c9a9d962492" providerId="ADAL" clId="{00722E61-A757-4134-8CBB-8B7208677708}" dt="2026-02-23T10:53:19.791" v="700"/>
          <ac:spMkLst>
            <pc:docMk/>
            <pc:sldMk cId="15678437" sldId="1063"/>
            <ac:spMk id="271" creationId="{044812D1-0F4B-49ED-A8B8-8B17EC2D69F2}"/>
          </ac:spMkLst>
        </pc:spChg>
        <pc:spChg chg="mod">
          <ac:chgData name="Stalin Jacob Wilson Packia Dhas" userId="050d7d71-3621-4503-95e8-1c9a9d962492" providerId="ADAL" clId="{00722E61-A757-4134-8CBB-8B7208677708}" dt="2026-02-23T10:53:19.791" v="702"/>
          <ac:spMkLst>
            <pc:docMk/>
            <pc:sldMk cId="15678437" sldId="1063"/>
            <ac:spMk id="272" creationId="{8E9B0C59-AD6C-4A48-9E11-26EA7EC8A5E3}"/>
          </ac:spMkLst>
        </pc:spChg>
        <pc:spChg chg="mod">
          <ac:chgData name="Stalin Jacob Wilson Packia Dhas" userId="050d7d71-3621-4503-95e8-1c9a9d962492" providerId="ADAL" clId="{00722E61-A757-4134-8CBB-8B7208677708}" dt="2026-02-23T10:53:19.791" v="704"/>
          <ac:spMkLst>
            <pc:docMk/>
            <pc:sldMk cId="15678437" sldId="1063"/>
            <ac:spMk id="273" creationId="{504BA9D8-E402-4713-9299-C198D2BA9358}"/>
          </ac:spMkLst>
        </pc:spChg>
        <pc:spChg chg="mod">
          <ac:chgData name="Stalin Jacob Wilson Packia Dhas" userId="050d7d71-3621-4503-95e8-1c9a9d962492" providerId="ADAL" clId="{00722E61-A757-4134-8CBB-8B7208677708}" dt="2026-02-23T10:53:19.793" v="706"/>
          <ac:spMkLst>
            <pc:docMk/>
            <pc:sldMk cId="15678437" sldId="1063"/>
            <ac:spMk id="274" creationId="{03A395F3-10C9-47B3-81AA-C05E32FC9018}"/>
          </ac:spMkLst>
        </pc:spChg>
        <pc:spChg chg="mod">
          <ac:chgData name="Stalin Jacob Wilson Packia Dhas" userId="050d7d71-3621-4503-95e8-1c9a9d962492" providerId="ADAL" clId="{00722E61-A757-4134-8CBB-8B7208677708}" dt="2026-02-23T10:53:19.793" v="708"/>
          <ac:spMkLst>
            <pc:docMk/>
            <pc:sldMk cId="15678437" sldId="1063"/>
            <ac:spMk id="275" creationId="{D2D68FAA-AC9F-4CF7-A9BC-04F8BCC86756}"/>
          </ac:spMkLst>
        </pc:spChg>
        <pc:spChg chg="mod">
          <ac:chgData name="Stalin Jacob Wilson Packia Dhas" userId="050d7d71-3621-4503-95e8-1c9a9d962492" providerId="ADAL" clId="{00722E61-A757-4134-8CBB-8B7208677708}" dt="2026-02-23T10:53:19.793" v="710"/>
          <ac:spMkLst>
            <pc:docMk/>
            <pc:sldMk cId="15678437" sldId="1063"/>
            <ac:spMk id="276" creationId="{98B81879-8D18-49D4-B2FF-81DCDA270249}"/>
          </ac:spMkLst>
        </pc:spChg>
        <pc:spChg chg="mod">
          <ac:chgData name="Stalin Jacob Wilson Packia Dhas" userId="050d7d71-3621-4503-95e8-1c9a9d962492" providerId="ADAL" clId="{00722E61-A757-4134-8CBB-8B7208677708}" dt="2026-02-23T10:53:19.793" v="712"/>
          <ac:spMkLst>
            <pc:docMk/>
            <pc:sldMk cId="15678437" sldId="1063"/>
            <ac:spMk id="277" creationId="{EAACC1DC-643A-4549-B69A-83DDBEC7A9F8}"/>
          </ac:spMkLst>
        </pc:spChg>
        <pc:spChg chg="mod">
          <ac:chgData name="Stalin Jacob Wilson Packia Dhas" userId="050d7d71-3621-4503-95e8-1c9a9d962492" providerId="ADAL" clId="{00722E61-A757-4134-8CBB-8B7208677708}" dt="2026-02-23T10:53:19.793" v="714"/>
          <ac:spMkLst>
            <pc:docMk/>
            <pc:sldMk cId="15678437" sldId="1063"/>
            <ac:spMk id="278" creationId="{EA60E1CE-DAC4-452D-84BD-CEB0B0CC5534}"/>
          </ac:spMkLst>
        </pc:spChg>
        <pc:spChg chg="mod">
          <ac:chgData name="Stalin Jacob Wilson Packia Dhas" userId="050d7d71-3621-4503-95e8-1c9a9d962492" providerId="ADAL" clId="{00722E61-A757-4134-8CBB-8B7208677708}" dt="2026-02-23T10:53:19.793" v="716"/>
          <ac:spMkLst>
            <pc:docMk/>
            <pc:sldMk cId="15678437" sldId="1063"/>
            <ac:spMk id="279" creationId="{A7F3AEE4-5AB6-479C-B703-332DD5D4B228}"/>
          </ac:spMkLst>
        </pc:spChg>
        <pc:spChg chg="mod">
          <ac:chgData name="Stalin Jacob Wilson Packia Dhas" userId="050d7d71-3621-4503-95e8-1c9a9d962492" providerId="ADAL" clId="{00722E61-A757-4134-8CBB-8B7208677708}" dt="2026-02-23T10:53:19.793" v="718"/>
          <ac:spMkLst>
            <pc:docMk/>
            <pc:sldMk cId="15678437" sldId="1063"/>
            <ac:spMk id="280" creationId="{2BEEA7C7-7D28-4967-8D84-9D86DF490C03}"/>
          </ac:spMkLst>
        </pc:spChg>
        <pc:spChg chg="mod">
          <ac:chgData name="Stalin Jacob Wilson Packia Dhas" userId="050d7d71-3621-4503-95e8-1c9a9d962492" providerId="ADAL" clId="{00722E61-A757-4134-8CBB-8B7208677708}" dt="2026-02-23T10:53:19.793" v="720"/>
          <ac:spMkLst>
            <pc:docMk/>
            <pc:sldMk cId="15678437" sldId="1063"/>
            <ac:spMk id="281" creationId="{EFC25F31-E3F9-4512-BF5E-392538F9B933}"/>
          </ac:spMkLst>
        </pc:spChg>
        <pc:spChg chg="mod">
          <ac:chgData name="Stalin Jacob Wilson Packia Dhas" userId="050d7d71-3621-4503-95e8-1c9a9d962492" providerId="ADAL" clId="{00722E61-A757-4134-8CBB-8B7208677708}" dt="2026-02-23T10:53:19.793" v="722"/>
          <ac:spMkLst>
            <pc:docMk/>
            <pc:sldMk cId="15678437" sldId="1063"/>
            <ac:spMk id="282" creationId="{E6EFCDF0-23FC-4FEA-9957-BBE5F8824842}"/>
          </ac:spMkLst>
        </pc:spChg>
        <pc:spChg chg="mod">
          <ac:chgData name="Stalin Jacob Wilson Packia Dhas" userId="050d7d71-3621-4503-95e8-1c9a9d962492" providerId="ADAL" clId="{00722E61-A757-4134-8CBB-8B7208677708}" dt="2026-02-23T10:53:19.793" v="724"/>
          <ac:spMkLst>
            <pc:docMk/>
            <pc:sldMk cId="15678437" sldId="1063"/>
            <ac:spMk id="283" creationId="{0815A1E5-26D0-4919-A703-A8A3CEAD28E9}"/>
          </ac:spMkLst>
        </pc:spChg>
        <pc:spChg chg="mod">
          <ac:chgData name="Stalin Jacob Wilson Packia Dhas" userId="050d7d71-3621-4503-95e8-1c9a9d962492" providerId="ADAL" clId="{00722E61-A757-4134-8CBB-8B7208677708}" dt="2026-02-23T10:53:19.793" v="726"/>
          <ac:spMkLst>
            <pc:docMk/>
            <pc:sldMk cId="15678437" sldId="1063"/>
            <ac:spMk id="284" creationId="{60DAFC38-F98D-4CFA-B98C-2A6DE234F194}"/>
          </ac:spMkLst>
        </pc:spChg>
        <pc:spChg chg="mod">
          <ac:chgData name="Stalin Jacob Wilson Packia Dhas" userId="050d7d71-3621-4503-95e8-1c9a9d962492" providerId="ADAL" clId="{00722E61-A757-4134-8CBB-8B7208677708}" dt="2026-02-23T10:53:19.793" v="728"/>
          <ac:spMkLst>
            <pc:docMk/>
            <pc:sldMk cId="15678437" sldId="1063"/>
            <ac:spMk id="285" creationId="{2D2ED201-7200-4949-82DA-76C280B7B385}"/>
          </ac:spMkLst>
        </pc:spChg>
        <pc:spChg chg="mod">
          <ac:chgData name="Stalin Jacob Wilson Packia Dhas" userId="050d7d71-3621-4503-95e8-1c9a9d962492" providerId="ADAL" clId="{00722E61-A757-4134-8CBB-8B7208677708}" dt="2026-02-23T10:53:19.801" v="730"/>
          <ac:spMkLst>
            <pc:docMk/>
            <pc:sldMk cId="15678437" sldId="1063"/>
            <ac:spMk id="286" creationId="{B03937A4-CB6B-47D2-8367-98733C3D985E}"/>
          </ac:spMkLst>
        </pc:spChg>
        <pc:spChg chg="mod">
          <ac:chgData name="Stalin Jacob Wilson Packia Dhas" userId="050d7d71-3621-4503-95e8-1c9a9d962492" providerId="ADAL" clId="{00722E61-A757-4134-8CBB-8B7208677708}" dt="2026-02-23T10:53:19.801" v="732"/>
          <ac:spMkLst>
            <pc:docMk/>
            <pc:sldMk cId="15678437" sldId="1063"/>
            <ac:spMk id="287" creationId="{F6EB545C-41FB-47C2-A803-6EBE7CCCFFA1}"/>
          </ac:spMkLst>
        </pc:spChg>
        <pc:spChg chg="mod">
          <ac:chgData name="Stalin Jacob Wilson Packia Dhas" userId="050d7d71-3621-4503-95e8-1c9a9d962492" providerId="ADAL" clId="{00722E61-A757-4134-8CBB-8B7208677708}" dt="2026-02-23T10:53:19.801" v="734"/>
          <ac:spMkLst>
            <pc:docMk/>
            <pc:sldMk cId="15678437" sldId="1063"/>
            <ac:spMk id="288" creationId="{B9B36626-ED13-4C1F-BBEB-E512EFAB641F}"/>
          </ac:spMkLst>
        </pc:spChg>
        <pc:spChg chg="mod">
          <ac:chgData name="Stalin Jacob Wilson Packia Dhas" userId="050d7d71-3621-4503-95e8-1c9a9d962492" providerId="ADAL" clId="{00722E61-A757-4134-8CBB-8B7208677708}" dt="2026-02-23T10:53:19.803" v="736"/>
          <ac:spMkLst>
            <pc:docMk/>
            <pc:sldMk cId="15678437" sldId="1063"/>
            <ac:spMk id="289" creationId="{87629614-A9DF-4FCA-8A5A-FFCF537032EC}"/>
          </ac:spMkLst>
        </pc:spChg>
        <pc:spChg chg="mod">
          <ac:chgData name="Stalin Jacob Wilson Packia Dhas" userId="050d7d71-3621-4503-95e8-1c9a9d962492" providerId="ADAL" clId="{00722E61-A757-4134-8CBB-8B7208677708}" dt="2026-02-23T10:53:19.803" v="738"/>
          <ac:spMkLst>
            <pc:docMk/>
            <pc:sldMk cId="15678437" sldId="1063"/>
            <ac:spMk id="290" creationId="{B8E9AC04-3D1C-4178-98A4-D673BE4D9236}"/>
          </ac:spMkLst>
        </pc:spChg>
        <pc:spChg chg="mod">
          <ac:chgData name="Stalin Jacob Wilson Packia Dhas" userId="050d7d71-3621-4503-95e8-1c9a9d962492" providerId="ADAL" clId="{00722E61-A757-4134-8CBB-8B7208677708}" dt="2026-02-23T10:53:19.803" v="740"/>
          <ac:spMkLst>
            <pc:docMk/>
            <pc:sldMk cId="15678437" sldId="1063"/>
            <ac:spMk id="291" creationId="{783BA131-C716-4687-9196-4758A251F14A}"/>
          </ac:spMkLst>
        </pc:spChg>
        <pc:spChg chg="mod">
          <ac:chgData name="Stalin Jacob Wilson Packia Dhas" userId="050d7d71-3621-4503-95e8-1c9a9d962492" providerId="ADAL" clId="{00722E61-A757-4134-8CBB-8B7208677708}" dt="2026-02-23T10:53:19.803" v="742"/>
          <ac:spMkLst>
            <pc:docMk/>
            <pc:sldMk cId="15678437" sldId="1063"/>
            <ac:spMk id="292" creationId="{8E6530D2-069E-47B7-B216-97726778D75E}"/>
          </ac:spMkLst>
        </pc:spChg>
        <pc:spChg chg="mod">
          <ac:chgData name="Stalin Jacob Wilson Packia Dhas" userId="050d7d71-3621-4503-95e8-1c9a9d962492" providerId="ADAL" clId="{00722E61-A757-4134-8CBB-8B7208677708}" dt="2026-02-23T10:53:19.803" v="744"/>
          <ac:spMkLst>
            <pc:docMk/>
            <pc:sldMk cId="15678437" sldId="1063"/>
            <ac:spMk id="293" creationId="{CAC5472C-9E8E-4FE0-8631-DE546752AB1F}"/>
          </ac:spMkLst>
        </pc:spChg>
        <pc:spChg chg="mod">
          <ac:chgData name="Stalin Jacob Wilson Packia Dhas" userId="050d7d71-3621-4503-95e8-1c9a9d962492" providerId="ADAL" clId="{00722E61-A757-4134-8CBB-8B7208677708}" dt="2026-02-23T10:53:19.803" v="746"/>
          <ac:spMkLst>
            <pc:docMk/>
            <pc:sldMk cId="15678437" sldId="1063"/>
            <ac:spMk id="294" creationId="{478630F2-A0D0-4092-908F-AC06C88A40C9}"/>
          </ac:spMkLst>
        </pc:spChg>
        <pc:spChg chg="mod">
          <ac:chgData name="Stalin Jacob Wilson Packia Dhas" userId="050d7d71-3621-4503-95e8-1c9a9d962492" providerId="ADAL" clId="{00722E61-A757-4134-8CBB-8B7208677708}" dt="2026-02-23T10:53:19.803" v="748"/>
          <ac:spMkLst>
            <pc:docMk/>
            <pc:sldMk cId="15678437" sldId="1063"/>
            <ac:spMk id="295" creationId="{E3EE3EEE-8CB9-4AB2-97AD-3DBD79D97035}"/>
          </ac:spMkLst>
        </pc:spChg>
        <pc:spChg chg="mod">
          <ac:chgData name="Stalin Jacob Wilson Packia Dhas" userId="050d7d71-3621-4503-95e8-1c9a9d962492" providerId="ADAL" clId="{00722E61-A757-4134-8CBB-8B7208677708}" dt="2026-02-23T10:53:19.803" v="750"/>
          <ac:spMkLst>
            <pc:docMk/>
            <pc:sldMk cId="15678437" sldId="1063"/>
            <ac:spMk id="296" creationId="{7D6B58EB-6A4C-476A-9383-455E834DD2D7}"/>
          </ac:spMkLst>
        </pc:spChg>
        <pc:spChg chg="mod">
          <ac:chgData name="Stalin Jacob Wilson Packia Dhas" userId="050d7d71-3621-4503-95e8-1c9a9d962492" providerId="ADAL" clId="{00722E61-A757-4134-8CBB-8B7208677708}" dt="2026-02-23T10:53:19.803" v="752"/>
          <ac:spMkLst>
            <pc:docMk/>
            <pc:sldMk cId="15678437" sldId="1063"/>
            <ac:spMk id="297" creationId="{55373F21-BE6B-4341-B49D-2D80825ED412}"/>
          </ac:spMkLst>
        </pc:spChg>
        <pc:spChg chg="mod">
          <ac:chgData name="Stalin Jacob Wilson Packia Dhas" userId="050d7d71-3621-4503-95e8-1c9a9d962492" providerId="ADAL" clId="{00722E61-A757-4134-8CBB-8B7208677708}" dt="2026-02-23T10:53:19.803" v="754"/>
          <ac:spMkLst>
            <pc:docMk/>
            <pc:sldMk cId="15678437" sldId="1063"/>
            <ac:spMk id="298" creationId="{C6323477-5071-418C-82DF-F9358755413D}"/>
          </ac:spMkLst>
        </pc:spChg>
        <pc:spChg chg="mod">
          <ac:chgData name="Stalin Jacob Wilson Packia Dhas" userId="050d7d71-3621-4503-95e8-1c9a9d962492" providerId="ADAL" clId="{00722E61-A757-4134-8CBB-8B7208677708}" dt="2026-02-23T10:53:19.803" v="756"/>
          <ac:spMkLst>
            <pc:docMk/>
            <pc:sldMk cId="15678437" sldId="1063"/>
            <ac:spMk id="299" creationId="{BCE937E2-052F-4770-AF36-A758BA9FAF9A}"/>
          </ac:spMkLst>
        </pc:spChg>
        <pc:spChg chg="mod">
          <ac:chgData name="Stalin Jacob Wilson Packia Dhas" userId="050d7d71-3621-4503-95e8-1c9a9d962492" providerId="ADAL" clId="{00722E61-A757-4134-8CBB-8B7208677708}" dt="2026-02-23T10:53:19.803" v="758"/>
          <ac:spMkLst>
            <pc:docMk/>
            <pc:sldMk cId="15678437" sldId="1063"/>
            <ac:spMk id="300" creationId="{5D5CB74A-F2C3-446E-BA7B-A9B9232A63EC}"/>
          </ac:spMkLst>
        </pc:spChg>
        <pc:spChg chg="mod">
          <ac:chgData name="Stalin Jacob Wilson Packia Dhas" userId="050d7d71-3621-4503-95e8-1c9a9d962492" providerId="ADAL" clId="{00722E61-A757-4134-8CBB-8B7208677708}" dt="2026-02-23T10:53:19.811" v="760"/>
          <ac:spMkLst>
            <pc:docMk/>
            <pc:sldMk cId="15678437" sldId="1063"/>
            <ac:spMk id="301" creationId="{C50F8B72-51D2-4D4B-B63A-F99C488465B7}"/>
          </ac:spMkLst>
        </pc:spChg>
        <pc:spChg chg="mod">
          <ac:chgData name="Stalin Jacob Wilson Packia Dhas" userId="050d7d71-3621-4503-95e8-1c9a9d962492" providerId="ADAL" clId="{00722E61-A757-4134-8CBB-8B7208677708}" dt="2026-02-23T10:53:19.811" v="762"/>
          <ac:spMkLst>
            <pc:docMk/>
            <pc:sldMk cId="15678437" sldId="1063"/>
            <ac:spMk id="302" creationId="{9976BB1E-FEFC-4A18-AFF7-3072D251E340}"/>
          </ac:spMkLst>
        </pc:spChg>
        <pc:spChg chg="mod">
          <ac:chgData name="Stalin Jacob Wilson Packia Dhas" userId="050d7d71-3621-4503-95e8-1c9a9d962492" providerId="ADAL" clId="{00722E61-A757-4134-8CBB-8B7208677708}" dt="2026-02-23T10:53:19.811" v="764"/>
          <ac:spMkLst>
            <pc:docMk/>
            <pc:sldMk cId="15678437" sldId="1063"/>
            <ac:spMk id="303" creationId="{5C9730F0-B22F-49A2-B452-EA96C74C6B7A}"/>
          </ac:spMkLst>
        </pc:spChg>
        <pc:spChg chg="mod">
          <ac:chgData name="Stalin Jacob Wilson Packia Dhas" userId="050d7d71-3621-4503-95e8-1c9a9d962492" providerId="ADAL" clId="{00722E61-A757-4134-8CBB-8B7208677708}" dt="2026-02-23T10:53:19.813" v="766"/>
          <ac:spMkLst>
            <pc:docMk/>
            <pc:sldMk cId="15678437" sldId="1063"/>
            <ac:spMk id="304" creationId="{870A9BA0-FF9B-489E-B730-4551796F6E10}"/>
          </ac:spMkLst>
        </pc:spChg>
        <pc:spChg chg="mod">
          <ac:chgData name="Stalin Jacob Wilson Packia Dhas" userId="050d7d71-3621-4503-95e8-1c9a9d962492" providerId="ADAL" clId="{00722E61-A757-4134-8CBB-8B7208677708}" dt="2026-02-23T10:53:19.813" v="768"/>
          <ac:spMkLst>
            <pc:docMk/>
            <pc:sldMk cId="15678437" sldId="1063"/>
            <ac:spMk id="305" creationId="{00C7103B-4F12-4099-96BA-4A496704DDB5}"/>
          </ac:spMkLst>
        </pc:spChg>
        <pc:spChg chg="mod">
          <ac:chgData name="Stalin Jacob Wilson Packia Dhas" userId="050d7d71-3621-4503-95e8-1c9a9d962492" providerId="ADAL" clId="{00722E61-A757-4134-8CBB-8B7208677708}" dt="2026-02-23T10:53:19.813" v="770"/>
          <ac:spMkLst>
            <pc:docMk/>
            <pc:sldMk cId="15678437" sldId="1063"/>
            <ac:spMk id="306" creationId="{549015DD-1B29-431A-9C5F-3D025F3663AB}"/>
          </ac:spMkLst>
        </pc:spChg>
        <pc:spChg chg="mod">
          <ac:chgData name="Stalin Jacob Wilson Packia Dhas" userId="050d7d71-3621-4503-95e8-1c9a9d962492" providerId="ADAL" clId="{00722E61-A757-4134-8CBB-8B7208677708}" dt="2026-02-23T10:53:19.813" v="772"/>
          <ac:spMkLst>
            <pc:docMk/>
            <pc:sldMk cId="15678437" sldId="1063"/>
            <ac:spMk id="307" creationId="{E0A946AC-CF52-47C7-B233-666DD8BA84D3}"/>
          </ac:spMkLst>
        </pc:spChg>
        <pc:spChg chg="mod">
          <ac:chgData name="Stalin Jacob Wilson Packia Dhas" userId="050d7d71-3621-4503-95e8-1c9a9d962492" providerId="ADAL" clId="{00722E61-A757-4134-8CBB-8B7208677708}" dt="2026-02-23T10:53:19.813" v="774"/>
          <ac:spMkLst>
            <pc:docMk/>
            <pc:sldMk cId="15678437" sldId="1063"/>
            <ac:spMk id="308" creationId="{19F0B039-FE03-4EC1-9FB0-D9914DFA95E3}"/>
          </ac:spMkLst>
        </pc:spChg>
        <pc:spChg chg="mod">
          <ac:chgData name="Stalin Jacob Wilson Packia Dhas" userId="050d7d71-3621-4503-95e8-1c9a9d962492" providerId="ADAL" clId="{00722E61-A757-4134-8CBB-8B7208677708}" dt="2026-02-23T10:53:19.813" v="776"/>
          <ac:spMkLst>
            <pc:docMk/>
            <pc:sldMk cId="15678437" sldId="1063"/>
            <ac:spMk id="309" creationId="{A851A654-FA10-4616-B1C0-1E5A2FCA0E69}"/>
          </ac:spMkLst>
        </pc:spChg>
        <pc:spChg chg="mod">
          <ac:chgData name="Stalin Jacob Wilson Packia Dhas" userId="050d7d71-3621-4503-95e8-1c9a9d962492" providerId="ADAL" clId="{00722E61-A757-4134-8CBB-8B7208677708}" dt="2026-02-23T10:53:19.813" v="778"/>
          <ac:spMkLst>
            <pc:docMk/>
            <pc:sldMk cId="15678437" sldId="1063"/>
            <ac:spMk id="310" creationId="{0883A5CD-AB10-49C0-9E64-90FBEA387AD2}"/>
          </ac:spMkLst>
        </pc:spChg>
        <pc:spChg chg="mod">
          <ac:chgData name="Stalin Jacob Wilson Packia Dhas" userId="050d7d71-3621-4503-95e8-1c9a9d962492" providerId="ADAL" clId="{00722E61-A757-4134-8CBB-8B7208677708}" dt="2026-02-23T10:53:19.813" v="780"/>
          <ac:spMkLst>
            <pc:docMk/>
            <pc:sldMk cId="15678437" sldId="1063"/>
            <ac:spMk id="311" creationId="{FD93911B-3F7E-4EF5-9F14-B627FBDB674F}"/>
          </ac:spMkLst>
        </pc:spChg>
        <pc:spChg chg="mod">
          <ac:chgData name="Stalin Jacob Wilson Packia Dhas" userId="050d7d71-3621-4503-95e8-1c9a9d962492" providerId="ADAL" clId="{00722E61-A757-4134-8CBB-8B7208677708}" dt="2026-02-23T10:53:19.813" v="782"/>
          <ac:spMkLst>
            <pc:docMk/>
            <pc:sldMk cId="15678437" sldId="1063"/>
            <ac:spMk id="312" creationId="{8F27EE2B-C480-441B-AE73-76545CA978BB}"/>
          </ac:spMkLst>
        </pc:spChg>
        <pc:spChg chg="mod">
          <ac:chgData name="Stalin Jacob Wilson Packia Dhas" userId="050d7d71-3621-4503-95e8-1c9a9d962492" providerId="ADAL" clId="{00722E61-A757-4134-8CBB-8B7208677708}" dt="2026-02-23T10:53:19.813" v="784"/>
          <ac:spMkLst>
            <pc:docMk/>
            <pc:sldMk cId="15678437" sldId="1063"/>
            <ac:spMk id="313" creationId="{B3FE8F0D-DB3A-4B55-ABE6-301CBC372EAE}"/>
          </ac:spMkLst>
        </pc:spChg>
        <pc:spChg chg="mod">
          <ac:chgData name="Stalin Jacob Wilson Packia Dhas" userId="050d7d71-3621-4503-95e8-1c9a9d962492" providerId="ADAL" clId="{00722E61-A757-4134-8CBB-8B7208677708}" dt="2026-02-23T10:53:19.813" v="786"/>
          <ac:spMkLst>
            <pc:docMk/>
            <pc:sldMk cId="15678437" sldId="1063"/>
            <ac:spMk id="314" creationId="{50C582CD-04B0-4356-B825-6FC1765194B9}"/>
          </ac:spMkLst>
        </pc:spChg>
        <pc:spChg chg="mod">
          <ac:chgData name="Stalin Jacob Wilson Packia Dhas" userId="050d7d71-3621-4503-95e8-1c9a9d962492" providerId="ADAL" clId="{00722E61-A757-4134-8CBB-8B7208677708}" dt="2026-02-23T10:53:19.813" v="788"/>
          <ac:spMkLst>
            <pc:docMk/>
            <pc:sldMk cId="15678437" sldId="1063"/>
            <ac:spMk id="315" creationId="{CE884593-2830-4B99-BB12-5B9D2E3EECF9}"/>
          </ac:spMkLst>
        </pc:spChg>
        <pc:spChg chg="mod">
          <ac:chgData name="Stalin Jacob Wilson Packia Dhas" userId="050d7d71-3621-4503-95e8-1c9a9d962492" providerId="ADAL" clId="{00722E61-A757-4134-8CBB-8B7208677708}" dt="2026-02-23T10:53:19.821" v="790"/>
          <ac:spMkLst>
            <pc:docMk/>
            <pc:sldMk cId="15678437" sldId="1063"/>
            <ac:spMk id="316" creationId="{95EFD57C-F42C-4571-B1B4-209C0BF50FC8}"/>
          </ac:spMkLst>
        </pc:spChg>
        <pc:spChg chg="mod">
          <ac:chgData name="Stalin Jacob Wilson Packia Dhas" userId="050d7d71-3621-4503-95e8-1c9a9d962492" providerId="ADAL" clId="{00722E61-A757-4134-8CBB-8B7208677708}" dt="2026-02-23T10:53:19.821" v="792"/>
          <ac:spMkLst>
            <pc:docMk/>
            <pc:sldMk cId="15678437" sldId="1063"/>
            <ac:spMk id="317" creationId="{51BE4933-CAB7-44FD-B5D9-5BFCC468DD12}"/>
          </ac:spMkLst>
        </pc:spChg>
        <pc:spChg chg="mod">
          <ac:chgData name="Stalin Jacob Wilson Packia Dhas" userId="050d7d71-3621-4503-95e8-1c9a9d962492" providerId="ADAL" clId="{00722E61-A757-4134-8CBB-8B7208677708}" dt="2026-02-23T10:53:19.823" v="794"/>
          <ac:spMkLst>
            <pc:docMk/>
            <pc:sldMk cId="15678437" sldId="1063"/>
            <ac:spMk id="318" creationId="{CB742D37-BDDB-49CC-94E3-BB0C6734349F}"/>
          </ac:spMkLst>
        </pc:spChg>
        <pc:spChg chg="mod">
          <ac:chgData name="Stalin Jacob Wilson Packia Dhas" userId="050d7d71-3621-4503-95e8-1c9a9d962492" providerId="ADAL" clId="{00722E61-A757-4134-8CBB-8B7208677708}" dt="2026-02-23T10:53:19.823" v="796"/>
          <ac:spMkLst>
            <pc:docMk/>
            <pc:sldMk cId="15678437" sldId="1063"/>
            <ac:spMk id="319" creationId="{80B31A08-95B1-45D6-9D33-D2E639144736}"/>
          </ac:spMkLst>
        </pc:spChg>
        <pc:spChg chg="mod">
          <ac:chgData name="Stalin Jacob Wilson Packia Dhas" userId="050d7d71-3621-4503-95e8-1c9a9d962492" providerId="ADAL" clId="{00722E61-A757-4134-8CBB-8B7208677708}" dt="2026-02-23T10:53:19.823" v="798"/>
          <ac:spMkLst>
            <pc:docMk/>
            <pc:sldMk cId="15678437" sldId="1063"/>
            <ac:spMk id="320" creationId="{6AEAA19D-B0BC-4462-8B0F-7E2E5947D2BC}"/>
          </ac:spMkLst>
        </pc:spChg>
        <pc:spChg chg="mod">
          <ac:chgData name="Stalin Jacob Wilson Packia Dhas" userId="050d7d71-3621-4503-95e8-1c9a9d962492" providerId="ADAL" clId="{00722E61-A757-4134-8CBB-8B7208677708}" dt="2026-02-23T10:53:19.823" v="800"/>
          <ac:spMkLst>
            <pc:docMk/>
            <pc:sldMk cId="15678437" sldId="1063"/>
            <ac:spMk id="321" creationId="{9FD360F9-DCBC-440B-B844-4FA4125C29EA}"/>
          </ac:spMkLst>
        </pc:spChg>
        <pc:spChg chg="mod">
          <ac:chgData name="Stalin Jacob Wilson Packia Dhas" userId="050d7d71-3621-4503-95e8-1c9a9d962492" providerId="ADAL" clId="{00722E61-A757-4134-8CBB-8B7208677708}" dt="2026-02-23T10:53:19.823" v="802"/>
          <ac:spMkLst>
            <pc:docMk/>
            <pc:sldMk cId="15678437" sldId="1063"/>
            <ac:spMk id="322" creationId="{F3023908-4397-4593-B1DB-32039EF65112}"/>
          </ac:spMkLst>
        </pc:spChg>
        <pc:spChg chg="mod">
          <ac:chgData name="Stalin Jacob Wilson Packia Dhas" userId="050d7d71-3621-4503-95e8-1c9a9d962492" providerId="ADAL" clId="{00722E61-A757-4134-8CBB-8B7208677708}" dt="2026-02-23T10:53:19.823" v="804"/>
          <ac:spMkLst>
            <pc:docMk/>
            <pc:sldMk cId="15678437" sldId="1063"/>
            <ac:spMk id="323" creationId="{275000D7-AE0B-47AA-AB01-7AE3879144DD}"/>
          </ac:spMkLst>
        </pc:spChg>
        <pc:spChg chg="mod">
          <ac:chgData name="Stalin Jacob Wilson Packia Dhas" userId="050d7d71-3621-4503-95e8-1c9a9d962492" providerId="ADAL" clId="{00722E61-A757-4134-8CBB-8B7208677708}" dt="2026-02-23T10:53:19.823" v="806"/>
          <ac:spMkLst>
            <pc:docMk/>
            <pc:sldMk cId="15678437" sldId="1063"/>
            <ac:spMk id="324" creationId="{FBECC157-4AAA-435C-9351-81C7672B7254}"/>
          </ac:spMkLst>
        </pc:spChg>
        <pc:spChg chg="mod">
          <ac:chgData name="Stalin Jacob Wilson Packia Dhas" userId="050d7d71-3621-4503-95e8-1c9a9d962492" providerId="ADAL" clId="{00722E61-A757-4134-8CBB-8B7208677708}" dt="2026-02-23T10:53:19.823" v="808"/>
          <ac:spMkLst>
            <pc:docMk/>
            <pc:sldMk cId="15678437" sldId="1063"/>
            <ac:spMk id="325" creationId="{0F42D04B-1071-462F-B17E-160254873A18}"/>
          </ac:spMkLst>
        </pc:spChg>
        <pc:spChg chg="mod">
          <ac:chgData name="Stalin Jacob Wilson Packia Dhas" userId="050d7d71-3621-4503-95e8-1c9a9d962492" providerId="ADAL" clId="{00722E61-A757-4134-8CBB-8B7208677708}" dt="2026-02-23T10:53:19.823" v="810"/>
          <ac:spMkLst>
            <pc:docMk/>
            <pc:sldMk cId="15678437" sldId="1063"/>
            <ac:spMk id="326" creationId="{78B0675B-A572-4CED-AF1E-F51ED48AA8B0}"/>
          </ac:spMkLst>
        </pc:spChg>
        <pc:spChg chg="mod">
          <ac:chgData name="Stalin Jacob Wilson Packia Dhas" userId="050d7d71-3621-4503-95e8-1c9a9d962492" providerId="ADAL" clId="{00722E61-A757-4134-8CBB-8B7208677708}" dt="2026-02-23T10:53:19.823" v="812"/>
          <ac:spMkLst>
            <pc:docMk/>
            <pc:sldMk cId="15678437" sldId="1063"/>
            <ac:spMk id="327" creationId="{4BD1C2AF-E80F-40D6-97AA-C27EE586114A}"/>
          </ac:spMkLst>
        </pc:spChg>
        <pc:spChg chg="mod">
          <ac:chgData name="Stalin Jacob Wilson Packia Dhas" userId="050d7d71-3621-4503-95e8-1c9a9d962492" providerId="ADAL" clId="{00722E61-A757-4134-8CBB-8B7208677708}" dt="2026-02-23T10:53:19.823" v="814"/>
          <ac:spMkLst>
            <pc:docMk/>
            <pc:sldMk cId="15678437" sldId="1063"/>
            <ac:spMk id="328" creationId="{43CB63A4-D318-4394-87D3-5ED6C2DBC5AA}"/>
          </ac:spMkLst>
        </pc:spChg>
        <pc:spChg chg="mod">
          <ac:chgData name="Stalin Jacob Wilson Packia Dhas" userId="050d7d71-3621-4503-95e8-1c9a9d962492" providerId="ADAL" clId="{00722E61-A757-4134-8CBB-8B7208677708}" dt="2026-02-23T10:53:19.823" v="816"/>
          <ac:spMkLst>
            <pc:docMk/>
            <pc:sldMk cId="15678437" sldId="1063"/>
            <ac:spMk id="329" creationId="{60E968DB-9C8E-4CFB-AEEB-74BB53EF4119}"/>
          </ac:spMkLst>
        </pc:spChg>
        <pc:spChg chg="mod">
          <ac:chgData name="Stalin Jacob Wilson Packia Dhas" userId="050d7d71-3621-4503-95e8-1c9a9d962492" providerId="ADAL" clId="{00722E61-A757-4134-8CBB-8B7208677708}" dt="2026-02-23T10:53:19.831" v="818"/>
          <ac:spMkLst>
            <pc:docMk/>
            <pc:sldMk cId="15678437" sldId="1063"/>
            <ac:spMk id="330" creationId="{8923B875-E31A-4DB4-B8DA-46F4FB2545C3}"/>
          </ac:spMkLst>
        </pc:spChg>
        <pc:spChg chg="mod">
          <ac:chgData name="Stalin Jacob Wilson Packia Dhas" userId="050d7d71-3621-4503-95e8-1c9a9d962492" providerId="ADAL" clId="{00722E61-A757-4134-8CBB-8B7208677708}" dt="2026-02-23T10:53:19.831" v="820"/>
          <ac:spMkLst>
            <pc:docMk/>
            <pc:sldMk cId="15678437" sldId="1063"/>
            <ac:spMk id="331" creationId="{4A7D2829-7F59-4464-9F63-42CE88A0ED9E}"/>
          </ac:spMkLst>
        </pc:spChg>
        <pc:spChg chg="mod">
          <ac:chgData name="Stalin Jacob Wilson Packia Dhas" userId="050d7d71-3621-4503-95e8-1c9a9d962492" providerId="ADAL" clId="{00722E61-A757-4134-8CBB-8B7208677708}" dt="2026-02-23T10:53:19.831" v="822"/>
          <ac:spMkLst>
            <pc:docMk/>
            <pc:sldMk cId="15678437" sldId="1063"/>
            <ac:spMk id="332" creationId="{18808DC1-EE09-4FB1-B35C-453EE922FC66}"/>
          </ac:spMkLst>
        </pc:spChg>
        <pc:spChg chg="mod">
          <ac:chgData name="Stalin Jacob Wilson Packia Dhas" userId="050d7d71-3621-4503-95e8-1c9a9d962492" providerId="ADAL" clId="{00722E61-A757-4134-8CBB-8B7208677708}" dt="2026-02-23T10:53:19.834" v="824"/>
          <ac:spMkLst>
            <pc:docMk/>
            <pc:sldMk cId="15678437" sldId="1063"/>
            <ac:spMk id="333" creationId="{DAA6A96C-79E3-422B-AA5B-13223A01CDB7}"/>
          </ac:spMkLst>
        </pc:spChg>
        <pc:spChg chg="mod">
          <ac:chgData name="Stalin Jacob Wilson Packia Dhas" userId="050d7d71-3621-4503-95e8-1c9a9d962492" providerId="ADAL" clId="{00722E61-A757-4134-8CBB-8B7208677708}" dt="2026-02-23T10:53:19.834" v="826"/>
          <ac:spMkLst>
            <pc:docMk/>
            <pc:sldMk cId="15678437" sldId="1063"/>
            <ac:spMk id="334" creationId="{87B6E15D-63E7-4EC4-B608-96436997CF93}"/>
          </ac:spMkLst>
        </pc:spChg>
        <pc:spChg chg="mod">
          <ac:chgData name="Stalin Jacob Wilson Packia Dhas" userId="050d7d71-3621-4503-95e8-1c9a9d962492" providerId="ADAL" clId="{00722E61-A757-4134-8CBB-8B7208677708}" dt="2026-02-23T10:53:19.834" v="828"/>
          <ac:spMkLst>
            <pc:docMk/>
            <pc:sldMk cId="15678437" sldId="1063"/>
            <ac:spMk id="335" creationId="{F1CA45C9-7F74-44FF-B9CC-0CA5B4B8F76B}"/>
          </ac:spMkLst>
        </pc:spChg>
        <pc:spChg chg="mod">
          <ac:chgData name="Stalin Jacob Wilson Packia Dhas" userId="050d7d71-3621-4503-95e8-1c9a9d962492" providerId="ADAL" clId="{00722E61-A757-4134-8CBB-8B7208677708}" dt="2026-02-23T10:53:19.834" v="830"/>
          <ac:spMkLst>
            <pc:docMk/>
            <pc:sldMk cId="15678437" sldId="1063"/>
            <ac:spMk id="336" creationId="{E71EFB7F-5534-4199-A829-4B78D17269F7}"/>
          </ac:spMkLst>
        </pc:spChg>
        <pc:spChg chg="mod">
          <ac:chgData name="Stalin Jacob Wilson Packia Dhas" userId="050d7d71-3621-4503-95e8-1c9a9d962492" providerId="ADAL" clId="{00722E61-A757-4134-8CBB-8B7208677708}" dt="2026-02-23T10:53:19.834" v="832"/>
          <ac:spMkLst>
            <pc:docMk/>
            <pc:sldMk cId="15678437" sldId="1063"/>
            <ac:spMk id="337" creationId="{302F3D68-9A08-49A6-94AB-81453B99F59D}"/>
          </ac:spMkLst>
        </pc:spChg>
        <pc:spChg chg="mod">
          <ac:chgData name="Stalin Jacob Wilson Packia Dhas" userId="050d7d71-3621-4503-95e8-1c9a9d962492" providerId="ADAL" clId="{00722E61-A757-4134-8CBB-8B7208677708}" dt="2026-02-23T10:53:19.834" v="834"/>
          <ac:spMkLst>
            <pc:docMk/>
            <pc:sldMk cId="15678437" sldId="1063"/>
            <ac:spMk id="338" creationId="{32A5C339-EE98-4BDD-89BD-6AE0CEFB3CD9}"/>
          </ac:spMkLst>
        </pc:spChg>
        <pc:spChg chg="mod">
          <ac:chgData name="Stalin Jacob Wilson Packia Dhas" userId="050d7d71-3621-4503-95e8-1c9a9d962492" providerId="ADAL" clId="{00722E61-A757-4134-8CBB-8B7208677708}" dt="2026-02-23T10:53:19.834" v="836"/>
          <ac:spMkLst>
            <pc:docMk/>
            <pc:sldMk cId="15678437" sldId="1063"/>
            <ac:spMk id="339" creationId="{BEE3472D-5067-4BE8-A05A-CBC0E6EC3F46}"/>
          </ac:spMkLst>
        </pc:spChg>
        <pc:spChg chg="mod">
          <ac:chgData name="Stalin Jacob Wilson Packia Dhas" userId="050d7d71-3621-4503-95e8-1c9a9d962492" providerId="ADAL" clId="{00722E61-A757-4134-8CBB-8B7208677708}" dt="2026-02-23T10:53:19.834" v="838"/>
          <ac:spMkLst>
            <pc:docMk/>
            <pc:sldMk cId="15678437" sldId="1063"/>
            <ac:spMk id="340" creationId="{F351F61A-55F8-4438-9CD0-44C8319B2196}"/>
          </ac:spMkLst>
        </pc:spChg>
        <pc:spChg chg="mod">
          <ac:chgData name="Stalin Jacob Wilson Packia Dhas" userId="050d7d71-3621-4503-95e8-1c9a9d962492" providerId="ADAL" clId="{00722E61-A757-4134-8CBB-8B7208677708}" dt="2026-02-23T10:53:19.834" v="840"/>
          <ac:spMkLst>
            <pc:docMk/>
            <pc:sldMk cId="15678437" sldId="1063"/>
            <ac:spMk id="341" creationId="{DF86C259-2BE3-426F-BDBB-5E51C8F48F74}"/>
          </ac:spMkLst>
        </pc:spChg>
        <pc:spChg chg="mod">
          <ac:chgData name="Stalin Jacob Wilson Packia Dhas" userId="050d7d71-3621-4503-95e8-1c9a9d962492" providerId="ADAL" clId="{00722E61-A757-4134-8CBB-8B7208677708}" dt="2026-02-23T10:53:19.834" v="842"/>
          <ac:spMkLst>
            <pc:docMk/>
            <pc:sldMk cId="15678437" sldId="1063"/>
            <ac:spMk id="342" creationId="{42E848E4-8584-4EFA-80A6-635B7CEDD933}"/>
          </ac:spMkLst>
        </pc:spChg>
        <pc:spChg chg="mod">
          <ac:chgData name="Stalin Jacob Wilson Packia Dhas" userId="050d7d71-3621-4503-95e8-1c9a9d962492" providerId="ADAL" clId="{00722E61-A757-4134-8CBB-8B7208677708}" dt="2026-02-23T10:53:19.834" v="844"/>
          <ac:spMkLst>
            <pc:docMk/>
            <pc:sldMk cId="15678437" sldId="1063"/>
            <ac:spMk id="343" creationId="{91E70854-7799-435E-B0A0-47C3D6D13E1E}"/>
          </ac:spMkLst>
        </pc:spChg>
        <pc:spChg chg="mod">
          <ac:chgData name="Stalin Jacob Wilson Packia Dhas" userId="050d7d71-3621-4503-95e8-1c9a9d962492" providerId="ADAL" clId="{00722E61-A757-4134-8CBB-8B7208677708}" dt="2026-02-23T10:53:19.834" v="846"/>
          <ac:spMkLst>
            <pc:docMk/>
            <pc:sldMk cId="15678437" sldId="1063"/>
            <ac:spMk id="344" creationId="{2B4D6DBD-F245-4B96-976D-D119A013C901}"/>
          </ac:spMkLst>
        </pc:spChg>
        <pc:spChg chg="mod">
          <ac:chgData name="Stalin Jacob Wilson Packia Dhas" userId="050d7d71-3621-4503-95e8-1c9a9d962492" providerId="ADAL" clId="{00722E61-A757-4134-8CBB-8B7208677708}" dt="2026-02-23T10:53:19.842" v="848"/>
          <ac:spMkLst>
            <pc:docMk/>
            <pc:sldMk cId="15678437" sldId="1063"/>
            <ac:spMk id="345" creationId="{E8F1CB87-9DA6-4C3A-B942-EC798F1C2E72}"/>
          </ac:spMkLst>
        </pc:spChg>
        <pc:spChg chg="mod">
          <ac:chgData name="Stalin Jacob Wilson Packia Dhas" userId="050d7d71-3621-4503-95e8-1c9a9d962492" providerId="ADAL" clId="{00722E61-A757-4134-8CBB-8B7208677708}" dt="2026-02-23T10:53:19.842" v="850"/>
          <ac:spMkLst>
            <pc:docMk/>
            <pc:sldMk cId="15678437" sldId="1063"/>
            <ac:spMk id="346" creationId="{C53ABA47-6F0A-42CF-8CA5-80F4CF287439}"/>
          </ac:spMkLst>
        </pc:spChg>
        <pc:spChg chg="mod">
          <ac:chgData name="Stalin Jacob Wilson Packia Dhas" userId="050d7d71-3621-4503-95e8-1c9a9d962492" providerId="ADAL" clId="{00722E61-A757-4134-8CBB-8B7208677708}" dt="2026-02-23T10:53:19.842" v="852"/>
          <ac:spMkLst>
            <pc:docMk/>
            <pc:sldMk cId="15678437" sldId="1063"/>
            <ac:spMk id="347" creationId="{5B24B97C-328B-494D-A8B9-F69941F4151D}"/>
          </ac:spMkLst>
        </pc:spChg>
        <pc:spChg chg="mod">
          <ac:chgData name="Stalin Jacob Wilson Packia Dhas" userId="050d7d71-3621-4503-95e8-1c9a9d962492" providerId="ADAL" clId="{00722E61-A757-4134-8CBB-8B7208677708}" dt="2026-02-23T10:53:19.844" v="854"/>
          <ac:spMkLst>
            <pc:docMk/>
            <pc:sldMk cId="15678437" sldId="1063"/>
            <ac:spMk id="348" creationId="{C2E9BC16-A0FA-479A-AD5B-4582F7C1FAE2}"/>
          </ac:spMkLst>
        </pc:spChg>
        <pc:spChg chg="mod">
          <ac:chgData name="Stalin Jacob Wilson Packia Dhas" userId="050d7d71-3621-4503-95e8-1c9a9d962492" providerId="ADAL" clId="{00722E61-A757-4134-8CBB-8B7208677708}" dt="2026-02-23T10:53:19.844" v="856"/>
          <ac:spMkLst>
            <pc:docMk/>
            <pc:sldMk cId="15678437" sldId="1063"/>
            <ac:spMk id="349" creationId="{BE624BC3-E75A-4092-812A-3AE221FF2907}"/>
          </ac:spMkLst>
        </pc:spChg>
        <pc:spChg chg="mod">
          <ac:chgData name="Stalin Jacob Wilson Packia Dhas" userId="050d7d71-3621-4503-95e8-1c9a9d962492" providerId="ADAL" clId="{00722E61-A757-4134-8CBB-8B7208677708}" dt="2026-02-23T10:53:19.844" v="858"/>
          <ac:spMkLst>
            <pc:docMk/>
            <pc:sldMk cId="15678437" sldId="1063"/>
            <ac:spMk id="350" creationId="{1F05632F-7822-4222-972D-C1F97A5A0A76}"/>
          </ac:spMkLst>
        </pc:spChg>
        <pc:spChg chg="mod">
          <ac:chgData name="Stalin Jacob Wilson Packia Dhas" userId="050d7d71-3621-4503-95e8-1c9a9d962492" providerId="ADAL" clId="{00722E61-A757-4134-8CBB-8B7208677708}" dt="2026-02-23T10:53:19.844" v="860"/>
          <ac:spMkLst>
            <pc:docMk/>
            <pc:sldMk cId="15678437" sldId="1063"/>
            <ac:spMk id="351" creationId="{6E5F44AF-E17D-4FC5-BB33-B48A81B42202}"/>
          </ac:spMkLst>
        </pc:spChg>
        <pc:spChg chg="mod">
          <ac:chgData name="Stalin Jacob Wilson Packia Dhas" userId="050d7d71-3621-4503-95e8-1c9a9d962492" providerId="ADAL" clId="{00722E61-A757-4134-8CBB-8B7208677708}" dt="2026-02-23T10:53:19.844" v="862"/>
          <ac:spMkLst>
            <pc:docMk/>
            <pc:sldMk cId="15678437" sldId="1063"/>
            <ac:spMk id="352" creationId="{76D90F4C-799F-435F-9EEC-DA385F0AF310}"/>
          </ac:spMkLst>
        </pc:spChg>
        <pc:spChg chg="mod">
          <ac:chgData name="Stalin Jacob Wilson Packia Dhas" userId="050d7d71-3621-4503-95e8-1c9a9d962492" providerId="ADAL" clId="{00722E61-A757-4134-8CBB-8B7208677708}" dt="2026-02-23T10:53:19.844" v="864"/>
          <ac:spMkLst>
            <pc:docMk/>
            <pc:sldMk cId="15678437" sldId="1063"/>
            <ac:spMk id="353" creationId="{04D91C1A-3A3C-4057-B3BD-EB851F9407F0}"/>
          </ac:spMkLst>
        </pc:spChg>
        <pc:spChg chg="mod">
          <ac:chgData name="Stalin Jacob Wilson Packia Dhas" userId="050d7d71-3621-4503-95e8-1c9a9d962492" providerId="ADAL" clId="{00722E61-A757-4134-8CBB-8B7208677708}" dt="2026-02-23T10:53:19.844" v="866"/>
          <ac:spMkLst>
            <pc:docMk/>
            <pc:sldMk cId="15678437" sldId="1063"/>
            <ac:spMk id="354" creationId="{EC8E9C76-AD81-4F16-A8C8-C90E0B05AD5C}"/>
          </ac:spMkLst>
        </pc:spChg>
        <pc:spChg chg="mod">
          <ac:chgData name="Stalin Jacob Wilson Packia Dhas" userId="050d7d71-3621-4503-95e8-1c9a9d962492" providerId="ADAL" clId="{00722E61-A757-4134-8CBB-8B7208677708}" dt="2026-02-23T10:53:19.844" v="868"/>
          <ac:spMkLst>
            <pc:docMk/>
            <pc:sldMk cId="15678437" sldId="1063"/>
            <ac:spMk id="355" creationId="{2ED4945F-8A56-4E27-84B3-54B560A42693}"/>
          </ac:spMkLst>
        </pc:spChg>
        <pc:spChg chg="mod">
          <ac:chgData name="Stalin Jacob Wilson Packia Dhas" userId="050d7d71-3621-4503-95e8-1c9a9d962492" providerId="ADAL" clId="{00722E61-A757-4134-8CBB-8B7208677708}" dt="2026-02-23T10:53:19.844" v="870"/>
          <ac:spMkLst>
            <pc:docMk/>
            <pc:sldMk cId="15678437" sldId="1063"/>
            <ac:spMk id="356" creationId="{E544B206-BB5F-4F3C-88E8-53E5DD96190E}"/>
          </ac:spMkLst>
        </pc:spChg>
        <pc:spChg chg="mod">
          <ac:chgData name="Stalin Jacob Wilson Packia Dhas" userId="050d7d71-3621-4503-95e8-1c9a9d962492" providerId="ADAL" clId="{00722E61-A757-4134-8CBB-8B7208677708}" dt="2026-02-23T10:53:19.844" v="872"/>
          <ac:spMkLst>
            <pc:docMk/>
            <pc:sldMk cId="15678437" sldId="1063"/>
            <ac:spMk id="357" creationId="{F68A89F8-D55B-44EC-A3A7-B21E60E6BC61}"/>
          </ac:spMkLst>
        </pc:spChg>
        <pc:spChg chg="mod">
          <ac:chgData name="Stalin Jacob Wilson Packia Dhas" userId="050d7d71-3621-4503-95e8-1c9a9d962492" providerId="ADAL" clId="{00722E61-A757-4134-8CBB-8B7208677708}" dt="2026-02-23T10:53:19.844" v="874"/>
          <ac:spMkLst>
            <pc:docMk/>
            <pc:sldMk cId="15678437" sldId="1063"/>
            <ac:spMk id="358" creationId="{CA15245E-5B51-4FBB-8643-C89404943FC6}"/>
          </ac:spMkLst>
        </pc:spChg>
        <pc:spChg chg="mod">
          <ac:chgData name="Stalin Jacob Wilson Packia Dhas" userId="050d7d71-3621-4503-95e8-1c9a9d962492" providerId="ADAL" clId="{00722E61-A757-4134-8CBB-8B7208677708}" dt="2026-02-23T10:53:19.844" v="876"/>
          <ac:spMkLst>
            <pc:docMk/>
            <pc:sldMk cId="15678437" sldId="1063"/>
            <ac:spMk id="359" creationId="{B6D831A9-5963-4C50-AC6E-503552738DA5}"/>
          </ac:spMkLst>
        </pc:spChg>
        <pc:spChg chg="mod">
          <ac:chgData name="Stalin Jacob Wilson Packia Dhas" userId="050d7d71-3621-4503-95e8-1c9a9d962492" providerId="ADAL" clId="{00722E61-A757-4134-8CBB-8B7208677708}" dt="2026-02-23T10:53:19.852" v="878"/>
          <ac:spMkLst>
            <pc:docMk/>
            <pc:sldMk cId="15678437" sldId="1063"/>
            <ac:spMk id="360" creationId="{CB517F59-5E33-4AAB-9928-F4982F186095}"/>
          </ac:spMkLst>
        </pc:spChg>
        <pc:spChg chg="mod">
          <ac:chgData name="Stalin Jacob Wilson Packia Dhas" userId="050d7d71-3621-4503-95e8-1c9a9d962492" providerId="ADAL" clId="{00722E61-A757-4134-8CBB-8B7208677708}" dt="2026-02-23T10:53:19.852" v="880"/>
          <ac:spMkLst>
            <pc:docMk/>
            <pc:sldMk cId="15678437" sldId="1063"/>
            <ac:spMk id="361" creationId="{B3ECA740-070A-42D4-857F-DCFBFE1CF2DA}"/>
          </ac:spMkLst>
        </pc:spChg>
        <pc:spChg chg="mod">
          <ac:chgData name="Stalin Jacob Wilson Packia Dhas" userId="050d7d71-3621-4503-95e8-1c9a9d962492" providerId="ADAL" clId="{00722E61-A757-4134-8CBB-8B7208677708}" dt="2026-02-23T10:53:19.852" v="882"/>
          <ac:spMkLst>
            <pc:docMk/>
            <pc:sldMk cId="15678437" sldId="1063"/>
            <ac:spMk id="362" creationId="{4F881313-C559-43AB-8CFC-DF5BF6EF21A7}"/>
          </ac:spMkLst>
        </pc:spChg>
        <pc:spChg chg="mod">
          <ac:chgData name="Stalin Jacob Wilson Packia Dhas" userId="050d7d71-3621-4503-95e8-1c9a9d962492" providerId="ADAL" clId="{00722E61-A757-4134-8CBB-8B7208677708}" dt="2026-02-23T10:53:19.854" v="884"/>
          <ac:spMkLst>
            <pc:docMk/>
            <pc:sldMk cId="15678437" sldId="1063"/>
            <ac:spMk id="363" creationId="{DA6BD4D6-43FC-4DB3-8764-95387BA16A50}"/>
          </ac:spMkLst>
        </pc:spChg>
        <pc:spChg chg="mod">
          <ac:chgData name="Stalin Jacob Wilson Packia Dhas" userId="050d7d71-3621-4503-95e8-1c9a9d962492" providerId="ADAL" clId="{00722E61-A757-4134-8CBB-8B7208677708}" dt="2026-02-23T10:53:19.854" v="886"/>
          <ac:spMkLst>
            <pc:docMk/>
            <pc:sldMk cId="15678437" sldId="1063"/>
            <ac:spMk id="364" creationId="{FE1C2603-8854-49F4-93E8-D214B4FDF09E}"/>
          </ac:spMkLst>
        </pc:spChg>
        <pc:spChg chg="mod">
          <ac:chgData name="Stalin Jacob Wilson Packia Dhas" userId="050d7d71-3621-4503-95e8-1c9a9d962492" providerId="ADAL" clId="{00722E61-A757-4134-8CBB-8B7208677708}" dt="2026-02-23T10:53:19.854" v="888"/>
          <ac:spMkLst>
            <pc:docMk/>
            <pc:sldMk cId="15678437" sldId="1063"/>
            <ac:spMk id="365" creationId="{8C117C00-9C21-4220-AFFE-497120C5CD6D}"/>
          </ac:spMkLst>
        </pc:spChg>
        <pc:spChg chg="mod">
          <ac:chgData name="Stalin Jacob Wilson Packia Dhas" userId="050d7d71-3621-4503-95e8-1c9a9d962492" providerId="ADAL" clId="{00722E61-A757-4134-8CBB-8B7208677708}" dt="2026-02-23T10:53:19.854" v="890"/>
          <ac:spMkLst>
            <pc:docMk/>
            <pc:sldMk cId="15678437" sldId="1063"/>
            <ac:spMk id="366" creationId="{92EDE93D-7789-4F74-A668-8A8EB28FFF87}"/>
          </ac:spMkLst>
        </pc:spChg>
        <pc:spChg chg="mod">
          <ac:chgData name="Stalin Jacob Wilson Packia Dhas" userId="050d7d71-3621-4503-95e8-1c9a9d962492" providerId="ADAL" clId="{00722E61-A757-4134-8CBB-8B7208677708}" dt="2026-02-23T10:53:19.854" v="892"/>
          <ac:spMkLst>
            <pc:docMk/>
            <pc:sldMk cId="15678437" sldId="1063"/>
            <ac:spMk id="367" creationId="{03488FA4-AD20-4961-BF41-46F59503E7F2}"/>
          </ac:spMkLst>
        </pc:spChg>
        <pc:spChg chg="mod">
          <ac:chgData name="Stalin Jacob Wilson Packia Dhas" userId="050d7d71-3621-4503-95e8-1c9a9d962492" providerId="ADAL" clId="{00722E61-A757-4134-8CBB-8B7208677708}" dt="2026-02-23T10:53:19.854" v="894"/>
          <ac:spMkLst>
            <pc:docMk/>
            <pc:sldMk cId="15678437" sldId="1063"/>
            <ac:spMk id="368" creationId="{7BD315BA-6B64-40E1-B431-710CDA8A5515}"/>
          </ac:spMkLst>
        </pc:spChg>
        <pc:spChg chg="mod">
          <ac:chgData name="Stalin Jacob Wilson Packia Dhas" userId="050d7d71-3621-4503-95e8-1c9a9d962492" providerId="ADAL" clId="{00722E61-A757-4134-8CBB-8B7208677708}" dt="2026-02-23T10:53:19.854" v="896"/>
          <ac:spMkLst>
            <pc:docMk/>
            <pc:sldMk cId="15678437" sldId="1063"/>
            <ac:spMk id="369" creationId="{FC4B3C1B-D564-4455-B776-3892C287860D}"/>
          </ac:spMkLst>
        </pc:spChg>
        <pc:spChg chg="mod">
          <ac:chgData name="Stalin Jacob Wilson Packia Dhas" userId="050d7d71-3621-4503-95e8-1c9a9d962492" providerId="ADAL" clId="{00722E61-A757-4134-8CBB-8B7208677708}" dt="2026-02-23T10:53:19.854" v="898"/>
          <ac:spMkLst>
            <pc:docMk/>
            <pc:sldMk cId="15678437" sldId="1063"/>
            <ac:spMk id="370" creationId="{7F5C6F9C-BFF8-4AA7-99A2-3BFEBE83576C}"/>
          </ac:spMkLst>
        </pc:spChg>
        <pc:spChg chg="mod">
          <ac:chgData name="Stalin Jacob Wilson Packia Dhas" userId="050d7d71-3621-4503-95e8-1c9a9d962492" providerId="ADAL" clId="{00722E61-A757-4134-8CBB-8B7208677708}" dt="2026-02-23T10:53:19.854" v="900"/>
          <ac:spMkLst>
            <pc:docMk/>
            <pc:sldMk cId="15678437" sldId="1063"/>
            <ac:spMk id="371" creationId="{4551EAFC-55F7-4262-BB16-F309606A857E}"/>
          </ac:spMkLst>
        </pc:spChg>
        <pc:spChg chg="mod">
          <ac:chgData name="Stalin Jacob Wilson Packia Dhas" userId="050d7d71-3621-4503-95e8-1c9a9d962492" providerId="ADAL" clId="{00722E61-A757-4134-8CBB-8B7208677708}" dt="2026-02-23T10:53:19.854" v="902"/>
          <ac:spMkLst>
            <pc:docMk/>
            <pc:sldMk cId="15678437" sldId="1063"/>
            <ac:spMk id="372" creationId="{18F7D873-A7D5-4A45-8D7B-20FD9B2883A4}"/>
          </ac:spMkLst>
        </pc:spChg>
        <pc:spChg chg="mod">
          <ac:chgData name="Stalin Jacob Wilson Packia Dhas" userId="050d7d71-3621-4503-95e8-1c9a9d962492" providerId="ADAL" clId="{00722E61-A757-4134-8CBB-8B7208677708}" dt="2026-02-23T10:53:19.854" v="904"/>
          <ac:spMkLst>
            <pc:docMk/>
            <pc:sldMk cId="15678437" sldId="1063"/>
            <ac:spMk id="373" creationId="{D6B172F0-9447-4548-BFEF-AF78A3ADF269}"/>
          </ac:spMkLst>
        </pc:spChg>
        <pc:spChg chg="mod">
          <ac:chgData name="Stalin Jacob Wilson Packia Dhas" userId="050d7d71-3621-4503-95e8-1c9a9d962492" providerId="ADAL" clId="{00722E61-A757-4134-8CBB-8B7208677708}" dt="2026-02-23T10:53:19.854" v="906"/>
          <ac:spMkLst>
            <pc:docMk/>
            <pc:sldMk cId="15678437" sldId="1063"/>
            <ac:spMk id="374" creationId="{59E1F058-7BE2-4CD1-8E47-B5202FDBD772}"/>
          </ac:spMkLst>
        </pc:spChg>
        <pc:spChg chg="mod">
          <ac:chgData name="Stalin Jacob Wilson Packia Dhas" userId="050d7d71-3621-4503-95e8-1c9a9d962492" providerId="ADAL" clId="{00722E61-A757-4134-8CBB-8B7208677708}" dt="2026-02-23T10:53:19.862" v="908"/>
          <ac:spMkLst>
            <pc:docMk/>
            <pc:sldMk cId="15678437" sldId="1063"/>
            <ac:spMk id="375" creationId="{599F11EE-23A4-4890-99C5-BD7631FD885F}"/>
          </ac:spMkLst>
        </pc:spChg>
        <pc:spChg chg="mod">
          <ac:chgData name="Stalin Jacob Wilson Packia Dhas" userId="050d7d71-3621-4503-95e8-1c9a9d962492" providerId="ADAL" clId="{00722E61-A757-4134-8CBB-8B7208677708}" dt="2026-02-23T10:53:19.862" v="910"/>
          <ac:spMkLst>
            <pc:docMk/>
            <pc:sldMk cId="15678437" sldId="1063"/>
            <ac:spMk id="376" creationId="{457C396B-877E-4063-868D-78C6EC99CDF7}"/>
          </ac:spMkLst>
        </pc:spChg>
        <pc:spChg chg="mod">
          <ac:chgData name="Stalin Jacob Wilson Packia Dhas" userId="050d7d71-3621-4503-95e8-1c9a9d962492" providerId="ADAL" clId="{00722E61-A757-4134-8CBB-8B7208677708}" dt="2026-02-23T10:53:19.862" v="912"/>
          <ac:spMkLst>
            <pc:docMk/>
            <pc:sldMk cId="15678437" sldId="1063"/>
            <ac:spMk id="377" creationId="{5C780E95-EF21-4D12-9D0A-853B550547AC}"/>
          </ac:spMkLst>
        </pc:spChg>
        <pc:spChg chg="mod">
          <ac:chgData name="Stalin Jacob Wilson Packia Dhas" userId="050d7d71-3621-4503-95e8-1c9a9d962492" providerId="ADAL" clId="{00722E61-A757-4134-8CBB-8B7208677708}" dt="2026-02-23T10:53:19.864" v="914"/>
          <ac:spMkLst>
            <pc:docMk/>
            <pc:sldMk cId="15678437" sldId="1063"/>
            <ac:spMk id="378" creationId="{441A1908-DC67-41B7-A3FF-03B65CCE0BDA}"/>
          </ac:spMkLst>
        </pc:spChg>
        <pc:spChg chg="mod">
          <ac:chgData name="Stalin Jacob Wilson Packia Dhas" userId="050d7d71-3621-4503-95e8-1c9a9d962492" providerId="ADAL" clId="{00722E61-A757-4134-8CBB-8B7208677708}" dt="2026-02-23T10:53:19.864" v="916"/>
          <ac:spMkLst>
            <pc:docMk/>
            <pc:sldMk cId="15678437" sldId="1063"/>
            <ac:spMk id="379" creationId="{271C4D97-F76D-48E4-B78B-F8338DE41E11}"/>
          </ac:spMkLst>
        </pc:spChg>
        <pc:spChg chg="mod">
          <ac:chgData name="Stalin Jacob Wilson Packia Dhas" userId="050d7d71-3621-4503-95e8-1c9a9d962492" providerId="ADAL" clId="{00722E61-A757-4134-8CBB-8B7208677708}" dt="2026-02-23T10:53:19.864" v="918"/>
          <ac:spMkLst>
            <pc:docMk/>
            <pc:sldMk cId="15678437" sldId="1063"/>
            <ac:spMk id="380" creationId="{693115A1-5FB4-4440-8F83-A22E76BEA762}"/>
          </ac:spMkLst>
        </pc:spChg>
        <pc:spChg chg="mod">
          <ac:chgData name="Stalin Jacob Wilson Packia Dhas" userId="050d7d71-3621-4503-95e8-1c9a9d962492" providerId="ADAL" clId="{00722E61-A757-4134-8CBB-8B7208677708}" dt="2026-02-23T10:53:19.864" v="920"/>
          <ac:spMkLst>
            <pc:docMk/>
            <pc:sldMk cId="15678437" sldId="1063"/>
            <ac:spMk id="381" creationId="{B1FE38DA-DF51-4788-A4A0-48BD8330B83C}"/>
          </ac:spMkLst>
        </pc:spChg>
        <pc:spChg chg="mod">
          <ac:chgData name="Stalin Jacob Wilson Packia Dhas" userId="050d7d71-3621-4503-95e8-1c9a9d962492" providerId="ADAL" clId="{00722E61-A757-4134-8CBB-8B7208677708}" dt="2026-02-23T10:53:19.864" v="922"/>
          <ac:spMkLst>
            <pc:docMk/>
            <pc:sldMk cId="15678437" sldId="1063"/>
            <ac:spMk id="382" creationId="{4F7DF317-70A9-4713-BA53-BE21ED4C3797}"/>
          </ac:spMkLst>
        </pc:spChg>
        <pc:spChg chg="mod">
          <ac:chgData name="Stalin Jacob Wilson Packia Dhas" userId="050d7d71-3621-4503-95e8-1c9a9d962492" providerId="ADAL" clId="{00722E61-A757-4134-8CBB-8B7208677708}" dt="2026-02-23T10:53:19.864" v="924"/>
          <ac:spMkLst>
            <pc:docMk/>
            <pc:sldMk cId="15678437" sldId="1063"/>
            <ac:spMk id="383" creationId="{2E9F3E91-D75D-4F99-9321-319686C24A97}"/>
          </ac:spMkLst>
        </pc:spChg>
        <pc:spChg chg="mod">
          <ac:chgData name="Stalin Jacob Wilson Packia Dhas" userId="050d7d71-3621-4503-95e8-1c9a9d962492" providerId="ADAL" clId="{00722E61-A757-4134-8CBB-8B7208677708}" dt="2026-02-23T10:53:19.864" v="926"/>
          <ac:spMkLst>
            <pc:docMk/>
            <pc:sldMk cId="15678437" sldId="1063"/>
            <ac:spMk id="384" creationId="{A16DB2CC-CB32-4EA0-A311-ACCAB403A951}"/>
          </ac:spMkLst>
        </pc:spChg>
        <pc:spChg chg="mod">
          <ac:chgData name="Stalin Jacob Wilson Packia Dhas" userId="050d7d71-3621-4503-95e8-1c9a9d962492" providerId="ADAL" clId="{00722E61-A757-4134-8CBB-8B7208677708}" dt="2026-02-23T10:53:19.864" v="928"/>
          <ac:spMkLst>
            <pc:docMk/>
            <pc:sldMk cId="15678437" sldId="1063"/>
            <ac:spMk id="385" creationId="{01A08432-DC85-4530-9A54-275588DBBFBF}"/>
          </ac:spMkLst>
        </pc:spChg>
        <pc:spChg chg="mod">
          <ac:chgData name="Stalin Jacob Wilson Packia Dhas" userId="050d7d71-3621-4503-95e8-1c9a9d962492" providerId="ADAL" clId="{00722E61-A757-4134-8CBB-8B7208677708}" dt="2026-02-23T10:53:19.864" v="930"/>
          <ac:spMkLst>
            <pc:docMk/>
            <pc:sldMk cId="15678437" sldId="1063"/>
            <ac:spMk id="386" creationId="{321703FF-BD8C-4223-B03D-8562F03AD52C}"/>
          </ac:spMkLst>
        </pc:spChg>
        <pc:spChg chg="mod">
          <ac:chgData name="Stalin Jacob Wilson Packia Dhas" userId="050d7d71-3621-4503-95e8-1c9a9d962492" providerId="ADAL" clId="{00722E61-A757-4134-8CBB-8B7208677708}" dt="2026-02-23T10:53:19.864" v="932"/>
          <ac:spMkLst>
            <pc:docMk/>
            <pc:sldMk cId="15678437" sldId="1063"/>
            <ac:spMk id="387" creationId="{F925B596-43DC-4FD9-B04E-7461697E72DB}"/>
          </ac:spMkLst>
        </pc:spChg>
        <pc:spChg chg="mod">
          <ac:chgData name="Stalin Jacob Wilson Packia Dhas" userId="050d7d71-3621-4503-95e8-1c9a9d962492" providerId="ADAL" clId="{00722E61-A757-4134-8CBB-8B7208677708}" dt="2026-02-23T10:53:19.864" v="934"/>
          <ac:spMkLst>
            <pc:docMk/>
            <pc:sldMk cId="15678437" sldId="1063"/>
            <ac:spMk id="388" creationId="{741C567B-3FB0-4A54-A3A5-4BD185EEFA00}"/>
          </ac:spMkLst>
        </pc:spChg>
        <pc:spChg chg="mod">
          <ac:chgData name="Stalin Jacob Wilson Packia Dhas" userId="050d7d71-3621-4503-95e8-1c9a9d962492" providerId="ADAL" clId="{00722E61-A757-4134-8CBB-8B7208677708}" dt="2026-02-23T10:53:19.864" v="936"/>
          <ac:spMkLst>
            <pc:docMk/>
            <pc:sldMk cId="15678437" sldId="1063"/>
            <ac:spMk id="389" creationId="{ACED2FD0-F67E-4C34-B7D2-07CC8E9B6325}"/>
          </ac:spMkLst>
        </pc:spChg>
        <pc:spChg chg="mod">
          <ac:chgData name="Stalin Jacob Wilson Packia Dhas" userId="050d7d71-3621-4503-95e8-1c9a9d962492" providerId="ADAL" clId="{00722E61-A757-4134-8CBB-8B7208677708}" dt="2026-02-23T10:53:19.872" v="938"/>
          <ac:spMkLst>
            <pc:docMk/>
            <pc:sldMk cId="15678437" sldId="1063"/>
            <ac:spMk id="390" creationId="{36F07AC8-86D0-456C-9AF8-72EF024A56C6}"/>
          </ac:spMkLst>
        </pc:spChg>
        <pc:spChg chg="mod">
          <ac:chgData name="Stalin Jacob Wilson Packia Dhas" userId="050d7d71-3621-4503-95e8-1c9a9d962492" providerId="ADAL" clId="{00722E61-A757-4134-8CBB-8B7208677708}" dt="2026-02-23T10:53:19.872" v="940"/>
          <ac:spMkLst>
            <pc:docMk/>
            <pc:sldMk cId="15678437" sldId="1063"/>
            <ac:spMk id="391" creationId="{FC779878-6655-4826-AA7E-B0816F27E423}"/>
          </ac:spMkLst>
        </pc:spChg>
        <pc:spChg chg="mod">
          <ac:chgData name="Stalin Jacob Wilson Packia Dhas" userId="050d7d71-3621-4503-95e8-1c9a9d962492" providerId="ADAL" clId="{00722E61-A757-4134-8CBB-8B7208677708}" dt="2026-02-23T10:53:19.872" v="942"/>
          <ac:spMkLst>
            <pc:docMk/>
            <pc:sldMk cId="15678437" sldId="1063"/>
            <ac:spMk id="392" creationId="{05CD036B-6ED7-4FE2-BFC6-978B033B9249}"/>
          </ac:spMkLst>
        </pc:spChg>
        <pc:spChg chg="mod">
          <ac:chgData name="Stalin Jacob Wilson Packia Dhas" userId="050d7d71-3621-4503-95e8-1c9a9d962492" providerId="ADAL" clId="{00722E61-A757-4134-8CBB-8B7208677708}" dt="2026-02-23T10:53:19.874" v="944"/>
          <ac:spMkLst>
            <pc:docMk/>
            <pc:sldMk cId="15678437" sldId="1063"/>
            <ac:spMk id="393" creationId="{78F885A2-40EE-41BC-A9D7-03FCD8C4B454}"/>
          </ac:spMkLst>
        </pc:spChg>
        <pc:spChg chg="mod">
          <ac:chgData name="Stalin Jacob Wilson Packia Dhas" userId="050d7d71-3621-4503-95e8-1c9a9d962492" providerId="ADAL" clId="{00722E61-A757-4134-8CBB-8B7208677708}" dt="2026-02-23T10:53:19.874" v="946"/>
          <ac:spMkLst>
            <pc:docMk/>
            <pc:sldMk cId="15678437" sldId="1063"/>
            <ac:spMk id="394" creationId="{C3D06DE9-3A29-4E37-83D5-C6110800B896}"/>
          </ac:spMkLst>
        </pc:spChg>
        <pc:spChg chg="mod">
          <ac:chgData name="Stalin Jacob Wilson Packia Dhas" userId="050d7d71-3621-4503-95e8-1c9a9d962492" providerId="ADAL" clId="{00722E61-A757-4134-8CBB-8B7208677708}" dt="2026-02-23T10:53:19.874" v="948"/>
          <ac:spMkLst>
            <pc:docMk/>
            <pc:sldMk cId="15678437" sldId="1063"/>
            <ac:spMk id="395" creationId="{4C43FC26-76C6-4983-98BE-F4566980AD46}"/>
          </ac:spMkLst>
        </pc:spChg>
        <pc:spChg chg="mod">
          <ac:chgData name="Stalin Jacob Wilson Packia Dhas" userId="050d7d71-3621-4503-95e8-1c9a9d962492" providerId="ADAL" clId="{00722E61-A757-4134-8CBB-8B7208677708}" dt="2026-02-23T10:53:19.874" v="950"/>
          <ac:spMkLst>
            <pc:docMk/>
            <pc:sldMk cId="15678437" sldId="1063"/>
            <ac:spMk id="396" creationId="{260D41EC-BC36-4C8E-B48C-98B98E52C2D6}"/>
          </ac:spMkLst>
        </pc:spChg>
        <pc:spChg chg="mod">
          <ac:chgData name="Stalin Jacob Wilson Packia Dhas" userId="050d7d71-3621-4503-95e8-1c9a9d962492" providerId="ADAL" clId="{00722E61-A757-4134-8CBB-8B7208677708}" dt="2026-02-23T10:53:19.874" v="952"/>
          <ac:spMkLst>
            <pc:docMk/>
            <pc:sldMk cId="15678437" sldId="1063"/>
            <ac:spMk id="397" creationId="{3CB1BD97-587A-4598-9D77-335820149CB6}"/>
          </ac:spMkLst>
        </pc:spChg>
        <pc:spChg chg="mod">
          <ac:chgData name="Stalin Jacob Wilson Packia Dhas" userId="050d7d71-3621-4503-95e8-1c9a9d962492" providerId="ADAL" clId="{00722E61-A757-4134-8CBB-8B7208677708}" dt="2026-02-23T10:53:19.874" v="954"/>
          <ac:spMkLst>
            <pc:docMk/>
            <pc:sldMk cId="15678437" sldId="1063"/>
            <ac:spMk id="398" creationId="{D058C8BD-1B45-4587-8F55-596012FC3C3C}"/>
          </ac:spMkLst>
        </pc:spChg>
        <pc:spChg chg="mod">
          <ac:chgData name="Stalin Jacob Wilson Packia Dhas" userId="050d7d71-3621-4503-95e8-1c9a9d962492" providerId="ADAL" clId="{00722E61-A757-4134-8CBB-8B7208677708}" dt="2026-02-23T10:53:19.874" v="956"/>
          <ac:spMkLst>
            <pc:docMk/>
            <pc:sldMk cId="15678437" sldId="1063"/>
            <ac:spMk id="399" creationId="{5981524F-6A87-4E47-B054-3A63091B6044}"/>
          </ac:spMkLst>
        </pc:spChg>
        <pc:spChg chg="mod">
          <ac:chgData name="Stalin Jacob Wilson Packia Dhas" userId="050d7d71-3621-4503-95e8-1c9a9d962492" providerId="ADAL" clId="{00722E61-A757-4134-8CBB-8B7208677708}" dt="2026-02-23T10:53:19.874" v="958"/>
          <ac:spMkLst>
            <pc:docMk/>
            <pc:sldMk cId="15678437" sldId="1063"/>
            <ac:spMk id="400" creationId="{0A9A35F2-29DF-4250-8423-08C45877C7EF}"/>
          </ac:spMkLst>
        </pc:spChg>
        <pc:spChg chg="mod">
          <ac:chgData name="Stalin Jacob Wilson Packia Dhas" userId="050d7d71-3621-4503-95e8-1c9a9d962492" providerId="ADAL" clId="{00722E61-A757-4134-8CBB-8B7208677708}" dt="2026-02-23T10:53:19.874" v="960"/>
          <ac:spMkLst>
            <pc:docMk/>
            <pc:sldMk cId="15678437" sldId="1063"/>
            <ac:spMk id="401" creationId="{6AE05616-FE96-425C-8075-4A34EBFF3786}"/>
          </ac:spMkLst>
        </pc:spChg>
        <pc:spChg chg="mod">
          <ac:chgData name="Stalin Jacob Wilson Packia Dhas" userId="050d7d71-3621-4503-95e8-1c9a9d962492" providerId="ADAL" clId="{00722E61-A757-4134-8CBB-8B7208677708}" dt="2026-02-23T10:53:19.874" v="962"/>
          <ac:spMkLst>
            <pc:docMk/>
            <pc:sldMk cId="15678437" sldId="1063"/>
            <ac:spMk id="402" creationId="{108B5644-4382-4B27-88AB-E947FE8A6283}"/>
          </ac:spMkLst>
        </pc:spChg>
        <pc:spChg chg="mod">
          <ac:chgData name="Stalin Jacob Wilson Packia Dhas" userId="050d7d71-3621-4503-95e8-1c9a9d962492" providerId="ADAL" clId="{00722E61-A757-4134-8CBB-8B7208677708}" dt="2026-02-23T10:53:19.874" v="964"/>
          <ac:spMkLst>
            <pc:docMk/>
            <pc:sldMk cId="15678437" sldId="1063"/>
            <ac:spMk id="403" creationId="{B4B84BEC-80CB-44A6-BEC0-E8AEEFB20F0C}"/>
          </ac:spMkLst>
        </pc:spChg>
        <pc:spChg chg="mod">
          <ac:chgData name="Stalin Jacob Wilson Packia Dhas" userId="050d7d71-3621-4503-95e8-1c9a9d962492" providerId="ADAL" clId="{00722E61-A757-4134-8CBB-8B7208677708}" dt="2026-02-23T10:53:19.874" v="966"/>
          <ac:spMkLst>
            <pc:docMk/>
            <pc:sldMk cId="15678437" sldId="1063"/>
            <ac:spMk id="404" creationId="{4012874B-AE86-4A2B-9B8F-A1627CB02912}"/>
          </ac:spMkLst>
        </pc:spChg>
        <pc:spChg chg="mod">
          <ac:chgData name="Stalin Jacob Wilson Packia Dhas" userId="050d7d71-3621-4503-95e8-1c9a9d962492" providerId="ADAL" clId="{00722E61-A757-4134-8CBB-8B7208677708}" dt="2026-02-23T10:53:19.882" v="968"/>
          <ac:spMkLst>
            <pc:docMk/>
            <pc:sldMk cId="15678437" sldId="1063"/>
            <ac:spMk id="405" creationId="{BE0D6628-7C2D-4517-A5B0-C81B5B738AAA}"/>
          </ac:spMkLst>
        </pc:spChg>
        <pc:spChg chg="mod">
          <ac:chgData name="Stalin Jacob Wilson Packia Dhas" userId="050d7d71-3621-4503-95e8-1c9a9d962492" providerId="ADAL" clId="{00722E61-A757-4134-8CBB-8B7208677708}" dt="2026-02-23T10:53:19.882" v="970"/>
          <ac:spMkLst>
            <pc:docMk/>
            <pc:sldMk cId="15678437" sldId="1063"/>
            <ac:spMk id="406" creationId="{D133A120-6105-4B23-AE24-6C1105BB4C7F}"/>
          </ac:spMkLst>
        </pc:spChg>
        <pc:spChg chg="mod">
          <ac:chgData name="Stalin Jacob Wilson Packia Dhas" userId="050d7d71-3621-4503-95e8-1c9a9d962492" providerId="ADAL" clId="{00722E61-A757-4134-8CBB-8B7208677708}" dt="2026-02-23T10:53:19.882" v="972"/>
          <ac:spMkLst>
            <pc:docMk/>
            <pc:sldMk cId="15678437" sldId="1063"/>
            <ac:spMk id="407" creationId="{AA48177D-F6F8-4872-B274-DC604D74A56C}"/>
          </ac:spMkLst>
        </pc:spChg>
        <pc:spChg chg="mod">
          <ac:chgData name="Stalin Jacob Wilson Packia Dhas" userId="050d7d71-3621-4503-95e8-1c9a9d962492" providerId="ADAL" clId="{00722E61-A757-4134-8CBB-8B7208677708}" dt="2026-02-23T10:53:19.884" v="974"/>
          <ac:spMkLst>
            <pc:docMk/>
            <pc:sldMk cId="15678437" sldId="1063"/>
            <ac:spMk id="408" creationId="{315C8F54-8F30-4C47-929C-AA6B867DF4F8}"/>
          </ac:spMkLst>
        </pc:spChg>
        <pc:spChg chg="mod">
          <ac:chgData name="Stalin Jacob Wilson Packia Dhas" userId="050d7d71-3621-4503-95e8-1c9a9d962492" providerId="ADAL" clId="{00722E61-A757-4134-8CBB-8B7208677708}" dt="2026-02-23T10:53:19.884" v="976"/>
          <ac:spMkLst>
            <pc:docMk/>
            <pc:sldMk cId="15678437" sldId="1063"/>
            <ac:spMk id="409" creationId="{54067237-FD86-42BB-A623-918ECB1EAF41}"/>
          </ac:spMkLst>
        </pc:spChg>
        <pc:spChg chg="mod">
          <ac:chgData name="Stalin Jacob Wilson Packia Dhas" userId="050d7d71-3621-4503-95e8-1c9a9d962492" providerId="ADAL" clId="{00722E61-A757-4134-8CBB-8B7208677708}" dt="2026-02-23T10:53:19.884" v="978"/>
          <ac:spMkLst>
            <pc:docMk/>
            <pc:sldMk cId="15678437" sldId="1063"/>
            <ac:spMk id="410" creationId="{53EBCBB7-BCDF-4213-9905-C42AA763B69B}"/>
          </ac:spMkLst>
        </pc:spChg>
        <pc:spChg chg="mod">
          <ac:chgData name="Stalin Jacob Wilson Packia Dhas" userId="050d7d71-3621-4503-95e8-1c9a9d962492" providerId="ADAL" clId="{00722E61-A757-4134-8CBB-8B7208677708}" dt="2026-02-23T10:53:19.884" v="980"/>
          <ac:spMkLst>
            <pc:docMk/>
            <pc:sldMk cId="15678437" sldId="1063"/>
            <ac:spMk id="411" creationId="{3D03E590-46D2-4AE8-8700-D97EF22D9FBF}"/>
          </ac:spMkLst>
        </pc:spChg>
        <pc:spChg chg="mod">
          <ac:chgData name="Stalin Jacob Wilson Packia Dhas" userId="050d7d71-3621-4503-95e8-1c9a9d962492" providerId="ADAL" clId="{00722E61-A757-4134-8CBB-8B7208677708}" dt="2026-02-23T10:53:19.884" v="982"/>
          <ac:spMkLst>
            <pc:docMk/>
            <pc:sldMk cId="15678437" sldId="1063"/>
            <ac:spMk id="412" creationId="{0F5A10D2-D1CE-434D-B703-0F7D9F0C87E4}"/>
          </ac:spMkLst>
        </pc:spChg>
        <pc:spChg chg="mod">
          <ac:chgData name="Stalin Jacob Wilson Packia Dhas" userId="050d7d71-3621-4503-95e8-1c9a9d962492" providerId="ADAL" clId="{00722E61-A757-4134-8CBB-8B7208677708}" dt="2026-02-23T10:53:19.884" v="984"/>
          <ac:spMkLst>
            <pc:docMk/>
            <pc:sldMk cId="15678437" sldId="1063"/>
            <ac:spMk id="413" creationId="{4131AAA3-3BFD-4502-AA19-174C5285FF0A}"/>
          </ac:spMkLst>
        </pc:spChg>
        <pc:spChg chg="mod">
          <ac:chgData name="Stalin Jacob Wilson Packia Dhas" userId="050d7d71-3621-4503-95e8-1c9a9d962492" providerId="ADAL" clId="{00722E61-A757-4134-8CBB-8B7208677708}" dt="2026-02-23T10:53:19.884" v="986"/>
          <ac:spMkLst>
            <pc:docMk/>
            <pc:sldMk cId="15678437" sldId="1063"/>
            <ac:spMk id="414" creationId="{F6A4EB48-329B-4EBE-9266-A5AEE5C267BE}"/>
          </ac:spMkLst>
        </pc:spChg>
        <pc:spChg chg="mod">
          <ac:chgData name="Stalin Jacob Wilson Packia Dhas" userId="050d7d71-3621-4503-95e8-1c9a9d962492" providerId="ADAL" clId="{00722E61-A757-4134-8CBB-8B7208677708}" dt="2026-02-23T10:53:19.884" v="988"/>
          <ac:spMkLst>
            <pc:docMk/>
            <pc:sldMk cId="15678437" sldId="1063"/>
            <ac:spMk id="415" creationId="{EAB8EF72-082B-439E-A0AF-59C2E61E2A5E}"/>
          </ac:spMkLst>
        </pc:spChg>
        <pc:spChg chg="mod">
          <ac:chgData name="Stalin Jacob Wilson Packia Dhas" userId="050d7d71-3621-4503-95e8-1c9a9d962492" providerId="ADAL" clId="{00722E61-A757-4134-8CBB-8B7208677708}" dt="2026-02-23T10:53:19.884" v="990"/>
          <ac:spMkLst>
            <pc:docMk/>
            <pc:sldMk cId="15678437" sldId="1063"/>
            <ac:spMk id="416" creationId="{82F4A5A4-0856-460C-ADF8-7CB8975D3DB5}"/>
          </ac:spMkLst>
        </pc:spChg>
        <pc:spChg chg="mod">
          <ac:chgData name="Stalin Jacob Wilson Packia Dhas" userId="050d7d71-3621-4503-95e8-1c9a9d962492" providerId="ADAL" clId="{00722E61-A757-4134-8CBB-8B7208677708}" dt="2026-02-23T10:53:19.884" v="992"/>
          <ac:spMkLst>
            <pc:docMk/>
            <pc:sldMk cId="15678437" sldId="1063"/>
            <ac:spMk id="417" creationId="{C0A6D616-8765-4569-9618-940BFE632D6F}"/>
          </ac:spMkLst>
        </pc:spChg>
        <pc:spChg chg="mod">
          <ac:chgData name="Stalin Jacob Wilson Packia Dhas" userId="050d7d71-3621-4503-95e8-1c9a9d962492" providerId="ADAL" clId="{00722E61-A757-4134-8CBB-8B7208677708}" dt="2026-02-23T10:53:19.884" v="994"/>
          <ac:spMkLst>
            <pc:docMk/>
            <pc:sldMk cId="15678437" sldId="1063"/>
            <ac:spMk id="418" creationId="{98EA4A2E-E0B7-4BDD-BD75-D247BAC4F923}"/>
          </ac:spMkLst>
        </pc:spChg>
        <pc:spChg chg="mod">
          <ac:chgData name="Stalin Jacob Wilson Packia Dhas" userId="050d7d71-3621-4503-95e8-1c9a9d962492" providerId="ADAL" clId="{00722E61-A757-4134-8CBB-8B7208677708}" dt="2026-02-23T10:53:19.884" v="996"/>
          <ac:spMkLst>
            <pc:docMk/>
            <pc:sldMk cId="15678437" sldId="1063"/>
            <ac:spMk id="419" creationId="{EEEEF239-ED26-481A-91B3-0D500913BC5A}"/>
          </ac:spMkLst>
        </pc:spChg>
        <pc:spChg chg="mod">
          <ac:chgData name="Stalin Jacob Wilson Packia Dhas" userId="050d7d71-3621-4503-95e8-1c9a9d962492" providerId="ADAL" clId="{00722E61-A757-4134-8CBB-8B7208677708}" dt="2026-02-23T10:53:19.892" v="998"/>
          <ac:spMkLst>
            <pc:docMk/>
            <pc:sldMk cId="15678437" sldId="1063"/>
            <ac:spMk id="420" creationId="{84B485C8-899F-4191-AC07-1326764C2B11}"/>
          </ac:spMkLst>
        </pc:spChg>
        <pc:spChg chg="mod">
          <ac:chgData name="Stalin Jacob Wilson Packia Dhas" userId="050d7d71-3621-4503-95e8-1c9a9d962492" providerId="ADAL" clId="{00722E61-A757-4134-8CBB-8B7208677708}" dt="2026-02-23T10:53:19.892" v="1000"/>
          <ac:spMkLst>
            <pc:docMk/>
            <pc:sldMk cId="15678437" sldId="1063"/>
            <ac:spMk id="421" creationId="{88666CCD-FB16-4B3D-BC6D-D060C20ED288}"/>
          </ac:spMkLst>
        </pc:spChg>
        <pc:spChg chg="mod">
          <ac:chgData name="Stalin Jacob Wilson Packia Dhas" userId="050d7d71-3621-4503-95e8-1c9a9d962492" providerId="ADAL" clId="{00722E61-A757-4134-8CBB-8B7208677708}" dt="2026-02-23T10:53:19.892" v="1002"/>
          <ac:spMkLst>
            <pc:docMk/>
            <pc:sldMk cId="15678437" sldId="1063"/>
            <ac:spMk id="422" creationId="{3AED3B8F-7A48-4AAC-AB02-66EEE430C68F}"/>
          </ac:spMkLst>
        </pc:spChg>
        <pc:spChg chg="mod">
          <ac:chgData name="Stalin Jacob Wilson Packia Dhas" userId="050d7d71-3621-4503-95e8-1c9a9d962492" providerId="ADAL" clId="{00722E61-A757-4134-8CBB-8B7208677708}" dt="2026-02-23T10:53:19.895" v="1004"/>
          <ac:spMkLst>
            <pc:docMk/>
            <pc:sldMk cId="15678437" sldId="1063"/>
            <ac:spMk id="423" creationId="{8985E547-CF02-4707-BC08-29CAF1F18C4C}"/>
          </ac:spMkLst>
        </pc:spChg>
        <pc:spChg chg="mod">
          <ac:chgData name="Stalin Jacob Wilson Packia Dhas" userId="050d7d71-3621-4503-95e8-1c9a9d962492" providerId="ADAL" clId="{00722E61-A757-4134-8CBB-8B7208677708}" dt="2026-02-23T10:53:19.895" v="1006"/>
          <ac:spMkLst>
            <pc:docMk/>
            <pc:sldMk cId="15678437" sldId="1063"/>
            <ac:spMk id="424" creationId="{EE297C00-97BF-4AE9-A140-5CD779CB59D9}"/>
          </ac:spMkLst>
        </pc:spChg>
        <pc:spChg chg="mod">
          <ac:chgData name="Stalin Jacob Wilson Packia Dhas" userId="050d7d71-3621-4503-95e8-1c9a9d962492" providerId="ADAL" clId="{00722E61-A757-4134-8CBB-8B7208677708}" dt="2026-02-23T10:53:19.895" v="1008"/>
          <ac:spMkLst>
            <pc:docMk/>
            <pc:sldMk cId="15678437" sldId="1063"/>
            <ac:spMk id="425" creationId="{5C3B8770-6847-4F62-9552-77E490659B2A}"/>
          </ac:spMkLst>
        </pc:spChg>
        <pc:spChg chg="mod">
          <ac:chgData name="Stalin Jacob Wilson Packia Dhas" userId="050d7d71-3621-4503-95e8-1c9a9d962492" providerId="ADAL" clId="{00722E61-A757-4134-8CBB-8B7208677708}" dt="2026-02-23T10:53:19.895" v="1010"/>
          <ac:spMkLst>
            <pc:docMk/>
            <pc:sldMk cId="15678437" sldId="1063"/>
            <ac:spMk id="426" creationId="{EE5B3C07-4A46-4D00-8874-51940BF32EBF}"/>
          </ac:spMkLst>
        </pc:spChg>
        <pc:spChg chg="mod">
          <ac:chgData name="Stalin Jacob Wilson Packia Dhas" userId="050d7d71-3621-4503-95e8-1c9a9d962492" providerId="ADAL" clId="{00722E61-A757-4134-8CBB-8B7208677708}" dt="2026-02-23T10:53:19.895" v="1012"/>
          <ac:spMkLst>
            <pc:docMk/>
            <pc:sldMk cId="15678437" sldId="1063"/>
            <ac:spMk id="427" creationId="{A0C81082-73C5-47F4-B3B2-9C119DAF9BAA}"/>
          </ac:spMkLst>
        </pc:spChg>
        <pc:spChg chg="mod">
          <ac:chgData name="Stalin Jacob Wilson Packia Dhas" userId="050d7d71-3621-4503-95e8-1c9a9d962492" providerId="ADAL" clId="{00722E61-A757-4134-8CBB-8B7208677708}" dt="2026-02-23T10:53:19.895" v="1014"/>
          <ac:spMkLst>
            <pc:docMk/>
            <pc:sldMk cId="15678437" sldId="1063"/>
            <ac:spMk id="428" creationId="{D3B5BF73-D048-43D3-82B0-3CFC3D5288E1}"/>
          </ac:spMkLst>
        </pc:spChg>
        <pc:spChg chg="mod">
          <ac:chgData name="Stalin Jacob Wilson Packia Dhas" userId="050d7d71-3621-4503-95e8-1c9a9d962492" providerId="ADAL" clId="{00722E61-A757-4134-8CBB-8B7208677708}" dt="2026-02-23T10:53:19.895" v="1016"/>
          <ac:spMkLst>
            <pc:docMk/>
            <pc:sldMk cId="15678437" sldId="1063"/>
            <ac:spMk id="429" creationId="{9046C7FD-6911-4262-BF85-F4EC73E4A25E}"/>
          </ac:spMkLst>
        </pc:spChg>
        <pc:spChg chg="mod">
          <ac:chgData name="Stalin Jacob Wilson Packia Dhas" userId="050d7d71-3621-4503-95e8-1c9a9d962492" providerId="ADAL" clId="{00722E61-A757-4134-8CBB-8B7208677708}" dt="2026-02-23T10:53:19.895" v="1018"/>
          <ac:spMkLst>
            <pc:docMk/>
            <pc:sldMk cId="15678437" sldId="1063"/>
            <ac:spMk id="430" creationId="{A8E13F92-7C7C-412F-A416-B5C29B5C6329}"/>
          </ac:spMkLst>
        </pc:spChg>
        <pc:spChg chg="mod">
          <ac:chgData name="Stalin Jacob Wilson Packia Dhas" userId="050d7d71-3621-4503-95e8-1c9a9d962492" providerId="ADAL" clId="{00722E61-A757-4134-8CBB-8B7208677708}" dt="2026-02-23T10:53:19.895" v="1020"/>
          <ac:spMkLst>
            <pc:docMk/>
            <pc:sldMk cId="15678437" sldId="1063"/>
            <ac:spMk id="431" creationId="{5D826C59-3C2D-4ED9-B277-0BEE36E76FD2}"/>
          </ac:spMkLst>
        </pc:spChg>
        <pc:spChg chg="mod">
          <ac:chgData name="Stalin Jacob Wilson Packia Dhas" userId="050d7d71-3621-4503-95e8-1c9a9d962492" providerId="ADAL" clId="{00722E61-A757-4134-8CBB-8B7208677708}" dt="2026-02-23T10:53:19.895" v="1022"/>
          <ac:spMkLst>
            <pc:docMk/>
            <pc:sldMk cId="15678437" sldId="1063"/>
            <ac:spMk id="432" creationId="{4F8F1FDC-BBEE-4720-88FC-0E6D44001461}"/>
          </ac:spMkLst>
        </pc:spChg>
        <pc:spChg chg="mod">
          <ac:chgData name="Stalin Jacob Wilson Packia Dhas" userId="050d7d71-3621-4503-95e8-1c9a9d962492" providerId="ADAL" clId="{00722E61-A757-4134-8CBB-8B7208677708}" dt="2026-02-23T10:53:19.895" v="1024"/>
          <ac:spMkLst>
            <pc:docMk/>
            <pc:sldMk cId="15678437" sldId="1063"/>
            <ac:spMk id="433" creationId="{B6D9ADE6-DE38-4F51-A524-6D9692B5ECF4}"/>
          </ac:spMkLst>
        </pc:spChg>
        <pc:spChg chg="mod">
          <ac:chgData name="Stalin Jacob Wilson Packia Dhas" userId="050d7d71-3621-4503-95e8-1c9a9d962492" providerId="ADAL" clId="{00722E61-A757-4134-8CBB-8B7208677708}" dt="2026-02-23T10:53:19.895" v="1026"/>
          <ac:spMkLst>
            <pc:docMk/>
            <pc:sldMk cId="15678437" sldId="1063"/>
            <ac:spMk id="434" creationId="{8C253554-FCD9-45F4-8F91-5B8EC060AC01}"/>
          </ac:spMkLst>
        </pc:spChg>
        <pc:spChg chg="mod">
          <ac:chgData name="Stalin Jacob Wilson Packia Dhas" userId="050d7d71-3621-4503-95e8-1c9a9d962492" providerId="ADAL" clId="{00722E61-A757-4134-8CBB-8B7208677708}" dt="2026-02-23T10:53:19.903" v="1028"/>
          <ac:spMkLst>
            <pc:docMk/>
            <pc:sldMk cId="15678437" sldId="1063"/>
            <ac:spMk id="435" creationId="{9E3CCE50-9A4A-4742-B167-033C5420EBE1}"/>
          </ac:spMkLst>
        </pc:spChg>
        <pc:spChg chg="mod">
          <ac:chgData name="Stalin Jacob Wilson Packia Dhas" userId="050d7d71-3621-4503-95e8-1c9a9d962492" providerId="ADAL" clId="{00722E61-A757-4134-8CBB-8B7208677708}" dt="2026-02-23T10:53:19.903" v="1030"/>
          <ac:spMkLst>
            <pc:docMk/>
            <pc:sldMk cId="15678437" sldId="1063"/>
            <ac:spMk id="436" creationId="{98EADD99-898B-4568-97F2-F1FC10C761A0}"/>
          </ac:spMkLst>
        </pc:spChg>
        <pc:spChg chg="mod">
          <ac:chgData name="Stalin Jacob Wilson Packia Dhas" userId="050d7d71-3621-4503-95e8-1c9a9d962492" providerId="ADAL" clId="{00722E61-A757-4134-8CBB-8B7208677708}" dt="2026-02-23T10:53:19.903" v="1032"/>
          <ac:spMkLst>
            <pc:docMk/>
            <pc:sldMk cId="15678437" sldId="1063"/>
            <ac:spMk id="437" creationId="{23FE140F-4CAF-4806-AA8F-1554F909BB24}"/>
          </ac:spMkLst>
        </pc:spChg>
        <pc:spChg chg="mod">
          <ac:chgData name="Stalin Jacob Wilson Packia Dhas" userId="050d7d71-3621-4503-95e8-1c9a9d962492" providerId="ADAL" clId="{00722E61-A757-4134-8CBB-8B7208677708}" dt="2026-02-23T10:53:19.905" v="1034"/>
          <ac:spMkLst>
            <pc:docMk/>
            <pc:sldMk cId="15678437" sldId="1063"/>
            <ac:spMk id="438" creationId="{07474917-CD4C-41A3-B784-C67DAC737F2D}"/>
          </ac:spMkLst>
        </pc:spChg>
        <pc:spChg chg="mod">
          <ac:chgData name="Stalin Jacob Wilson Packia Dhas" userId="050d7d71-3621-4503-95e8-1c9a9d962492" providerId="ADAL" clId="{00722E61-A757-4134-8CBB-8B7208677708}" dt="2026-02-23T10:53:19.905" v="1036"/>
          <ac:spMkLst>
            <pc:docMk/>
            <pc:sldMk cId="15678437" sldId="1063"/>
            <ac:spMk id="439" creationId="{AC579DC7-6BE4-494B-86ED-28C0FE6DF1AF}"/>
          </ac:spMkLst>
        </pc:spChg>
        <pc:spChg chg="mod">
          <ac:chgData name="Stalin Jacob Wilson Packia Dhas" userId="050d7d71-3621-4503-95e8-1c9a9d962492" providerId="ADAL" clId="{00722E61-A757-4134-8CBB-8B7208677708}" dt="2026-02-23T10:53:19.905" v="1038"/>
          <ac:spMkLst>
            <pc:docMk/>
            <pc:sldMk cId="15678437" sldId="1063"/>
            <ac:spMk id="440" creationId="{DFAE6D61-EE26-4639-91B2-7D0E6350C447}"/>
          </ac:spMkLst>
        </pc:spChg>
        <pc:spChg chg="mod">
          <ac:chgData name="Stalin Jacob Wilson Packia Dhas" userId="050d7d71-3621-4503-95e8-1c9a9d962492" providerId="ADAL" clId="{00722E61-A757-4134-8CBB-8B7208677708}" dt="2026-02-23T10:53:19.905" v="1040"/>
          <ac:spMkLst>
            <pc:docMk/>
            <pc:sldMk cId="15678437" sldId="1063"/>
            <ac:spMk id="441" creationId="{9952A6AF-3A31-4FD3-A022-153C9E2AFC7F}"/>
          </ac:spMkLst>
        </pc:spChg>
        <pc:spChg chg="mod">
          <ac:chgData name="Stalin Jacob Wilson Packia Dhas" userId="050d7d71-3621-4503-95e8-1c9a9d962492" providerId="ADAL" clId="{00722E61-A757-4134-8CBB-8B7208677708}" dt="2026-02-23T10:53:19.905" v="1042"/>
          <ac:spMkLst>
            <pc:docMk/>
            <pc:sldMk cId="15678437" sldId="1063"/>
            <ac:spMk id="442" creationId="{37987694-60BE-43FB-B9F2-F5287E338542}"/>
          </ac:spMkLst>
        </pc:spChg>
        <pc:spChg chg="mod">
          <ac:chgData name="Stalin Jacob Wilson Packia Dhas" userId="050d7d71-3621-4503-95e8-1c9a9d962492" providerId="ADAL" clId="{00722E61-A757-4134-8CBB-8B7208677708}" dt="2026-02-23T10:53:19.905" v="1044"/>
          <ac:spMkLst>
            <pc:docMk/>
            <pc:sldMk cId="15678437" sldId="1063"/>
            <ac:spMk id="443" creationId="{5288741B-E516-497E-B2B8-23AC5D4519C8}"/>
          </ac:spMkLst>
        </pc:spChg>
        <pc:spChg chg="mod">
          <ac:chgData name="Stalin Jacob Wilson Packia Dhas" userId="050d7d71-3621-4503-95e8-1c9a9d962492" providerId="ADAL" clId="{00722E61-A757-4134-8CBB-8B7208677708}" dt="2026-02-23T10:53:19.905" v="1046"/>
          <ac:spMkLst>
            <pc:docMk/>
            <pc:sldMk cId="15678437" sldId="1063"/>
            <ac:spMk id="444" creationId="{7FE72696-9199-415A-B90F-7218DE28C644}"/>
          </ac:spMkLst>
        </pc:spChg>
        <pc:spChg chg="mod">
          <ac:chgData name="Stalin Jacob Wilson Packia Dhas" userId="050d7d71-3621-4503-95e8-1c9a9d962492" providerId="ADAL" clId="{00722E61-A757-4134-8CBB-8B7208677708}" dt="2026-02-23T10:53:19.905" v="1048"/>
          <ac:spMkLst>
            <pc:docMk/>
            <pc:sldMk cId="15678437" sldId="1063"/>
            <ac:spMk id="445" creationId="{4D366AC8-8917-4267-A9BE-B75AC8EC7F69}"/>
          </ac:spMkLst>
        </pc:spChg>
        <pc:spChg chg="mod">
          <ac:chgData name="Stalin Jacob Wilson Packia Dhas" userId="050d7d71-3621-4503-95e8-1c9a9d962492" providerId="ADAL" clId="{00722E61-A757-4134-8CBB-8B7208677708}" dt="2026-02-23T10:53:19.905" v="1050"/>
          <ac:spMkLst>
            <pc:docMk/>
            <pc:sldMk cId="15678437" sldId="1063"/>
            <ac:spMk id="446" creationId="{02C3A894-F711-4149-B9D4-CD0B8611FD8C}"/>
          </ac:spMkLst>
        </pc:spChg>
        <pc:spChg chg="mod">
          <ac:chgData name="Stalin Jacob Wilson Packia Dhas" userId="050d7d71-3621-4503-95e8-1c9a9d962492" providerId="ADAL" clId="{00722E61-A757-4134-8CBB-8B7208677708}" dt="2026-02-23T10:53:19.905" v="1052"/>
          <ac:spMkLst>
            <pc:docMk/>
            <pc:sldMk cId="15678437" sldId="1063"/>
            <ac:spMk id="447" creationId="{C6B0EB21-FA39-4A7E-AE86-43E4B18C0142}"/>
          </ac:spMkLst>
        </pc:spChg>
        <pc:spChg chg="mod">
          <ac:chgData name="Stalin Jacob Wilson Packia Dhas" userId="050d7d71-3621-4503-95e8-1c9a9d962492" providerId="ADAL" clId="{00722E61-A757-4134-8CBB-8B7208677708}" dt="2026-02-23T10:53:19.905" v="1054"/>
          <ac:spMkLst>
            <pc:docMk/>
            <pc:sldMk cId="15678437" sldId="1063"/>
            <ac:spMk id="448" creationId="{CB59A506-57B0-4F36-A262-5B49244735C5}"/>
          </ac:spMkLst>
        </pc:spChg>
        <pc:spChg chg="mod">
          <ac:chgData name="Stalin Jacob Wilson Packia Dhas" userId="050d7d71-3621-4503-95e8-1c9a9d962492" providerId="ADAL" clId="{00722E61-A757-4134-8CBB-8B7208677708}" dt="2026-02-23T10:53:19.905" v="1056"/>
          <ac:spMkLst>
            <pc:docMk/>
            <pc:sldMk cId="15678437" sldId="1063"/>
            <ac:spMk id="449" creationId="{0EBEC51C-D00C-4F57-B80D-7DE6993E41F8}"/>
          </ac:spMkLst>
        </pc:spChg>
        <pc:spChg chg="mod">
          <ac:chgData name="Stalin Jacob Wilson Packia Dhas" userId="050d7d71-3621-4503-95e8-1c9a9d962492" providerId="ADAL" clId="{00722E61-A757-4134-8CBB-8B7208677708}" dt="2026-02-23T10:53:19.913" v="1058"/>
          <ac:spMkLst>
            <pc:docMk/>
            <pc:sldMk cId="15678437" sldId="1063"/>
            <ac:spMk id="450" creationId="{F8B6BACC-7EE4-4C9E-AB72-1A13BC1FCCCF}"/>
          </ac:spMkLst>
        </pc:spChg>
        <pc:spChg chg="mod">
          <ac:chgData name="Stalin Jacob Wilson Packia Dhas" userId="050d7d71-3621-4503-95e8-1c9a9d962492" providerId="ADAL" clId="{00722E61-A757-4134-8CBB-8B7208677708}" dt="2026-02-23T10:53:19.913" v="1060"/>
          <ac:spMkLst>
            <pc:docMk/>
            <pc:sldMk cId="15678437" sldId="1063"/>
            <ac:spMk id="451" creationId="{51D71D91-BDBC-4A8E-897D-E65886D21627}"/>
          </ac:spMkLst>
        </pc:spChg>
        <pc:spChg chg="mod">
          <ac:chgData name="Stalin Jacob Wilson Packia Dhas" userId="050d7d71-3621-4503-95e8-1c9a9d962492" providerId="ADAL" clId="{00722E61-A757-4134-8CBB-8B7208677708}" dt="2026-02-23T10:53:19.913" v="1062"/>
          <ac:spMkLst>
            <pc:docMk/>
            <pc:sldMk cId="15678437" sldId="1063"/>
            <ac:spMk id="452" creationId="{9466394F-6522-4D24-8D08-6DD30CCDA38C}"/>
          </ac:spMkLst>
        </pc:spChg>
        <pc:spChg chg="mod">
          <ac:chgData name="Stalin Jacob Wilson Packia Dhas" userId="050d7d71-3621-4503-95e8-1c9a9d962492" providerId="ADAL" clId="{00722E61-A757-4134-8CBB-8B7208677708}" dt="2026-02-23T10:53:19.915" v="1064"/>
          <ac:spMkLst>
            <pc:docMk/>
            <pc:sldMk cId="15678437" sldId="1063"/>
            <ac:spMk id="453" creationId="{D4DB99C6-DE33-484F-8306-24CCFE8F7D07}"/>
          </ac:spMkLst>
        </pc:spChg>
        <pc:spChg chg="mod">
          <ac:chgData name="Stalin Jacob Wilson Packia Dhas" userId="050d7d71-3621-4503-95e8-1c9a9d962492" providerId="ADAL" clId="{00722E61-A757-4134-8CBB-8B7208677708}" dt="2026-02-23T10:53:19.915" v="1066"/>
          <ac:spMkLst>
            <pc:docMk/>
            <pc:sldMk cId="15678437" sldId="1063"/>
            <ac:spMk id="454" creationId="{804A9FCF-407D-40AB-842D-40C34D46B49E}"/>
          </ac:spMkLst>
        </pc:spChg>
        <pc:spChg chg="mod">
          <ac:chgData name="Stalin Jacob Wilson Packia Dhas" userId="050d7d71-3621-4503-95e8-1c9a9d962492" providerId="ADAL" clId="{00722E61-A757-4134-8CBB-8B7208677708}" dt="2026-02-23T10:53:19.915" v="1068"/>
          <ac:spMkLst>
            <pc:docMk/>
            <pc:sldMk cId="15678437" sldId="1063"/>
            <ac:spMk id="455" creationId="{BF5CA6F1-0A84-40AB-8103-F9324ECEF4A8}"/>
          </ac:spMkLst>
        </pc:spChg>
        <pc:spChg chg="mod">
          <ac:chgData name="Stalin Jacob Wilson Packia Dhas" userId="050d7d71-3621-4503-95e8-1c9a9d962492" providerId="ADAL" clId="{00722E61-A757-4134-8CBB-8B7208677708}" dt="2026-02-23T10:53:19.915" v="1070"/>
          <ac:spMkLst>
            <pc:docMk/>
            <pc:sldMk cId="15678437" sldId="1063"/>
            <ac:spMk id="456" creationId="{61C0FFC2-4A09-4A84-B466-10AAC4B5C0FC}"/>
          </ac:spMkLst>
        </pc:spChg>
        <pc:spChg chg="mod">
          <ac:chgData name="Stalin Jacob Wilson Packia Dhas" userId="050d7d71-3621-4503-95e8-1c9a9d962492" providerId="ADAL" clId="{00722E61-A757-4134-8CBB-8B7208677708}" dt="2026-02-23T10:53:19.915" v="1072"/>
          <ac:spMkLst>
            <pc:docMk/>
            <pc:sldMk cId="15678437" sldId="1063"/>
            <ac:spMk id="457" creationId="{FAA3A587-9AF9-4C4C-9DF0-3BB6B4DABB87}"/>
          </ac:spMkLst>
        </pc:spChg>
        <pc:spChg chg="mod">
          <ac:chgData name="Stalin Jacob Wilson Packia Dhas" userId="050d7d71-3621-4503-95e8-1c9a9d962492" providerId="ADAL" clId="{00722E61-A757-4134-8CBB-8B7208677708}" dt="2026-02-23T10:53:19.915" v="1074"/>
          <ac:spMkLst>
            <pc:docMk/>
            <pc:sldMk cId="15678437" sldId="1063"/>
            <ac:spMk id="458" creationId="{EBA77DE2-ED44-4409-AD47-8B830F541355}"/>
          </ac:spMkLst>
        </pc:spChg>
        <pc:spChg chg="mod">
          <ac:chgData name="Stalin Jacob Wilson Packia Dhas" userId="050d7d71-3621-4503-95e8-1c9a9d962492" providerId="ADAL" clId="{00722E61-A757-4134-8CBB-8B7208677708}" dt="2026-02-23T10:53:19.915" v="1076"/>
          <ac:spMkLst>
            <pc:docMk/>
            <pc:sldMk cId="15678437" sldId="1063"/>
            <ac:spMk id="459" creationId="{71F51EAF-2D55-4349-A02A-17880C1E9329}"/>
          </ac:spMkLst>
        </pc:spChg>
        <pc:spChg chg="mod">
          <ac:chgData name="Stalin Jacob Wilson Packia Dhas" userId="050d7d71-3621-4503-95e8-1c9a9d962492" providerId="ADAL" clId="{00722E61-A757-4134-8CBB-8B7208677708}" dt="2026-02-23T10:53:19.915" v="1078"/>
          <ac:spMkLst>
            <pc:docMk/>
            <pc:sldMk cId="15678437" sldId="1063"/>
            <ac:spMk id="460" creationId="{2164A41E-558D-4746-B515-6B9AB09AAC7D}"/>
          </ac:spMkLst>
        </pc:spChg>
        <pc:spChg chg="mod">
          <ac:chgData name="Stalin Jacob Wilson Packia Dhas" userId="050d7d71-3621-4503-95e8-1c9a9d962492" providerId="ADAL" clId="{00722E61-A757-4134-8CBB-8B7208677708}" dt="2026-02-23T10:53:19.915" v="1080"/>
          <ac:spMkLst>
            <pc:docMk/>
            <pc:sldMk cId="15678437" sldId="1063"/>
            <ac:spMk id="461" creationId="{88B14329-EAF5-4F93-A651-ED8273B62AD4}"/>
          </ac:spMkLst>
        </pc:spChg>
        <pc:spChg chg="mod">
          <ac:chgData name="Stalin Jacob Wilson Packia Dhas" userId="050d7d71-3621-4503-95e8-1c9a9d962492" providerId="ADAL" clId="{00722E61-A757-4134-8CBB-8B7208677708}" dt="2026-02-23T10:53:19.915" v="1082"/>
          <ac:spMkLst>
            <pc:docMk/>
            <pc:sldMk cId="15678437" sldId="1063"/>
            <ac:spMk id="462" creationId="{8079030A-DE82-4010-A796-7A0876CF5423}"/>
          </ac:spMkLst>
        </pc:spChg>
        <pc:spChg chg="mod">
          <ac:chgData name="Stalin Jacob Wilson Packia Dhas" userId="050d7d71-3621-4503-95e8-1c9a9d962492" providerId="ADAL" clId="{00722E61-A757-4134-8CBB-8B7208677708}" dt="2026-02-23T10:53:19.915" v="1084"/>
          <ac:spMkLst>
            <pc:docMk/>
            <pc:sldMk cId="15678437" sldId="1063"/>
            <ac:spMk id="463" creationId="{F149A6B5-6676-41DD-9F8B-3CE713751445}"/>
          </ac:spMkLst>
        </pc:spChg>
        <pc:spChg chg="mod">
          <ac:chgData name="Stalin Jacob Wilson Packia Dhas" userId="050d7d71-3621-4503-95e8-1c9a9d962492" providerId="ADAL" clId="{00722E61-A757-4134-8CBB-8B7208677708}" dt="2026-02-23T10:53:19.915" v="1086"/>
          <ac:spMkLst>
            <pc:docMk/>
            <pc:sldMk cId="15678437" sldId="1063"/>
            <ac:spMk id="464" creationId="{9898EC13-F808-4647-A371-FE4C46E08DD6}"/>
          </ac:spMkLst>
        </pc:spChg>
        <pc:spChg chg="mod">
          <ac:chgData name="Stalin Jacob Wilson Packia Dhas" userId="050d7d71-3621-4503-95e8-1c9a9d962492" providerId="ADAL" clId="{00722E61-A757-4134-8CBB-8B7208677708}" dt="2026-02-23T10:53:19.923" v="1088"/>
          <ac:spMkLst>
            <pc:docMk/>
            <pc:sldMk cId="15678437" sldId="1063"/>
            <ac:spMk id="465" creationId="{E34F2F55-72B8-4149-AFC1-A3CDC625D5C8}"/>
          </ac:spMkLst>
        </pc:spChg>
        <pc:spChg chg="mod">
          <ac:chgData name="Stalin Jacob Wilson Packia Dhas" userId="050d7d71-3621-4503-95e8-1c9a9d962492" providerId="ADAL" clId="{00722E61-A757-4134-8CBB-8B7208677708}" dt="2026-02-23T10:53:19.923" v="1090"/>
          <ac:spMkLst>
            <pc:docMk/>
            <pc:sldMk cId="15678437" sldId="1063"/>
            <ac:spMk id="466" creationId="{8D122A4F-85E5-460F-B511-EF0B3103C8AC}"/>
          </ac:spMkLst>
        </pc:spChg>
        <pc:spChg chg="mod">
          <ac:chgData name="Stalin Jacob Wilson Packia Dhas" userId="050d7d71-3621-4503-95e8-1c9a9d962492" providerId="ADAL" clId="{00722E61-A757-4134-8CBB-8B7208677708}" dt="2026-02-23T10:53:19.923" v="1092"/>
          <ac:spMkLst>
            <pc:docMk/>
            <pc:sldMk cId="15678437" sldId="1063"/>
            <ac:spMk id="467" creationId="{07FCF051-DB61-4982-B68B-E750DBEB84F9}"/>
          </ac:spMkLst>
        </pc:spChg>
        <pc:spChg chg="mod">
          <ac:chgData name="Stalin Jacob Wilson Packia Dhas" userId="050d7d71-3621-4503-95e8-1c9a9d962492" providerId="ADAL" clId="{00722E61-A757-4134-8CBB-8B7208677708}" dt="2026-02-23T10:53:19.925" v="1094"/>
          <ac:spMkLst>
            <pc:docMk/>
            <pc:sldMk cId="15678437" sldId="1063"/>
            <ac:spMk id="468" creationId="{79671CD9-B1A5-43F3-B52D-9BB2CF4283C2}"/>
          </ac:spMkLst>
        </pc:spChg>
        <pc:spChg chg="mod">
          <ac:chgData name="Stalin Jacob Wilson Packia Dhas" userId="050d7d71-3621-4503-95e8-1c9a9d962492" providerId="ADAL" clId="{00722E61-A757-4134-8CBB-8B7208677708}" dt="2026-02-23T10:53:19.925" v="1096"/>
          <ac:spMkLst>
            <pc:docMk/>
            <pc:sldMk cId="15678437" sldId="1063"/>
            <ac:spMk id="469" creationId="{C138EE71-DBB5-429F-B036-B2F887346673}"/>
          </ac:spMkLst>
        </pc:spChg>
        <pc:spChg chg="mod">
          <ac:chgData name="Stalin Jacob Wilson Packia Dhas" userId="050d7d71-3621-4503-95e8-1c9a9d962492" providerId="ADAL" clId="{00722E61-A757-4134-8CBB-8B7208677708}" dt="2026-02-23T10:53:19.925" v="1098"/>
          <ac:spMkLst>
            <pc:docMk/>
            <pc:sldMk cId="15678437" sldId="1063"/>
            <ac:spMk id="470" creationId="{8047E560-5B9C-438F-8987-C48937769C5A}"/>
          </ac:spMkLst>
        </pc:spChg>
        <pc:spChg chg="mod">
          <ac:chgData name="Stalin Jacob Wilson Packia Dhas" userId="050d7d71-3621-4503-95e8-1c9a9d962492" providerId="ADAL" clId="{00722E61-A757-4134-8CBB-8B7208677708}" dt="2026-02-23T10:53:19.925" v="1100"/>
          <ac:spMkLst>
            <pc:docMk/>
            <pc:sldMk cId="15678437" sldId="1063"/>
            <ac:spMk id="471" creationId="{7A7FBF49-2F24-4AE4-870E-0518C40682DE}"/>
          </ac:spMkLst>
        </pc:spChg>
        <pc:spChg chg="mod">
          <ac:chgData name="Stalin Jacob Wilson Packia Dhas" userId="050d7d71-3621-4503-95e8-1c9a9d962492" providerId="ADAL" clId="{00722E61-A757-4134-8CBB-8B7208677708}" dt="2026-02-23T10:53:19.925" v="1102"/>
          <ac:spMkLst>
            <pc:docMk/>
            <pc:sldMk cId="15678437" sldId="1063"/>
            <ac:spMk id="472" creationId="{15BC5832-6595-4E7B-8C06-FAEFA43D01B9}"/>
          </ac:spMkLst>
        </pc:spChg>
        <pc:spChg chg="mod">
          <ac:chgData name="Stalin Jacob Wilson Packia Dhas" userId="050d7d71-3621-4503-95e8-1c9a9d962492" providerId="ADAL" clId="{00722E61-A757-4134-8CBB-8B7208677708}" dt="2026-02-23T10:53:19.925" v="1104"/>
          <ac:spMkLst>
            <pc:docMk/>
            <pc:sldMk cId="15678437" sldId="1063"/>
            <ac:spMk id="473" creationId="{E5AFE236-EDDD-4EFD-A5B3-213C3F43B76E}"/>
          </ac:spMkLst>
        </pc:spChg>
        <pc:spChg chg="mod">
          <ac:chgData name="Stalin Jacob Wilson Packia Dhas" userId="050d7d71-3621-4503-95e8-1c9a9d962492" providerId="ADAL" clId="{00722E61-A757-4134-8CBB-8B7208677708}" dt="2026-02-23T10:53:19.925" v="1106"/>
          <ac:spMkLst>
            <pc:docMk/>
            <pc:sldMk cId="15678437" sldId="1063"/>
            <ac:spMk id="474" creationId="{14CFDDA8-9CB4-4725-A2E3-EF4B1DC9C93D}"/>
          </ac:spMkLst>
        </pc:spChg>
        <pc:spChg chg="mod">
          <ac:chgData name="Stalin Jacob Wilson Packia Dhas" userId="050d7d71-3621-4503-95e8-1c9a9d962492" providerId="ADAL" clId="{00722E61-A757-4134-8CBB-8B7208677708}" dt="2026-02-23T10:53:19.925" v="1108"/>
          <ac:spMkLst>
            <pc:docMk/>
            <pc:sldMk cId="15678437" sldId="1063"/>
            <ac:spMk id="475" creationId="{2E5267E7-48BC-4E68-B360-B09F43342887}"/>
          </ac:spMkLst>
        </pc:spChg>
        <pc:spChg chg="mod">
          <ac:chgData name="Stalin Jacob Wilson Packia Dhas" userId="050d7d71-3621-4503-95e8-1c9a9d962492" providerId="ADAL" clId="{00722E61-A757-4134-8CBB-8B7208677708}" dt="2026-02-23T10:53:19.925" v="1110"/>
          <ac:spMkLst>
            <pc:docMk/>
            <pc:sldMk cId="15678437" sldId="1063"/>
            <ac:spMk id="476" creationId="{45F5E5BB-D199-4D3F-AFFE-64263AE8C444}"/>
          </ac:spMkLst>
        </pc:spChg>
        <pc:spChg chg="mod">
          <ac:chgData name="Stalin Jacob Wilson Packia Dhas" userId="050d7d71-3621-4503-95e8-1c9a9d962492" providerId="ADAL" clId="{00722E61-A757-4134-8CBB-8B7208677708}" dt="2026-02-23T10:53:19.925" v="1112"/>
          <ac:spMkLst>
            <pc:docMk/>
            <pc:sldMk cId="15678437" sldId="1063"/>
            <ac:spMk id="477" creationId="{5C519D44-1B47-4809-AC26-273819E6E806}"/>
          </ac:spMkLst>
        </pc:spChg>
        <pc:spChg chg="mod">
          <ac:chgData name="Stalin Jacob Wilson Packia Dhas" userId="050d7d71-3621-4503-95e8-1c9a9d962492" providerId="ADAL" clId="{00722E61-A757-4134-8CBB-8B7208677708}" dt="2026-02-23T10:53:19.925" v="1114"/>
          <ac:spMkLst>
            <pc:docMk/>
            <pc:sldMk cId="15678437" sldId="1063"/>
            <ac:spMk id="478" creationId="{BB818325-E3E0-4A83-8309-3E033F95C0C8}"/>
          </ac:spMkLst>
        </pc:spChg>
        <pc:spChg chg="mod">
          <ac:chgData name="Stalin Jacob Wilson Packia Dhas" userId="050d7d71-3621-4503-95e8-1c9a9d962492" providerId="ADAL" clId="{00722E61-A757-4134-8CBB-8B7208677708}" dt="2026-02-23T10:53:19.925" v="1116"/>
          <ac:spMkLst>
            <pc:docMk/>
            <pc:sldMk cId="15678437" sldId="1063"/>
            <ac:spMk id="479" creationId="{8D672E65-3B39-4C8A-87AA-F6B185C1C8AD}"/>
          </ac:spMkLst>
        </pc:spChg>
        <pc:spChg chg="mod">
          <ac:chgData name="Stalin Jacob Wilson Packia Dhas" userId="050d7d71-3621-4503-95e8-1c9a9d962492" providerId="ADAL" clId="{00722E61-A757-4134-8CBB-8B7208677708}" dt="2026-02-23T10:53:19.933" v="1118"/>
          <ac:spMkLst>
            <pc:docMk/>
            <pc:sldMk cId="15678437" sldId="1063"/>
            <ac:spMk id="480" creationId="{0913BF0B-D0C4-4CCC-8709-40816A12613D}"/>
          </ac:spMkLst>
        </pc:spChg>
        <pc:spChg chg="mod">
          <ac:chgData name="Stalin Jacob Wilson Packia Dhas" userId="050d7d71-3621-4503-95e8-1c9a9d962492" providerId="ADAL" clId="{00722E61-A757-4134-8CBB-8B7208677708}" dt="2026-02-23T10:53:19.933" v="1120"/>
          <ac:spMkLst>
            <pc:docMk/>
            <pc:sldMk cId="15678437" sldId="1063"/>
            <ac:spMk id="481" creationId="{40625A35-C3BA-4038-BFE4-765B1B4685B1}"/>
          </ac:spMkLst>
        </pc:spChg>
        <pc:spChg chg="mod">
          <ac:chgData name="Stalin Jacob Wilson Packia Dhas" userId="050d7d71-3621-4503-95e8-1c9a9d962492" providerId="ADAL" clId="{00722E61-A757-4134-8CBB-8B7208677708}" dt="2026-02-23T10:53:19.933" v="1122"/>
          <ac:spMkLst>
            <pc:docMk/>
            <pc:sldMk cId="15678437" sldId="1063"/>
            <ac:spMk id="482" creationId="{8A8C1B32-D962-46E3-9B66-ADFC94A15C7E}"/>
          </ac:spMkLst>
        </pc:spChg>
        <pc:spChg chg="mod">
          <ac:chgData name="Stalin Jacob Wilson Packia Dhas" userId="050d7d71-3621-4503-95e8-1c9a9d962492" providerId="ADAL" clId="{00722E61-A757-4134-8CBB-8B7208677708}" dt="2026-02-23T10:53:19.935" v="1124"/>
          <ac:spMkLst>
            <pc:docMk/>
            <pc:sldMk cId="15678437" sldId="1063"/>
            <ac:spMk id="483" creationId="{E632DE51-76D1-4CA5-9E51-2D131F766DF9}"/>
          </ac:spMkLst>
        </pc:spChg>
        <pc:spChg chg="mod">
          <ac:chgData name="Stalin Jacob Wilson Packia Dhas" userId="050d7d71-3621-4503-95e8-1c9a9d962492" providerId="ADAL" clId="{00722E61-A757-4134-8CBB-8B7208677708}" dt="2026-02-23T10:53:19.935" v="1126"/>
          <ac:spMkLst>
            <pc:docMk/>
            <pc:sldMk cId="15678437" sldId="1063"/>
            <ac:spMk id="484" creationId="{B3E91289-3F33-4539-95BC-0F7D57362023}"/>
          </ac:spMkLst>
        </pc:spChg>
        <pc:spChg chg="mod">
          <ac:chgData name="Stalin Jacob Wilson Packia Dhas" userId="050d7d71-3621-4503-95e8-1c9a9d962492" providerId="ADAL" clId="{00722E61-A757-4134-8CBB-8B7208677708}" dt="2026-02-23T10:53:19.935" v="1128"/>
          <ac:spMkLst>
            <pc:docMk/>
            <pc:sldMk cId="15678437" sldId="1063"/>
            <ac:spMk id="485" creationId="{E3568DF3-AE4F-43AC-9015-8F485BB27E57}"/>
          </ac:spMkLst>
        </pc:spChg>
        <pc:spChg chg="mod">
          <ac:chgData name="Stalin Jacob Wilson Packia Dhas" userId="050d7d71-3621-4503-95e8-1c9a9d962492" providerId="ADAL" clId="{00722E61-A757-4134-8CBB-8B7208677708}" dt="2026-02-23T10:53:19.935" v="1130"/>
          <ac:spMkLst>
            <pc:docMk/>
            <pc:sldMk cId="15678437" sldId="1063"/>
            <ac:spMk id="486" creationId="{5451C1F7-CC7C-45CD-AE1B-7C6A330C6FB0}"/>
          </ac:spMkLst>
        </pc:spChg>
        <pc:spChg chg="mod">
          <ac:chgData name="Stalin Jacob Wilson Packia Dhas" userId="050d7d71-3621-4503-95e8-1c9a9d962492" providerId="ADAL" clId="{00722E61-A757-4134-8CBB-8B7208677708}" dt="2026-02-23T10:53:19.935" v="1132"/>
          <ac:spMkLst>
            <pc:docMk/>
            <pc:sldMk cId="15678437" sldId="1063"/>
            <ac:spMk id="487" creationId="{0A418E17-D105-459E-A116-E77634262B02}"/>
          </ac:spMkLst>
        </pc:spChg>
        <pc:spChg chg="mod">
          <ac:chgData name="Stalin Jacob Wilson Packia Dhas" userId="050d7d71-3621-4503-95e8-1c9a9d962492" providerId="ADAL" clId="{00722E61-A757-4134-8CBB-8B7208677708}" dt="2026-02-23T10:53:19.935" v="1134"/>
          <ac:spMkLst>
            <pc:docMk/>
            <pc:sldMk cId="15678437" sldId="1063"/>
            <ac:spMk id="488" creationId="{64241B14-B8A2-4E48-A7ED-3C18D03F9BC0}"/>
          </ac:spMkLst>
        </pc:spChg>
        <pc:spChg chg="mod">
          <ac:chgData name="Stalin Jacob Wilson Packia Dhas" userId="050d7d71-3621-4503-95e8-1c9a9d962492" providerId="ADAL" clId="{00722E61-A757-4134-8CBB-8B7208677708}" dt="2026-02-23T10:53:19.935" v="1136"/>
          <ac:spMkLst>
            <pc:docMk/>
            <pc:sldMk cId="15678437" sldId="1063"/>
            <ac:spMk id="489" creationId="{AC85B859-02B7-4258-A6EE-38790BBD970D}"/>
          </ac:spMkLst>
        </pc:spChg>
        <pc:spChg chg="mod">
          <ac:chgData name="Stalin Jacob Wilson Packia Dhas" userId="050d7d71-3621-4503-95e8-1c9a9d962492" providerId="ADAL" clId="{00722E61-A757-4134-8CBB-8B7208677708}" dt="2026-02-23T10:53:19.940" v="1138"/>
          <ac:spMkLst>
            <pc:docMk/>
            <pc:sldMk cId="15678437" sldId="1063"/>
            <ac:spMk id="490" creationId="{F9E0623F-AEE0-4C8A-9DBA-A60F06D16ED4}"/>
          </ac:spMkLst>
        </pc:spChg>
        <pc:spChg chg="mod">
          <ac:chgData name="Stalin Jacob Wilson Packia Dhas" userId="050d7d71-3621-4503-95e8-1c9a9d962492" providerId="ADAL" clId="{00722E61-A757-4134-8CBB-8B7208677708}" dt="2026-02-23T10:53:19.941" v="1140"/>
          <ac:spMkLst>
            <pc:docMk/>
            <pc:sldMk cId="15678437" sldId="1063"/>
            <ac:spMk id="491" creationId="{CCA14B16-D40D-425F-BEA6-44616555FC63}"/>
          </ac:spMkLst>
        </pc:spChg>
        <pc:spChg chg="mod">
          <ac:chgData name="Stalin Jacob Wilson Packia Dhas" userId="050d7d71-3621-4503-95e8-1c9a9d962492" providerId="ADAL" clId="{00722E61-A757-4134-8CBB-8B7208677708}" dt="2026-02-23T10:53:19.941" v="1142"/>
          <ac:spMkLst>
            <pc:docMk/>
            <pc:sldMk cId="15678437" sldId="1063"/>
            <ac:spMk id="492" creationId="{710077AB-4FB1-4FD5-B19A-7AFFF4F6B301}"/>
          </ac:spMkLst>
        </pc:spChg>
        <pc:spChg chg="mod">
          <ac:chgData name="Stalin Jacob Wilson Packia Dhas" userId="050d7d71-3621-4503-95e8-1c9a9d962492" providerId="ADAL" clId="{00722E61-A757-4134-8CBB-8B7208677708}" dt="2026-02-23T10:53:19.941" v="1144"/>
          <ac:spMkLst>
            <pc:docMk/>
            <pc:sldMk cId="15678437" sldId="1063"/>
            <ac:spMk id="493" creationId="{C81339DB-D775-4AFE-A906-16A93A870358}"/>
          </ac:spMkLst>
        </pc:spChg>
        <pc:spChg chg="mod">
          <ac:chgData name="Stalin Jacob Wilson Packia Dhas" userId="050d7d71-3621-4503-95e8-1c9a9d962492" providerId="ADAL" clId="{00722E61-A757-4134-8CBB-8B7208677708}" dt="2026-02-23T10:53:19.941" v="1146"/>
          <ac:spMkLst>
            <pc:docMk/>
            <pc:sldMk cId="15678437" sldId="1063"/>
            <ac:spMk id="494" creationId="{DAB1696A-E10F-4F15-BAB7-580D42A47699}"/>
          </ac:spMkLst>
        </pc:spChg>
        <pc:spChg chg="mod">
          <ac:chgData name="Stalin Jacob Wilson Packia Dhas" userId="050d7d71-3621-4503-95e8-1c9a9d962492" providerId="ADAL" clId="{00722E61-A757-4134-8CBB-8B7208677708}" dt="2026-02-23T10:53:19.943" v="1148"/>
          <ac:spMkLst>
            <pc:docMk/>
            <pc:sldMk cId="15678437" sldId="1063"/>
            <ac:spMk id="495" creationId="{DA5C38BE-DC34-428F-AD8A-EEF31DD34086}"/>
          </ac:spMkLst>
        </pc:spChg>
        <pc:spChg chg="mod">
          <ac:chgData name="Stalin Jacob Wilson Packia Dhas" userId="050d7d71-3621-4503-95e8-1c9a9d962492" providerId="ADAL" clId="{00722E61-A757-4134-8CBB-8B7208677708}" dt="2026-02-23T10:53:19.943" v="1150"/>
          <ac:spMkLst>
            <pc:docMk/>
            <pc:sldMk cId="15678437" sldId="1063"/>
            <ac:spMk id="496" creationId="{F365DFA9-5A96-45E9-9DE5-097293C14C79}"/>
          </ac:spMkLst>
        </pc:spChg>
        <pc:spChg chg="mod">
          <ac:chgData name="Stalin Jacob Wilson Packia Dhas" userId="050d7d71-3621-4503-95e8-1c9a9d962492" providerId="ADAL" clId="{00722E61-A757-4134-8CBB-8B7208677708}" dt="2026-02-23T10:53:19.943" v="1152"/>
          <ac:spMkLst>
            <pc:docMk/>
            <pc:sldMk cId="15678437" sldId="1063"/>
            <ac:spMk id="497" creationId="{35B24AB7-484A-4B55-A803-BEEBF3B77571}"/>
          </ac:spMkLst>
        </pc:spChg>
        <pc:spChg chg="mod">
          <ac:chgData name="Stalin Jacob Wilson Packia Dhas" userId="050d7d71-3621-4503-95e8-1c9a9d962492" providerId="ADAL" clId="{00722E61-A757-4134-8CBB-8B7208677708}" dt="2026-02-23T10:53:19.945" v="1154"/>
          <ac:spMkLst>
            <pc:docMk/>
            <pc:sldMk cId="15678437" sldId="1063"/>
            <ac:spMk id="498" creationId="{F1525160-B2C6-48D3-BE3A-82DE1DC940FC}"/>
          </ac:spMkLst>
        </pc:spChg>
        <pc:spChg chg="mod">
          <ac:chgData name="Stalin Jacob Wilson Packia Dhas" userId="050d7d71-3621-4503-95e8-1c9a9d962492" providerId="ADAL" clId="{00722E61-A757-4134-8CBB-8B7208677708}" dt="2026-02-23T10:53:19.945" v="1156"/>
          <ac:spMkLst>
            <pc:docMk/>
            <pc:sldMk cId="15678437" sldId="1063"/>
            <ac:spMk id="499" creationId="{8D3583CD-18D0-44A8-A07A-45E63BBFB230}"/>
          </ac:spMkLst>
        </pc:spChg>
        <pc:spChg chg="mod">
          <ac:chgData name="Stalin Jacob Wilson Packia Dhas" userId="050d7d71-3621-4503-95e8-1c9a9d962492" providerId="ADAL" clId="{00722E61-A757-4134-8CBB-8B7208677708}" dt="2026-02-23T10:53:19.945" v="1158"/>
          <ac:spMkLst>
            <pc:docMk/>
            <pc:sldMk cId="15678437" sldId="1063"/>
            <ac:spMk id="500" creationId="{A60F4571-D2D0-4351-9D73-7843EECBB7DB}"/>
          </ac:spMkLst>
        </pc:spChg>
        <pc:spChg chg="mod">
          <ac:chgData name="Stalin Jacob Wilson Packia Dhas" userId="050d7d71-3621-4503-95e8-1c9a9d962492" providerId="ADAL" clId="{00722E61-A757-4134-8CBB-8B7208677708}" dt="2026-02-23T10:53:19.945" v="1160"/>
          <ac:spMkLst>
            <pc:docMk/>
            <pc:sldMk cId="15678437" sldId="1063"/>
            <ac:spMk id="501" creationId="{097E2AAE-41C0-436C-BA63-259FBD60C28B}"/>
          </ac:spMkLst>
        </pc:spChg>
        <pc:spChg chg="mod">
          <ac:chgData name="Stalin Jacob Wilson Packia Dhas" userId="050d7d71-3621-4503-95e8-1c9a9d962492" providerId="ADAL" clId="{00722E61-A757-4134-8CBB-8B7208677708}" dt="2026-02-23T10:53:19.945" v="1162"/>
          <ac:spMkLst>
            <pc:docMk/>
            <pc:sldMk cId="15678437" sldId="1063"/>
            <ac:spMk id="502" creationId="{A1A51F47-C9B0-49FA-906A-C23A1A1A779E}"/>
          </ac:spMkLst>
        </pc:spChg>
        <pc:spChg chg="mod">
          <ac:chgData name="Stalin Jacob Wilson Packia Dhas" userId="050d7d71-3621-4503-95e8-1c9a9d962492" providerId="ADAL" clId="{00722E61-A757-4134-8CBB-8B7208677708}" dt="2026-02-23T10:53:19.945" v="1164"/>
          <ac:spMkLst>
            <pc:docMk/>
            <pc:sldMk cId="15678437" sldId="1063"/>
            <ac:spMk id="503" creationId="{C7D83F84-E29C-4880-9EE0-9517EB70203C}"/>
          </ac:spMkLst>
        </pc:spChg>
        <pc:spChg chg="mod">
          <ac:chgData name="Stalin Jacob Wilson Packia Dhas" userId="050d7d71-3621-4503-95e8-1c9a9d962492" providerId="ADAL" clId="{00722E61-A757-4134-8CBB-8B7208677708}" dt="2026-02-23T10:53:19.945" v="1166"/>
          <ac:spMkLst>
            <pc:docMk/>
            <pc:sldMk cId="15678437" sldId="1063"/>
            <ac:spMk id="504" creationId="{7038B3B2-E823-4C41-9670-3A6E20203878}"/>
          </ac:spMkLst>
        </pc:spChg>
        <pc:spChg chg="mod">
          <ac:chgData name="Stalin Jacob Wilson Packia Dhas" userId="050d7d71-3621-4503-95e8-1c9a9d962492" providerId="ADAL" clId="{00722E61-A757-4134-8CBB-8B7208677708}" dt="2026-02-23T10:53:19.945" v="1168"/>
          <ac:spMkLst>
            <pc:docMk/>
            <pc:sldMk cId="15678437" sldId="1063"/>
            <ac:spMk id="505" creationId="{E1467F6B-6287-430B-91D1-5978B8A6A1B9}"/>
          </ac:spMkLst>
        </pc:spChg>
        <pc:spChg chg="mod">
          <ac:chgData name="Stalin Jacob Wilson Packia Dhas" userId="050d7d71-3621-4503-95e8-1c9a9d962492" providerId="ADAL" clId="{00722E61-A757-4134-8CBB-8B7208677708}" dt="2026-02-23T10:53:19.945" v="1170"/>
          <ac:spMkLst>
            <pc:docMk/>
            <pc:sldMk cId="15678437" sldId="1063"/>
            <ac:spMk id="506" creationId="{A540DD00-5DB7-4C07-B5E2-59172BC623DB}"/>
          </ac:spMkLst>
        </pc:spChg>
        <pc:spChg chg="mod">
          <ac:chgData name="Stalin Jacob Wilson Packia Dhas" userId="050d7d71-3621-4503-95e8-1c9a9d962492" providerId="ADAL" clId="{00722E61-A757-4134-8CBB-8B7208677708}" dt="2026-02-23T10:53:19.945" v="1172"/>
          <ac:spMkLst>
            <pc:docMk/>
            <pc:sldMk cId="15678437" sldId="1063"/>
            <ac:spMk id="507" creationId="{18BC3B90-46DD-41FF-80FA-ED872B585711}"/>
          </ac:spMkLst>
        </pc:spChg>
        <pc:spChg chg="mod">
          <ac:chgData name="Stalin Jacob Wilson Packia Dhas" userId="050d7d71-3621-4503-95e8-1c9a9d962492" providerId="ADAL" clId="{00722E61-A757-4134-8CBB-8B7208677708}" dt="2026-02-23T10:53:19.945" v="1174"/>
          <ac:spMkLst>
            <pc:docMk/>
            <pc:sldMk cId="15678437" sldId="1063"/>
            <ac:spMk id="508" creationId="{AE7ABB22-A207-423E-B7F7-ADDB9BD0BAED}"/>
          </ac:spMkLst>
        </pc:spChg>
        <pc:spChg chg="mod">
          <ac:chgData name="Stalin Jacob Wilson Packia Dhas" userId="050d7d71-3621-4503-95e8-1c9a9d962492" providerId="ADAL" clId="{00722E61-A757-4134-8CBB-8B7208677708}" dt="2026-02-23T10:53:19.945" v="1176"/>
          <ac:spMkLst>
            <pc:docMk/>
            <pc:sldMk cId="15678437" sldId="1063"/>
            <ac:spMk id="509" creationId="{760CEE94-0C19-4F4D-9829-E6770F386078}"/>
          </ac:spMkLst>
        </pc:spChg>
        <pc:spChg chg="mod">
          <ac:chgData name="Stalin Jacob Wilson Packia Dhas" userId="050d7d71-3621-4503-95e8-1c9a9d962492" providerId="ADAL" clId="{00722E61-A757-4134-8CBB-8B7208677708}" dt="2026-02-23T10:53:19.954" v="1178"/>
          <ac:spMkLst>
            <pc:docMk/>
            <pc:sldMk cId="15678437" sldId="1063"/>
            <ac:spMk id="510" creationId="{1CD804C0-1C37-4DB6-88A5-8847D35F1483}"/>
          </ac:spMkLst>
        </pc:spChg>
        <pc:spChg chg="mod">
          <ac:chgData name="Stalin Jacob Wilson Packia Dhas" userId="050d7d71-3621-4503-95e8-1c9a9d962492" providerId="ADAL" clId="{00722E61-A757-4134-8CBB-8B7208677708}" dt="2026-02-23T10:53:19.954" v="1180"/>
          <ac:spMkLst>
            <pc:docMk/>
            <pc:sldMk cId="15678437" sldId="1063"/>
            <ac:spMk id="511" creationId="{C0CC9F77-88CB-40A7-9394-140801464E19}"/>
          </ac:spMkLst>
        </pc:spChg>
        <pc:spChg chg="mod">
          <ac:chgData name="Stalin Jacob Wilson Packia Dhas" userId="050d7d71-3621-4503-95e8-1c9a9d962492" providerId="ADAL" clId="{00722E61-A757-4134-8CBB-8B7208677708}" dt="2026-02-23T10:53:19.954" v="1182"/>
          <ac:spMkLst>
            <pc:docMk/>
            <pc:sldMk cId="15678437" sldId="1063"/>
            <ac:spMk id="512" creationId="{137E08D7-2894-4F71-B4B8-7EB73446CE7F}"/>
          </ac:spMkLst>
        </pc:spChg>
        <pc:spChg chg="mod">
          <ac:chgData name="Stalin Jacob Wilson Packia Dhas" userId="050d7d71-3621-4503-95e8-1c9a9d962492" providerId="ADAL" clId="{00722E61-A757-4134-8CBB-8B7208677708}" dt="2026-02-23T10:53:19.956" v="1184"/>
          <ac:spMkLst>
            <pc:docMk/>
            <pc:sldMk cId="15678437" sldId="1063"/>
            <ac:spMk id="513" creationId="{A70C70D7-8378-4751-B1E8-D84C25AE6BA5}"/>
          </ac:spMkLst>
        </pc:spChg>
        <pc:spChg chg="mod">
          <ac:chgData name="Stalin Jacob Wilson Packia Dhas" userId="050d7d71-3621-4503-95e8-1c9a9d962492" providerId="ADAL" clId="{00722E61-A757-4134-8CBB-8B7208677708}" dt="2026-02-23T10:53:19.956" v="1186"/>
          <ac:spMkLst>
            <pc:docMk/>
            <pc:sldMk cId="15678437" sldId="1063"/>
            <ac:spMk id="514" creationId="{25BF9DD2-D09F-41BC-8A78-E992F5213BFC}"/>
          </ac:spMkLst>
        </pc:spChg>
        <pc:spChg chg="mod">
          <ac:chgData name="Stalin Jacob Wilson Packia Dhas" userId="050d7d71-3621-4503-95e8-1c9a9d962492" providerId="ADAL" clId="{00722E61-A757-4134-8CBB-8B7208677708}" dt="2026-02-23T10:53:19.956" v="1188"/>
          <ac:spMkLst>
            <pc:docMk/>
            <pc:sldMk cId="15678437" sldId="1063"/>
            <ac:spMk id="515" creationId="{26B43865-AE40-481F-9EA5-6E2559BFB918}"/>
          </ac:spMkLst>
        </pc:spChg>
        <pc:spChg chg="mod">
          <ac:chgData name="Stalin Jacob Wilson Packia Dhas" userId="050d7d71-3621-4503-95e8-1c9a9d962492" providerId="ADAL" clId="{00722E61-A757-4134-8CBB-8B7208677708}" dt="2026-02-23T10:53:19.956" v="1190"/>
          <ac:spMkLst>
            <pc:docMk/>
            <pc:sldMk cId="15678437" sldId="1063"/>
            <ac:spMk id="516" creationId="{65A53616-13AA-4C1B-A7E2-9835E4346E75}"/>
          </ac:spMkLst>
        </pc:spChg>
        <pc:spChg chg="mod">
          <ac:chgData name="Stalin Jacob Wilson Packia Dhas" userId="050d7d71-3621-4503-95e8-1c9a9d962492" providerId="ADAL" clId="{00722E61-A757-4134-8CBB-8B7208677708}" dt="2026-02-23T10:53:19.956" v="1192"/>
          <ac:spMkLst>
            <pc:docMk/>
            <pc:sldMk cId="15678437" sldId="1063"/>
            <ac:spMk id="517" creationId="{49DBDF57-07A8-40C9-AAF1-0CDA449FEB41}"/>
          </ac:spMkLst>
        </pc:spChg>
        <pc:spChg chg="mod">
          <ac:chgData name="Stalin Jacob Wilson Packia Dhas" userId="050d7d71-3621-4503-95e8-1c9a9d962492" providerId="ADAL" clId="{00722E61-A757-4134-8CBB-8B7208677708}" dt="2026-02-23T10:53:19.956" v="1194"/>
          <ac:spMkLst>
            <pc:docMk/>
            <pc:sldMk cId="15678437" sldId="1063"/>
            <ac:spMk id="518" creationId="{E99F530E-76EB-47BA-83E9-3212206BBA07}"/>
          </ac:spMkLst>
        </pc:spChg>
        <pc:spChg chg="mod">
          <ac:chgData name="Stalin Jacob Wilson Packia Dhas" userId="050d7d71-3621-4503-95e8-1c9a9d962492" providerId="ADAL" clId="{00722E61-A757-4134-8CBB-8B7208677708}" dt="2026-02-23T10:53:19.956" v="1196"/>
          <ac:spMkLst>
            <pc:docMk/>
            <pc:sldMk cId="15678437" sldId="1063"/>
            <ac:spMk id="519" creationId="{60D9BBFE-B6E8-4505-9BB6-E940D86CE2C4}"/>
          </ac:spMkLst>
        </pc:spChg>
        <pc:spChg chg="mod">
          <ac:chgData name="Stalin Jacob Wilson Packia Dhas" userId="050d7d71-3621-4503-95e8-1c9a9d962492" providerId="ADAL" clId="{00722E61-A757-4134-8CBB-8B7208677708}" dt="2026-02-23T10:53:19.956" v="1198"/>
          <ac:spMkLst>
            <pc:docMk/>
            <pc:sldMk cId="15678437" sldId="1063"/>
            <ac:spMk id="520" creationId="{A2928BF8-291C-4363-93B1-1FE4A589DC6E}"/>
          </ac:spMkLst>
        </pc:spChg>
        <pc:spChg chg="mod">
          <ac:chgData name="Stalin Jacob Wilson Packia Dhas" userId="050d7d71-3621-4503-95e8-1c9a9d962492" providerId="ADAL" clId="{00722E61-A757-4134-8CBB-8B7208677708}" dt="2026-02-23T10:53:19.956" v="1200"/>
          <ac:spMkLst>
            <pc:docMk/>
            <pc:sldMk cId="15678437" sldId="1063"/>
            <ac:spMk id="521" creationId="{5DB5108D-1F79-4ACD-BD70-C3E6B616401A}"/>
          </ac:spMkLst>
        </pc:spChg>
        <pc:spChg chg="mod">
          <ac:chgData name="Stalin Jacob Wilson Packia Dhas" userId="050d7d71-3621-4503-95e8-1c9a9d962492" providerId="ADAL" clId="{00722E61-A757-4134-8CBB-8B7208677708}" dt="2026-02-23T10:53:19.956" v="1202"/>
          <ac:spMkLst>
            <pc:docMk/>
            <pc:sldMk cId="15678437" sldId="1063"/>
            <ac:spMk id="522" creationId="{E28E8313-0E05-4FC1-B01E-60AC4C7F18F5}"/>
          </ac:spMkLst>
        </pc:spChg>
        <pc:spChg chg="mod">
          <ac:chgData name="Stalin Jacob Wilson Packia Dhas" userId="050d7d71-3621-4503-95e8-1c9a9d962492" providerId="ADAL" clId="{00722E61-A757-4134-8CBB-8B7208677708}" dt="2026-02-23T10:53:19.956" v="1204"/>
          <ac:spMkLst>
            <pc:docMk/>
            <pc:sldMk cId="15678437" sldId="1063"/>
            <ac:spMk id="523" creationId="{B82E72F3-C5F1-41A0-BB9E-B8AA624FB491}"/>
          </ac:spMkLst>
        </pc:spChg>
        <pc:spChg chg="mod">
          <ac:chgData name="Stalin Jacob Wilson Packia Dhas" userId="050d7d71-3621-4503-95e8-1c9a9d962492" providerId="ADAL" clId="{00722E61-A757-4134-8CBB-8B7208677708}" dt="2026-02-23T10:53:19.964" v="1206"/>
          <ac:spMkLst>
            <pc:docMk/>
            <pc:sldMk cId="15678437" sldId="1063"/>
            <ac:spMk id="524" creationId="{6741C3EE-CC3D-4DEE-BE25-D9AB6C1FDF6D}"/>
          </ac:spMkLst>
        </pc:spChg>
        <pc:spChg chg="mod">
          <ac:chgData name="Stalin Jacob Wilson Packia Dhas" userId="050d7d71-3621-4503-95e8-1c9a9d962492" providerId="ADAL" clId="{00722E61-A757-4134-8CBB-8B7208677708}" dt="2026-02-23T10:53:19.964" v="1208"/>
          <ac:spMkLst>
            <pc:docMk/>
            <pc:sldMk cId="15678437" sldId="1063"/>
            <ac:spMk id="525" creationId="{61E86519-8B8A-4ACE-8F65-C86F7699E4AA}"/>
          </ac:spMkLst>
        </pc:spChg>
        <pc:spChg chg="mod">
          <ac:chgData name="Stalin Jacob Wilson Packia Dhas" userId="050d7d71-3621-4503-95e8-1c9a9d962492" providerId="ADAL" clId="{00722E61-A757-4134-8CBB-8B7208677708}" dt="2026-02-23T10:53:19.964" v="1210"/>
          <ac:spMkLst>
            <pc:docMk/>
            <pc:sldMk cId="15678437" sldId="1063"/>
            <ac:spMk id="526" creationId="{03B7673E-891F-460A-A878-5E0AFA4ED222}"/>
          </ac:spMkLst>
        </pc:spChg>
        <pc:spChg chg="mod">
          <ac:chgData name="Stalin Jacob Wilson Packia Dhas" userId="050d7d71-3621-4503-95e8-1c9a9d962492" providerId="ADAL" clId="{00722E61-A757-4134-8CBB-8B7208677708}" dt="2026-02-23T10:53:19.966" v="1212"/>
          <ac:spMkLst>
            <pc:docMk/>
            <pc:sldMk cId="15678437" sldId="1063"/>
            <ac:spMk id="527" creationId="{F4509CE7-6E7E-49F3-9DA0-7BFE8E2F469D}"/>
          </ac:spMkLst>
        </pc:spChg>
        <pc:spChg chg="mod">
          <ac:chgData name="Stalin Jacob Wilson Packia Dhas" userId="050d7d71-3621-4503-95e8-1c9a9d962492" providerId="ADAL" clId="{00722E61-A757-4134-8CBB-8B7208677708}" dt="2026-02-23T10:53:19.966" v="1214"/>
          <ac:spMkLst>
            <pc:docMk/>
            <pc:sldMk cId="15678437" sldId="1063"/>
            <ac:spMk id="528" creationId="{4865E80B-403F-436F-A9A3-17D499C6AC1F}"/>
          </ac:spMkLst>
        </pc:spChg>
        <pc:spChg chg="mod">
          <ac:chgData name="Stalin Jacob Wilson Packia Dhas" userId="050d7d71-3621-4503-95e8-1c9a9d962492" providerId="ADAL" clId="{00722E61-A757-4134-8CBB-8B7208677708}" dt="2026-02-23T10:53:19.966" v="1216"/>
          <ac:spMkLst>
            <pc:docMk/>
            <pc:sldMk cId="15678437" sldId="1063"/>
            <ac:spMk id="529" creationId="{5AF89338-33F6-4644-B094-505061031E16}"/>
          </ac:spMkLst>
        </pc:spChg>
        <pc:spChg chg="mod">
          <ac:chgData name="Stalin Jacob Wilson Packia Dhas" userId="050d7d71-3621-4503-95e8-1c9a9d962492" providerId="ADAL" clId="{00722E61-A757-4134-8CBB-8B7208677708}" dt="2026-02-23T10:53:19.966" v="1218"/>
          <ac:spMkLst>
            <pc:docMk/>
            <pc:sldMk cId="15678437" sldId="1063"/>
            <ac:spMk id="530" creationId="{9F2BED2E-834A-402D-A5E2-88621FC7F295}"/>
          </ac:spMkLst>
        </pc:spChg>
        <pc:spChg chg="mod">
          <ac:chgData name="Stalin Jacob Wilson Packia Dhas" userId="050d7d71-3621-4503-95e8-1c9a9d962492" providerId="ADAL" clId="{00722E61-A757-4134-8CBB-8B7208677708}" dt="2026-02-23T10:53:19.966" v="1220"/>
          <ac:spMkLst>
            <pc:docMk/>
            <pc:sldMk cId="15678437" sldId="1063"/>
            <ac:spMk id="531" creationId="{785C4CFA-0D50-4121-9DB8-9448A064087B}"/>
          </ac:spMkLst>
        </pc:spChg>
        <pc:spChg chg="mod">
          <ac:chgData name="Stalin Jacob Wilson Packia Dhas" userId="050d7d71-3621-4503-95e8-1c9a9d962492" providerId="ADAL" clId="{00722E61-A757-4134-8CBB-8B7208677708}" dt="2026-02-23T10:53:19.966" v="1222"/>
          <ac:spMkLst>
            <pc:docMk/>
            <pc:sldMk cId="15678437" sldId="1063"/>
            <ac:spMk id="532" creationId="{E00C9E32-40DF-4470-B302-C763F14939B0}"/>
          </ac:spMkLst>
        </pc:spChg>
        <pc:spChg chg="mod">
          <ac:chgData name="Stalin Jacob Wilson Packia Dhas" userId="050d7d71-3621-4503-95e8-1c9a9d962492" providerId="ADAL" clId="{00722E61-A757-4134-8CBB-8B7208677708}" dt="2026-02-23T10:53:19.966" v="1224"/>
          <ac:spMkLst>
            <pc:docMk/>
            <pc:sldMk cId="15678437" sldId="1063"/>
            <ac:spMk id="533" creationId="{69C868B8-5533-4181-BE97-97945027EBCF}"/>
          </ac:spMkLst>
        </pc:spChg>
        <pc:spChg chg="mod">
          <ac:chgData name="Stalin Jacob Wilson Packia Dhas" userId="050d7d71-3621-4503-95e8-1c9a9d962492" providerId="ADAL" clId="{00722E61-A757-4134-8CBB-8B7208677708}" dt="2026-02-23T10:53:19.966" v="1226"/>
          <ac:spMkLst>
            <pc:docMk/>
            <pc:sldMk cId="15678437" sldId="1063"/>
            <ac:spMk id="534" creationId="{351CE3B3-6B64-4C36-8E64-DD65E0EC1243}"/>
          </ac:spMkLst>
        </pc:spChg>
        <pc:spChg chg="mod">
          <ac:chgData name="Stalin Jacob Wilson Packia Dhas" userId="050d7d71-3621-4503-95e8-1c9a9d962492" providerId="ADAL" clId="{00722E61-A757-4134-8CBB-8B7208677708}" dt="2026-02-23T10:53:19.966" v="1228"/>
          <ac:spMkLst>
            <pc:docMk/>
            <pc:sldMk cId="15678437" sldId="1063"/>
            <ac:spMk id="535" creationId="{03E0E314-66B4-4CA5-B941-C4F104F91A88}"/>
          </ac:spMkLst>
        </pc:spChg>
        <pc:spChg chg="mod">
          <ac:chgData name="Stalin Jacob Wilson Packia Dhas" userId="050d7d71-3621-4503-95e8-1c9a9d962492" providerId="ADAL" clId="{00722E61-A757-4134-8CBB-8B7208677708}" dt="2026-02-23T10:53:19.966" v="1230"/>
          <ac:spMkLst>
            <pc:docMk/>
            <pc:sldMk cId="15678437" sldId="1063"/>
            <ac:spMk id="536" creationId="{36D62336-26DE-4765-8C84-E883853B01B4}"/>
          </ac:spMkLst>
        </pc:spChg>
        <pc:spChg chg="mod">
          <ac:chgData name="Stalin Jacob Wilson Packia Dhas" userId="050d7d71-3621-4503-95e8-1c9a9d962492" providerId="ADAL" clId="{00722E61-A757-4134-8CBB-8B7208677708}" dt="2026-02-23T10:53:19.966" v="1232"/>
          <ac:spMkLst>
            <pc:docMk/>
            <pc:sldMk cId="15678437" sldId="1063"/>
            <ac:spMk id="537" creationId="{54636A9E-DDBA-42E3-A155-701552987B91}"/>
          </ac:spMkLst>
        </pc:spChg>
        <pc:spChg chg="mod">
          <ac:chgData name="Stalin Jacob Wilson Packia Dhas" userId="050d7d71-3621-4503-95e8-1c9a9d962492" providerId="ADAL" clId="{00722E61-A757-4134-8CBB-8B7208677708}" dt="2026-02-23T10:53:19.966" v="1234"/>
          <ac:spMkLst>
            <pc:docMk/>
            <pc:sldMk cId="15678437" sldId="1063"/>
            <ac:spMk id="538" creationId="{F4E624BE-73A6-49E4-918F-5D49B754B7CE}"/>
          </ac:spMkLst>
        </pc:spChg>
        <pc:spChg chg="mod">
          <ac:chgData name="Stalin Jacob Wilson Packia Dhas" userId="050d7d71-3621-4503-95e8-1c9a9d962492" providerId="ADAL" clId="{00722E61-A757-4134-8CBB-8B7208677708}" dt="2026-02-23T10:53:19.974" v="1236"/>
          <ac:spMkLst>
            <pc:docMk/>
            <pc:sldMk cId="15678437" sldId="1063"/>
            <ac:spMk id="539" creationId="{665024CF-1566-4014-A07A-7D94E406214A}"/>
          </ac:spMkLst>
        </pc:spChg>
        <pc:spChg chg="mod">
          <ac:chgData name="Stalin Jacob Wilson Packia Dhas" userId="050d7d71-3621-4503-95e8-1c9a9d962492" providerId="ADAL" clId="{00722E61-A757-4134-8CBB-8B7208677708}" dt="2026-02-23T10:53:19.974" v="1238"/>
          <ac:spMkLst>
            <pc:docMk/>
            <pc:sldMk cId="15678437" sldId="1063"/>
            <ac:spMk id="540" creationId="{F49F869E-30C1-49F2-B4ED-BC9525C07D9E}"/>
          </ac:spMkLst>
        </pc:spChg>
        <pc:spChg chg="mod">
          <ac:chgData name="Stalin Jacob Wilson Packia Dhas" userId="050d7d71-3621-4503-95e8-1c9a9d962492" providerId="ADAL" clId="{00722E61-A757-4134-8CBB-8B7208677708}" dt="2026-02-23T10:53:19.974" v="1240"/>
          <ac:spMkLst>
            <pc:docMk/>
            <pc:sldMk cId="15678437" sldId="1063"/>
            <ac:spMk id="541" creationId="{FD3AFAD5-D15E-4FA0-BB62-064679B51B59}"/>
          </ac:spMkLst>
        </pc:spChg>
        <pc:spChg chg="mod">
          <ac:chgData name="Stalin Jacob Wilson Packia Dhas" userId="050d7d71-3621-4503-95e8-1c9a9d962492" providerId="ADAL" clId="{00722E61-A757-4134-8CBB-8B7208677708}" dt="2026-02-23T10:53:19.976" v="1242"/>
          <ac:spMkLst>
            <pc:docMk/>
            <pc:sldMk cId="15678437" sldId="1063"/>
            <ac:spMk id="542" creationId="{36AE16A2-AF0D-47AF-9E0A-1FF1A9B05AFB}"/>
          </ac:spMkLst>
        </pc:spChg>
        <pc:spChg chg="mod">
          <ac:chgData name="Stalin Jacob Wilson Packia Dhas" userId="050d7d71-3621-4503-95e8-1c9a9d962492" providerId="ADAL" clId="{00722E61-A757-4134-8CBB-8B7208677708}" dt="2026-02-23T10:53:19.976" v="1244"/>
          <ac:spMkLst>
            <pc:docMk/>
            <pc:sldMk cId="15678437" sldId="1063"/>
            <ac:spMk id="543" creationId="{2548B60B-07FE-4F2A-A9D0-57AE34CDA0DC}"/>
          </ac:spMkLst>
        </pc:spChg>
        <pc:spChg chg="mod">
          <ac:chgData name="Stalin Jacob Wilson Packia Dhas" userId="050d7d71-3621-4503-95e8-1c9a9d962492" providerId="ADAL" clId="{00722E61-A757-4134-8CBB-8B7208677708}" dt="2026-02-23T10:53:19.976" v="1246"/>
          <ac:spMkLst>
            <pc:docMk/>
            <pc:sldMk cId="15678437" sldId="1063"/>
            <ac:spMk id="544" creationId="{C2949349-1EF5-4346-8382-847DF5F933D4}"/>
          </ac:spMkLst>
        </pc:spChg>
        <pc:spChg chg="mod">
          <ac:chgData name="Stalin Jacob Wilson Packia Dhas" userId="050d7d71-3621-4503-95e8-1c9a9d962492" providerId="ADAL" clId="{00722E61-A757-4134-8CBB-8B7208677708}" dt="2026-02-23T10:53:19.976" v="1248"/>
          <ac:spMkLst>
            <pc:docMk/>
            <pc:sldMk cId="15678437" sldId="1063"/>
            <ac:spMk id="545" creationId="{81B171B1-F062-4A15-90AA-A24D6262BC34}"/>
          </ac:spMkLst>
        </pc:spChg>
        <pc:spChg chg="mod">
          <ac:chgData name="Stalin Jacob Wilson Packia Dhas" userId="050d7d71-3621-4503-95e8-1c9a9d962492" providerId="ADAL" clId="{00722E61-A757-4134-8CBB-8B7208677708}" dt="2026-02-23T10:53:19.976" v="1250"/>
          <ac:spMkLst>
            <pc:docMk/>
            <pc:sldMk cId="15678437" sldId="1063"/>
            <ac:spMk id="546" creationId="{64C4A232-C369-46CF-8F08-992C464DE2A3}"/>
          </ac:spMkLst>
        </pc:spChg>
        <pc:spChg chg="mod">
          <ac:chgData name="Stalin Jacob Wilson Packia Dhas" userId="050d7d71-3621-4503-95e8-1c9a9d962492" providerId="ADAL" clId="{00722E61-A757-4134-8CBB-8B7208677708}" dt="2026-02-23T10:53:19.976" v="1252"/>
          <ac:spMkLst>
            <pc:docMk/>
            <pc:sldMk cId="15678437" sldId="1063"/>
            <ac:spMk id="547" creationId="{E2FBF3A8-F0EA-4AFC-8487-CE1C908F6FFC}"/>
          </ac:spMkLst>
        </pc:spChg>
        <pc:spChg chg="mod">
          <ac:chgData name="Stalin Jacob Wilson Packia Dhas" userId="050d7d71-3621-4503-95e8-1c9a9d962492" providerId="ADAL" clId="{00722E61-A757-4134-8CBB-8B7208677708}" dt="2026-02-23T10:53:19.976" v="1254"/>
          <ac:spMkLst>
            <pc:docMk/>
            <pc:sldMk cId="15678437" sldId="1063"/>
            <ac:spMk id="548" creationId="{062B6EB6-12A4-4902-8B73-45B3383FD004}"/>
          </ac:spMkLst>
        </pc:spChg>
        <pc:spChg chg="mod">
          <ac:chgData name="Stalin Jacob Wilson Packia Dhas" userId="050d7d71-3621-4503-95e8-1c9a9d962492" providerId="ADAL" clId="{00722E61-A757-4134-8CBB-8B7208677708}" dt="2026-02-23T10:53:19.976" v="1256"/>
          <ac:spMkLst>
            <pc:docMk/>
            <pc:sldMk cId="15678437" sldId="1063"/>
            <ac:spMk id="549" creationId="{31ABBDA1-F7D6-4DBE-9AEB-570FD4C7EFAD}"/>
          </ac:spMkLst>
        </pc:spChg>
        <pc:spChg chg="mod">
          <ac:chgData name="Stalin Jacob Wilson Packia Dhas" userId="050d7d71-3621-4503-95e8-1c9a9d962492" providerId="ADAL" clId="{00722E61-A757-4134-8CBB-8B7208677708}" dt="2026-02-23T10:53:19.976" v="1258"/>
          <ac:spMkLst>
            <pc:docMk/>
            <pc:sldMk cId="15678437" sldId="1063"/>
            <ac:spMk id="550" creationId="{2F56AED6-0A06-4518-8EC2-184A7F58EBE4}"/>
          </ac:spMkLst>
        </pc:spChg>
        <pc:spChg chg="mod">
          <ac:chgData name="Stalin Jacob Wilson Packia Dhas" userId="050d7d71-3621-4503-95e8-1c9a9d962492" providerId="ADAL" clId="{00722E61-A757-4134-8CBB-8B7208677708}" dt="2026-02-23T10:53:19.976" v="1260"/>
          <ac:spMkLst>
            <pc:docMk/>
            <pc:sldMk cId="15678437" sldId="1063"/>
            <ac:spMk id="551" creationId="{5B080D50-4552-42E6-A44F-624DAD514E51}"/>
          </ac:spMkLst>
        </pc:spChg>
        <pc:spChg chg="mod">
          <ac:chgData name="Stalin Jacob Wilson Packia Dhas" userId="050d7d71-3621-4503-95e8-1c9a9d962492" providerId="ADAL" clId="{00722E61-A757-4134-8CBB-8B7208677708}" dt="2026-02-23T10:53:19.976" v="1262"/>
          <ac:spMkLst>
            <pc:docMk/>
            <pc:sldMk cId="15678437" sldId="1063"/>
            <ac:spMk id="552" creationId="{55D1C2FE-9514-4225-B987-09925A87667B}"/>
          </ac:spMkLst>
        </pc:spChg>
        <pc:spChg chg="mod">
          <ac:chgData name="Stalin Jacob Wilson Packia Dhas" userId="050d7d71-3621-4503-95e8-1c9a9d962492" providerId="ADAL" clId="{00722E61-A757-4134-8CBB-8B7208677708}" dt="2026-02-23T10:53:19.976" v="1264"/>
          <ac:spMkLst>
            <pc:docMk/>
            <pc:sldMk cId="15678437" sldId="1063"/>
            <ac:spMk id="553" creationId="{B4873BBD-04A5-4645-87DB-E0F80967A4E7}"/>
          </ac:spMkLst>
        </pc:spChg>
        <pc:spChg chg="mod">
          <ac:chgData name="Stalin Jacob Wilson Packia Dhas" userId="050d7d71-3621-4503-95e8-1c9a9d962492" providerId="ADAL" clId="{00722E61-A757-4134-8CBB-8B7208677708}" dt="2026-02-23T10:53:19.984" v="1266"/>
          <ac:spMkLst>
            <pc:docMk/>
            <pc:sldMk cId="15678437" sldId="1063"/>
            <ac:spMk id="554" creationId="{7FA53F55-293E-4433-87F9-A754F3A336FA}"/>
          </ac:spMkLst>
        </pc:spChg>
        <pc:spChg chg="mod">
          <ac:chgData name="Stalin Jacob Wilson Packia Dhas" userId="050d7d71-3621-4503-95e8-1c9a9d962492" providerId="ADAL" clId="{00722E61-A757-4134-8CBB-8B7208677708}" dt="2026-02-23T10:53:19.984" v="1268"/>
          <ac:spMkLst>
            <pc:docMk/>
            <pc:sldMk cId="15678437" sldId="1063"/>
            <ac:spMk id="555" creationId="{5D52C176-8E8C-493F-B125-ADDAC1221633}"/>
          </ac:spMkLst>
        </pc:spChg>
        <pc:spChg chg="mod">
          <ac:chgData name="Stalin Jacob Wilson Packia Dhas" userId="050d7d71-3621-4503-95e8-1c9a9d962492" providerId="ADAL" clId="{00722E61-A757-4134-8CBB-8B7208677708}" dt="2026-02-23T10:53:19.984" v="1270"/>
          <ac:spMkLst>
            <pc:docMk/>
            <pc:sldMk cId="15678437" sldId="1063"/>
            <ac:spMk id="556" creationId="{856A254C-E839-4570-85F5-F76B755BDDAF}"/>
          </ac:spMkLst>
        </pc:spChg>
        <pc:spChg chg="mod">
          <ac:chgData name="Stalin Jacob Wilson Packia Dhas" userId="050d7d71-3621-4503-95e8-1c9a9d962492" providerId="ADAL" clId="{00722E61-A757-4134-8CBB-8B7208677708}" dt="2026-02-23T10:53:19.986" v="1272"/>
          <ac:spMkLst>
            <pc:docMk/>
            <pc:sldMk cId="15678437" sldId="1063"/>
            <ac:spMk id="557" creationId="{FD49C032-562B-492D-A39C-E5540DB7F9F1}"/>
          </ac:spMkLst>
        </pc:spChg>
        <pc:spChg chg="mod">
          <ac:chgData name="Stalin Jacob Wilson Packia Dhas" userId="050d7d71-3621-4503-95e8-1c9a9d962492" providerId="ADAL" clId="{00722E61-A757-4134-8CBB-8B7208677708}" dt="2026-02-23T10:53:19.986" v="1274"/>
          <ac:spMkLst>
            <pc:docMk/>
            <pc:sldMk cId="15678437" sldId="1063"/>
            <ac:spMk id="558" creationId="{3E3DCF44-4480-4C4E-AFD8-07014D15CA69}"/>
          </ac:spMkLst>
        </pc:spChg>
        <pc:spChg chg="mod">
          <ac:chgData name="Stalin Jacob Wilson Packia Dhas" userId="050d7d71-3621-4503-95e8-1c9a9d962492" providerId="ADAL" clId="{00722E61-A757-4134-8CBB-8B7208677708}" dt="2026-02-23T10:53:19.986" v="1276"/>
          <ac:spMkLst>
            <pc:docMk/>
            <pc:sldMk cId="15678437" sldId="1063"/>
            <ac:spMk id="559" creationId="{521CD0D0-2C67-404C-8AA5-1B6B7920DD2B}"/>
          </ac:spMkLst>
        </pc:spChg>
        <pc:spChg chg="mod">
          <ac:chgData name="Stalin Jacob Wilson Packia Dhas" userId="050d7d71-3621-4503-95e8-1c9a9d962492" providerId="ADAL" clId="{00722E61-A757-4134-8CBB-8B7208677708}" dt="2026-02-23T10:53:19.986" v="1278"/>
          <ac:spMkLst>
            <pc:docMk/>
            <pc:sldMk cId="15678437" sldId="1063"/>
            <ac:spMk id="560" creationId="{D1637A0C-EEC0-46E6-BFFE-7DBC5843CD5D}"/>
          </ac:spMkLst>
        </pc:spChg>
        <pc:spChg chg="mod">
          <ac:chgData name="Stalin Jacob Wilson Packia Dhas" userId="050d7d71-3621-4503-95e8-1c9a9d962492" providerId="ADAL" clId="{00722E61-A757-4134-8CBB-8B7208677708}" dt="2026-02-23T10:53:19.986" v="1280"/>
          <ac:spMkLst>
            <pc:docMk/>
            <pc:sldMk cId="15678437" sldId="1063"/>
            <ac:spMk id="561" creationId="{BF9C508C-3A09-452D-B09F-5EAB3AFCAB15}"/>
          </ac:spMkLst>
        </pc:spChg>
        <pc:spChg chg="mod">
          <ac:chgData name="Stalin Jacob Wilson Packia Dhas" userId="050d7d71-3621-4503-95e8-1c9a9d962492" providerId="ADAL" clId="{00722E61-A757-4134-8CBB-8B7208677708}" dt="2026-02-23T10:53:19.986" v="1282"/>
          <ac:spMkLst>
            <pc:docMk/>
            <pc:sldMk cId="15678437" sldId="1063"/>
            <ac:spMk id="562" creationId="{31861AF8-3763-4CDC-84FA-172A3C2B8E1B}"/>
          </ac:spMkLst>
        </pc:spChg>
        <pc:spChg chg="mod">
          <ac:chgData name="Stalin Jacob Wilson Packia Dhas" userId="050d7d71-3621-4503-95e8-1c9a9d962492" providerId="ADAL" clId="{00722E61-A757-4134-8CBB-8B7208677708}" dt="2026-02-23T10:53:19.986" v="1284"/>
          <ac:spMkLst>
            <pc:docMk/>
            <pc:sldMk cId="15678437" sldId="1063"/>
            <ac:spMk id="563" creationId="{9EF8B250-3610-450E-8E1E-ADB54C103062}"/>
          </ac:spMkLst>
        </pc:spChg>
        <pc:spChg chg="mod">
          <ac:chgData name="Stalin Jacob Wilson Packia Dhas" userId="050d7d71-3621-4503-95e8-1c9a9d962492" providerId="ADAL" clId="{00722E61-A757-4134-8CBB-8B7208677708}" dt="2026-02-23T10:53:19.986" v="1286"/>
          <ac:spMkLst>
            <pc:docMk/>
            <pc:sldMk cId="15678437" sldId="1063"/>
            <ac:spMk id="564" creationId="{4D938145-E382-4CE5-9D85-E94BF455F2B8}"/>
          </ac:spMkLst>
        </pc:spChg>
        <pc:spChg chg="mod">
          <ac:chgData name="Stalin Jacob Wilson Packia Dhas" userId="050d7d71-3621-4503-95e8-1c9a9d962492" providerId="ADAL" clId="{00722E61-A757-4134-8CBB-8B7208677708}" dt="2026-02-23T10:53:19.986" v="1288"/>
          <ac:spMkLst>
            <pc:docMk/>
            <pc:sldMk cId="15678437" sldId="1063"/>
            <ac:spMk id="565" creationId="{D1EDC703-AECA-41A5-9F4B-2EE5FCBD0004}"/>
          </ac:spMkLst>
        </pc:spChg>
        <pc:spChg chg="mod">
          <ac:chgData name="Stalin Jacob Wilson Packia Dhas" userId="050d7d71-3621-4503-95e8-1c9a9d962492" providerId="ADAL" clId="{00722E61-A757-4134-8CBB-8B7208677708}" dt="2026-02-23T10:53:19.986" v="1290"/>
          <ac:spMkLst>
            <pc:docMk/>
            <pc:sldMk cId="15678437" sldId="1063"/>
            <ac:spMk id="566" creationId="{A02BEAB4-4187-4417-8445-FBB23669FC50}"/>
          </ac:spMkLst>
        </pc:spChg>
        <pc:spChg chg="mod">
          <ac:chgData name="Stalin Jacob Wilson Packia Dhas" userId="050d7d71-3621-4503-95e8-1c9a9d962492" providerId="ADAL" clId="{00722E61-A757-4134-8CBB-8B7208677708}" dt="2026-02-23T10:53:19.992" v="1292"/>
          <ac:spMkLst>
            <pc:docMk/>
            <pc:sldMk cId="15678437" sldId="1063"/>
            <ac:spMk id="567" creationId="{74B9ECCC-310A-4F55-AAFD-9BFC2B22FB7B}"/>
          </ac:spMkLst>
        </pc:spChg>
        <pc:spChg chg="mod">
          <ac:chgData name="Stalin Jacob Wilson Packia Dhas" userId="050d7d71-3621-4503-95e8-1c9a9d962492" providerId="ADAL" clId="{00722E61-A757-4134-8CBB-8B7208677708}" dt="2026-02-23T10:53:19.992" v="1294"/>
          <ac:spMkLst>
            <pc:docMk/>
            <pc:sldMk cId="15678437" sldId="1063"/>
            <ac:spMk id="568" creationId="{D7CCB2A7-95EE-455E-AAAF-49F0E533054F}"/>
          </ac:spMkLst>
        </pc:spChg>
        <pc:spChg chg="mod">
          <ac:chgData name="Stalin Jacob Wilson Packia Dhas" userId="050d7d71-3621-4503-95e8-1c9a9d962492" providerId="ADAL" clId="{00722E61-A757-4134-8CBB-8B7208677708}" dt="2026-02-23T10:53:19.994" v="1296"/>
          <ac:spMkLst>
            <pc:docMk/>
            <pc:sldMk cId="15678437" sldId="1063"/>
            <ac:spMk id="569" creationId="{965CD191-8C60-4B2B-8232-92B17E1E9401}"/>
          </ac:spMkLst>
        </pc:spChg>
        <pc:spChg chg="mod">
          <ac:chgData name="Stalin Jacob Wilson Packia Dhas" userId="050d7d71-3621-4503-95e8-1c9a9d962492" providerId="ADAL" clId="{00722E61-A757-4134-8CBB-8B7208677708}" dt="2026-02-23T10:53:19.994" v="1298"/>
          <ac:spMkLst>
            <pc:docMk/>
            <pc:sldMk cId="15678437" sldId="1063"/>
            <ac:spMk id="570" creationId="{AEC8DD04-5D71-4A72-B9DE-1667DE07A9AA}"/>
          </ac:spMkLst>
        </pc:spChg>
        <pc:spChg chg="mod">
          <ac:chgData name="Stalin Jacob Wilson Packia Dhas" userId="050d7d71-3621-4503-95e8-1c9a9d962492" providerId="ADAL" clId="{00722E61-A757-4134-8CBB-8B7208677708}" dt="2026-02-23T10:53:19.994" v="1300"/>
          <ac:spMkLst>
            <pc:docMk/>
            <pc:sldMk cId="15678437" sldId="1063"/>
            <ac:spMk id="571" creationId="{8B325034-75FD-4A12-A771-B7C6A89DC096}"/>
          </ac:spMkLst>
        </pc:spChg>
        <pc:spChg chg="mod">
          <ac:chgData name="Stalin Jacob Wilson Packia Dhas" userId="050d7d71-3621-4503-95e8-1c9a9d962492" providerId="ADAL" clId="{00722E61-A757-4134-8CBB-8B7208677708}" dt="2026-02-23T10:53:19.996" v="1302"/>
          <ac:spMkLst>
            <pc:docMk/>
            <pc:sldMk cId="15678437" sldId="1063"/>
            <ac:spMk id="572" creationId="{AB121F0E-248D-4711-B26F-CED9AF3D3B24}"/>
          </ac:spMkLst>
        </pc:spChg>
        <pc:spChg chg="mod">
          <ac:chgData name="Stalin Jacob Wilson Packia Dhas" userId="050d7d71-3621-4503-95e8-1c9a9d962492" providerId="ADAL" clId="{00722E61-A757-4134-8CBB-8B7208677708}" dt="2026-02-23T10:53:19.996" v="1304"/>
          <ac:spMkLst>
            <pc:docMk/>
            <pc:sldMk cId="15678437" sldId="1063"/>
            <ac:spMk id="573" creationId="{BCFE2A97-A33C-49B2-B8E8-5BE0747A5D00}"/>
          </ac:spMkLst>
        </pc:spChg>
        <pc:spChg chg="mod">
          <ac:chgData name="Stalin Jacob Wilson Packia Dhas" userId="050d7d71-3621-4503-95e8-1c9a9d962492" providerId="ADAL" clId="{00722E61-A757-4134-8CBB-8B7208677708}" dt="2026-02-23T10:53:19.996" v="1306"/>
          <ac:spMkLst>
            <pc:docMk/>
            <pc:sldMk cId="15678437" sldId="1063"/>
            <ac:spMk id="574" creationId="{2DF3BCAA-0D78-4C34-B9F6-9E99A025DF3F}"/>
          </ac:spMkLst>
        </pc:spChg>
        <pc:spChg chg="mod">
          <ac:chgData name="Stalin Jacob Wilson Packia Dhas" userId="050d7d71-3621-4503-95e8-1c9a9d962492" providerId="ADAL" clId="{00722E61-A757-4134-8CBB-8B7208677708}" dt="2026-02-23T10:53:19.996" v="1308"/>
          <ac:spMkLst>
            <pc:docMk/>
            <pc:sldMk cId="15678437" sldId="1063"/>
            <ac:spMk id="575" creationId="{87F3AB71-313D-414A-8945-EDBD8C1C60FF}"/>
          </ac:spMkLst>
        </pc:spChg>
        <pc:spChg chg="mod">
          <ac:chgData name="Stalin Jacob Wilson Packia Dhas" userId="050d7d71-3621-4503-95e8-1c9a9d962492" providerId="ADAL" clId="{00722E61-A757-4134-8CBB-8B7208677708}" dt="2026-02-23T10:53:19.996" v="1310"/>
          <ac:spMkLst>
            <pc:docMk/>
            <pc:sldMk cId="15678437" sldId="1063"/>
            <ac:spMk id="576" creationId="{15C71E96-B16E-482A-8162-6DE8CADB784D}"/>
          </ac:spMkLst>
        </pc:spChg>
        <pc:spChg chg="mod">
          <ac:chgData name="Stalin Jacob Wilson Packia Dhas" userId="050d7d71-3621-4503-95e8-1c9a9d962492" providerId="ADAL" clId="{00722E61-A757-4134-8CBB-8B7208677708}" dt="2026-02-23T10:53:19.996" v="1312"/>
          <ac:spMkLst>
            <pc:docMk/>
            <pc:sldMk cId="15678437" sldId="1063"/>
            <ac:spMk id="577" creationId="{A1B8C0F0-7437-42A2-8A78-BF7E1939CE94}"/>
          </ac:spMkLst>
        </pc:spChg>
        <pc:spChg chg="mod">
          <ac:chgData name="Stalin Jacob Wilson Packia Dhas" userId="050d7d71-3621-4503-95e8-1c9a9d962492" providerId="ADAL" clId="{00722E61-A757-4134-8CBB-8B7208677708}" dt="2026-02-23T10:53:19.996" v="1314"/>
          <ac:spMkLst>
            <pc:docMk/>
            <pc:sldMk cId="15678437" sldId="1063"/>
            <ac:spMk id="578" creationId="{9CFF9660-0EE2-4441-9E74-43BEF04C0B87}"/>
          </ac:spMkLst>
        </pc:spChg>
        <pc:spChg chg="mod">
          <ac:chgData name="Stalin Jacob Wilson Packia Dhas" userId="050d7d71-3621-4503-95e8-1c9a9d962492" providerId="ADAL" clId="{00722E61-A757-4134-8CBB-8B7208677708}" dt="2026-02-23T10:53:19.996" v="1316"/>
          <ac:spMkLst>
            <pc:docMk/>
            <pc:sldMk cId="15678437" sldId="1063"/>
            <ac:spMk id="579" creationId="{A6F5E701-24A4-4CCB-8CD2-B3B991C61C24}"/>
          </ac:spMkLst>
        </pc:spChg>
        <pc:spChg chg="mod">
          <ac:chgData name="Stalin Jacob Wilson Packia Dhas" userId="050d7d71-3621-4503-95e8-1c9a9d962492" providerId="ADAL" clId="{00722E61-A757-4134-8CBB-8B7208677708}" dt="2026-02-23T10:53:19.996" v="1318"/>
          <ac:spMkLst>
            <pc:docMk/>
            <pc:sldMk cId="15678437" sldId="1063"/>
            <ac:spMk id="580" creationId="{9A09DEF2-3E68-4050-B9DB-FF0C4CB80B28}"/>
          </ac:spMkLst>
        </pc:spChg>
        <pc:spChg chg="mod">
          <ac:chgData name="Stalin Jacob Wilson Packia Dhas" userId="050d7d71-3621-4503-95e8-1c9a9d962492" providerId="ADAL" clId="{00722E61-A757-4134-8CBB-8B7208677708}" dt="2026-02-23T10:53:19.996" v="1320"/>
          <ac:spMkLst>
            <pc:docMk/>
            <pc:sldMk cId="15678437" sldId="1063"/>
            <ac:spMk id="581" creationId="{EF318A11-3D67-4027-A13A-A107835F94FD}"/>
          </ac:spMkLst>
        </pc:spChg>
        <pc:spChg chg="mod">
          <ac:chgData name="Stalin Jacob Wilson Packia Dhas" userId="050d7d71-3621-4503-95e8-1c9a9d962492" providerId="ADAL" clId="{00722E61-A757-4134-8CBB-8B7208677708}" dt="2026-02-23T10:53:19.996" v="1322"/>
          <ac:spMkLst>
            <pc:docMk/>
            <pc:sldMk cId="15678437" sldId="1063"/>
            <ac:spMk id="582" creationId="{566B3610-2BC2-44D1-82E2-537054B624FD}"/>
          </ac:spMkLst>
        </pc:spChg>
        <pc:spChg chg="mod">
          <ac:chgData name="Stalin Jacob Wilson Packia Dhas" userId="050d7d71-3621-4503-95e8-1c9a9d962492" providerId="ADAL" clId="{00722E61-A757-4134-8CBB-8B7208677708}" dt="2026-02-23T10:53:19.996" v="1324"/>
          <ac:spMkLst>
            <pc:docMk/>
            <pc:sldMk cId="15678437" sldId="1063"/>
            <ac:spMk id="583" creationId="{1D85319B-433A-405B-BBE9-C3513CADC433}"/>
          </ac:spMkLst>
        </pc:spChg>
        <pc:spChg chg="mod">
          <ac:chgData name="Stalin Jacob Wilson Packia Dhas" userId="050d7d71-3621-4503-95e8-1c9a9d962492" providerId="ADAL" clId="{00722E61-A757-4134-8CBB-8B7208677708}" dt="2026-02-23T10:53:20.004" v="1326"/>
          <ac:spMkLst>
            <pc:docMk/>
            <pc:sldMk cId="15678437" sldId="1063"/>
            <ac:spMk id="584" creationId="{E5DC2AC0-9F9B-45E5-882F-C882EC5F72C7}"/>
          </ac:spMkLst>
        </pc:spChg>
        <pc:spChg chg="mod">
          <ac:chgData name="Stalin Jacob Wilson Packia Dhas" userId="050d7d71-3621-4503-95e8-1c9a9d962492" providerId="ADAL" clId="{00722E61-A757-4134-8CBB-8B7208677708}" dt="2026-02-23T10:53:20.004" v="1328"/>
          <ac:spMkLst>
            <pc:docMk/>
            <pc:sldMk cId="15678437" sldId="1063"/>
            <ac:spMk id="585" creationId="{8A547F09-FA84-4E7D-B545-748BFD194CFD}"/>
          </ac:spMkLst>
        </pc:spChg>
        <pc:spChg chg="mod">
          <ac:chgData name="Stalin Jacob Wilson Packia Dhas" userId="050d7d71-3621-4503-95e8-1c9a9d962492" providerId="ADAL" clId="{00722E61-A757-4134-8CBB-8B7208677708}" dt="2026-02-23T10:53:20.004" v="1330"/>
          <ac:spMkLst>
            <pc:docMk/>
            <pc:sldMk cId="15678437" sldId="1063"/>
            <ac:spMk id="586" creationId="{0C1399B8-0C65-407B-AA78-CF6A37161168}"/>
          </ac:spMkLst>
        </pc:spChg>
        <pc:spChg chg="mod">
          <ac:chgData name="Stalin Jacob Wilson Packia Dhas" userId="050d7d71-3621-4503-95e8-1c9a9d962492" providerId="ADAL" clId="{00722E61-A757-4134-8CBB-8B7208677708}" dt="2026-02-23T10:53:20.006" v="1332"/>
          <ac:spMkLst>
            <pc:docMk/>
            <pc:sldMk cId="15678437" sldId="1063"/>
            <ac:spMk id="587" creationId="{89F3BCE1-830D-4A9A-9B9E-50ADBC97EBFB}"/>
          </ac:spMkLst>
        </pc:spChg>
        <pc:spChg chg="mod">
          <ac:chgData name="Stalin Jacob Wilson Packia Dhas" userId="050d7d71-3621-4503-95e8-1c9a9d962492" providerId="ADAL" clId="{00722E61-A757-4134-8CBB-8B7208677708}" dt="2026-02-23T10:53:20.006" v="1334"/>
          <ac:spMkLst>
            <pc:docMk/>
            <pc:sldMk cId="15678437" sldId="1063"/>
            <ac:spMk id="588" creationId="{79EC98B9-93A3-4B8F-B508-0FBF6588E2A0}"/>
          </ac:spMkLst>
        </pc:spChg>
        <pc:spChg chg="mod">
          <ac:chgData name="Stalin Jacob Wilson Packia Dhas" userId="050d7d71-3621-4503-95e8-1c9a9d962492" providerId="ADAL" clId="{00722E61-A757-4134-8CBB-8B7208677708}" dt="2026-02-23T10:53:20.006" v="1336"/>
          <ac:spMkLst>
            <pc:docMk/>
            <pc:sldMk cId="15678437" sldId="1063"/>
            <ac:spMk id="589" creationId="{B46CCC07-87B3-458F-9B77-F4CC320FC551}"/>
          </ac:spMkLst>
        </pc:spChg>
        <pc:spChg chg="mod">
          <ac:chgData name="Stalin Jacob Wilson Packia Dhas" userId="050d7d71-3621-4503-95e8-1c9a9d962492" providerId="ADAL" clId="{00722E61-A757-4134-8CBB-8B7208677708}" dt="2026-02-23T10:53:20.006" v="1338"/>
          <ac:spMkLst>
            <pc:docMk/>
            <pc:sldMk cId="15678437" sldId="1063"/>
            <ac:spMk id="590" creationId="{04070ACA-BE15-4B4E-83F6-3E63C64A9FC3}"/>
          </ac:spMkLst>
        </pc:spChg>
        <pc:spChg chg="mod">
          <ac:chgData name="Stalin Jacob Wilson Packia Dhas" userId="050d7d71-3621-4503-95e8-1c9a9d962492" providerId="ADAL" clId="{00722E61-A757-4134-8CBB-8B7208677708}" dt="2026-02-23T10:53:20.006" v="1340"/>
          <ac:spMkLst>
            <pc:docMk/>
            <pc:sldMk cId="15678437" sldId="1063"/>
            <ac:spMk id="591" creationId="{A5999FAE-AF60-4026-91C1-0A72F96DAB7C}"/>
          </ac:spMkLst>
        </pc:spChg>
        <pc:spChg chg="mod">
          <ac:chgData name="Stalin Jacob Wilson Packia Dhas" userId="050d7d71-3621-4503-95e8-1c9a9d962492" providerId="ADAL" clId="{00722E61-A757-4134-8CBB-8B7208677708}" dt="2026-02-23T10:53:20.006" v="1342"/>
          <ac:spMkLst>
            <pc:docMk/>
            <pc:sldMk cId="15678437" sldId="1063"/>
            <ac:spMk id="592" creationId="{4E7A403E-6E77-45B9-9BA9-A2BBBF8CBD29}"/>
          </ac:spMkLst>
        </pc:spChg>
        <pc:spChg chg="mod">
          <ac:chgData name="Stalin Jacob Wilson Packia Dhas" userId="050d7d71-3621-4503-95e8-1c9a9d962492" providerId="ADAL" clId="{00722E61-A757-4134-8CBB-8B7208677708}" dt="2026-02-23T10:53:20.006" v="1344"/>
          <ac:spMkLst>
            <pc:docMk/>
            <pc:sldMk cId="15678437" sldId="1063"/>
            <ac:spMk id="593" creationId="{BD9061B0-FBC1-4DAE-B04E-500E33A04CE5}"/>
          </ac:spMkLst>
        </pc:spChg>
        <pc:spChg chg="mod">
          <ac:chgData name="Stalin Jacob Wilson Packia Dhas" userId="050d7d71-3621-4503-95e8-1c9a9d962492" providerId="ADAL" clId="{00722E61-A757-4134-8CBB-8B7208677708}" dt="2026-02-23T10:53:20.006" v="1346"/>
          <ac:spMkLst>
            <pc:docMk/>
            <pc:sldMk cId="15678437" sldId="1063"/>
            <ac:spMk id="594" creationId="{98C252DF-543B-4445-9FC2-6BB069B4FECF}"/>
          </ac:spMkLst>
        </pc:spChg>
        <pc:spChg chg="mod">
          <ac:chgData name="Stalin Jacob Wilson Packia Dhas" userId="050d7d71-3621-4503-95e8-1c9a9d962492" providerId="ADAL" clId="{00722E61-A757-4134-8CBB-8B7208677708}" dt="2026-02-23T10:53:20.006" v="1348"/>
          <ac:spMkLst>
            <pc:docMk/>
            <pc:sldMk cId="15678437" sldId="1063"/>
            <ac:spMk id="595" creationId="{EAE2B3A4-F219-4947-9048-DA84ED3F27AA}"/>
          </ac:spMkLst>
        </pc:spChg>
        <pc:spChg chg="mod">
          <ac:chgData name="Stalin Jacob Wilson Packia Dhas" userId="050d7d71-3621-4503-95e8-1c9a9d962492" providerId="ADAL" clId="{00722E61-A757-4134-8CBB-8B7208677708}" dt="2026-02-23T10:53:20.006" v="1350"/>
          <ac:spMkLst>
            <pc:docMk/>
            <pc:sldMk cId="15678437" sldId="1063"/>
            <ac:spMk id="596" creationId="{FCE3DCF4-8B02-42E7-B710-77CC403ADB0A}"/>
          </ac:spMkLst>
        </pc:spChg>
        <pc:spChg chg="mod">
          <ac:chgData name="Stalin Jacob Wilson Packia Dhas" userId="050d7d71-3621-4503-95e8-1c9a9d962492" providerId="ADAL" clId="{00722E61-A757-4134-8CBB-8B7208677708}" dt="2026-02-23T10:53:20.006" v="1352"/>
          <ac:spMkLst>
            <pc:docMk/>
            <pc:sldMk cId="15678437" sldId="1063"/>
            <ac:spMk id="597" creationId="{B25B3BF1-8E71-41BC-99A6-ECA4775E8C91}"/>
          </ac:spMkLst>
        </pc:spChg>
        <pc:spChg chg="mod">
          <ac:chgData name="Stalin Jacob Wilson Packia Dhas" userId="050d7d71-3621-4503-95e8-1c9a9d962492" providerId="ADAL" clId="{00722E61-A757-4134-8CBB-8B7208677708}" dt="2026-02-23T10:53:20.006" v="1354"/>
          <ac:spMkLst>
            <pc:docMk/>
            <pc:sldMk cId="15678437" sldId="1063"/>
            <ac:spMk id="598" creationId="{D6A242E9-1677-42D6-8412-C344CDD269AE}"/>
          </ac:spMkLst>
        </pc:spChg>
        <pc:spChg chg="mod">
          <ac:chgData name="Stalin Jacob Wilson Packia Dhas" userId="050d7d71-3621-4503-95e8-1c9a9d962492" providerId="ADAL" clId="{00722E61-A757-4134-8CBB-8B7208677708}" dt="2026-02-23T10:53:20.014" v="1356"/>
          <ac:spMkLst>
            <pc:docMk/>
            <pc:sldMk cId="15678437" sldId="1063"/>
            <ac:spMk id="599" creationId="{8DCD33D1-DD37-4D42-B105-0E3BD1EE47D8}"/>
          </ac:spMkLst>
        </pc:spChg>
        <pc:spChg chg="mod">
          <ac:chgData name="Stalin Jacob Wilson Packia Dhas" userId="050d7d71-3621-4503-95e8-1c9a9d962492" providerId="ADAL" clId="{00722E61-A757-4134-8CBB-8B7208677708}" dt="2026-02-23T10:53:20.014" v="1358"/>
          <ac:spMkLst>
            <pc:docMk/>
            <pc:sldMk cId="15678437" sldId="1063"/>
            <ac:spMk id="600" creationId="{9AD78FE2-7F3F-47D9-B285-49CCBE41A710}"/>
          </ac:spMkLst>
        </pc:spChg>
        <pc:spChg chg="mod">
          <ac:chgData name="Stalin Jacob Wilson Packia Dhas" userId="050d7d71-3621-4503-95e8-1c9a9d962492" providerId="ADAL" clId="{00722E61-A757-4134-8CBB-8B7208677708}" dt="2026-02-23T10:53:20.014" v="1360"/>
          <ac:spMkLst>
            <pc:docMk/>
            <pc:sldMk cId="15678437" sldId="1063"/>
            <ac:spMk id="601" creationId="{AB0D58D4-C749-4CF6-A308-C2C4228C8D3B}"/>
          </ac:spMkLst>
        </pc:spChg>
        <pc:spChg chg="mod">
          <ac:chgData name="Stalin Jacob Wilson Packia Dhas" userId="050d7d71-3621-4503-95e8-1c9a9d962492" providerId="ADAL" clId="{00722E61-A757-4134-8CBB-8B7208677708}" dt="2026-02-23T10:53:20.016" v="1362"/>
          <ac:spMkLst>
            <pc:docMk/>
            <pc:sldMk cId="15678437" sldId="1063"/>
            <ac:spMk id="602" creationId="{2494B658-AF04-473A-A5FC-3C9B3F26DEC0}"/>
          </ac:spMkLst>
        </pc:spChg>
        <pc:spChg chg="mod">
          <ac:chgData name="Stalin Jacob Wilson Packia Dhas" userId="050d7d71-3621-4503-95e8-1c9a9d962492" providerId="ADAL" clId="{00722E61-A757-4134-8CBB-8B7208677708}" dt="2026-02-23T10:53:20.016" v="1364"/>
          <ac:spMkLst>
            <pc:docMk/>
            <pc:sldMk cId="15678437" sldId="1063"/>
            <ac:spMk id="603" creationId="{0037232E-BEAB-4352-8595-06F49ED02F51}"/>
          </ac:spMkLst>
        </pc:spChg>
        <pc:spChg chg="mod">
          <ac:chgData name="Stalin Jacob Wilson Packia Dhas" userId="050d7d71-3621-4503-95e8-1c9a9d962492" providerId="ADAL" clId="{00722E61-A757-4134-8CBB-8B7208677708}" dt="2026-02-23T10:53:20.016" v="1366"/>
          <ac:spMkLst>
            <pc:docMk/>
            <pc:sldMk cId="15678437" sldId="1063"/>
            <ac:spMk id="604" creationId="{34A963C8-DD1A-4F40-8C88-511CF14B9612}"/>
          </ac:spMkLst>
        </pc:spChg>
        <pc:spChg chg="mod">
          <ac:chgData name="Stalin Jacob Wilson Packia Dhas" userId="050d7d71-3621-4503-95e8-1c9a9d962492" providerId="ADAL" clId="{00722E61-A757-4134-8CBB-8B7208677708}" dt="2026-02-23T10:53:20.016" v="1368"/>
          <ac:spMkLst>
            <pc:docMk/>
            <pc:sldMk cId="15678437" sldId="1063"/>
            <ac:spMk id="605" creationId="{303E631D-E751-402A-93B0-DC53973E6EB0}"/>
          </ac:spMkLst>
        </pc:spChg>
        <pc:spChg chg="mod">
          <ac:chgData name="Stalin Jacob Wilson Packia Dhas" userId="050d7d71-3621-4503-95e8-1c9a9d962492" providerId="ADAL" clId="{00722E61-A757-4134-8CBB-8B7208677708}" dt="2026-02-23T10:53:20.016" v="1370"/>
          <ac:spMkLst>
            <pc:docMk/>
            <pc:sldMk cId="15678437" sldId="1063"/>
            <ac:spMk id="606" creationId="{D309D4B1-99AC-4B38-9035-D9831B910D7C}"/>
          </ac:spMkLst>
        </pc:spChg>
        <pc:spChg chg="mod">
          <ac:chgData name="Stalin Jacob Wilson Packia Dhas" userId="050d7d71-3621-4503-95e8-1c9a9d962492" providerId="ADAL" clId="{00722E61-A757-4134-8CBB-8B7208677708}" dt="2026-02-23T10:53:20.016" v="1372"/>
          <ac:spMkLst>
            <pc:docMk/>
            <pc:sldMk cId="15678437" sldId="1063"/>
            <ac:spMk id="607" creationId="{0D90A761-9423-4134-AB20-771432878D31}"/>
          </ac:spMkLst>
        </pc:spChg>
        <pc:spChg chg="mod">
          <ac:chgData name="Stalin Jacob Wilson Packia Dhas" userId="050d7d71-3621-4503-95e8-1c9a9d962492" providerId="ADAL" clId="{00722E61-A757-4134-8CBB-8B7208677708}" dt="2026-02-23T10:53:20.016" v="1374"/>
          <ac:spMkLst>
            <pc:docMk/>
            <pc:sldMk cId="15678437" sldId="1063"/>
            <ac:spMk id="608" creationId="{3EE6981F-5438-42B9-BD10-CFDB7BF6CE82}"/>
          </ac:spMkLst>
        </pc:spChg>
        <pc:spChg chg="mod">
          <ac:chgData name="Stalin Jacob Wilson Packia Dhas" userId="050d7d71-3621-4503-95e8-1c9a9d962492" providerId="ADAL" clId="{00722E61-A757-4134-8CBB-8B7208677708}" dt="2026-02-23T10:53:20.016" v="1376"/>
          <ac:spMkLst>
            <pc:docMk/>
            <pc:sldMk cId="15678437" sldId="1063"/>
            <ac:spMk id="609" creationId="{00B45F14-9D0B-4013-93D5-3DDC499D00DA}"/>
          </ac:spMkLst>
        </pc:spChg>
        <pc:spChg chg="mod">
          <ac:chgData name="Stalin Jacob Wilson Packia Dhas" userId="050d7d71-3621-4503-95e8-1c9a9d962492" providerId="ADAL" clId="{00722E61-A757-4134-8CBB-8B7208677708}" dt="2026-02-23T10:53:20.016" v="1378"/>
          <ac:spMkLst>
            <pc:docMk/>
            <pc:sldMk cId="15678437" sldId="1063"/>
            <ac:spMk id="610" creationId="{9F2E708F-7D78-42FF-B0A6-582004836D9A}"/>
          </ac:spMkLst>
        </pc:spChg>
        <pc:spChg chg="mod">
          <ac:chgData name="Stalin Jacob Wilson Packia Dhas" userId="050d7d71-3621-4503-95e8-1c9a9d962492" providerId="ADAL" clId="{00722E61-A757-4134-8CBB-8B7208677708}" dt="2026-02-23T10:53:20.016" v="1380"/>
          <ac:spMkLst>
            <pc:docMk/>
            <pc:sldMk cId="15678437" sldId="1063"/>
            <ac:spMk id="611" creationId="{7CDF1086-AE61-4A24-8715-E3F25252C581}"/>
          </ac:spMkLst>
        </pc:spChg>
        <pc:spChg chg="mod">
          <ac:chgData name="Stalin Jacob Wilson Packia Dhas" userId="050d7d71-3621-4503-95e8-1c9a9d962492" providerId="ADAL" clId="{00722E61-A757-4134-8CBB-8B7208677708}" dt="2026-02-23T10:53:20.016" v="1382"/>
          <ac:spMkLst>
            <pc:docMk/>
            <pc:sldMk cId="15678437" sldId="1063"/>
            <ac:spMk id="612" creationId="{FF3385CB-FFD4-4C2E-B768-5C9A1E0BEE13}"/>
          </ac:spMkLst>
        </pc:spChg>
        <pc:spChg chg="mod">
          <ac:chgData name="Stalin Jacob Wilson Packia Dhas" userId="050d7d71-3621-4503-95e8-1c9a9d962492" providerId="ADAL" clId="{00722E61-A757-4134-8CBB-8B7208677708}" dt="2026-02-23T10:53:20.016" v="1384"/>
          <ac:spMkLst>
            <pc:docMk/>
            <pc:sldMk cId="15678437" sldId="1063"/>
            <ac:spMk id="613" creationId="{62A58366-D66B-40C6-93B5-5C9BC120ED30}"/>
          </ac:spMkLst>
        </pc:spChg>
        <pc:spChg chg="mod">
          <ac:chgData name="Stalin Jacob Wilson Packia Dhas" userId="050d7d71-3621-4503-95e8-1c9a9d962492" providerId="ADAL" clId="{00722E61-A757-4134-8CBB-8B7208677708}" dt="2026-02-23T10:53:20.025" v="1386"/>
          <ac:spMkLst>
            <pc:docMk/>
            <pc:sldMk cId="15678437" sldId="1063"/>
            <ac:spMk id="614" creationId="{5243068F-6100-453C-A7A5-4A0922757686}"/>
          </ac:spMkLst>
        </pc:spChg>
        <pc:spChg chg="mod">
          <ac:chgData name="Stalin Jacob Wilson Packia Dhas" userId="050d7d71-3621-4503-95e8-1c9a9d962492" providerId="ADAL" clId="{00722E61-A757-4134-8CBB-8B7208677708}" dt="2026-02-23T10:53:20.025" v="1388"/>
          <ac:spMkLst>
            <pc:docMk/>
            <pc:sldMk cId="15678437" sldId="1063"/>
            <ac:spMk id="615" creationId="{B061643E-B34E-4F27-B5BB-88B1393CBE0B}"/>
          </ac:spMkLst>
        </pc:spChg>
        <pc:spChg chg="mod">
          <ac:chgData name="Stalin Jacob Wilson Packia Dhas" userId="050d7d71-3621-4503-95e8-1c9a9d962492" providerId="ADAL" clId="{00722E61-A757-4134-8CBB-8B7208677708}" dt="2026-02-23T10:53:20.025" v="1390"/>
          <ac:spMkLst>
            <pc:docMk/>
            <pc:sldMk cId="15678437" sldId="1063"/>
            <ac:spMk id="616" creationId="{33A66555-B17E-4273-8D2D-FACFC970E1D3}"/>
          </ac:spMkLst>
        </pc:spChg>
        <pc:spChg chg="mod">
          <ac:chgData name="Stalin Jacob Wilson Packia Dhas" userId="050d7d71-3621-4503-95e8-1c9a9d962492" providerId="ADAL" clId="{00722E61-A757-4134-8CBB-8B7208677708}" dt="2026-02-23T10:53:20.027" v="1392"/>
          <ac:spMkLst>
            <pc:docMk/>
            <pc:sldMk cId="15678437" sldId="1063"/>
            <ac:spMk id="617" creationId="{F4023B44-0B47-40FB-A0E3-E06374E87BF0}"/>
          </ac:spMkLst>
        </pc:spChg>
        <pc:spChg chg="mod">
          <ac:chgData name="Stalin Jacob Wilson Packia Dhas" userId="050d7d71-3621-4503-95e8-1c9a9d962492" providerId="ADAL" clId="{00722E61-A757-4134-8CBB-8B7208677708}" dt="2026-02-23T10:53:20.027" v="1394"/>
          <ac:spMkLst>
            <pc:docMk/>
            <pc:sldMk cId="15678437" sldId="1063"/>
            <ac:spMk id="618" creationId="{8104C3CB-6267-408C-8261-0911CB56D771}"/>
          </ac:spMkLst>
        </pc:spChg>
        <pc:spChg chg="mod">
          <ac:chgData name="Stalin Jacob Wilson Packia Dhas" userId="050d7d71-3621-4503-95e8-1c9a9d962492" providerId="ADAL" clId="{00722E61-A757-4134-8CBB-8B7208677708}" dt="2026-02-23T10:53:20.027" v="1396"/>
          <ac:spMkLst>
            <pc:docMk/>
            <pc:sldMk cId="15678437" sldId="1063"/>
            <ac:spMk id="619" creationId="{F53FEAE1-0A9E-43D6-9F0F-31D128AB96B9}"/>
          </ac:spMkLst>
        </pc:spChg>
        <pc:spChg chg="mod">
          <ac:chgData name="Stalin Jacob Wilson Packia Dhas" userId="050d7d71-3621-4503-95e8-1c9a9d962492" providerId="ADAL" clId="{00722E61-A757-4134-8CBB-8B7208677708}" dt="2026-02-23T10:53:20.027" v="1398"/>
          <ac:spMkLst>
            <pc:docMk/>
            <pc:sldMk cId="15678437" sldId="1063"/>
            <ac:spMk id="620" creationId="{6D58729D-EF8D-418D-901F-CF6A8CADE266}"/>
          </ac:spMkLst>
        </pc:spChg>
        <pc:spChg chg="mod">
          <ac:chgData name="Stalin Jacob Wilson Packia Dhas" userId="050d7d71-3621-4503-95e8-1c9a9d962492" providerId="ADAL" clId="{00722E61-A757-4134-8CBB-8B7208677708}" dt="2026-02-23T10:53:20.027" v="1400"/>
          <ac:spMkLst>
            <pc:docMk/>
            <pc:sldMk cId="15678437" sldId="1063"/>
            <ac:spMk id="621" creationId="{8BE63AA0-7727-416C-89EF-0070FC866798}"/>
          </ac:spMkLst>
        </pc:spChg>
        <pc:spChg chg="mod">
          <ac:chgData name="Stalin Jacob Wilson Packia Dhas" userId="050d7d71-3621-4503-95e8-1c9a9d962492" providerId="ADAL" clId="{00722E61-A757-4134-8CBB-8B7208677708}" dt="2026-02-23T10:53:20.027" v="1402"/>
          <ac:spMkLst>
            <pc:docMk/>
            <pc:sldMk cId="15678437" sldId="1063"/>
            <ac:spMk id="622" creationId="{420D8714-BD9D-4B14-A481-E60D6A07B3F9}"/>
          </ac:spMkLst>
        </pc:spChg>
        <pc:spChg chg="mod">
          <ac:chgData name="Stalin Jacob Wilson Packia Dhas" userId="050d7d71-3621-4503-95e8-1c9a9d962492" providerId="ADAL" clId="{00722E61-A757-4134-8CBB-8B7208677708}" dt="2026-02-23T10:53:20.027" v="1404"/>
          <ac:spMkLst>
            <pc:docMk/>
            <pc:sldMk cId="15678437" sldId="1063"/>
            <ac:spMk id="623" creationId="{E0921628-E8AD-4640-9ABC-43830F14A138}"/>
          </ac:spMkLst>
        </pc:spChg>
        <pc:spChg chg="mod">
          <ac:chgData name="Stalin Jacob Wilson Packia Dhas" userId="050d7d71-3621-4503-95e8-1c9a9d962492" providerId="ADAL" clId="{00722E61-A757-4134-8CBB-8B7208677708}" dt="2026-02-23T10:53:20.027" v="1406"/>
          <ac:spMkLst>
            <pc:docMk/>
            <pc:sldMk cId="15678437" sldId="1063"/>
            <ac:spMk id="624" creationId="{3898C25C-F6A0-4CBC-913D-6AECCA473B6E}"/>
          </ac:spMkLst>
        </pc:spChg>
        <pc:spChg chg="mod">
          <ac:chgData name="Stalin Jacob Wilson Packia Dhas" userId="050d7d71-3621-4503-95e8-1c9a9d962492" providerId="ADAL" clId="{00722E61-A757-4134-8CBB-8B7208677708}" dt="2026-02-23T10:53:20.027" v="1408"/>
          <ac:spMkLst>
            <pc:docMk/>
            <pc:sldMk cId="15678437" sldId="1063"/>
            <ac:spMk id="625" creationId="{B9D632B9-9BC8-40CA-8129-8C1A43DACB78}"/>
          </ac:spMkLst>
        </pc:spChg>
        <pc:spChg chg="mod">
          <ac:chgData name="Stalin Jacob Wilson Packia Dhas" userId="050d7d71-3621-4503-95e8-1c9a9d962492" providerId="ADAL" clId="{00722E61-A757-4134-8CBB-8B7208677708}" dt="2026-02-23T10:53:20.027" v="1410"/>
          <ac:spMkLst>
            <pc:docMk/>
            <pc:sldMk cId="15678437" sldId="1063"/>
            <ac:spMk id="626" creationId="{706D9AF8-3DC9-4F68-9A31-BFD83B63F236}"/>
          </ac:spMkLst>
        </pc:spChg>
        <pc:spChg chg="mod">
          <ac:chgData name="Stalin Jacob Wilson Packia Dhas" userId="050d7d71-3621-4503-95e8-1c9a9d962492" providerId="ADAL" clId="{00722E61-A757-4134-8CBB-8B7208677708}" dt="2026-02-23T10:53:20.027" v="1412"/>
          <ac:spMkLst>
            <pc:docMk/>
            <pc:sldMk cId="15678437" sldId="1063"/>
            <ac:spMk id="627" creationId="{E49DE4C3-9E2C-40D0-8931-5B0CEDEE2202}"/>
          </ac:spMkLst>
        </pc:spChg>
        <pc:spChg chg="mod">
          <ac:chgData name="Stalin Jacob Wilson Packia Dhas" userId="050d7d71-3621-4503-95e8-1c9a9d962492" providerId="ADAL" clId="{00722E61-A757-4134-8CBB-8B7208677708}" dt="2026-02-23T10:53:20.027" v="1414"/>
          <ac:spMkLst>
            <pc:docMk/>
            <pc:sldMk cId="15678437" sldId="1063"/>
            <ac:spMk id="628" creationId="{F38C235E-6E58-430D-BDF7-67A54F7784C8}"/>
          </ac:spMkLst>
        </pc:spChg>
        <pc:spChg chg="mod">
          <ac:chgData name="Stalin Jacob Wilson Packia Dhas" userId="050d7d71-3621-4503-95e8-1c9a9d962492" providerId="ADAL" clId="{00722E61-A757-4134-8CBB-8B7208677708}" dt="2026-02-23T10:53:20.035" v="1416"/>
          <ac:spMkLst>
            <pc:docMk/>
            <pc:sldMk cId="15678437" sldId="1063"/>
            <ac:spMk id="629" creationId="{51EED2AE-82B6-499A-808A-E587A751CF08}"/>
          </ac:spMkLst>
        </pc:spChg>
        <pc:spChg chg="mod">
          <ac:chgData name="Stalin Jacob Wilson Packia Dhas" userId="050d7d71-3621-4503-95e8-1c9a9d962492" providerId="ADAL" clId="{00722E61-A757-4134-8CBB-8B7208677708}" dt="2026-02-23T10:53:20.035" v="1418"/>
          <ac:spMkLst>
            <pc:docMk/>
            <pc:sldMk cId="15678437" sldId="1063"/>
            <ac:spMk id="630" creationId="{6282D0ED-3E4D-4888-8748-B107B5EFCB4B}"/>
          </ac:spMkLst>
        </pc:spChg>
        <pc:spChg chg="mod">
          <ac:chgData name="Stalin Jacob Wilson Packia Dhas" userId="050d7d71-3621-4503-95e8-1c9a9d962492" providerId="ADAL" clId="{00722E61-A757-4134-8CBB-8B7208677708}" dt="2026-02-23T10:53:20.035" v="1420"/>
          <ac:spMkLst>
            <pc:docMk/>
            <pc:sldMk cId="15678437" sldId="1063"/>
            <ac:spMk id="631" creationId="{C55FE802-0FAB-4274-8879-FBA51B3D009B}"/>
          </ac:spMkLst>
        </pc:spChg>
        <pc:spChg chg="mod">
          <ac:chgData name="Stalin Jacob Wilson Packia Dhas" userId="050d7d71-3621-4503-95e8-1c9a9d962492" providerId="ADAL" clId="{00722E61-A757-4134-8CBB-8B7208677708}" dt="2026-02-23T10:53:20.037" v="1422"/>
          <ac:spMkLst>
            <pc:docMk/>
            <pc:sldMk cId="15678437" sldId="1063"/>
            <ac:spMk id="632" creationId="{6C53BA26-E7BC-420D-8E20-EB0DD3D1135E}"/>
          </ac:spMkLst>
        </pc:spChg>
        <pc:spChg chg="mod">
          <ac:chgData name="Stalin Jacob Wilson Packia Dhas" userId="050d7d71-3621-4503-95e8-1c9a9d962492" providerId="ADAL" clId="{00722E61-A757-4134-8CBB-8B7208677708}" dt="2026-02-23T10:53:20.037" v="1424"/>
          <ac:spMkLst>
            <pc:docMk/>
            <pc:sldMk cId="15678437" sldId="1063"/>
            <ac:spMk id="633" creationId="{DD38EFFE-A05C-4D72-83AA-BA9919500E34}"/>
          </ac:spMkLst>
        </pc:spChg>
        <pc:spChg chg="mod">
          <ac:chgData name="Stalin Jacob Wilson Packia Dhas" userId="050d7d71-3621-4503-95e8-1c9a9d962492" providerId="ADAL" clId="{00722E61-A757-4134-8CBB-8B7208677708}" dt="2026-02-23T10:53:20.037" v="1426"/>
          <ac:spMkLst>
            <pc:docMk/>
            <pc:sldMk cId="15678437" sldId="1063"/>
            <ac:spMk id="634" creationId="{1DC691E8-18CB-474E-83C6-410887CAABB1}"/>
          </ac:spMkLst>
        </pc:spChg>
        <pc:spChg chg="mod">
          <ac:chgData name="Stalin Jacob Wilson Packia Dhas" userId="050d7d71-3621-4503-95e8-1c9a9d962492" providerId="ADAL" clId="{00722E61-A757-4134-8CBB-8B7208677708}" dt="2026-02-23T10:53:20.037" v="1428"/>
          <ac:spMkLst>
            <pc:docMk/>
            <pc:sldMk cId="15678437" sldId="1063"/>
            <ac:spMk id="635" creationId="{93642604-081F-4FC4-9E15-46ABAC910FEA}"/>
          </ac:spMkLst>
        </pc:spChg>
        <pc:spChg chg="mod">
          <ac:chgData name="Stalin Jacob Wilson Packia Dhas" userId="050d7d71-3621-4503-95e8-1c9a9d962492" providerId="ADAL" clId="{00722E61-A757-4134-8CBB-8B7208677708}" dt="2026-02-23T10:53:20.037" v="1430"/>
          <ac:spMkLst>
            <pc:docMk/>
            <pc:sldMk cId="15678437" sldId="1063"/>
            <ac:spMk id="636" creationId="{15A37346-289E-447A-A2C7-E22288F71E48}"/>
          </ac:spMkLst>
        </pc:spChg>
        <pc:spChg chg="mod">
          <ac:chgData name="Stalin Jacob Wilson Packia Dhas" userId="050d7d71-3621-4503-95e8-1c9a9d962492" providerId="ADAL" clId="{00722E61-A757-4134-8CBB-8B7208677708}" dt="2026-02-23T10:53:20.037" v="1432"/>
          <ac:spMkLst>
            <pc:docMk/>
            <pc:sldMk cId="15678437" sldId="1063"/>
            <ac:spMk id="637" creationId="{F00363BE-5CC6-405B-B454-8DE8FFC3FD67}"/>
          </ac:spMkLst>
        </pc:spChg>
        <pc:spChg chg="mod">
          <ac:chgData name="Stalin Jacob Wilson Packia Dhas" userId="050d7d71-3621-4503-95e8-1c9a9d962492" providerId="ADAL" clId="{00722E61-A757-4134-8CBB-8B7208677708}" dt="2026-02-23T10:53:20.037" v="1434"/>
          <ac:spMkLst>
            <pc:docMk/>
            <pc:sldMk cId="15678437" sldId="1063"/>
            <ac:spMk id="638" creationId="{2BDEDF59-99C7-4DF3-9450-B0644E9A08B3}"/>
          </ac:spMkLst>
        </pc:spChg>
        <pc:spChg chg="mod">
          <ac:chgData name="Stalin Jacob Wilson Packia Dhas" userId="050d7d71-3621-4503-95e8-1c9a9d962492" providerId="ADAL" clId="{00722E61-A757-4134-8CBB-8B7208677708}" dt="2026-02-23T10:53:20.037" v="1436"/>
          <ac:spMkLst>
            <pc:docMk/>
            <pc:sldMk cId="15678437" sldId="1063"/>
            <ac:spMk id="639" creationId="{C879AB09-6BAE-4569-8008-148F550E5C66}"/>
          </ac:spMkLst>
        </pc:spChg>
        <pc:spChg chg="mod">
          <ac:chgData name="Stalin Jacob Wilson Packia Dhas" userId="050d7d71-3621-4503-95e8-1c9a9d962492" providerId="ADAL" clId="{00722E61-A757-4134-8CBB-8B7208677708}" dt="2026-02-23T10:53:20.037" v="1438"/>
          <ac:spMkLst>
            <pc:docMk/>
            <pc:sldMk cId="15678437" sldId="1063"/>
            <ac:spMk id="640" creationId="{3E6E582F-29BA-437D-A420-CF3E4621F856}"/>
          </ac:spMkLst>
        </pc:spChg>
        <pc:spChg chg="mod">
          <ac:chgData name="Stalin Jacob Wilson Packia Dhas" userId="050d7d71-3621-4503-95e8-1c9a9d962492" providerId="ADAL" clId="{00722E61-A757-4134-8CBB-8B7208677708}" dt="2026-02-23T10:53:20.037" v="1440"/>
          <ac:spMkLst>
            <pc:docMk/>
            <pc:sldMk cId="15678437" sldId="1063"/>
            <ac:spMk id="641" creationId="{3D3C90C0-E3F2-480B-A318-D1E608D512DC}"/>
          </ac:spMkLst>
        </pc:spChg>
        <pc:spChg chg="mod">
          <ac:chgData name="Stalin Jacob Wilson Packia Dhas" userId="050d7d71-3621-4503-95e8-1c9a9d962492" providerId="ADAL" clId="{00722E61-A757-4134-8CBB-8B7208677708}" dt="2026-02-23T10:53:20.037" v="1442"/>
          <ac:spMkLst>
            <pc:docMk/>
            <pc:sldMk cId="15678437" sldId="1063"/>
            <ac:spMk id="642" creationId="{39C07C49-5AD1-4009-B6A7-F42FF90C9D54}"/>
          </ac:spMkLst>
        </pc:spChg>
        <pc:spChg chg="mod">
          <ac:chgData name="Stalin Jacob Wilson Packia Dhas" userId="050d7d71-3621-4503-95e8-1c9a9d962492" providerId="ADAL" clId="{00722E61-A757-4134-8CBB-8B7208677708}" dt="2026-02-23T10:53:20.037" v="1444"/>
          <ac:spMkLst>
            <pc:docMk/>
            <pc:sldMk cId="15678437" sldId="1063"/>
            <ac:spMk id="643" creationId="{9E79E8DF-2A89-41A7-A7E4-7821A06ADC8A}"/>
          </ac:spMkLst>
        </pc:spChg>
        <pc:spChg chg="mod">
          <ac:chgData name="Stalin Jacob Wilson Packia Dhas" userId="050d7d71-3621-4503-95e8-1c9a9d962492" providerId="ADAL" clId="{00722E61-A757-4134-8CBB-8B7208677708}" dt="2026-02-23T10:53:20.045" v="1446"/>
          <ac:spMkLst>
            <pc:docMk/>
            <pc:sldMk cId="15678437" sldId="1063"/>
            <ac:spMk id="644" creationId="{7C84B3A3-20C2-46EF-895A-7D302CD83620}"/>
          </ac:spMkLst>
        </pc:spChg>
        <pc:spChg chg="mod">
          <ac:chgData name="Stalin Jacob Wilson Packia Dhas" userId="050d7d71-3621-4503-95e8-1c9a9d962492" providerId="ADAL" clId="{00722E61-A757-4134-8CBB-8B7208677708}" dt="2026-02-23T10:53:20.045" v="1448"/>
          <ac:spMkLst>
            <pc:docMk/>
            <pc:sldMk cId="15678437" sldId="1063"/>
            <ac:spMk id="645" creationId="{6B259715-E1B2-42D7-8AA6-49317FC730B2}"/>
          </ac:spMkLst>
        </pc:spChg>
        <pc:spChg chg="mod">
          <ac:chgData name="Stalin Jacob Wilson Packia Dhas" userId="050d7d71-3621-4503-95e8-1c9a9d962492" providerId="ADAL" clId="{00722E61-A757-4134-8CBB-8B7208677708}" dt="2026-02-23T10:53:20.045" v="1450"/>
          <ac:spMkLst>
            <pc:docMk/>
            <pc:sldMk cId="15678437" sldId="1063"/>
            <ac:spMk id="646" creationId="{4EC4C051-0967-4A86-B00D-BC98F5CEC116}"/>
          </ac:spMkLst>
        </pc:spChg>
        <pc:spChg chg="mod">
          <ac:chgData name="Stalin Jacob Wilson Packia Dhas" userId="050d7d71-3621-4503-95e8-1c9a9d962492" providerId="ADAL" clId="{00722E61-A757-4134-8CBB-8B7208677708}" dt="2026-02-23T10:53:20.047" v="1452"/>
          <ac:spMkLst>
            <pc:docMk/>
            <pc:sldMk cId="15678437" sldId="1063"/>
            <ac:spMk id="647" creationId="{7D12D506-22EC-4FB1-9870-0565EC21B626}"/>
          </ac:spMkLst>
        </pc:spChg>
        <pc:spChg chg="mod">
          <ac:chgData name="Stalin Jacob Wilson Packia Dhas" userId="050d7d71-3621-4503-95e8-1c9a9d962492" providerId="ADAL" clId="{00722E61-A757-4134-8CBB-8B7208677708}" dt="2026-02-23T10:53:20.047" v="1454"/>
          <ac:spMkLst>
            <pc:docMk/>
            <pc:sldMk cId="15678437" sldId="1063"/>
            <ac:spMk id="648" creationId="{F8F5054F-1CC3-4D99-9462-5AC62C623682}"/>
          </ac:spMkLst>
        </pc:spChg>
        <pc:spChg chg="mod">
          <ac:chgData name="Stalin Jacob Wilson Packia Dhas" userId="050d7d71-3621-4503-95e8-1c9a9d962492" providerId="ADAL" clId="{00722E61-A757-4134-8CBB-8B7208677708}" dt="2026-02-23T10:53:20.047" v="1456"/>
          <ac:spMkLst>
            <pc:docMk/>
            <pc:sldMk cId="15678437" sldId="1063"/>
            <ac:spMk id="649" creationId="{436E4149-B6A9-463F-9020-1190727AE27A}"/>
          </ac:spMkLst>
        </pc:spChg>
        <pc:spChg chg="mod">
          <ac:chgData name="Stalin Jacob Wilson Packia Dhas" userId="050d7d71-3621-4503-95e8-1c9a9d962492" providerId="ADAL" clId="{00722E61-A757-4134-8CBB-8B7208677708}" dt="2026-02-23T10:53:20.047" v="1458"/>
          <ac:spMkLst>
            <pc:docMk/>
            <pc:sldMk cId="15678437" sldId="1063"/>
            <ac:spMk id="650" creationId="{670FA5CE-8C2F-47B5-ABDD-FD7EE12BEE74}"/>
          </ac:spMkLst>
        </pc:spChg>
        <pc:spChg chg="mod">
          <ac:chgData name="Stalin Jacob Wilson Packia Dhas" userId="050d7d71-3621-4503-95e8-1c9a9d962492" providerId="ADAL" clId="{00722E61-A757-4134-8CBB-8B7208677708}" dt="2026-02-23T10:53:20.047" v="1460"/>
          <ac:spMkLst>
            <pc:docMk/>
            <pc:sldMk cId="15678437" sldId="1063"/>
            <ac:spMk id="651" creationId="{F0740298-94D0-4439-A360-46AC53A80AD6}"/>
          </ac:spMkLst>
        </pc:spChg>
        <pc:spChg chg="mod">
          <ac:chgData name="Stalin Jacob Wilson Packia Dhas" userId="050d7d71-3621-4503-95e8-1c9a9d962492" providerId="ADAL" clId="{00722E61-A757-4134-8CBB-8B7208677708}" dt="2026-02-23T10:53:20.047" v="1462"/>
          <ac:spMkLst>
            <pc:docMk/>
            <pc:sldMk cId="15678437" sldId="1063"/>
            <ac:spMk id="652" creationId="{F240828B-CA1B-4B3B-933E-83731CF497F0}"/>
          </ac:spMkLst>
        </pc:spChg>
        <pc:spChg chg="mod">
          <ac:chgData name="Stalin Jacob Wilson Packia Dhas" userId="050d7d71-3621-4503-95e8-1c9a9d962492" providerId="ADAL" clId="{00722E61-A757-4134-8CBB-8B7208677708}" dt="2026-02-23T10:53:20.047" v="1464"/>
          <ac:spMkLst>
            <pc:docMk/>
            <pc:sldMk cId="15678437" sldId="1063"/>
            <ac:spMk id="653" creationId="{8A751B11-E511-4F92-8EA8-B9627E92AA22}"/>
          </ac:spMkLst>
        </pc:spChg>
        <pc:spChg chg="mod">
          <ac:chgData name="Stalin Jacob Wilson Packia Dhas" userId="050d7d71-3621-4503-95e8-1c9a9d962492" providerId="ADAL" clId="{00722E61-A757-4134-8CBB-8B7208677708}" dt="2026-02-23T10:53:20.047" v="1466"/>
          <ac:spMkLst>
            <pc:docMk/>
            <pc:sldMk cId="15678437" sldId="1063"/>
            <ac:spMk id="654" creationId="{787FA25D-E3A0-465C-B626-E1B04AF0F3B8}"/>
          </ac:spMkLst>
        </pc:spChg>
        <pc:spChg chg="mod">
          <ac:chgData name="Stalin Jacob Wilson Packia Dhas" userId="050d7d71-3621-4503-95e8-1c9a9d962492" providerId="ADAL" clId="{00722E61-A757-4134-8CBB-8B7208677708}" dt="2026-02-23T10:53:20.047" v="1468"/>
          <ac:spMkLst>
            <pc:docMk/>
            <pc:sldMk cId="15678437" sldId="1063"/>
            <ac:spMk id="655" creationId="{5DCF4252-9808-41A1-86DC-339C1A3B67B1}"/>
          </ac:spMkLst>
        </pc:spChg>
        <pc:spChg chg="mod">
          <ac:chgData name="Stalin Jacob Wilson Packia Dhas" userId="050d7d71-3621-4503-95e8-1c9a9d962492" providerId="ADAL" clId="{00722E61-A757-4134-8CBB-8B7208677708}" dt="2026-02-23T10:53:20.047" v="1470"/>
          <ac:spMkLst>
            <pc:docMk/>
            <pc:sldMk cId="15678437" sldId="1063"/>
            <ac:spMk id="656" creationId="{120BD534-80CC-4249-816E-1C063728D17F}"/>
          </ac:spMkLst>
        </pc:spChg>
        <pc:spChg chg="mod">
          <ac:chgData name="Stalin Jacob Wilson Packia Dhas" userId="050d7d71-3621-4503-95e8-1c9a9d962492" providerId="ADAL" clId="{00722E61-A757-4134-8CBB-8B7208677708}" dt="2026-02-23T10:53:20.047" v="1472"/>
          <ac:spMkLst>
            <pc:docMk/>
            <pc:sldMk cId="15678437" sldId="1063"/>
            <ac:spMk id="657" creationId="{4E4140D9-1E5B-40C1-8CDE-28061CB138D5}"/>
          </ac:spMkLst>
        </pc:spChg>
        <pc:spChg chg="mod">
          <ac:chgData name="Stalin Jacob Wilson Packia Dhas" userId="050d7d71-3621-4503-95e8-1c9a9d962492" providerId="ADAL" clId="{00722E61-A757-4134-8CBB-8B7208677708}" dt="2026-02-23T10:53:20.047" v="1474"/>
          <ac:spMkLst>
            <pc:docMk/>
            <pc:sldMk cId="15678437" sldId="1063"/>
            <ac:spMk id="658" creationId="{5A460F74-D056-4EC7-977D-23EE48865C12}"/>
          </ac:spMkLst>
        </pc:spChg>
        <pc:spChg chg="mod">
          <ac:chgData name="Stalin Jacob Wilson Packia Dhas" userId="050d7d71-3621-4503-95e8-1c9a9d962492" providerId="ADAL" clId="{00722E61-A757-4134-8CBB-8B7208677708}" dt="2026-02-23T10:53:20.055" v="1476"/>
          <ac:spMkLst>
            <pc:docMk/>
            <pc:sldMk cId="15678437" sldId="1063"/>
            <ac:spMk id="659" creationId="{F0B9E8A3-0CF8-42A6-98DE-BB8A19635CCC}"/>
          </ac:spMkLst>
        </pc:spChg>
        <pc:spChg chg="mod">
          <ac:chgData name="Stalin Jacob Wilson Packia Dhas" userId="050d7d71-3621-4503-95e8-1c9a9d962492" providerId="ADAL" clId="{00722E61-A757-4134-8CBB-8B7208677708}" dt="2026-02-23T10:53:20.055" v="1478"/>
          <ac:spMkLst>
            <pc:docMk/>
            <pc:sldMk cId="15678437" sldId="1063"/>
            <ac:spMk id="660" creationId="{E3E6B7E3-BB26-499E-89EC-32564AA93846}"/>
          </ac:spMkLst>
        </pc:spChg>
        <pc:spChg chg="mod">
          <ac:chgData name="Stalin Jacob Wilson Packia Dhas" userId="050d7d71-3621-4503-95e8-1c9a9d962492" providerId="ADAL" clId="{00722E61-A757-4134-8CBB-8B7208677708}" dt="2026-02-23T10:53:20.055" v="1480"/>
          <ac:spMkLst>
            <pc:docMk/>
            <pc:sldMk cId="15678437" sldId="1063"/>
            <ac:spMk id="661" creationId="{0802B14D-9B02-4A9A-AEE1-09A7EDBFFACE}"/>
          </ac:spMkLst>
        </pc:spChg>
        <pc:spChg chg="mod">
          <ac:chgData name="Stalin Jacob Wilson Packia Dhas" userId="050d7d71-3621-4503-95e8-1c9a9d962492" providerId="ADAL" clId="{00722E61-A757-4134-8CBB-8B7208677708}" dt="2026-02-23T10:53:20.057" v="1482"/>
          <ac:spMkLst>
            <pc:docMk/>
            <pc:sldMk cId="15678437" sldId="1063"/>
            <ac:spMk id="662" creationId="{77A33899-1915-4B77-88E9-2FBCFF225FBC}"/>
          </ac:spMkLst>
        </pc:spChg>
        <pc:spChg chg="mod">
          <ac:chgData name="Stalin Jacob Wilson Packia Dhas" userId="050d7d71-3621-4503-95e8-1c9a9d962492" providerId="ADAL" clId="{00722E61-A757-4134-8CBB-8B7208677708}" dt="2026-02-23T10:53:20.057" v="1484"/>
          <ac:spMkLst>
            <pc:docMk/>
            <pc:sldMk cId="15678437" sldId="1063"/>
            <ac:spMk id="663" creationId="{9249E7A7-BF8E-4E82-9A69-4E5680E7A0EF}"/>
          </ac:spMkLst>
        </pc:spChg>
        <pc:spChg chg="mod">
          <ac:chgData name="Stalin Jacob Wilson Packia Dhas" userId="050d7d71-3621-4503-95e8-1c9a9d962492" providerId="ADAL" clId="{00722E61-A757-4134-8CBB-8B7208677708}" dt="2026-02-23T10:53:20.057" v="1486"/>
          <ac:spMkLst>
            <pc:docMk/>
            <pc:sldMk cId="15678437" sldId="1063"/>
            <ac:spMk id="664" creationId="{309E4B42-A8D0-40C7-9FD5-91033C2D41E6}"/>
          </ac:spMkLst>
        </pc:spChg>
        <pc:spChg chg="mod">
          <ac:chgData name="Stalin Jacob Wilson Packia Dhas" userId="050d7d71-3621-4503-95e8-1c9a9d962492" providerId="ADAL" clId="{00722E61-A757-4134-8CBB-8B7208677708}" dt="2026-02-23T10:53:20.057" v="1488"/>
          <ac:spMkLst>
            <pc:docMk/>
            <pc:sldMk cId="15678437" sldId="1063"/>
            <ac:spMk id="665" creationId="{5BF43BD5-F14F-4767-A454-D4FC5A288DE8}"/>
          </ac:spMkLst>
        </pc:spChg>
        <pc:spChg chg="mod">
          <ac:chgData name="Stalin Jacob Wilson Packia Dhas" userId="050d7d71-3621-4503-95e8-1c9a9d962492" providerId="ADAL" clId="{00722E61-A757-4134-8CBB-8B7208677708}" dt="2026-02-23T10:53:20.057" v="1490"/>
          <ac:spMkLst>
            <pc:docMk/>
            <pc:sldMk cId="15678437" sldId="1063"/>
            <ac:spMk id="666" creationId="{6CF79806-4C21-41EF-85C9-A7056482BF12}"/>
          </ac:spMkLst>
        </pc:spChg>
        <pc:spChg chg="mod">
          <ac:chgData name="Stalin Jacob Wilson Packia Dhas" userId="050d7d71-3621-4503-95e8-1c9a9d962492" providerId="ADAL" clId="{00722E61-A757-4134-8CBB-8B7208677708}" dt="2026-02-23T10:53:20.057" v="1492"/>
          <ac:spMkLst>
            <pc:docMk/>
            <pc:sldMk cId="15678437" sldId="1063"/>
            <ac:spMk id="667" creationId="{6964C868-5DCB-4E39-AD60-58AD959B61AA}"/>
          </ac:spMkLst>
        </pc:spChg>
        <pc:spChg chg="mod">
          <ac:chgData name="Stalin Jacob Wilson Packia Dhas" userId="050d7d71-3621-4503-95e8-1c9a9d962492" providerId="ADAL" clId="{00722E61-A757-4134-8CBB-8B7208677708}" dt="2026-02-23T10:53:20.057" v="1494"/>
          <ac:spMkLst>
            <pc:docMk/>
            <pc:sldMk cId="15678437" sldId="1063"/>
            <ac:spMk id="668" creationId="{9A47ED95-A457-4925-8E40-B1996DF08C1A}"/>
          </ac:spMkLst>
        </pc:spChg>
        <pc:spChg chg="mod">
          <ac:chgData name="Stalin Jacob Wilson Packia Dhas" userId="050d7d71-3621-4503-95e8-1c9a9d962492" providerId="ADAL" clId="{00722E61-A757-4134-8CBB-8B7208677708}" dt="2026-02-23T10:53:20.057" v="1496"/>
          <ac:spMkLst>
            <pc:docMk/>
            <pc:sldMk cId="15678437" sldId="1063"/>
            <ac:spMk id="669" creationId="{8092340F-18CD-4616-83E4-37036749E5D4}"/>
          </ac:spMkLst>
        </pc:spChg>
        <pc:spChg chg="mod">
          <ac:chgData name="Stalin Jacob Wilson Packia Dhas" userId="050d7d71-3621-4503-95e8-1c9a9d962492" providerId="ADAL" clId="{00722E61-A757-4134-8CBB-8B7208677708}" dt="2026-02-23T10:53:20.057" v="1498"/>
          <ac:spMkLst>
            <pc:docMk/>
            <pc:sldMk cId="15678437" sldId="1063"/>
            <ac:spMk id="670" creationId="{C4015812-BB6B-416E-8D84-B3B63D40D452}"/>
          </ac:spMkLst>
        </pc:spChg>
        <pc:spChg chg="mod">
          <ac:chgData name="Stalin Jacob Wilson Packia Dhas" userId="050d7d71-3621-4503-95e8-1c9a9d962492" providerId="ADAL" clId="{00722E61-A757-4134-8CBB-8B7208677708}" dt="2026-02-23T10:53:20.057" v="1500"/>
          <ac:spMkLst>
            <pc:docMk/>
            <pc:sldMk cId="15678437" sldId="1063"/>
            <ac:spMk id="671" creationId="{75687376-D57F-45BC-B6FD-BBEC43C75EB4}"/>
          </ac:spMkLst>
        </pc:spChg>
        <pc:spChg chg="mod">
          <ac:chgData name="Stalin Jacob Wilson Packia Dhas" userId="050d7d71-3621-4503-95e8-1c9a9d962492" providerId="ADAL" clId="{00722E61-A757-4134-8CBB-8B7208677708}" dt="2026-02-23T10:53:20.057" v="1502"/>
          <ac:spMkLst>
            <pc:docMk/>
            <pc:sldMk cId="15678437" sldId="1063"/>
            <ac:spMk id="672" creationId="{3EEB5824-CB0B-4F81-956D-98923578E4F9}"/>
          </ac:spMkLst>
        </pc:spChg>
        <pc:spChg chg="mod">
          <ac:chgData name="Stalin Jacob Wilson Packia Dhas" userId="050d7d71-3621-4503-95e8-1c9a9d962492" providerId="ADAL" clId="{00722E61-A757-4134-8CBB-8B7208677708}" dt="2026-02-23T10:53:20.057" v="1504"/>
          <ac:spMkLst>
            <pc:docMk/>
            <pc:sldMk cId="15678437" sldId="1063"/>
            <ac:spMk id="673" creationId="{E4501CB1-205C-42D9-A5B3-AC473B981FBF}"/>
          </ac:spMkLst>
        </pc:spChg>
        <pc:spChg chg="mod">
          <ac:chgData name="Stalin Jacob Wilson Packia Dhas" userId="050d7d71-3621-4503-95e8-1c9a9d962492" providerId="ADAL" clId="{00722E61-A757-4134-8CBB-8B7208677708}" dt="2026-02-23T10:53:20.065" v="1506"/>
          <ac:spMkLst>
            <pc:docMk/>
            <pc:sldMk cId="15678437" sldId="1063"/>
            <ac:spMk id="674" creationId="{C7AD2423-2394-40A5-BC2F-DB76CA6F142C}"/>
          </ac:spMkLst>
        </pc:spChg>
        <pc:spChg chg="mod">
          <ac:chgData name="Stalin Jacob Wilson Packia Dhas" userId="050d7d71-3621-4503-95e8-1c9a9d962492" providerId="ADAL" clId="{00722E61-A757-4134-8CBB-8B7208677708}" dt="2026-02-23T10:53:20.065" v="1508"/>
          <ac:spMkLst>
            <pc:docMk/>
            <pc:sldMk cId="15678437" sldId="1063"/>
            <ac:spMk id="675" creationId="{21AEE01B-EEFA-4B40-B73B-432EE03C9B56}"/>
          </ac:spMkLst>
        </pc:spChg>
        <pc:spChg chg="mod">
          <ac:chgData name="Stalin Jacob Wilson Packia Dhas" userId="050d7d71-3621-4503-95e8-1c9a9d962492" providerId="ADAL" clId="{00722E61-A757-4134-8CBB-8B7208677708}" dt="2026-02-23T10:53:20.065" v="1510"/>
          <ac:spMkLst>
            <pc:docMk/>
            <pc:sldMk cId="15678437" sldId="1063"/>
            <ac:spMk id="676" creationId="{1DF9B0F7-D854-4B9F-AC68-2D98215FC232}"/>
          </ac:spMkLst>
        </pc:spChg>
        <pc:spChg chg="mod">
          <ac:chgData name="Stalin Jacob Wilson Packia Dhas" userId="050d7d71-3621-4503-95e8-1c9a9d962492" providerId="ADAL" clId="{00722E61-A757-4134-8CBB-8B7208677708}" dt="2026-02-23T10:53:20.067" v="1512"/>
          <ac:spMkLst>
            <pc:docMk/>
            <pc:sldMk cId="15678437" sldId="1063"/>
            <ac:spMk id="677" creationId="{426846B1-AF56-483B-9344-182E1927CCD7}"/>
          </ac:spMkLst>
        </pc:spChg>
        <pc:spChg chg="mod">
          <ac:chgData name="Stalin Jacob Wilson Packia Dhas" userId="050d7d71-3621-4503-95e8-1c9a9d962492" providerId="ADAL" clId="{00722E61-A757-4134-8CBB-8B7208677708}" dt="2026-02-23T10:53:20.067" v="1514"/>
          <ac:spMkLst>
            <pc:docMk/>
            <pc:sldMk cId="15678437" sldId="1063"/>
            <ac:spMk id="678" creationId="{08670BE4-F720-482B-9359-917B1F264576}"/>
          </ac:spMkLst>
        </pc:spChg>
        <pc:spChg chg="mod">
          <ac:chgData name="Stalin Jacob Wilson Packia Dhas" userId="050d7d71-3621-4503-95e8-1c9a9d962492" providerId="ADAL" clId="{00722E61-A757-4134-8CBB-8B7208677708}" dt="2026-02-23T10:53:20.067" v="1516"/>
          <ac:spMkLst>
            <pc:docMk/>
            <pc:sldMk cId="15678437" sldId="1063"/>
            <ac:spMk id="679" creationId="{F2C1181E-26C4-4C98-A600-A1178570E681}"/>
          </ac:spMkLst>
        </pc:spChg>
        <pc:spChg chg="mod">
          <ac:chgData name="Stalin Jacob Wilson Packia Dhas" userId="050d7d71-3621-4503-95e8-1c9a9d962492" providerId="ADAL" clId="{00722E61-A757-4134-8CBB-8B7208677708}" dt="2026-02-23T10:53:20.067" v="1518"/>
          <ac:spMkLst>
            <pc:docMk/>
            <pc:sldMk cId="15678437" sldId="1063"/>
            <ac:spMk id="680" creationId="{79C4F44A-EC2D-4BA9-BFAB-588CAE0DB4C0}"/>
          </ac:spMkLst>
        </pc:spChg>
        <pc:spChg chg="mod">
          <ac:chgData name="Stalin Jacob Wilson Packia Dhas" userId="050d7d71-3621-4503-95e8-1c9a9d962492" providerId="ADAL" clId="{00722E61-A757-4134-8CBB-8B7208677708}" dt="2026-02-23T10:53:20.067" v="1520"/>
          <ac:spMkLst>
            <pc:docMk/>
            <pc:sldMk cId="15678437" sldId="1063"/>
            <ac:spMk id="681" creationId="{6E0EE0A0-92D5-4B48-9FB0-548E6F7CC180}"/>
          </ac:spMkLst>
        </pc:spChg>
        <pc:spChg chg="mod">
          <ac:chgData name="Stalin Jacob Wilson Packia Dhas" userId="050d7d71-3621-4503-95e8-1c9a9d962492" providerId="ADAL" clId="{00722E61-A757-4134-8CBB-8B7208677708}" dt="2026-02-23T10:53:20.067" v="1522"/>
          <ac:spMkLst>
            <pc:docMk/>
            <pc:sldMk cId="15678437" sldId="1063"/>
            <ac:spMk id="682" creationId="{85CC3E86-D35B-4B1B-9967-D6D371F1C1E1}"/>
          </ac:spMkLst>
        </pc:spChg>
        <pc:spChg chg="mod">
          <ac:chgData name="Stalin Jacob Wilson Packia Dhas" userId="050d7d71-3621-4503-95e8-1c9a9d962492" providerId="ADAL" clId="{00722E61-A757-4134-8CBB-8B7208677708}" dt="2026-02-23T10:53:20.067" v="1524"/>
          <ac:spMkLst>
            <pc:docMk/>
            <pc:sldMk cId="15678437" sldId="1063"/>
            <ac:spMk id="683" creationId="{9D4354F3-7F83-4C2A-8871-7981DD65614B}"/>
          </ac:spMkLst>
        </pc:spChg>
        <pc:spChg chg="mod">
          <ac:chgData name="Stalin Jacob Wilson Packia Dhas" userId="050d7d71-3621-4503-95e8-1c9a9d962492" providerId="ADAL" clId="{00722E61-A757-4134-8CBB-8B7208677708}" dt="2026-02-23T10:53:20.067" v="1526"/>
          <ac:spMkLst>
            <pc:docMk/>
            <pc:sldMk cId="15678437" sldId="1063"/>
            <ac:spMk id="684" creationId="{CC87385C-5E28-4B65-858B-1C9511C6777F}"/>
          </ac:spMkLst>
        </pc:spChg>
        <pc:spChg chg="mod">
          <ac:chgData name="Stalin Jacob Wilson Packia Dhas" userId="050d7d71-3621-4503-95e8-1c9a9d962492" providerId="ADAL" clId="{00722E61-A757-4134-8CBB-8B7208677708}" dt="2026-02-23T10:53:20.067" v="1528"/>
          <ac:spMkLst>
            <pc:docMk/>
            <pc:sldMk cId="15678437" sldId="1063"/>
            <ac:spMk id="685" creationId="{9D45A382-FDAE-432A-8F48-0EE12C72F6D3}"/>
          </ac:spMkLst>
        </pc:spChg>
        <pc:spChg chg="mod">
          <ac:chgData name="Stalin Jacob Wilson Packia Dhas" userId="050d7d71-3621-4503-95e8-1c9a9d962492" providerId="ADAL" clId="{00722E61-A757-4134-8CBB-8B7208677708}" dt="2026-02-23T10:53:20.067" v="1530"/>
          <ac:spMkLst>
            <pc:docMk/>
            <pc:sldMk cId="15678437" sldId="1063"/>
            <ac:spMk id="686" creationId="{8C465E1E-82B2-4E9F-89A6-6480971DB800}"/>
          </ac:spMkLst>
        </pc:spChg>
        <pc:spChg chg="mod">
          <ac:chgData name="Stalin Jacob Wilson Packia Dhas" userId="050d7d71-3621-4503-95e8-1c9a9d962492" providerId="ADAL" clId="{00722E61-A757-4134-8CBB-8B7208677708}" dt="2026-02-23T10:53:20.067" v="1532"/>
          <ac:spMkLst>
            <pc:docMk/>
            <pc:sldMk cId="15678437" sldId="1063"/>
            <ac:spMk id="687" creationId="{5A52CD85-2C7B-4E81-9CB1-B4C29289D890}"/>
          </ac:spMkLst>
        </pc:spChg>
        <pc:spChg chg="mod">
          <ac:chgData name="Stalin Jacob Wilson Packia Dhas" userId="050d7d71-3621-4503-95e8-1c9a9d962492" providerId="ADAL" clId="{00722E61-A757-4134-8CBB-8B7208677708}" dt="2026-02-23T10:53:20.067" v="1534"/>
          <ac:spMkLst>
            <pc:docMk/>
            <pc:sldMk cId="15678437" sldId="1063"/>
            <ac:spMk id="688" creationId="{9569DCE7-48A1-4743-A1DA-CC131006D620}"/>
          </ac:spMkLst>
        </pc:spChg>
        <pc:spChg chg="mod">
          <ac:chgData name="Stalin Jacob Wilson Packia Dhas" userId="050d7d71-3621-4503-95e8-1c9a9d962492" providerId="ADAL" clId="{00722E61-A757-4134-8CBB-8B7208677708}" dt="2026-02-23T10:53:20.075" v="1536"/>
          <ac:spMkLst>
            <pc:docMk/>
            <pc:sldMk cId="15678437" sldId="1063"/>
            <ac:spMk id="689" creationId="{43DFB176-9D7B-4409-AD15-CABEA23C6785}"/>
          </ac:spMkLst>
        </pc:spChg>
        <pc:spChg chg="mod">
          <ac:chgData name="Stalin Jacob Wilson Packia Dhas" userId="050d7d71-3621-4503-95e8-1c9a9d962492" providerId="ADAL" clId="{00722E61-A757-4134-8CBB-8B7208677708}" dt="2026-02-23T10:53:20.075" v="1538"/>
          <ac:spMkLst>
            <pc:docMk/>
            <pc:sldMk cId="15678437" sldId="1063"/>
            <ac:spMk id="690" creationId="{818721DB-2DCE-4025-A635-81664C821D41}"/>
          </ac:spMkLst>
        </pc:spChg>
        <pc:spChg chg="mod">
          <ac:chgData name="Stalin Jacob Wilson Packia Dhas" userId="050d7d71-3621-4503-95e8-1c9a9d962492" providerId="ADAL" clId="{00722E61-A757-4134-8CBB-8B7208677708}" dt="2026-02-23T10:53:20.075" v="1540"/>
          <ac:spMkLst>
            <pc:docMk/>
            <pc:sldMk cId="15678437" sldId="1063"/>
            <ac:spMk id="691" creationId="{E03BB161-D1CC-475A-932F-4F486BEC7BCF}"/>
          </ac:spMkLst>
        </pc:spChg>
        <pc:spChg chg="mod">
          <ac:chgData name="Stalin Jacob Wilson Packia Dhas" userId="050d7d71-3621-4503-95e8-1c9a9d962492" providerId="ADAL" clId="{00722E61-A757-4134-8CBB-8B7208677708}" dt="2026-02-23T10:53:20.077" v="1542"/>
          <ac:spMkLst>
            <pc:docMk/>
            <pc:sldMk cId="15678437" sldId="1063"/>
            <ac:spMk id="692" creationId="{FBD9D253-0DD0-472D-9531-1339E59BAE47}"/>
          </ac:spMkLst>
        </pc:spChg>
        <pc:spChg chg="mod">
          <ac:chgData name="Stalin Jacob Wilson Packia Dhas" userId="050d7d71-3621-4503-95e8-1c9a9d962492" providerId="ADAL" clId="{00722E61-A757-4134-8CBB-8B7208677708}" dt="2026-02-23T10:53:20.077" v="1544"/>
          <ac:spMkLst>
            <pc:docMk/>
            <pc:sldMk cId="15678437" sldId="1063"/>
            <ac:spMk id="693" creationId="{013350F3-C471-4B05-8555-AF67432BB711}"/>
          </ac:spMkLst>
        </pc:spChg>
        <pc:spChg chg="mod">
          <ac:chgData name="Stalin Jacob Wilson Packia Dhas" userId="050d7d71-3621-4503-95e8-1c9a9d962492" providerId="ADAL" clId="{00722E61-A757-4134-8CBB-8B7208677708}" dt="2026-02-23T10:53:20.077" v="1546"/>
          <ac:spMkLst>
            <pc:docMk/>
            <pc:sldMk cId="15678437" sldId="1063"/>
            <ac:spMk id="694" creationId="{DB27FC1F-B39C-4776-AD69-23CFDD964F4A}"/>
          </ac:spMkLst>
        </pc:spChg>
        <pc:spChg chg="mod">
          <ac:chgData name="Stalin Jacob Wilson Packia Dhas" userId="050d7d71-3621-4503-95e8-1c9a9d962492" providerId="ADAL" clId="{00722E61-A757-4134-8CBB-8B7208677708}" dt="2026-02-23T10:53:20.077" v="1548"/>
          <ac:spMkLst>
            <pc:docMk/>
            <pc:sldMk cId="15678437" sldId="1063"/>
            <ac:spMk id="695" creationId="{08564F65-22AC-4E01-A998-60349FF315E0}"/>
          </ac:spMkLst>
        </pc:spChg>
        <pc:spChg chg="mod">
          <ac:chgData name="Stalin Jacob Wilson Packia Dhas" userId="050d7d71-3621-4503-95e8-1c9a9d962492" providerId="ADAL" clId="{00722E61-A757-4134-8CBB-8B7208677708}" dt="2026-02-23T10:53:20.077" v="1550"/>
          <ac:spMkLst>
            <pc:docMk/>
            <pc:sldMk cId="15678437" sldId="1063"/>
            <ac:spMk id="696" creationId="{079D5E88-4BE8-4A20-B042-0875764C38B3}"/>
          </ac:spMkLst>
        </pc:spChg>
        <pc:spChg chg="mod">
          <ac:chgData name="Stalin Jacob Wilson Packia Dhas" userId="050d7d71-3621-4503-95e8-1c9a9d962492" providerId="ADAL" clId="{00722E61-A757-4134-8CBB-8B7208677708}" dt="2026-02-23T10:53:20.077" v="1552"/>
          <ac:spMkLst>
            <pc:docMk/>
            <pc:sldMk cId="15678437" sldId="1063"/>
            <ac:spMk id="697" creationId="{0FC23485-832A-47A5-837A-F9A32818BD86}"/>
          </ac:spMkLst>
        </pc:spChg>
        <pc:spChg chg="mod">
          <ac:chgData name="Stalin Jacob Wilson Packia Dhas" userId="050d7d71-3621-4503-95e8-1c9a9d962492" providerId="ADAL" clId="{00722E61-A757-4134-8CBB-8B7208677708}" dt="2026-02-23T10:53:20.077" v="1554"/>
          <ac:spMkLst>
            <pc:docMk/>
            <pc:sldMk cId="15678437" sldId="1063"/>
            <ac:spMk id="698" creationId="{76DC996C-6567-4DE4-86C2-F23B15D46A96}"/>
          </ac:spMkLst>
        </pc:spChg>
        <pc:spChg chg="mod">
          <ac:chgData name="Stalin Jacob Wilson Packia Dhas" userId="050d7d71-3621-4503-95e8-1c9a9d962492" providerId="ADAL" clId="{00722E61-A757-4134-8CBB-8B7208677708}" dt="2026-02-23T10:53:20.077" v="1556"/>
          <ac:spMkLst>
            <pc:docMk/>
            <pc:sldMk cId="15678437" sldId="1063"/>
            <ac:spMk id="699" creationId="{4A0633B6-EB98-468D-9431-778F0F827962}"/>
          </ac:spMkLst>
        </pc:spChg>
        <pc:spChg chg="mod">
          <ac:chgData name="Stalin Jacob Wilson Packia Dhas" userId="050d7d71-3621-4503-95e8-1c9a9d962492" providerId="ADAL" clId="{00722E61-A757-4134-8CBB-8B7208677708}" dt="2026-02-23T10:53:20.077" v="1558"/>
          <ac:spMkLst>
            <pc:docMk/>
            <pc:sldMk cId="15678437" sldId="1063"/>
            <ac:spMk id="700" creationId="{84F5DB71-D574-45E7-8B3C-D24B56664639}"/>
          </ac:spMkLst>
        </pc:spChg>
        <pc:spChg chg="mod">
          <ac:chgData name="Stalin Jacob Wilson Packia Dhas" userId="050d7d71-3621-4503-95e8-1c9a9d962492" providerId="ADAL" clId="{00722E61-A757-4134-8CBB-8B7208677708}" dt="2026-02-23T10:53:20.077" v="1560"/>
          <ac:spMkLst>
            <pc:docMk/>
            <pc:sldMk cId="15678437" sldId="1063"/>
            <ac:spMk id="701" creationId="{12845822-7AEE-4428-B70A-65BB28A8AE54}"/>
          </ac:spMkLst>
        </pc:spChg>
        <pc:spChg chg="mod">
          <ac:chgData name="Stalin Jacob Wilson Packia Dhas" userId="050d7d71-3621-4503-95e8-1c9a9d962492" providerId="ADAL" clId="{00722E61-A757-4134-8CBB-8B7208677708}" dt="2026-02-23T10:53:20.077" v="1562"/>
          <ac:spMkLst>
            <pc:docMk/>
            <pc:sldMk cId="15678437" sldId="1063"/>
            <ac:spMk id="702" creationId="{45397D67-9AD9-4800-B417-E1B618056625}"/>
          </ac:spMkLst>
        </pc:spChg>
        <pc:spChg chg="mod">
          <ac:chgData name="Stalin Jacob Wilson Packia Dhas" userId="050d7d71-3621-4503-95e8-1c9a9d962492" providerId="ADAL" clId="{00722E61-A757-4134-8CBB-8B7208677708}" dt="2026-02-23T10:53:20.077" v="1564"/>
          <ac:spMkLst>
            <pc:docMk/>
            <pc:sldMk cId="15678437" sldId="1063"/>
            <ac:spMk id="703" creationId="{226A2828-2CB5-4C8B-8695-BAE34E19C854}"/>
          </ac:spMkLst>
        </pc:spChg>
        <pc:spChg chg="mod">
          <ac:chgData name="Stalin Jacob Wilson Packia Dhas" userId="050d7d71-3621-4503-95e8-1c9a9d962492" providerId="ADAL" clId="{00722E61-A757-4134-8CBB-8B7208677708}" dt="2026-02-23T10:53:20.085" v="1566"/>
          <ac:spMkLst>
            <pc:docMk/>
            <pc:sldMk cId="15678437" sldId="1063"/>
            <ac:spMk id="704" creationId="{6783AFF0-15C3-41F5-90C8-25660BF1EAE5}"/>
          </ac:spMkLst>
        </pc:spChg>
        <pc:spChg chg="mod">
          <ac:chgData name="Stalin Jacob Wilson Packia Dhas" userId="050d7d71-3621-4503-95e8-1c9a9d962492" providerId="ADAL" clId="{00722E61-A757-4134-8CBB-8B7208677708}" dt="2026-02-23T10:53:20.085" v="1568"/>
          <ac:spMkLst>
            <pc:docMk/>
            <pc:sldMk cId="15678437" sldId="1063"/>
            <ac:spMk id="705" creationId="{EA8F1CA2-88D5-45FE-BAB8-C5AB3A07C94B}"/>
          </ac:spMkLst>
        </pc:spChg>
        <pc:spChg chg="mod">
          <ac:chgData name="Stalin Jacob Wilson Packia Dhas" userId="050d7d71-3621-4503-95e8-1c9a9d962492" providerId="ADAL" clId="{00722E61-A757-4134-8CBB-8B7208677708}" dt="2026-02-23T10:53:20.085" v="1570"/>
          <ac:spMkLst>
            <pc:docMk/>
            <pc:sldMk cId="15678437" sldId="1063"/>
            <ac:spMk id="706" creationId="{01172EBB-34DB-492D-96B8-A8D50A394F66}"/>
          </ac:spMkLst>
        </pc:spChg>
        <pc:spChg chg="mod">
          <ac:chgData name="Stalin Jacob Wilson Packia Dhas" userId="050d7d71-3621-4503-95e8-1c9a9d962492" providerId="ADAL" clId="{00722E61-A757-4134-8CBB-8B7208677708}" dt="2026-02-23T10:53:20.087" v="1572"/>
          <ac:spMkLst>
            <pc:docMk/>
            <pc:sldMk cId="15678437" sldId="1063"/>
            <ac:spMk id="707" creationId="{DBE459F4-0287-4173-991B-02DE0C564B92}"/>
          </ac:spMkLst>
        </pc:spChg>
        <pc:spChg chg="mod">
          <ac:chgData name="Stalin Jacob Wilson Packia Dhas" userId="050d7d71-3621-4503-95e8-1c9a9d962492" providerId="ADAL" clId="{00722E61-A757-4134-8CBB-8B7208677708}" dt="2026-02-23T10:53:20.087" v="1574"/>
          <ac:spMkLst>
            <pc:docMk/>
            <pc:sldMk cId="15678437" sldId="1063"/>
            <ac:spMk id="708" creationId="{0C123039-2D2D-426F-B871-092AEF669957}"/>
          </ac:spMkLst>
        </pc:spChg>
        <pc:spChg chg="mod">
          <ac:chgData name="Stalin Jacob Wilson Packia Dhas" userId="050d7d71-3621-4503-95e8-1c9a9d962492" providerId="ADAL" clId="{00722E61-A757-4134-8CBB-8B7208677708}" dt="2026-02-23T10:53:20.087" v="1576"/>
          <ac:spMkLst>
            <pc:docMk/>
            <pc:sldMk cId="15678437" sldId="1063"/>
            <ac:spMk id="709" creationId="{1DD2328A-3E9D-423C-B68D-2099EBF6DDBD}"/>
          </ac:spMkLst>
        </pc:spChg>
        <pc:spChg chg="mod">
          <ac:chgData name="Stalin Jacob Wilson Packia Dhas" userId="050d7d71-3621-4503-95e8-1c9a9d962492" providerId="ADAL" clId="{00722E61-A757-4134-8CBB-8B7208677708}" dt="2026-02-23T10:53:20.087" v="1578"/>
          <ac:spMkLst>
            <pc:docMk/>
            <pc:sldMk cId="15678437" sldId="1063"/>
            <ac:spMk id="710" creationId="{CAFF70B0-2340-4E31-B39D-F11BA1DEBAE8}"/>
          </ac:spMkLst>
        </pc:spChg>
        <pc:spChg chg="mod">
          <ac:chgData name="Stalin Jacob Wilson Packia Dhas" userId="050d7d71-3621-4503-95e8-1c9a9d962492" providerId="ADAL" clId="{00722E61-A757-4134-8CBB-8B7208677708}" dt="2026-02-23T10:53:20.087" v="1580"/>
          <ac:spMkLst>
            <pc:docMk/>
            <pc:sldMk cId="15678437" sldId="1063"/>
            <ac:spMk id="711" creationId="{1ED38295-69C1-4748-912E-AA8AC9C04A28}"/>
          </ac:spMkLst>
        </pc:spChg>
        <pc:spChg chg="mod">
          <ac:chgData name="Stalin Jacob Wilson Packia Dhas" userId="050d7d71-3621-4503-95e8-1c9a9d962492" providerId="ADAL" clId="{00722E61-A757-4134-8CBB-8B7208677708}" dt="2026-02-23T10:53:20.087" v="1582"/>
          <ac:spMkLst>
            <pc:docMk/>
            <pc:sldMk cId="15678437" sldId="1063"/>
            <ac:spMk id="712" creationId="{A3260F50-B5CE-4A0A-8A0A-CDE29852B09E}"/>
          </ac:spMkLst>
        </pc:spChg>
        <pc:spChg chg="mod">
          <ac:chgData name="Stalin Jacob Wilson Packia Dhas" userId="050d7d71-3621-4503-95e8-1c9a9d962492" providerId="ADAL" clId="{00722E61-A757-4134-8CBB-8B7208677708}" dt="2026-02-23T10:53:20.087" v="1584"/>
          <ac:spMkLst>
            <pc:docMk/>
            <pc:sldMk cId="15678437" sldId="1063"/>
            <ac:spMk id="713" creationId="{0294F587-452B-44C0-A207-7FFDB871BA57}"/>
          </ac:spMkLst>
        </pc:spChg>
        <pc:spChg chg="mod">
          <ac:chgData name="Stalin Jacob Wilson Packia Dhas" userId="050d7d71-3621-4503-95e8-1c9a9d962492" providerId="ADAL" clId="{00722E61-A757-4134-8CBB-8B7208677708}" dt="2026-02-23T10:53:20.087" v="1586"/>
          <ac:spMkLst>
            <pc:docMk/>
            <pc:sldMk cId="15678437" sldId="1063"/>
            <ac:spMk id="714" creationId="{480C2C6B-E9E3-4152-8A32-1CEDA0F2912B}"/>
          </ac:spMkLst>
        </pc:spChg>
        <pc:spChg chg="mod">
          <ac:chgData name="Stalin Jacob Wilson Packia Dhas" userId="050d7d71-3621-4503-95e8-1c9a9d962492" providerId="ADAL" clId="{00722E61-A757-4134-8CBB-8B7208677708}" dt="2026-02-23T10:53:20.087" v="1588"/>
          <ac:spMkLst>
            <pc:docMk/>
            <pc:sldMk cId="15678437" sldId="1063"/>
            <ac:spMk id="715" creationId="{4EC363E5-9897-4430-BC88-7310CA9A6DC8}"/>
          </ac:spMkLst>
        </pc:spChg>
        <pc:spChg chg="mod">
          <ac:chgData name="Stalin Jacob Wilson Packia Dhas" userId="050d7d71-3621-4503-95e8-1c9a9d962492" providerId="ADAL" clId="{00722E61-A757-4134-8CBB-8B7208677708}" dt="2026-02-23T10:53:20.087" v="1590"/>
          <ac:spMkLst>
            <pc:docMk/>
            <pc:sldMk cId="15678437" sldId="1063"/>
            <ac:spMk id="716" creationId="{DE1051C7-D735-443A-91A6-2D1DF3758EE9}"/>
          </ac:spMkLst>
        </pc:spChg>
        <pc:spChg chg="mod">
          <ac:chgData name="Stalin Jacob Wilson Packia Dhas" userId="050d7d71-3621-4503-95e8-1c9a9d962492" providerId="ADAL" clId="{00722E61-A757-4134-8CBB-8B7208677708}" dt="2026-02-23T10:53:20.087" v="1592"/>
          <ac:spMkLst>
            <pc:docMk/>
            <pc:sldMk cId="15678437" sldId="1063"/>
            <ac:spMk id="717" creationId="{0453B8BC-45CD-48C0-A236-C00874282EB1}"/>
          </ac:spMkLst>
        </pc:spChg>
        <pc:spChg chg="mod">
          <ac:chgData name="Stalin Jacob Wilson Packia Dhas" userId="050d7d71-3621-4503-95e8-1c9a9d962492" providerId="ADAL" clId="{00722E61-A757-4134-8CBB-8B7208677708}" dt="2026-02-23T10:53:20.087" v="1594"/>
          <ac:spMkLst>
            <pc:docMk/>
            <pc:sldMk cId="15678437" sldId="1063"/>
            <ac:spMk id="718" creationId="{3A482EAC-CF92-416E-ABFA-8091AC56947A}"/>
          </ac:spMkLst>
        </pc:spChg>
        <pc:spChg chg="mod">
          <ac:chgData name="Stalin Jacob Wilson Packia Dhas" userId="050d7d71-3621-4503-95e8-1c9a9d962492" providerId="ADAL" clId="{00722E61-A757-4134-8CBB-8B7208677708}" dt="2026-02-23T10:53:20.095" v="1596"/>
          <ac:spMkLst>
            <pc:docMk/>
            <pc:sldMk cId="15678437" sldId="1063"/>
            <ac:spMk id="719" creationId="{2BEB2F25-64F1-4CE9-A2E0-5871C6A224F6}"/>
          </ac:spMkLst>
        </pc:spChg>
        <pc:spChg chg="mod">
          <ac:chgData name="Stalin Jacob Wilson Packia Dhas" userId="050d7d71-3621-4503-95e8-1c9a9d962492" providerId="ADAL" clId="{00722E61-A757-4134-8CBB-8B7208677708}" dt="2026-02-23T10:53:20.095" v="1598"/>
          <ac:spMkLst>
            <pc:docMk/>
            <pc:sldMk cId="15678437" sldId="1063"/>
            <ac:spMk id="720" creationId="{40AE7AD0-38F3-40B5-B518-49249C94437B}"/>
          </ac:spMkLst>
        </pc:spChg>
        <pc:spChg chg="mod">
          <ac:chgData name="Stalin Jacob Wilson Packia Dhas" userId="050d7d71-3621-4503-95e8-1c9a9d962492" providerId="ADAL" clId="{00722E61-A757-4134-8CBB-8B7208677708}" dt="2026-02-23T10:53:20.095" v="1600"/>
          <ac:spMkLst>
            <pc:docMk/>
            <pc:sldMk cId="15678437" sldId="1063"/>
            <ac:spMk id="721" creationId="{3493713D-B430-4022-B7EF-FFEAAFFC2D88}"/>
          </ac:spMkLst>
        </pc:spChg>
        <pc:spChg chg="mod">
          <ac:chgData name="Stalin Jacob Wilson Packia Dhas" userId="050d7d71-3621-4503-95e8-1c9a9d962492" providerId="ADAL" clId="{00722E61-A757-4134-8CBB-8B7208677708}" dt="2026-02-23T10:53:20.098" v="1602"/>
          <ac:spMkLst>
            <pc:docMk/>
            <pc:sldMk cId="15678437" sldId="1063"/>
            <ac:spMk id="722" creationId="{88257D7F-0EB3-4F65-B5E4-E42E7DFD3768}"/>
          </ac:spMkLst>
        </pc:spChg>
        <pc:spChg chg="mod">
          <ac:chgData name="Stalin Jacob Wilson Packia Dhas" userId="050d7d71-3621-4503-95e8-1c9a9d962492" providerId="ADAL" clId="{00722E61-A757-4134-8CBB-8B7208677708}" dt="2026-02-23T10:53:20.098" v="1604"/>
          <ac:spMkLst>
            <pc:docMk/>
            <pc:sldMk cId="15678437" sldId="1063"/>
            <ac:spMk id="723" creationId="{B50166C0-5BC2-4135-9393-EABEA8490F86}"/>
          </ac:spMkLst>
        </pc:spChg>
        <pc:spChg chg="mod">
          <ac:chgData name="Stalin Jacob Wilson Packia Dhas" userId="050d7d71-3621-4503-95e8-1c9a9d962492" providerId="ADAL" clId="{00722E61-A757-4134-8CBB-8B7208677708}" dt="2026-02-23T10:53:20.098" v="1606"/>
          <ac:spMkLst>
            <pc:docMk/>
            <pc:sldMk cId="15678437" sldId="1063"/>
            <ac:spMk id="724" creationId="{F229529D-BB34-43E9-A94B-C9258836AB37}"/>
          </ac:spMkLst>
        </pc:spChg>
        <pc:spChg chg="mod">
          <ac:chgData name="Stalin Jacob Wilson Packia Dhas" userId="050d7d71-3621-4503-95e8-1c9a9d962492" providerId="ADAL" clId="{00722E61-A757-4134-8CBB-8B7208677708}" dt="2026-02-23T10:53:20.098" v="1608"/>
          <ac:spMkLst>
            <pc:docMk/>
            <pc:sldMk cId="15678437" sldId="1063"/>
            <ac:spMk id="725" creationId="{C3F60A3C-1B10-42B8-BB1B-081CD75E2EDC}"/>
          </ac:spMkLst>
        </pc:spChg>
        <pc:spChg chg="mod">
          <ac:chgData name="Stalin Jacob Wilson Packia Dhas" userId="050d7d71-3621-4503-95e8-1c9a9d962492" providerId="ADAL" clId="{00722E61-A757-4134-8CBB-8B7208677708}" dt="2026-02-23T10:53:20.098" v="1610"/>
          <ac:spMkLst>
            <pc:docMk/>
            <pc:sldMk cId="15678437" sldId="1063"/>
            <ac:spMk id="726" creationId="{C403392F-939B-4912-AFCB-0EB14F35404F}"/>
          </ac:spMkLst>
        </pc:spChg>
        <pc:spChg chg="mod">
          <ac:chgData name="Stalin Jacob Wilson Packia Dhas" userId="050d7d71-3621-4503-95e8-1c9a9d962492" providerId="ADAL" clId="{00722E61-A757-4134-8CBB-8B7208677708}" dt="2026-02-23T10:53:20.098" v="1612"/>
          <ac:spMkLst>
            <pc:docMk/>
            <pc:sldMk cId="15678437" sldId="1063"/>
            <ac:spMk id="727" creationId="{FA640A0E-EFC2-4D5C-A871-F2EC46F1EEF8}"/>
          </ac:spMkLst>
        </pc:spChg>
        <pc:spChg chg="mod">
          <ac:chgData name="Stalin Jacob Wilson Packia Dhas" userId="050d7d71-3621-4503-95e8-1c9a9d962492" providerId="ADAL" clId="{00722E61-A757-4134-8CBB-8B7208677708}" dt="2026-02-23T10:53:20.098" v="1614"/>
          <ac:spMkLst>
            <pc:docMk/>
            <pc:sldMk cId="15678437" sldId="1063"/>
            <ac:spMk id="728" creationId="{AA3A82B7-A4E1-4E28-9E6F-03B37E18A66E}"/>
          </ac:spMkLst>
        </pc:spChg>
        <pc:spChg chg="mod">
          <ac:chgData name="Stalin Jacob Wilson Packia Dhas" userId="050d7d71-3621-4503-95e8-1c9a9d962492" providerId="ADAL" clId="{00722E61-A757-4134-8CBB-8B7208677708}" dt="2026-02-23T10:53:20.098" v="1616"/>
          <ac:spMkLst>
            <pc:docMk/>
            <pc:sldMk cId="15678437" sldId="1063"/>
            <ac:spMk id="729" creationId="{C82BB62F-44EE-4902-A661-459A775BD943}"/>
          </ac:spMkLst>
        </pc:spChg>
        <pc:spChg chg="mod">
          <ac:chgData name="Stalin Jacob Wilson Packia Dhas" userId="050d7d71-3621-4503-95e8-1c9a9d962492" providerId="ADAL" clId="{00722E61-A757-4134-8CBB-8B7208677708}" dt="2026-02-23T10:53:20.098" v="1618"/>
          <ac:spMkLst>
            <pc:docMk/>
            <pc:sldMk cId="15678437" sldId="1063"/>
            <ac:spMk id="730" creationId="{ABD0750E-B6D1-4FB3-8460-4880340EA6BF}"/>
          </ac:spMkLst>
        </pc:spChg>
        <pc:spChg chg="mod">
          <ac:chgData name="Stalin Jacob Wilson Packia Dhas" userId="050d7d71-3621-4503-95e8-1c9a9d962492" providerId="ADAL" clId="{00722E61-A757-4134-8CBB-8B7208677708}" dt="2026-02-23T10:53:20.098" v="1620"/>
          <ac:spMkLst>
            <pc:docMk/>
            <pc:sldMk cId="15678437" sldId="1063"/>
            <ac:spMk id="731" creationId="{4D068926-333B-4FA3-80F5-11340E03AA42}"/>
          </ac:spMkLst>
        </pc:spChg>
        <pc:spChg chg="mod">
          <ac:chgData name="Stalin Jacob Wilson Packia Dhas" userId="050d7d71-3621-4503-95e8-1c9a9d962492" providerId="ADAL" clId="{00722E61-A757-4134-8CBB-8B7208677708}" dt="2026-02-23T10:53:20.098" v="1622"/>
          <ac:spMkLst>
            <pc:docMk/>
            <pc:sldMk cId="15678437" sldId="1063"/>
            <ac:spMk id="732" creationId="{05437E8A-DA83-48F2-AC9F-2CE17630C1C5}"/>
          </ac:spMkLst>
        </pc:spChg>
        <pc:spChg chg="mod">
          <ac:chgData name="Stalin Jacob Wilson Packia Dhas" userId="050d7d71-3621-4503-95e8-1c9a9d962492" providerId="ADAL" clId="{00722E61-A757-4134-8CBB-8B7208677708}" dt="2026-02-23T10:53:20.098" v="1624"/>
          <ac:spMkLst>
            <pc:docMk/>
            <pc:sldMk cId="15678437" sldId="1063"/>
            <ac:spMk id="733" creationId="{E63E97E1-9914-4CEF-A3F0-4BEFC8D8E0FA}"/>
          </ac:spMkLst>
        </pc:spChg>
        <pc:spChg chg="mod">
          <ac:chgData name="Stalin Jacob Wilson Packia Dhas" userId="050d7d71-3621-4503-95e8-1c9a9d962492" providerId="ADAL" clId="{00722E61-A757-4134-8CBB-8B7208677708}" dt="2026-02-23T10:53:20.106" v="1626"/>
          <ac:spMkLst>
            <pc:docMk/>
            <pc:sldMk cId="15678437" sldId="1063"/>
            <ac:spMk id="734" creationId="{47C76930-7B9D-4FF9-8826-4BE00CF244E9}"/>
          </ac:spMkLst>
        </pc:spChg>
        <pc:spChg chg="mod">
          <ac:chgData name="Stalin Jacob Wilson Packia Dhas" userId="050d7d71-3621-4503-95e8-1c9a9d962492" providerId="ADAL" clId="{00722E61-A757-4134-8CBB-8B7208677708}" dt="2026-02-23T10:53:20.106" v="1628"/>
          <ac:spMkLst>
            <pc:docMk/>
            <pc:sldMk cId="15678437" sldId="1063"/>
            <ac:spMk id="735" creationId="{60A22761-8A67-4514-B5DB-B24D355D9973}"/>
          </ac:spMkLst>
        </pc:spChg>
        <pc:spChg chg="mod">
          <ac:chgData name="Stalin Jacob Wilson Packia Dhas" userId="050d7d71-3621-4503-95e8-1c9a9d962492" providerId="ADAL" clId="{00722E61-A757-4134-8CBB-8B7208677708}" dt="2026-02-23T10:53:20.106" v="1630"/>
          <ac:spMkLst>
            <pc:docMk/>
            <pc:sldMk cId="15678437" sldId="1063"/>
            <ac:spMk id="736" creationId="{32C0D087-F837-44D5-BEB1-BD886669C531}"/>
          </ac:spMkLst>
        </pc:spChg>
        <pc:spChg chg="mod">
          <ac:chgData name="Stalin Jacob Wilson Packia Dhas" userId="050d7d71-3621-4503-95e8-1c9a9d962492" providerId="ADAL" clId="{00722E61-A757-4134-8CBB-8B7208677708}" dt="2026-02-23T10:53:20.108" v="1632"/>
          <ac:spMkLst>
            <pc:docMk/>
            <pc:sldMk cId="15678437" sldId="1063"/>
            <ac:spMk id="737" creationId="{B1046F38-A605-4E62-BB7B-238A07BB00B9}"/>
          </ac:spMkLst>
        </pc:spChg>
        <pc:spChg chg="mod">
          <ac:chgData name="Stalin Jacob Wilson Packia Dhas" userId="050d7d71-3621-4503-95e8-1c9a9d962492" providerId="ADAL" clId="{00722E61-A757-4134-8CBB-8B7208677708}" dt="2026-02-23T10:53:20.108" v="1634"/>
          <ac:spMkLst>
            <pc:docMk/>
            <pc:sldMk cId="15678437" sldId="1063"/>
            <ac:spMk id="738" creationId="{C09B287D-E7A6-45D0-A6B4-39DE3374C1A4}"/>
          </ac:spMkLst>
        </pc:spChg>
        <pc:spChg chg="mod">
          <ac:chgData name="Stalin Jacob Wilson Packia Dhas" userId="050d7d71-3621-4503-95e8-1c9a9d962492" providerId="ADAL" clId="{00722E61-A757-4134-8CBB-8B7208677708}" dt="2026-02-23T10:53:20.108" v="1636"/>
          <ac:spMkLst>
            <pc:docMk/>
            <pc:sldMk cId="15678437" sldId="1063"/>
            <ac:spMk id="739" creationId="{E79F841E-3534-43A0-BAE8-85D3C8338573}"/>
          </ac:spMkLst>
        </pc:spChg>
        <pc:spChg chg="mod">
          <ac:chgData name="Stalin Jacob Wilson Packia Dhas" userId="050d7d71-3621-4503-95e8-1c9a9d962492" providerId="ADAL" clId="{00722E61-A757-4134-8CBB-8B7208677708}" dt="2026-02-23T10:53:20.108" v="1638"/>
          <ac:spMkLst>
            <pc:docMk/>
            <pc:sldMk cId="15678437" sldId="1063"/>
            <ac:spMk id="740" creationId="{6B4CFD0A-1FA2-4328-A216-A9BC7753F96E}"/>
          </ac:spMkLst>
        </pc:spChg>
        <pc:spChg chg="mod">
          <ac:chgData name="Stalin Jacob Wilson Packia Dhas" userId="050d7d71-3621-4503-95e8-1c9a9d962492" providerId="ADAL" clId="{00722E61-A757-4134-8CBB-8B7208677708}" dt="2026-02-23T10:53:20.108" v="1640"/>
          <ac:spMkLst>
            <pc:docMk/>
            <pc:sldMk cId="15678437" sldId="1063"/>
            <ac:spMk id="741" creationId="{A314B749-0B51-4C8A-B7B3-9FAA3391E6AE}"/>
          </ac:spMkLst>
        </pc:spChg>
        <pc:spChg chg="mod">
          <ac:chgData name="Stalin Jacob Wilson Packia Dhas" userId="050d7d71-3621-4503-95e8-1c9a9d962492" providerId="ADAL" clId="{00722E61-A757-4134-8CBB-8B7208677708}" dt="2026-02-23T10:53:20.108" v="1642"/>
          <ac:spMkLst>
            <pc:docMk/>
            <pc:sldMk cId="15678437" sldId="1063"/>
            <ac:spMk id="742" creationId="{9D371CA5-3C53-47E5-8BE0-989A480013B4}"/>
          </ac:spMkLst>
        </pc:spChg>
        <pc:spChg chg="mod">
          <ac:chgData name="Stalin Jacob Wilson Packia Dhas" userId="050d7d71-3621-4503-95e8-1c9a9d962492" providerId="ADAL" clId="{00722E61-A757-4134-8CBB-8B7208677708}" dt="2026-02-23T10:53:20.108" v="1644"/>
          <ac:spMkLst>
            <pc:docMk/>
            <pc:sldMk cId="15678437" sldId="1063"/>
            <ac:spMk id="743" creationId="{F8F2650B-C23F-43EB-BCCD-4949A468796C}"/>
          </ac:spMkLst>
        </pc:spChg>
        <pc:spChg chg="mod">
          <ac:chgData name="Stalin Jacob Wilson Packia Dhas" userId="050d7d71-3621-4503-95e8-1c9a9d962492" providerId="ADAL" clId="{00722E61-A757-4134-8CBB-8B7208677708}" dt="2026-02-23T10:53:20.108" v="1646"/>
          <ac:spMkLst>
            <pc:docMk/>
            <pc:sldMk cId="15678437" sldId="1063"/>
            <ac:spMk id="744" creationId="{77046DDA-0652-4AE7-831E-02F92E02F54F}"/>
          </ac:spMkLst>
        </pc:spChg>
        <pc:spChg chg="mod">
          <ac:chgData name="Stalin Jacob Wilson Packia Dhas" userId="050d7d71-3621-4503-95e8-1c9a9d962492" providerId="ADAL" clId="{00722E61-A757-4134-8CBB-8B7208677708}" dt="2026-02-23T10:53:20.108" v="1648"/>
          <ac:spMkLst>
            <pc:docMk/>
            <pc:sldMk cId="15678437" sldId="1063"/>
            <ac:spMk id="745" creationId="{07F3FED3-52EF-4906-85E7-3B6B408618A9}"/>
          </ac:spMkLst>
        </pc:spChg>
        <pc:spChg chg="mod">
          <ac:chgData name="Stalin Jacob Wilson Packia Dhas" userId="050d7d71-3621-4503-95e8-1c9a9d962492" providerId="ADAL" clId="{00722E61-A757-4134-8CBB-8B7208677708}" dt="2026-02-23T10:53:20.108" v="1650"/>
          <ac:spMkLst>
            <pc:docMk/>
            <pc:sldMk cId="15678437" sldId="1063"/>
            <ac:spMk id="746" creationId="{65C2AE81-F84C-4092-821C-1F10F3987814}"/>
          </ac:spMkLst>
        </pc:spChg>
        <pc:spChg chg="mod">
          <ac:chgData name="Stalin Jacob Wilson Packia Dhas" userId="050d7d71-3621-4503-95e8-1c9a9d962492" providerId="ADAL" clId="{00722E61-A757-4134-8CBB-8B7208677708}" dt="2026-02-23T10:53:20.108" v="1652"/>
          <ac:spMkLst>
            <pc:docMk/>
            <pc:sldMk cId="15678437" sldId="1063"/>
            <ac:spMk id="747" creationId="{C3C7AEE5-A654-44EA-A1A4-17E54ABD7172}"/>
          </ac:spMkLst>
        </pc:spChg>
        <pc:spChg chg="mod">
          <ac:chgData name="Stalin Jacob Wilson Packia Dhas" userId="050d7d71-3621-4503-95e8-1c9a9d962492" providerId="ADAL" clId="{00722E61-A757-4134-8CBB-8B7208677708}" dt="2026-02-23T10:53:20.108" v="1654"/>
          <ac:spMkLst>
            <pc:docMk/>
            <pc:sldMk cId="15678437" sldId="1063"/>
            <ac:spMk id="748" creationId="{3C98D26E-F3CD-45AD-9613-AA5D238FE445}"/>
          </ac:spMkLst>
        </pc:spChg>
        <pc:spChg chg="mod">
          <ac:chgData name="Stalin Jacob Wilson Packia Dhas" userId="050d7d71-3621-4503-95e8-1c9a9d962492" providerId="ADAL" clId="{00722E61-A757-4134-8CBB-8B7208677708}" dt="2026-02-23T10:53:20.116" v="1656"/>
          <ac:spMkLst>
            <pc:docMk/>
            <pc:sldMk cId="15678437" sldId="1063"/>
            <ac:spMk id="749" creationId="{7650B7D2-9F0F-410F-9F9E-F99004D372B4}"/>
          </ac:spMkLst>
        </pc:spChg>
        <pc:spChg chg="mod">
          <ac:chgData name="Stalin Jacob Wilson Packia Dhas" userId="050d7d71-3621-4503-95e8-1c9a9d962492" providerId="ADAL" clId="{00722E61-A757-4134-8CBB-8B7208677708}" dt="2026-02-23T10:53:20.116" v="1658"/>
          <ac:spMkLst>
            <pc:docMk/>
            <pc:sldMk cId="15678437" sldId="1063"/>
            <ac:spMk id="750" creationId="{2C98CAD3-4B26-4237-868A-84FFF806485D}"/>
          </ac:spMkLst>
        </pc:spChg>
        <pc:spChg chg="mod">
          <ac:chgData name="Stalin Jacob Wilson Packia Dhas" userId="050d7d71-3621-4503-95e8-1c9a9d962492" providerId="ADAL" clId="{00722E61-A757-4134-8CBB-8B7208677708}" dt="2026-02-23T10:53:20.116" v="1660"/>
          <ac:spMkLst>
            <pc:docMk/>
            <pc:sldMk cId="15678437" sldId="1063"/>
            <ac:spMk id="751" creationId="{79961004-F200-46E5-9B57-A5CFA9538122}"/>
          </ac:spMkLst>
        </pc:spChg>
        <pc:spChg chg="mod">
          <ac:chgData name="Stalin Jacob Wilson Packia Dhas" userId="050d7d71-3621-4503-95e8-1c9a9d962492" providerId="ADAL" clId="{00722E61-A757-4134-8CBB-8B7208677708}" dt="2026-02-23T10:53:20.118" v="1662"/>
          <ac:spMkLst>
            <pc:docMk/>
            <pc:sldMk cId="15678437" sldId="1063"/>
            <ac:spMk id="752" creationId="{717408A6-5AC9-42DE-9808-9822D7BC252D}"/>
          </ac:spMkLst>
        </pc:spChg>
        <pc:spChg chg="mod">
          <ac:chgData name="Stalin Jacob Wilson Packia Dhas" userId="050d7d71-3621-4503-95e8-1c9a9d962492" providerId="ADAL" clId="{00722E61-A757-4134-8CBB-8B7208677708}" dt="2026-02-23T10:53:20.118" v="1664"/>
          <ac:spMkLst>
            <pc:docMk/>
            <pc:sldMk cId="15678437" sldId="1063"/>
            <ac:spMk id="753" creationId="{58415407-E39A-4AAA-A5BD-65D7E405E02C}"/>
          </ac:spMkLst>
        </pc:spChg>
        <pc:spChg chg="mod">
          <ac:chgData name="Stalin Jacob Wilson Packia Dhas" userId="050d7d71-3621-4503-95e8-1c9a9d962492" providerId="ADAL" clId="{00722E61-A757-4134-8CBB-8B7208677708}" dt="2026-02-23T10:53:20.118" v="1666"/>
          <ac:spMkLst>
            <pc:docMk/>
            <pc:sldMk cId="15678437" sldId="1063"/>
            <ac:spMk id="754" creationId="{E4C9C816-BFB2-4CB4-B797-78F0DA982003}"/>
          </ac:spMkLst>
        </pc:spChg>
        <pc:spChg chg="mod">
          <ac:chgData name="Stalin Jacob Wilson Packia Dhas" userId="050d7d71-3621-4503-95e8-1c9a9d962492" providerId="ADAL" clId="{00722E61-A757-4134-8CBB-8B7208677708}" dt="2026-02-23T10:53:20.118" v="1668"/>
          <ac:spMkLst>
            <pc:docMk/>
            <pc:sldMk cId="15678437" sldId="1063"/>
            <ac:spMk id="755" creationId="{68E2CE7E-980E-4D06-A49F-E56BCBD62048}"/>
          </ac:spMkLst>
        </pc:spChg>
        <pc:spChg chg="mod">
          <ac:chgData name="Stalin Jacob Wilson Packia Dhas" userId="050d7d71-3621-4503-95e8-1c9a9d962492" providerId="ADAL" clId="{00722E61-A757-4134-8CBB-8B7208677708}" dt="2026-02-23T10:53:20.118" v="1670"/>
          <ac:spMkLst>
            <pc:docMk/>
            <pc:sldMk cId="15678437" sldId="1063"/>
            <ac:spMk id="756" creationId="{73D3A718-EC81-4A25-A807-3C863024FFA8}"/>
          </ac:spMkLst>
        </pc:spChg>
        <pc:spChg chg="mod">
          <ac:chgData name="Stalin Jacob Wilson Packia Dhas" userId="050d7d71-3621-4503-95e8-1c9a9d962492" providerId="ADAL" clId="{00722E61-A757-4134-8CBB-8B7208677708}" dt="2026-02-23T10:53:20.118" v="1672"/>
          <ac:spMkLst>
            <pc:docMk/>
            <pc:sldMk cId="15678437" sldId="1063"/>
            <ac:spMk id="757" creationId="{131AC610-6931-43BE-A8EF-F0C9F73FC6BC}"/>
          </ac:spMkLst>
        </pc:spChg>
        <pc:spChg chg="mod">
          <ac:chgData name="Stalin Jacob Wilson Packia Dhas" userId="050d7d71-3621-4503-95e8-1c9a9d962492" providerId="ADAL" clId="{00722E61-A757-4134-8CBB-8B7208677708}" dt="2026-02-23T10:53:20.118" v="1674"/>
          <ac:spMkLst>
            <pc:docMk/>
            <pc:sldMk cId="15678437" sldId="1063"/>
            <ac:spMk id="758" creationId="{BBAAE654-8593-4047-BFF1-41710A0972CA}"/>
          </ac:spMkLst>
        </pc:spChg>
        <pc:spChg chg="mod">
          <ac:chgData name="Stalin Jacob Wilson Packia Dhas" userId="050d7d71-3621-4503-95e8-1c9a9d962492" providerId="ADAL" clId="{00722E61-A757-4134-8CBB-8B7208677708}" dt="2026-02-23T10:53:20.118" v="1676"/>
          <ac:spMkLst>
            <pc:docMk/>
            <pc:sldMk cId="15678437" sldId="1063"/>
            <ac:spMk id="759" creationId="{C17F6443-B925-486D-AA28-B5A01BCFA01B}"/>
          </ac:spMkLst>
        </pc:spChg>
        <pc:spChg chg="mod">
          <ac:chgData name="Stalin Jacob Wilson Packia Dhas" userId="050d7d71-3621-4503-95e8-1c9a9d962492" providerId="ADAL" clId="{00722E61-A757-4134-8CBB-8B7208677708}" dt="2026-02-23T10:53:20.118" v="1678"/>
          <ac:spMkLst>
            <pc:docMk/>
            <pc:sldMk cId="15678437" sldId="1063"/>
            <ac:spMk id="760" creationId="{5F234F29-DBBB-43A7-9C0D-A68655A3FDC6}"/>
          </ac:spMkLst>
        </pc:spChg>
        <pc:spChg chg="mod">
          <ac:chgData name="Stalin Jacob Wilson Packia Dhas" userId="050d7d71-3621-4503-95e8-1c9a9d962492" providerId="ADAL" clId="{00722E61-A757-4134-8CBB-8B7208677708}" dt="2026-02-23T10:53:20.118" v="1680"/>
          <ac:spMkLst>
            <pc:docMk/>
            <pc:sldMk cId="15678437" sldId="1063"/>
            <ac:spMk id="761" creationId="{A2D90C78-3E4C-4099-B1A2-EC21462FB60E}"/>
          </ac:spMkLst>
        </pc:spChg>
        <pc:spChg chg="mod">
          <ac:chgData name="Stalin Jacob Wilson Packia Dhas" userId="050d7d71-3621-4503-95e8-1c9a9d962492" providerId="ADAL" clId="{00722E61-A757-4134-8CBB-8B7208677708}" dt="2026-02-23T10:53:20.118" v="1682"/>
          <ac:spMkLst>
            <pc:docMk/>
            <pc:sldMk cId="15678437" sldId="1063"/>
            <ac:spMk id="762" creationId="{B07A42BC-14A1-4632-914F-6A2C418D55D3}"/>
          </ac:spMkLst>
        </pc:spChg>
        <pc:spChg chg="mod">
          <ac:chgData name="Stalin Jacob Wilson Packia Dhas" userId="050d7d71-3621-4503-95e8-1c9a9d962492" providerId="ADAL" clId="{00722E61-A757-4134-8CBB-8B7208677708}" dt="2026-02-23T10:53:20.118" v="1684"/>
          <ac:spMkLst>
            <pc:docMk/>
            <pc:sldMk cId="15678437" sldId="1063"/>
            <ac:spMk id="763" creationId="{56866AFF-61D8-4130-96B3-6CCF38EEC7F4}"/>
          </ac:spMkLst>
        </pc:spChg>
        <pc:spChg chg="mod">
          <ac:chgData name="Stalin Jacob Wilson Packia Dhas" userId="050d7d71-3621-4503-95e8-1c9a9d962492" providerId="ADAL" clId="{00722E61-A757-4134-8CBB-8B7208677708}" dt="2026-02-23T10:53:20.126" v="1686"/>
          <ac:spMkLst>
            <pc:docMk/>
            <pc:sldMk cId="15678437" sldId="1063"/>
            <ac:spMk id="764" creationId="{69EAB44B-FCDC-4EFD-848B-DF09F979A4DC}"/>
          </ac:spMkLst>
        </pc:spChg>
        <pc:spChg chg="mod">
          <ac:chgData name="Stalin Jacob Wilson Packia Dhas" userId="050d7d71-3621-4503-95e8-1c9a9d962492" providerId="ADAL" clId="{00722E61-A757-4134-8CBB-8B7208677708}" dt="2026-02-23T10:53:20.126" v="1688"/>
          <ac:spMkLst>
            <pc:docMk/>
            <pc:sldMk cId="15678437" sldId="1063"/>
            <ac:spMk id="765" creationId="{9AD2250E-9FC1-42FC-A55A-20CF18E077C7}"/>
          </ac:spMkLst>
        </pc:spChg>
        <pc:spChg chg="mod">
          <ac:chgData name="Stalin Jacob Wilson Packia Dhas" userId="050d7d71-3621-4503-95e8-1c9a9d962492" providerId="ADAL" clId="{00722E61-A757-4134-8CBB-8B7208677708}" dt="2026-02-23T10:53:20.126" v="1690"/>
          <ac:spMkLst>
            <pc:docMk/>
            <pc:sldMk cId="15678437" sldId="1063"/>
            <ac:spMk id="766" creationId="{E2A1F90D-559D-4915-B09D-58C096E801EB}"/>
          </ac:spMkLst>
        </pc:spChg>
        <pc:spChg chg="mod">
          <ac:chgData name="Stalin Jacob Wilson Packia Dhas" userId="050d7d71-3621-4503-95e8-1c9a9d962492" providerId="ADAL" clId="{00722E61-A757-4134-8CBB-8B7208677708}" dt="2026-02-23T10:53:20.128" v="1692"/>
          <ac:spMkLst>
            <pc:docMk/>
            <pc:sldMk cId="15678437" sldId="1063"/>
            <ac:spMk id="767" creationId="{7CF078AD-992C-49BF-AE9A-13F5270C630F}"/>
          </ac:spMkLst>
        </pc:spChg>
        <pc:spChg chg="mod">
          <ac:chgData name="Stalin Jacob Wilson Packia Dhas" userId="050d7d71-3621-4503-95e8-1c9a9d962492" providerId="ADAL" clId="{00722E61-A757-4134-8CBB-8B7208677708}" dt="2026-02-23T10:53:20.128" v="1694"/>
          <ac:spMkLst>
            <pc:docMk/>
            <pc:sldMk cId="15678437" sldId="1063"/>
            <ac:spMk id="768" creationId="{E200E6C5-96F6-4C91-A4AA-93C37FC5AF01}"/>
          </ac:spMkLst>
        </pc:spChg>
        <pc:spChg chg="mod">
          <ac:chgData name="Stalin Jacob Wilson Packia Dhas" userId="050d7d71-3621-4503-95e8-1c9a9d962492" providerId="ADAL" clId="{00722E61-A757-4134-8CBB-8B7208677708}" dt="2026-02-23T10:53:20.128" v="1696"/>
          <ac:spMkLst>
            <pc:docMk/>
            <pc:sldMk cId="15678437" sldId="1063"/>
            <ac:spMk id="769" creationId="{B98CC0F2-6232-45DB-A549-10EE85550EA6}"/>
          </ac:spMkLst>
        </pc:spChg>
        <pc:spChg chg="mod">
          <ac:chgData name="Stalin Jacob Wilson Packia Dhas" userId="050d7d71-3621-4503-95e8-1c9a9d962492" providerId="ADAL" clId="{00722E61-A757-4134-8CBB-8B7208677708}" dt="2026-02-23T10:53:20.128" v="1698"/>
          <ac:spMkLst>
            <pc:docMk/>
            <pc:sldMk cId="15678437" sldId="1063"/>
            <ac:spMk id="770" creationId="{91DA00F3-2D81-4CE3-A11D-48720958E0F7}"/>
          </ac:spMkLst>
        </pc:spChg>
        <pc:spChg chg="mod">
          <ac:chgData name="Stalin Jacob Wilson Packia Dhas" userId="050d7d71-3621-4503-95e8-1c9a9d962492" providerId="ADAL" clId="{00722E61-A757-4134-8CBB-8B7208677708}" dt="2026-02-23T10:53:20.128" v="1700"/>
          <ac:spMkLst>
            <pc:docMk/>
            <pc:sldMk cId="15678437" sldId="1063"/>
            <ac:spMk id="771" creationId="{BCFFB8B5-0D71-452A-90D2-755885426790}"/>
          </ac:spMkLst>
        </pc:spChg>
        <pc:spChg chg="mod">
          <ac:chgData name="Stalin Jacob Wilson Packia Dhas" userId="050d7d71-3621-4503-95e8-1c9a9d962492" providerId="ADAL" clId="{00722E61-A757-4134-8CBB-8B7208677708}" dt="2026-02-23T10:53:20.128" v="1702"/>
          <ac:spMkLst>
            <pc:docMk/>
            <pc:sldMk cId="15678437" sldId="1063"/>
            <ac:spMk id="772" creationId="{D206FFFC-FEB7-469E-9121-9B16DF9577DB}"/>
          </ac:spMkLst>
        </pc:spChg>
        <pc:spChg chg="mod">
          <ac:chgData name="Stalin Jacob Wilson Packia Dhas" userId="050d7d71-3621-4503-95e8-1c9a9d962492" providerId="ADAL" clId="{00722E61-A757-4134-8CBB-8B7208677708}" dt="2026-02-23T10:53:20.128" v="1704"/>
          <ac:spMkLst>
            <pc:docMk/>
            <pc:sldMk cId="15678437" sldId="1063"/>
            <ac:spMk id="773" creationId="{6A7FE24E-C585-4492-8108-D28F21B2F6A7}"/>
          </ac:spMkLst>
        </pc:spChg>
        <pc:spChg chg="mod">
          <ac:chgData name="Stalin Jacob Wilson Packia Dhas" userId="050d7d71-3621-4503-95e8-1c9a9d962492" providerId="ADAL" clId="{00722E61-A757-4134-8CBB-8B7208677708}" dt="2026-02-23T10:53:20.128" v="1706"/>
          <ac:spMkLst>
            <pc:docMk/>
            <pc:sldMk cId="15678437" sldId="1063"/>
            <ac:spMk id="774" creationId="{94177EAB-9921-472A-9D69-D99B335D28D7}"/>
          </ac:spMkLst>
        </pc:spChg>
        <pc:spChg chg="mod">
          <ac:chgData name="Stalin Jacob Wilson Packia Dhas" userId="050d7d71-3621-4503-95e8-1c9a9d962492" providerId="ADAL" clId="{00722E61-A757-4134-8CBB-8B7208677708}" dt="2026-02-23T10:53:20.128" v="1708"/>
          <ac:spMkLst>
            <pc:docMk/>
            <pc:sldMk cId="15678437" sldId="1063"/>
            <ac:spMk id="775" creationId="{A28599D4-ED90-4489-B2BD-AF8C6D254D72}"/>
          </ac:spMkLst>
        </pc:spChg>
        <pc:spChg chg="mod">
          <ac:chgData name="Stalin Jacob Wilson Packia Dhas" userId="050d7d71-3621-4503-95e8-1c9a9d962492" providerId="ADAL" clId="{00722E61-A757-4134-8CBB-8B7208677708}" dt="2026-02-23T10:53:20.128" v="1710"/>
          <ac:spMkLst>
            <pc:docMk/>
            <pc:sldMk cId="15678437" sldId="1063"/>
            <ac:spMk id="776" creationId="{64026AE7-E3C9-4693-A6EA-652BA804AE85}"/>
          </ac:spMkLst>
        </pc:spChg>
        <pc:spChg chg="mod">
          <ac:chgData name="Stalin Jacob Wilson Packia Dhas" userId="050d7d71-3621-4503-95e8-1c9a9d962492" providerId="ADAL" clId="{00722E61-A757-4134-8CBB-8B7208677708}" dt="2026-02-23T10:53:20.128" v="1712"/>
          <ac:spMkLst>
            <pc:docMk/>
            <pc:sldMk cId="15678437" sldId="1063"/>
            <ac:spMk id="777" creationId="{122C3470-8BE7-4776-BCA5-C58C1D9A2B63}"/>
          </ac:spMkLst>
        </pc:spChg>
        <pc:spChg chg="mod">
          <ac:chgData name="Stalin Jacob Wilson Packia Dhas" userId="050d7d71-3621-4503-95e8-1c9a9d962492" providerId="ADAL" clId="{00722E61-A757-4134-8CBB-8B7208677708}" dt="2026-02-23T10:53:20.128" v="1714"/>
          <ac:spMkLst>
            <pc:docMk/>
            <pc:sldMk cId="15678437" sldId="1063"/>
            <ac:spMk id="778" creationId="{9409D563-28E3-4848-909A-4241FAA156F1}"/>
          </ac:spMkLst>
        </pc:spChg>
        <pc:spChg chg="mod">
          <ac:chgData name="Stalin Jacob Wilson Packia Dhas" userId="050d7d71-3621-4503-95e8-1c9a9d962492" providerId="ADAL" clId="{00722E61-A757-4134-8CBB-8B7208677708}" dt="2026-02-23T10:53:20.136" v="1716"/>
          <ac:spMkLst>
            <pc:docMk/>
            <pc:sldMk cId="15678437" sldId="1063"/>
            <ac:spMk id="779" creationId="{47236F6F-48A7-4E99-A653-3AE2835D3DFB}"/>
          </ac:spMkLst>
        </pc:spChg>
        <pc:spChg chg="mod">
          <ac:chgData name="Stalin Jacob Wilson Packia Dhas" userId="050d7d71-3621-4503-95e8-1c9a9d962492" providerId="ADAL" clId="{00722E61-A757-4134-8CBB-8B7208677708}" dt="2026-02-23T10:53:20.136" v="1718"/>
          <ac:spMkLst>
            <pc:docMk/>
            <pc:sldMk cId="15678437" sldId="1063"/>
            <ac:spMk id="780" creationId="{321751F0-D12E-46DD-A935-8519FDB36AD0}"/>
          </ac:spMkLst>
        </pc:spChg>
        <pc:spChg chg="mod">
          <ac:chgData name="Stalin Jacob Wilson Packia Dhas" userId="050d7d71-3621-4503-95e8-1c9a9d962492" providerId="ADAL" clId="{00722E61-A757-4134-8CBB-8B7208677708}" dt="2026-02-23T10:53:20.136" v="1720"/>
          <ac:spMkLst>
            <pc:docMk/>
            <pc:sldMk cId="15678437" sldId="1063"/>
            <ac:spMk id="781" creationId="{175D75A0-D730-4814-9B4B-D4064BECD93E}"/>
          </ac:spMkLst>
        </pc:spChg>
        <pc:spChg chg="mod">
          <ac:chgData name="Stalin Jacob Wilson Packia Dhas" userId="050d7d71-3621-4503-95e8-1c9a9d962492" providerId="ADAL" clId="{00722E61-A757-4134-8CBB-8B7208677708}" dt="2026-02-23T10:53:20.138" v="1722"/>
          <ac:spMkLst>
            <pc:docMk/>
            <pc:sldMk cId="15678437" sldId="1063"/>
            <ac:spMk id="782" creationId="{7181B362-675D-4E1B-9D92-0992E6281727}"/>
          </ac:spMkLst>
        </pc:spChg>
        <pc:spChg chg="mod">
          <ac:chgData name="Stalin Jacob Wilson Packia Dhas" userId="050d7d71-3621-4503-95e8-1c9a9d962492" providerId="ADAL" clId="{00722E61-A757-4134-8CBB-8B7208677708}" dt="2026-02-23T10:53:20.138" v="1724"/>
          <ac:spMkLst>
            <pc:docMk/>
            <pc:sldMk cId="15678437" sldId="1063"/>
            <ac:spMk id="783" creationId="{CDFB7ECF-ECC5-4C23-BFFC-70CDCF97904E}"/>
          </ac:spMkLst>
        </pc:spChg>
        <pc:spChg chg="mod">
          <ac:chgData name="Stalin Jacob Wilson Packia Dhas" userId="050d7d71-3621-4503-95e8-1c9a9d962492" providerId="ADAL" clId="{00722E61-A757-4134-8CBB-8B7208677708}" dt="2026-02-23T10:53:20.138" v="1726"/>
          <ac:spMkLst>
            <pc:docMk/>
            <pc:sldMk cId="15678437" sldId="1063"/>
            <ac:spMk id="784" creationId="{0C629D95-D1A6-43E6-99D9-32F67D620C07}"/>
          </ac:spMkLst>
        </pc:spChg>
        <pc:spChg chg="mod">
          <ac:chgData name="Stalin Jacob Wilson Packia Dhas" userId="050d7d71-3621-4503-95e8-1c9a9d962492" providerId="ADAL" clId="{00722E61-A757-4134-8CBB-8B7208677708}" dt="2026-02-23T10:53:20.138" v="1728"/>
          <ac:spMkLst>
            <pc:docMk/>
            <pc:sldMk cId="15678437" sldId="1063"/>
            <ac:spMk id="785" creationId="{AAAB2C38-C993-41BF-99BA-84B72A395F7F}"/>
          </ac:spMkLst>
        </pc:spChg>
        <pc:spChg chg="mod">
          <ac:chgData name="Stalin Jacob Wilson Packia Dhas" userId="050d7d71-3621-4503-95e8-1c9a9d962492" providerId="ADAL" clId="{00722E61-A757-4134-8CBB-8B7208677708}" dt="2026-02-23T10:53:20.138" v="1730"/>
          <ac:spMkLst>
            <pc:docMk/>
            <pc:sldMk cId="15678437" sldId="1063"/>
            <ac:spMk id="786" creationId="{2D3E8193-4DAD-481E-82B5-60938BA217B6}"/>
          </ac:spMkLst>
        </pc:spChg>
        <pc:spChg chg="mod">
          <ac:chgData name="Stalin Jacob Wilson Packia Dhas" userId="050d7d71-3621-4503-95e8-1c9a9d962492" providerId="ADAL" clId="{00722E61-A757-4134-8CBB-8B7208677708}" dt="2026-02-23T10:53:20.138" v="1732"/>
          <ac:spMkLst>
            <pc:docMk/>
            <pc:sldMk cId="15678437" sldId="1063"/>
            <ac:spMk id="787" creationId="{EDDDF6C3-5E49-4B62-AAE2-2C88E309B119}"/>
          </ac:spMkLst>
        </pc:spChg>
        <pc:spChg chg="mod">
          <ac:chgData name="Stalin Jacob Wilson Packia Dhas" userId="050d7d71-3621-4503-95e8-1c9a9d962492" providerId="ADAL" clId="{00722E61-A757-4134-8CBB-8B7208677708}" dt="2026-02-23T10:53:20.138" v="1734"/>
          <ac:spMkLst>
            <pc:docMk/>
            <pc:sldMk cId="15678437" sldId="1063"/>
            <ac:spMk id="788" creationId="{B3150C2C-B99F-43E9-A38E-028008DA3500}"/>
          </ac:spMkLst>
        </pc:spChg>
        <pc:spChg chg="mod">
          <ac:chgData name="Stalin Jacob Wilson Packia Dhas" userId="050d7d71-3621-4503-95e8-1c9a9d962492" providerId="ADAL" clId="{00722E61-A757-4134-8CBB-8B7208677708}" dt="2026-02-23T10:53:20.138" v="1736"/>
          <ac:spMkLst>
            <pc:docMk/>
            <pc:sldMk cId="15678437" sldId="1063"/>
            <ac:spMk id="789" creationId="{E11F2145-9067-49FF-BA44-2A81C14B1988}"/>
          </ac:spMkLst>
        </pc:spChg>
        <pc:spChg chg="mod">
          <ac:chgData name="Stalin Jacob Wilson Packia Dhas" userId="050d7d71-3621-4503-95e8-1c9a9d962492" providerId="ADAL" clId="{00722E61-A757-4134-8CBB-8B7208677708}" dt="2026-02-23T10:53:20.138" v="1738"/>
          <ac:spMkLst>
            <pc:docMk/>
            <pc:sldMk cId="15678437" sldId="1063"/>
            <ac:spMk id="790" creationId="{8A046DA6-68BF-4CB5-89B8-421B20F02253}"/>
          </ac:spMkLst>
        </pc:spChg>
        <pc:spChg chg="mod">
          <ac:chgData name="Stalin Jacob Wilson Packia Dhas" userId="050d7d71-3621-4503-95e8-1c9a9d962492" providerId="ADAL" clId="{00722E61-A757-4134-8CBB-8B7208677708}" dt="2026-02-23T10:53:20.138" v="1740"/>
          <ac:spMkLst>
            <pc:docMk/>
            <pc:sldMk cId="15678437" sldId="1063"/>
            <ac:spMk id="791" creationId="{D5709BE2-9B76-4212-98BC-67EEC4F04DDB}"/>
          </ac:spMkLst>
        </pc:spChg>
        <pc:spChg chg="mod">
          <ac:chgData name="Stalin Jacob Wilson Packia Dhas" userId="050d7d71-3621-4503-95e8-1c9a9d962492" providerId="ADAL" clId="{00722E61-A757-4134-8CBB-8B7208677708}" dt="2026-02-23T10:53:20.138" v="1742"/>
          <ac:spMkLst>
            <pc:docMk/>
            <pc:sldMk cId="15678437" sldId="1063"/>
            <ac:spMk id="792" creationId="{18C76C38-DD42-481C-AB7F-A1FCB06773E2}"/>
          </ac:spMkLst>
        </pc:spChg>
        <pc:spChg chg="mod">
          <ac:chgData name="Stalin Jacob Wilson Packia Dhas" userId="050d7d71-3621-4503-95e8-1c9a9d962492" providerId="ADAL" clId="{00722E61-A757-4134-8CBB-8B7208677708}" dt="2026-02-23T10:53:20.138" v="1744"/>
          <ac:spMkLst>
            <pc:docMk/>
            <pc:sldMk cId="15678437" sldId="1063"/>
            <ac:spMk id="793" creationId="{6765E2AC-4A2E-4BC2-9DDB-17418B64FAAC}"/>
          </ac:spMkLst>
        </pc:spChg>
        <pc:spChg chg="mod">
          <ac:chgData name="Stalin Jacob Wilson Packia Dhas" userId="050d7d71-3621-4503-95e8-1c9a9d962492" providerId="ADAL" clId="{00722E61-A757-4134-8CBB-8B7208677708}" dt="2026-02-23T10:53:20.146" v="1746"/>
          <ac:spMkLst>
            <pc:docMk/>
            <pc:sldMk cId="15678437" sldId="1063"/>
            <ac:spMk id="794" creationId="{2D9A4C78-FB05-47AE-ACF4-D7214923DD67}"/>
          </ac:spMkLst>
        </pc:spChg>
        <pc:spChg chg="mod">
          <ac:chgData name="Stalin Jacob Wilson Packia Dhas" userId="050d7d71-3621-4503-95e8-1c9a9d962492" providerId="ADAL" clId="{00722E61-A757-4134-8CBB-8B7208677708}" dt="2026-02-23T10:53:20.146" v="1748"/>
          <ac:spMkLst>
            <pc:docMk/>
            <pc:sldMk cId="15678437" sldId="1063"/>
            <ac:spMk id="795" creationId="{F5EC32EE-94AF-497F-8265-7EB88F5584A9}"/>
          </ac:spMkLst>
        </pc:spChg>
        <pc:spChg chg="mod">
          <ac:chgData name="Stalin Jacob Wilson Packia Dhas" userId="050d7d71-3621-4503-95e8-1c9a9d962492" providerId="ADAL" clId="{00722E61-A757-4134-8CBB-8B7208677708}" dt="2026-02-23T10:53:20.146" v="1750"/>
          <ac:spMkLst>
            <pc:docMk/>
            <pc:sldMk cId="15678437" sldId="1063"/>
            <ac:spMk id="796" creationId="{F2FC4231-A95C-44D8-9451-08A7D9334C6D}"/>
          </ac:spMkLst>
        </pc:spChg>
        <pc:spChg chg="mod">
          <ac:chgData name="Stalin Jacob Wilson Packia Dhas" userId="050d7d71-3621-4503-95e8-1c9a9d962492" providerId="ADAL" clId="{00722E61-A757-4134-8CBB-8B7208677708}" dt="2026-02-23T10:53:20.148" v="1752"/>
          <ac:spMkLst>
            <pc:docMk/>
            <pc:sldMk cId="15678437" sldId="1063"/>
            <ac:spMk id="797" creationId="{273AAFFB-0EA1-47B1-A9F3-CB51A7C9F85C}"/>
          </ac:spMkLst>
        </pc:spChg>
        <pc:spChg chg="mod">
          <ac:chgData name="Stalin Jacob Wilson Packia Dhas" userId="050d7d71-3621-4503-95e8-1c9a9d962492" providerId="ADAL" clId="{00722E61-A757-4134-8CBB-8B7208677708}" dt="2026-02-23T10:53:20.148" v="1754"/>
          <ac:spMkLst>
            <pc:docMk/>
            <pc:sldMk cId="15678437" sldId="1063"/>
            <ac:spMk id="798" creationId="{2A9214C5-DE74-4188-9DB2-6832BAAD41C1}"/>
          </ac:spMkLst>
        </pc:spChg>
        <pc:spChg chg="mod">
          <ac:chgData name="Stalin Jacob Wilson Packia Dhas" userId="050d7d71-3621-4503-95e8-1c9a9d962492" providerId="ADAL" clId="{00722E61-A757-4134-8CBB-8B7208677708}" dt="2026-02-23T10:53:20.148" v="1756"/>
          <ac:spMkLst>
            <pc:docMk/>
            <pc:sldMk cId="15678437" sldId="1063"/>
            <ac:spMk id="799" creationId="{7D1670CE-58D8-4DB4-B004-127CEAC39E6C}"/>
          </ac:spMkLst>
        </pc:spChg>
        <pc:spChg chg="mod">
          <ac:chgData name="Stalin Jacob Wilson Packia Dhas" userId="050d7d71-3621-4503-95e8-1c9a9d962492" providerId="ADAL" clId="{00722E61-A757-4134-8CBB-8B7208677708}" dt="2026-02-23T10:53:20.148" v="1758"/>
          <ac:spMkLst>
            <pc:docMk/>
            <pc:sldMk cId="15678437" sldId="1063"/>
            <ac:spMk id="800" creationId="{3D8A9BFB-8840-4F50-8D35-997DC07E3907}"/>
          </ac:spMkLst>
        </pc:spChg>
        <pc:spChg chg="mod">
          <ac:chgData name="Stalin Jacob Wilson Packia Dhas" userId="050d7d71-3621-4503-95e8-1c9a9d962492" providerId="ADAL" clId="{00722E61-A757-4134-8CBB-8B7208677708}" dt="2026-02-23T10:53:20.148" v="1760"/>
          <ac:spMkLst>
            <pc:docMk/>
            <pc:sldMk cId="15678437" sldId="1063"/>
            <ac:spMk id="801" creationId="{8832874D-EBFD-4775-8B28-9C24C6822AEF}"/>
          </ac:spMkLst>
        </pc:spChg>
        <pc:spChg chg="mod">
          <ac:chgData name="Stalin Jacob Wilson Packia Dhas" userId="050d7d71-3621-4503-95e8-1c9a9d962492" providerId="ADAL" clId="{00722E61-A757-4134-8CBB-8B7208677708}" dt="2026-02-23T10:53:20.148" v="1762"/>
          <ac:spMkLst>
            <pc:docMk/>
            <pc:sldMk cId="15678437" sldId="1063"/>
            <ac:spMk id="802" creationId="{FBDBC283-86E9-4F73-BF12-49A208CC85F2}"/>
          </ac:spMkLst>
        </pc:spChg>
        <pc:spChg chg="mod">
          <ac:chgData name="Stalin Jacob Wilson Packia Dhas" userId="050d7d71-3621-4503-95e8-1c9a9d962492" providerId="ADAL" clId="{00722E61-A757-4134-8CBB-8B7208677708}" dt="2026-02-23T10:53:20.148" v="1764"/>
          <ac:spMkLst>
            <pc:docMk/>
            <pc:sldMk cId="15678437" sldId="1063"/>
            <ac:spMk id="803" creationId="{40DA4A4D-4942-41F6-B6AF-FB22FF42A261}"/>
          </ac:spMkLst>
        </pc:spChg>
        <pc:spChg chg="mod">
          <ac:chgData name="Stalin Jacob Wilson Packia Dhas" userId="050d7d71-3621-4503-95e8-1c9a9d962492" providerId="ADAL" clId="{00722E61-A757-4134-8CBB-8B7208677708}" dt="2026-02-23T10:53:20.148" v="1766"/>
          <ac:spMkLst>
            <pc:docMk/>
            <pc:sldMk cId="15678437" sldId="1063"/>
            <ac:spMk id="804" creationId="{BB2A52BC-D64A-4A4D-B04F-8200D63248C3}"/>
          </ac:spMkLst>
        </pc:spChg>
        <pc:spChg chg="mod">
          <ac:chgData name="Stalin Jacob Wilson Packia Dhas" userId="050d7d71-3621-4503-95e8-1c9a9d962492" providerId="ADAL" clId="{00722E61-A757-4134-8CBB-8B7208677708}" dt="2026-02-23T10:53:20.148" v="1768"/>
          <ac:spMkLst>
            <pc:docMk/>
            <pc:sldMk cId="15678437" sldId="1063"/>
            <ac:spMk id="805" creationId="{D75016F1-01E0-4E79-A9BC-F78D5568B005}"/>
          </ac:spMkLst>
        </pc:spChg>
        <pc:spChg chg="mod">
          <ac:chgData name="Stalin Jacob Wilson Packia Dhas" userId="050d7d71-3621-4503-95e8-1c9a9d962492" providerId="ADAL" clId="{00722E61-A757-4134-8CBB-8B7208677708}" dt="2026-02-23T10:53:20.148" v="1770"/>
          <ac:spMkLst>
            <pc:docMk/>
            <pc:sldMk cId="15678437" sldId="1063"/>
            <ac:spMk id="806" creationId="{CABCC093-7405-4B1A-99DB-0029E2A04D21}"/>
          </ac:spMkLst>
        </pc:spChg>
        <pc:spChg chg="mod">
          <ac:chgData name="Stalin Jacob Wilson Packia Dhas" userId="050d7d71-3621-4503-95e8-1c9a9d962492" providerId="ADAL" clId="{00722E61-A757-4134-8CBB-8B7208677708}" dt="2026-02-23T10:53:20.148" v="1772"/>
          <ac:spMkLst>
            <pc:docMk/>
            <pc:sldMk cId="15678437" sldId="1063"/>
            <ac:spMk id="807" creationId="{926055E4-CD6F-44E4-8937-67F9EEC6F7EC}"/>
          </ac:spMkLst>
        </pc:spChg>
        <pc:spChg chg="mod">
          <ac:chgData name="Stalin Jacob Wilson Packia Dhas" userId="050d7d71-3621-4503-95e8-1c9a9d962492" providerId="ADAL" clId="{00722E61-A757-4134-8CBB-8B7208677708}" dt="2026-02-23T10:53:20.148" v="1774"/>
          <ac:spMkLst>
            <pc:docMk/>
            <pc:sldMk cId="15678437" sldId="1063"/>
            <ac:spMk id="808" creationId="{DB604EBE-F92B-41F6-80CB-A4848A392A4E}"/>
          </ac:spMkLst>
        </pc:spChg>
        <pc:spChg chg="mod">
          <ac:chgData name="Stalin Jacob Wilson Packia Dhas" userId="050d7d71-3621-4503-95e8-1c9a9d962492" providerId="ADAL" clId="{00722E61-A757-4134-8CBB-8B7208677708}" dt="2026-02-23T10:53:20.156" v="1776"/>
          <ac:spMkLst>
            <pc:docMk/>
            <pc:sldMk cId="15678437" sldId="1063"/>
            <ac:spMk id="809" creationId="{9C3EC22C-DB83-45A2-84A4-0CDFDEB7B8F6}"/>
          </ac:spMkLst>
        </pc:spChg>
        <pc:spChg chg="mod">
          <ac:chgData name="Stalin Jacob Wilson Packia Dhas" userId="050d7d71-3621-4503-95e8-1c9a9d962492" providerId="ADAL" clId="{00722E61-A757-4134-8CBB-8B7208677708}" dt="2026-02-23T10:53:20.156" v="1778"/>
          <ac:spMkLst>
            <pc:docMk/>
            <pc:sldMk cId="15678437" sldId="1063"/>
            <ac:spMk id="810" creationId="{394855F8-ED8C-498B-A60B-2071AA1C5B09}"/>
          </ac:spMkLst>
        </pc:spChg>
        <pc:spChg chg="mod">
          <ac:chgData name="Stalin Jacob Wilson Packia Dhas" userId="050d7d71-3621-4503-95e8-1c9a9d962492" providerId="ADAL" clId="{00722E61-A757-4134-8CBB-8B7208677708}" dt="2026-02-23T10:53:20.156" v="1780"/>
          <ac:spMkLst>
            <pc:docMk/>
            <pc:sldMk cId="15678437" sldId="1063"/>
            <ac:spMk id="811" creationId="{7BAC013B-326C-47FF-88FC-26FA11DCE11C}"/>
          </ac:spMkLst>
        </pc:spChg>
        <pc:spChg chg="mod">
          <ac:chgData name="Stalin Jacob Wilson Packia Dhas" userId="050d7d71-3621-4503-95e8-1c9a9d962492" providerId="ADAL" clId="{00722E61-A757-4134-8CBB-8B7208677708}" dt="2026-02-23T10:53:20.158" v="1782"/>
          <ac:spMkLst>
            <pc:docMk/>
            <pc:sldMk cId="15678437" sldId="1063"/>
            <ac:spMk id="812" creationId="{D4F42F2A-A473-47CE-A0B1-1620EA2A12E9}"/>
          </ac:spMkLst>
        </pc:spChg>
        <pc:spChg chg="mod">
          <ac:chgData name="Stalin Jacob Wilson Packia Dhas" userId="050d7d71-3621-4503-95e8-1c9a9d962492" providerId="ADAL" clId="{00722E61-A757-4134-8CBB-8B7208677708}" dt="2026-02-23T10:53:20.158" v="1784"/>
          <ac:spMkLst>
            <pc:docMk/>
            <pc:sldMk cId="15678437" sldId="1063"/>
            <ac:spMk id="813" creationId="{E5B81B42-E03E-429B-836B-1FC5CF77954C}"/>
          </ac:spMkLst>
        </pc:spChg>
        <pc:spChg chg="mod">
          <ac:chgData name="Stalin Jacob Wilson Packia Dhas" userId="050d7d71-3621-4503-95e8-1c9a9d962492" providerId="ADAL" clId="{00722E61-A757-4134-8CBB-8B7208677708}" dt="2026-02-23T10:53:20.158" v="1786"/>
          <ac:spMkLst>
            <pc:docMk/>
            <pc:sldMk cId="15678437" sldId="1063"/>
            <ac:spMk id="814" creationId="{532C75F2-2FDC-419A-89A0-7EFC879ABC6A}"/>
          </ac:spMkLst>
        </pc:spChg>
        <pc:spChg chg="mod">
          <ac:chgData name="Stalin Jacob Wilson Packia Dhas" userId="050d7d71-3621-4503-95e8-1c9a9d962492" providerId="ADAL" clId="{00722E61-A757-4134-8CBB-8B7208677708}" dt="2026-02-23T10:53:20.158" v="1788"/>
          <ac:spMkLst>
            <pc:docMk/>
            <pc:sldMk cId="15678437" sldId="1063"/>
            <ac:spMk id="815" creationId="{421F5538-B00E-4FB3-8818-7E87FA00BA29}"/>
          </ac:spMkLst>
        </pc:spChg>
        <pc:spChg chg="mod">
          <ac:chgData name="Stalin Jacob Wilson Packia Dhas" userId="050d7d71-3621-4503-95e8-1c9a9d962492" providerId="ADAL" clId="{00722E61-A757-4134-8CBB-8B7208677708}" dt="2026-02-23T10:53:20.158" v="1790"/>
          <ac:spMkLst>
            <pc:docMk/>
            <pc:sldMk cId="15678437" sldId="1063"/>
            <ac:spMk id="816" creationId="{F2827C2E-D0B1-4150-B727-02448F8738A7}"/>
          </ac:spMkLst>
        </pc:spChg>
        <pc:spChg chg="mod">
          <ac:chgData name="Stalin Jacob Wilson Packia Dhas" userId="050d7d71-3621-4503-95e8-1c9a9d962492" providerId="ADAL" clId="{00722E61-A757-4134-8CBB-8B7208677708}" dt="2026-02-23T10:53:20.158" v="1792"/>
          <ac:spMkLst>
            <pc:docMk/>
            <pc:sldMk cId="15678437" sldId="1063"/>
            <ac:spMk id="817" creationId="{8326ECC0-9EFF-4337-A7D9-16F68B4F827A}"/>
          </ac:spMkLst>
        </pc:spChg>
        <pc:spChg chg="mod">
          <ac:chgData name="Stalin Jacob Wilson Packia Dhas" userId="050d7d71-3621-4503-95e8-1c9a9d962492" providerId="ADAL" clId="{00722E61-A757-4134-8CBB-8B7208677708}" dt="2026-02-23T10:53:20.158" v="1794"/>
          <ac:spMkLst>
            <pc:docMk/>
            <pc:sldMk cId="15678437" sldId="1063"/>
            <ac:spMk id="818" creationId="{5D2916FC-F4AB-4844-B590-4E6660643329}"/>
          </ac:spMkLst>
        </pc:spChg>
        <pc:spChg chg="mod">
          <ac:chgData name="Stalin Jacob Wilson Packia Dhas" userId="050d7d71-3621-4503-95e8-1c9a9d962492" providerId="ADAL" clId="{00722E61-A757-4134-8CBB-8B7208677708}" dt="2026-02-23T10:53:20.158" v="1796"/>
          <ac:spMkLst>
            <pc:docMk/>
            <pc:sldMk cId="15678437" sldId="1063"/>
            <ac:spMk id="819" creationId="{53AB5327-3852-474D-B092-97E4AA0C7D18}"/>
          </ac:spMkLst>
        </pc:spChg>
        <pc:spChg chg="mod">
          <ac:chgData name="Stalin Jacob Wilson Packia Dhas" userId="050d7d71-3621-4503-95e8-1c9a9d962492" providerId="ADAL" clId="{00722E61-A757-4134-8CBB-8B7208677708}" dt="2026-02-23T10:53:20.158" v="1798"/>
          <ac:spMkLst>
            <pc:docMk/>
            <pc:sldMk cId="15678437" sldId="1063"/>
            <ac:spMk id="820" creationId="{29139FE5-BED3-45D2-9E1F-A23CD0CBEAAF}"/>
          </ac:spMkLst>
        </pc:spChg>
        <pc:spChg chg="mod">
          <ac:chgData name="Stalin Jacob Wilson Packia Dhas" userId="050d7d71-3621-4503-95e8-1c9a9d962492" providerId="ADAL" clId="{00722E61-A757-4134-8CBB-8B7208677708}" dt="2026-02-23T10:53:20.158" v="1800"/>
          <ac:spMkLst>
            <pc:docMk/>
            <pc:sldMk cId="15678437" sldId="1063"/>
            <ac:spMk id="821" creationId="{1E6DD274-4968-42DB-8CDC-67833F8E3963}"/>
          </ac:spMkLst>
        </pc:spChg>
        <pc:spChg chg="mod">
          <ac:chgData name="Stalin Jacob Wilson Packia Dhas" userId="050d7d71-3621-4503-95e8-1c9a9d962492" providerId="ADAL" clId="{00722E61-A757-4134-8CBB-8B7208677708}" dt="2026-02-23T10:53:20.158" v="1802"/>
          <ac:spMkLst>
            <pc:docMk/>
            <pc:sldMk cId="15678437" sldId="1063"/>
            <ac:spMk id="822" creationId="{2E5D6064-2F78-40F9-AD88-0FA778269F34}"/>
          </ac:spMkLst>
        </pc:spChg>
        <pc:spChg chg="mod">
          <ac:chgData name="Stalin Jacob Wilson Packia Dhas" userId="050d7d71-3621-4503-95e8-1c9a9d962492" providerId="ADAL" clId="{00722E61-A757-4134-8CBB-8B7208677708}" dt="2026-02-23T10:53:20.158" v="1804"/>
          <ac:spMkLst>
            <pc:docMk/>
            <pc:sldMk cId="15678437" sldId="1063"/>
            <ac:spMk id="823" creationId="{C6E3A76E-3B77-4207-A586-11F4ACDBC147}"/>
          </ac:spMkLst>
        </pc:spChg>
        <pc:spChg chg="mod">
          <ac:chgData name="Stalin Jacob Wilson Packia Dhas" userId="050d7d71-3621-4503-95e8-1c9a9d962492" providerId="ADAL" clId="{00722E61-A757-4134-8CBB-8B7208677708}" dt="2026-02-23T10:53:20.167" v="1806"/>
          <ac:spMkLst>
            <pc:docMk/>
            <pc:sldMk cId="15678437" sldId="1063"/>
            <ac:spMk id="824" creationId="{839B9E6F-98FA-4E2A-AFA5-EFB6EA168239}"/>
          </ac:spMkLst>
        </pc:spChg>
        <pc:spChg chg="mod">
          <ac:chgData name="Stalin Jacob Wilson Packia Dhas" userId="050d7d71-3621-4503-95e8-1c9a9d962492" providerId="ADAL" clId="{00722E61-A757-4134-8CBB-8B7208677708}" dt="2026-02-23T10:53:20.167" v="1808"/>
          <ac:spMkLst>
            <pc:docMk/>
            <pc:sldMk cId="15678437" sldId="1063"/>
            <ac:spMk id="825" creationId="{E313BA0F-FCFF-4593-8DB3-4D06D2D11EB7}"/>
          </ac:spMkLst>
        </pc:spChg>
        <pc:spChg chg="mod">
          <ac:chgData name="Stalin Jacob Wilson Packia Dhas" userId="050d7d71-3621-4503-95e8-1c9a9d962492" providerId="ADAL" clId="{00722E61-A757-4134-8CBB-8B7208677708}" dt="2026-02-23T10:53:20.167" v="1810"/>
          <ac:spMkLst>
            <pc:docMk/>
            <pc:sldMk cId="15678437" sldId="1063"/>
            <ac:spMk id="826" creationId="{BD5B8ED3-CD81-4299-8B11-F027ABDF7147}"/>
          </ac:spMkLst>
        </pc:spChg>
        <pc:spChg chg="mod">
          <ac:chgData name="Stalin Jacob Wilson Packia Dhas" userId="050d7d71-3621-4503-95e8-1c9a9d962492" providerId="ADAL" clId="{00722E61-A757-4134-8CBB-8B7208677708}" dt="2026-02-23T10:53:20.169" v="1812"/>
          <ac:spMkLst>
            <pc:docMk/>
            <pc:sldMk cId="15678437" sldId="1063"/>
            <ac:spMk id="827" creationId="{049C548A-FEC4-4D5F-BAA7-1A811B92298C}"/>
          </ac:spMkLst>
        </pc:spChg>
        <pc:spChg chg="mod">
          <ac:chgData name="Stalin Jacob Wilson Packia Dhas" userId="050d7d71-3621-4503-95e8-1c9a9d962492" providerId="ADAL" clId="{00722E61-A757-4134-8CBB-8B7208677708}" dt="2026-02-23T10:53:20.169" v="1814"/>
          <ac:spMkLst>
            <pc:docMk/>
            <pc:sldMk cId="15678437" sldId="1063"/>
            <ac:spMk id="828" creationId="{F0F6C3C8-C695-44EA-9F2D-3C122304B70C}"/>
          </ac:spMkLst>
        </pc:spChg>
        <pc:spChg chg="mod">
          <ac:chgData name="Stalin Jacob Wilson Packia Dhas" userId="050d7d71-3621-4503-95e8-1c9a9d962492" providerId="ADAL" clId="{00722E61-A757-4134-8CBB-8B7208677708}" dt="2026-02-23T10:53:20.169" v="1816"/>
          <ac:spMkLst>
            <pc:docMk/>
            <pc:sldMk cId="15678437" sldId="1063"/>
            <ac:spMk id="829" creationId="{BA313F6D-A613-40F6-8217-FB198B89AEA1}"/>
          </ac:spMkLst>
        </pc:spChg>
        <pc:spChg chg="mod">
          <ac:chgData name="Stalin Jacob Wilson Packia Dhas" userId="050d7d71-3621-4503-95e8-1c9a9d962492" providerId="ADAL" clId="{00722E61-A757-4134-8CBB-8B7208677708}" dt="2026-02-23T10:53:20.169" v="1818"/>
          <ac:spMkLst>
            <pc:docMk/>
            <pc:sldMk cId="15678437" sldId="1063"/>
            <ac:spMk id="830" creationId="{89BCA4EE-4BDE-41F5-AB25-F5F95EF1D026}"/>
          </ac:spMkLst>
        </pc:spChg>
        <pc:spChg chg="mod">
          <ac:chgData name="Stalin Jacob Wilson Packia Dhas" userId="050d7d71-3621-4503-95e8-1c9a9d962492" providerId="ADAL" clId="{00722E61-A757-4134-8CBB-8B7208677708}" dt="2026-02-23T10:53:20.169" v="1820"/>
          <ac:spMkLst>
            <pc:docMk/>
            <pc:sldMk cId="15678437" sldId="1063"/>
            <ac:spMk id="831" creationId="{9E4AA5B2-CA92-4C1F-86D9-7B3291B4E488}"/>
          </ac:spMkLst>
        </pc:spChg>
        <pc:spChg chg="mod">
          <ac:chgData name="Stalin Jacob Wilson Packia Dhas" userId="050d7d71-3621-4503-95e8-1c9a9d962492" providerId="ADAL" clId="{00722E61-A757-4134-8CBB-8B7208677708}" dt="2026-02-23T10:53:20.169" v="1822"/>
          <ac:spMkLst>
            <pc:docMk/>
            <pc:sldMk cId="15678437" sldId="1063"/>
            <ac:spMk id="832" creationId="{176E15ED-87E2-44FF-8069-8B072FBC37AB}"/>
          </ac:spMkLst>
        </pc:spChg>
        <pc:spChg chg="mod">
          <ac:chgData name="Stalin Jacob Wilson Packia Dhas" userId="050d7d71-3621-4503-95e8-1c9a9d962492" providerId="ADAL" clId="{00722E61-A757-4134-8CBB-8B7208677708}" dt="2026-02-23T10:53:20.169" v="1824"/>
          <ac:spMkLst>
            <pc:docMk/>
            <pc:sldMk cId="15678437" sldId="1063"/>
            <ac:spMk id="833" creationId="{3A5D284E-178D-4D6F-A664-16141B2707E5}"/>
          </ac:spMkLst>
        </pc:spChg>
        <pc:spChg chg="mod">
          <ac:chgData name="Stalin Jacob Wilson Packia Dhas" userId="050d7d71-3621-4503-95e8-1c9a9d962492" providerId="ADAL" clId="{00722E61-A757-4134-8CBB-8B7208677708}" dt="2026-02-23T10:53:20.169" v="1826"/>
          <ac:spMkLst>
            <pc:docMk/>
            <pc:sldMk cId="15678437" sldId="1063"/>
            <ac:spMk id="834" creationId="{6FEE6F1C-D6DD-420F-B8C5-3C28F0729592}"/>
          </ac:spMkLst>
        </pc:spChg>
        <pc:spChg chg="mod">
          <ac:chgData name="Stalin Jacob Wilson Packia Dhas" userId="050d7d71-3621-4503-95e8-1c9a9d962492" providerId="ADAL" clId="{00722E61-A757-4134-8CBB-8B7208677708}" dt="2026-02-23T10:53:20.169" v="1828"/>
          <ac:spMkLst>
            <pc:docMk/>
            <pc:sldMk cId="15678437" sldId="1063"/>
            <ac:spMk id="835" creationId="{6639F036-CFD3-4736-B333-3BE46C03E201}"/>
          </ac:spMkLst>
        </pc:spChg>
        <pc:spChg chg="mod">
          <ac:chgData name="Stalin Jacob Wilson Packia Dhas" userId="050d7d71-3621-4503-95e8-1c9a9d962492" providerId="ADAL" clId="{00722E61-A757-4134-8CBB-8B7208677708}" dt="2026-02-23T10:53:20.169" v="1830"/>
          <ac:spMkLst>
            <pc:docMk/>
            <pc:sldMk cId="15678437" sldId="1063"/>
            <ac:spMk id="836" creationId="{4D47BB5A-4B90-4DE7-83D4-37E15FB38FD9}"/>
          </ac:spMkLst>
        </pc:spChg>
        <pc:spChg chg="mod">
          <ac:chgData name="Stalin Jacob Wilson Packia Dhas" userId="050d7d71-3621-4503-95e8-1c9a9d962492" providerId="ADAL" clId="{00722E61-A757-4134-8CBB-8B7208677708}" dt="2026-02-23T10:53:20.169" v="1832"/>
          <ac:spMkLst>
            <pc:docMk/>
            <pc:sldMk cId="15678437" sldId="1063"/>
            <ac:spMk id="837" creationId="{27B38DBE-70A9-47F8-B295-BAAB76EFD485}"/>
          </ac:spMkLst>
        </pc:spChg>
        <pc:spChg chg="mod">
          <ac:chgData name="Stalin Jacob Wilson Packia Dhas" userId="050d7d71-3621-4503-95e8-1c9a9d962492" providerId="ADAL" clId="{00722E61-A757-4134-8CBB-8B7208677708}" dt="2026-02-23T10:53:20.169" v="1834"/>
          <ac:spMkLst>
            <pc:docMk/>
            <pc:sldMk cId="15678437" sldId="1063"/>
            <ac:spMk id="838" creationId="{05AB9D45-F1DD-4281-A003-D7B9DB720D9E}"/>
          </ac:spMkLst>
        </pc:spChg>
        <pc:spChg chg="mod">
          <ac:chgData name="Stalin Jacob Wilson Packia Dhas" userId="050d7d71-3621-4503-95e8-1c9a9d962492" providerId="ADAL" clId="{00722E61-A757-4134-8CBB-8B7208677708}" dt="2026-02-23T10:53:20.177" v="1836"/>
          <ac:spMkLst>
            <pc:docMk/>
            <pc:sldMk cId="15678437" sldId="1063"/>
            <ac:spMk id="839" creationId="{D3A3DCDF-E727-495D-A8C6-DB67BC168F4E}"/>
          </ac:spMkLst>
        </pc:spChg>
        <pc:spChg chg="mod">
          <ac:chgData name="Stalin Jacob Wilson Packia Dhas" userId="050d7d71-3621-4503-95e8-1c9a9d962492" providerId="ADAL" clId="{00722E61-A757-4134-8CBB-8B7208677708}" dt="2026-02-23T10:53:20.177" v="1838"/>
          <ac:spMkLst>
            <pc:docMk/>
            <pc:sldMk cId="15678437" sldId="1063"/>
            <ac:spMk id="840" creationId="{76DB0FCC-7D36-4992-9B68-91E068AA73D2}"/>
          </ac:spMkLst>
        </pc:spChg>
        <pc:spChg chg="mod">
          <ac:chgData name="Stalin Jacob Wilson Packia Dhas" userId="050d7d71-3621-4503-95e8-1c9a9d962492" providerId="ADAL" clId="{00722E61-A757-4134-8CBB-8B7208677708}" dt="2026-02-23T10:53:20.177" v="1840"/>
          <ac:spMkLst>
            <pc:docMk/>
            <pc:sldMk cId="15678437" sldId="1063"/>
            <ac:spMk id="841" creationId="{5B158744-AA7C-4BAD-A39B-135B8B777A1A}"/>
          </ac:spMkLst>
        </pc:spChg>
        <pc:spChg chg="mod">
          <ac:chgData name="Stalin Jacob Wilson Packia Dhas" userId="050d7d71-3621-4503-95e8-1c9a9d962492" providerId="ADAL" clId="{00722E61-A757-4134-8CBB-8B7208677708}" dt="2026-02-23T10:53:20.179" v="1842"/>
          <ac:spMkLst>
            <pc:docMk/>
            <pc:sldMk cId="15678437" sldId="1063"/>
            <ac:spMk id="842" creationId="{1628BDEE-C3BA-4EBD-B94A-960A05119D42}"/>
          </ac:spMkLst>
        </pc:spChg>
        <pc:spChg chg="mod">
          <ac:chgData name="Stalin Jacob Wilson Packia Dhas" userId="050d7d71-3621-4503-95e8-1c9a9d962492" providerId="ADAL" clId="{00722E61-A757-4134-8CBB-8B7208677708}" dt="2026-02-23T10:53:20.179" v="1844"/>
          <ac:spMkLst>
            <pc:docMk/>
            <pc:sldMk cId="15678437" sldId="1063"/>
            <ac:spMk id="843" creationId="{D6E86060-51D8-4683-B3FC-DE75DB1F7BF1}"/>
          </ac:spMkLst>
        </pc:spChg>
        <pc:spChg chg="mod">
          <ac:chgData name="Stalin Jacob Wilson Packia Dhas" userId="050d7d71-3621-4503-95e8-1c9a9d962492" providerId="ADAL" clId="{00722E61-A757-4134-8CBB-8B7208677708}" dt="2026-02-23T10:53:20.179" v="1846"/>
          <ac:spMkLst>
            <pc:docMk/>
            <pc:sldMk cId="15678437" sldId="1063"/>
            <ac:spMk id="844" creationId="{A83CAD0A-6EC1-4250-B3D3-B67A55CA6980}"/>
          </ac:spMkLst>
        </pc:spChg>
        <pc:spChg chg="mod">
          <ac:chgData name="Stalin Jacob Wilson Packia Dhas" userId="050d7d71-3621-4503-95e8-1c9a9d962492" providerId="ADAL" clId="{00722E61-A757-4134-8CBB-8B7208677708}" dt="2026-02-23T10:53:20.179" v="1848"/>
          <ac:spMkLst>
            <pc:docMk/>
            <pc:sldMk cId="15678437" sldId="1063"/>
            <ac:spMk id="845" creationId="{CCEF4F53-B88A-47A4-8185-914F31751E59}"/>
          </ac:spMkLst>
        </pc:spChg>
        <pc:spChg chg="mod">
          <ac:chgData name="Stalin Jacob Wilson Packia Dhas" userId="050d7d71-3621-4503-95e8-1c9a9d962492" providerId="ADAL" clId="{00722E61-A757-4134-8CBB-8B7208677708}" dt="2026-02-23T10:53:20.179" v="1850"/>
          <ac:spMkLst>
            <pc:docMk/>
            <pc:sldMk cId="15678437" sldId="1063"/>
            <ac:spMk id="846" creationId="{A6967615-228E-4C9E-9621-9C7ED9150F71}"/>
          </ac:spMkLst>
        </pc:spChg>
        <pc:spChg chg="mod">
          <ac:chgData name="Stalin Jacob Wilson Packia Dhas" userId="050d7d71-3621-4503-95e8-1c9a9d962492" providerId="ADAL" clId="{00722E61-A757-4134-8CBB-8B7208677708}" dt="2026-02-23T10:53:20.179" v="1852"/>
          <ac:spMkLst>
            <pc:docMk/>
            <pc:sldMk cId="15678437" sldId="1063"/>
            <ac:spMk id="847" creationId="{3C3A7B53-B6CB-4C42-AADF-5D9FE80B4BC9}"/>
          </ac:spMkLst>
        </pc:spChg>
        <pc:spChg chg="mod">
          <ac:chgData name="Stalin Jacob Wilson Packia Dhas" userId="050d7d71-3621-4503-95e8-1c9a9d962492" providerId="ADAL" clId="{00722E61-A757-4134-8CBB-8B7208677708}" dt="2026-02-23T10:53:20.179" v="1854"/>
          <ac:spMkLst>
            <pc:docMk/>
            <pc:sldMk cId="15678437" sldId="1063"/>
            <ac:spMk id="848" creationId="{95D1E592-F553-4E2B-A257-CAAA0FB95B19}"/>
          </ac:spMkLst>
        </pc:spChg>
        <pc:spChg chg="mod">
          <ac:chgData name="Stalin Jacob Wilson Packia Dhas" userId="050d7d71-3621-4503-95e8-1c9a9d962492" providerId="ADAL" clId="{00722E61-A757-4134-8CBB-8B7208677708}" dt="2026-02-23T10:53:20.179" v="1856"/>
          <ac:spMkLst>
            <pc:docMk/>
            <pc:sldMk cId="15678437" sldId="1063"/>
            <ac:spMk id="849" creationId="{0FA16C7A-7F80-4221-9DB4-9524A0BB7BAA}"/>
          </ac:spMkLst>
        </pc:spChg>
        <pc:spChg chg="mod">
          <ac:chgData name="Stalin Jacob Wilson Packia Dhas" userId="050d7d71-3621-4503-95e8-1c9a9d962492" providerId="ADAL" clId="{00722E61-A757-4134-8CBB-8B7208677708}" dt="2026-02-23T10:53:20.179" v="1858"/>
          <ac:spMkLst>
            <pc:docMk/>
            <pc:sldMk cId="15678437" sldId="1063"/>
            <ac:spMk id="850" creationId="{9401DAB3-7EFC-47E8-8DA6-75D910F7EB6E}"/>
          </ac:spMkLst>
        </pc:spChg>
        <pc:spChg chg="mod">
          <ac:chgData name="Stalin Jacob Wilson Packia Dhas" userId="050d7d71-3621-4503-95e8-1c9a9d962492" providerId="ADAL" clId="{00722E61-A757-4134-8CBB-8B7208677708}" dt="2026-02-23T10:53:20.179" v="1860"/>
          <ac:spMkLst>
            <pc:docMk/>
            <pc:sldMk cId="15678437" sldId="1063"/>
            <ac:spMk id="851" creationId="{C1344DC0-F9B8-4D63-8D0C-1485EFD5EEC3}"/>
          </ac:spMkLst>
        </pc:spChg>
        <pc:spChg chg="mod">
          <ac:chgData name="Stalin Jacob Wilson Packia Dhas" userId="050d7d71-3621-4503-95e8-1c9a9d962492" providerId="ADAL" clId="{00722E61-A757-4134-8CBB-8B7208677708}" dt="2026-02-23T10:53:20.179" v="1862"/>
          <ac:spMkLst>
            <pc:docMk/>
            <pc:sldMk cId="15678437" sldId="1063"/>
            <ac:spMk id="852" creationId="{0B9805FD-3469-45A9-BF29-65B1E6E7A8CF}"/>
          </ac:spMkLst>
        </pc:spChg>
        <pc:spChg chg="mod">
          <ac:chgData name="Stalin Jacob Wilson Packia Dhas" userId="050d7d71-3621-4503-95e8-1c9a9d962492" providerId="ADAL" clId="{00722E61-A757-4134-8CBB-8B7208677708}" dt="2026-02-23T10:53:20.179" v="1864"/>
          <ac:spMkLst>
            <pc:docMk/>
            <pc:sldMk cId="15678437" sldId="1063"/>
            <ac:spMk id="853" creationId="{C5B21430-2599-49BE-8723-5FEC69498ED2}"/>
          </ac:spMkLst>
        </pc:spChg>
        <pc:spChg chg="mod">
          <ac:chgData name="Stalin Jacob Wilson Packia Dhas" userId="050d7d71-3621-4503-95e8-1c9a9d962492" providerId="ADAL" clId="{00722E61-A757-4134-8CBB-8B7208677708}" dt="2026-02-23T10:53:20.187" v="1866"/>
          <ac:spMkLst>
            <pc:docMk/>
            <pc:sldMk cId="15678437" sldId="1063"/>
            <ac:spMk id="854" creationId="{4BCD3E5E-AF0C-4D1C-AA12-DA03CEAAB1D2}"/>
          </ac:spMkLst>
        </pc:spChg>
        <pc:spChg chg="mod">
          <ac:chgData name="Stalin Jacob Wilson Packia Dhas" userId="050d7d71-3621-4503-95e8-1c9a9d962492" providerId="ADAL" clId="{00722E61-A757-4134-8CBB-8B7208677708}" dt="2026-02-23T10:53:20.187" v="1868"/>
          <ac:spMkLst>
            <pc:docMk/>
            <pc:sldMk cId="15678437" sldId="1063"/>
            <ac:spMk id="855" creationId="{612D62D7-D11E-4604-A043-FD369D3A4B48}"/>
          </ac:spMkLst>
        </pc:spChg>
        <pc:spChg chg="mod">
          <ac:chgData name="Stalin Jacob Wilson Packia Dhas" userId="050d7d71-3621-4503-95e8-1c9a9d962492" providerId="ADAL" clId="{00722E61-A757-4134-8CBB-8B7208677708}" dt="2026-02-23T10:53:20.187" v="1870"/>
          <ac:spMkLst>
            <pc:docMk/>
            <pc:sldMk cId="15678437" sldId="1063"/>
            <ac:spMk id="856" creationId="{FBE0D90F-7E45-4014-B434-3F14A30845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34647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57261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60599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dirty="0"/>
          </a:p>
        </p:txBody>
      </p:sp>
    </p:spTree>
    <p:extLst>
      <p:ext uri="{BB962C8B-B14F-4D97-AF65-F5344CB8AC3E}">
        <p14:creationId xmlns:p14="http://schemas.microsoft.com/office/powerpoint/2010/main" val="1694965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027451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07208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61346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9491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dirty="0"/>
          </a:p>
        </p:txBody>
      </p:sp>
    </p:spTree>
    <p:extLst>
      <p:ext uri="{BB962C8B-B14F-4D97-AF65-F5344CB8AC3E}">
        <p14:creationId xmlns:p14="http://schemas.microsoft.com/office/powerpoint/2010/main" val="151013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793281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495638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660594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300334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25190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4290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148004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846523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50790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28699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074843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4269499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B1CF0-E292-DF0A-2615-C82B6ED4EA93}"/>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D0DEF2CB-5B83-E269-F2AD-9B0CA024F1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a:extLst>
              <a:ext uri="{FF2B5EF4-FFF2-40B4-BE49-F238E27FC236}">
                <a16:creationId xmlns:a16="http://schemas.microsoft.com/office/drawing/2014/main" id="{6FDC6C2B-98C7-45A0-6FB5-176C6E818985}"/>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98160E4-4146-999A-91E6-C3F2C52AA18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067457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07687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300AA-FCE7-3796-2021-0C19B7FD6C80}"/>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D488DECD-CD4F-D4F9-0774-721A5D8CCFC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a:extLst>
              <a:ext uri="{FF2B5EF4-FFF2-40B4-BE49-F238E27FC236}">
                <a16:creationId xmlns:a16="http://schemas.microsoft.com/office/drawing/2014/main" id="{4B64EA68-C447-F910-4DCE-AFAAA1F030F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37C6B28C-FB5F-7D9D-F5AF-4C03D8B07E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2885497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7806965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179244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26097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41</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42</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32E02-9AD5-4363-9805-1FEBC6EF70F6}" type="datetime1">
              <a:rPr lang="en-GB" smtClean="0"/>
              <a:t>23/02/2026</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02/23/2026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3291385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15"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1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2.xml"/><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3.xml"/><Relationship Id="rId4" Type="http://schemas.openxmlformats.org/officeDocument/2006/relationships/image" Target="../media/image16.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14.xml"/><Relationship Id="rId4" Type="http://schemas.openxmlformats.org/officeDocument/2006/relationships/image" Target="../media/image17.png"/></Relationships>
</file>

<file path=ppt/slides/_rels/slide40.xml.rels><?xml version="1.0" encoding="UTF-8" standalone="yes"?>
<Relationships xmlns="http://schemas.openxmlformats.org/package/2006/relationships"><Relationship Id="rId117" Type="http://schemas.openxmlformats.org/officeDocument/2006/relationships/tags" Target="../tags/tag131.xml"/><Relationship Id="rId671" Type="http://schemas.openxmlformats.org/officeDocument/2006/relationships/tags" Target="../tags/tag685.xml"/><Relationship Id="rId769" Type="http://schemas.openxmlformats.org/officeDocument/2006/relationships/tags" Target="../tags/tag783.xml"/><Relationship Id="rId21" Type="http://schemas.openxmlformats.org/officeDocument/2006/relationships/tags" Target="../tags/tag35.xml"/><Relationship Id="rId324" Type="http://schemas.openxmlformats.org/officeDocument/2006/relationships/tags" Target="../tags/tag338.xml"/><Relationship Id="rId531" Type="http://schemas.openxmlformats.org/officeDocument/2006/relationships/tags" Target="../tags/tag545.xml"/><Relationship Id="rId629" Type="http://schemas.openxmlformats.org/officeDocument/2006/relationships/tags" Target="../tags/tag643.xml"/><Relationship Id="rId170" Type="http://schemas.openxmlformats.org/officeDocument/2006/relationships/tags" Target="../tags/tag184.xml"/><Relationship Id="rId836" Type="http://schemas.openxmlformats.org/officeDocument/2006/relationships/tags" Target="../tags/tag850.xml"/><Relationship Id="rId268" Type="http://schemas.openxmlformats.org/officeDocument/2006/relationships/tags" Target="../tags/tag282.xml"/><Relationship Id="rId475" Type="http://schemas.openxmlformats.org/officeDocument/2006/relationships/tags" Target="../tags/tag489.xml"/><Relationship Id="rId682" Type="http://schemas.openxmlformats.org/officeDocument/2006/relationships/tags" Target="../tags/tag696.xml"/><Relationship Id="rId32" Type="http://schemas.openxmlformats.org/officeDocument/2006/relationships/tags" Target="../tags/tag46.xml"/><Relationship Id="rId128" Type="http://schemas.openxmlformats.org/officeDocument/2006/relationships/tags" Target="../tags/tag142.xml"/><Relationship Id="rId335" Type="http://schemas.openxmlformats.org/officeDocument/2006/relationships/tags" Target="../tags/tag349.xml"/><Relationship Id="rId542" Type="http://schemas.openxmlformats.org/officeDocument/2006/relationships/tags" Target="../tags/tag556.xml"/><Relationship Id="rId181" Type="http://schemas.openxmlformats.org/officeDocument/2006/relationships/tags" Target="../tags/tag195.xml"/><Relationship Id="rId402" Type="http://schemas.openxmlformats.org/officeDocument/2006/relationships/tags" Target="../tags/tag416.xml"/><Relationship Id="rId847" Type="http://schemas.openxmlformats.org/officeDocument/2006/relationships/tags" Target="../tags/tag861.xml"/><Relationship Id="rId279" Type="http://schemas.openxmlformats.org/officeDocument/2006/relationships/tags" Target="../tags/tag293.xml"/><Relationship Id="rId486" Type="http://schemas.openxmlformats.org/officeDocument/2006/relationships/tags" Target="../tags/tag500.xml"/><Relationship Id="rId693" Type="http://schemas.openxmlformats.org/officeDocument/2006/relationships/tags" Target="../tags/tag707.xml"/><Relationship Id="rId707" Type="http://schemas.openxmlformats.org/officeDocument/2006/relationships/tags" Target="../tags/tag721.xml"/><Relationship Id="rId43" Type="http://schemas.openxmlformats.org/officeDocument/2006/relationships/tags" Target="../tags/tag57.xml"/><Relationship Id="rId139" Type="http://schemas.openxmlformats.org/officeDocument/2006/relationships/tags" Target="../tags/tag153.xml"/><Relationship Id="rId346" Type="http://schemas.openxmlformats.org/officeDocument/2006/relationships/tags" Target="../tags/tag360.xml"/><Relationship Id="rId553" Type="http://schemas.openxmlformats.org/officeDocument/2006/relationships/tags" Target="../tags/tag567.xml"/><Relationship Id="rId760" Type="http://schemas.openxmlformats.org/officeDocument/2006/relationships/tags" Target="../tags/tag774.xml"/><Relationship Id="rId192" Type="http://schemas.openxmlformats.org/officeDocument/2006/relationships/tags" Target="../tags/tag206.xml"/><Relationship Id="rId206" Type="http://schemas.openxmlformats.org/officeDocument/2006/relationships/tags" Target="../tags/tag220.xml"/><Relationship Id="rId413" Type="http://schemas.openxmlformats.org/officeDocument/2006/relationships/tags" Target="../tags/tag427.xml"/><Relationship Id="rId497" Type="http://schemas.openxmlformats.org/officeDocument/2006/relationships/tags" Target="../tags/tag511.xml"/><Relationship Id="rId620" Type="http://schemas.openxmlformats.org/officeDocument/2006/relationships/tags" Target="../tags/tag634.xml"/><Relationship Id="rId718" Type="http://schemas.openxmlformats.org/officeDocument/2006/relationships/tags" Target="../tags/tag732.xml"/><Relationship Id="rId357" Type="http://schemas.openxmlformats.org/officeDocument/2006/relationships/tags" Target="../tags/tag371.xml"/><Relationship Id="rId54" Type="http://schemas.openxmlformats.org/officeDocument/2006/relationships/tags" Target="../tags/tag68.xml"/><Relationship Id="rId217" Type="http://schemas.openxmlformats.org/officeDocument/2006/relationships/tags" Target="../tags/tag231.xml"/><Relationship Id="rId564" Type="http://schemas.openxmlformats.org/officeDocument/2006/relationships/tags" Target="../tags/tag578.xml"/><Relationship Id="rId771" Type="http://schemas.openxmlformats.org/officeDocument/2006/relationships/tags" Target="../tags/tag785.xml"/><Relationship Id="rId424" Type="http://schemas.openxmlformats.org/officeDocument/2006/relationships/tags" Target="../tags/tag438.xml"/><Relationship Id="rId631" Type="http://schemas.openxmlformats.org/officeDocument/2006/relationships/tags" Target="../tags/tag645.xml"/><Relationship Id="rId729" Type="http://schemas.openxmlformats.org/officeDocument/2006/relationships/tags" Target="../tags/tag743.xml"/><Relationship Id="rId270" Type="http://schemas.openxmlformats.org/officeDocument/2006/relationships/tags" Target="../tags/tag284.xml"/><Relationship Id="rId65" Type="http://schemas.openxmlformats.org/officeDocument/2006/relationships/tags" Target="../tags/tag79.xml"/><Relationship Id="rId130" Type="http://schemas.openxmlformats.org/officeDocument/2006/relationships/tags" Target="../tags/tag144.xml"/><Relationship Id="rId368" Type="http://schemas.openxmlformats.org/officeDocument/2006/relationships/tags" Target="../tags/tag382.xml"/><Relationship Id="rId575" Type="http://schemas.openxmlformats.org/officeDocument/2006/relationships/tags" Target="../tags/tag589.xml"/><Relationship Id="rId782" Type="http://schemas.openxmlformats.org/officeDocument/2006/relationships/tags" Target="../tags/tag796.xml"/><Relationship Id="rId228" Type="http://schemas.openxmlformats.org/officeDocument/2006/relationships/tags" Target="../tags/tag242.xml"/><Relationship Id="rId435" Type="http://schemas.openxmlformats.org/officeDocument/2006/relationships/tags" Target="../tags/tag449.xml"/><Relationship Id="rId642" Type="http://schemas.openxmlformats.org/officeDocument/2006/relationships/tags" Target="../tags/tag656.xml"/><Relationship Id="rId281" Type="http://schemas.openxmlformats.org/officeDocument/2006/relationships/tags" Target="../tags/tag295.xml"/><Relationship Id="rId502" Type="http://schemas.openxmlformats.org/officeDocument/2006/relationships/tags" Target="../tags/tag516.xml"/><Relationship Id="rId76" Type="http://schemas.openxmlformats.org/officeDocument/2006/relationships/tags" Target="../tags/tag90.xml"/><Relationship Id="rId141" Type="http://schemas.openxmlformats.org/officeDocument/2006/relationships/tags" Target="../tags/tag155.xml"/><Relationship Id="rId379" Type="http://schemas.openxmlformats.org/officeDocument/2006/relationships/tags" Target="../tags/tag393.xml"/><Relationship Id="rId586" Type="http://schemas.openxmlformats.org/officeDocument/2006/relationships/tags" Target="../tags/tag600.xml"/><Relationship Id="rId793" Type="http://schemas.openxmlformats.org/officeDocument/2006/relationships/tags" Target="../tags/tag807.xml"/><Relationship Id="rId807" Type="http://schemas.openxmlformats.org/officeDocument/2006/relationships/tags" Target="../tags/tag821.xml"/><Relationship Id="rId7" Type="http://schemas.openxmlformats.org/officeDocument/2006/relationships/tags" Target="../tags/tag21.xml"/><Relationship Id="rId239" Type="http://schemas.openxmlformats.org/officeDocument/2006/relationships/tags" Target="../tags/tag253.xml"/><Relationship Id="rId446" Type="http://schemas.openxmlformats.org/officeDocument/2006/relationships/tags" Target="../tags/tag460.xml"/><Relationship Id="rId653" Type="http://schemas.openxmlformats.org/officeDocument/2006/relationships/tags" Target="../tags/tag667.xml"/><Relationship Id="rId292" Type="http://schemas.openxmlformats.org/officeDocument/2006/relationships/tags" Target="../tags/tag306.xml"/><Relationship Id="rId306" Type="http://schemas.openxmlformats.org/officeDocument/2006/relationships/tags" Target="../tags/tag320.xml"/><Relationship Id="rId87" Type="http://schemas.openxmlformats.org/officeDocument/2006/relationships/tags" Target="../tags/tag101.xml"/><Relationship Id="rId513" Type="http://schemas.openxmlformats.org/officeDocument/2006/relationships/tags" Target="../tags/tag527.xml"/><Relationship Id="rId597" Type="http://schemas.openxmlformats.org/officeDocument/2006/relationships/tags" Target="../tags/tag611.xml"/><Relationship Id="rId720" Type="http://schemas.openxmlformats.org/officeDocument/2006/relationships/tags" Target="../tags/tag734.xml"/><Relationship Id="rId818" Type="http://schemas.openxmlformats.org/officeDocument/2006/relationships/tags" Target="../tags/tag832.xml"/><Relationship Id="rId152" Type="http://schemas.openxmlformats.org/officeDocument/2006/relationships/tags" Target="../tags/tag166.xml"/><Relationship Id="rId457" Type="http://schemas.openxmlformats.org/officeDocument/2006/relationships/tags" Target="../tags/tag471.xml"/><Relationship Id="rId664" Type="http://schemas.openxmlformats.org/officeDocument/2006/relationships/tags" Target="../tags/tag678.xml"/><Relationship Id="rId14" Type="http://schemas.openxmlformats.org/officeDocument/2006/relationships/tags" Target="../tags/tag28.xml"/><Relationship Id="rId317" Type="http://schemas.openxmlformats.org/officeDocument/2006/relationships/tags" Target="../tags/tag331.xml"/><Relationship Id="rId524" Type="http://schemas.openxmlformats.org/officeDocument/2006/relationships/tags" Target="../tags/tag538.xml"/><Relationship Id="rId731" Type="http://schemas.openxmlformats.org/officeDocument/2006/relationships/tags" Target="../tags/tag745.xml"/><Relationship Id="rId98" Type="http://schemas.openxmlformats.org/officeDocument/2006/relationships/tags" Target="../tags/tag112.xml"/><Relationship Id="rId163" Type="http://schemas.openxmlformats.org/officeDocument/2006/relationships/tags" Target="../tags/tag177.xml"/><Relationship Id="rId370" Type="http://schemas.openxmlformats.org/officeDocument/2006/relationships/tags" Target="../tags/tag384.xml"/><Relationship Id="rId829" Type="http://schemas.openxmlformats.org/officeDocument/2006/relationships/tags" Target="../tags/tag843.xml"/><Relationship Id="rId230" Type="http://schemas.openxmlformats.org/officeDocument/2006/relationships/tags" Target="../tags/tag244.xml"/><Relationship Id="rId468" Type="http://schemas.openxmlformats.org/officeDocument/2006/relationships/tags" Target="../tags/tag482.xml"/><Relationship Id="rId675" Type="http://schemas.openxmlformats.org/officeDocument/2006/relationships/tags" Target="../tags/tag689.xml"/><Relationship Id="rId25" Type="http://schemas.openxmlformats.org/officeDocument/2006/relationships/tags" Target="../tags/tag39.xml"/><Relationship Id="rId328" Type="http://schemas.openxmlformats.org/officeDocument/2006/relationships/tags" Target="../tags/tag342.xml"/><Relationship Id="rId535" Type="http://schemas.openxmlformats.org/officeDocument/2006/relationships/tags" Target="../tags/tag549.xml"/><Relationship Id="rId742" Type="http://schemas.openxmlformats.org/officeDocument/2006/relationships/tags" Target="../tags/tag756.xml"/><Relationship Id="rId174" Type="http://schemas.openxmlformats.org/officeDocument/2006/relationships/tags" Target="../tags/tag188.xml"/><Relationship Id="rId381" Type="http://schemas.openxmlformats.org/officeDocument/2006/relationships/tags" Target="../tags/tag395.xml"/><Relationship Id="rId602" Type="http://schemas.openxmlformats.org/officeDocument/2006/relationships/tags" Target="../tags/tag616.xml"/><Relationship Id="rId241" Type="http://schemas.openxmlformats.org/officeDocument/2006/relationships/tags" Target="../tags/tag255.xml"/><Relationship Id="rId479" Type="http://schemas.openxmlformats.org/officeDocument/2006/relationships/tags" Target="../tags/tag493.xml"/><Relationship Id="rId686" Type="http://schemas.openxmlformats.org/officeDocument/2006/relationships/tags" Target="../tags/tag700.xml"/><Relationship Id="rId36" Type="http://schemas.openxmlformats.org/officeDocument/2006/relationships/tags" Target="../tags/tag50.xml"/><Relationship Id="rId339" Type="http://schemas.openxmlformats.org/officeDocument/2006/relationships/tags" Target="../tags/tag353.xml"/><Relationship Id="rId546" Type="http://schemas.openxmlformats.org/officeDocument/2006/relationships/tags" Target="../tags/tag560.xml"/><Relationship Id="rId753" Type="http://schemas.openxmlformats.org/officeDocument/2006/relationships/tags" Target="../tags/tag767.xml"/><Relationship Id="rId101" Type="http://schemas.openxmlformats.org/officeDocument/2006/relationships/tags" Target="../tags/tag115.xml"/><Relationship Id="rId185" Type="http://schemas.openxmlformats.org/officeDocument/2006/relationships/tags" Target="../tags/tag199.xml"/><Relationship Id="rId406" Type="http://schemas.openxmlformats.org/officeDocument/2006/relationships/tags" Target="../tags/tag420.xml"/><Relationship Id="rId392" Type="http://schemas.openxmlformats.org/officeDocument/2006/relationships/tags" Target="../tags/tag406.xml"/><Relationship Id="rId613" Type="http://schemas.openxmlformats.org/officeDocument/2006/relationships/tags" Target="../tags/tag627.xml"/><Relationship Id="rId697" Type="http://schemas.openxmlformats.org/officeDocument/2006/relationships/tags" Target="../tags/tag711.xml"/><Relationship Id="rId820" Type="http://schemas.openxmlformats.org/officeDocument/2006/relationships/tags" Target="../tags/tag834.xml"/><Relationship Id="rId252" Type="http://schemas.openxmlformats.org/officeDocument/2006/relationships/tags" Target="../tags/tag266.xml"/><Relationship Id="rId47" Type="http://schemas.openxmlformats.org/officeDocument/2006/relationships/tags" Target="../tags/tag61.xml"/><Relationship Id="rId112" Type="http://schemas.openxmlformats.org/officeDocument/2006/relationships/tags" Target="../tags/tag126.xml"/><Relationship Id="rId557" Type="http://schemas.openxmlformats.org/officeDocument/2006/relationships/tags" Target="../tags/tag571.xml"/><Relationship Id="rId764" Type="http://schemas.openxmlformats.org/officeDocument/2006/relationships/tags" Target="../tags/tag778.xml"/><Relationship Id="rId196" Type="http://schemas.openxmlformats.org/officeDocument/2006/relationships/tags" Target="../tags/tag210.xml"/><Relationship Id="rId417" Type="http://schemas.openxmlformats.org/officeDocument/2006/relationships/tags" Target="../tags/tag431.xml"/><Relationship Id="rId624" Type="http://schemas.openxmlformats.org/officeDocument/2006/relationships/tags" Target="../tags/tag638.xml"/><Relationship Id="rId831" Type="http://schemas.openxmlformats.org/officeDocument/2006/relationships/tags" Target="../tags/tag845.xml"/><Relationship Id="rId263" Type="http://schemas.openxmlformats.org/officeDocument/2006/relationships/tags" Target="../tags/tag277.xml"/><Relationship Id="rId470" Type="http://schemas.openxmlformats.org/officeDocument/2006/relationships/tags" Target="../tags/tag484.xml"/><Relationship Id="rId58" Type="http://schemas.openxmlformats.org/officeDocument/2006/relationships/tags" Target="../tags/tag72.xml"/><Relationship Id="rId123" Type="http://schemas.openxmlformats.org/officeDocument/2006/relationships/tags" Target="../tags/tag137.xml"/><Relationship Id="rId330" Type="http://schemas.openxmlformats.org/officeDocument/2006/relationships/tags" Target="../tags/tag344.xml"/><Relationship Id="rId568" Type="http://schemas.openxmlformats.org/officeDocument/2006/relationships/tags" Target="../tags/tag582.xml"/><Relationship Id="rId775" Type="http://schemas.openxmlformats.org/officeDocument/2006/relationships/tags" Target="../tags/tag789.xml"/><Relationship Id="rId428" Type="http://schemas.openxmlformats.org/officeDocument/2006/relationships/tags" Target="../tags/tag442.xml"/><Relationship Id="rId635" Type="http://schemas.openxmlformats.org/officeDocument/2006/relationships/tags" Target="../tags/tag649.xml"/><Relationship Id="rId842" Type="http://schemas.openxmlformats.org/officeDocument/2006/relationships/tags" Target="../tags/tag856.xml"/><Relationship Id="rId274" Type="http://schemas.openxmlformats.org/officeDocument/2006/relationships/tags" Target="../tags/tag288.xml"/><Relationship Id="rId481" Type="http://schemas.openxmlformats.org/officeDocument/2006/relationships/tags" Target="../tags/tag495.xml"/><Relationship Id="rId702" Type="http://schemas.openxmlformats.org/officeDocument/2006/relationships/tags" Target="../tags/tag716.xml"/><Relationship Id="rId69" Type="http://schemas.openxmlformats.org/officeDocument/2006/relationships/tags" Target="../tags/tag83.xml"/><Relationship Id="rId134" Type="http://schemas.openxmlformats.org/officeDocument/2006/relationships/tags" Target="../tags/tag148.xml"/><Relationship Id="rId579" Type="http://schemas.openxmlformats.org/officeDocument/2006/relationships/tags" Target="../tags/tag593.xml"/><Relationship Id="rId786" Type="http://schemas.openxmlformats.org/officeDocument/2006/relationships/tags" Target="../tags/tag800.xml"/><Relationship Id="rId341" Type="http://schemas.openxmlformats.org/officeDocument/2006/relationships/tags" Target="../tags/tag355.xml"/><Relationship Id="rId439" Type="http://schemas.openxmlformats.org/officeDocument/2006/relationships/tags" Target="../tags/tag453.xml"/><Relationship Id="rId646" Type="http://schemas.openxmlformats.org/officeDocument/2006/relationships/tags" Target="../tags/tag660.xml"/><Relationship Id="rId201" Type="http://schemas.openxmlformats.org/officeDocument/2006/relationships/tags" Target="../tags/tag215.xml"/><Relationship Id="rId285" Type="http://schemas.openxmlformats.org/officeDocument/2006/relationships/tags" Target="../tags/tag299.xml"/><Relationship Id="rId506" Type="http://schemas.openxmlformats.org/officeDocument/2006/relationships/tags" Target="../tags/tag520.xml"/><Relationship Id="rId853" Type="http://schemas.openxmlformats.org/officeDocument/2006/relationships/tags" Target="../tags/tag867.xml"/><Relationship Id="rId492" Type="http://schemas.openxmlformats.org/officeDocument/2006/relationships/tags" Target="../tags/tag506.xml"/><Relationship Id="rId713" Type="http://schemas.openxmlformats.org/officeDocument/2006/relationships/tags" Target="../tags/tag727.xml"/><Relationship Id="rId797" Type="http://schemas.openxmlformats.org/officeDocument/2006/relationships/tags" Target="../tags/tag811.xml"/><Relationship Id="rId145" Type="http://schemas.openxmlformats.org/officeDocument/2006/relationships/tags" Target="../tags/tag159.xml"/><Relationship Id="rId352" Type="http://schemas.openxmlformats.org/officeDocument/2006/relationships/tags" Target="../tags/tag366.xml"/><Relationship Id="rId212" Type="http://schemas.openxmlformats.org/officeDocument/2006/relationships/tags" Target="../tags/tag226.xml"/><Relationship Id="rId657" Type="http://schemas.openxmlformats.org/officeDocument/2006/relationships/tags" Target="../tags/tag671.xml"/><Relationship Id="rId296" Type="http://schemas.openxmlformats.org/officeDocument/2006/relationships/tags" Target="../tags/tag310.xml"/><Relationship Id="rId517" Type="http://schemas.openxmlformats.org/officeDocument/2006/relationships/tags" Target="../tags/tag531.xml"/><Relationship Id="rId724" Type="http://schemas.openxmlformats.org/officeDocument/2006/relationships/tags" Target="../tags/tag738.xml"/><Relationship Id="rId60" Type="http://schemas.openxmlformats.org/officeDocument/2006/relationships/tags" Target="../tags/tag74.xml"/><Relationship Id="rId156" Type="http://schemas.openxmlformats.org/officeDocument/2006/relationships/tags" Target="../tags/tag170.xml"/><Relationship Id="rId363" Type="http://schemas.openxmlformats.org/officeDocument/2006/relationships/tags" Target="../tags/tag377.xml"/><Relationship Id="rId570" Type="http://schemas.openxmlformats.org/officeDocument/2006/relationships/tags" Target="../tags/tag584.xml"/><Relationship Id="rId223" Type="http://schemas.openxmlformats.org/officeDocument/2006/relationships/tags" Target="../tags/tag237.xml"/><Relationship Id="rId430" Type="http://schemas.openxmlformats.org/officeDocument/2006/relationships/tags" Target="../tags/tag444.xml"/><Relationship Id="rId668" Type="http://schemas.openxmlformats.org/officeDocument/2006/relationships/tags" Target="../tags/tag682.xml"/><Relationship Id="rId18" Type="http://schemas.openxmlformats.org/officeDocument/2006/relationships/tags" Target="../tags/tag32.xml"/><Relationship Id="rId528" Type="http://schemas.openxmlformats.org/officeDocument/2006/relationships/tags" Target="../tags/tag542.xml"/><Relationship Id="rId735" Type="http://schemas.openxmlformats.org/officeDocument/2006/relationships/tags" Target="../tags/tag749.xml"/><Relationship Id="rId167" Type="http://schemas.openxmlformats.org/officeDocument/2006/relationships/tags" Target="../tags/tag181.xml"/><Relationship Id="rId374" Type="http://schemas.openxmlformats.org/officeDocument/2006/relationships/tags" Target="../tags/tag388.xml"/><Relationship Id="rId581" Type="http://schemas.openxmlformats.org/officeDocument/2006/relationships/tags" Target="../tags/tag595.xml"/><Relationship Id="rId71" Type="http://schemas.openxmlformats.org/officeDocument/2006/relationships/tags" Target="../tags/tag85.xml"/><Relationship Id="rId234" Type="http://schemas.openxmlformats.org/officeDocument/2006/relationships/tags" Target="../tags/tag248.xml"/><Relationship Id="rId679" Type="http://schemas.openxmlformats.org/officeDocument/2006/relationships/tags" Target="../tags/tag693.xml"/><Relationship Id="rId802" Type="http://schemas.openxmlformats.org/officeDocument/2006/relationships/tags" Target="../tags/tag816.xml"/><Relationship Id="rId2" Type="http://schemas.openxmlformats.org/officeDocument/2006/relationships/tags" Target="../tags/tag16.xml"/><Relationship Id="rId29" Type="http://schemas.openxmlformats.org/officeDocument/2006/relationships/tags" Target="../tags/tag43.xml"/><Relationship Id="rId441" Type="http://schemas.openxmlformats.org/officeDocument/2006/relationships/tags" Target="../tags/tag455.xml"/><Relationship Id="rId539" Type="http://schemas.openxmlformats.org/officeDocument/2006/relationships/tags" Target="../tags/tag553.xml"/><Relationship Id="rId746" Type="http://schemas.openxmlformats.org/officeDocument/2006/relationships/tags" Target="../tags/tag760.xml"/><Relationship Id="rId178" Type="http://schemas.openxmlformats.org/officeDocument/2006/relationships/tags" Target="../tags/tag192.xml"/><Relationship Id="rId301" Type="http://schemas.openxmlformats.org/officeDocument/2006/relationships/tags" Target="../tags/tag315.xml"/><Relationship Id="rId82" Type="http://schemas.openxmlformats.org/officeDocument/2006/relationships/tags" Target="../tags/tag96.xml"/><Relationship Id="rId385" Type="http://schemas.openxmlformats.org/officeDocument/2006/relationships/tags" Target="../tags/tag399.xml"/><Relationship Id="rId592" Type="http://schemas.openxmlformats.org/officeDocument/2006/relationships/tags" Target="../tags/tag606.xml"/><Relationship Id="rId606" Type="http://schemas.openxmlformats.org/officeDocument/2006/relationships/tags" Target="../tags/tag620.xml"/><Relationship Id="rId813" Type="http://schemas.openxmlformats.org/officeDocument/2006/relationships/tags" Target="../tags/tag827.xml"/><Relationship Id="rId245" Type="http://schemas.openxmlformats.org/officeDocument/2006/relationships/tags" Target="../tags/tag259.xml"/><Relationship Id="rId452" Type="http://schemas.openxmlformats.org/officeDocument/2006/relationships/tags" Target="../tags/tag466.xml"/><Relationship Id="rId105" Type="http://schemas.openxmlformats.org/officeDocument/2006/relationships/tags" Target="../tags/tag119.xml"/><Relationship Id="rId312" Type="http://schemas.openxmlformats.org/officeDocument/2006/relationships/tags" Target="../tags/tag326.xml"/><Relationship Id="rId757" Type="http://schemas.openxmlformats.org/officeDocument/2006/relationships/tags" Target="../tags/tag771.xml"/><Relationship Id="rId93" Type="http://schemas.openxmlformats.org/officeDocument/2006/relationships/tags" Target="../tags/tag107.xml"/><Relationship Id="rId189" Type="http://schemas.openxmlformats.org/officeDocument/2006/relationships/tags" Target="../tags/tag203.xml"/><Relationship Id="rId396" Type="http://schemas.openxmlformats.org/officeDocument/2006/relationships/tags" Target="../tags/tag410.xml"/><Relationship Id="rId617" Type="http://schemas.openxmlformats.org/officeDocument/2006/relationships/tags" Target="../tags/tag631.xml"/><Relationship Id="rId824" Type="http://schemas.openxmlformats.org/officeDocument/2006/relationships/tags" Target="../tags/tag838.xml"/><Relationship Id="rId256" Type="http://schemas.openxmlformats.org/officeDocument/2006/relationships/tags" Target="../tags/tag270.xml"/><Relationship Id="rId463" Type="http://schemas.openxmlformats.org/officeDocument/2006/relationships/tags" Target="../tags/tag477.xml"/><Relationship Id="rId670" Type="http://schemas.openxmlformats.org/officeDocument/2006/relationships/tags" Target="../tags/tag684.xml"/><Relationship Id="rId116" Type="http://schemas.openxmlformats.org/officeDocument/2006/relationships/tags" Target="../tags/tag130.xml"/><Relationship Id="rId323" Type="http://schemas.openxmlformats.org/officeDocument/2006/relationships/tags" Target="../tags/tag337.xml"/><Relationship Id="rId530" Type="http://schemas.openxmlformats.org/officeDocument/2006/relationships/tags" Target="../tags/tag544.xml"/><Relationship Id="rId768" Type="http://schemas.openxmlformats.org/officeDocument/2006/relationships/tags" Target="../tags/tag782.xml"/><Relationship Id="rId20" Type="http://schemas.openxmlformats.org/officeDocument/2006/relationships/tags" Target="../tags/tag34.xml"/><Relationship Id="rId628" Type="http://schemas.openxmlformats.org/officeDocument/2006/relationships/tags" Target="../tags/tag642.xml"/><Relationship Id="rId835" Type="http://schemas.openxmlformats.org/officeDocument/2006/relationships/tags" Target="../tags/tag849.xml"/><Relationship Id="rId267" Type="http://schemas.openxmlformats.org/officeDocument/2006/relationships/tags" Target="../tags/tag281.xml"/><Relationship Id="rId474" Type="http://schemas.openxmlformats.org/officeDocument/2006/relationships/tags" Target="../tags/tag488.xml"/><Relationship Id="rId127" Type="http://schemas.openxmlformats.org/officeDocument/2006/relationships/tags" Target="../tags/tag141.xml"/><Relationship Id="rId681" Type="http://schemas.openxmlformats.org/officeDocument/2006/relationships/tags" Target="../tags/tag695.xml"/><Relationship Id="rId779" Type="http://schemas.openxmlformats.org/officeDocument/2006/relationships/tags" Target="../tags/tag793.xml"/><Relationship Id="rId31" Type="http://schemas.openxmlformats.org/officeDocument/2006/relationships/tags" Target="../tags/tag45.xml"/><Relationship Id="rId334" Type="http://schemas.openxmlformats.org/officeDocument/2006/relationships/tags" Target="../tags/tag348.xml"/><Relationship Id="rId541" Type="http://schemas.openxmlformats.org/officeDocument/2006/relationships/tags" Target="../tags/tag555.xml"/><Relationship Id="rId639" Type="http://schemas.openxmlformats.org/officeDocument/2006/relationships/tags" Target="../tags/tag653.xml"/><Relationship Id="rId180" Type="http://schemas.openxmlformats.org/officeDocument/2006/relationships/tags" Target="../tags/tag194.xml"/><Relationship Id="rId278" Type="http://schemas.openxmlformats.org/officeDocument/2006/relationships/tags" Target="../tags/tag292.xml"/><Relationship Id="rId401" Type="http://schemas.openxmlformats.org/officeDocument/2006/relationships/tags" Target="../tags/tag415.xml"/><Relationship Id="rId846" Type="http://schemas.openxmlformats.org/officeDocument/2006/relationships/tags" Target="../tags/tag860.xml"/><Relationship Id="rId485" Type="http://schemas.openxmlformats.org/officeDocument/2006/relationships/tags" Target="../tags/tag499.xml"/><Relationship Id="rId692" Type="http://schemas.openxmlformats.org/officeDocument/2006/relationships/tags" Target="../tags/tag706.xml"/><Relationship Id="rId706" Type="http://schemas.openxmlformats.org/officeDocument/2006/relationships/tags" Target="../tags/tag720.xml"/><Relationship Id="rId42" Type="http://schemas.openxmlformats.org/officeDocument/2006/relationships/tags" Target="../tags/tag56.xml"/><Relationship Id="rId138" Type="http://schemas.openxmlformats.org/officeDocument/2006/relationships/tags" Target="../tags/tag152.xml"/><Relationship Id="rId345" Type="http://schemas.openxmlformats.org/officeDocument/2006/relationships/tags" Target="../tags/tag359.xml"/><Relationship Id="rId552" Type="http://schemas.openxmlformats.org/officeDocument/2006/relationships/tags" Target="../tags/tag566.xml"/><Relationship Id="rId191" Type="http://schemas.openxmlformats.org/officeDocument/2006/relationships/tags" Target="../tags/tag205.xml"/><Relationship Id="rId205" Type="http://schemas.openxmlformats.org/officeDocument/2006/relationships/tags" Target="../tags/tag219.xml"/><Relationship Id="rId412" Type="http://schemas.openxmlformats.org/officeDocument/2006/relationships/tags" Target="../tags/tag426.xml"/><Relationship Id="rId857" Type="http://schemas.openxmlformats.org/officeDocument/2006/relationships/slideLayout" Target="../slideLayouts/slideLayout7.xml"/><Relationship Id="rId289" Type="http://schemas.openxmlformats.org/officeDocument/2006/relationships/tags" Target="../tags/tag303.xml"/><Relationship Id="rId496" Type="http://schemas.openxmlformats.org/officeDocument/2006/relationships/tags" Target="../tags/tag510.xml"/><Relationship Id="rId717" Type="http://schemas.openxmlformats.org/officeDocument/2006/relationships/tags" Target="../tags/tag731.xml"/><Relationship Id="rId53" Type="http://schemas.openxmlformats.org/officeDocument/2006/relationships/tags" Target="../tags/tag67.xml"/><Relationship Id="rId149" Type="http://schemas.openxmlformats.org/officeDocument/2006/relationships/tags" Target="../tags/tag163.xml"/><Relationship Id="rId356" Type="http://schemas.openxmlformats.org/officeDocument/2006/relationships/tags" Target="../tags/tag370.xml"/><Relationship Id="rId563" Type="http://schemas.openxmlformats.org/officeDocument/2006/relationships/tags" Target="../tags/tag577.xml"/><Relationship Id="rId770" Type="http://schemas.openxmlformats.org/officeDocument/2006/relationships/tags" Target="../tags/tag784.xml"/><Relationship Id="rId216" Type="http://schemas.openxmlformats.org/officeDocument/2006/relationships/tags" Target="../tags/tag230.xml"/><Relationship Id="rId423" Type="http://schemas.openxmlformats.org/officeDocument/2006/relationships/tags" Target="../tags/tag437.xml"/><Relationship Id="rId630" Type="http://schemas.openxmlformats.org/officeDocument/2006/relationships/tags" Target="../tags/tag644.xml"/><Relationship Id="rId728" Type="http://schemas.openxmlformats.org/officeDocument/2006/relationships/tags" Target="../tags/tag742.xml"/><Relationship Id="rId64" Type="http://schemas.openxmlformats.org/officeDocument/2006/relationships/tags" Target="../tags/tag78.xml"/><Relationship Id="rId367" Type="http://schemas.openxmlformats.org/officeDocument/2006/relationships/tags" Target="../tags/tag381.xml"/><Relationship Id="rId574" Type="http://schemas.openxmlformats.org/officeDocument/2006/relationships/tags" Target="../tags/tag588.xml"/><Relationship Id="rId227" Type="http://schemas.openxmlformats.org/officeDocument/2006/relationships/tags" Target="../tags/tag241.xml"/><Relationship Id="rId781" Type="http://schemas.openxmlformats.org/officeDocument/2006/relationships/tags" Target="../tags/tag795.xml"/><Relationship Id="rId434" Type="http://schemas.openxmlformats.org/officeDocument/2006/relationships/tags" Target="../tags/tag448.xml"/><Relationship Id="rId641" Type="http://schemas.openxmlformats.org/officeDocument/2006/relationships/tags" Target="../tags/tag655.xml"/><Relationship Id="rId739" Type="http://schemas.openxmlformats.org/officeDocument/2006/relationships/tags" Target="../tags/tag753.xml"/><Relationship Id="rId280" Type="http://schemas.openxmlformats.org/officeDocument/2006/relationships/tags" Target="../tags/tag294.xml"/><Relationship Id="rId501" Type="http://schemas.openxmlformats.org/officeDocument/2006/relationships/tags" Target="../tags/tag515.xml"/><Relationship Id="rId75" Type="http://schemas.openxmlformats.org/officeDocument/2006/relationships/tags" Target="../tags/tag89.xml"/><Relationship Id="rId140" Type="http://schemas.openxmlformats.org/officeDocument/2006/relationships/tags" Target="../tags/tag154.xml"/><Relationship Id="rId378" Type="http://schemas.openxmlformats.org/officeDocument/2006/relationships/tags" Target="../tags/tag392.xml"/><Relationship Id="rId585" Type="http://schemas.openxmlformats.org/officeDocument/2006/relationships/tags" Target="../tags/tag599.xml"/><Relationship Id="rId792" Type="http://schemas.openxmlformats.org/officeDocument/2006/relationships/tags" Target="../tags/tag806.xml"/><Relationship Id="rId806" Type="http://schemas.openxmlformats.org/officeDocument/2006/relationships/tags" Target="../tags/tag820.xml"/><Relationship Id="rId6" Type="http://schemas.openxmlformats.org/officeDocument/2006/relationships/tags" Target="../tags/tag20.xml"/><Relationship Id="rId238" Type="http://schemas.openxmlformats.org/officeDocument/2006/relationships/tags" Target="../tags/tag252.xml"/><Relationship Id="rId445" Type="http://schemas.openxmlformats.org/officeDocument/2006/relationships/tags" Target="../tags/tag459.xml"/><Relationship Id="rId652" Type="http://schemas.openxmlformats.org/officeDocument/2006/relationships/tags" Target="../tags/tag666.xml"/><Relationship Id="rId291" Type="http://schemas.openxmlformats.org/officeDocument/2006/relationships/tags" Target="../tags/tag305.xml"/><Relationship Id="rId305" Type="http://schemas.openxmlformats.org/officeDocument/2006/relationships/tags" Target="../tags/tag319.xml"/><Relationship Id="rId512" Type="http://schemas.openxmlformats.org/officeDocument/2006/relationships/tags" Target="../tags/tag526.xml"/><Relationship Id="rId86" Type="http://schemas.openxmlformats.org/officeDocument/2006/relationships/tags" Target="../tags/tag100.xml"/><Relationship Id="rId151" Type="http://schemas.openxmlformats.org/officeDocument/2006/relationships/tags" Target="../tags/tag165.xml"/><Relationship Id="rId389" Type="http://schemas.openxmlformats.org/officeDocument/2006/relationships/tags" Target="../tags/tag403.xml"/><Relationship Id="rId596" Type="http://schemas.openxmlformats.org/officeDocument/2006/relationships/tags" Target="../tags/tag610.xml"/><Relationship Id="rId817" Type="http://schemas.openxmlformats.org/officeDocument/2006/relationships/tags" Target="../tags/tag831.xml"/><Relationship Id="rId249" Type="http://schemas.openxmlformats.org/officeDocument/2006/relationships/tags" Target="../tags/tag263.xml"/><Relationship Id="rId456" Type="http://schemas.openxmlformats.org/officeDocument/2006/relationships/tags" Target="../tags/tag470.xml"/><Relationship Id="rId663" Type="http://schemas.openxmlformats.org/officeDocument/2006/relationships/tags" Target="../tags/tag677.xml"/><Relationship Id="rId13" Type="http://schemas.openxmlformats.org/officeDocument/2006/relationships/tags" Target="../tags/tag27.xml"/><Relationship Id="rId109" Type="http://schemas.openxmlformats.org/officeDocument/2006/relationships/tags" Target="../tags/tag123.xml"/><Relationship Id="rId316" Type="http://schemas.openxmlformats.org/officeDocument/2006/relationships/tags" Target="../tags/tag330.xml"/><Relationship Id="rId523" Type="http://schemas.openxmlformats.org/officeDocument/2006/relationships/tags" Target="../tags/tag537.xml"/><Relationship Id="rId97" Type="http://schemas.openxmlformats.org/officeDocument/2006/relationships/tags" Target="../tags/tag111.xml"/><Relationship Id="rId730" Type="http://schemas.openxmlformats.org/officeDocument/2006/relationships/tags" Target="../tags/tag744.xml"/><Relationship Id="rId828" Type="http://schemas.openxmlformats.org/officeDocument/2006/relationships/tags" Target="../tags/tag842.xml"/><Relationship Id="rId162" Type="http://schemas.openxmlformats.org/officeDocument/2006/relationships/tags" Target="../tags/tag176.xml"/><Relationship Id="rId467" Type="http://schemas.openxmlformats.org/officeDocument/2006/relationships/tags" Target="../tags/tag481.xml"/><Relationship Id="rId674" Type="http://schemas.openxmlformats.org/officeDocument/2006/relationships/tags" Target="../tags/tag688.xml"/><Relationship Id="rId24" Type="http://schemas.openxmlformats.org/officeDocument/2006/relationships/tags" Target="../tags/tag38.xml"/><Relationship Id="rId327" Type="http://schemas.openxmlformats.org/officeDocument/2006/relationships/tags" Target="../tags/tag341.xml"/><Relationship Id="rId534" Type="http://schemas.openxmlformats.org/officeDocument/2006/relationships/tags" Target="../tags/tag548.xml"/><Relationship Id="rId741" Type="http://schemas.openxmlformats.org/officeDocument/2006/relationships/tags" Target="../tags/tag755.xml"/><Relationship Id="rId839" Type="http://schemas.openxmlformats.org/officeDocument/2006/relationships/tags" Target="../tags/tag853.xml"/><Relationship Id="rId173" Type="http://schemas.openxmlformats.org/officeDocument/2006/relationships/tags" Target="../tags/tag187.xml"/><Relationship Id="rId380" Type="http://schemas.openxmlformats.org/officeDocument/2006/relationships/tags" Target="../tags/tag394.xml"/><Relationship Id="rId601" Type="http://schemas.openxmlformats.org/officeDocument/2006/relationships/tags" Target="../tags/tag615.xml"/><Relationship Id="rId240" Type="http://schemas.openxmlformats.org/officeDocument/2006/relationships/tags" Target="../tags/tag254.xml"/><Relationship Id="rId478" Type="http://schemas.openxmlformats.org/officeDocument/2006/relationships/tags" Target="../tags/tag492.xml"/><Relationship Id="rId685" Type="http://schemas.openxmlformats.org/officeDocument/2006/relationships/tags" Target="../tags/tag699.xml"/><Relationship Id="rId35" Type="http://schemas.openxmlformats.org/officeDocument/2006/relationships/tags" Target="../tags/tag49.xml"/><Relationship Id="rId77" Type="http://schemas.openxmlformats.org/officeDocument/2006/relationships/tags" Target="../tags/tag91.xml"/><Relationship Id="rId100" Type="http://schemas.openxmlformats.org/officeDocument/2006/relationships/tags" Target="../tags/tag114.xml"/><Relationship Id="rId282" Type="http://schemas.openxmlformats.org/officeDocument/2006/relationships/tags" Target="../tags/tag296.xml"/><Relationship Id="rId338" Type="http://schemas.openxmlformats.org/officeDocument/2006/relationships/tags" Target="../tags/tag352.xml"/><Relationship Id="rId503" Type="http://schemas.openxmlformats.org/officeDocument/2006/relationships/tags" Target="../tags/tag517.xml"/><Relationship Id="rId545" Type="http://schemas.openxmlformats.org/officeDocument/2006/relationships/tags" Target="../tags/tag559.xml"/><Relationship Id="rId587" Type="http://schemas.openxmlformats.org/officeDocument/2006/relationships/tags" Target="../tags/tag601.xml"/><Relationship Id="rId710" Type="http://schemas.openxmlformats.org/officeDocument/2006/relationships/tags" Target="../tags/tag724.xml"/><Relationship Id="rId752" Type="http://schemas.openxmlformats.org/officeDocument/2006/relationships/tags" Target="../tags/tag766.xml"/><Relationship Id="rId808" Type="http://schemas.openxmlformats.org/officeDocument/2006/relationships/tags" Target="../tags/tag822.xml"/><Relationship Id="rId8" Type="http://schemas.openxmlformats.org/officeDocument/2006/relationships/tags" Target="../tags/tag22.xml"/><Relationship Id="rId142" Type="http://schemas.openxmlformats.org/officeDocument/2006/relationships/tags" Target="../tags/tag156.xml"/><Relationship Id="rId184" Type="http://schemas.openxmlformats.org/officeDocument/2006/relationships/tags" Target="../tags/tag198.xml"/><Relationship Id="rId391" Type="http://schemas.openxmlformats.org/officeDocument/2006/relationships/tags" Target="../tags/tag405.xml"/><Relationship Id="rId405" Type="http://schemas.openxmlformats.org/officeDocument/2006/relationships/tags" Target="../tags/tag419.xml"/><Relationship Id="rId447" Type="http://schemas.openxmlformats.org/officeDocument/2006/relationships/tags" Target="../tags/tag461.xml"/><Relationship Id="rId612" Type="http://schemas.openxmlformats.org/officeDocument/2006/relationships/tags" Target="../tags/tag626.xml"/><Relationship Id="rId794" Type="http://schemas.openxmlformats.org/officeDocument/2006/relationships/tags" Target="../tags/tag808.xml"/><Relationship Id="rId251" Type="http://schemas.openxmlformats.org/officeDocument/2006/relationships/tags" Target="../tags/tag265.xml"/><Relationship Id="rId489" Type="http://schemas.openxmlformats.org/officeDocument/2006/relationships/tags" Target="../tags/tag503.xml"/><Relationship Id="rId654" Type="http://schemas.openxmlformats.org/officeDocument/2006/relationships/tags" Target="../tags/tag668.xml"/><Relationship Id="rId696" Type="http://schemas.openxmlformats.org/officeDocument/2006/relationships/tags" Target="../tags/tag710.xml"/><Relationship Id="rId46" Type="http://schemas.openxmlformats.org/officeDocument/2006/relationships/tags" Target="../tags/tag60.xml"/><Relationship Id="rId293" Type="http://schemas.openxmlformats.org/officeDocument/2006/relationships/tags" Target="../tags/tag307.xml"/><Relationship Id="rId307" Type="http://schemas.openxmlformats.org/officeDocument/2006/relationships/tags" Target="../tags/tag321.xml"/><Relationship Id="rId349" Type="http://schemas.openxmlformats.org/officeDocument/2006/relationships/tags" Target="../tags/tag363.xml"/><Relationship Id="rId514" Type="http://schemas.openxmlformats.org/officeDocument/2006/relationships/tags" Target="../tags/tag528.xml"/><Relationship Id="rId556" Type="http://schemas.openxmlformats.org/officeDocument/2006/relationships/tags" Target="../tags/tag570.xml"/><Relationship Id="rId721" Type="http://schemas.openxmlformats.org/officeDocument/2006/relationships/tags" Target="../tags/tag735.xml"/><Relationship Id="rId763" Type="http://schemas.openxmlformats.org/officeDocument/2006/relationships/tags" Target="../tags/tag777.xml"/><Relationship Id="rId88" Type="http://schemas.openxmlformats.org/officeDocument/2006/relationships/tags" Target="../tags/tag102.xml"/><Relationship Id="rId111" Type="http://schemas.openxmlformats.org/officeDocument/2006/relationships/tags" Target="../tags/tag125.xml"/><Relationship Id="rId153" Type="http://schemas.openxmlformats.org/officeDocument/2006/relationships/tags" Target="../tags/tag167.xml"/><Relationship Id="rId195" Type="http://schemas.openxmlformats.org/officeDocument/2006/relationships/tags" Target="../tags/tag209.xml"/><Relationship Id="rId209" Type="http://schemas.openxmlformats.org/officeDocument/2006/relationships/tags" Target="../tags/tag223.xml"/><Relationship Id="rId360" Type="http://schemas.openxmlformats.org/officeDocument/2006/relationships/tags" Target="../tags/tag374.xml"/><Relationship Id="rId416" Type="http://schemas.openxmlformats.org/officeDocument/2006/relationships/tags" Target="../tags/tag430.xml"/><Relationship Id="rId598" Type="http://schemas.openxmlformats.org/officeDocument/2006/relationships/tags" Target="../tags/tag612.xml"/><Relationship Id="rId819" Type="http://schemas.openxmlformats.org/officeDocument/2006/relationships/tags" Target="../tags/tag833.xml"/><Relationship Id="rId220" Type="http://schemas.openxmlformats.org/officeDocument/2006/relationships/tags" Target="../tags/tag234.xml"/><Relationship Id="rId458" Type="http://schemas.openxmlformats.org/officeDocument/2006/relationships/tags" Target="../tags/tag472.xml"/><Relationship Id="rId623" Type="http://schemas.openxmlformats.org/officeDocument/2006/relationships/tags" Target="../tags/tag637.xml"/><Relationship Id="rId665" Type="http://schemas.openxmlformats.org/officeDocument/2006/relationships/tags" Target="../tags/tag679.xml"/><Relationship Id="rId830" Type="http://schemas.openxmlformats.org/officeDocument/2006/relationships/tags" Target="../tags/tag844.xml"/><Relationship Id="rId15" Type="http://schemas.openxmlformats.org/officeDocument/2006/relationships/tags" Target="../tags/tag29.xml"/><Relationship Id="rId57" Type="http://schemas.openxmlformats.org/officeDocument/2006/relationships/tags" Target="../tags/tag71.xml"/><Relationship Id="rId262" Type="http://schemas.openxmlformats.org/officeDocument/2006/relationships/tags" Target="../tags/tag276.xml"/><Relationship Id="rId318" Type="http://schemas.openxmlformats.org/officeDocument/2006/relationships/tags" Target="../tags/tag332.xml"/><Relationship Id="rId525" Type="http://schemas.openxmlformats.org/officeDocument/2006/relationships/tags" Target="../tags/tag539.xml"/><Relationship Id="rId567" Type="http://schemas.openxmlformats.org/officeDocument/2006/relationships/tags" Target="../tags/tag581.xml"/><Relationship Id="rId732" Type="http://schemas.openxmlformats.org/officeDocument/2006/relationships/tags" Target="../tags/tag746.xml"/><Relationship Id="rId99" Type="http://schemas.openxmlformats.org/officeDocument/2006/relationships/tags" Target="../tags/tag113.xml"/><Relationship Id="rId122" Type="http://schemas.openxmlformats.org/officeDocument/2006/relationships/tags" Target="../tags/tag136.xml"/><Relationship Id="rId164" Type="http://schemas.openxmlformats.org/officeDocument/2006/relationships/tags" Target="../tags/tag178.xml"/><Relationship Id="rId371" Type="http://schemas.openxmlformats.org/officeDocument/2006/relationships/tags" Target="../tags/tag385.xml"/><Relationship Id="rId774" Type="http://schemas.openxmlformats.org/officeDocument/2006/relationships/tags" Target="../tags/tag788.xml"/><Relationship Id="rId427" Type="http://schemas.openxmlformats.org/officeDocument/2006/relationships/tags" Target="../tags/tag441.xml"/><Relationship Id="rId469" Type="http://schemas.openxmlformats.org/officeDocument/2006/relationships/tags" Target="../tags/tag483.xml"/><Relationship Id="rId634" Type="http://schemas.openxmlformats.org/officeDocument/2006/relationships/tags" Target="../tags/tag648.xml"/><Relationship Id="rId676" Type="http://schemas.openxmlformats.org/officeDocument/2006/relationships/tags" Target="../tags/tag690.xml"/><Relationship Id="rId841" Type="http://schemas.openxmlformats.org/officeDocument/2006/relationships/tags" Target="../tags/tag855.xml"/><Relationship Id="rId26" Type="http://schemas.openxmlformats.org/officeDocument/2006/relationships/tags" Target="../tags/tag40.xml"/><Relationship Id="rId231" Type="http://schemas.openxmlformats.org/officeDocument/2006/relationships/tags" Target="../tags/tag245.xml"/><Relationship Id="rId273" Type="http://schemas.openxmlformats.org/officeDocument/2006/relationships/tags" Target="../tags/tag287.xml"/><Relationship Id="rId329" Type="http://schemas.openxmlformats.org/officeDocument/2006/relationships/tags" Target="../tags/tag343.xml"/><Relationship Id="rId480" Type="http://schemas.openxmlformats.org/officeDocument/2006/relationships/tags" Target="../tags/tag494.xml"/><Relationship Id="rId536" Type="http://schemas.openxmlformats.org/officeDocument/2006/relationships/tags" Target="../tags/tag550.xml"/><Relationship Id="rId701" Type="http://schemas.openxmlformats.org/officeDocument/2006/relationships/tags" Target="../tags/tag715.xml"/><Relationship Id="rId68" Type="http://schemas.openxmlformats.org/officeDocument/2006/relationships/tags" Target="../tags/tag82.xml"/><Relationship Id="rId133" Type="http://schemas.openxmlformats.org/officeDocument/2006/relationships/tags" Target="../tags/tag147.xml"/><Relationship Id="rId175" Type="http://schemas.openxmlformats.org/officeDocument/2006/relationships/tags" Target="../tags/tag189.xml"/><Relationship Id="rId340" Type="http://schemas.openxmlformats.org/officeDocument/2006/relationships/tags" Target="../tags/tag354.xml"/><Relationship Id="rId578" Type="http://schemas.openxmlformats.org/officeDocument/2006/relationships/tags" Target="../tags/tag592.xml"/><Relationship Id="rId743" Type="http://schemas.openxmlformats.org/officeDocument/2006/relationships/tags" Target="../tags/tag757.xml"/><Relationship Id="rId785" Type="http://schemas.openxmlformats.org/officeDocument/2006/relationships/tags" Target="../tags/tag799.xml"/><Relationship Id="rId200" Type="http://schemas.openxmlformats.org/officeDocument/2006/relationships/tags" Target="../tags/tag214.xml"/><Relationship Id="rId382" Type="http://schemas.openxmlformats.org/officeDocument/2006/relationships/tags" Target="../tags/tag396.xml"/><Relationship Id="rId438" Type="http://schemas.openxmlformats.org/officeDocument/2006/relationships/tags" Target="../tags/tag452.xml"/><Relationship Id="rId603" Type="http://schemas.openxmlformats.org/officeDocument/2006/relationships/tags" Target="../tags/tag617.xml"/><Relationship Id="rId645" Type="http://schemas.openxmlformats.org/officeDocument/2006/relationships/tags" Target="../tags/tag659.xml"/><Relationship Id="rId687" Type="http://schemas.openxmlformats.org/officeDocument/2006/relationships/tags" Target="../tags/tag701.xml"/><Relationship Id="rId810" Type="http://schemas.openxmlformats.org/officeDocument/2006/relationships/tags" Target="../tags/tag824.xml"/><Relationship Id="rId852" Type="http://schemas.openxmlformats.org/officeDocument/2006/relationships/tags" Target="../tags/tag866.xml"/><Relationship Id="rId242" Type="http://schemas.openxmlformats.org/officeDocument/2006/relationships/tags" Target="../tags/tag256.xml"/><Relationship Id="rId284" Type="http://schemas.openxmlformats.org/officeDocument/2006/relationships/tags" Target="../tags/tag298.xml"/><Relationship Id="rId491" Type="http://schemas.openxmlformats.org/officeDocument/2006/relationships/tags" Target="../tags/tag505.xml"/><Relationship Id="rId505" Type="http://schemas.openxmlformats.org/officeDocument/2006/relationships/tags" Target="../tags/tag519.xml"/><Relationship Id="rId712" Type="http://schemas.openxmlformats.org/officeDocument/2006/relationships/tags" Target="../tags/tag726.xml"/><Relationship Id="rId37" Type="http://schemas.openxmlformats.org/officeDocument/2006/relationships/tags" Target="../tags/tag51.xml"/><Relationship Id="rId79" Type="http://schemas.openxmlformats.org/officeDocument/2006/relationships/tags" Target="../tags/tag93.xml"/><Relationship Id="rId102" Type="http://schemas.openxmlformats.org/officeDocument/2006/relationships/tags" Target="../tags/tag116.xml"/><Relationship Id="rId144" Type="http://schemas.openxmlformats.org/officeDocument/2006/relationships/tags" Target="../tags/tag158.xml"/><Relationship Id="rId547" Type="http://schemas.openxmlformats.org/officeDocument/2006/relationships/tags" Target="../tags/tag561.xml"/><Relationship Id="rId589" Type="http://schemas.openxmlformats.org/officeDocument/2006/relationships/tags" Target="../tags/tag603.xml"/><Relationship Id="rId754" Type="http://schemas.openxmlformats.org/officeDocument/2006/relationships/tags" Target="../tags/tag768.xml"/><Relationship Id="rId796" Type="http://schemas.openxmlformats.org/officeDocument/2006/relationships/tags" Target="../tags/tag810.xml"/><Relationship Id="rId90" Type="http://schemas.openxmlformats.org/officeDocument/2006/relationships/tags" Target="../tags/tag104.xml"/><Relationship Id="rId186" Type="http://schemas.openxmlformats.org/officeDocument/2006/relationships/tags" Target="../tags/tag200.xml"/><Relationship Id="rId351" Type="http://schemas.openxmlformats.org/officeDocument/2006/relationships/tags" Target="../tags/tag365.xml"/><Relationship Id="rId393" Type="http://schemas.openxmlformats.org/officeDocument/2006/relationships/tags" Target="../tags/tag407.xml"/><Relationship Id="rId407" Type="http://schemas.openxmlformats.org/officeDocument/2006/relationships/tags" Target="../tags/tag421.xml"/><Relationship Id="rId449" Type="http://schemas.openxmlformats.org/officeDocument/2006/relationships/tags" Target="../tags/tag463.xml"/><Relationship Id="rId614" Type="http://schemas.openxmlformats.org/officeDocument/2006/relationships/tags" Target="../tags/tag628.xml"/><Relationship Id="rId656" Type="http://schemas.openxmlformats.org/officeDocument/2006/relationships/tags" Target="../tags/tag670.xml"/><Relationship Id="rId821" Type="http://schemas.openxmlformats.org/officeDocument/2006/relationships/tags" Target="../tags/tag835.xml"/><Relationship Id="rId211" Type="http://schemas.openxmlformats.org/officeDocument/2006/relationships/tags" Target="../tags/tag225.xml"/><Relationship Id="rId253" Type="http://schemas.openxmlformats.org/officeDocument/2006/relationships/tags" Target="../tags/tag267.xml"/><Relationship Id="rId295" Type="http://schemas.openxmlformats.org/officeDocument/2006/relationships/tags" Target="../tags/tag309.xml"/><Relationship Id="rId309" Type="http://schemas.openxmlformats.org/officeDocument/2006/relationships/tags" Target="../tags/tag323.xml"/><Relationship Id="rId460" Type="http://schemas.openxmlformats.org/officeDocument/2006/relationships/tags" Target="../tags/tag474.xml"/><Relationship Id="rId516" Type="http://schemas.openxmlformats.org/officeDocument/2006/relationships/tags" Target="../tags/tag530.xml"/><Relationship Id="rId698" Type="http://schemas.openxmlformats.org/officeDocument/2006/relationships/tags" Target="../tags/tag712.xml"/><Relationship Id="rId48" Type="http://schemas.openxmlformats.org/officeDocument/2006/relationships/tags" Target="../tags/tag62.xml"/><Relationship Id="rId113" Type="http://schemas.openxmlformats.org/officeDocument/2006/relationships/tags" Target="../tags/tag127.xml"/><Relationship Id="rId320" Type="http://schemas.openxmlformats.org/officeDocument/2006/relationships/tags" Target="../tags/tag334.xml"/><Relationship Id="rId558" Type="http://schemas.openxmlformats.org/officeDocument/2006/relationships/tags" Target="../tags/tag572.xml"/><Relationship Id="rId723" Type="http://schemas.openxmlformats.org/officeDocument/2006/relationships/tags" Target="../tags/tag737.xml"/><Relationship Id="rId765" Type="http://schemas.openxmlformats.org/officeDocument/2006/relationships/tags" Target="../tags/tag779.xml"/><Relationship Id="rId155" Type="http://schemas.openxmlformats.org/officeDocument/2006/relationships/tags" Target="../tags/tag169.xml"/><Relationship Id="rId197" Type="http://schemas.openxmlformats.org/officeDocument/2006/relationships/tags" Target="../tags/tag211.xml"/><Relationship Id="rId362" Type="http://schemas.openxmlformats.org/officeDocument/2006/relationships/tags" Target="../tags/tag376.xml"/><Relationship Id="rId418" Type="http://schemas.openxmlformats.org/officeDocument/2006/relationships/tags" Target="../tags/tag432.xml"/><Relationship Id="rId625" Type="http://schemas.openxmlformats.org/officeDocument/2006/relationships/tags" Target="../tags/tag639.xml"/><Relationship Id="rId832" Type="http://schemas.openxmlformats.org/officeDocument/2006/relationships/tags" Target="../tags/tag846.xml"/><Relationship Id="rId222" Type="http://schemas.openxmlformats.org/officeDocument/2006/relationships/tags" Target="../tags/tag236.xml"/><Relationship Id="rId264" Type="http://schemas.openxmlformats.org/officeDocument/2006/relationships/tags" Target="../tags/tag278.xml"/><Relationship Id="rId471" Type="http://schemas.openxmlformats.org/officeDocument/2006/relationships/tags" Target="../tags/tag485.xml"/><Relationship Id="rId667" Type="http://schemas.openxmlformats.org/officeDocument/2006/relationships/tags" Target="../tags/tag681.xml"/><Relationship Id="rId17" Type="http://schemas.openxmlformats.org/officeDocument/2006/relationships/tags" Target="../tags/tag31.xml"/><Relationship Id="rId59" Type="http://schemas.openxmlformats.org/officeDocument/2006/relationships/tags" Target="../tags/tag73.xml"/><Relationship Id="rId124" Type="http://schemas.openxmlformats.org/officeDocument/2006/relationships/tags" Target="../tags/tag138.xml"/><Relationship Id="rId527" Type="http://schemas.openxmlformats.org/officeDocument/2006/relationships/tags" Target="../tags/tag541.xml"/><Relationship Id="rId569" Type="http://schemas.openxmlformats.org/officeDocument/2006/relationships/tags" Target="../tags/tag583.xml"/><Relationship Id="rId734" Type="http://schemas.openxmlformats.org/officeDocument/2006/relationships/tags" Target="../tags/tag748.xml"/><Relationship Id="rId776" Type="http://schemas.openxmlformats.org/officeDocument/2006/relationships/tags" Target="../tags/tag790.xml"/><Relationship Id="rId70" Type="http://schemas.openxmlformats.org/officeDocument/2006/relationships/tags" Target="../tags/tag84.xml"/><Relationship Id="rId166" Type="http://schemas.openxmlformats.org/officeDocument/2006/relationships/tags" Target="../tags/tag180.xml"/><Relationship Id="rId331" Type="http://schemas.openxmlformats.org/officeDocument/2006/relationships/tags" Target="../tags/tag345.xml"/><Relationship Id="rId373" Type="http://schemas.openxmlformats.org/officeDocument/2006/relationships/tags" Target="../tags/tag387.xml"/><Relationship Id="rId429" Type="http://schemas.openxmlformats.org/officeDocument/2006/relationships/tags" Target="../tags/tag443.xml"/><Relationship Id="rId580" Type="http://schemas.openxmlformats.org/officeDocument/2006/relationships/tags" Target="../tags/tag594.xml"/><Relationship Id="rId636" Type="http://schemas.openxmlformats.org/officeDocument/2006/relationships/tags" Target="../tags/tag650.xml"/><Relationship Id="rId801" Type="http://schemas.openxmlformats.org/officeDocument/2006/relationships/tags" Target="../tags/tag815.xml"/><Relationship Id="rId1" Type="http://schemas.openxmlformats.org/officeDocument/2006/relationships/tags" Target="../tags/tag15.xml"/><Relationship Id="rId233" Type="http://schemas.openxmlformats.org/officeDocument/2006/relationships/tags" Target="../tags/tag247.xml"/><Relationship Id="rId440" Type="http://schemas.openxmlformats.org/officeDocument/2006/relationships/tags" Target="../tags/tag454.xml"/><Relationship Id="rId678" Type="http://schemas.openxmlformats.org/officeDocument/2006/relationships/tags" Target="../tags/tag692.xml"/><Relationship Id="rId843" Type="http://schemas.openxmlformats.org/officeDocument/2006/relationships/tags" Target="../tags/tag857.xml"/><Relationship Id="rId28" Type="http://schemas.openxmlformats.org/officeDocument/2006/relationships/tags" Target="../tags/tag42.xml"/><Relationship Id="rId275" Type="http://schemas.openxmlformats.org/officeDocument/2006/relationships/tags" Target="../tags/tag289.xml"/><Relationship Id="rId300" Type="http://schemas.openxmlformats.org/officeDocument/2006/relationships/tags" Target="../tags/tag314.xml"/><Relationship Id="rId482" Type="http://schemas.openxmlformats.org/officeDocument/2006/relationships/tags" Target="../tags/tag496.xml"/><Relationship Id="rId538" Type="http://schemas.openxmlformats.org/officeDocument/2006/relationships/tags" Target="../tags/tag552.xml"/><Relationship Id="rId703" Type="http://schemas.openxmlformats.org/officeDocument/2006/relationships/tags" Target="../tags/tag717.xml"/><Relationship Id="rId745" Type="http://schemas.openxmlformats.org/officeDocument/2006/relationships/tags" Target="../tags/tag759.xml"/><Relationship Id="rId81" Type="http://schemas.openxmlformats.org/officeDocument/2006/relationships/tags" Target="../tags/tag95.xml"/><Relationship Id="rId135" Type="http://schemas.openxmlformats.org/officeDocument/2006/relationships/tags" Target="../tags/tag149.xml"/><Relationship Id="rId177" Type="http://schemas.openxmlformats.org/officeDocument/2006/relationships/tags" Target="../tags/tag191.xml"/><Relationship Id="rId342" Type="http://schemas.openxmlformats.org/officeDocument/2006/relationships/tags" Target="../tags/tag356.xml"/><Relationship Id="rId384" Type="http://schemas.openxmlformats.org/officeDocument/2006/relationships/tags" Target="../tags/tag398.xml"/><Relationship Id="rId591" Type="http://schemas.openxmlformats.org/officeDocument/2006/relationships/tags" Target="../tags/tag605.xml"/><Relationship Id="rId605" Type="http://schemas.openxmlformats.org/officeDocument/2006/relationships/tags" Target="../tags/tag619.xml"/><Relationship Id="rId787" Type="http://schemas.openxmlformats.org/officeDocument/2006/relationships/tags" Target="../tags/tag801.xml"/><Relationship Id="rId812" Type="http://schemas.openxmlformats.org/officeDocument/2006/relationships/tags" Target="../tags/tag826.xml"/><Relationship Id="rId202" Type="http://schemas.openxmlformats.org/officeDocument/2006/relationships/tags" Target="../tags/tag216.xml"/><Relationship Id="rId244" Type="http://schemas.openxmlformats.org/officeDocument/2006/relationships/tags" Target="../tags/tag258.xml"/><Relationship Id="rId647" Type="http://schemas.openxmlformats.org/officeDocument/2006/relationships/tags" Target="../tags/tag661.xml"/><Relationship Id="rId689" Type="http://schemas.openxmlformats.org/officeDocument/2006/relationships/tags" Target="../tags/tag703.xml"/><Relationship Id="rId854" Type="http://schemas.openxmlformats.org/officeDocument/2006/relationships/tags" Target="../tags/tag868.xml"/><Relationship Id="rId39" Type="http://schemas.openxmlformats.org/officeDocument/2006/relationships/tags" Target="../tags/tag53.xml"/><Relationship Id="rId286" Type="http://schemas.openxmlformats.org/officeDocument/2006/relationships/tags" Target="../tags/tag300.xml"/><Relationship Id="rId451" Type="http://schemas.openxmlformats.org/officeDocument/2006/relationships/tags" Target="../tags/tag465.xml"/><Relationship Id="rId493" Type="http://schemas.openxmlformats.org/officeDocument/2006/relationships/tags" Target="../tags/tag507.xml"/><Relationship Id="rId507" Type="http://schemas.openxmlformats.org/officeDocument/2006/relationships/tags" Target="../tags/tag521.xml"/><Relationship Id="rId549" Type="http://schemas.openxmlformats.org/officeDocument/2006/relationships/tags" Target="../tags/tag563.xml"/><Relationship Id="rId714" Type="http://schemas.openxmlformats.org/officeDocument/2006/relationships/tags" Target="../tags/tag728.xml"/><Relationship Id="rId756" Type="http://schemas.openxmlformats.org/officeDocument/2006/relationships/tags" Target="../tags/tag770.xml"/><Relationship Id="rId50" Type="http://schemas.openxmlformats.org/officeDocument/2006/relationships/tags" Target="../tags/tag64.xml"/><Relationship Id="rId104" Type="http://schemas.openxmlformats.org/officeDocument/2006/relationships/tags" Target="../tags/tag118.xml"/><Relationship Id="rId146" Type="http://schemas.openxmlformats.org/officeDocument/2006/relationships/tags" Target="../tags/tag160.xml"/><Relationship Id="rId188" Type="http://schemas.openxmlformats.org/officeDocument/2006/relationships/tags" Target="../tags/tag202.xml"/><Relationship Id="rId311" Type="http://schemas.openxmlformats.org/officeDocument/2006/relationships/tags" Target="../tags/tag325.xml"/><Relationship Id="rId353" Type="http://schemas.openxmlformats.org/officeDocument/2006/relationships/tags" Target="../tags/tag367.xml"/><Relationship Id="rId395" Type="http://schemas.openxmlformats.org/officeDocument/2006/relationships/tags" Target="../tags/tag409.xml"/><Relationship Id="rId409" Type="http://schemas.openxmlformats.org/officeDocument/2006/relationships/tags" Target="../tags/tag423.xml"/><Relationship Id="rId560" Type="http://schemas.openxmlformats.org/officeDocument/2006/relationships/tags" Target="../tags/tag574.xml"/><Relationship Id="rId798" Type="http://schemas.openxmlformats.org/officeDocument/2006/relationships/tags" Target="../tags/tag812.xml"/><Relationship Id="rId92" Type="http://schemas.openxmlformats.org/officeDocument/2006/relationships/tags" Target="../tags/tag106.xml"/><Relationship Id="rId213" Type="http://schemas.openxmlformats.org/officeDocument/2006/relationships/tags" Target="../tags/tag227.xml"/><Relationship Id="rId420" Type="http://schemas.openxmlformats.org/officeDocument/2006/relationships/tags" Target="../tags/tag434.xml"/><Relationship Id="rId616" Type="http://schemas.openxmlformats.org/officeDocument/2006/relationships/tags" Target="../tags/tag630.xml"/><Relationship Id="rId658" Type="http://schemas.openxmlformats.org/officeDocument/2006/relationships/tags" Target="../tags/tag672.xml"/><Relationship Id="rId823" Type="http://schemas.openxmlformats.org/officeDocument/2006/relationships/tags" Target="../tags/tag837.xml"/><Relationship Id="rId255" Type="http://schemas.openxmlformats.org/officeDocument/2006/relationships/tags" Target="../tags/tag269.xml"/><Relationship Id="rId297" Type="http://schemas.openxmlformats.org/officeDocument/2006/relationships/tags" Target="../tags/tag311.xml"/><Relationship Id="rId462" Type="http://schemas.openxmlformats.org/officeDocument/2006/relationships/tags" Target="../tags/tag476.xml"/><Relationship Id="rId518" Type="http://schemas.openxmlformats.org/officeDocument/2006/relationships/tags" Target="../tags/tag532.xml"/><Relationship Id="rId725" Type="http://schemas.openxmlformats.org/officeDocument/2006/relationships/tags" Target="../tags/tag739.xml"/><Relationship Id="rId115" Type="http://schemas.openxmlformats.org/officeDocument/2006/relationships/tags" Target="../tags/tag129.xml"/><Relationship Id="rId157" Type="http://schemas.openxmlformats.org/officeDocument/2006/relationships/tags" Target="../tags/tag171.xml"/><Relationship Id="rId322" Type="http://schemas.openxmlformats.org/officeDocument/2006/relationships/tags" Target="../tags/tag336.xml"/><Relationship Id="rId364" Type="http://schemas.openxmlformats.org/officeDocument/2006/relationships/tags" Target="../tags/tag378.xml"/><Relationship Id="rId767" Type="http://schemas.openxmlformats.org/officeDocument/2006/relationships/tags" Target="../tags/tag781.xml"/><Relationship Id="rId61" Type="http://schemas.openxmlformats.org/officeDocument/2006/relationships/tags" Target="../tags/tag75.xml"/><Relationship Id="rId199" Type="http://schemas.openxmlformats.org/officeDocument/2006/relationships/tags" Target="../tags/tag213.xml"/><Relationship Id="rId571" Type="http://schemas.openxmlformats.org/officeDocument/2006/relationships/tags" Target="../tags/tag585.xml"/><Relationship Id="rId627" Type="http://schemas.openxmlformats.org/officeDocument/2006/relationships/tags" Target="../tags/tag641.xml"/><Relationship Id="rId669" Type="http://schemas.openxmlformats.org/officeDocument/2006/relationships/tags" Target="../tags/tag683.xml"/><Relationship Id="rId834" Type="http://schemas.openxmlformats.org/officeDocument/2006/relationships/tags" Target="../tags/tag848.xml"/><Relationship Id="rId19" Type="http://schemas.openxmlformats.org/officeDocument/2006/relationships/tags" Target="../tags/tag33.xml"/><Relationship Id="rId224" Type="http://schemas.openxmlformats.org/officeDocument/2006/relationships/tags" Target="../tags/tag238.xml"/><Relationship Id="rId266" Type="http://schemas.openxmlformats.org/officeDocument/2006/relationships/tags" Target="../tags/tag280.xml"/><Relationship Id="rId431" Type="http://schemas.openxmlformats.org/officeDocument/2006/relationships/tags" Target="../tags/tag445.xml"/><Relationship Id="rId473" Type="http://schemas.openxmlformats.org/officeDocument/2006/relationships/tags" Target="../tags/tag487.xml"/><Relationship Id="rId529" Type="http://schemas.openxmlformats.org/officeDocument/2006/relationships/tags" Target="../tags/tag543.xml"/><Relationship Id="rId680" Type="http://schemas.openxmlformats.org/officeDocument/2006/relationships/tags" Target="../tags/tag694.xml"/><Relationship Id="rId736" Type="http://schemas.openxmlformats.org/officeDocument/2006/relationships/tags" Target="../tags/tag750.xml"/><Relationship Id="rId30" Type="http://schemas.openxmlformats.org/officeDocument/2006/relationships/tags" Target="../tags/tag44.xml"/><Relationship Id="rId126" Type="http://schemas.openxmlformats.org/officeDocument/2006/relationships/tags" Target="../tags/tag140.xml"/><Relationship Id="rId168" Type="http://schemas.openxmlformats.org/officeDocument/2006/relationships/tags" Target="../tags/tag182.xml"/><Relationship Id="rId333" Type="http://schemas.openxmlformats.org/officeDocument/2006/relationships/tags" Target="../tags/tag347.xml"/><Relationship Id="rId540" Type="http://schemas.openxmlformats.org/officeDocument/2006/relationships/tags" Target="../tags/tag554.xml"/><Relationship Id="rId778" Type="http://schemas.openxmlformats.org/officeDocument/2006/relationships/tags" Target="../tags/tag792.xml"/><Relationship Id="rId72" Type="http://schemas.openxmlformats.org/officeDocument/2006/relationships/tags" Target="../tags/tag86.xml"/><Relationship Id="rId375" Type="http://schemas.openxmlformats.org/officeDocument/2006/relationships/tags" Target="../tags/tag389.xml"/><Relationship Id="rId582" Type="http://schemas.openxmlformats.org/officeDocument/2006/relationships/tags" Target="../tags/tag596.xml"/><Relationship Id="rId638" Type="http://schemas.openxmlformats.org/officeDocument/2006/relationships/tags" Target="../tags/tag652.xml"/><Relationship Id="rId803" Type="http://schemas.openxmlformats.org/officeDocument/2006/relationships/tags" Target="../tags/tag817.xml"/><Relationship Id="rId845" Type="http://schemas.openxmlformats.org/officeDocument/2006/relationships/tags" Target="../tags/tag859.xml"/><Relationship Id="rId3" Type="http://schemas.openxmlformats.org/officeDocument/2006/relationships/tags" Target="../tags/tag17.xml"/><Relationship Id="rId235" Type="http://schemas.openxmlformats.org/officeDocument/2006/relationships/tags" Target="../tags/tag249.xml"/><Relationship Id="rId277" Type="http://schemas.openxmlformats.org/officeDocument/2006/relationships/tags" Target="../tags/tag291.xml"/><Relationship Id="rId400" Type="http://schemas.openxmlformats.org/officeDocument/2006/relationships/tags" Target="../tags/tag414.xml"/><Relationship Id="rId442" Type="http://schemas.openxmlformats.org/officeDocument/2006/relationships/tags" Target="../tags/tag456.xml"/><Relationship Id="rId484" Type="http://schemas.openxmlformats.org/officeDocument/2006/relationships/tags" Target="../tags/tag498.xml"/><Relationship Id="rId705" Type="http://schemas.openxmlformats.org/officeDocument/2006/relationships/tags" Target="../tags/tag719.xml"/><Relationship Id="rId137" Type="http://schemas.openxmlformats.org/officeDocument/2006/relationships/tags" Target="../tags/tag151.xml"/><Relationship Id="rId302" Type="http://schemas.openxmlformats.org/officeDocument/2006/relationships/tags" Target="../tags/tag316.xml"/><Relationship Id="rId344" Type="http://schemas.openxmlformats.org/officeDocument/2006/relationships/tags" Target="../tags/tag358.xml"/><Relationship Id="rId691" Type="http://schemas.openxmlformats.org/officeDocument/2006/relationships/tags" Target="../tags/tag705.xml"/><Relationship Id="rId747" Type="http://schemas.openxmlformats.org/officeDocument/2006/relationships/tags" Target="../tags/tag761.xml"/><Relationship Id="rId789" Type="http://schemas.openxmlformats.org/officeDocument/2006/relationships/tags" Target="../tags/tag803.xml"/><Relationship Id="rId41" Type="http://schemas.openxmlformats.org/officeDocument/2006/relationships/tags" Target="../tags/tag55.xml"/><Relationship Id="rId83" Type="http://schemas.openxmlformats.org/officeDocument/2006/relationships/tags" Target="../tags/tag97.xml"/><Relationship Id="rId179" Type="http://schemas.openxmlformats.org/officeDocument/2006/relationships/tags" Target="../tags/tag193.xml"/><Relationship Id="rId386" Type="http://schemas.openxmlformats.org/officeDocument/2006/relationships/tags" Target="../tags/tag400.xml"/><Relationship Id="rId551" Type="http://schemas.openxmlformats.org/officeDocument/2006/relationships/tags" Target="../tags/tag565.xml"/><Relationship Id="rId593" Type="http://schemas.openxmlformats.org/officeDocument/2006/relationships/tags" Target="../tags/tag607.xml"/><Relationship Id="rId607" Type="http://schemas.openxmlformats.org/officeDocument/2006/relationships/tags" Target="../tags/tag621.xml"/><Relationship Id="rId649" Type="http://schemas.openxmlformats.org/officeDocument/2006/relationships/tags" Target="../tags/tag663.xml"/><Relationship Id="rId814" Type="http://schemas.openxmlformats.org/officeDocument/2006/relationships/tags" Target="../tags/tag828.xml"/><Relationship Id="rId856" Type="http://schemas.openxmlformats.org/officeDocument/2006/relationships/tags" Target="../tags/tag870.xml"/><Relationship Id="rId190" Type="http://schemas.openxmlformats.org/officeDocument/2006/relationships/tags" Target="../tags/tag204.xml"/><Relationship Id="rId204" Type="http://schemas.openxmlformats.org/officeDocument/2006/relationships/tags" Target="../tags/tag218.xml"/><Relationship Id="rId246" Type="http://schemas.openxmlformats.org/officeDocument/2006/relationships/tags" Target="../tags/tag260.xml"/><Relationship Id="rId288" Type="http://schemas.openxmlformats.org/officeDocument/2006/relationships/tags" Target="../tags/tag302.xml"/><Relationship Id="rId411" Type="http://schemas.openxmlformats.org/officeDocument/2006/relationships/tags" Target="../tags/tag425.xml"/><Relationship Id="rId453" Type="http://schemas.openxmlformats.org/officeDocument/2006/relationships/tags" Target="../tags/tag467.xml"/><Relationship Id="rId509" Type="http://schemas.openxmlformats.org/officeDocument/2006/relationships/tags" Target="../tags/tag523.xml"/><Relationship Id="rId660" Type="http://schemas.openxmlformats.org/officeDocument/2006/relationships/tags" Target="../tags/tag674.xml"/><Relationship Id="rId106" Type="http://schemas.openxmlformats.org/officeDocument/2006/relationships/tags" Target="../tags/tag120.xml"/><Relationship Id="rId313" Type="http://schemas.openxmlformats.org/officeDocument/2006/relationships/tags" Target="../tags/tag327.xml"/><Relationship Id="rId495" Type="http://schemas.openxmlformats.org/officeDocument/2006/relationships/tags" Target="../tags/tag509.xml"/><Relationship Id="rId716" Type="http://schemas.openxmlformats.org/officeDocument/2006/relationships/tags" Target="../tags/tag730.xml"/><Relationship Id="rId758" Type="http://schemas.openxmlformats.org/officeDocument/2006/relationships/tags" Target="../tags/tag772.xml"/><Relationship Id="rId10" Type="http://schemas.openxmlformats.org/officeDocument/2006/relationships/tags" Target="../tags/tag24.xml"/><Relationship Id="rId52" Type="http://schemas.openxmlformats.org/officeDocument/2006/relationships/tags" Target="../tags/tag66.xml"/><Relationship Id="rId94" Type="http://schemas.openxmlformats.org/officeDocument/2006/relationships/tags" Target="../tags/tag108.xml"/><Relationship Id="rId148" Type="http://schemas.openxmlformats.org/officeDocument/2006/relationships/tags" Target="../tags/tag162.xml"/><Relationship Id="rId355" Type="http://schemas.openxmlformats.org/officeDocument/2006/relationships/tags" Target="../tags/tag369.xml"/><Relationship Id="rId397" Type="http://schemas.openxmlformats.org/officeDocument/2006/relationships/tags" Target="../tags/tag411.xml"/><Relationship Id="rId520" Type="http://schemas.openxmlformats.org/officeDocument/2006/relationships/tags" Target="../tags/tag534.xml"/><Relationship Id="rId562" Type="http://schemas.openxmlformats.org/officeDocument/2006/relationships/tags" Target="../tags/tag576.xml"/><Relationship Id="rId618" Type="http://schemas.openxmlformats.org/officeDocument/2006/relationships/tags" Target="../tags/tag632.xml"/><Relationship Id="rId825" Type="http://schemas.openxmlformats.org/officeDocument/2006/relationships/tags" Target="../tags/tag839.xml"/><Relationship Id="rId215" Type="http://schemas.openxmlformats.org/officeDocument/2006/relationships/tags" Target="../tags/tag229.xml"/><Relationship Id="rId257" Type="http://schemas.openxmlformats.org/officeDocument/2006/relationships/tags" Target="../tags/tag271.xml"/><Relationship Id="rId422" Type="http://schemas.openxmlformats.org/officeDocument/2006/relationships/tags" Target="../tags/tag436.xml"/><Relationship Id="rId464" Type="http://schemas.openxmlformats.org/officeDocument/2006/relationships/tags" Target="../tags/tag478.xml"/><Relationship Id="rId299" Type="http://schemas.openxmlformats.org/officeDocument/2006/relationships/tags" Target="../tags/tag313.xml"/><Relationship Id="rId727" Type="http://schemas.openxmlformats.org/officeDocument/2006/relationships/tags" Target="../tags/tag741.xml"/><Relationship Id="rId63" Type="http://schemas.openxmlformats.org/officeDocument/2006/relationships/tags" Target="../tags/tag77.xml"/><Relationship Id="rId159" Type="http://schemas.openxmlformats.org/officeDocument/2006/relationships/tags" Target="../tags/tag173.xml"/><Relationship Id="rId366" Type="http://schemas.openxmlformats.org/officeDocument/2006/relationships/tags" Target="../tags/tag380.xml"/><Relationship Id="rId573" Type="http://schemas.openxmlformats.org/officeDocument/2006/relationships/tags" Target="../tags/tag587.xml"/><Relationship Id="rId780" Type="http://schemas.openxmlformats.org/officeDocument/2006/relationships/tags" Target="../tags/tag794.xml"/><Relationship Id="rId226" Type="http://schemas.openxmlformats.org/officeDocument/2006/relationships/tags" Target="../tags/tag240.xml"/><Relationship Id="rId433" Type="http://schemas.openxmlformats.org/officeDocument/2006/relationships/tags" Target="../tags/tag447.xml"/><Relationship Id="rId640" Type="http://schemas.openxmlformats.org/officeDocument/2006/relationships/tags" Target="../tags/tag654.xml"/><Relationship Id="rId738" Type="http://schemas.openxmlformats.org/officeDocument/2006/relationships/tags" Target="../tags/tag752.xml"/><Relationship Id="rId74" Type="http://schemas.openxmlformats.org/officeDocument/2006/relationships/tags" Target="../tags/tag88.xml"/><Relationship Id="rId377" Type="http://schemas.openxmlformats.org/officeDocument/2006/relationships/tags" Target="../tags/tag391.xml"/><Relationship Id="rId500" Type="http://schemas.openxmlformats.org/officeDocument/2006/relationships/tags" Target="../tags/tag514.xml"/><Relationship Id="rId584" Type="http://schemas.openxmlformats.org/officeDocument/2006/relationships/tags" Target="../tags/tag598.xml"/><Relationship Id="rId805" Type="http://schemas.openxmlformats.org/officeDocument/2006/relationships/tags" Target="../tags/tag819.xml"/><Relationship Id="rId5" Type="http://schemas.openxmlformats.org/officeDocument/2006/relationships/tags" Target="../tags/tag19.xml"/><Relationship Id="rId237" Type="http://schemas.openxmlformats.org/officeDocument/2006/relationships/tags" Target="../tags/tag251.xml"/><Relationship Id="rId791" Type="http://schemas.openxmlformats.org/officeDocument/2006/relationships/tags" Target="../tags/tag805.xml"/><Relationship Id="rId444" Type="http://schemas.openxmlformats.org/officeDocument/2006/relationships/tags" Target="../tags/tag458.xml"/><Relationship Id="rId651" Type="http://schemas.openxmlformats.org/officeDocument/2006/relationships/tags" Target="../tags/tag665.xml"/><Relationship Id="rId749" Type="http://schemas.openxmlformats.org/officeDocument/2006/relationships/tags" Target="../tags/tag763.xml"/><Relationship Id="rId290" Type="http://schemas.openxmlformats.org/officeDocument/2006/relationships/tags" Target="../tags/tag304.xml"/><Relationship Id="rId304" Type="http://schemas.openxmlformats.org/officeDocument/2006/relationships/tags" Target="../tags/tag318.xml"/><Relationship Id="rId388" Type="http://schemas.openxmlformats.org/officeDocument/2006/relationships/tags" Target="../tags/tag402.xml"/><Relationship Id="rId511" Type="http://schemas.openxmlformats.org/officeDocument/2006/relationships/tags" Target="../tags/tag525.xml"/><Relationship Id="rId609" Type="http://schemas.openxmlformats.org/officeDocument/2006/relationships/tags" Target="../tags/tag623.xml"/><Relationship Id="rId85" Type="http://schemas.openxmlformats.org/officeDocument/2006/relationships/tags" Target="../tags/tag99.xml"/><Relationship Id="rId150" Type="http://schemas.openxmlformats.org/officeDocument/2006/relationships/tags" Target="../tags/tag164.xml"/><Relationship Id="rId595" Type="http://schemas.openxmlformats.org/officeDocument/2006/relationships/tags" Target="../tags/tag609.xml"/><Relationship Id="rId816" Type="http://schemas.openxmlformats.org/officeDocument/2006/relationships/tags" Target="../tags/tag830.xml"/><Relationship Id="rId248" Type="http://schemas.openxmlformats.org/officeDocument/2006/relationships/tags" Target="../tags/tag262.xml"/><Relationship Id="rId455" Type="http://schemas.openxmlformats.org/officeDocument/2006/relationships/tags" Target="../tags/tag469.xml"/><Relationship Id="rId662" Type="http://schemas.openxmlformats.org/officeDocument/2006/relationships/tags" Target="../tags/tag676.xml"/><Relationship Id="rId12" Type="http://schemas.openxmlformats.org/officeDocument/2006/relationships/tags" Target="../tags/tag26.xml"/><Relationship Id="rId108" Type="http://schemas.openxmlformats.org/officeDocument/2006/relationships/tags" Target="../tags/tag122.xml"/><Relationship Id="rId315" Type="http://schemas.openxmlformats.org/officeDocument/2006/relationships/tags" Target="../tags/tag329.xml"/><Relationship Id="rId522" Type="http://schemas.openxmlformats.org/officeDocument/2006/relationships/tags" Target="../tags/tag536.xml"/><Relationship Id="rId96" Type="http://schemas.openxmlformats.org/officeDocument/2006/relationships/tags" Target="../tags/tag110.xml"/><Relationship Id="rId161" Type="http://schemas.openxmlformats.org/officeDocument/2006/relationships/tags" Target="../tags/tag175.xml"/><Relationship Id="rId399" Type="http://schemas.openxmlformats.org/officeDocument/2006/relationships/tags" Target="../tags/tag413.xml"/><Relationship Id="rId827" Type="http://schemas.openxmlformats.org/officeDocument/2006/relationships/tags" Target="../tags/tag841.xml"/><Relationship Id="rId259" Type="http://schemas.openxmlformats.org/officeDocument/2006/relationships/tags" Target="../tags/tag273.xml"/><Relationship Id="rId466" Type="http://schemas.openxmlformats.org/officeDocument/2006/relationships/tags" Target="../tags/tag480.xml"/><Relationship Id="rId673" Type="http://schemas.openxmlformats.org/officeDocument/2006/relationships/tags" Target="../tags/tag687.xml"/><Relationship Id="rId23" Type="http://schemas.openxmlformats.org/officeDocument/2006/relationships/tags" Target="../tags/tag37.xml"/><Relationship Id="rId119" Type="http://schemas.openxmlformats.org/officeDocument/2006/relationships/tags" Target="../tags/tag133.xml"/><Relationship Id="rId326" Type="http://schemas.openxmlformats.org/officeDocument/2006/relationships/tags" Target="../tags/tag340.xml"/><Relationship Id="rId533" Type="http://schemas.openxmlformats.org/officeDocument/2006/relationships/tags" Target="../tags/tag547.xml"/><Relationship Id="rId740" Type="http://schemas.openxmlformats.org/officeDocument/2006/relationships/tags" Target="../tags/tag754.xml"/><Relationship Id="rId838" Type="http://schemas.openxmlformats.org/officeDocument/2006/relationships/tags" Target="../tags/tag852.xml"/><Relationship Id="rId172" Type="http://schemas.openxmlformats.org/officeDocument/2006/relationships/tags" Target="../tags/tag186.xml"/><Relationship Id="rId477" Type="http://schemas.openxmlformats.org/officeDocument/2006/relationships/tags" Target="../tags/tag491.xml"/><Relationship Id="rId600" Type="http://schemas.openxmlformats.org/officeDocument/2006/relationships/tags" Target="../tags/tag614.xml"/><Relationship Id="rId684" Type="http://schemas.openxmlformats.org/officeDocument/2006/relationships/tags" Target="../tags/tag698.xml"/><Relationship Id="rId337" Type="http://schemas.openxmlformats.org/officeDocument/2006/relationships/tags" Target="../tags/tag351.xml"/><Relationship Id="rId34" Type="http://schemas.openxmlformats.org/officeDocument/2006/relationships/tags" Target="../tags/tag48.xml"/><Relationship Id="rId544" Type="http://schemas.openxmlformats.org/officeDocument/2006/relationships/tags" Target="../tags/tag558.xml"/><Relationship Id="rId751" Type="http://schemas.openxmlformats.org/officeDocument/2006/relationships/tags" Target="../tags/tag765.xml"/><Relationship Id="rId849" Type="http://schemas.openxmlformats.org/officeDocument/2006/relationships/tags" Target="../tags/tag863.xml"/><Relationship Id="rId183" Type="http://schemas.openxmlformats.org/officeDocument/2006/relationships/tags" Target="../tags/tag197.xml"/><Relationship Id="rId390" Type="http://schemas.openxmlformats.org/officeDocument/2006/relationships/tags" Target="../tags/tag404.xml"/><Relationship Id="rId404" Type="http://schemas.openxmlformats.org/officeDocument/2006/relationships/tags" Target="../tags/tag418.xml"/><Relationship Id="rId611" Type="http://schemas.openxmlformats.org/officeDocument/2006/relationships/tags" Target="../tags/tag625.xml"/><Relationship Id="rId250" Type="http://schemas.openxmlformats.org/officeDocument/2006/relationships/tags" Target="../tags/tag264.xml"/><Relationship Id="rId488" Type="http://schemas.openxmlformats.org/officeDocument/2006/relationships/tags" Target="../tags/tag502.xml"/><Relationship Id="rId695" Type="http://schemas.openxmlformats.org/officeDocument/2006/relationships/tags" Target="../tags/tag709.xml"/><Relationship Id="rId709" Type="http://schemas.openxmlformats.org/officeDocument/2006/relationships/tags" Target="../tags/tag723.xml"/><Relationship Id="rId45" Type="http://schemas.openxmlformats.org/officeDocument/2006/relationships/tags" Target="../tags/tag59.xml"/><Relationship Id="rId110" Type="http://schemas.openxmlformats.org/officeDocument/2006/relationships/tags" Target="../tags/tag124.xml"/><Relationship Id="rId348" Type="http://schemas.openxmlformats.org/officeDocument/2006/relationships/tags" Target="../tags/tag362.xml"/><Relationship Id="rId555" Type="http://schemas.openxmlformats.org/officeDocument/2006/relationships/tags" Target="../tags/tag569.xml"/><Relationship Id="rId762" Type="http://schemas.openxmlformats.org/officeDocument/2006/relationships/tags" Target="../tags/tag776.xml"/><Relationship Id="rId194" Type="http://schemas.openxmlformats.org/officeDocument/2006/relationships/tags" Target="../tags/tag208.xml"/><Relationship Id="rId208" Type="http://schemas.openxmlformats.org/officeDocument/2006/relationships/tags" Target="../tags/tag222.xml"/><Relationship Id="rId415" Type="http://schemas.openxmlformats.org/officeDocument/2006/relationships/tags" Target="../tags/tag429.xml"/><Relationship Id="rId622" Type="http://schemas.openxmlformats.org/officeDocument/2006/relationships/tags" Target="../tags/tag636.xml"/><Relationship Id="rId261" Type="http://schemas.openxmlformats.org/officeDocument/2006/relationships/tags" Target="../tags/tag275.xml"/><Relationship Id="rId499" Type="http://schemas.openxmlformats.org/officeDocument/2006/relationships/tags" Target="../tags/tag513.xml"/><Relationship Id="rId56" Type="http://schemas.openxmlformats.org/officeDocument/2006/relationships/tags" Target="../tags/tag70.xml"/><Relationship Id="rId359" Type="http://schemas.openxmlformats.org/officeDocument/2006/relationships/tags" Target="../tags/tag373.xml"/><Relationship Id="rId566" Type="http://schemas.openxmlformats.org/officeDocument/2006/relationships/tags" Target="../tags/tag580.xml"/><Relationship Id="rId773" Type="http://schemas.openxmlformats.org/officeDocument/2006/relationships/tags" Target="../tags/tag787.xml"/><Relationship Id="rId121" Type="http://schemas.openxmlformats.org/officeDocument/2006/relationships/tags" Target="../tags/tag135.xml"/><Relationship Id="rId219" Type="http://schemas.openxmlformats.org/officeDocument/2006/relationships/tags" Target="../tags/tag233.xml"/><Relationship Id="rId426" Type="http://schemas.openxmlformats.org/officeDocument/2006/relationships/tags" Target="../tags/tag440.xml"/><Relationship Id="rId633" Type="http://schemas.openxmlformats.org/officeDocument/2006/relationships/tags" Target="../tags/tag647.xml"/><Relationship Id="rId840" Type="http://schemas.openxmlformats.org/officeDocument/2006/relationships/tags" Target="../tags/tag854.xml"/><Relationship Id="rId67" Type="http://schemas.openxmlformats.org/officeDocument/2006/relationships/tags" Target="../tags/tag81.xml"/><Relationship Id="rId272" Type="http://schemas.openxmlformats.org/officeDocument/2006/relationships/tags" Target="../tags/tag286.xml"/><Relationship Id="rId577" Type="http://schemas.openxmlformats.org/officeDocument/2006/relationships/tags" Target="../tags/tag591.xml"/><Relationship Id="rId700" Type="http://schemas.openxmlformats.org/officeDocument/2006/relationships/tags" Target="../tags/tag714.xml"/><Relationship Id="rId132" Type="http://schemas.openxmlformats.org/officeDocument/2006/relationships/tags" Target="../tags/tag146.xml"/><Relationship Id="rId784" Type="http://schemas.openxmlformats.org/officeDocument/2006/relationships/tags" Target="../tags/tag798.xml"/><Relationship Id="rId437" Type="http://schemas.openxmlformats.org/officeDocument/2006/relationships/tags" Target="../tags/tag451.xml"/><Relationship Id="rId644" Type="http://schemas.openxmlformats.org/officeDocument/2006/relationships/tags" Target="../tags/tag658.xml"/><Relationship Id="rId851" Type="http://schemas.openxmlformats.org/officeDocument/2006/relationships/tags" Target="../tags/tag865.xml"/><Relationship Id="rId283" Type="http://schemas.openxmlformats.org/officeDocument/2006/relationships/tags" Target="../tags/tag297.xml"/><Relationship Id="rId490" Type="http://schemas.openxmlformats.org/officeDocument/2006/relationships/tags" Target="../tags/tag504.xml"/><Relationship Id="rId504" Type="http://schemas.openxmlformats.org/officeDocument/2006/relationships/tags" Target="../tags/tag518.xml"/><Relationship Id="rId711" Type="http://schemas.openxmlformats.org/officeDocument/2006/relationships/tags" Target="../tags/tag725.xml"/><Relationship Id="rId78" Type="http://schemas.openxmlformats.org/officeDocument/2006/relationships/tags" Target="../tags/tag92.xml"/><Relationship Id="rId143" Type="http://schemas.openxmlformats.org/officeDocument/2006/relationships/tags" Target="../tags/tag157.xml"/><Relationship Id="rId350" Type="http://schemas.openxmlformats.org/officeDocument/2006/relationships/tags" Target="../tags/tag364.xml"/><Relationship Id="rId588" Type="http://schemas.openxmlformats.org/officeDocument/2006/relationships/tags" Target="../tags/tag602.xml"/><Relationship Id="rId795" Type="http://schemas.openxmlformats.org/officeDocument/2006/relationships/tags" Target="../tags/tag809.xml"/><Relationship Id="rId809" Type="http://schemas.openxmlformats.org/officeDocument/2006/relationships/tags" Target="../tags/tag823.xml"/><Relationship Id="rId9" Type="http://schemas.openxmlformats.org/officeDocument/2006/relationships/tags" Target="../tags/tag23.xml"/><Relationship Id="rId210" Type="http://schemas.openxmlformats.org/officeDocument/2006/relationships/tags" Target="../tags/tag224.xml"/><Relationship Id="rId448" Type="http://schemas.openxmlformats.org/officeDocument/2006/relationships/tags" Target="../tags/tag462.xml"/><Relationship Id="rId655" Type="http://schemas.openxmlformats.org/officeDocument/2006/relationships/tags" Target="../tags/tag669.xml"/><Relationship Id="rId294" Type="http://schemas.openxmlformats.org/officeDocument/2006/relationships/tags" Target="../tags/tag308.xml"/><Relationship Id="rId308" Type="http://schemas.openxmlformats.org/officeDocument/2006/relationships/tags" Target="../tags/tag322.xml"/><Relationship Id="rId515" Type="http://schemas.openxmlformats.org/officeDocument/2006/relationships/tags" Target="../tags/tag529.xml"/><Relationship Id="rId722" Type="http://schemas.openxmlformats.org/officeDocument/2006/relationships/tags" Target="../tags/tag736.xml"/><Relationship Id="rId89" Type="http://schemas.openxmlformats.org/officeDocument/2006/relationships/tags" Target="../tags/tag103.xml"/><Relationship Id="rId154" Type="http://schemas.openxmlformats.org/officeDocument/2006/relationships/tags" Target="../tags/tag168.xml"/><Relationship Id="rId361" Type="http://schemas.openxmlformats.org/officeDocument/2006/relationships/tags" Target="../tags/tag375.xml"/><Relationship Id="rId599" Type="http://schemas.openxmlformats.org/officeDocument/2006/relationships/tags" Target="../tags/tag613.xml"/><Relationship Id="rId459" Type="http://schemas.openxmlformats.org/officeDocument/2006/relationships/tags" Target="../tags/tag473.xml"/><Relationship Id="rId666" Type="http://schemas.openxmlformats.org/officeDocument/2006/relationships/tags" Target="../tags/tag680.xml"/><Relationship Id="rId16" Type="http://schemas.openxmlformats.org/officeDocument/2006/relationships/tags" Target="../tags/tag30.xml"/><Relationship Id="rId221" Type="http://schemas.openxmlformats.org/officeDocument/2006/relationships/tags" Target="../tags/tag235.xml"/><Relationship Id="rId319" Type="http://schemas.openxmlformats.org/officeDocument/2006/relationships/tags" Target="../tags/tag333.xml"/><Relationship Id="rId526" Type="http://schemas.openxmlformats.org/officeDocument/2006/relationships/tags" Target="../tags/tag540.xml"/><Relationship Id="rId733" Type="http://schemas.openxmlformats.org/officeDocument/2006/relationships/tags" Target="../tags/tag747.xml"/><Relationship Id="rId165" Type="http://schemas.openxmlformats.org/officeDocument/2006/relationships/tags" Target="../tags/tag179.xml"/><Relationship Id="rId372" Type="http://schemas.openxmlformats.org/officeDocument/2006/relationships/tags" Target="../tags/tag386.xml"/><Relationship Id="rId677" Type="http://schemas.openxmlformats.org/officeDocument/2006/relationships/tags" Target="../tags/tag691.xml"/><Relationship Id="rId800" Type="http://schemas.openxmlformats.org/officeDocument/2006/relationships/tags" Target="../tags/tag814.xml"/><Relationship Id="rId232" Type="http://schemas.openxmlformats.org/officeDocument/2006/relationships/tags" Target="../tags/tag246.xml"/><Relationship Id="rId27" Type="http://schemas.openxmlformats.org/officeDocument/2006/relationships/tags" Target="../tags/tag41.xml"/><Relationship Id="rId537" Type="http://schemas.openxmlformats.org/officeDocument/2006/relationships/tags" Target="../tags/tag551.xml"/><Relationship Id="rId744" Type="http://schemas.openxmlformats.org/officeDocument/2006/relationships/tags" Target="../tags/tag758.xml"/><Relationship Id="rId80" Type="http://schemas.openxmlformats.org/officeDocument/2006/relationships/tags" Target="../tags/tag94.xml"/><Relationship Id="rId176" Type="http://schemas.openxmlformats.org/officeDocument/2006/relationships/tags" Target="../tags/tag190.xml"/><Relationship Id="rId383" Type="http://schemas.openxmlformats.org/officeDocument/2006/relationships/tags" Target="../tags/tag397.xml"/><Relationship Id="rId590" Type="http://schemas.openxmlformats.org/officeDocument/2006/relationships/tags" Target="../tags/tag604.xml"/><Relationship Id="rId604" Type="http://schemas.openxmlformats.org/officeDocument/2006/relationships/tags" Target="../tags/tag618.xml"/><Relationship Id="rId811" Type="http://schemas.openxmlformats.org/officeDocument/2006/relationships/tags" Target="../tags/tag825.xml"/><Relationship Id="rId243" Type="http://schemas.openxmlformats.org/officeDocument/2006/relationships/tags" Target="../tags/tag257.xml"/><Relationship Id="rId450" Type="http://schemas.openxmlformats.org/officeDocument/2006/relationships/tags" Target="../tags/tag464.xml"/><Relationship Id="rId688" Type="http://schemas.openxmlformats.org/officeDocument/2006/relationships/tags" Target="../tags/tag702.xml"/><Relationship Id="rId38" Type="http://schemas.openxmlformats.org/officeDocument/2006/relationships/tags" Target="../tags/tag52.xml"/><Relationship Id="rId103" Type="http://schemas.openxmlformats.org/officeDocument/2006/relationships/tags" Target="../tags/tag117.xml"/><Relationship Id="rId310" Type="http://schemas.openxmlformats.org/officeDocument/2006/relationships/tags" Target="../tags/tag324.xml"/><Relationship Id="rId548" Type="http://schemas.openxmlformats.org/officeDocument/2006/relationships/tags" Target="../tags/tag562.xml"/><Relationship Id="rId755" Type="http://schemas.openxmlformats.org/officeDocument/2006/relationships/tags" Target="../tags/tag769.xml"/><Relationship Id="rId91" Type="http://schemas.openxmlformats.org/officeDocument/2006/relationships/tags" Target="../tags/tag105.xml"/><Relationship Id="rId187" Type="http://schemas.openxmlformats.org/officeDocument/2006/relationships/tags" Target="../tags/tag201.xml"/><Relationship Id="rId394" Type="http://schemas.openxmlformats.org/officeDocument/2006/relationships/tags" Target="../tags/tag408.xml"/><Relationship Id="rId408" Type="http://schemas.openxmlformats.org/officeDocument/2006/relationships/tags" Target="../tags/tag422.xml"/><Relationship Id="rId615" Type="http://schemas.openxmlformats.org/officeDocument/2006/relationships/tags" Target="../tags/tag629.xml"/><Relationship Id="rId822" Type="http://schemas.openxmlformats.org/officeDocument/2006/relationships/tags" Target="../tags/tag836.xml"/><Relationship Id="rId254" Type="http://schemas.openxmlformats.org/officeDocument/2006/relationships/tags" Target="../tags/tag268.xml"/><Relationship Id="rId699" Type="http://schemas.openxmlformats.org/officeDocument/2006/relationships/tags" Target="../tags/tag713.xml"/><Relationship Id="rId49" Type="http://schemas.openxmlformats.org/officeDocument/2006/relationships/tags" Target="../tags/tag63.xml"/><Relationship Id="rId114" Type="http://schemas.openxmlformats.org/officeDocument/2006/relationships/tags" Target="../tags/tag128.xml"/><Relationship Id="rId461" Type="http://schemas.openxmlformats.org/officeDocument/2006/relationships/tags" Target="../tags/tag475.xml"/><Relationship Id="rId559" Type="http://schemas.openxmlformats.org/officeDocument/2006/relationships/tags" Target="../tags/tag573.xml"/><Relationship Id="rId766" Type="http://schemas.openxmlformats.org/officeDocument/2006/relationships/tags" Target="../tags/tag780.xml"/><Relationship Id="rId198" Type="http://schemas.openxmlformats.org/officeDocument/2006/relationships/tags" Target="../tags/tag212.xml"/><Relationship Id="rId321" Type="http://schemas.openxmlformats.org/officeDocument/2006/relationships/tags" Target="../tags/tag335.xml"/><Relationship Id="rId419" Type="http://schemas.openxmlformats.org/officeDocument/2006/relationships/tags" Target="../tags/tag433.xml"/><Relationship Id="rId626" Type="http://schemas.openxmlformats.org/officeDocument/2006/relationships/tags" Target="../tags/tag640.xml"/><Relationship Id="rId833" Type="http://schemas.openxmlformats.org/officeDocument/2006/relationships/tags" Target="../tags/tag847.xml"/><Relationship Id="rId265" Type="http://schemas.openxmlformats.org/officeDocument/2006/relationships/tags" Target="../tags/tag279.xml"/><Relationship Id="rId472" Type="http://schemas.openxmlformats.org/officeDocument/2006/relationships/tags" Target="../tags/tag486.xml"/><Relationship Id="rId125" Type="http://schemas.openxmlformats.org/officeDocument/2006/relationships/tags" Target="../tags/tag139.xml"/><Relationship Id="rId332" Type="http://schemas.openxmlformats.org/officeDocument/2006/relationships/tags" Target="../tags/tag346.xml"/><Relationship Id="rId777" Type="http://schemas.openxmlformats.org/officeDocument/2006/relationships/tags" Target="../tags/tag791.xml"/><Relationship Id="rId637" Type="http://schemas.openxmlformats.org/officeDocument/2006/relationships/tags" Target="../tags/tag651.xml"/><Relationship Id="rId844" Type="http://schemas.openxmlformats.org/officeDocument/2006/relationships/tags" Target="../tags/tag858.xml"/><Relationship Id="rId276" Type="http://schemas.openxmlformats.org/officeDocument/2006/relationships/tags" Target="../tags/tag290.xml"/><Relationship Id="rId483" Type="http://schemas.openxmlformats.org/officeDocument/2006/relationships/tags" Target="../tags/tag497.xml"/><Relationship Id="rId690" Type="http://schemas.openxmlformats.org/officeDocument/2006/relationships/tags" Target="../tags/tag704.xml"/><Relationship Id="rId704" Type="http://schemas.openxmlformats.org/officeDocument/2006/relationships/tags" Target="../tags/tag718.xml"/><Relationship Id="rId40" Type="http://schemas.openxmlformats.org/officeDocument/2006/relationships/tags" Target="../tags/tag54.xml"/><Relationship Id="rId136" Type="http://schemas.openxmlformats.org/officeDocument/2006/relationships/tags" Target="../tags/tag150.xml"/><Relationship Id="rId343" Type="http://schemas.openxmlformats.org/officeDocument/2006/relationships/tags" Target="../tags/tag357.xml"/><Relationship Id="rId550" Type="http://schemas.openxmlformats.org/officeDocument/2006/relationships/tags" Target="../tags/tag564.xml"/><Relationship Id="rId788" Type="http://schemas.openxmlformats.org/officeDocument/2006/relationships/tags" Target="../tags/tag802.xml"/><Relationship Id="rId203" Type="http://schemas.openxmlformats.org/officeDocument/2006/relationships/tags" Target="../tags/tag217.xml"/><Relationship Id="rId648" Type="http://schemas.openxmlformats.org/officeDocument/2006/relationships/tags" Target="../tags/tag662.xml"/><Relationship Id="rId855" Type="http://schemas.openxmlformats.org/officeDocument/2006/relationships/tags" Target="../tags/tag869.xml"/><Relationship Id="rId287" Type="http://schemas.openxmlformats.org/officeDocument/2006/relationships/tags" Target="../tags/tag301.xml"/><Relationship Id="rId410" Type="http://schemas.openxmlformats.org/officeDocument/2006/relationships/tags" Target="../tags/tag424.xml"/><Relationship Id="rId494" Type="http://schemas.openxmlformats.org/officeDocument/2006/relationships/tags" Target="../tags/tag508.xml"/><Relationship Id="rId508" Type="http://schemas.openxmlformats.org/officeDocument/2006/relationships/tags" Target="../tags/tag522.xml"/><Relationship Id="rId715" Type="http://schemas.openxmlformats.org/officeDocument/2006/relationships/tags" Target="../tags/tag729.xml"/><Relationship Id="rId147" Type="http://schemas.openxmlformats.org/officeDocument/2006/relationships/tags" Target="../tags/tag161.xml"/><Relationship Id="rId354" Type="http://schemas.openxmlformats.org/officeDocument/2006/relationships/tags" Target="../tags/tag368.xml"/><Relationship Id="rId799" Type="http://schemas.openxmlformats.org/officeDocument/2006/relationships/tags" Target="../tags/tag813.xml"/><Relationship Id="rId51" Type="http://schemas.openxmlformats.org/officeDocument/2006/relationships/tags" Target="../tags/tag65.xml"/><Relationship Id="rId561" Type="http://schemas.openxmlformats.org/officeDocument/2006/relationships/tags" Target="../tags/tag575.xml"/><Relationship Id="rId659" Type="http://schemas.openxmlformats.org/officeDocument/2006/relationships/tags" Target="../tags/tag673.xml"/><Relationship Id="rId214" Type="http://schemas.openxmlformats.org/officeDocument/2006/relationships/tags" Target="../tags/tag228.xml"/><Relationship Id="rId298" Type="http://schemas.openxmlformats.org/officeDocument/2006/relationships/tags" Target="../tags/tag312.xml"/><Relationship Id="rId421" Type="http://schemas.openxmlformats.org/officeDocument/2006/relationships/tags" Target="../tags/tag435.xml"/><Relationship Id="rId519" Type="http://schemas.openxmlformats.org/officeDocument/2006/relationships/tags" Target="../tags/tag533.xml"/><Relationship Id="rId158" Type="http://schemas.openxmlformats.org/officeDocument/2006/relationships/tags" Target="../tags/tag172.xml"/><Relationship Id="rId726" Type="http://schemas.openxmlformats.org/officeDocument/2006/relationships/tags" Target="../tags/tag740.xml"/><Relationship Id="rId62" Type="http://schemas.openxmlformats.org/officeDocument/2006/relationships/tags" Target="../tags/tag76.xml"/><Relationship Id="rId365" Type="http://schemas.openxmlformats.org/officeDocument/2006/relationships/tags" Target="../tags/tag379.xml"/><Relationship Id="rId572" Type="http://schemas.openxmlformats.org/officeDocument/2006/relationships/tags" Target="../tags/tag586.xml"/><Relationship Id="rId225" Type="http://schemas.openxmlformats.org/officeDocument/2006/relationships/tags" Target="../tags/tag239.xml"/><Relationship Id="rId432" Type="http://schemas.openxmlformats.org/officeDocument/2006/relationships/tags" Target="../tags/tag446.xml"/><Relationship Id="rId737" Type="http://schemas.openxmlformats.org/officeDocument/2006/relationships/tags" Target="../tags/tag751.xml"/><Relationship Id="rId73" Type="http://schemas.openxmlformats.org/officeDocument/2006/relationships/tags" Target="../tags/tag87.xml"/><Relationship Id="rId169" Type="http://schemas.openxmlformats.org/officeDocument/2006/relationships/tags" Target="../tags/tag183.xml"/><Relationship Id="rId376" Type="http://schemas.openxmlformats.org/officeDocument/2006/relationships/tags" Target="../tags/tag390.xml"/><Relationship Id="rId583" Type="http://schemas.openxmlformats.org/officeDocument/2006/relationships/tags" Target="../tags/tag597.xml"/><Relationship Id="rId790" Type="http://schemas.openxmlformats.org/officeDocument/2006/relationships/tags" Target="../tags/tag804.xml"/><Relationship Id="rId804" Type="http://schemas.openxmlformats.org/officeDocument/2006/relationships/tags" Target="../tags/tag818.xml"/><Relationship Id="rId4" Type="http://schemas.openxmlformats.org/officeDocument/2006/relationships/tags" Target="../tags/tag18.xml"/><Relationship Id="rId236" Type="http://schemas.openxmlformats.org/officeDocument/2006/relationships/tags" Target="../tags/tag250.xml"/><Relationship Id="rId443" Type="http://schemas.openxmlformats.org/officeDocument/2006/relationships/tags" Target="../tags/tag457.xml"/><Relationship Id="rId650" Type="http://schemas.openxmlformats.org/officeDocument/2006/relationships/tags" Target="../tags/tag664.xml"/><Relationship Id="rId303" Type="http://schemas.openxmlformats.org/officeDocument/2006/relationships/tags" Target="../tags/tag317.xml"/><Relationship Id="rId748" Type="http://schemas.openxmlformats.org/officeDocument/2006/relationships/tags" Target="../tags/tag762.xml"/><Relationship Id="rId84" Type="http://schemas.openxmlformats.org/officeDocument/2006/relationships/tags" Target="../tags/tag98.xml"/><Relationship Id="rId387" Type="http://schemas.openxmlformats.org/officeDocument/2006/relationships/tags" Target="../tags/tag401.xml"/><Relationship Id="rId510" Type="http://schemas.openxmlformats.org/officeDocument/2006/relationships/tags" Target="../tags/tag524.xml"/><Relationship Id="rId594" Type="http://schemas.openxmlformats.org/officeDocument/2006/relationships/tags" Target="../tags/tag608.xml"/><Relationship Id="rId608" Type="http://schemas.openxmlformats.org/officeDocument/2006/relationships/tags" Target="../tags/tag622.xml"/><Relationship Id="rId815" Type="http://schemas.openxmlformats.org/officeDocument/2006/relationships/tags" Target="../tags/tag829.xml"/><Relationship Id="rId247" Type="http://schemas.openxmlformats.org/officeDocument/2006/relationships/tags" Target="../tags/tag261.xml"/><Relationship Id="rId107" Type="http://schemas.openxmlformats.org/officeDocument/2006/relationships/tags" Target="../tags/tag121.xml"/><Relationship Id="rId454" Type="http://schemas.openxmlformats.org/officeDocument/2006/relationships/tags" Target="../tags/tag468.xml"/><Relationship Id="rId661" Type="http://schemas.openxmlformats.org/officeDocument/2006/relationships/tags" Target="../tags/tag675.xml"/><Relationship Id="rId759" Type="http://schemas.openxmlformats.org/officeDocument/2006/relationships/tags" Target="../tags/tag773.xml"/><Relationship Id="rId11" Type="http://schemas.openxmlformats.org/officeDocument/2006/relationships/tags" Target="../tags/tag25.xml"/><Relationship Id="rId314" Type="http://schemas.openxmlformats.org/officeDocument/2006/relationships/tags" Target="../tags/tag328.xml"/><Relationship Id="rId398" Type="http://schemas.openxmlformats.org/officeDocument/2006/relationships/tags" Target="../tags/tag412.xml"/><Relationship Id="rId521" Type="http://schemas.openxmlformats.org/officeDocument/2006/relationships/tags" Target="../tags/tag535.xml"/><Relationship Id="rId619" Type="http://schemas.openxmlformats.org/officeDocument/2006/relationships/tags" Target="../tags/tag633.xml"/><Relationship Id="rId95" Type="http://schemas.openxmlformats.org/officeDocument/2006/relationships/tags" Target="../tags/tag109.xml"/><Relationship Id="rId160" Type="http://schemas.openxmlformats.org/officeDocument/2006/relationships/tags" Target="../tags/tag174.xml"/><Relationship Id="rId826" Type="http://schemas.openxmlformats.org/officeDocument/2006/relationships/tags" Target="../tags/tag840.xml"/><Relationship Id="rId258" Type="http://schemas.openxmlformats.org/officeDocument/2006/relationships/tags" Target="../tags/tag272.xml"/><Relationship Id="rId465" Type="http://schemas.openxmlformats.org/officeDocument/2006/relationships/tags" Target="../tags/tag479.xml"/><Relationship Id="rId672" Type="http://schemas.openxmlformats.org/officeDocument/2006/relationships/tags" Target="../tags/tag686.xml"/><Relationship Id="rId22" Type="http://schemas.openxmlformats.org/officeDocument/2006/relationships/tags" Target="../tags/tag36.xml"/><Relationship Id="rId118" Type="http://schemas.openxmlformats.org/officeDocument/2006/relationships/tags" Target="../tags/tag132.xml"/><Relationship Id="rId325" Type="http://schemas.openxmlformats.org/officeDocument/2006/relationships/tags" Target="../tags/tag339.xml"/><Relationship Id="rId532" Type="http://schemas.openxmlformats.org/officeDocument/2006/relationships/tags" Target="../tags/tag546.xml"/><Relationship Id="rId171" Type="http://schemas.openxmlformats.org/officeDocument/2006/relationships/tags" Target="../tags/tag185.xml"/><Relationship Id="rId837" Type="http://schemas.openxmlformats.org/officeDocument/2006/relationships/tags" Target="../tags/tag851.xml"/><Relationship Id="rId269" Type="http://schemas.openxmlformats.org/officeDocument/2006/relationships/tags" Target="../tags/tag283.xml"/><Relationship Id="rId476" Type="http://schemas.openxmlformats.org/officeDocument/2006/relationships/tags" Target="../tags/tag490.xml"/><Relationship Id="rId683" Type="http://schemas.openxmlformats.org/officeDocument/2006/relationships/tags" Target="../tags/tag697.xml"/><Relationship Id="rId33" Type="http://schemas.openxmlformats.org/officeDocument/2006/relationships/tags" Target="../tags/tag47.xml"/><Relationship Id="rId129" Type="http://schemas.openxmlformats.org/officeDocument/2006/relationships/tags" Target="../tags/tag143.xml"/><Relationship Id="rId336" Type="http://schemas.openxmlformats.org/officeDocument/2006/relationships/tags" Target="../tags/tag350.xml"/><Relationship Id="rId543" Type="http://schemas.openxmlformats.org/officeDocument/2006/relationships/tags" Target="../tags/tag557.xml"/><Relationship Id="rId182" Type="http://schemas.openxmlformats.org/officeDocument/2006/relationships/tags" Target="../tags/tag196.xml"/><Relationship Id="rId403" Type="http://schemas.openxmlformats.org/officeDocument/2006/relationships/tags" Target="../tags/tag417.xml"/><Relationship Id="rId750" Type="http://schemas.openxmlformats.org/officeDocument/2006/relationships/tags" Target="../tags/tag764.xml"/><Relationship Id="rId848" Type="http://schemas.openxmlformats.org/officeDocument/2006/relationships/tags" Target="../tags/tag862.xml"/><Relationship Id="rId487" Type="http://schemas.openxmlformats.org/officeDocument/2006/relationships/tags" Target="../tags/tag501.xml"/><Relationship Id="rId610" Type="http://schemas.openxmlformats.org/officeDocument/2006/relationships/tags" Target="../tags/tag624.xml"/><Relationship Id="rId694" Type="http://schemas.openxmlformats.org/officeDocument/2006/relationships/tags" Target="../tags/tag708.xml"/><Relationship Id="rId708" Type="http://schemas.openxmlformats.org/officeDocument/2006/relationships/tags" Target="../tags/tag722.xml"/><Relationship Id="rId347" Type="http://schemas.openxmlformats.org/officeDocument/2006/relationships/tags" Target="../tags/tag361.xml"/><Relationship Id="rId44" Type="http://schemas.openxmlformats.org/officeDocument/2006/relationships/tags" Target="../tags/tag58.xml"/><Relationship Id="rId554" Type="http://schemas.openxmlformats.org/officeDocument/2006/relationships/tags" Target="../tags/tag568.xml"/><Relationship Id="rId761" Type="http://schemas.openxmlformats.org/officeDocument/2006/relationships/tags" Target="../tags/tag775.xml"/><Relationship Id="rId193" Type="http://schemas.openxmlformats.org/officeDocument/2006/relationships/tags" Target="../tags/tag207.xml"/><Relationship Id="rId207" Type="http://schemas.openxmlformats.org/officeDocument/2006/relationships/tags" Target="../tags/tag221.xml"/><Relationship Id="rId414" Type="http://schemas.openxmlformats.org/officeDocument/2006/relationships/tags" Target="../tags/tag428.xml"/><Relationship Id="rId498" Type="http://schemas.openxmlformats.org/officeDocument/2006/relationships/tags" Target="../tags/tag512.xml"/><Relationship Id="rId621" Type="http://schemas.openxmlformats.org/officeDocument/2006/relationships/tags" Target="../tags/tag635.xml"/><Relationship Id="rId260" Type="http://schemas.openxmlformats.org/officeDocument/2006/relationships/tags" Target="../tags/tag274.xml"/><Relationship Id="rId719" Type="http://schemas.openxmlformats.org/officeDocument/2006/relationships/tags" Target="../tags/tag733.xml"/><Relationship Id="rId55" Type="http://schemas.openxmlformats.org/officeDocument/2006/relationships/tags" Target="../tags/tag69.xml"/><Relationship Id="rId120" Type="http://schemas.openxmlformats.org/officeDocument/2006/relationships/tags" Target="../tags/tag134.xml"/><Relationship Id="rId358" Type="http://schemas.openxmlformats.org/officeDocument/2006/relationships/tags" Target="../tags/tag372.xml"/><Relationship Id="rId565" Type="http://schemas.openxmlformats.org/officeDocument/2006/relationships/tags" Target="../tags/tag579.xml"/><Relationship Id="rId772" Type="http://schemas.openxmlformats.org/officeDocument/2006/relationships/tags" Target="../tags/tag786.xml"/><Relationship Id="rId218" Type="http://schemas.openxmlformats.org/officeDocument/2006/relationships/tags" Target="../tags/tag232.xml"/><Relationship Id="rId425" Type="http://schemas.openxmlformats.org/officeDocument/2006/relationships/tags" Target="../tags/tag439.xml"/><Relationship Id="rId632" Type="http://schemas.openxmlformats.org/officeDocument/2006/relationships/tags" Target="../tags/tag646.xml"/><Relationship Id="rId271" Type="http://schemas.openxmlformats.org/officeDocument/2006/relationships/tags" Target="../tags/tag285.xml"/><Relationship Id="rId66" Type="http://schemas.openxmlformats.org/officeDocument/2006/relationships/tags" Target="../tags/tag80.xml"/><Relationship Id="rId131" Type="http://schemas.openxmlformats.org/officeDocument/2006/relationships/tags" Target="../tags/tag145.xml"/><Relationship Id="rId369" Type="http://schemas.openxmlformats.org/officeDocument/2006/relationships/tags" Target="../tags/tag383.xml"/><Relationship Id="rId576" Type="http://schemas.openxmlformats.org/officeDocument/2006/relationships/tags" Target="../tags/tag590.xml"/><Relationship Id="rId783" Type="http://schemas.openxmlformats.org/officeDocument/2006/relationships/tags" Target="../tags/tag797.xml"/><Relationship Id="rId229" Type="http://schemas.openxmlformats.org/officeDocument/2006/relationships/tags" Target="../tags/tag243.xml"/><Relationship Id="rId436" Type="http://schemas.openxmlformats.org/officeDocument/2006/relationships/tags" Target="../tags/tag450.xml"/><Relationship Id="rId643" Type="http://schemas.openxmlformats.org/officeDocument/2006/relationships/tags" Target="../tags/tag657.xml"/><Relationship Id="rId850" Type="http://schemas.openxmlformats.org/officeDocument/2006/relationships/tags" Target="../tags/tag86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398767" y="1322304"/>
            <a:ext cx="11584280" cy="5562157"/>
          </a:xfrm>
        </p:spPr>
        <p:txBody>
          <a:bodyPr>
            <a:normAutofit fontScale="92500" lnSpcReduction="10000"/>
          </a:bodyPr>
          <a:lstStyle/>
          <a:p>
            <a:pPr marL="431800" indent="-342900"/>
            <a:r>
              <a:rPr lang="en-US" altLang="en-US" sz="3500" dirty="0"/>
              <a:t>Basic Functions of an Operating System</a:t>
            </a:r>
          </a:p>
          <a:p>
            <a:pPr marL="431800" indent="-342900"/>
            <a:r>
              <a:rPr lang="en-US" altLang="en-US" sz="3500" dirty="0"/>
              <a:t>Windows Operating Systems</a:t>
            </a: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System Software and Hardware Requirements</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Windows OS Upgrades</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Data Migration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Hard Drive Partitioning</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Remote Network Installation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Unattended Network Installation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Recovery Partition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Upgrade Methods</a:t>
            </a:r>
          </a:p>
          <a:p>
            <a:pPr marL="431800" indent="-342900"/>
            <a:endParaRPr lang="en-US" altLang="en-US" sz="8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6464939" y="6492875"/>
            <a:ext cx="4432185" cy="365125"/>
          </a:xfrm>
        </p:spPr>
        <p:txBody>
          <a:bodyPr/>
          <a:lstStyle/>
          <a:p>
            <a:r>
              <a:rPr lang="en-GB" i="1"/>
              <a:t>Lecture 4/ Computer Systems Fundamentals </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sz="3200" dirty="0"/>
              <a:t>Understand the functions and architecture of Windows operating systems, including hardware requirements, upgrades, and partitioning techniques.</a:t>
            </a:r>
          </a:p>
          <a:p>
            <a:r>
              <a:rPr lang="en-GB" sz="3200" dirty="0"/>
              <a:t>Describe installation methods, Windows boot processes, and startup configurations to ensure efficient system setup and recovery.</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4/ 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943668" cy="5044170"/>
          </a:xfrm>
        </p:spPr>
        <p:txBody>
          <a:bodyPr>
            <a:normAutofit/>
          </a:bodyPr>
          <a:lstStyle/>
          <a:p>
            <a:pPr>
              <a:buNone/>
            </a:pPr>
            <a:r>
              <a:rPr lang="en-US" b="1" dirty="0"/>
              <a:t>Introduction</a:t>
            </a:r>
            <a:endParaRPr lang="en-US" dirty="0"/>
          </a:p>
          <a:p>
            <a:r>
              <a:rPr lang="en-GB" b="0" i="0" dirty="0">
                <a:solidFill>
                  <a:schemeClr val="tx1">
                    <a:lumMod val="95000"/>
                    <a:lumOff val="5000"/>
                  </a:schemeClr>
                </a:solidFill>
                <a:effectLst/>
              </a:rPr>
              <a:t>An </a:t>
            </a:r>
            <a:r>
              <a:rPr lang="en-GB" b="1" i="0" dirty="0">
                <a:solidFill>
                  <a:schemeClr val="tx1">
                    <a:lumMod val="95000"/>
                    <a:lumOff val="5000"/>
                  </a:schemeClr>
                </a:solidFill>
                <a:effectLst/>
              </a:rPr>
              <a:t>operating system</a:t>
            </a:r>
            <a:r>
              <a:rPr lang="en-GB" b="0" i="0" dirty="0">
                <a:solidFill>
                  <a:schemeClr val="tx1">
                    <a:lumMod val="95000"/>
                    <a:lumOff val="5000"/>
                  </a:schemeClr>
                </a:solidFill>
                <a:effectLst/>
              </a:rPr>
              <a:t> (</a:t>
            </a:r>
            <a:r>
              <a:rPr lang="en-GB" b="1" i="0" dirty="0">
                <a:solidFill>
                  <a:schemeClr val="tx1">
                    <a:lumMod val="95000"/>
                    <a:lumOff val="5000"/>
                  </a:schemeClr>
                </a:solidFill>
                <a:effectLst/>
              </a:rPr>
              <a:t>OS</a:t>
            </a:r>
            <a:r>
              <a:rPr lang="en-GB" b="0" i="0" dirty="0">
                <a:solidFill>
                  <a:schemeClr val="tx1">
                    <a:lumMod val="95000"/>
                    <a:lumOff val="5000"/>
                  </a:schemeClr>
                </a:solidFill>
                <a:effectLst/>
              </a:rPr>
              <a:t>) is a </a:t>
            </a:r>
            <a:r>
              <a:rPr lang="en-GB" b="1" i="0" u="none" strike="noStrike" dirty="0">
                <a:solidFill>
                  <a:schemeClr val="tx1">
                    <a:lumMod val="95000"/>
                    <a:lumOff val="5000"/>
                  </a:schemeClr>
                </a:solidFill>
                <a:effectLst/>
              </a:rPr>
              <a:t>system software</a:t>
            </a:r>
            <a:r>
              <a:rPr lang="en-GB" b="1" i="0" dirty="0">
                <a:solidFill>
                  <a:schemeClr val="tx1">
                    <a:lumMod val="95000"/>
                    <a:lumOff val="5000"/>
                  </a:schemeClr>
                </a:solidFill>
                <a:effectLst/>
              </a:rPr>
              <a:t> </a:t>
            </a:r>
            <a:r>
              <a:rPr lang="en-GB" b="0" i="0" dirty="0">
                <a:solidFill>
                  <a:schemeClr val="tx1">
                    <a:lumMod val="95000"/>
                    <a:lumOff val="5000"/>
                  </a:schemeClr>
                </a:solidFill>
                <a:effectLst/>
              </a:rPr>
              <a:t>that </a:t>
            </a:r>
            <a:r>
              <a:rPr lang="en-GB" b="1" i="0" dirty="0">
                <a:solidFill>
                  <a:schemeClr val="tx1">
                    <a:lumMod val="95000"/>
                    <a:lumOff val="5000"/>
                  </a:schemeClr>
                </a:solidFill>
                <a:effectLst/>
              </a:rPr>
              <a:t>manages</a:t>
            </a:r>
            <a:r>
              <a:rPr lang="en-GB" b="0" i="0" dirty="0">
                <a:solidFill>
                  <a:schemeClr val="tx1">
                    <a:lumMod val="95000"/>
                    <a:lumOff val="5000"/>
                  </a:schemeClr>
                </a:solidFill>
                <a:effectLst/>
              </a:rPr>
              <a:t> </a:t>
            </a:r>
            <a:r>
              <a:rPr lang="en-GB" b="1" i="0" u="none" strike="noStrike" dirty="0">
                <a:solidFill>
                  <a:schemeClr val="tx1">
                    <a:lumMod val="95000"/>
                    <a:lumOff val="5000"/>
                  </a:schemeClr>
                </a:solidFill>
                <a:effectLst/>
              </a:rPr>
              <a:t>computer hardware</a:t>
            </a:r>
            <a:r>
              <a:rPr lang="en-GB" b="1" i="0" dirty="0">
                <a:solidFill>
                  <a:schemeClr val="tx1">
                    <a:lumMod val="95000"/>
                    <a:lumOff val="5000"/>
                  </a:schemeClr>
                </a:solidFill>
                <a:effectLst/>
              </a:rPr>
              <a:t>, </a:t>
            </a:r>
            <a:r>
              <a:rPr lang="en-GB" b="1" i="0" u="none" strike="noStrike" dirty="0">
                <a:solidFill>
                  <a:schemeClr val="tx1">
                    <a:lumMod val="95000"/>
                    <a:lumOff val="5000"/>
                  </a:schemeClr>
                </a:solidFill>
                <a:effectLst/>
              </a:rPr>
              <a:t>software</a:t>
            </a:r>
            <a:r>
              <a:rPr lang="en-GB" b="1" i="0" dirty="0">
                <a:solidFill>
                  <a:schemeClr val="tx1">
                    <a:lumMod val="95000"/>
                    <a:lumOff val="5000"/>
                  </a:schemeClr>
                </a:solidFill>
                <a:effectLst/>
              </a:rPr>
              <a:t> resources, and provides common </a:t>
            </a:r>
            <a:r>
              <a:rPr lang="en-GB" b="1" i="0" u="none" strike="noStrike" dirty="0">
                <a:solidFill>
                  <a:schemeClr val="tx1">
                    <a:lumMod val="95000"/>
                    <a:lumOff val="5000"/>
                  </a:schemeClr>
                </a:solidFill>
                <a:effectLst/>
              </a:rPr>
              <a:t>services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for </a:t>
            </a:r>
            <a:r>
              <a:rPr lang="en-GB" b="1" i="0" u="none" strike="noStrike" dirty="0">
                <a:solidFill>
                  <a:schemeClr val="tx1">
                    <a:lumMod val="95000"/>
                    <a:lumOff val="5000"/>
                  </a:schemeClr>
                </a:solidFill>
                <a:effectLst/>
              </a:rPr>
              <a:t>computer programs</a:t>
            </a:r>
            <a:r>
              <a:rPr lang="en-GB" b="1" i="0" dirty="0">
                <a:solidFill>
                  <a:schemeClr val="tx1">
                    <a:lumMod val="95000"/>
                    <a:lumOff val="5000"/>
                  </a:schemeClr>
                </a:solidFill>
                <a:effectLst/>
              </a:rPr>
              <a:t>.</a:t>
            </a:r>
            <a:r>
              <a:rPr lang="en-US" b="1" dirty="0">
                <a:solidFill>
                  <a:schemeClr val="tx1">
                    <a:lumMod val="95000"/>
                    <a:lumOff val="5000"/>
                  </a:schemeClr>
                </a:solidFill>
              </a:rPr>
              <a:t> </a:t>
            </a:r>
          </a:p>
          <a:p>
            <a:r>
              <a:rPr lang="en-GB" b="0" i="0" dirty="0">
                <a:solidFill>
                  <a:srgbClr val="202122"/>
                </a:solidFill>
                <a:effectLst/>
              </a:rPr>
              <a:t>Acts as an </a:t>
            </a:r>
            <a:r>
              <a:rPr lang="en-GB" b="1" i="0" dirty="0">
                <a:solidFill>
                  <a:srgbClr val="202122"/>
                </a:solidFill>
                <a:effectLst/>
              </a:rPr>
              <a:t>intermediary between programs and the computer hardware.</a:t>
            </a:r>
          </a:p>
          <a:p>
            <a:r>
              <a:rPr lang="en-GB" b="0" i="0" dirty="0">
                <a:solidFill>
                  <a:schemeClr val="tx1">
                    <a:lumMod val="95000"/>
                    <a:lumOff val="5000"/>
                  </a:schemeClr>
                </a:solidFill>
                <a:effectLst/>
              </a:rPr>
              <a:t>It is the program that, after being initially </a:t>
            </a:r>
            <a:r>
              <a:rPr lang="en-GB" b="1" i="0" dirty="0">
                <a:solidFill>
                  <a:schemeClr val="tx1">
                    <a:lumMod val="95000"/>
                    <a:lumOff val="5000"/>
                  </a:schemeClr>
                </a:solidFill>
                <a:effectLst/>
              </a:rPr>
              <a:t>loaded</a:t>
            </a:r>
            <a:r>
              <a:rPr lang="en-GB" b="0" i="0" dirty="0">
                <a:solidFill>
                  <a:schemeClr val="tx1">
                    <a:lumMod val="95000"/>
                    <a:lumOff val="5000"/>
                  </a:schemeClr>
                </a:solidFill>
                <a:effectLst/>
              </a:rPr>
              <a:t> into the computer by a </a:t>
            </a:r>
            <a:r>
              <a:rPr lang="en-GB" b="1" i="0" dirty="0">
                <a:solidFill>
                  <a:schemeClr val="tx1">
                    <a:lumMod val="95000"/>
                    <a:lumOff val="5000"/>
                  </a:schemeClr>
                </a:solidFill>
                <a:effectLst/>
              </a:rPr>
              <a:t>boot program</a:t>
            </a:r>
            <a:r>
              <a:rPr lang="en-GB" b="0" i="0" dirty="0">
                <a:solidFill>
                  <a:schemeClr val="tx1">
                    <a:lumMod val="95000"/>
                    <a:lumOff val="5000"/>
                  </a:schemeClr>
                </a:solidFill>
                <a:effectLst/>
              </a:rPr>
              <a:t>, </a:t>
            </a:r>
            <a:r>
              <a:rPr lang="en-GB" b="1" i="0" dirty="0">
                <a:solidFill>
                  <a:schemeClr val="tx1">
                    <a:lumMod val="95000"/>
                    <a:lumOff val="5000"/>
                  </a:schemeClr>
                </a:solidFill>
                <a:effectLst/>
              </a:rPr>
              <a:t>manages all the other application programs in a computer. </a:t>
            </a:r>
          </a:p>
          <a:p>
            <a:endParaRPr lang="en-GB" b="1" i="0" dirty="0">
              <a:solidFill>
                <a:schemeClr val="tx1">
                  <a:lumMod val="95000"/>
                  <a:lumOff val="5000"/>
                </a:schemeClr>
              </a:solidFill>
              <a:effectLst/>
            </a:endParaRPr>
          </a:p>
          <a:p>
            <a:pPr marL="0" indent="0">
              <a:buNone/>
            </a:pPr>
            <a:endParaRPr lang="en-GB" b="1" i="0" dirty="0">
              <a:solidFill>
                <a:srgbClr val="202122"/>
              </a:solidFill>
              <a:effectLst/>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r>
              <a:rPr lang="en-GB" b="0" i="0" dirty="0">
                <a:solidFill>
                  <a:schemeClr val="tx1">
                    <a:lumMod val="95000"/>
                    <a:lumOff val="5000"/>
                  </a:schemeClr>
                </a:solidFill>
                <a:effectLst/>
              </a:rPr>
              <a:t>The </a:t>
            </a:r>
            <a:r>
              <a:rPr lang="en-GB" b="1" i="0" dirty="0">
                <a:solidFill>
                  <a:schemeClr val="tx1">
                    <a:lumMod val="95000"/>
                    <a:lumOff val="5000"/>
                  </a:schemeClr>
                </a:solidFill>
                <a:effectLst/>
              </a:rPr>
              <a:t>application programs </a:t>
            </a:r>
            <a:r>
              <a:rPr lang="en-GB" b="0" i="0" dirty="0">
                <a:solidFill>
                  <a:schemeClr val="tx1">
                    <a:lumMod val="95000"/>
                    <a:lumOff val="5000"/>
                  </a:schemeClr>
                </a:solidFill>
                <a:effectLst/>
              </a:rPr>
              <a:t>make use of the operating system by </a:t>
            </a:r>
            <a:r>
              <a:rPr lang="en-GB" b="1" i="0" dirty="0">
                <a:solidFill>
                  <a:schemeClr val="tx1">
                    <a:lumMod val="95000"/>
                    <a:lumOff val="5000"/>
                  </a:schemeClr>
                </a:solidFill>
                <a:effectLst/>
              </a:rPr>
              <a:t>making requests for services </a:t>
            </a:r>
            <a:r>
              <a:rPr lang="en-GB" b="0" i="0" dirty="0">
                <a:solidFill>
                  <a:schemeClr val="tx1">
                    <a:lumMod val="95000"/>
                    <a:lumOff val="5000"/>
                  </a:schemeClr>
                </a:solidFill>
                <a:effectLst/>
              </a:rPr>
              <a:t>through a defined </a:t>
            </a:r>
            <a:r>
              <a:rPr lang="en-GB" b="1" i="0" dirty="0">
                <a:solidFill>
                  <a:schemeClr val="tx1">
                    <a:lumMod val="95000"/>
                    <a:lumOff val="5000"/>
                  </a:schemeClr>
                </a:solidFill>
                <a:effectLst/>
              </a:rPr>
              <a:t>application program interface (API). </a:t>
            </a:r>
          </a:p>
          <a:p>
            <a:r>
              <a:rPr lang="en-GB" dirty="0">
                <a:solidFill>
                  <a:schemeClr val="tx1">
                    <a:lumMod val="95000"/>
                    <a:lumOff val="5000"/>
                  </a:schemeClr>
                </a:solidFill>
              </a:rPr>
              <a:t>U</a:t>
            </a:r>
            <a:r>
              <a:rPr lang="en-GB" b="0" i="0" dirty="0">
                <a:solidFill>
                  <a:schemeClr val="tx1">
                    <a:lumMod val="95000"/>
                    <a:lumOff val="5000"/>
                  </a:schemeClr>
                </a:solidFill>
                <a:effectLst/>
              </a:rPr>
              <a:t>sers can interact directly with the operating system through a </a:t>
            </a:r>
            <a:r>
              <a:rPr lang="en-GB" b="1" i="0" dirty="0">
                <a:solidFill>
                  <a:schemeClr val="tx1">
                    <a:lumMod val="95000"/>
                    <a:lumOff val="5000"/>
                  </a:schemeClr>
                </a:solidFill>
                <a:effectLst/>
              </a:rPr>
              <a:t>user interface, such as a command-line interface (CLI) or a graphical UI (GUI).</a:t>
            </a:r>
          </a:p>
          <a:p>
            <a:r>
              <a:rPr lang="en-GB" b="0" i="0" dirty="0">
                <a:solidFill>
                  <a:srgbClr val="202122"/>
                </a:solidFill>
                <a:effectLst/>
              </a:rPr>
              <a:t>Operating systems are found in many devices that contain a </a:t>
            </a:r>
            <a:r>
              <a:rPr lang="en-GB" b="1" i="0" dirty="0">
                <a:solidFill>
                  <a:srgbClr val="202122"/>
                </a:solidFill>
                <a:effectLst/>
              </a:rPr>
              <a:t>computer – from cellular phones and video game consoles to </a:t>
            </a:r>
            <a:r>
              <a:rPr lang="en-GB" b="1" i="0" u="none" strike="noStrike" dirty="0">
                <a:solidFill>
                  <a:schemeClr val="tx1">
                    <a:lumMod val="95000"/>
                    <a:lumOff val="5000"/>
                  </a:schemeClr>
                </a:solidFill>
                <a:effectLst/>
              </a:rPr>
              <a:t>web servers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and </a:t>
            </a:r>
            <a:r>
              <a:rPr lang="en-GB" b="1" i="0" u="none" strike="noStrike" dirty="0">
                <a:solidFill>
                  <a:schemeClr val="tx1">
                    <a:lumMod val="95000"/>
                    <a:lumOff val="5000"/>
                  </a:schemeClr>
                </a:solidFill>
                <a:effectLst/>
              </a:rPr>
              <a:t>supercomputers.</a:t>
            </a:r>
          </a:p>
          <a:p>
            <a:endParaRPr lang="en-GB" b="1" i="0" dirty="0">
              <a:solidFill>
                <a:schemeClr val="tx1">
                  <a:lumMod val="95000"/>
                  <a:lumOff val="5000"/>
                </a:schemeClr>
              </a:solidFill>
              <a:effectLst/>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7261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pic>
        <p:nvPicPr>
          <p:cNvPr id="5" name="Content Placeholder 4">
            <a:extLst>
              <a:ext uri="{FF2B5EF4-FFF2-40B4-BE49-F238E27FC236}">
                <a16:creationId xmlns:a16="http://schemas.microsoft.com/office/drawing/2014/main" id="{640BDBC3-4097-3487-DA4B-D8FC616E9FCF}"/>
              </a:ext>
            </a:extLst>
          </p:cNvPr>
          <p:cNvPicPr>
            <a:picLocks noGrp="1" noChangeAspect="1"/>
          </p:cNvPicPr>
          <p:nvPr>
            <p:ph idx="1"/>
          </p:nvPr>
        </p:nvPicPr>
        <p:blipFill>
          <a:blip r:embed="rId3"/>
          <a:stretch>
            <a:fillRect/>
          </a:stretch>
        </p:blipFill>
        <p:spPr>
          <a:xfrm>
            <a:off x="3963277" y="1474788"/>
            <a:ext cx="3982871" cy="5043487"/>
          </a:xfrm>
        </p:spPr>
      </p:pic>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9478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Content Placeholder 3">
            <a:extLst>
              <a:ext uri="{FF2B5EF4-FFF2-40B4-BE49-F238E27FC236}">
                <a16:creationId xmlns:a16="http://schemas.microsoft.com/office/drawing/2014/main" id="{3103F3EC-6AA2-3104-ECAE-BE9D08F47DED}"/>
              </a:ext>
            </a:extLst>
          </p:cNvPr>
          <p:cNvSpPr>
            <a:spLocks noGrp="1"/>
          </p:cNvSpPr>
          <p:nvPr>
            <p:ph idx="1"/>
          </p:nvPr>
        </p:nvSpPr>
        <p:spPr/>
        <p:txBody>
          <a:bodyPr/>
          <a:lstStyle/>
          <a:p>
            <a:endParaRPr lang="en-GB"/>
          </a:p>
        </p:txBody>
      </p:sp>
      <p:pic>
        <p:nvPicPr>
          <p:cNvPr id="3074" name="Picture 2" descr="Introduction of Operating System - Set 1 - GeeksforGeeks">
            <a:extLst>
              <a:ext uri="{FF2B5EF4-FFF2-40B4-BE49-F238E27FC236}">
                <a16:creationId xmlns:a16="http://schemas.microsoft.com/office/drawing/2014/main" id="{09831BF9-ACE1-A270-F995-BBB00B141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491" y="1844497"/>
            <a:ext cx="80772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2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910BCA-BF77-9BCD-3884-B4186BB88662}"/>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CAAAA8CE-4FE9-4A0F-6266-47E8BC69B1D8}"/>
              </a:ext>
            </a:extLst>
          </p:cNvPr>
          <p:cNvSpPr>
            <a:spLocks noGrp="1"/>
          </p:cNvSpPr>
          <p:nvPr>
            <p:ph idx="1"/>
          </p:nvPr>
        </p:nvSpPr>
        <p:spPr>
          <a:xfrm>
            <a:off x="281930" y="1168934"/>
            <a:ext cx="12133043" cy="5090717"/>
          </a:xfrm>
        </p:spPr>
        <p:txBody>
          <a:bodyPr>
            <a:noAutofit/>
          </a:bodyPr>
          <a:lstStyle/>
          <a:p>
            <a:pPr>
              <a:buFont typeface="Wingdings" panose="05000000000000000000" pitchFamily="2" charset="2"/>
              <a:buChar char="v"/>
            </a:pPr>
            <a:r>
              <a:rPr lang="en-US" altLang="en-US" sz="2400" b="1" dirty="0"/>
              <a:t>The First Generation (1940's to early 1950's)</a:t>
            </a:r>
          </a:p>
          <a:p>
            <a:pPr lvl="1">
              <a:buFont typeface="Wingdings" panose="05000000000000000000" pitchFamily="2" charset="2"/>
              <a:buChar char="Ø"/>
            </a:pPr>
            <a:r>
              <a:rPr lang="en-US" altLang="en-US" b="1" dirty="0"/>
              <a:t>No Operating System</a:t>
            </a:r>
          </a:p>
          <a:p>
            <a:pPr lvl="1">
              <a:buFont typeface="Wingdings" panose="05000000000000000000" pitchFamily="2" charset="2"/>
              <a:buChar char="Ø"/>
            </a:pPr>
            <a:r>
              <a:rPr lang="en-US" altLang="en-US" dirty="0"/>
              <a:t>All programming were done in </a:t>
            </a:r>
            <a:r>
              <a:rPr lang="en-US" altLang="en-US" b="1" dirty="0"/>
              <a:t>absolute machine language</a:t>
            </a:r>
            <a:r>
              <a:rPr lang="en-US" altLang="en-US" dirty="0"/>
              <a:t>, often by </a:t>
            </a:r>
            <a:r>
              <a:rPr lang="en-US" altLang="en-US" b="1" dirty="0"/>
              <a:t>wiring up plug-boards </a:t>
            </a:r>
            <a:r>
              <a:rPr lang="en-US" altLang="en-US" dirty="0"/>
              <a:t>to control the machine’s basic functions.</a:t>
            </a:r>
          </a:p>
          <a:p>
            <a:pPr lvl="1">
              <a:buFont typeface="Wingdings" panose="05000000000000000000" pitchFamily="2" charset="2"/>
              <a:buChar char="Ø"/>
            </a:pPr>
            <a:r>
              <a:rPr lang="en-GB" altLang="en-US" dirty="0"/>
              <a:t>Electronic computers like ENIAC and UNIVAC had no operating systems.</a:t>
            </a:r>
            <a:endParaRPr lang="en-US" altLang="en-US" dirty="0"/>
          </a:p>
          <a:p>
            <a:pPr>
              <a:buFont typeface="Wingdings" panose="05000000000000000000" pitchFamily="2" charset="2"/>
              <a:buChar char="v"/>
            </a:pPr>
            <a:r>
              <a:rPr lang="en-US" altLang="en-US" sz="2400" b="1" dirty="0"/>
              <a:t>The Second Generation (1950-1965)</a:t>
            </a:r>
          </a:p>
          <a:p>
            <a:pPr lvl="1">
              <a:buFont typeface="Wingdings" panose="05000000000000000000" pitchFamily="2" charset="2"/>
              <a:buChar char="Ø"/>
            </a:pPr>
            <a:r>
              <a:rPr lang="en-US" altLang="en-US" b="1" dirty="0"/>
              <a:t>First operating system </a:t>
            </a:r>
            <a:r>
              <a:rPr lang="en-US" altLang="en-US" dirty="0"/>
              <a:t>was introduced in the early </a:t>
            </a:r>
            <a:r>
              <a:rPr lang="en-US" altLang="en-US" b="1" dirty="0"/>
              <a:t>1950’s. </a:t>
            </a:r>
          </a:p>
          <a:p>
            <a:pPr lvl="1">
              <a:buFont typeface="Wingdings" panose="05000000000000000000" pitchFamily="2" charset="2"/>
              <a:buChar char="Ø"/>
            </a:pPr>
            <a:r>
              <a:rPr lang="en-GB" altLang="en-US" b="1" dirty="0"/>
              <a:t>GM-NAA I/O</a:t>
            </a:r>
            <a:r>
              <a:rPr lang="en-GB" altLang="en-US" dirty="0"/>
              <a:t> (General Motors - North American Aviation Input/Output) System were developed for specific machines </a:t>
            </a:r>
            <a:r>
              <a:rPr lang="en-GB" dirty="0"/>
              <a:t>IBM 701</a:t>
            </a:r>
            <a:r>
              <a:rPr lang="en-GB" altLang="en-US" dirty="0"/>
              <a:t>.</a:t>
            </a:r>
            <a:endParaRPr lang="en-US" altLang="en-US" dirty="0"/>
          </a:p>
          <a:p>
            <a:pPr lvl="1">
              <a:buFont typeface="Wingdings" panose="05000000000000000000" pitchFamily="2" charset="2"/>
              <a:buChar char="Ø"/>
            </a:pPr>
            <a:r>
              <a:rPr lang="en-US" altLang="en-US" b="1" dirty="0"/>
              <a:t>Batch processing systems </a:t>
            </a:r>
            <a:r>
              <a:rPr lang="en-US" altLang="en-US" dirty="0"/>
              <a:t>was introduced in which </a:t>
            </a:r>
            <a:r>
              <a:rPr lang="en-GB" altLang="en-US" dirty="0"/>
              <a:t>jobs were submitted in groups</a:t>
            </a:r>
            <a:r>
              <a:rPr lang="en-US" altLang="en-US" dirty="0"/>
              <a:t>.</a:t>
            </a:r>
          </a:p>
          <a:p>
            <a:pPr>
              <a:buFont typeface="Wingdings" panose="05000000000000000000" pitchFamily="2" charset="2"/>
              <a:buChar char="v"/>
            </a:pPr>
            <a:r>
              <a:rPr lang="en-US" altLang="en-US" sz="2400" b="1" dirty="0"/>
              <a:t>The Third Generation (1965-1980)</a:t>
            </a:r>
          </a:p>
          <a:p>
            <a:pPr lvl="1">
              <a:buFont typeface="Wingdings" panose="05000000000000000000" pitchFamily="2" charset="2"/>
              <a:buChar char="Ø"/>
            </a:pPr>
            <a:r>
              <a:rPr lang="en-US" altLang="en-US" dirty="0"/>
              <a:t>Introduction of multiprogramming</a:t>
            </a:r>
          </a:p>
          <a:p>
            <a:pPr lvl="1">
              <a:buFont typeface="Wingdings" panose="05000000000000000000" pitchFamily="2" charset="2"/>
              <a:buChar char="Ø"/>
            </a:pPr>
            <a:r>
              <a:rPr lang="en-GB" altLang="en-US" dirty="0"/>
              <a:t>Unix developed at Bell Labs; It served as the basis for Linux.</a:t>
            </a:r>
            <a:endParaRPr lang="en-US" altLang="en-US" dirty="0"/>
          </a:p>
          <a:p>
            <a:pPr marL="457200" lvl="1" indent="0">
              <a:buNone/>
            </a:pPr>
            <a:endParaRPr lang="en-US" altLang="en-US" b="1" dirty="0"/>
          </a:p>
        </p:txBody>
      </p:sp>
      <p:sp>
        <p:nvSpPr>
          <p:cNvPr id="2" name="Footer Placeholder 1">
            <a:extLst>
              <a:ext uri="{FF2B5EF4-FFF2-40B4-BE49-F238E27FC236}">
                <a16:creationId xmlns:a16="http://schemas.microsoft.com/office/drawing/2014/main" id="{BB4E2152-0587-1473-6A17-85919244BE76}"/>
              </a:ext>
            </a:extLst>
          </p:cNvPr>
          <p:cNvSpPr>
            <a:spLocks noGrp="1"/>
          </p:cNvSpPr>
          <p:nvPr>
            <p:ph type="ftr" sz="quarter" idx="11"/>
          </p:nvPr>
        </p:nvSpPr>
        <p:spPr/>
        <p:txBody>
          <a:bodyPr/>
          <a:lstStyle/>
          <a:p>
            <a:r>
              <a:rPr lang="en-GB" dirty="0"/>
              <a:t>Computer System Fundamentals </a:t>
            </a:r>
          </a:p>
        </p:txBody>
      </p:sp>
      <p:sp>
        <p:nvSpPr>
          <p:cNvPr id="3" name="Slide Number Placeholder 2">
            <a:extLst>
              <a:ext uri="{FF2B5EF4-FFF2-40B4-BE49-F238E27FC236}">
                <a16:creationId xmlns:a16="http://schemas.microsoft.com/office/drawing/2014/main" id="{2C3CAB33-1EE1-995A-43AC-FFD54769E7E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 calcmode="lin" valueType="num">
                                      <p:cBhvr additive="base">
                                        <p:cTn id="29"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anim calcmode="lin" valueType="num">
                                      <p:cBhvr additive="base">
                                        <p:cTn id="33"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662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 calcmode="lin" valueType="num">
                                      <p:cBhvr additive="base">
                                        <p:cTn id="37" dur="500" fill="hold"/>
                                        <p:tgtEl>
                                          <p:spTgt spid="2662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27">
                                            <p:txEl>
                                              <p:pRg st="8" end="8"/>
                                            </p:txEl>
                                          </p:spTgt>
                                        </p:tgtEl>
                                        <p:attrNameLst>
                                          <p:attrName>style.visibility</p:attrName>
                                        </p:attrNameLst>
                                      </p:cBhvr>
                                      <p:to>
                                        <p:strVal val="visible"/>
                                      </p:to>
                                    </p:set>
                                    <p:anim calcmode="lin" valueType="num">
                                      <p:cBhvr additive="base">
                                        <p:cTn id="43" dur="500" fill="hold"/>
                                        <p:tgtEl>
                                          <p:spTgt spid="26627">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7">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6627">
                                            <p:txEl>
                                              <p:pRg st="9" end="9"/>
                                            </p:txEl>
                                          </p:spTgt>
                                        </p:tgtEl>
                                        <p:attrNameLst>
                                          <p:attrName>style.visibility</p:attrName>
                                        </p:attrNameLst>
                                      </p:cBhvr>
                                      <p:to>
                                        <p:strVal val="visible"/>
                                      </p:to>
                                    </p:set>
                                    <p:anim calcmode="lin" valueType="num">
                                      <p:cBhvr additive="base">
                                        <p:cTn id="47" dur="500" fill="hold"/>
                                        <p:tgtEl>
                                          <p:spTgt spid="2662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627">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627">
                                            <p:txEl>
                                              <p:pRg st="10" end="10"/>
                                            </p:txEl>
                                          </p:spTgt>
                                        </p:tgtEl>
                                        <p:attrNameLst>
                                          <p:attrName>style.visibility</p:attrName>
                                        </p:attrNameLst>
                                      </p:cBhvr>
                                      <p:to>
                                        <p:strVal val="visible"/>
                                      </p:to>
                                    </p:set>
                                    <p:anim calcmode="lin" valueType="num">
                                      <p:cBhvr additive="base">
                                        <p:cTn id="51" dur="500" fill="hold"/>
                                        <p:tgtEl>
                                          <p:spTgt spid="26627">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662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BE681-3F9C-CE65-D877-E4CB697FEA0B}"/>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256AE3ED-583C-AD02-AB58-652498330A40}"/>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5DA381FD-A9AE-6356-3425-0AE9CDEEF00C}"/>
              </a:ext>
            </a:extLst>
          </p:cNvPr>
          <p:cNvSpPr>
            <a:spLocks noGrp="1"/>
          </p:cNvSpPr>
          <p:nvPr>
            <p:ph idx="1"/>
          </p:nvPr>
        </p:nvSpPr>
        <p:spPr>
          <a:xfrm>
            <a:off x="257871" y="1096719"/>
            <a:ext cx="11550037" cy="5388210"/>
          </a:xfrm>
        </p:spPr>
        <p:txBody>
          <a:bodyPr>
            <a:noAutofit/>
          </a:bodyPr>
          <a:lstStyle/>
          <a:p>
            <a:pPr>
              <a:buFont typeface="Wingdings" panose="05000000000000000000" pitchFamily="2" charset="2"/>
              <a:buChar char="v"/>
            </a:pPr>
            <a:r>
              <a:rPr lang="en-US" altLang="en-US" b="1" dirty="0"/>
              <a:t>The Fourth Generation (1980-Present Day)</a:t>
            </a:r>
          </a:p>
          <a:p>
            <a:pPr lvl="1">
              <a:buFont typeface="Wingdings" panose="05000000000000000000" pitchFamily="2" charset="2"/>
              <a:buChar char="Ø"/>
            </a:pPr>
            <a:r>
              <a:rPr lang="en-US" altLang="en-US" sz="2800" dirty="0"/>
              <a:t>Birth of Windows/</a:t>
            </a:r>
            <a:r>
              <a:rPr lang="en-US" altLang="en-US" sz="2800" dirty="0" err="1"/>
              <a:t>MaC</a:t>
            </a:r>
            <a:r>
              <a:rPr lang="en-US" altLang="en-US" sz="2800" dirty="0"/>
              <a:t> OS</a:t>
            </a:r>
          </a:p>
          <a:p>
            <a:pPr lvl="1">
              <a:buFont typeface="Wingdings" panose="05000000000000000000" pitchFamily="2" charset="2"/>
              <a:buChar char="Ø"/>
            </a:pPr>
            <a:r>
              <a:rPr lang="en-GB" altLang="en-US" sz="2800" b="1" dirty="0"/>
              <a:t>Microsoft's MS-DOS </a:t>
            </a:r>
            <a:r>
              <a:rPr lang="en-GB" altLang="en-US" sz="2800" dirty="0"/>
              <a:t>(Microsoft Disk Operating System) was a popular operating system</a:t>
            </a:r>
            <a:r>
              <a:rPr lang="en-GB" altLang="en-US" sz="2800" b="1" dirty="0"/>
              <a:t> </a:t>
            </a:r>
            <a:r>
              <a:rPr lang="en-GB" altLang="en-US" sz="2800" dirty="0"/>
              <a:t>for early personal computers. It added a graphical user interface (GUI).</a:t>
            </a:r>
          </a:p>
          <a:p>
            <a:pPr lvl="1">
              <a:buFont typeface="Wingdings" panose="05000000000000000000" pitchFamily="2" charset="2"/>
              <a:buChar char="Ø"/>
            </a:pPr>
            <a:r>
              <a:rPr lang="en-GB" altLang="en-US" sz="2800" b="1" dirty="0"/>
              <a:t>Windows 95 – </a:t>
            </a:r>
            <a:r>
              <a:rPr lang="en-GB" altLang="en-US" sz="2800" dirty="0"/>
              <a:t> with a </a:t>
            </a:r>
            <a:r>
              <a:rPr lang="en-GB" altLang="en-US" sz="2800" b="1" dirty="0"/>
              <a:t>more user-friendly interface</a:t>
            </a:r>
            <a:r>
              <a:rPr lang="en-GB" altLang="en-US" sz="2800" dirty="0"/>
              <a:t>.</a:t>
            </a:r>
          </a:p>
          <a:p>
            <a:pPr lvl="1">
              <a:buFont typeface="Wingdings" panose="05000000000000000000" pitchFamily="2" charset="2"/>
              <a:buChar char="Ø"/>
            </a:pPr>
            <a:r>
              <a:rPr lang="en-GB" altLang="en-US" sz="2800" b="1" dirty="0"/>
              <a:t>Windows XP </a:t>
            </a:r>
            <a:r>
              <a:rPr lang="en-GB" altLang="en-US" sz="2800" dirty="0"/>
              <a:t>became widely used, and </a:t>
            </a:r>
            <a:r>
              <a:rPr lang="en-GB" altLang="en-US" sz="2800" b="1" dirty="0"/>
              <a:t>Ubuntu</a:t>
            </a:r>
            <a:r>
              <a:rPr lang="en-GB" altLang="en-US" sz="2800" dirty="0"/>
              <a:t> gained popularity. Mobile operating systems such </a:t>
            </a:r>
            <a:r>
              <a:rPr lang="en-GB" altLang="en-US" sz="2800" b="1" dirty="0"/>
              <a:t>as iOS (Apple), Android (Google</a:t>
            </a:r>
            <a:r>
              <a:rPr lang="en-GB" altLang="en-US" sz="2800" dirty="0"/>
              <a:t>), and later </a:t>
            </a:r>
            <a:r>
              <a:rPr lang="en-GB" altLang="en-US" sz="2800" b="1" dirty="0"/>
              <a:t>Windows Mobile and BlackBerry OS </a:t>
            </a:r>
            <a:r>
              <a:rPr lang="en-GB" altLang="en-US" sz="2800" dirty="0"/>
              <a:t>emerged.</a:t>
            </a:r>
          </a:p>
          <a:p>
            <a:pPr lvl="1">
              <a:buFont typeface="Wingdings" panose="05000000000000000000" pitchFamily="2" charset="2"/>
              <a:buChar char="Ø"/>
            </a:pPr>
            <a:r>
              <a:rPr lang="en-GB" altLang="en-US" sz="2800" b="1" dirty="0"/>
              <a:t>Windows 7, Windows 10, Windows 11 </a:t>
            </a:r>
            <a:r>
              <a:rPr lang="en-GB" altLang="en-US" sz="2800" dirty="0"/>
              <a:t>were released, addressing modern computing needs.</a:t>
            </a:r>
          </a:p>
          <a:p>
            <a:pPr lvl="1">
              <a:buFont typeface="Wingdings" panose="05000000000000000000" pitchFamily="2" charset="2"/>
              <a:buChar char="Ø"/>
            </a:pPr>
            <a:r>
              <a:rPr lang="en-GB" altLang="en-US" sz="2800" dirty="0"/>
              <a:t>Specialised operating systems are developed for specific purposes, such as </a:t>
            </a:r>
            <a:r>
              <a:rPr lang="en-GB" altLang="en-US" sz="2800" b="1" dirty="0"/>
              <a:t>real-time systems, embedded systems, and IoT devices</a:t>
            </a:r>
            <a:r>
              <a:rPr lang="en-GB" altLang="en-US" sz="2800" dirty="0"/>
              <a:t>.</a:t>
            </a:r>
            <a:endParaRPr lang="en-US" altLang="en-US" sz="2800" dirty="0"/>
          </a:p>
        </p:txBody>
      </p:sp>
      <p:sp>
        <p:nvSpPr>
          <p:cNvPr id="2" name="Footer Placeholder 1">
            <a:extLst>
              <a:ext uri="{FF2B5EF4-FFF2-40B4-BE49-F238E27FC236}">
                <a16:creationId xmlns:a16="http://schemas.microsoft.com/office/drawing/2014/main" id="{344F3D55-6169-5CEB-A81B-B882C26ECE2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4009E469-48CE-7568-EA7B-6BFE9BF603E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02524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96" y="244187"/>
            <a:ext cx="6385214" cy="734168"/>
          </a:xfrm>
        </p:spPr>
        <p:txBody>
          <a:bodyPr>
            <a:normAutofit/>
          </a:bodyPr>
          <a:lstStyle/>
          <a:p>
            <a:pPr algn="l"/>
            <a:r>
              <a:rPr lang="en-IN" dirty="0">
                <a:solidFill>
                  <a:schemeClr val="bg1"/>
                </a:solidFill>
              </a:rPr>
              <a:t>Types of 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1" dirty="0">
                <a:solidFill>
                  <a:schemeClr val="tx1">
                    <a:lumMod val="95000"/>
                    <a:lumOff val="5000"/>
                  </a:schemeClr>
                </a:solidFill>
                <a:effectLst/>
                <a:latin typeface="Arial" panose="020B0604020202020204" pitchFamily="34" charset="0"/>
              </a:rPr>
              <a:t>Computer</a:t>
            </a:r>
          </a:p>
          <a:p>
            <a:r>
              <a:rPr lang="en-GB" b="0" i="0" dirty="0">
                <a:solidFill>
                  <a:schemeClr val="tx1">
                    <a:lumMod val="95000"/>
                    <a:lumOff val="5000"/>
                  </a:schemeClr>
                </a:solidFill>
                <a:effectLst/>
                <a:latin typeface="Arial" panose="020B0604020202020204" pitchFamily="34" charset="0"/>
              </a:rPr>
              <a:t>Windows</a:t>
            </a:r>
          </a:p>
          <a:p>
            <a:r>
              <a:rPr lang="en-GB" dirty="0">
                <a:solidFill>
                  <a:schemeClr val="tx1">
                    <a:lumMod val="95000"/>
                    <a:lumOff val="5000"/>
                  </a:schemeClr>
                </a:solidFill>
                <a:latin typeface="Arial" panose="020B0604020202020204" pitchFamily="34" charset="0"/>
              </a:rPr>
              <a:t>MAC OS</a:t>
            </a:r>
          </a:p>
          <a:p>
            <a:r>
              <a:rPr lang="en-GB" b="0" i="0" dirty="0">
                <a:solidFill>
                  <a:schemeClr val="tx1">
                    <a:lumMod val="95000"/>
                    <a:lumOff val="5000"/>
                  </a:schemeClr>
                </a:solidFill>
                <a:effectLst/>
                <a:latin typeface="Arial" panose="020B0604020202020204" pitchFamily="34" charset="0"/>
              </a:rPr>
              <a:t>Unix</a:t>
            </a:r>
          </a:p>
          <a:p>
            <a:r>
              <a:rPr lang="en-GB" b="0" i="0" dirty="0">
                <a:solidFill>
                  <a:schemeClr val="tx1">
                    <a:lumMod val="95000"/>
                    <a:lumOff val="5000"/>
                  </a:schemeClr>
                </a:solidFill>
                <a:effectLst/>
                <a:latin typeface="Arial" panose="020B0604020202020204" pitchFamily="34" charset="0"/>
              </a:rPr>
              <a:t>Linux</a:t>
            </a:r>
          </a:p>
          <a:p>
            <a:pPr marL="0" indent="0">
              <a:buNone/>
            </a:pPr>
            <a:r>
              <a:rPr lang="en-GB" b="1" i="1" dirty="0">
                <a:solidFill>
                  <a:schemeClr val="tx1">
                    <a:lumMod val="95000"/>
                    <a:lumOff val="5000"/>
                  </a:schemeClr>
                </a:solidFill>
                <a:latin typeface="Arial" panose="020B0604020202020204" pitchFamily="34" charset="0"/>
              </a:rPr>
              <a:t>Mobile Phone</a:t>
            </a:r>
            <a:endParaRPr lang="en-GB" b="1" i="1" dirty="0">
              <a:solidFill>
                <a:schemeClr val="tx1">
                  <a:lumMod val="95000"/>
                  <a:lumOff val="5000"/>
                </a:schemeClr>
              </a:solidFill>
              <a:effectLst/>
              <a:latin typeface="Arial" panose="020B0604020202020204" pitchFamily="34" charset="0"/>
            </a:endParaRPr>
          </a:p>
          <a:p>
            <a:r>
              <a:rPr lang="en-GB" dirty="0">
                <a:solidFill>
                  <a:schemeClr val="tx1">
                    <a:lumMod val="95000"/>
                    <a:lumOff val="5000"/>
                  </a:schemeClr>
                </a:solidFill>
                <a:latin typeface="Arial" panose="020B0604020202020204" pitchFamily="34" charset="0"/>
              </a:rPr>
              <a:t>Android</a:t>
            </a:r>
          </a:p>
          <a:p>
            <a:r>
              <a:rPr lang="en-GB" b="0" i="0" dirty="0">
                <a:solidFill>
                  <a:schemeClr val="tx1">
                    <a:lumMod val="95000"/>
                    <a:lumOff val="5000"/>
                  </a:schemeClr>
                </a:solidFill>
                <a:effectLst/>
                <a:latin typeface="Arial" panose="020B0604020202020204" pitchFamily="34" charset="0"/>
              </a:rPr>
              <a:t>Apple iOS</a:t>
            </a:r>
          </a:p>
          <a:p>
            <a:pPr marL="0" indent="0">
              <a:buNone/>
            </a:pPr>
            <a:r>
              <a:rPr lang="en-GB" dirty="0">
                <a:solidFill>
                  <a:schemeClr val="tx1">
                    <a:lumMod val="95000"/>
                    <a:lumOff val="5000"/>
                  </a:schemeClr>
                </a:solidFill>
                <a:latin typeface="Arial" panose="020B0604020202020204" pitchFamily="34" charset="0"/>
              </a:rPr>
              <a:t>More OS available for Embedded, Networking, and Real Time….</a:t>
            </a:r>
            <a:endParaRPr lang="en-GB" b="0" i="0" dirty="0">
              <a:solidFill>
                <a:schemeClr val="tx1">
                  <a:lumMod val="95000"/>
                  <a:lumOff val="5000"/>
                </a:schemeClr>
              </a:solidFill>
              <a:effectLst/>
              <a:latin typeface="Arial" panose="020B0604020202020204" pitchFamily="34" charset="0"/>
            </a:endParaRPr>
          </a:p>
          <a:p>
            <a:endParaRPr lang="en-GB" b="0" i="0" dirty="0">
              <a:solidFill>
                <a:schemeClr val="tx1">
                  <a:lumMod val="95000"/>
                  <a:lumOff val="5000"/>
                </a:schemeClr>
              </a:solidFill>
              <a:effectLst/>
              <a:latin typeface="Arial" panose="020B0604020202020204" pitchFamily="34" charset="0"/>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17423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642" y="3205040"/>
            <a:ext cx="3505495" cy="1622321"/>
          </a:xfrm>
        </p:spPr>
        <p:txBody>
          <a:bodyPr>
            <a:normAutofit/>
          </a:bodyPr>
          <a:lstStyle/>
          <a:p>
            <a:r>
              <a:rPr lang="en-IN" dirty="0"/>
              <a:t>Types of Windows OS</a:t>
            </a:r>
          </a:p>
        </p:txBody>
      </p:sp>
      <p:sp>
        <p:nvSpPr>
          <p:cNvPr id="12" name="Content Placeholder 11">
            <a:extLst>
              <a:ext uri="{FF2B5EF4-FFF2-40B4-BE49-F238E27FC236}">
                <a16:creationId xmlns:a16="http://schemas.microsoft.com/office/drawing/2014/main" id="{119C9D2B-FF22-14CB-16EB-C907A4020D09}"/>
              </a:ext>
            </a:extLst>
          </p:cNvPr>
          <p:cNvSpPr>
            <a:spLocks noGrp="1"/>
          </p:cNvSpPr>
          <p:nvPr>
            <p:ph idx="1"/>
          </p:nvPr>
        </p:nvSpPr>
        <p:spPr>
          <a:xfrm>
            <a:off x="648931" y="2438400"/>
            <a:ext cx="3505494" cy="3785419"/>
          </a:xfrm>
        </p:spPr>
        <p:txBody>
          <a:bodyPr>
            <a:normAutofit/>
          </a:bodyPr>
          <a:lstStyle/>
          <a:p>
            <a:endParaRPr lang="en-US" sz="2000" dirty="0"/>
          </a:p>
        </p:txBody>
      </p:sp>
      <p:pic>
        <p:nvPicPr>
          <p:cNvPr id="5" name="Content Placeholder 4" descr="Timeline&#10;&#10;Description automatically generated">
            <a:extLst>
              <a:ext uri="{FF2B5EF4-FFF2-40B4-BE49-F238E27FC236}">
                <a16:creationId xmlns:a16="http://schemas.microsoft.com/office/drawing/2014/main" id="{4F869AD5-2B73-BB05-F984-294B6120D930}"/>
              </a:ext>
            </a:extLst>
          </p:cNvPr>
          <p:cNvPicPr>
            <a:picLocks noChangeAspect="1"/>
          </p:cNvPicPr>
          <p:nvPr/>
        </p:nvPicPr>
        <p:blipFill>
          <a:blip r:embed="rId3"/>
          <a:stretch>
            <a:fillRect/>
          </a:stretch>
        </p:blipFill>
        <p:spPr>
          <a:xfrm>
            <a:off x="4614102" y="-1623"/>
            <a:ext cx="7577898" cy="6857999"/>
          </a:xfrm>
          <a:prstGeom prst="rect">
            <a:avLst/>
          </a:prstGeom>
          <a:effectLst/>
        </p:spPr>
      </p:pic>
      <p:sp>
        <p:nvSpPr>
          <p:cNvPr id="7" name="Footer Placeholder 6"/>
          <p:cNvSpPr>
            <a:spLocks noGrp="1"/>
          </p:cNvSpPr>
          <p:nvPr>
            <p:ph type="ftr" sz="quarter" idx="11"/>
          </p:nvPr>
        </p:nvSpPr>
        <p:spPr>
          <a:xfrm>
            <a:off x="567099" y="6409579"/>
            <a:ext cx="4114800" cy="365125"/>
          </a:xfrm>
        </p:spPr>
        <p:txBody>
          <a:bodyPr>
            <a:normAutofit/>
          </a:bodyPr>
          <a:lstStyle/>
          <a:p>
            <a:pPr>
              <a:lnSpc>
                <a:spcPct val="90000"/>
              </a:lnSpc>
              <a:spcAft>
                <a:spcPts val="600"/>
              </a:spcAft>
            </a:pPr>
            <a:r>
              <a:rPr lang="fr-FR">
                <a:solidFill>
                  <a:srgbClr val="303030"/>
                </a:solidFill>
              </a:rPr>
              <a:t>Computer System Fundamentals </a:t>
            </a:r>
            <a:endParaRPr lang="en-US" dirty="0">
              <a:solidFill>
                <a:srgbClr val="303030"/>
              </a:solidFill>
            </a:endParaRPr>
          </a:p>
        </p:txBody>
      </p:sp>
      <p:sp>
        <p:nvSpPr>
          <p:cNvPr id="8" name="Slide Number Placeholder 7"/>
          <p:cNvSpPr>
            <a:spLocks noGrp="1"/>
          </p:cNvSpPr>
          <p:nvPr>
            <p:ph type="sldNum" sz="quarter" idx="12"/>
          </p:nvPr>
        </p:nvSpPr>
        <p:spPr/>
        <p:txBody>
          <a:bodyPr/>
          <a:lstStyle/>
          <a:p>
            <a:pPr>
              <a:spcAft>
                <a:spcPts val="600"/>
              </a:spcAft>
            </a:pPr>
            <a:fld id="{A465DFF1-0632-DC41-8079-D9882AFED7B7}" type="slidenum">
              <a:rPr lang="en-US" smtClean="0"/>
              <a:pPr>
                <a:spcAft>
                  <a:spcPts val="600"/>
                </a:spcAft>
              </a:pPr>
              <a:t>11</a:t>
            </a:fld>
            <a:endParaRPr lang="en-US"/>
          </a:p>
        </p:txBody>
      </p:sp>
    </p:spTree>
    <p:extLst>
      <p:ext uri="{BB962C8B-B14F-4D97-AF65-F5344CB8AC3E}">
        <p14:creationId xmlns:p14="http://schemas.microsoft.com/office/powerpoint/2010/main" val="399362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200" b="0" i="0" dirty="0">
                <a:solidFill>
                  <a:schemeClr val="tx1">
                    <a:lumMod val="95000"/>
                    <a:lumOff val="5000"/>
                  </a:schemeClr>
                </a:solidFill>
                <a:effectLst/>
              </a:rPr>
              <a:t>Functions of Operating Systems are</a:t>
            </a:r>
          </a:p>
          <a:p>
            <a:pPr lvl="1"/>
            <a:r>
              <a:rPr lang="en-GB" sz="2800" b="0" i="0" dirty="0">
                <a:solidFill>
                  <a:schemeClr val="tx1">
                    <a:lumMod val="95000"/>
                    <a:lumOff val="5000"/>
                  </a:schemeClr>
                </a:solidFill>
                <a:effectLst/>
              </a:rPr>
              <a:t>Process Management.</a:t>
            </a:r>
          </a:p>
          <a:p>
            <a:pPr lvl="1"/>
            <a:r>
              <a:rPr lang="en-GB" sz="2800" dirty="0">
                <a:solidFill>
                  <a:schemeClr val="tx1">
                    <a:lumMod val="95000"/>
                    <a:lumOff val="5000"/>
                  </a:schemeClr>
                </a:solidFill>
              </a:rPr>
              <a:t>Memory management.</a:t>
            </a:r>
          </a:p>
          <a:p>
            <a:pPr lvl="1"/>
            <a:r>
              <a:rPr lang="en-GB" sz="2800" dirty="0">
                <a:solidFill>
                  <a:schemeClr val="tx1">
                    <a:lumMod val="95000"/>
                    <a:lumOff val="5000"/>
                  </a:schemeClr>
                </a:solidFill>
              </a:rPr>
              <a:t>File Management.</a:t>
            </a:r>
          </a:p>
          <a:p>
            <a:pPr lvl="1"/>
            <a:r>
              <a:rPr lang="en-GB" sz="2800" b="0" i="0" dirty="0">
                <a:solidFill>
                  <a:schemeClr val="tx1">
                    <a:lumMod val="95000"/>
                    <a:lumOff val="5000"/>
                  </a:schemeClr>
                </a:solidFill>
                <a:effectLst/>
              </a:rPr>
              <a:t>Device Management or I/O Management</a:t>
            </a:r>
          </a:p>
          <a:p>
            <a:pPr lvl="1"/>
            <a:r>
              <a:rPr lang="en-GB" sz="2800" dirty="0">
                <a:solidFill>
                  <a:schemeClr val="tx1">
                    <a:lumMod val="95000"/>
                    <a:lumOff val="5000"/>
                  </a:schemeClr>
                </a:solidFill>
              </a:rPr>
              <a:t>Security and Protection.</a:t>
            </a:r>
          </a:p>
          <a:p>
            <a:pPr lvl="1"/>
            <a:r>
              <a:rPr lang="en-GB" sz="2800" b="0" i="0" dirty="0">
                <a:solidFill>
                  <a:schemeClr val="tx1">
                    <a:lumMod val="95000"/>
                    <a:lumOff val="5000"/>
                  </a:schemeClr>
                </a:solidFill>
                <a:effectLst/>
              </a:rPr>
              <a:t>User Interface Mechanism</a:t>
            </a: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4" name="Picture 3" descr="Image is decorative, representing hardware access, file and folder management, user interface, and application management" title="Basic Functions of OS">
            <a:extLst>
              <a:ext uri="{FF2B5EF4-FFF2-40B4-BE49-F238E27FC236}">
                <a16:creationId xmlns:a16="http://schemas.microsoft.com/office/drawing/2014/main" id="{1BF448F5-C568-C233-56E1-C441B497AB82}"/>
              </a:ext>
            </a:extLst>
          </p:cNvPr>
          <p:cNvPicPr>
            <a:picLocks noChangeAspect="1"/>
          </p:cNvPicPr>
          <p:nvPr/>
        </p:nvPicPr>
        <p:blipFill>
          <a:blip r:embed="rId3"/>
          <a:stretch>
            <a:fillRect/>
          </a:stretch>
        </p:blipFill>
        <p:spPr>
          <a:xfrm>
            <a:off x="2215128" y="4818596"/>
            <a:ext cx="9283700" cy="1854200"/>
          </a:xfrm>
          <a:prstGeom prst="rect">
            <a:avLst/>
          </a:prstGeom>
        </p:spPr>
      </p:pic>
    </p:spTree>
    <p:extLst>
      <p:ext uri="{BB962C8B-B14F-4D97-AF65-F5344CB8AC3E}">
        <p14:creationId xmlns:p14="http://schemas.microsoft.com/office/powerpoint/2010/main" val="223006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88CC2B-D69D-393E-4509-39855088D09D}"/>
              </a:ext>
            </a:extLst>
          </p:cNvPr>
          <p:cNvSpPr>
            <a:spLocks noGrp="1"/>
          </p:cNvSpPr>
          <p:nvPr>
            <p:ph type="title"/>
          </p:nvPr>
        </p:nvSpPr>
        <p:spPr>
          <a:xfrm>
            <a:off x="3513762" y="348027"/>
            <a:ext cx="8172849" cy="533702"/>
          </a:xfrm>
        </p:spPr>
        <p:txBody>
          <a:bodyPr>
            <a:normAutofit fontScale="90000"/>
          </a:bodyPr>
          <a:lstStyle/>
          <a:p>
            <a:r>
              <a:rPr lang="en-US" altLang="en-US" dirty="0">
                <a:solidFill>
                  <a:schemeClr val="bg1"/>
                </a:solidFill>
              </a:rPr>
              <a:t>Process Management</a:t>
            </a:r>
          </a:p>
        </p:txBody>
      </p:sp>
      <p:sp>
        <p:nvSpPr>
          <p:cNvPr id="18435" name="Content Placeholder 2">
            <a:extLst>
              <a:ext uri="{FF2B5EF4-FFF2-40B4-BE49-F238E27FC236}">
                <a16:creationId xmlns:a16="http://schemas.microsoft.com/office/drawing/2014/main" id="{14964F02-2E08-94BC-8618-3154B96E0DE4}"/>
              </a:ext>
            </a:extLst>
          </p:cNvPr>
          <p:cNvSpPr>
            <a:spLocks noGrp="1"/>
          </p:cNvSpPr>
          <p:nvPr>
            <p:ph idx="1"/>
          </p:nvPr>
        </p:nvSpPr>
        <p:spPr>
          <a:xfrm>
            <a:off x="609600" y="1331710"/>
            <a:ext cx="10972800" cy="4889291"/>
          </a:xfrm>
        </p:spPr>
        <p:txBody>
          <a:bodyPr>
            <a:normAutofit/>
          </a:bodyPr>
          <a:lstStyle/>
          <a:p>
            <a:r>
              <a:rPr lang="en-US" altLang="en-US" sz="2400" dirty="0"/>
              <a:t>A process is a </a:t>
            </a:r>
            <a:r>
              <a:rPr lang="en-US" altLang="en-US" sz="2400" b="1" dirty="0"/>
              <a:t>program in execution</a:t>
            </a:r>
            <a:r>
              <a:rPr lang="en-US" altLang="en-US" sz="2400" dirty="0"/>
              <a:t>.</a:t>
            </a:r>
          </a:p>
          <a:p>
            <a:r>
              <a:rPr lang="en-US" altLang="en-US" sz="2400" dirty="0">
                <a:ea typeface="Trebuchet MS" panose="020B0603020202020204" pitchFamily="34" charset="0"/>
                <a:cs typeface="Trebuchet MS" panose="020B0603020202020204" pitchFamily="34" charset="0"/>
              </a:rPr>
              <a:t>Process needs certain </a:t>
            </a:r>
            <a:r>
              <a:rPr lang="en-US" altLang="en-US" sz="2400" b="1" dirty="0">
                <a:ea typeface="Trebuchet MS" panose="020B0603020202020204" pitchFamily="34" charset="0"/>
                <a:cs typeface="Trebuchet MS" panose="020B0603020202020204" pitchFamily="34" charset="0"/>
              </a:rPr>
              <a:t>resources, including CPU time, memory, files, and I/O devices </a:t>
            </a:r>
            <a:r>
              <a:rPr lang="en-US" altLang="en-US" sz="2400" dirty="0">
                <a:ea typeface="Trebuchet MS" panose="020B0603020202020204" pitchFamily="34" charset="0"/>
                <a:cs typeface="Trebuchet MS" panose="020B0603020202020204" pitchFamily="34" charset="0"/>
              </a:rPr>
              <a:t>to accomplish its task.</a:t>
            </a:r>
          </a:p>
          <a:p>
            <a:pPr algn="just">
              <a:spcBef>
                <a:spcPts val="1060"/>
              </a:spcBef>
            </a:pPr>
            <a:r>
              <a:rPr lang="en-US" altLang="en-US" sz="2400" b="1" dirty="0">
                <a:ea typeface="Trebuchet MS" panose="020B0603020202020204" pitchFamily="34" charset="0"/>
                <a:cs typeface="Trebuchet MS" panose="020B0603020202020204" pitchFamily="34" charset="0"/>
              </a:rPr>
              <a:t>Simultaneous</a:t>
            </a:r>
            <a:r>
              <a:rPr lang="en-US" altLang="en-US" sz="2400" dirty="0">
                <a:ea typeface="Trebuchet MS" panose="020B0603020202020204" pitchFamily="34" charset="0"/>
                <a:cs typeface="Trebuchet MS" panose="020B0603020202020204" pitchFamily="34" charset="0"/>
              </a:rPr>
              <a:t> execution leads to </a:t>
            </a:r>
            <a:r>
              <a:rPr lang="en-US" altLang="en-US" sz="2400" b="1" dirty="0">
                <a:ea typeface="Trebuchet MS" panose="020B0603020202020204" pitchFamily="34" charset="0"/>
                <a:cs typeface="Trebuchet MS" panose="020B0603020202020204" pitchFamily="34" charset="0"/>
              </a:rPr>
              <a:t>multiple processes</a:t>
            </a:r>
            <a:r>
              <a:rPr lang="en-US" altLang="en-US" sz="2400" dirty="0">
                <a:ea typeface="Trebuchet MS" panose="020B0603020202020204" pitchFamily="34" charset="0"/>
                <a:cs typeface="Trebuchet MS" panose="020B0603020202020204" pitchFamily="34" charset="0"/>
              </a:rPr>
              <a:t>. </a:t>
            </a:r>
          </a:p>
          <a:p>
            <a:pPr algn="just">
              <a:spcBef>
                <a:spcPts val="1060"/>
              </a:spcBef>
            </a:pPr>
            <a:r>
              <a:rPr lang="en-US" altLang="en-US" sz="2400" b="1" dirty="0">
                <a:ea typeface="Trebuchet MS" panose="020B0603020202020204" pitchFamily="34" charset="0"/>
                <a:cs typeface="Trebuchet MS" panose="020B0603020202020204" pitchFamily="34" charset="0"/>
              </a:rPr>
              <a:t>Creation, scheduling, execution and termination </a:t>
            </a:r>
            <a:r>
              <a:rPr lang="en-US" altLang="en-US" sz="2400" dirty="0">
                <a:ea typeface="Trebuchet MS" panose="020B0603020202020204" pitchFamily="34" charset="0"/>
                <a:cs typeface="Trebuchet MS" panose="020B0603020202020204" pitchFamily="34" charset="0"/>
              </a:rPr>
              <a:t>of a process are the most </a:t>
            </a:r>
            <a:r>
              <a:rPr lang="en-US" altLang="en-US" sz="2400" b="1" dirty="0">
                <a:ea typeface="Trebuchet MS" panose="020B0603020202020204" pitchFamily="34" charset="0"/>
                <a:cs typeface="Trebuchet MS" panose="020B0603020202020204" pitchFamily="34" charset="0"/>
              </a:rPr>
              <a:t>basic functionality of an OS</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dependent</a:t>
            </a:r>
            <a:r>
              <a:rPr lang="en-US" altLang="en-US" sz="2400" dirty="0">
                <a:ea typeface="Trebuchet MS" panose="020B0603020202020204" pitchFamily="34" charset="0"/>
                <a:cs typeface="Trebuchet MS" panose="020B0603020202020204" pitchFamily="34" charset="0"/>
              </a:rPr>
              <a:t>, then they may </a:t>
            </a:r>
            <a:r>
              <a:rPr lang="en-US" altLang="en-US" sz="2400" b="1" dirty="0">
                <a:ea typeface="Trebuchet MS" panose="020B0603020202020204" pitchFamily="34" charset="0"/>
                <a:cs typeface="Trebuchet MS" panose="020B0603020202020204" pitchFamily="34" charset="0"/>
              </a:rPr>
              <a:t>share same resources</a:t>
            </a:r>
            <a:r>
              <a:rPr lang="en-US" altLang="en-US" sz="2400" dirty="0">
                <a:ea typeface="Trebuchet MS" panose="020B0603020202020204" pitchFamily="34" charset="0"/>
                <a:cs typeface="Trebuchet MS" panose="020B0603020202020204" pitchFamily="34" charset="0"/>
              </a:rPr>
              <a:t>. thus, </a:t>
            </a:r>
            <a:r>
              <a:rPr lang="en-US" altLang="en-US" sz="2400" b="1" dirty="0">
                <a:ea typeface="Trebuchet MS" panose="020B0603020202020204" pitchFamily="34" charset="0"/>
                <a:cs typeface="Trebuchet MS" panose="020B0603020202020204" pitchFamily="34" charset="0"/>
              </a:rPr>
              <a:t>process synchronization  is necessary</a:t>
            </a:r>
            <a:r>
              <a:rPr lang="en-US" altLang="en-US" sz="2400" dirty="0">
                <a:ea typeface="Trebuchet MS" panose="020B0603020202020204" pitchFamily="34" charset="0"/>
                <a:cs typeface="Trebuchet MS" panose="020B0603020202020204" pitchFamily="34" charset="0"/>
              </a:rPr>
              <a:t>.</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independent,</a:t>
            </a:r>
            <a:r>
              <a:rPr lang="en-US" altLang="en-US" sz="2400" dirty="0">
                <a:ea typeface="Trebuchet MS" panose="020B0603020202020204" pitchFamily="34" charset="0"/>
                <a:cs typeface="Trebuchet MS" panose="020B0603020202020204" pitchFamily="34" charset="0"/>
              </a:rPr>
              <a:t> then a due care needs to be taken to </a:t>
            </a:r>
            <a:r>
              <a:rPr lang="en-US" altLang="en-US" sz="2400" b="1" dirty="0">
                <a:ea typeface="Trebuchet MS" panose="020B0603020202020204" pitchFamily="34" charset="0"/>
                <a:cs typeface="Trebuchet MS" panose="020B0603020202020204" pitchFamily="34" charset="0"/>
              </a:rPr>
              <a:t>avoid their overlapping in memory area.</a:t>
            </a:r>
          </a:p>
          <a:p>
            <a:pPr algn="just">
              <a:spcBef>
                <a:spcPts val="1060"/>
              </a:spcBef>
            </a:pPr>
            <a:r>
              <a:rPr lang="en-US" altLang="en-US" sz="2400" dirty="0">
                <a:ea typeface="Trebuchet MS" panose="020B0603020202020204" pitchFamily="34" charset="0"/>
                <a:cs typeface="Trebuchet MS" panose="020B0603020202020204" pitchFamily="34" charset="0"/>
              </a:rPr>
              <a:t>Based on </a:t>
            </a:r>
            <a:r>
              <a:rPr lang="en-US" altLang="en-US" sz="2400" b="1" dirty="0">
                <a:ea typeface="Trebuchet MS" panose="020B0603020202020204" pitchFamily="34" charset="0"/>
                <a:cs typeface="Trebuchet MS" panose="020B0603020202020204" pitchFamily="34" charset="0"/>
              </a:rPr>
              <a:t>priority, </a:t>
            </a:r>
            <a:r>
              <a:rPr lang="en-US" altLang="en-US" sz="2400" dirty="0">
                <a:ea typeface="Trebuchet MS" panose="020B0603020202020204" pitchFamily="34" charset="0"/>
                <a:cs typeface="Trebuchet MS" panose="020B0603020202020204" pitchFamily="34" charset="0"/>
              </a:rPr>
              <a:t>it is important to </a:t>
            </a:r>
            <a:r>
              <a:rPr lang="en-US" altLang="en-US" sz="2400" b="1" dirty="0">
                <a:ea typeface="Trebuchet MS" panose="020B0603020202020204" pitchFamily="34" charset="0"/>
                <a:cs typeface="Trebuchet MS" panose="020B0603020202020204" pitchFamily="34" charset="0"/>
              </a:rPr>
              <a:t>allow important processes to execute first than others.</a:t>
            </a:r>
          </a:p>
          <a:p>
            <a:endParaRPr lang="en-US" altLang="en-US" dirty="0"/>
          </a:p>
          <a:p>
            <a:pPr marL="485332" lvl="1" indent="0">
              <a:buNone/>
            </a:pPr>
            <a:endParaRPr lang="en-US" altLang="en-US" sz="1714" dirty="0"/>
          </a:p>
          <a:p>
            <a:endParaRPr lang="en-US" altLang="en-US" dirty="0"/>
          </a:p>
        </p:txBody>
      </p:sp>
      <p:sp>
        <p:nvSpPr>
          <p:cNvPr id="2" name="Footer Placeholder 1">
            <a:extLst>
              <a:ext uri="{FF2B5EF4-FFF2-40B4-BE49-F238E27FC236}">
                <a16:creationId xmlns:a16="http://schemas.microsoft.com/office/drawing/2014/main" id="{69553F65-5E53-3596-462D-9CA315A803A3}"/>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9A4C9F28-16E3-E0DE-5D28-9D4124F5985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B28F631-1AAA-DC5C-0614-8BD153B68E0D}"/>
              </a:ext>
            </a:extLst>
          </p:cNvPr>
          <p:cNvSpPr>
            <a:spLocks noGrp="1"/>
          </p:cNvSpPr>
          <p:nvPr>
            <p:ph type="title"/>
          </p:nvPr>
        </p:nvSpPr>
        <p:spPr>
          <a:xfrm>
            <a:off x="3491836" y="155240"/>
            <a:ext cx="6551153" cy="436941"/>
          </a:xfrm>
        </p:spPr>
        <p:txBody>
          <a:bodyPr>
            <a:normAutofit fontScale="90000"/>
          </a:bodyPr>
          <a:lstStyle/>
          <a:p>
            <a:br>
              <a:rPr lang="en-US" altLang="en-US" dirty="0">
                <a:latin typeface="Trebuchet MS" panose="020B0603020202020204" pitchFamily="34" charset="0"/>
                <a:ea typeface="Trebuchet MS" panose="020B0603020202020204" pitchFamily="34" charset="0"/>
                <a:cs typeface="Trebuchet MS" panose="020B0603020202020204" pitchFamily="34" charset="0"/>
              </a:rPr>
            </a:br>
            <a:r>
              <a:rPr lang="en-US" altLang="en-US" dirty="0">
                <a:solidFill>
                  <a:schemeClr val="bg1"/>
                </a:solidFill>
              </a:rPr>
              <a:t>Memory management</a:t>
            </a:r>
          </a:p>
        </p:txBody>
      </p:sp>
      <p:sp>
        <p:nvSpPr>
          <p:cNvPr id="19459" name="Content Placeholder 2">
            <a:extLst>
              <a:ext uri="{FF2B5EF4-FFF2-40B4-BE49-F238E27FC236}">
                <a16:creationId xmlns:a16="http://schemas.microsoft.com/office/drawing/2014/main" id="{9BF678A1-9537-AC87-A54E-EF232C7D1C2E}"/>
              </a:ext>
            </a:extLst>
          </p:cNvPr>
          <p:cNvSpPr>
            <a:spLocks noGrp="1"/>
          </p:cNvSpPr>
          <p:nvPr>
            <p:ph idx="1"/>
          </p:nvPr>
        </p:nvSpPr>
        <p:spPr>
          <a:xfrm>
            <a:off x="609599" y="1600200"/>
            <a:ext cx="11111903" cy="4745368"/>
          </a:xfrm>
        </p:spPr>
        <p:txBody>
          <a:bodyPr>
            <a:normAutofit/>
          </a:bodyPr>
          <a:lstStyle/>
          <a:p>
            <a:pPr marL="447675" lvl="1" indent="-260350" algn="just"/>
            <a:r>
              <a:rPr lang="en-GB" altLang="en-US" sz="2286" b="1" dirty="0"/>
              <a:t>Hierarchical Memory Structure</a:t>
            </a:r>
            <a:r>
              <a:rPr lang="en-GB" altLang="en-US" sz="2286" dirty="0"/>
              <a:t>: Includes registers, cache, RAM, and secondary storage, each with varying speed and capacity.</a:t>
            </a:r>
          </a:p>
          <a:p>
            <a:pPr marL="447675" lvl="1" indent="-260350" algn="just"/>
            <a:r>
              <a:rPr lang="en-GB" altLang="en-US" sz="2286" b="1" dirty="0"/>
              <a:t>Memory Allocation: </a:t>
            </a:r>
            <a:r>
              <a:rPr lang="en-GB" altLang="en-US" sz="2286" dirty="0"/>
              <a:t>OS assigns address spaces to processes.</a:t>
            </a:r>
          </a:p>
          <a:p>
            <a:pPr marL="447675" lvl="1" indent="-260350" algn="just"/>
            <a:r>
              <a:rPr lang="en-GB" altLang="en-US" sz="2286" b="1" dirty="0"/>
              <a:t>Memory Deallocation: </a:t>
            </a:r>
            <a:r>
              <a:rPr lang="en-GB" altLang="en-US" sz="2286" dirty="0"/>
              <a:t>OS reclaims unused memory for efficient resource utilisation.</a:t>
            </a:r>
          </a:p>
          <a:p>
            <a:pPr marL="447675" lvl="1" indent="-260350" algn="just"/>
            <a:r>
              <a:rPr lang="en-GB" altLang="en-US" sz="2286" b="1" dirty="0"/>
              <a:t>Memory Protection: </a:t>
            </a:r>
            <a:r>
              <a:rPr lang="en-GB" altLang="en-US" sz="2286" dirty="0"/>
              <a:t>Prevents unauthorised access between processes to ensure security.</a:t>
            </a:r>
          </a:p>
          <a:p>
            <a:pPr marL="447675" lvl="1" indent="-260350" algn="just"/>
            <a:r>
              <a:rPr lang="en-GB" altLang="en-US" sz="2286" b="1" dirty="0"/>
              <a:t>Data Integrity: </a:t>
            </a:r>
            <a:r>
              <a:rPr lang="en-GB" altLang="en-US" sz="2286" dirty="0"/>
              <a:t>Maintains process isolation to protect data.</a:t>
            </a:r>
          </a:p>
          <a:p>
            <a:pPr marL="447675" lvl="1" indent="-260350" algn="just"/>
            <a:r>
              <a:rPr lang="en-GB" altLang="en-US" sz="2286" b="1" dirty="0"/>
              <a:t>Optimised Performance: </a:t>
            </a:r>
            <a:r>
              <a:rPr lang="en-GB" altLang="en-US" sz="2286" dirty="0"/>
              <a:t>Efficient memory management improves system performance.</a:t>
            </a:r>
            <a:endParaRPr lang="en-US" altLang="en-US" sz="2286" dirty="0"/>
          </a:p>
        </p:txBody>
      </p:sp>
      <p:sp>
        <p:nvSpPr>
          <p:cNvPr id="2" name="Footer Placeholder 1">
            <a:extLst>
              <a:ext uri="{FF2B5EF4-FFF2-40B4-BE49-F238E27FC236}">
                <a16:creationId xmlns:a16="http://schemas.microsoft.com/office/drawing/2014/main" id="{2F8E35F6-6609-5E4B-6DB1-891611E6831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5CD9ED58-A668-89E7-BD0D-53DECD1E7325}"/>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A4A29D4-A595-D994-95C1-2FFA9AA61FBB}"/>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0C3260D4-BF32-7D19-C3FA-71676BBC7691}"/>
              </a:ext>
            </a:extLst>
          </p:cNvPr>
          <p:cNvSpPr>
            <a:spLocks noGrp="1"/>
          </p:cNvSpPr>
          <p:nvPr>
            <p:ph idx="1"/>
          </p:nvPr>
        </p:nvSpPr>
        <p:spPr>
          <a:xfrm>
            <a:off x="609600" y="1600201"/>
            <a:ext cx="10972800" cy="4985534"/>
          </a:xfrm>
        </p:spPr>
        <p:txBody>
          <a:bodyPr>
            <a:normAutofit/>
          </a:bodyPr>
          <a:lstStyle/>
          <a:p>
            <a:pPr algn="just">
              <a:defRPr/>
            </a:pPr>
            <a:r>
              <a:rPr lang="en-GB" altLang="en-US" sz="2400" dirty="0"/>
              <a:t>It is responsible </a:t>
            </a:r>
            <a:r>
              <a:rPr lang="en-GB" altLang="en-US" sz="2400" b="1" dirty="0"/>
              <a:t>for managing files and directories on storage devices</a:t>
            </a:r>
            <a:r>
              <a:rPr lang="en-GB" altLang="en-US" sz="2400" dirty="0"/>
              <a:t>. It defines how </a:t>
            </a:r>
            <a:r>
              <a:rPr lang="en-GB" altLang="en-US" sz="2400" b="1" dirty="0"/>
              <a:t>files are stored, named, accessed, and organised.</a:t>
            </a:r>
          </a:p>
          <a:p>
            <a:pPr algn="just">
              <a:defRPr/>
            </a:pPr>
            <a:r>
              <a:rPr lang="en-GB" altLang="en-US" sz="2400" dirty="0"/>
              <a:t>File operations include </a:t>
            </a:r>
            <a:r>
              <a:rPr lang="en-GB" altLang="en-US" sz="2400" b="1" dirty="0"/>
              <a:t>creating, opening, closing, reading, writing, deleting, and modifying files</a:t>
            </a:r>
            <a:r>
              <a:rPr lang="en-GB" altLang="en-US" sz="2400" dirty="0"/>
              <a:t>. </a:t>
            </a:r>
          </a:p>
          <a:p>
            <a:pPr algn="just">
              <a:defRPr/>
            </a:pPr>
            <a:r>
              <a:rPr lang="en-GB" altLang="en-US" sz="2400" dirty="0"/>
              <a:t>Each file has associated</a:t>
            </a:r>
            <a:r>
              <a:rPr lang="en-GB" altLang="en-US" sz="2400" b="1" dirty="0"/>
              <a:t> attributes </a:t>
            </a:r>
            <a:r>
              <a:rPr lang="en-GB" altLang="en-US" sz="2400" dirty="0"/>
              <a:t>such as </a:t>
            </a:r>
            <a:r>
              <a:rPr lang="en-GB" altLang="en-US" sz="2400" b="1" dirty="0"/>
              <a:t>name, size, type, location, creation date, modification date, and access permissions</a:t>
            </a:r>
            <a:r>
              <a:rPr lang="en-GB" altLang="en-US" sz="2400" dirty="0"/>
              <a:t>. These attributes are used for file identification and management.</a:t>
            </a:r>
          </a:p>
          <a:p>
            <a:pPr>
              <a:defRPr/>
            </a:pPr>
            <a:r>
              <a:rPr lang="en-GB" altLang="en-US" sz="2400" dirty="0"/>
              <a:t>Directories </a:t>
            </a:r>
            <a:r>
              <a:rPr lang="en-GB" altLang="en-US" sz="2400" b="1" dirty="0"/>
              <a:t>organise files into a hierarchical structure</a:t>
            </a:r>
            <a:r>
              <a:rPr lang="en-GB" altLang="en-US" sz="2400" dirty="0"/>
              <a:t>. Directories can contain both files and </a:t>
            </a:r>
            <a:r>
              <a:rPr lang="en-GB" altLang="en-US" sz="2400" b="1" dirty="0"/>
              <a:t>subdirectories, providing a way to group related data</a:t>
            </a:r>
            <a:r>
              <a:rPr lang="en-GB" altLang="en-US" sz="2400" dirty="0"/>
              <a:t>.</a:t>
            </a:r>
          </a:p>
          <a:p>
            <a:pPr>
              <a:defRPr/>
            </a:pPr>
            <a:r>
              <a:rPr lang="en-GB" altLang="en-US" sz="2400" b="1" dirty="0"/>
              <a:t>Define rules for naming files</a:t>
            </a:r>
            <a:r>
              <a:rPr lang="en-GB" altLang="en-US" sz="2400" dirty="0"/>
              <a:t>. These conventions may include </a:t>
            </a:r>
            <a:r>
              <a:rPr lang="en-GB" altLang="en-US" sz="2400" b="1" dirty="0"/>
              <a:t>restrictions on characters, length, and the use of extensions to indicate file types</a:t>
            </a:r>
            <a:r>
              <a:rPr lang="en-GB" altLang="en-US" sz="2400" dirty="0"/>
              <a:t>.</a:t>
            </a:r>
          </a:p>
          <a:p>
            <a:pPr algn="just">
              <a:defRPr/>
            </a:pPr>
            <a:endParaRPr lang="en-GB" altLang="en-US" sz="2400" dirty="0"/>
          </a:p>
        </p:txBody>
      </p:sp>
      <p:sp>
        <p:nvSpPr>
          <p:cNvPr id="2" name="Footer Placeholder 1">
            <a:extLst>
              <a:ext uri="{FF2B5EF4-FFF2-40B4-BE49-F238E27FC236}">
                <a16:creationId xmlns:a16="http://schemas.microsoft.com/office/drawing/2014/main" id="{4625F1E6-5D58-61BB-F90C-29CD1E65EF4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A840C4FC-046A-053D-DDC7-F59E6B37D3D1}"/>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483">
                                            <p:txEl>
                                              <p:pRg st="4" end="4"/>
                                            </p:txEl>
                                          </p:spTgt>
                                        </p:tgtEl>
                                        <p:attrNameLst>
                                          <p:attrName>style.visibility</p:attrName>
                                        </p:attrNameLst>
                                      </p:cBhvr>
                                      <p:to>
                                        <p:strVal val="visible"/>
                                      </p:to>
                                    </p:set>
                                    <p:anim calcmode="lin" valueType="num">
                                      <p:cBhvr additive="base">
                                        <p:cTn id="31"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47EAC-DAAE-95F3-600C-24ABB6271DE8}"/>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6C83F5BD-FBE4-7596-1DCF-C43CBDA5D058}"/>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EFEB03B2-50C8-826C-E0D9-301E1C17AC3E}"/>
              </a:ext>
            </a:extLst>
          </p:cNvPr>
          <p:cNvSpPr>
            <a:spLocks noGrp="1"/>
          </p:cNvSpPr>
          <p:nvPr>
            <p:ph idx="1"/>
          </p:nvPr>
        </p:nvSpPr>
        <p:spPr>
          <a:xfrm>
            <a:off x="609600" y="1600201"/>
            <a:ext cx="10972800" cy="4985534"/>
          </a:xfrm>
        </p:spPr>
        <p:txBody>
          <a:bodyPr>
            <a:normAutofit/>
          </a:bodyPr>
          <a:lstStyle/>
          <a:p>
            <a:pPr>
              <a:defRPr/>
            </a:pPr>
            <a:r>
              <a:rPr lang="en-GB" altLang="en-US" sz="2400" b="1" dirty="0"/>
              <a:t>File protection mechanisms control access to files</a:t>
            </a:r>
            <a:r>
              <a:rPr lang="en-GB" altLang="en-US" sz="2400" dirty="0"/>
              <a:t>. Permissions </a:t>
            </a:r>
            <a:r>
              <a:rPr lang="en-GB" altLang="en-US" sz="2400" b="1" dirty="0"/>
              <a:t>are assigned to users or groups, specifying who can read, write, execute, or modify a file.</a:t>
            </a:r>
          </a:p>
          <a:p>
            <a:pPr>
              <a:defRPr/>
            </a:pPr>
            <a:r>
              <a:rPr lang="en-GB" altLang="en-US" sz="2400" dirty="0"/>
              <a:t>File sharing </a:t>
            </a:r>
            <a:r>
              <a:rPr lang="en-GB" altLang="en-US" sz="2400" b="1" dirty="0"/>
              <a:t>allows multiple users or processes to access the same file simultaneously</a:t>
            </a:r>
            <a:r>
              <a:rPr lang="en-GB" altLang="en-US" sz="2400" dirty="0"/>
              <a:t>. </a:t>
            </a:r>
          </a:p>
          <a:p>
            <a:pPr>
              <a:defRPr/>
            </a:pPr>
            <a:r>
              <a:rPr lang="en-GB" altLang="en-US" sz="2400" dirty="0"/>
              <a:t>Backup and recovery mechanisms create copies of files to </a:t>
            </a:r>
            <a:r>
              <a:rPr lang="en-GB" altLang="en-US" sz="2400" b="1" dirty="0"/>
              <a:t>prevent data loss due to accidental deletion, hardware failure, or other issues</a:t>
            </a:r>
            <a:r>
              <a:rPr lang="en-GB" altLang="en-US" sz="2400" dirty="0"/>
              <a:t>.</a:t>
            </a:r>
            <a:endParaRPr lang="en-US" altLang="en-US" sz="2400" dirty="0"/>
          </a:p>
          <a:p>
            <a:pPr>
              <a:defRPr/>
            </a:pPr>
            <a:endParaRPr lang="en-GB" altLang="en-US" sz="2400" b="1" dirty="0"/>
          </a:p>
        </p:txBody>
      </p:sp>
      <p:sp>
        <p:nvSpPr>
          <p:cNvPr id="2" name="Footer Placeholder 1">
            <a:extLst>
              <a:ext uri="{FF2B5EF4-FFF2-40B4-BE49-F238E27FC236}">
                <a16:creationId xmlns:a16="http://schemas.microsoft.com/office/drawing/2014/main" id="{C176820B-7E23-0D14-10D0-68AD26F16CFD}"/>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13E84166-03C9-1F01-1390-63D4E3553D3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5189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CFFE3F-C183-4839-21AB-85DBBDA36043}"/>
              </a:ext>
            </a:extLst>
          </p:cNvPr>
          <p:cNvSpPr>
            <a:spLocks noGrp="1"/>
          </p:cNvSpPr>
          <p:nvPr>
            <p:ph type="title"/>
          </p:nvPr>
        </p:nvSpPr>
        <p:spPr>
          <a:xfrm>
            <a:off x="2191276" y="296928"/>
            <a:ext cx="8159112" cy="536301"/>
          </a:xfrm>
        </p:spPr>
        <p:txBody>
          <a:bodyPr>
            <a:normAutofit fontScale="90000"/>
          </a:bodyPr>
          <a:lstStyle/>
          <a:p>
            <a:pPr algn="ctr"/>
            <a:r>
              <a:rPr lang="en-US" altLang="en-US" sz="3429" dirty="0">
                <a:solidFill>
                  <a:schemeClr val="bg1"/>
                </a:solidFill>
              </a:rPr>
              <a:t>Device Management or I/O Management</a:t>
            </a:r>
          </a:p>
        </p:txBody>
      </p:sp>
      <p:sp>
        <p:nvSpPr>
          <p:cNvPr id="21507" name="Content Placeholder 2">
            <a:extLst>
              <a:ext uri="{FF2B5EF4-FFF2-40B4-BE49-F238E27FC236}">
                <a16:creationId xmlns:a16="http://schemas.microsoft.com/office/drawing/2014/main" id="{0F96F079-F11C-24A5-3C4C-7A7BF9908745}"/>
              </a:ext>
            </a:extLst>
          </p:cNvPr>
          <p:cNvSpPr>
            <a:spLocks noGrp="1"/>
          </p:cNvSpPr>
          <p:nvPr>
            <p:ph idx="1"/>
          </p:nvPr>
        </p:nvSpPr>
        <p:spPr>
          <a:xfrm>
            <a:off x="609600" y="1276479"/>
            <a:ext cx="10972800" cy="4074910"/>
          </a:xfrm>
        </p:spPr>
        <p:txBody>
          <a:bodyPr>
            <a:noAutofit/>
          </a:bodyPr>
          <a:lstStyle/>
          <a:p>
            <a:pPr marL="447675" lvl="1" algn="just"/>
            <a:r>
              <a:rPr lang="en-GB" altLang="en-US" dirty="0"/>
              <a:t>The operating system is responsible for </a:t>
            </a:r>
            <a:r>
              <a:rPr lang="en-GB" altLang="en-US" b="1" dirty="0"/>
              <a:t>detecting hardware devices connected to the computer,</a:t>
            </a:r>
            <a:r>
              <a:rPr lang="en-GB" altLang="en-US" dirty="0"/>
              <a:t> such as printers, keyboards, mice, disk drives, network adapters, and USB devices. </a:t>
            </a:r>
          </a:p>
          <a:p>
            <a:pPr marL="447675" lvl="1" algn="just"/>
            <a:r>
              <a:rPr lang="en-GB" altLang="en-US" dirty="0"/>
              <a:t>It identifies the </a:t>
            </a:r>
            <a:r>
              <a:rPr lang="en-GB" altLang="en-US" b="1" dirty="0"/>
              <a:t>type, model, and configuration of each device to determine how they can be utilised.</a:t>
            </a:r>
          </a:p>
          <a:p>
            <a:pPr marL="447675" lvl="1" algn="just"/>
            <a:r>
              <a:rPr lang="en-GB" altLang="en-US" dirty="0"/>
              <a:t>The OS manages </a:t>
            </a:r>
            <a:r>
              <a:rPr lang="en-GB" altLang="en-US" b="1" dirty="0"/>
              <a:t>device drivers, loading and unloading them as needed, and ensuring compatibility with the underlying hardware.</a:t>
            </a:r>
          </a:p>
          <a:p>
            <a:pPr marL="447675" lvl="1" algn="just"/>
            <a:r>
              <a:rPr lang="en-US" altLang="en-US" dirty="0"/>
              <a:t>Decides </a:t>
            </a:r>
            <a:r>
              <a:rPr lang="en-US" altLang="en-US" b="1" dirty="0"/>
              <a:t>which process gets access to a certain device </a:t>
            </a:r>
            <a:r>
              <a:rPr lang="en-US" altLang="en-US" dirty="0"/>
              <a:t>and for how long.</a:t>
            </a:r>
          </a:p>
          <a:p>
            <a:pPr marL="447675" lvl="1" algn="just"/>
            <a:r>
              <a:rPr lang="en-US" altLang="en-US" dirty="0"/>
              <a:t>Allocates </a:t>
            </a:r>
            <a:r>
              <a:rPr lang="en-US" altLang="en-US" b="1" dirty="0"/>
              <a:t>devices in an effective and efficient way. </a:t>
            </a:r>
          </a:p>
          <a:p>
            <a:pPr marL="447675" lvl="1" algn="just"/>
            <a:r>
              <a:rPr lang="en-US" altLang="en-US" dirty="0"/>
              <a:t>Deallocates </a:t>
            </a:r>
            <a:r>
              <a:rPr lang="en-US" altLang="en-US" b="1" dirty="0"/>
              <a:t>devices when they are no longer required</a:t>
            </a:r>
            <a:r>
              <a:rPr lang="en-US" altLang="en-US" dirty="0"/>
              <a:t>. </a:t>
            </a:r>
          </a:p>
          <a:p>
            <a:pPr marL="447675" lvl="1" algn="just"/>
            <a:r>
              <a:rPr lang="en-GB" altLang="en-US" dirty="0"/>
              <a:t>Modern operating systems incorporate </a:t>
            </a:r>
            <a:r>
              <a:rPr lang="en-GB" altLang="en-US" b="1" dirty="0"/>
              <a:t>power management </a:t>
            </a:r>
            <a:r>
              <a:rPr lang="en-GB" altLang="en-US" dirty="0"/>
              <a:t>features to control device power consumption and optimise energy usage. </a:t>
            </a:r>
            <a:endParaRPr lang="en-US" altLang="en-US" dirty="0"/>
          </a:p>
        </p:txBody>
      </p:sp>
      <p:sp>
        <p:nvSpPr>
          <p:cNvPr id="2" name="Footer Placeholder 1">
            <a:extLst>
              <a:ext uri="{FF2B5EF4-FFF2-40B4-BE49-F238E27FC236}">
                <a16:creationId xmlns:a16="http://schemas.microsoft.com/office/drawing/2014/main" id="{BAD6DB37-0C5F-B44B-FB34-FE456995503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C2B7614-B4DA-C3AF-E85A-BDE9C2AB3022}"/>
              </a:ext>
            </a:extLst>
          </p:cNvPr>
          <p:cNvSpPr>
            <a:spLocks noGrp="1"/>
          </p:cNvSpPr>
          <p:nvPr>
            <p:ph type="sldNum" sz="quarter" idx="12"/>
          </p:nvPr>
        </p:nvSpPr>
        <p:spPr/>
        <p:txBody>
          <a:bodyPr/>
          <a:lstStyle/>
          <a:p>
            <a:fld id="{AC82685A-BD3A-4230-8D85-804689F67293}" type="slidenum">
              <a:rPr lang="en-GB" smtClean="0"/>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16965E-3785-BFE5-C99E-52E32398B6E0}"/>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2A0F4115-8A47-50CC-7575-524D9340B312}"/>
              </a:ext>
            </a:extLst>
          </p:cNvPr>
          <p:cNvSpPr>
            <a:spLocks noGrp="1"/>
          </p:cNvSpPr>
          <p:nvPr>
            <p:ph idx="1"/>
          </p:nvPr>
        </p:nvSpPr>
        <p:spPr>
          <a:xfrm>
            <a:off x="609600" y="1600200"/>
            <a:ext cx="10972800" cy="4861581"/>
          </a:xfrm>
        </p:spPr>
        <p:txBody>
          <a:bodyPr>
            <a:normAutofit/>
          </a:bodyPr>
          <a:lstStyle/>
          <a:p>
            <a:pPr algn="just"/>
            <a:r>
              <a:rPr lang="en-GB" altLang="en-US" b="1" dirty="0"/>
              <a:t>Security and protection </a:t>
            </a:r>
            <a:r>
              <a:rPr lang="en-GB" altLang="en-US" dirty="0"/>
              <a:t>are crucial aspects of an operating system (OS) to safeguard the system and its data from </a:t>
            </a:r>
            <a:r>
              <a:rPr lang="en-GB" altLang="en-US" b="1" dirty="0"/>
              <a:t>unauthorised access, malicious activities, and potential threats. </a:t>
            </a:r>
          </a:p>
          <a:p>
            <a:pPr algn="just"/>
            <a:r>
              <a:rPr lang="en-GB" altLang="en-US" dirty="0"/>
              <a:t>Users are assigned specific permissions (read, write, execute) for files and directories, and the </a:t>
            </a:r>
            <a:r>
              <a:rPr lang="en-GB" altLang="en-US" b="1" dirty="0"/>
              <a:t>OS enforces these permissions to prevent unauthorised access.</a:t>
            </a:r>
          </a:p>
          <a:p>
            <a:pPr algn="just"/>
            <a:r>
              <a:rPr lang="en-US" altLang="en-US" dirty="0"/>
              <a:t>The operating system uses </a:t>
            </a:r>
            <a:r>
              <a:rPr lang="en-US" altLang="en-US" b="1" dirty="0"/>
              <a:t>password protection to protect user data.</a:t>
            </a:r>
          </a:p>
          <a:p>
            <a:pPr algn="just"/>
            <a:r>
              <a:rPr lang="en-GB" altLang="en-US" dirty="0"/>
              <a:t>Firewalls are often </a:t>
            </a:r>
            <a:r>
              <a:rPr lang="en-GB" altLang="en-US" b="1" dirty="0"/>
              <a:t>integrated into operating systems to monitor and control network traffic</a:t>
            </a:r>
            <a:r>
              <a:rPr lang="en-GB" altLang="en-US" dirty="0"/>
              <a:t>. They can </a:t>
            </a:r>
            <a:r>
              <a:rPr lang="en-GB" altLang="en-US" b="1" dirty="0"/>
              <a:t>block or allow incoming and outgoing connections </a:t>
            </a:r>
            <a:r>
              <a:rPr lang="en-GB" altLang="en-US" dirty="0"/>
              <a:t>based on predefined rules, enhancing network security.</a:t>
            </a:r>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E7DB1834-FE50-85D2-87F1-ACFC42C5776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D4168FA9-0088-47A4-D83B-72599149FA2C}"/>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3" end="3"/>
                                            </p:txEl>
                                          </p:spTgt>
                                        </p:tgtEl>
                                        <p:attrNameLst>
                                          <p:attrName>style.visibility</p:attrName>
                                        </p:attrNameLst>
                                      </p:cBhvr>
                                      <p:to>
                                        <p:strVal val="visible"/>
                                      </p:to>
                                    </p:set>
                                    <p:anim calcmode="lin" valueType="num">
                                      <p:cBhvr additive="base">
                                        <p:cTn id="2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880B-6676-F9DD-09C5-C872292B4767}"/>
            </a:ext>
          </a:extLst>
        </p:cNvPr>
        <p:cNvGrpSpPr/>
        <p:nvPr/>
      </p:nvGrpSpPr>
      <p:grpSpPr>
        <a:xfrm>
          <a:off x="0" y="0"/>
          <a:ext cx="0" cy="0"/>
          <a:chOff x="0" y="0"/>
          <a:chExt cx="0" cy="0"/>
        </a:xfrm>
      </p:grpSpPr>
      <p:sp>
        <p:nvSpPr>
          <p:cNvPr id="23554" name="Title 1">
            <a:extLst>
              <a:ext uri="{FF2B5EF4-FFF2-40B4-BE49-F238E27FC236}">
                <a16:creationId xmlns:a16="http://schemas.microsoft.com/office/drawing/2014/main" id="{ED74D979-C775-7E42-D486-3F07B3B21A5B}"/>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53C105CF-178F-4693-6ED5-0D4EAD4A64B3}"/>
              </a:ext>
            </a:extLst>
          </p:cNvPr>
          <p:cNvSpPr>
            <a:spLocks noGrp="1"/>
          </p:cNvSpPr>
          <p:nvPr>
            <p:ph idx="1"/>
          </p:nvPr>
        </p:nvSpPr>
        <p:spPr>
          <a:xfrm>
            <a:off x="609600" y="1600200"/>
            <a:ext cx="10972800" cy="4861581"/>
          </a:xfrm>
        </p:spPr>
        <p:txBody>
          <a:bodyPr>
            <a:normAutofit/>
          </a:bodyPr>
          <a:lstStyle/>
          <a:p>
            <a:pPr algn="just"/>
            <a:r>
              <a:rPr lang="en-GB" dirty="0"/>
              <a:t>Operating systems support </a:t>
            </a:r>
            <a:r>
              <a:rPr lang="en-GB" b="1" dirty="0"/>
              <a:t>encryption</a:t>
            </a:r>
            <a:r>
              <a:rPr lang="en-GB" dirty="0"/>
              <a:t> mechanisms to protect sensitive data. </a:t>
            </a:r>
          </a:p>
          <a:p>
            <a:pPr algn="just"/>
            <a:r>
              <a:rPr lang="en-GB" altLang="en-US" b="1" dirty="0"/>
              <a:t>Biometric Authentication and Two factor authentication.</a:t>
            </a:r>
            <a:endParaRPr lang="en-US" altLang="en-US" b="1" dirty="0"/>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87941C77-4832-9DA8-D2D0-F52767A147D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49B736C-CD0F-81B3-0A2E-A5CF9B1AD52E}"/>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97375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647371" y="43777"/>
            <a:ext cx="7147107" cy="1104679"/>
          </a:xfrm>
        </p:spPr>
        <p:txBody>
          <a:bodyPr/>
          <a:lstStyle/>
          <a:p>
            <a:pPr algn="ctr"/>
            <a:r>
              <a:rPr lang="en-US" altLang="en-US" dirty="0">
                <a:solidFill>
                  <a:schemeClr val="bg1"/>
                </a:solidFill>
              </a:rPr>
              <a:t>User Interface Mechanism</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r>
              <a:rPr lang="en-US" altLang="en-US" dirty="0"/>
              <a:t>A </a:t>
            </a:r>
            <a:r>
              <a:rPr lang="en-US" altLang="en-US" b="1" dirty="0"/>
              <a:t>user interface </a:t>
            </a:r>
            <a:r>
              <a:rPr lang="en-US" altLang="en-US" dirty="0"/>
              <a:t>(</a:t>
            </a:r>
            <a:r>
              <a:rPr lang="en-US" altLang="en-US" b="1" dirty="0"/>
              <a:t>UI</a:t>
            </a:r>
            <a:r>
              <a:rPr lang="en-US" altLang="en-US" dirty="0"/>
              <a:t>) controls how you </a:t>
            </a:r>
            <a:r>
              <a:rPr lang="en-US" altLang="en-US" b="1" dirty="0"/>
              <a:t>enter data and instructions </a:t>
            </a:r>
            <a:r>
              <a:rPr lang="en-US" altLang="en-US" dirty="0"/>
              <a:t>and how information is displayed on the screen</a:t>
            </a:r>
          </a:p>
          <a:p>
            <a:r>
              <a:rPr lang="en-US" altLang="en-US" dirty="0"/>
              <a:t>There are two types of user interfaces </a:t>
            </a:r>
          </a:p>
          <a:p>
            <a:pPr marL="1034164" lvl="1" indent="-547320">
              <a:buFont typeface="Times New Roman" panose="02020603050405020304" pitchFamily="18" charset="0"/>
              <a:buAutoNum type="arabicPeriod"/>
            </a:pPr>
            <a:r>
              <a:rPr lang="en-US" altLang="en-US" dirty="0"/>
              <a:t>Command Line Interface (CLI)</a:t>
            </a:r>
          </a:p>
          <a:p>
            <a:pPr marL="1034164" lvl="1" indent="-547320">
              <a:buFont typeface="Times New Roman" panose="02020603050405020304" pitchFamily="18" charset="0"/>
              <a:buAutoNum type="arabicPeriod"/>
            </a:pPr>
            <a:r>
              <a:rPr lang="en-US" altLang="en-US" dirty="0"/>
              <a:t>Graphical user Interface (GUI)</a:t>
            </a:r>
          </a:p>
        </p:txBody>
      </p:sp>
      <p:sp>
        <p:nvSpPr>
          <p:cNvPr id="2" name="Footer Placeholder 1">
            <a:extLst>
              <a:ext uri="{FF2B5EF4-FFF2-40B4-BE49-F238E27FC236}">
                <a16:creationId xmlns:a16="http://schemas.microsoft.com/office/drawing/2014/main" id="{62E5A85F-087A-4CC6-7BDB-97399AA5CDBA}"/>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E868923F-33E3-2665-6005-3DB7B0192594}"/>
              </a:ext>
            </a:extLst>
          </p:cNvPr>
          <p:cNvSpPr>
            <a:spLocks noGrp="1"/>
          </p:cNvSpPr>
          <p:nvPr>
            <p:ph type="sldNum" sz="quarter" idx="12"/>
          </p:nvPr>
        </p:nvSpPr>
        <p:spPr/>
        <p:txBody>
          <a:bodyPr/>
          <a:lstStyle/>
          <a:p>
            <a:fld id="{AC82685A-BD3A-4230-8D85-804689F67293}" type="slidenum">
              <a:rPr lang="en-GB" smtClean="0"/>
              <a:t>20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anim calcmode="lin" valueType="num">
                                      <p:cBhvr additive="base">
                                        <p:cTn id="21"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600" b="0" i="0" dirty="0">
                <a:solidFill>
                  <a:schemeClr val="tx1">
                    <a:lumMod val="95000"/>
                    <a:lumOff val="5000"/>
                  </a:schemeClr>
                </a:solidFill>
                <a:effectLst/>
              </a:rPr>
              <a:t>The </a:t>
            </a:r>
            <a:r>
              <a:rPr lang="en-GB" sz="3600" b="1" i="0" dirty="0">
                <a:solidFill>
                  <a:schemeClr val="tx1">
                    <a:lumMod val="95000"/>
                    <a:lumOff val="5000"/>
                  </a:schemeClr>
                </a:solidFill>
                <a:effectLst/>
              </a:rPr>
              <a:t>CLI,</a:t>
            </a:r>
            <a:r>
              <a:rPr lang="en-GB" sz="3600" b="0" i="0" dirty="0">
                <a:solidFill>
                  <a:schemeClr val="tx1">
                    <a:lumMod val="95000"/>
                    <a:lumOff val="5000"/>
                  </a:schemeClr>
                </a:solidFill>
                <a:effectLst/>
              </a:rPr>
              <a:t> or </a:t>
            </a:r>
            <a:r>
              <a:rPr lang="en-GB" sz="3600" b="0" i="1" dirty="0">
                <a:solidFill>
                  <a:schemeClr val="tx1">
                    <a:lumMod val="95000"/>
                    <a:lumOff val="5000"/>
                  </a:schemeClr>
                </a:solidFill>
                <a:effectLst/>
              </a:rPr>
              <a:t>terminal mode window</a:t>
            </a:r>
            <a:r>
              <a:rPr lang="en-GB" sz="3600" b="0" i="0" dirty="0">
                <a:solidFill>
                  <a:schemeClr val="tx1">
                    <a:lumMod val="95000"/>
                    <a:lumOff val="5000"/>
                  </a:schemeClr>
                </a:solidFill>
                <a:effectLst/>
              </a:rPr>
              <a:t>, provides a </a:t>
            </a:r>
            <a:r>
              <a:rPr lang="en-GB" sz="3600" b="1" i="0" dirty="0">
                <a:solidFill>
                  <a:schemeClr val="tx1">
                    <a:lumMod val="95000"/>
                    <a:lumOff val="5000"/>
                  </a:schemeClr>
                </a:solidFill>
                <a:effectLst/>
              </a:rPr>
              <a:t>text-based interface</a:t>
            </a:r>
            <a:r>
              <a:rPr lang="en-GB" sz="3600" b="0" i="0" dirty="0">
                <a:solidFill>
                  <a:schemeClr val="tx1">
                    <a:lumMod val="95000"/>
                    <a:lumOff val="5000"/>
                  </a:schemeClr>
                </a:solidFill>
                <a:effectLst/>
              </a:rPr>
              <a:t> where users rely on the </a:t>
            </a:r>
            <a:r>
              <a:rPr lang="en-GB" sz="3600" b="1" i="0" dirty="0">
                <a:solidFill>
                  <a:schemeClr val="tx1">
                    <a:lumMod val="95000"/>
                    <a:lumOff val="5000"/>
                  </a:schemeClr>
                </a:solidFill>
                <a:effectLst/>
              </a:rPr>
              <a:t>traditional keyboard to enter specific commands, parameters and arguments related to specific tasks. </a:t>
            </a:r>
          </a:p>
          <a:p>
            <a:pPr marL="0" indent="0">
              <a:buNone/>
            </a:pP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dirty="0"/>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2" descr="Microsoft 900 Wireless Mouse and Keyboard 0">
            <a:extLst>
              <a:ext uri="{FF2B5EF4-FFF2-40B4-BE49-F238E27FC236}">
                <a16:creationId xmlns:a16="http://schemas.microsoft.com/office/drawing/2014/main" id="{0D575C5E-827E-3F72-3AC3-083CE4EF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858" y="3611657"/>
            <a:ext cx="4435302" cy="26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33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406575" y="1582374"/>
            <a:ext cx="7915492" cy="4936312"/>
          </a:xfrm>
        </p:spPr>
        <p:txBody>
          <a:bodyPr>
            <a:normAutofit/>
          </a:bodyPr>
          <a:lstStyle/>
          <a:p>
            <a:pPr marL="0" indent="0">
              <a:buNone/>
            </a:pPr>
            <a:r>
              <a:rPr lang="en-GB" sz="3200" b="0" i="0" dirty="0">
                <a:solidFill>
                  <a:schemeClr val="tx1">
                    <a:lumMod val="95000"/>
                    <a:lumOff val="5000"/>
                  </a:schemeClr>
                </a:solidFill>
                <a:effectLst/>
              </a:rPr>
              <a:t>The </a:t>
            </a:r>
            <a:r>
              <a:rPr lang="en-GB" sz="3200" b="1" i="0" dirty="0">
                <a:solidFill>
                  <a:schemeClr val="tx1">
                    <a:lumMod val="95000"/>
                    <a:lumOff val="5000"/>
                  </a:schemeClr>
                </a:solidFill>
                <a:effectLst/>
              </a:rPr>
              <a:t>GUI, or </a:t>
            </a:r>
            <a:r>
              <a:rPr lang="en-GB" sz="3200" b="1" i="1" dirty="0">
                <a:solidFill>
                  <a:schemeClr val="tx1">
                    <a:lumMod val="95000"/>
                    <a:lumOff val="5000"/>
                  </a:schemeClr>
                </a:solidFill>
                <a:effectLst/>
              </a:rPr>
              <a:t>desktop</a:t>
            </a:r>
            <a:r>
              <a:rPr lang="en-GB" sz="3200" b="0" i="0" dirty="0">
                <a:solidFill>
                  <a:schemeClr val="tx1">
                    <a:lumMod val="95000"/>
                    <a:lumOff val="5000"/>
                  </a:schemeClr>
                </a:solidFill>
                <a:effectLst/>
              </a:rPr>
              <a:t>, provides a visual interface based on </a:t>
            </a:r>
            <a:r>
              <a:rPr lang="en-GB" sz="3200" b="1" i="0" dirty="0">
                <a:solidFill>
                  <a:schemeClr val="tx1">
                    <a:lumMod val="95000"/>
                    <a:lumOff val="5000"/>
                  </a:schemeClr>
                </a:solidFill>
                <a:effectLst/>
              </a:rPr>
              <a:t>icons and symbols </a:t>
            </a:r>
            <a:r>
              <a:rPr lang="en-GB" sz="3200" b="0" i="0" dirty="0">
                <a:solidFill>
                  <a:schemeClr val="tx1">
                    <a:lumMod val="95000"/>
                    <a:lumOff val="5000"/>
                  </a:schemeClr>
                </a:solidFill>
                <a:effectLst/>
              </a:rPr>
              <a:t>where users rely on gestures delivered by </a:t>
            </a:r>
            <a:r>
              <a:rPr lang="en-GB" sz="3200" b="1" i="0" dirty="0">
                <a:solidFill>
                  <a:schemeClr val="tx1">
                    <a:lumMod val="95000"/>
                    <a:lumOff val="5000"/>
                  </a:schemeClr>
                </a:solidFill>
                <a:effectLst/>
              </a:rPr>
              <a:t>human interface devices, such as touchpads, touchscreens and mouse devices.</a:t>
            </a: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1028" name="Picture 4" descr="E207WFPC - Dell 20-inch Widescreen 1680 x 1050 at 60Hz Flat Panel LCD Monitor">
            <a:extLst>
              <a:ext uri="{FF2B5EF4-FFF2-40B4-BE49-F238E27FC236}">
                <a16:creationId xmlns:a16="http://schemas.microsoft.com/office/drawing/2014/main" id="{DE0CCB8A-4732-3BA9-4B97-B89865E1A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6" y="1866634"/>
            <a:ext cx="4709765" cy="399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010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a:bodyPr>
          <a:lstStyle/>
          <a:p>
            <a:r>
              <a:rPr lang="en-US" dirty="0"/>
              <a:t>File Extensions are also called File name extensions.</a:t>
            </a:r>
          </a:p>
          <a:p>
            <a:r>
              <a:rPr lang="en-US" dirty="0"/>
              <a:t>A file extension is the suffix at the end of a filename that indicates what type of file it is.</a:t>
            </a:r>
          </a:p>
          <a:p>
            <a:r>
              <a:rPr lang="en-US" dirty="0"/>
              <a:t>It is a set of characters that helps windows understand that what kind of information is in a file and what program should open it.</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5" name="Picture 4">
            <a:extLst>
              <a:ext uri="{FF2B5EF4-FFF2-40B4-BE49-F238E27FC236}">
                <a16:creationId xmlns:a16="http://schemas.microsoft.com/office/drawing/2014/main" id="{79296CEE-2518-7B52-F353-F8B555F815B1}"/>
              </a:ext>
            </a:extLst>
          </p:cNvPr>
          <p:cNvPicPr>
            <a:picLocks noChangeAspect="1"/>
          </p:cNvPicPr>
          <p:nvPr/>
        </p:nvPicPr>
        <p:blipFill>
          <a:blip r:embed="rId3"/>
          <a:stretch>
            <a:fillRect/>
          </a:stretch>
        </p:blipFill>
        <p:spPr>
          <a:xfrm>
            <a:off x="3159760" y="3807949"/>
            <a:ext cx="5422582" cy="2017858"/>
          </a:xfrm>
          <a:prstGeom prst="rect">
            <a:avLst/>
          </a:prstGeom>
        </p:spPr>
      </p:pic>
    </p:spTree>
    <p:extLst>
      <p:ext uri="{BB962C8B-B14F-4D97-AF65-F5344CB8AC3E}">
        <p14:creationId xmlns:p14="http://schemas.microsoft.com/office/powerpoint/2010/main" val="1936289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92500" lnSpcReduction="20000"/>
          </a:bodyPr>
          <a:lstStyle/>
          <a:p>
            <a:pPr marL="0" indent="0">
              <a:buNone/>
            </a:pPr>
            <a:r>
              <a:rPr lang="en-US" dirty="0"/>
              <a:t>.doc – Microsoft word document.</a:t>
            </a:r>
          </a:p>
          <a:p>
            <a:pPr marL="0" indent="0">
              <a:buNone/>
            </a:pPr>
            <a:r>
              <a:rPr lang="en-US" dirty="0"/>
              <a:t>.docx – Microsoft word open XML document</a:t>
            </a:r>
          </a:p>
          <a:p>
            <a:pPr marL="0" indent="0">
              <a:buNone/>
            </a:pPr>
            <a:r>
              <a:rPr lang="en-US" dirty="0"/>
              <a:t>.log – Log file</a:t>
            </a:r>
          </a:p>
          <a:p>
            <a:pPr marL="0" indent="0">
              <a:buNone/>
            </a:pPr>
            <a:r>
              <a:rPr lang="en-US" dirty="0"/>
              <a:t>.msg – Outlook mail message.</a:t>
            </a:r>
          </a:p>
          <a:p>
            <a:pPr marL="0" indent="0">
              <a:buNone/>
            </a:pPr>
            <a:r>
              <a:rPr lang="en-US" dirty="0"/>
              <a:t>.rtf – Rich Text file format</a:t>
            </a:r>
          </a:p>
          <a:p>
            <a:pPr marL="0" indent="0">
              <a:buNone/>
            </a:pPr>
            <a:r>
              <a:rPr lang="en-US" dirty="0"/>
              <a:t>.txt – Plain text file.</a:t>
            </a:r>
          </a:p>
          <a:p>
            <a:pPr marL="0" indent="0">
              <a:buNone/>
            </a:pPr>
            <a:r>
              <a:rPr lang="en-US" dirty="0"/>
              <a:t>.m4a – MPEG -5 Audio File.</a:t>
            </a:r>
          </a:p>
          <a:p>
            <a:pPr marL="0" indent="0">
              <a:buNone/>
            </a:pPr>
            <a:r>
              <a:rPr lang="en-US" dirty="0"/>
              <a:t>.mp3 – MP3 Audio file.</a:t>
            </a:r>
          </a:p>
          <a:p>
            <a:pPr marL="0" indent="0">
              <a:buNone/>
            </a:pPr>
            <a:r>
              <a:rPr lang="en-US" dirty="0"/>
              <a:t>.wav – WAVE audio file</a:t>
            </a:r>
          </a:p>
          <a:p>
            <a:pPr marL="0" indent="0">
              <a:buNone/>
            </a:pPr>
            <a:r>
              <a:rPr lang="en-US" dirty="0"/>
              <a:t>.</a:t>
            </a:r>
            <a:r>
              <a:rPr lang="en-US" dirty="0" err="1"/>
              <a:t>wma</a:t>
            </a:r>
            <a:r>
              <a:rPr lang="en-US" dirty="0"/>
              <a:t> – Windows Media Audio file.</a:t>
            </a:r>
          </a:p>
          <a:p>
            <a:pPr marL="0" indent="0">
              <a:buNone/>
            </a:pPr>
            <a:r>
              <a:rPr lang="en-US" dirty="0"/>
              <a:t>.</a:t>
            </a:r>
            <a:r>
              <a:rPr lang="en-US" dirty="0" err="1"/>
              <a:t>dat</a:t>
            </a:r>
            <a:r>
              <a:rPr lang="en-US" dirty="0"/>
              <a:t> – data file</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1203367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1" y="1517314"/>
            <a:ext cx="10334651" cy="4392533"/>
          </a:xfrm>
        </p:spPr>
        <p:txBody>
          <a:bodyPr>
            <a:normAutofit/>
          </a:bodyPr>
          <a:lstStyle/>
          <a:p>
            <a:r>
              <a:rPr lang="en-US" dirty="0"/>
              <a:t>Command Prompt is a </a:t>
            </a:r>
            <a:r>
              <a:rPr lang="en-US" b="1" dirty="0"/>
              <a:t>command line interpreter application </a:t>
            </a:r>
            <a:r>
              <a:rPr lang="en-US" dirty="0"/>
              <a:t>available in most Windows operating systems. </a:t>
            </a:r>
          </a:p>
          <a:p>
            <a:r>
              <a:rPr lang="en-US" dirty="0"/>
              <a:t>It's used to execute entered </a:t>
            </a:r>
            <a:r>
              <a:rPr lang="en-US" b="1" dirty="0"/>
              <a:t>commands</a:t>
            </a:r>
            <a:r>
              <a:rPr lang="en-US" dirty="0"/>
              <a:t>. </a:t>
            </a:r>
          </a:p>
          <a:p>
            <a:r>
              <a:rPr lang="en-US" dirty="0"/>
              <a:t>Most of those commands automate tasks via </a:t>
            </a:r>
            <a:r>
              <a:rPr lang="en-US" b="1" dirty="0"/>
              <a:t>scripts and batch files, perform advanced administrative functions</a:t>
            </a:r>
            <a:r>
              <a:rPr lang="en-US" dirty="0"/>
              <a:t>, and troubleshoot or solve certain kinds of Windows issues.</a:t>
            </a:r>
          </a:p>
          <a:p>
            <a:r>
              <a:rPr lang="en-US" dirty="0"/>
              <a:t>Command Prompt is officially called </a:t>
            </a:r>
            <a:r>
              <a:rPr lang="en-US" b="1" dirty="0"/>
              <a:t>Windows Command Processor</a:t>
            </a:r>
            <a:r>
              <a:rPr lang="en-US" dirty="0"/>
              <a:t>, but it's also sometimes referred to as ​the command shell or</a:t>
            </a:r>
            <a:r>
              <a:rPr lang="en-US" i="1" dirty="0"/>
              <a:t> </a:t>
            </a:r>
            <a:r>
              <a:rPr lang="en-US" dirty="0" err="1"/>
              <a:t>cmd</a:t>
            </a:r>
            <a:r>
              <a:rPr lang="en-US" dirty="0"/>
              <a:t> prompt</a:t>
            </a:r>
            <a:r>
              <a:rPr lang="en-US" b="1" i="1" dirty="0"/>
              <a:t>.</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83853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54820" y="-51684"/>
            <a:ext cx="11594969" cy="1325563"/>
          </a:xfrm>
        </p:spPr>
        <p:txBody>
          <a:bodyPr/>
          <a:lstStyle/>
          <a:p>
            <a:pPr algn="ctr"/>
            <a:r>
              <a:rPr lang="en-US" altLang="en-US" dirty="0">
                <a:solidFill>
                  <a:schemeClr val="bg1"/>
                </a:solidFill>
              </a:rPr>
              <a:t>Terms</a:t>
            </a:r>
          </a:p>
        </p:txBody>
      </p:sp>
      <p:sp>
        <p:nvSpPr>
          <p:cNvPr id="3" name="TextBox 2">
            <a:extLst>
              <a:ext uri="{FF2B5EF4-FFF2-40B4-BE49-F238E27FC236}">
                <a16:creationId xmlns:a16="http://schemas.microsoft.com/office/drawing/2014/main" id="{CDDAF3D9-AA93-4917-B81A-5D0C75597D90}"/>
              </a:ext>
            </a:extLst>
          </p:cNvPr>
          <p:cNvSpPr txBox="1"/>
          <p:nvPr/>
        </p:nvSpPr>
        <p:spPr>
          <a:xfrm>
            <a:off x="230156" y="1482224"/>
            <a:ext cx="10761565"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following terms are often used when describing an operating system (OS):</a:t>
            </a:r>
            <a:endParaRPr lang="pt-BR" sz="2400" dirty="0">
              <a:cs typeface="Arial" charset="0"/>
            </a:endParaRPr>
          </a:p>
          <a:p>
            <a:pPr marL="990575" lvl="1" indent="-380990">
              <a:buFont typeface="Arial" panose="020B0604020202020204" pitchFamily="34" charset="0"/>
              <a:buChar char="•"/>
            </a:pPr>
            <a:r>
              <a:rPr lang="en-US" sz="2400" b="1" dirty="0"/>
              <a:t>Multi-user</a:t>
            </a:r>
            <a:r>
              <a:rPr lang="en-US" sz="2400" dirty="0"/>
              <a:t> - </a:t>
            </a:r>
            <a:r>
              <a:rPr lang="en-US" sz="2400" b="1" i="1" dirty="0"/>
              <a:t>Two or more users have individual accounts </a:t>
            </a:r>
            <a:r>
              <a:rPr lang="en-US" sz="2400" dirty="0"/>
              <a:t>that allow them to </a:t>
            </a:r>
            <a:r>
              <a:rPr lang="en-US" sz="2400" i="1" dirty="0"/>
              <a:t>work with programs and peripheral devices at the same time.</a:t>
            </a:r>
            <a:endParaRPr lang="en-US" sz="2400" i="1" dirty="0">
              <a:cs typeface="Arial" charset="0"/>
            </a:endParaRPr>
          </a:p>
          <a:p>
            <a:pPr marL="990575" lvl="1" indent="-380990">
              <a:buFont typeface="Arial" panose="020B0604020202020204" pitchFamily="34" charset="0"/>
              <a:buChar char="•"/>
            </a:pPr>
            <a:r>
              <a:rPr lang="en-US" sz="2400" b="1" dirty="0"/>
              <a:t>Multitasking</a:t>
            </a:r>
            <a:r>
              <a:rPr lang="en-US" sz="2400" dirty="0"/>
              <a:t> - The computer is </a:t>
            </a:r>
            <a:r>
              <a:rPr lang="en-US" sz="2400" i="1" dirty="0"/>
              <a:t>capable of operating multiple applications at the same time.</a:t>
            </a:r>
            <a:endParaRPr lang="en-US" sz="2400" i="1" dirty="0">
              <a:cs typeface="Arial" charset="0"/>
            </a:endParaRPr>
          </a:p>
          <a:p>
            <a:pPr marL="990575" lvl="1" indent="-380990">
              <a:buFont typeface="Arial" panose="020B0604020202020204" pitchFamily="34" charset="0"/>
              <a:buChar char="•"/>
            </a:pPr>
            <a:r>
              <a:rPr lang="en-US" sz="2400" b="1" dirty="0"/>
              <a:t>Multiprocessing</a:t>
            </a:r>
            <a:r>
              <a:rPr lang="en-US" sz="2400" dirty="0"/>
              <a:t> - The operating system can </a:t>
            </a:r>
            <a:r>
              <a:rPr lang="en-US" sz="2400" i="1" dirty="0"/>
              <a:t>support two or more CPUs</a:t>
            </a:r>
            <a:r>
              <a:rPr lang="en-US" sz="2400" dirty="0"/>
              <a:t>.</a:t>
            </a:r>
            <a:endParaRPr lang="en-US" sz="2400" dirty="0">
              <a:cs typeface="Arial" charset="0"/>
            </a:endParaRPr>
          </a:p>
          <a:p>
            <a:pPr marL="990575" lvl="1" indent="-380990">
              <a:buFont typeface="Arial" panose="020B0604020202020204" pitchFamily="34" charset="0"/>
              <a:buChar char="•"/>
            </a:pPr>
            <a:r>
              <a:rPr lang="en-US" sz="2400" b="1" dirty="0"/>
              <a:t>Multithreading</a:t>
            </a:r>
            <a:r>
              <a:rPr lang="en-US" sz="2400" dirty="0"/>
              <a:t> - A </a:t>
            </a:r>
            <a:r>
              <a:rPr lang="en-US" sz="2400" i="1" dirty="0"/>
              <a:t>program can be broken into smaller parts that are loaded as needed by the operating system.</a:t>
            </a:r>
            <a:r>
              <a:rPr lang="en-US" sz="2400" dirty="0"/>
              <a:t> Multithreading allows different parts of a program to be run at the same time.</a:t>
            </a:r>
            <a:endParaRPr lang="en-US" sz="2400" dirty="0">
              <a:cs typeface="Arial" charset="0"/>
            </a:endParaRPr>
          </a:p>
          <a:p>
            <a:pPr marL="380990" indent="-380990">
              <a:buFont typeface="Arial"/>
              <a:buChar char="•"/>
            </a:pPr>
            <a:r>
              <a:rPr lang="en-US" sz="2400" dirty="0">
                <a:ea typeface="ＭＳ Ｐゴシック"/>
                <a:cs typeface="Arial"/>
              </a:rPr>
              <a:t>The OS boots the computer and </a:t>
            </a:r>
            <a:r>
              <a:rPr lang="en-US" sz="2400" b="1" dirty="0">
                <a:ea typeface="ＭＳ Ｐゴシック"/>
                <a:cs typeface="Arial"/>
              </a:rPr>
              <a:t>manages the file system</a:t>
            </a:r>
            <a:r>
              <a:rPr lang="en-US" sz="2400" dirty="0">
                <a:ea typeface="ＭＳ Ｐゴシック"/>
                <a:cs typeface="Arial"/>
              </a:rPr>
              <a:t>. Operating systems can support more than </a:t>
            </a:r>
            <a:r>
              <a:rPr lang="en-US" sz="2400" b="1" dirty="0">
                <a:ea typeface="ＭＳ Ｐゴシック"/>
                <a:cs typeface="Arial"/>
              </a:rPr>
              <a:t>one user, task, or CPU</a:t>
            </a:r>
            <a:r>
              <a:rPr lang="en-US" sz="2400" dirty="0">
                <a:ea typeface="ＭＳ Ｐゴシック"/>
                <a:cs typeface="Arial"/>
              </a:rPr>
              <a:t>.</a:t>
            </a:r>
          </a:p>
        </p:txBody>
      </p:sp>
    </p:spTree>
    <p:custDataLst>
      <p:tags r:id="rId1"/>
    </p:custDataLst>
    <p:extLst>
      <p:ext uri="{BB962C8B-B14F-4D97-AF65-F5344CB8AC3E}">
        <p14:creationId xmlns:p14="http://schemas.microsoft.com/office/powerpoint/2010/main" val="2342478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8494" y="0"/>
            <a:ext cx="11594969" cy="1325563"/>
          </a:xfrm>
        </p:spPr>
        <p:txBody>
          <a:bodyPr>
            <a:normAutofit/>
          </a:bodyPr>
          <a:lstStyle/>
          <a:p>
            <a:pPr algn="ctr"/>
            <a:r>
              <a:rPr lang="en-US" altLang="en-US" sz="4000" dirty="0">
                <a:solidFill>
                  <a:schemeClr val="bg1"/>
                </a:solidFill>
              </a:rPr>
              <a:t>Compatible System Software </a:t>
            </a:r>
            <a:br>
              <a:rPr lang="en-US" altLang="en-US" sz="4000" dirty="0">
                <a:solidFill>
                  <a:schemeClr val="bg1"/>
                </a:solidFill>
              </a:rPr>
            </a:br>
            <a:r>
              <a:rPr lang="en-US" altLang="en-US" sz="4000" dirty="0">
                <a:solidFill>
                  <a:schemeClr val="bg1"/>
                </a:solidFill>
              </a:rPr>
              <a:t>and Hardware Requirements</a:t>
            </a:r>
          </a:p>
        </p:txBody>
      </p:sp>
      <p:sp>
        <p:nvSpPr>
          <p:cNvPr id="2" name="TextBox 1">
            <a:extLst>
              <a:ext uri="{FF2B5EF4-FFF2-40B4-BE49-F238E27FC236}">
                <a16:creationId xmlns:a16="http://schemas.microsoft.com/office/drawing/2014/main" id="{4B17525B-AE96-44C4-AF28-5FF6B1C8027E}"/>
              </a:ext>
            </a:extLst>
          </p:cNvPr>
          <p:cNvSpPr txBox="1"/>
          <p:nvPr/>
        </p:nvSpPr>
        <p:spPr>
          <a:xfrm>
            <a:off x="310209" y="1444533"/>
            <a:ext cx="11216793" cy="2708434"/>
          </a:xfrm>
          <a:prstGeom prst="rect">
            <a:avLst/>
          </a:prstGeom>
          <a:noFill/>
        </p:spPr>
        <p:txBody>
          <a:bodyPr wrap="square" lIns="121920" tIns="60960" rIns="121920" bIns="60960" rtlCol="0" anchor="t">
            <a:spAutoFit/>
          </a:bodyPr>
          <a:lstStyle/>
          <a:p>
            <a:pPr marL="380990" indent="-380990">
              <a:buFont typeface="Arial"/>
              <a:buChar char="•"/>
            </a:pPr>
            <a:r>
              <a:rPr lang="en-US" sz="2400" dirty="0">
                <a:latin typeface="Arial"/>
                <a:ea typeface="ＭＳ Ｐゴシック"/>
                <a:cs typeface="Arial"/>
              </a:rPr>
              <a:t>These are some guidelines to help determine the best OS for a customer:</a:t>
            </a:r>
            <a:endParaRPr lang="en-US" sz="3200" dirty="0">
              <a:latin typeface="Arial"/>
              <a:ea typeface="ＭＳ Ｐゴシック"/>
              <a:cs typeface="Arial"/>
            </a:endParaRPr>
          </a:p>
          <a:p>
            <a:pPr marL="990575" lvl="1" indent="-380990">
              <a:buFont typeface="Arial" panose="020B0604020202020204" pitchFamily="34" charset="0"/>
              <a:buChar char="•"/>
            </a:pPr>
            <a:r>
              <a:rPr lang="en-US" sz="2400" b="1" dirty="0"/>
              <a:t>Does the customer use off-the-shelf applications for this computer?</a:t>
            </a:r>
            <a:r>
              <a:rPr lang="en-US" sz="2400" dirty="0"/>
              <a:t> Off-the-shelf applications specify a list of compatible operating systems on the application package.</a:t>
            </a:r>
            <a:endParaRPr lang="en-US" sz="2400" dirty="0">
              <a:cs typeface="Arial" charset="0"/>
            </a:endParaRPr>
          </a:p>
          <a:p>
            <a:pPr marL="990575" lvl="1" indent="-380990">
              <a:buFont typeface="Arial" panose="020B0604020202020204" pitchFamily="34" charset="0"/>
              <a:buChar char="•"/>
            </a:pPr>
            <a:r>
              <a:rPr lang="en-US" sz="2400" b="1" dirty="0"/>
              <a:t>Does the customer use </a:t>
            </a:r>
            <a:r>
              <a:rPr lang="en-US" sz="2400" b="1" dirty="0" err="1"/>
              <a:t>customised</a:t>
            </a:r>
            <a:r>
              <a:rPr lang="en-US" sz="2400" b="1" dirty="0"/>
              <a:t> applications that were programmed specifically for the customer?</a:t>
            </a:r>
            <a:r>
              <a:rPr lang="en-US" sz="2400" dirty="0"/>
              <a:t> If the customer is using a </a:t>
            </a:r>
            <a:r>
              <a:rPr lang="en-US" sz="2400" dirty="0" err="1"/>
              <a:t>customised</a:t>
            </a:r>
            <a:r>
              <a:rPr lang="en-US" sz="2400" dirty="0"/>
              <a:t> application, the programmer of that application specifies which OS to use.</a:t>
            </a:r>
            <a:endParaRPr lang="en-US" sz="2400" dirty="0">
              <a:cs typeface="Arial" charset="0"/>
            </a:endParaRPr>
          </a:p>
        </p:txBody>
      </p:sp>
      <p:pic>
        <p:nvPicPr>
          <p:cNvPr id="5" name="Picture 4" descr="Image represents 3 operating systems: Windows, Ubuntu, and OS X" title="Operating systems">
            <a:extLst>
              <a:ext uri="{FF2B5EF4-FFF2-40B4-BE49-F238E27FC236}">
                <a16:creationId xmlns:a16="http://schemas.microsoft.com/office/drawing/2014/main" id="{B51B5FB3-C9F8-4ED0-AAD3-922D1A770F5F}"/>
              </a:ext>
            </a:extLst>
          </p:cNvPr>
          <p:cNvPicPr>
            <a:picLocks noChangeAspect="1"/>
          </p:cNvPicPr>
          <p:nvPr/>
        </p:nvPicPr>
        <p:blipFill>
          <a:blip r:embed="rId4"/>
          <a:stretch>
            <a:fillRect/>
          </a:stretch>
        </p:blipFill>
        <p:spPr>
          <a:xfrm>
            <a:off x="4353808" y="4530928"/>
            <a:ext cx="4164253" cy="1780107"/>
          </a:xfrm>
          <a:prstGeom prst="rect">
            <a:avLst/>
          </a:prstGeom>
        </p:spPr>
      </p:pic>
    </p:spTree>
    <p:custDataLst>
      <p:tags r:id="rId1"/>
    </p:custDataLst>
    <p:extLst>
      <p:ext uri="{BB962C8B-B14F-4D97-AF65-F5344CB8AC3E}">
        <p14:creationId xmlns:p14="http://schemas.microsoft.com/office/powerpoint/2010/main" val="935268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29248" y="0"/>
            <a:ext cx="11594969" cy="1325563"/>
          </a:xfrm>
        </p:spPr>
        <p:txBody>
          <a:bodyPr>
            <a:normAutofit/>
          </a:bodyPr>
          <a:lstStyle/>
          <a:p>
            <a:pPr algn="ctr"/>
            <a:r>
              <a:rPr lang="en-US" altLang="en-US" dirty="0">
                <a:solidFill>
                  <a:schemeClr val="bg1"/>
                </a:solidFill>
              </a:rPr>
              <a:t>Minimum Hardware </a:t>
            </a:r>
            <a:br>
              <a:rPr lang="en-US" altLang="en-US" dirty="0">
                <a:solidFill>
                  <a:schemeClr val="bg1"/>
                </a:solidFill>
              </a:rPr>
            </a:br>
            <a:r>
              <a:rPr lang="en-US" altLang="en-US" dirty="0">
                <a:solidFill>
                  <a:schemeClr val="bg1"/>
                </a:solidFill>
              </a:rPr>
              <a:t>Requirements and Compatibility with OS</a:t>
            </a:r>
          </a:p>
        </p:txBody>
      </p:sp>
      <p:graphicFrame>
        <p:nvGraphicFramePr>
          <p:cNvPr id="4" name="Table 3">
            <a:extLst>
              <a:ext uri="{FF2B5EF4-FFF2-40B4-BE49-F238E27FC236}">
                <a16:creationId xmlns:a16="http://schemas.microsoft.com/office/drawing/2014/main" id="{B92EBCDF-E2BF-E2F3-D6CE-B862A9D50AEC}"/>
              </a:ext>
            </a:extLst>
          </p:cNvPr>
          <p:cNvGraphicFramePr>
            <a:graphicFrameLocks noGrp="1"/>
          </p:cNvGraphicFramePr>
          <p:nvPr>
            <p:extLst>
              <p:ext uri="{D42A27DB-BD31-4B8C-83A1-F6EECF244321}">
                <p14:modId xmlns:p14="http://schemas.microsoft.com/office/powerpoint/2010/main" val="2398610278"/>
              </p:ext>
            </p:extLst>
          </p:nvPr>
        </p:nvGraphicFramePr>
        <p:xfrm>
          <a:off x="509364" y="1736746"/>
          <a:ext cx="10181138" cy="3701286"/>
        </p:xfrm>
        <a:graphic>
          <a:graphicData uri="http://schemas.openxmlformats.org/drawingml/2006/table">
            <a:tbl>
              <a:tblPr firstRow="1" firstCol="1" bandRow="1">
                <a:tableStyleId>{5C22544A-7EE6-4342-B048-85BDC9FD1C3A}</a:tableStyleId>
              </a:tblPr>
              <a:tblGrid>
                <a:gridCol w="1779704">
                  <a:extLst>
                    <a:ext uri="{9D8B030D-6E8A-4147-A177-3AD203B41FA5}">
                      <a16:colId xmlns:a16="http://schemas.microsoft.com/office/drawing/2014/main" val="2292897606"/>
                    </a:ext>
                  </a:extLst>
                </a:gridCol>
                <a:gridCol w="4565864">
                  <a:extLst>
                    <a:ext uri="{9D8B030D-6E8A-4147-A177-3AD203B41FA5}">
                      <a16:colId xmlns:a16="http://schemas.microsoft.com/office/drawing/2014/main" val="4236794611"/>
                    </a:ext>
                  </a:extLst>
                </a:gridCol>
                <a:gridCol w="3835570">
                  <a:extLst>
                    <a:ext uri="{9D8B030D-6E8A-4147-A177-3AD203B41FA5}">
                      <a16:colId xmlns:a16="http://schemas.microsoft.com/office/drawing/2014/main" val="3317263959"/>
                    </a:ext>
                  </a:extLst>
                </a:gridCol>
              </a:tblGrid>
              <a:tr h="523129">
                <a:tc>
                  <a:txBody>
                    <a:bodyPr/>
                    <a:lstStyle/>
                    <a:p>
                      <a:pPr>
                        <a:lnSpc>
                          <a:spcPct val="107000"/>
                        </a:lnSpc>
                        <a:spcAft>
                          <a:spcPts val="800"/>
                        </a:spcAft>
                      </a:pPr>
                      <a:r>
                        <a:rPr lang="en-GB" sz="1800" kern="100" dirty="0">
                          <a:effectLst/>
                        </a:rPr>
                        <a:t>Component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11</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10</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968936731"/>
                  </a:ext>
                </a:extLst>
              </a:tr>
              <a:tr h="523129">
                <a:tc>
                  <a:txBody>
                    <a:bodyPr/>
                    <a:lstStyle/>
                    <a:p>
                      <a:pPr>
                        <a:lnSpc>
                          <a:spcPct val="107000"/>
                        </a:lnSpc>
                        <a:spcAft>
                          <a:spcPts val="800"/>
                        </a:spcAft>
                      </a:pPr>
                      <a:r>
                        <a:rPr lang="en-GB" sz="1800" kern="100" dirty="0">
                          <a:effectLst/>
                        </a:rPr>
                        <a:t>Processor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 GHz or faster,  with 2 or more cores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GHz or faster</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712445043"/>
                  </a:ext>
                </a:extLst>
              </a:tr>
              <a:tr h="523129">
                <a:tc>
                  <a:txBody>
                    <a:bodyPr/>
                    <a:lstStyle/>
                    <a:p>
                      <a:pPr>
                        <a:lnSpc>
                          <a:spcPct val="107000"/>
                        </a:lnSpc>
                        <a:spcAft>
                          <a:spcPts val="800"/>
                        </a:spcAft>
                      </a:pPr>
                      <a:r>
                        <a:rPr lang="en-GB" sz="1800" kern="100">
                          <a:effectLst/>
                        </a:rPr>
                        <a:t>RAM</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GB for 32-bit or 2 GB for 64-bit</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642911923"/>
                  </a:ext>
                </a:extLst>
              </a:tr>
              <a:tr h="523129">
                <a:tc>
                  <a:txBody>
                    <a:bodyPr/>
                    <a:lstStyle/>
                    <a:p>
                      <a:pPr>
                        <a:lnSpc>
                          <a:spcPct val="107000"/>
                        </a:lnSpc>
                        <a:spcAft>
                          <a:spcPts val="800"/>
                        </a:spcAft>
                      </a:pPr>
                      <a:r>
                        <a:rPr lang="en-GB" sz="1800" kern="100">
                          <a:effectLst/>
                        </a:rPr>
                        <a:t>Hard drive space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err="1">
                          <a:effectLst/>
                        </a:rPr>
                        <a:t>Atleast</a:t>
                      </a:r>
                      <a:r>
                        <a:rPr lang="en-GB" sz="1800" kern="100" dirty="0">
                          <a:effectLst/>
                        </a:rPr>
                        <a:t> 64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16 GB for 32-bit or 20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682198166"/>
                  </a:ext>
                </a:extLst>
              </a:tr>
              <a:tr h="1015743">
                <a:tc>
                  <a:txBody>
                    <a:bodyPr/>
                    <a:lstStyle/>
                    <a:p>
                      <a:pPr>
                        <a:lnSpc>
                          <a:spcPct val="107000"/>
                        </a:lnSpc>
                        <a:spcAft>
                          <a:spcPts val="800"/>
                        </a:spcAft>
                      </a:pPr>
                      <a:r>
                        <a:rPr lang="en-GB" sz="1800" kern="100">
                          <a:effectLst/>
                        </a:rPr>
                        <a:t>Display</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High definition (720p) display greater than 9" diagonally, 8 bits per colour channel</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800x600 display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400051546"/>
                  </a:ext>
                </a:extLst>
              </a:tr>
              <a:tr h="0">
                <a:tc>
                  <a:txBody>
                    <a:bodyPr/>
                    <a:lstStyle/>
                    <a:p>
                      <a:pPr>
                        <a:lnSpc>
                          <a:spcPct val="107000"/>
                        </a:lnSpc>
                        <a:spcAft>
                          <a:spcPts val="800"/>
                        </a:spcAft>
                      </a:pPr>
                      <a:r>
                        <a:rPr lang="en-GB" sz="1800" kern="100">
                          <a:effectLst/>
                        </a:rPr>
                        <a:t>Internet connection</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Necessary to perform updates and some features</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Necessary to perform updates and some features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549194610"/>
                  </a:ext>
                </a:extLst>
              </a:tr>
            </a:tbl>
          </a:graphicData>
        </a:graphic>
      </p:graphicFrame>
    </p:spTree>
    <p:custDataLst>
      <p:tags r:id="rId1"/>
    </p:custDataLst>
    <p:extLst>
      <p:ext uri="{BB962C8B-B14F-4D97-AF65-F5344CB8AC3E}">
        <p14:creationId xmlns:p14="http://schemas.microsoft.com/office/powerpoint/2010/main" val="1205754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39881" y="0"/>
            <a:ext cx="11594969" cy="1325563"/>
          </a:xfrm>
        </p:spPr>
        <p:txBody>
          <a:bodyPr/>
          <a:lstStyle/>
          <a:p>
            <a:pPr algn="ctr"/>
            <a:r>
              <a:rPr lang="en-US" altLang="en-US" dirty="0">
                <a:solidFill>
                  <a:schemeClr val="bg1"/>
                </a:solidFill>
              </a:rPr>
              <a:t>Checking OS Compatibility</a:t>
            </a:r>
          </a:p>
        </p:txBody>
      </p:sp>
      <p:sp>
        <p:nvSpPr>
          <p:cNvPr id="4" name="TextBox 3">
            <a:extLst>
              <a:ext uri="{FF2B5EF4-FFF2-40B4-BE49-F238E27FC236}">
                <a16:creationId xmlns:a16="http://schemas.microsoft.com/office/drawing/2014/main" id="{6DBA5563-38D9-4BC5-B01B-7465E07C5304}"/>
              </a:ext>
            </a:extLst>
          </p:cNvPr>
          <p:cNvSpPr txBox="1"/>
          <p:nvPr/>
        </p:nvSpPr>
        <p:spPr>
          <a:xfrm>
            <a:off x="382031" y="1376204"/>
            <a:ext cx="11274903" cy="3816429"/>
          </a:xfrm>
          <a:prstGeom prst="rect">
            <a:avLst/>
          </a:prstGeom>
          <a:noFill/>
        </p:spPr>
        <p:txBody>
          <a:bodyPr wrap="square" lIns="121920" tIns="60960" rIns="121920" bIns="60960" rtlCol="0" anchor="t">
            <a:spAutoFit/>
          </a:bodyPr>
          <a:lstStyle/>
          <a:p>
            <a:pPr marL="228594" indent="-228594">
              <a:buFont typeface="Arial" panose="020B0604020202020204" pitchFamily="34" charset="0"/>
              <a:buChar char="•"/>
            </a:pPr>
            <a:r>
              <a:rPr lang="en-US" sz="2400" i="1" dirty="0"/>
              <a:t>Upgraded OS periodically </a:t>
            </a:r>
            <a:r>
              <a:rPr lang="en-US" sz="2400" dirty="0"/>
              <a:t>to remain compatible with the latest hardware and software. </a:t>
            </a:r>
          </a:p>
          <a:p>
            <a:pPr marL="228594" indent="-228594">
              <a:buFont typeface="Arial" panose="020B0604020202020204" pitchFamily="34" charset="0"/>
              <a:buChar char="•"/>
            </a:pPr>
            <a:r>
              <a:rPr lang="en-US" sz="2400" dirty="0">
                <a:ea typeface="ＭＳ Ｐゴシック"/>
                <a:cs typeface="Arial"/>
              </a:rPr>
              <a:t>It is also necessary to </a:t>
            </a:r>
            <a:r>
              <a:rPr lang="en-US" sz="2400" i="1" dirty="0">
                <a:ea typeface="ＭＳ Ｐゴシック"/>
                <a:cs typeface="Arial"/>
              </a:rPr>
              <a:t>upgrade an OS when a manufacturer stops supporting it. </a:t>
            </a:r>
          </a:p>
          <a:p>
            <a:pPr marL="228594" indent="-228594">
              <a:buFont typeface="Arial" panose="020B0604020202020204" pitchFamily="34" charset="0"/>
              <a:buChar char="•"/>
            </a:pPr>
            <a:r>
              <a:rPr lang="en-US" sz="2400" dirty="0">
                <a:ea typeface="ＭＳ Ｐゴシック"/>
                <a:cs typeface="Arial"/>
              </a:rPr>
              <a:t>Upgrading an OS can </a:t>
            </a:r>
            <a:r>
              <a:rPr lang="en-US" sz="2400" i="1" dirty="0">
                <a:ea typeface="ＭＳ Ｐゴシック"/>
                <a:cs typeface="Arial"/>
              </a:rPr>
              <a:t>increase performance.</a:t>
            </a:r>
            <a:endParaRPr lang="en-US" sz="3200" i="1" dirty="0">
              <a:cs typeface="Arial" charset="0"/>
            </a:endParaRPr>
          </a:p>
          <a:p>
            <a:pPr marL="228594" indent="-228594">
              <a:buFont typeface="Arial" panose="020B0604020202020204" pitchFamily="34" charset="0"/>
              <a:buChar char="•"/>
            </a:pPr>
            <a:r>
              <a:rPr lang="en-US" sz="2400" i="1" dirty="0">
                <a:ea typeface="ＭＳ Ｐゴシック"/>
                <a:cs typeface="Arial"/>
              </a:rPr>
              <a:t>New hardware products </a:t>
            </a:r>
            <a:r>
              <a:rPr lang="en-US" sz="2400" dirty="0">
                <a:ea typeface="ＭＳ Ｐゴシック"/>
                <a:cs typeface="Arial"/>
              </a:rPr>
              <a:t>often require that the </a:t>
            </a:r>
            <a:r>
              <a:rPr lang="en-US" sz="2400" i="1" dirty="0">
                <a:ea typeface="ＭＳ Ｐゴシック"/>
                <a:cs typeface="Arial"/>
              </a:rPr>
              <a:t>latest OS version be installed to operate correctly. </a:t>
            </a:r>
            <a:endParaRPr lang="en-US" sz="3200" i="1" dirty="0">
              <a:cs typeface="Arial"/>
            </a:endParaRPr>
          </a:p>
          <a:p>
            <a:pPr marL="228594" indent="-228594">
              <a:buFont typeface="Arial" panose="020B0604020202020204" pitchFamily="34" charset="0"/>
              <a:buChar char="•"/>
            </a:pPr>
            <a:r>
              <a:rPr lang="en-US" sz="2400" dirty="0">
                <a:ea typeface="ＭＳ Ｐゴシック"/>
                <a:cs typeface="Arial"/>
              </a:rPr>
              <a:t>Before upgrading the operating system, </a:t>
            </a:r>
            <a:r>
              <a:rPr lang="en-US" sz="2400" i="1" dirty="0">
                <a:ea typeface="ＭＳ Ｐゴシック"/>
                <a:cs typeface="Arial"/>
              </a:rPr>
              <a:t>check the minimum hardware requirements of the new OS to ensure that it can be installed successfully on the computer.</a:t>
            </a:r>
            <a:endParaRPr lang="en-US" sz="3200" i="1" dirty="0">
              <a:ea typeface="ＭＳ Ｐゴシック"/>
              <a:cs typeface="Arial"/>
            </a:endParaRPr>
          </a:p>
          <a:p>
            <a:pPr marL="228594" indent="-228594">
              <a:buFont typeface="Arial" panose="020B0604020202020204" pitchFamily="34" charset="0"/>
              <a:buChar char="•"/>
            </a:pPr>
            <a:endParaRPr lang="en-US" sz="2400" dirty="0">
              <a:cs typeface="Arial"/>
            </a:endParaRPr>
          </a:p>
          <a:p>
            <a:pPr marL="228594" indent="-228594">
              <a:buFont typeface="Arial" panose="020B0604020202020204" pitchFamily="34" charset="0"/>
              <a:buChar char="•"/>
            </a:pPr>
            <a:r>
              <a:rPr lang="en-US" sz="2400" b="1" dirty="0">
                <a:ea typeface="ＭＳ Ｐゴシック"/>
                <a:cs typeface="Arial"/>
              </a:rPr>
              <a:t>Note</a:t>
            </a:r>
            <a:r>
              <a:rPr lang="en-US" sz="2400" dirty="0">
                <a:ea typeface="ＭＳ Ｐゴシック"/>
                <a:cs typeface="Arial"/>
              </a:rPr>
              <a:t>: When newer versions of an OS are released, support for older versions is eventually withdrawn</a:t>
            </a:r>
            <a:r>
              <a:rPr lang="en-US" sz="1867" dirty="0">
                <a:latin typeface="Arial"/>
                <a:ea typeface="ＭＳ Ｐゴシック"/>
                <a:cs typeface="Arial"/>
              </a:rPr>
              <a:t>.</a:t>
            </a:r>
          </a:p>
        </p:txBody>
      </p:sp>
    </p:spTree>
    <p:custDataLst>
      <p:tags r:id="rId1"/>
    </p:custDataLst>
    <p:extLst>
      <p:ext uri="{BB962C8B-B14F-4D97-AF65-F5344CB8AC3E}">
        <p14:creationId xmlns:p14="http://schemas.microsoft.com/office/powerpoint/2010/main" val="441508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5332" y="0"/>
            <a:ext cx="11594969" cy="1325563"/>
          </a:xfrm>
        </p:spPr>
        <p:txBody>
          <a:bodyPr/>
          <a:lstStyle/>
          <a:p>
            <a:pPr algn="ctr"/>
            <a:r>
              <a:rPr lang="en-US" altLang="en-US" dirty="0">
                <a:solidFill>
                  <a:schemeClr val="bg1"/>
                </a:solidFill>
              </a:rPr>
              <a:t>Windows OS Upgrades</a:t>
            </a:r>
          </a:p>
        </p:txBody>
      </p:sp>
      <p:sp>
        <p:nvSpPr>
          <p:cNvPr id="4" name="TextBox 3">
            <a:extLst>
              <a:ext uri="{FF2B5EF4-FFF2-40B4-BE49-F238E27FC236}">
                <a16:creationId xmlns:a16="http://schemas.microsoft.com/office/drawing/2014/main" id="{6DBA5563-38D9-4BC5-B01B-7465E07C5304}"/>
              </a:ext>
            </a:extLst>
          </p:cNvPr>
          <p:cNvSpPr txBox="1"/>
          <p:nvPr/>
        </p:nvSpPr>
        <p:spPr>
          <a:xfrm>
            <a:off x="195331" y="1218807"/>
            <a:ext cx="6371165" cy="5293757"/>
          </a:xfrm>
          <a:prstGeom prst="rect">
            <a:avLst/>
          </a:prstGeom>
          <a:noFill/>
        </p:spPr>
        <p:txBody>
          <a:bodyPr wrap="square" lIns="121920" tIns="60960" rIns="121920" bIns="60960" rtlCol="0" anchor="t">
            <a:spAutoFit/>
          </a:bodyPr>
          <a:lstStyle/>
          <a:p>
            <a:pPr marL="380990" indent="-380990">
              <a:buFont typeface="Arial" panose="020B0604020202020204" pitchFamily="34" charset="0"/>
              <a:buChar char="•"/>
            </a:pPr>
            <a:r>
              <a:rPr lang="en-US" sz="2400" dirty="0">
                <a:ea typeface="ＭＳ Ｐゴシック"/>
                <a:cs typeface="Arial"/>
              </a:rPr>
              <a:t>The version of an OS determines available upgrade options. </a:t>
            </a:r>
            <a:endParaRPr lang="pt-BR" sz="2400" dirty="0">
              <a:ea typeface="ＭＳ Ｐゴシック"/>
              <a:cs typeface="Arial"/>
            </a:endParaRPr>
          </a:p>
          <a:p>
            <a:pPr marL="380990" indent="-380990">
              <a:buFont typeface="Arial" panose="020B0604020202020204" pitchFamily="34" charset="0"/>
              <a:buChar char="•"/>
            </a:pPr>
            <a:r>
              <a:rPr lang="en-US" sz="2400" dirty="0">
                <a:ea typeface="ＭＳ Ｐゴシック"/>
                <a:cs typeface="Arial"/>
              </a:rPr>
              <a:t>A 32-bit OS cannot be upgraded to a 64-bit OS. </a:t>
            </a:r>
          </a:p>
          <a:p>
            <a:pPr marL="380990" indent="-380990">
              <a:buFont typeface="Arial" panose="020B0604020202020204" pitchFamily="34" charset="0"/>
              <a:buChar char="•"/>
            </a:pPr>
            <a:r>
              <a:rPr lang="en-US" sz="2400" dirty="0">
                <a:ea typeface="ＭＳ Ｐゴシック"/>
                <a:cs typeface="Arial"/>
              </a:rPr>
              <a:t>Windows 7 and Windows 8 can be upgraded to Windows 10, but Windows Vista and Windows XP cannot.</a:t>
            </a:r>
          </a:p>
          <a:p>
            <a:pPr marL="380990" indent="-380990">
              <a:buFont typeface="Arial" panose="020B0604020202020204" pitchFamily="34" charset="0"/>
              <a:buChar char="•"/>
            </a:pPr>
            <a:r>
              <a:rPr lang="en-US" sz="2400" dirty="0">
                <a:ea typeface="ＭＳ Ｐゴシック"/>
                <a:cs typeface="Arial"/>
              </a:rPr>
              <a:t>To upgrade Windows 7 or Windows 8 to Windows 10, use the Windows 10 Update Assistant available on the Download Windows 10 website. </a:t>
            </a:r>
          </a:p>
          <a:p>
            <a:pPr marL="380990" indent="-380990">
              <a:buFont typeface="Arial" panose="020B0604020202020204" pitchFamily="34" charset="0"/>
              <a:buChar char="•"/>
            </a:pPr>
            <a:r>
              <a:rPr lang="en-US" sz="2400" dirty="0">
                <a:ea typeface="ＭＳ Ｐゴシック"/>
                <a:cs typeface="Arial"/>
              </a:rPr>
              <a:t>Computers running Windows XP or Windows Vista do not have an upgrade path to Windows 10 and require a clean installation.</a:t>
            </a:r>
            <a:endParaRPr lang="en-US" sz="2400" dirty="0">
              <a:cs typeface="Arial"/>
            </a:endParaRPr>
          </a:p>
        </p:txBody>
      </p:sp>
      <p:pic>
        <p:nvPicPr>
          <p:cNvPr id="2" name="Picture 1" descr="The image is a screenshot of the Download Windows 10 web site. Choices on the web site are to click a button to update to the latest version of Windows 10 by using the Update Assistant or to click a button to download a tool to create Windows 10 installation media." title="Download Windows 10">
            <a:extLst>
              <a:ext uri="{FF2B5EF4-FFF2-40B4-BE49-F238E27FC236}">
                <a16:creationId xmlns:a16="http://schemas.microsoft.com/office/drawing/2014/main" id="{128DE634-A8AE-4BC7-BAAE-BC9A2173535A}"/>
              </a:ext>
            </a:extLst>
          </p:cNvPr>
          <p:cNvPicPr>
            <a:picLocks noChangeAspect="1"/>
          </p:cNvPicPr>
          <p:nvPr/>
        </p:nvPicPr>
        <p:blipFill>
          <a:blip r:embed="rId4"/>
          <a:stretch>
            <a:fillRect/>
          </a:stretch>
        </p:blipFill>
        <p:spPr>
          <a:xfrm>
            <a:off x="6621866" y="1933127"/>
            <a:ext cx="5482337" cy="4030000"/>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819220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998" y="0"/>
            <a:ext cx="11594969" cy="1325563"/>
          </a:xfrm>
        </p:spPr>
        <p:txBody>
          <a:bodyPr/>
          <a:lstStyle/>
          <a:p>
            <a:pPr algn="ctr"/>
            <a:r>
              <a:rPr lang="en-US" altLang="en-US" dirty="0">
                <a:solidFill>
                  <a:schemeClr val="bg1"/>
                </a:solidFill>
              </a:rPr>
              <a:t>Storage Device Types</a:t>
            </a:r>
          </a:p>
        </p:txBody>
      </p:sp>
      <p:sp>
        <p:nvSpPr>
          <p:cNvPr id="5" name="TextBox 4">
            <a:extLst>
              <a:ext uri="{FF2B5EF4-FFF2-40B4-BE49-F238E27FC236}">
                <a16:creationId xmlns:a16="http://schemas.microsoft.com/office/drawing/2014/main" id="{5EE593CF-762C-491F-85D9-A56A44EE0EC6}"/>
              </a:ext>
            </a:extLst>
          </p:cNvPr>
          <p:cNvSpPr txBox="1"/>
          <p:nvPr/>
        </p:nvSpPr>
        <p:spPr>
          <a:xfrm>
            <a:off x="298" y="1223016"/>
            <a:ext cx="5696012" cy="4555093"/>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a:t>
            </a:r>
            <a:r>
              <a:rPr lang="en-US" sz="2400" b="1" dirty="0"/>
              <a:t>two most common types of data storage devices</a:t>
            </a:r>
            <a:r>
              <a:rPr lang="en-US" sz="2400" dirty="0"/>
              <a:t> used today are </a:t>
            </a:r>
            <a:r>
              <a:rPr lang="en-US" sz="2400" b="1" dirty="0"/>
              <a:t>hard disk drives</a:t>
            </a:r>
            <a:r>
              <a:rPr lang="en-US" sz="2400" dirty="0"/>
              <a:t> and flash memory-based drives such as </a:t>
            </a:r>
            <a:r>
              <a:rPr lang="en-US" sz="2400" b="1" dirty="0"/>
              <a:t>solid-state hard drives </a:t>
            </a:r>
            <a:r>
              <a:rPr lang="en-US" sz="2400" dirty="0"/>
              <a:t>and USB drives.</a:t>
            </a:r>
            <a:endParaRPr lang="pt-BR" sz="2400" dirty="0"/>
          </a:p>
          <a:p>
            <a:pPr marL="380990" indent="-380990">
              <a:buFont typeface="Arial"/>
              <a:buChar char="•"/>
            </a:pPr>
            <a:r>
              <a:rPr lang="en-US" sz="2400" dirty="0">
                <a:ea typeface="ＭＳ Ｐゴシック"/>
                <a:cs typeface="Arial"/>
              </a:rPr>
              <a:t>When the </a:t>
            </a:r>
            <a:r>
              <a:rPr lang="en-US" sz="2400" b="1" dirty="0">
                <a:ea typeface="ＭＳ Ｐゴシック"/>
                <a:cs typeface="Arial"/>
              </a:rPr>
              <a:t>storage device type has been chosen,</a:t>
            </a:r>
            <a:r>
              <a:rPr lang="en-US" sz="2400" dirty="0">
                <a:ea typeface="ＭＳ Ｐゴシック"/>
                <a:cs typeface="Arial"/>
              </a:rPr>
              <a:t> it must be </a:t>
            </a:r>
            <a:r>
              <a:rPr lang="en-US" sz="2400" b="1" dirty="0">
                <a:ea typeface="ＭＳ Ｐゴシック"/>
                <a:cs typeface="Arial"/>
              </a:rPr>
              <a:t>prepared to receive the new operating system. </a:t>
            </a:r>
          </a:p>
          <a:p>
            <a:pPr marL="380990" indent="-380990">
              <a:buFont typeface="Arial"/>
              <a:buChar char="•"/>
            </a:pPr>
            <a:r>
              <a:rPr lang="en-US" sz="2400" dirty="0">
                <a:ea typeface="ＭＳ Ｐゴシック"/>
                <a:cs typeface="Arial"/>
              </a:rPr>
              <a:t>Modern operating systems ship with an installer program. </a:t>
            </a:r>
          </a:p>
          <a:p>
            <a:pPr marL="380990" indent="-380990">
              <a:buFont typeface="Arial"/>
              <a:buChar char="•"/>
            </a:pPr>
            <a:r>
              <a:rPr lang="en-US" sz="2400" dirty="0">
                <a:ea typeface="ＭＳ Ｐゴシック"/>
                <a:cs typeface="Arial"/>
              </a:rPr>
              <a:t>Installers usually prepare the disk to receive the operating system.</a:t>
            </a:r>
            <a:endParaRPr lang="en-US" sz="2400" dirty="0"/>
          </a:p>
        </p:txBody>
      </p:sp>
      <p:pic>
        <p:nvPicPr>
          <p:cNvPr id="2" name="Picture 1" descr="Images of a hard disk drive, a USB flash drive, and a solid state drive are shown." title="Storage devices">
            <a:extLst>
              <a:ext uri="{FF2B5EF4-FFF2-40B4-BE49-F238E27FC236}">
                <a16:creationId xmlns:a16="http://schemas.microsoft.com/office/drawing/2014/main" id="{6A63EB63-4063-4719-A4B5-C6849F3DEC14}"/>
              </a:ext>
            </a:extLst>
          </p:cNvPr>
          <p:cNvPicPr>
            <a:picLocks noChangeAspect="1"/>
          </p:cNvPicPr>
          <p:nvPr/>
        </p:nvPicPr>
        <p:blipFill>
          <a:blip r:embed="rId4"/>
          <a:stretch>
            <a:fillRect/>
          </a:stretch>
        </p:blipFill>
        <p:spPr>
          <a:xfrm>
            <a:off x="6426679" y="1654338"/>
            <a:ext cx="5198288" cy="3740567"/>
          </a:xfrm>
          <a:prstGeom prst="rect">
            <a:avLst/>
          </a:prstGeom>
        </p:spPr>
      </p:pic>
    </p:spTree>
    <p:custDataLst>
      <p:tags r:id="rId1"/>
    </p:custDataLst>
    <p:extLst>
      <p:ext uri="{BB962C8B-B14F-4D97-AF65-F5344CB8AC3E}">
        <p14:creationId xmlns:p14="http://schemas.microsoft.com/office/powerpoint/2010/main" val="1559086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2250" y="-15324"/>
            <a:ext cx="11594969" cy="1325563"/>
          </a:xfrm>
        </p:spPr>
        <p:txBody>
          <a:bodyPr/>
          <a:lstStyle/>
          <a:p>
            <a:pPr algn="ctr"/>
            <a:r>
              <a:rPr lang="en-US" altLang="en-US" dirty="0">
                <a:solidFill>
                  <a:schemeClr val="bg1"/>
                </a:solidFill>
              </a:rPr>
              <a:t>Data Migration</a:t>
            </a:r>
          </a:p>
        </p:txBody>
      </p:sp>
      <p:sp>
        <p:nvSpPr>
          <p:cNvPr id="4" name="TextBox 3">
            <a:extLst>
              <a:ext uri="{FF2B5EF4-FFF2-40B4-BE49-F238E27FC236}">
                <a16:creationId xmlns:a16="http://schemas.microsoft.com/office/drawing/2014/main" id="{6DBA5563-38D9-4BC5-B01B-7465E07C5304}"/>
              </a:ext>
            </a:extLst>
          </p:cNvPr>
          <p:cNvSpPr txBox="1"/>
          <p:nvPr/>
        </p:nvSpPr>
        <p:spPr>
          <a:xfrm>
            <a:off x="4354" y="1310239"/>
            <a:ext cx="11895745" cy="2995757"/>
          </a:xfrm>
          <a:prstGeom prst="rect">
            <a:avLst/>
          </a:prstGeom>
          <a:noFill/>
        </p:spPr>
        <p:txBody>
          <a:bodyPr wrap="square" lIns="121920" tIns="60960" rIns="121920" bIns="60960" rtlCol="0" anchor="t">
            <a:spAutoFit/>
          </a:bodyPr>
          <a:lstStyle/>
          <a:p>
            <a:pPr marL="380990" indent="-243834">
              <a:buFont typeface="Arial" panose="020B0604020202020204" pitchFamily="34" charset="0"/>
              <a:buChar char="•"/>
            </a:pPr>
            <a:r>
              <a:rPr lang="en-US" sz="2400" dirty="0"/>
              <a:t>When a new OS installation is needed, user data must be migrated from the old OS to the new one.</a:t>
            </a:r>
          </a:p>
          <a:p>
            <a:pPr marL="380990" indent="-243834">
              <a:buFont typeface="Arial" panose="020B0604020202020204" pitchFamily="34" charset="0"/>
              <a:buChar char="•"/>
            </a:pPr>
            <a:r>
              <a:rPr lang="en-US" sz="2400" dirty="0">
                <a:ea typeface="ＭＳ Ｐゴシック"/>
                <a:cs typeface="Arial"/>
              </a:rPr>
              <a:t>The </a:t>
            </a:r>
            <a:r>
              <a:rPr lang="en-US" sz="2400" b="1" dirty="0">
                <a:ea typeface="ＭＳ Ｐゴシック"/>
                <a:cs typeface="Arial"/>
              </a:rPr>
              <a:t>User State Migration Tool (USMT</a:t>
            </a:r>
            <a:r>
              <a:rPr lang="en-US" sz="2400" dirty="0">
                <a:ea typeface="ＭＳ Ｐゴシック"/>
                <a:cs typeface="Arial"/>
              </a:rPr>
              <a:t>) is a command line utility to simplify user state migration. </a:t>
            </a:r>
            <a:endParaRPr lang="en-US" sz="3200" dirty="0"/>
          </a:p>
          <a:p>
            <a:pPr marL="380990" indent="-243834">
              <a:buFont typeface="Arial" panose="020B0604020202020204" pitchFamily="34" charset="0"/>
              <a:buChar char="•"/>
            </a:pPr>
            <a:r>
              <a:rPr lang="en-US" sz="2400" dirty="0">
                <a:ea typeface="ＭＳ Ｐゴシック"/>
                <a:cs typeface="Arial"/>
              </a:rPr>
              <a:t>Use </a:t>
            </a:r>
            <a:r>
              <a:rPr lang="en-US" sz="2400" b="1" dirty="0">
                <a:ea typeface="ＭＳ Ｐゴシック"/>
                <a:cs typeface="Arial"/>
              </a:rPr>
              <a:t>Windows Easy Transfer </a:t>
            </a:r>
            <a:r>
              <a:rPr lang="en-US" sz="2400" dirty="0">
                <a:ea typeface="ＭＳ Ｐゴシック"/>
                <a:cs typeface="Arial"/>
              </a:rPr>
              <a:t>when switching from an old computer to a new one. </a:t>
            </a:r>
            <a:endParaRPr lang="en-US" sz="3200" dirty="0"/>
          </a:p>
          <a:p>
            <a:pPr marL="380990" indent="-243834">
              <a:buFont typeface="Arial" panose="020B0604020202020204" pitchFamily="34" charset="0"/>
              <a:buChar char="•"/>
            </a:pPr>
            <a:r>
              <a:rPr lang="en-US" sz="2400" b="1" dirty="0" err="1">
                <a:ea typeface="ＭＳ Ｐゴシック"/>
                <a:cs typeface="Arial"/>
              </a:rPr>
              <a:t>PCmover</a:t>
            </a:r>
            <a:r>
              <a:rPr lang="en-US" sz="2400" b="1" dirty="0">
                <a:ea typeface="ＭＳ Ｐゴシック"/>
                <a:cs typeface="Arial"/>
              </a:rPr>
              <a:t> Express </a:t>
            </a:r>
            <a:r>
              <a:rPr lang="en-US" sz="2400" dirty="0">
                <a:ea typeface="ＭＳ Ｐゴシック"/>
                <a:cs typeface="Arial"/>
              </a:rPr>
              <a:t>is a tool for transferring selected files, folders, profiles and applications from an old Windows PC to a Windows 10 PC.</a:t>
            </a:r>
            <a:endParaRPr lang="en-US" sz="3200" dirty="0"/>
          </a:p>
          <a:p>
            <a:pPr marL="380990" indent="-380990">
              <a:buFont typeface="Arial" panose="020B0604020202020204" pitchFamily="34" charset="0"/>
              <a:buChar char="•"/>
            </a:pPr>
            <a:endParaRPr lang="en-US" sz="2000" dirty="0"/>
          </a:p>
        </p:txBody>
      </p:sp>
      <p:pic>
        <p:nvPicPr>
          <p:cNvPr id="3" name="Picture 2" descr="Icons representing Data Migration, User State Migration Tool, Windows Easy Transfer, and PCmover express shown in this time." title="Data migration topics">
            <a:extLst>
              <a:ext uri="{FF2B5EF4-FFF2-40B4-BE49-F238E27FC236}">
                <a16:creationId xmlns:a16="http://schemas.microsoft.com/office/drawing/2014/main" id="{9A8E566F-2717-4AC9-A898-24602B593486}"/>
              </a:ext>
            </a:extLst>
          </p:cNvPr>
          <p:cNvPicPr>
            <a:picLocks noChangeAspect="1"/>
          </p:cNvPicPr>
          <p:nvPr/>
        </p:nvPicPr>
        <p:blipFill>
          <a:blip r:embed="rId4"/>
          <a:stretch>
            <a:fillRect/>
          </a:stretch>
        </p:blipFill>
        <p:spPr>
          <a:xfrm>
            <a:off x="1501235" y="4161179"/>
            <a:ext cx="9017000" cy="1930400"/>
          </a:xfrm>
          <a:prstGeom prst="rect">
            <a:avLst/>
          </a:prstGeom>
        </p:spPr>
      </p:pic>
    </p:spTree>
    <p:custDataLst>
      <p:tags r:id="rId1"/>
    </p:custDataLst>
    <p:extLst>
      <p:ext uri="{BB962C8B-B14F-4D97-AF65-F5344CB8AC3E}">
        <p14:creationId xmlns:p14="http://schemas.microsoft.com/office/powerpoint/2010/main" val="2496825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3C4271D1-6F11-42F6-8DD1-C3CD0357A9EA}"/>
              </a:ext>
            </a:extLst>
          </p:cNvPr>
          <p:cNvSpPr txBox="1"/>
          <p:nvPr/>
        </p:nvSpPr>
        <p:spPr>
          <a:xfrm>
            <a:off x="423743" y="1180277"/>
            <a:ext cx="11344514"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Two partition scheme standards are </a:t>
            </a:r>
            <a:r>
              <a:rPr lang="en-US" sz="2400" b="1" dirty="0">
                <a:ea typeface="ＭＳ Ｐゴシック"/>
                <a:cs typeface="Arial"/>
              </a:rPr>
              <a:t>master boot record (MBR)</a:t>
            </a:r>
            <a:r>
              <a:rPr lang="en-US" sz="2400" dirty="0">
                <a:ea typeface="ＭＳ Ｐゴシック"/>
                <a:cs typeface="Arial"/>
              </a:rPr>
              <a:t> and </a:t>
            </a:r>
            <a:r>
              <a:rPr lang="en-US" sz="2400" b="1" dirty="0">
                <a:ea typeface="ＭＳ Ｐゴシック"/>
                <a:cs typeface="Arial"/>
              </a:rPr>
              <a:t>globally unique identifier (GUID) partition table (GPT).</a:t>
            </a:r>
            <a:endParaRPr lang="en-US" sz="3200" b="1" dirty="0">
              <a:ea typeface="ＭＳ Ｐゴシック"/>
              <a:cs typeface="Arial"/>
            </a:endParaRPr>
          </a:p>
          <a:p>
            <a:pPr marL="609585" lvl="1"/>
            <a:r>
              <a:rPr lang="en-US" sz="2400" b="1" dirty="0">
                <a:ea typeface="ＭＳ Ｐゴシック"/>
                <a:cs typeface="Arial"/>
              </a:rPr>
              <a:t>Master Boot Record - </a:t>
            </a:r>
          </a:p>
          <a:p>
            <a:pPr marL="990575" lvl="1" indent="-380990">
              <a:buFont typeface="Arial" panose="020B0604020202020204" pitchFamily="34" charset="0"/>
              <a:buChar char="•"/>
            </a:pPr>
            <a:r>
              <a:rPr lang="en-GB" sz="2400" dirty="0">
                <a:ea typeface="ＭＳ Ｐゴシック"/>
                <a:cs typeface="Arial"/>
              </a:rPr>
              <a:t>It is an </a:t>
            </a:r>
            <a:r>
              <a:rPr lang="en-GB" sz="2400" b="1" dirty="0">
                <a:ea typeface="ＭＳ Ｐゴシック"/>
                <a:cs typeface="Arial"/>
              </a:rPr>
              <a:t>older partitioning scheme </a:t>
            </a:r>
            <a:r>
              <a:rPr lang="en-GB" sz="2400" dirty="0">
                <a:ea typeface="ＭＳ Ｐゴシック"/>
                <a:cs typeface="Arial"/>
              </a:rPr>
              <a:t>that organises </a:t>
            </a:r>
            <a:r>
              <a:rPr lang="en-GB" sz="2400" b="1" dirty="0">
                <a:ea typeface="ＭＳ Ｐゴシック"/>
                <a:cs typeface="Arial"/>
              </a:rPr>
              <a:t>hard drive partitions and contains critical information for system startup.</a:t>
            </a:r>
          </a:p>
          <a:p>
            <a:pPr marL="990575" lvl="1" indent="-380990">
              <a:buFont typeface="Arial" panose="020B0604020202020204" pitchFamily="34" charset="0"/>
              <a:buChar char="•"/>
            </a:pPr>
            <a:r>
              <a:rPr lang="en-GB" sz="2400" dirty="0">
                <a:ea typeface="ＭＳ Ｐゴシック"/>
                <a:cs typeface="Arial"/>
              </a:rPr>
              <a:t>MBR is </a:t>
            </a:r>
            <a:r>
              <a:rPr lang="en-GB" sz="2400" b="1" dirty="0">
                <a:ea typeface="ＭＳ Ｐゴシック"/>
                <a:cs typeface="Arial"/>
              </a:rPr>
              <a:t>512 bytes long </a:t>
            </a:r>
            <a:r>
              <a:rPr lang="en-GB" sz="2400" dirty="0">
                <a:ea typeface="ＭＳ Ｐゴシック"/>
                <a:cs typeface="Arial"/>
              </a:rPr>
              <a:t>and includes a </a:t>
            </a:r>
            <a:r>
              <a:rPr lang="en-GB" sz="2400" b="1" dirty="0">
                <a:ea typeface="ＭＳ Ｐゴシック"/>
                <a:cs typeface="Arial"/>
              </a:rPr>
              <a:t>small executable program responsible for initialising the operating system. </a:t>
            </a:r>
          </a:p>
          <a:p>
            <a:pPr marL="990575" lvl="1" indent="-380990">
              <a:buFont typeface="Arial" panose="020B0604020202020204" pitchFamily="34" charset="0"/>
              <a:buChar char="•"/>
            </a:pPr>
            <a:r>
              <a:rPr lang="en-GB" sz="2400" dirty="0">
                <a:ea typeface="ＭＳ Ｐゴシック"/>
                <a:cs typeface="Arial"/>
              </a:rPr>
              <a:t>If there are </a:t>
            </a:r>
            <a:r>
              <a:rPr lang="en-GB" sz="2400" b="1" dirty="0">
                <a:ea typeface="ＭＳ Ｐゴシック"/>
                <a:cs typeface="Arial"/>
              </a:rPr>
              <a:t>multiple OS </a:t>
            </a:r>
            <a:r>
              <a:rPr lang="en-GB" sz="2400" dirty="0">
                <a:ea typeface="ＭＳ Ｐゴシック"/>
                <a:cs typeface="Arial"/>
              </a:rPr>
              <a:t>options, it </a:t>
            </a:r>
            <a:r>
              <a:rPr lang="en-GB" sz="2400" b="1" dirty="0">
                <a:ea typeface="ＭＳ Ｐゴシック"/>
                <a:cs typeface="Arial"/>
              </a:rPr>
              <a:t>allows the user to select which OS </a:t>
            </a:r>
            <a:r>
              <a:rPr lang="en-GB" sz="2400" dirty="0">
                <a:ea typeface="ＭＳ Ｐゴシック"/>
                <a:cs typeface="Arial"/>
              </a:rPr>
              <a:t>to boot.</a:t>
            </a:r>
          </a:p>
          <a:p>
            <a:pPr marL="990575" lvl="1" indent="-380990">
              <a:buFont typeface="Arial" panose="020B0604020202020204" pitchFamily="34" charset="0"/>
              <a:buChar char="•"/>
            </a:pPr>
            <a:r>
              <a:rPr lang="en-GB" sz="2400" dirty="0">
                <a:ea typeface="ＭＳ Ｐゴシック"/>
                <a:cs typeface="Arial"/>
              </a:rPr>
              <a:t>Maximum </a:t>
            </a:r>
            <a:r>
              <a:rPr lang="en-GB" sz="2400" b="1" dirty="0">
                <a:ea typeface="ＭＳ Ｐゴシック"/>
                <a:cs typeface="Arial"/>
              </a:rPr>
              <a:t>4 primary partitions </a:t>
            </a:r>
            <a:r>
              <a:rPr lang="en-GB" sz="2400" dirty="0">
                <a:ea typeface="ＭＳ Ｐゴシック"/>
                <a:cs typeface="Arial"/>
              </a:rPr>
              <a:t>possible </a:t>
            </a:r>
          </a:p>
          <a:p>
            <a:pPr marL="990575" lvl="1" indent="-380990">
              <a:buFont typeface="Arial" panose="020B0604020202020204" pitchFamily="34" charset="0"/>
              <a:buChar char="•"/>
            </a:pPr>
            <a:r>
              <a:rPr lang="en-GB" sz="2400" dirty="0">
                <a:ea typeface="ＭＳ Ｐゴシック"/>
                <a:cs typeface="Arial"/>
              </a:rPr>
              <a:t>Maximum drive size is </a:t>
            </a:r>
            <a:r>
              <a:rPr lang="en-GB" sz="2400" b="1" dirty="0">
                <a:ea typeface="ＭＳ Ｐゴシック"/>
                <a:cs typeface="Arial"/>
              </a:rPr>
              <a:t>2TB</a:t>
            </a:r>
          </a:p>
          <a:p>
            <a:pPr marL="990575" lvl="1" indent="-380990">
              <a:buFont typeface="Arial" panose="020B0604020202020204" pitchFamily="34" charset="0"/>
              <a:buChar char="•"/>
            </a:pPr>
            <a:r>
              <a:rPr lang="en-GB" sz="2400" dirty="0">
                <a:ea typeface="ＭＳ Ｐゴシック"/>
                <a:cs typeface="Arial"/>
              </a:rPr>
              <a:t>used in computers with </a:t>
            </a:r>
            <a:r>
              <a:rPr lang="en-GB" sz="2400" b="1" dirty="0">
                <a:ea typeface="ＭＳ Ｐゴシック"/>
                <a:cs typeface="Arial"/>
              </a:rPr>
              <a:t>BIOS-based firmware.</a:t>
            </a:r>
            <a:endParaRPr lang="en-US" sz="2400" b="1" dirty="0">
              <a:ea typeface="ＭＳ Ｐゴシック"/>
              <a:cs typeface="Arial"/>
            </a:endParaRPr>
          </a:p>
        </p:txBody>
      </p:sp>
    </p:spTree>
    <p:custDataLst>
      <p:tags r:id="rId1"/>
    </p:custDataLst>
    <p:extLst>
      <p:ext uri="{BB962C8B-B14F-4D97-AF65-F5344CB8AC3E}">
        <p14:creationId xmlns:p14="http://schemas.microsoft.com/office/powerpoint/2010/main" val="2527759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DDA6C-CEBE-ED08-A2C0-5352F5266B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FECEDFF0-2608-4A8A-26D4-C560BB20152D}"/>
              </a:ext>
            </a:extLst>
          </p:cNvPr>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6A081FF3-8D4B-2EA1-97DE-A5BC124C801F}"/>
              </a:ext>
            </a:extLst>
          </p:cNvPr>
          <p:cNvSpPr txBox="1"/>
          <p:nvPr/>
        </p:nvSpPr>
        <p:spPr>
          <a:xfrm>
            <a:off x="-75791" y="1252615"/>
            <a:ext cx="11770405" cy="3570208"/>
          </a:xfrm>
          <a:prstGeom prst="rect">
            <a:avLst/>
          </a:prstGeom>
          <a:noFill/>
        </p:spPr>
        <p:txBody>
          <a:bodyPr wrap="square" lIns="121920" tIns="60960" rIns="121920" bIns="60960" rtlCol="0" anchor="t">
            <a:spAutoFit/>
          </a:bodyPr>
          <a:lstStyle/>
          <a:p>
            <a:pPr marL="609585" lvl="1"/>
            <a:r>
              <a:rPr lang="en-US" sz="2800" b="1" dirty="0">
                <a:ea typeface="ＭＳ Ｐゴシック"/>
                <a:cs typeface="Arial"/>
              </a:rPr>
              <a:t>GUID Partition Table (GPT):</a:t>
            </a:r>
          </a:p>
          <a:p>
            <a:pPr marL="990575" lvl="1" indent="-380990">
              <a:buFont typeface="Arial" panose="020B0604020202020204" pitchFamily="34" charset="0"/>
              <a:buChar char="•"/>
            </a:pPr>
            <a:r>
              <a:rPr lang="en-GB" sz="2800" dirty="0">
                <a:ea typeface="ＭＳ Ｐゴシック"/>
                <a:cs typeface="Arial"/>
              </a:rPr>
              <a:t>GPT is designed to work with </a:t>
            </a:r>
            <a:r>
              <a:rPr lang="en-GB" sz="2800" b="1" dirty="0">
                <a:ea typeface="ＭＳ Ｐゴシック"/>
                <a:cs typeface="Arial"/>
              </a:rPr>
              <a:t>Unified Extensible Firmware Interface </a:t>
            </a:r>
            <a:r>
              <a:rPr lang="en-GB" sz="2800" dirty="0">
                <a:ea typeface="ＭＳ Ｐゴシック"/>
                <a:cs typeface="Arial"/>
              </a:rPr>
              <a:t>(UEFI), </a:t>
            </a:r>
          </a:p>
          <a:p>
            <a:pPr marL="990575" lvl="1" indent="-380990">
              <a:buFont typeface="Arial" panose="020B0604020202020204" pitchFamily="34" charset="0"/>
              <a:buChar char="•"/>
            </a:pPr>
            <a:r>
              <a:rPr lang="en-GB" sz="2800" dirty="0">
                <a:ea typeface="ＭＳ Ｐゴシック"/>
                <a:cs typeface="Arial"/>
              </a:rPr>
              <a:t>GPT supports drives </a:t>
            </a:r>
            <a:r>
              <a:rPr lang="en-GB" sz="2800" b="1" dirty="0">
                <a:ea typeface="ＭＳ Ｐゴシック"/>
                <a:cs typeface="Arial"/>
              </a:rPr>
              <a:t>larger than 2 TB</a:t>
            </a:r>
            <a:r>
              <a:rPr lang="en-GB" sz="2800" dirty="0">
                <a:ea typeface="ＭＳ Ｐゴシック"/>
                <a:cs typeface="Arial"/>
              </a:rPr>
              <a:t>.</a:t>
            </a:r>
          </a:p>
          <a:p>
            <a:pPr marL="990575" lvl="1" indent="-380990">
              <a:buFont typeface="Arial" panose="020B0604020202020204" pitchFamily="34" charset="0"/>
              <a:buChar char="•"/>
            </a:pPr>
            <a:r>
              <a:rPr lang="en-GB" sz="2800" dirty="0">
                <a:ea typeface="ＭＳ Ｐゴシック"/>
                <a:cs typeface="Arial"/>
              </a:rPr>
              <a:t>Up to </a:t>
            </a:r>
            <a:r>
              <a:rPr lang="en-GB" sz="2800" b="1" dirty="0">
                <a:ea typeface="ＭＳ Ｐゴシック"/>
                <a:cs typeface="Arial"/>
              </a:rPr>
              <a:t>128 primary partitions per drive.</a:t>
            </a:r>
          </a:p>
          <a:p>
            <a:pPr marL="990575" lvl="1" indent="-380990">
              <a:buFont typeface="Arial" panose="020B0604020202020204" pitchFamily="34" charset="0"/>
              <a:buChar char="•"/>
            </a:pPr>
            <a:r>
              <a:rPr lang="en-GB" sz="2800" dirty="0">
                <a:ea typeface="ＭＳ Ｐゴシック"/>
                <a:cs typeface="Arial"/>
              </a:rPr>
              <a:t>Partition and boot data are stored in multiple locations across the disc</a:t>
            </a:r>
          </a:p>
          <a:p>
            <a:pPr marL="990575" lvl="1" indent="-380990">
              <a:buFont typeface="Arial" panose="020B0604020202020204" pitchFamily="34" charset="0"/>
              <a:buChar char="•"/>
            </a:pPr>
            <a:r>
              <a:rPr lang="en-GB" sz="2800" dirty="0">
                <a:ea typeface="ＭＳ Ｐゴシック"/>
                <a:cs typeface="Arial"/>
              </a:rPr>
              <a:t>Redundancy improves </a:t>
            </a:r>
            <a:r>
              <a:rPr lang="en-GB" sz="2800" b="1" dirty="0">
                <a:ea typeface="ＭＳ Ｐゴシック"/>
                <a:cs typeface="Arial"/>
              </a:rPr>
              <a:t>reliability, allowing recovery if one copy becomes corrupted</a:t>
            </a:r>
          </a:p>
        </p:txBody>
      </p:sp>
    </p:spTree>
    <p:custDataLst>
      <p:tags r:id="rId1"/>
    </p:custDataLst>
    <p:extLst>
      <p:ext uri="{BB962C8B-B14F-4D97-AF65-F5344CB8AC3E}">
        <p14:creationId xmlns:p14="http://schemas.microsoft.com/office/powerpoint/2010/main" val="1542372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955" y="0"/>
            <a:ext cx="11594969" cy="1325563"/>
          </a:xfrm>
        </p:spPr>
        <p:txBody>
          <a:bodyPr/>
          <a:lstStyle/>
          <a:p>
            <a:pPr algn="ctr"/>
            <a:r>
              <a:rPr lang="en-US" altLang="en-US" dirty="0">
                <a:solidFill>
                  <a:schemeClr val="bg1"/>
                </a:solidFill>
              </a:rPr>
              <a:t>File Systems</a:t>
            </a:r>
          </a:p>
        </p:txBody>
      </p:sp>
      <p:sp>
        <p:nvSpPr>
          <p:cNvPr id="3" name="TextBox 2">
            <a:extLst>
              <a:ext uri="{FF2B5EF4-FFF2-40B4-BE49-F238E27FC236}">
                <a16:creationId xmlns:a16="http://schemas.microsoft.com/office/drawing/2014/main" id="{955DB0CC-ED01-4543-A2D5-4CC72F37FC84}"/>
              </a:ext>
            </a:extLst>
          </p:cNvPr>
          <p:cNvSpPr txBox="1"/>
          <p:nvPr/>
        </p:nvSpPr>
        <p:spPr>
          <a:xfrm>
            <a:off x="372139" y="1326257"/>
            <a:ext cx="10785353" cy="3077766"/>
          </a:xfrm>
          <a:prstGeom prst="rect">
            <a:avLst/>
          </a:prstGeom>
          <a:noFill/>
        </p:spPr>
        <p:txBody>
          <a:bodyPr wrap="square" lIns="121920" tIns="60960" rIns="121920" bIns="60960" rtlCol="0" anchor="t">
            <a:spAutoFit/>
          </a:bodyPr>
          <a:lstStyle/>
          <a:p>
            <a:r>
              <a:rPr lang="en-US" sz="2400" dirty="0"/>
              <a:t>A </a:t>
            </a:r>
            <a:r>
              <a:rPr lang="en-US" sz="2400" b="1" dirty="0"/>
              <a:t>file system</a:t>
            </a:r>
            <a:r>
              <a:rPr lang="en-US" sz="2400" dirty="0"/>
              <a:t> is the method an operating system uses to </a:t>
            </a:r>
            <a:r>
              <a:rPr lang="en-US" sz="2400" b="1" dirty="0" err="1"/>
              <a:t>organise</a:t>
            </a:r>
            <a:r>
              <a:rPr lang="en-US" sz="2400" b="1" dirty="0"/>
              <a:t>, store, name, and access files</a:t>
            </a:r>
            <a:r>
              <a:rPr lang="en-US" sz="2400" dirty="0"/>
              <a:t> on a storage device (hard drive, SSD, USB, CD/DVD, or over a network). It defines things like:</a:t>
            </a:r>
          </a:p>
          <a:p>
            <a:pPr marL="342900" indent="-342900">
              <a:buFont typeface="Arial" panose="020B0604020202020204" pitchFamily="34" charset="0"/>
              <a:buChar char="•"/>
            </a:pPr>
            <a:r>
              <a:rPr lang="en-US" sz="2400" dirty="0"/>
              <a:t>how files/folders are structured</a:t>
            </a:r>
          </a:p>
          <a:p>
            <a:pPr marL="342900" indent="-342900">
              <a:buFont typeface="Arial" panose="020B0604020202020204" pitchFamily="34" charset="0"/>
              <a:buChar char="•"/>
            </a:pPr>
            <a:r>
              <a:rPr lang="en-US" sz="2400" dirty="0"/>
              <a:t>how space is allocated on the disk</a:t>
            </a:r>
          </a:p>
          <a:p>
            <a:pPr marL="342900" indent="-342900">
              <a:buFont typeface="Arial" panose="020B0604020202020204" pitchFamily="34" charset="0"/>
              <a:buChar char="•"/>
            </a:pPr>
            <a:r>
              <a:rPr lang="en-US" sz="2400" dirty="0"/>
              <a:t>file permissions/security</a:t>
            </a:r>
          </a:p>
          <a:p>
            <a:pPr marL="342900" indent="-342900">
              <a:buFont typeface="Arial" panose="020B0604020202020204" pitchFamily="34" charset="0"/>
              <a:buChar char="•"/>
            </a:pPr>
            <a:r>
              <a:rPr lang="en-US" sz="2400" dirty="0"/>
              <a:t>maximum file size and partition size</a:t>
            </a:r>
          </a:p>
          <a:p>
            <a:pPr marL="342900" indent="-342900">
              <a:buFont typeface="Arial" panose="020B0604020202020204" pitchFamily="34" charset="0"/>
              <a:buChar char="•"/>
            </a:pPr>
            <a:r>
              <a:rPr lang="en-US" sz="2400" dirty="0"/>
              <a:t>reliability features</a:t>
            </a:r>
            <a:endParaRPr lang="en-US" sz="1867" dirty="0"/>
          </a:p>
        </p:txBody>
      </p:sp>
    </p:spTree>
    <p:custDataLst>
      <p:tags r:id="rId1"/>
    </p:custDataLst>
    <p:extLst>
      <p:ext uri="{BB962C8B-B14F-4D97-AF65-F5344CB8AC3E}">
        <p14:creationId xmlns:p14="http://schemas.microsoft.com/office/powerpoint/2010/main" val="2015495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5ACC2-3905-99EB-2500-4C59872C281E}"/>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2D29DF13-2EB4-C4D1-1797-5A255D2BCFE1}"/>
              </a:ext>
            </a:extLst>
          </p:cNvPr>
          <p:cNvSpPr>
            <a:spLocks noGrp="1" noChangeArrowheads="1"/>
          </p:cNvSpPr>
          <p:nvPr>
            <p:ph type="title"/>
          </p:nvPr>
        </p:nvSpPr>
        <p:spPr>
          <a:xfrm>
            <a:off x="104955" y="0"/>
            <a:ext cx="11594969" cy="1325563"/>
          </a:xfrm>
        </p:spPr>
        <p:txBody>
          <a:bodyPr/>
          <a:lstStyle/>
          <a:p>
            <a:pPr algn="ctr"/>
            <a:r>
              <a:rPr lang="en-US" altLang="en-US" dirty="0">
                <a:solidFill>
                  <a:schemeClr val="bg1"/>
                </a:solidFill>
              </a:rPr>
              <a:t>File Systems</a:t>
            </a:r>
          </a:p>
        </p:txBody>
      </p:sp>
      <p:sp>
        <p:nvSpPr>
          <p:cNvPr id="3" name="TextBox 2">
            <a:extLst>
              <a:ext uri="{FF2B5EF4-FFF2-40B4-BE49-F238E27FC236}">
                <a16:creationId xmlns:a16="http://schemas.microsoft.com/office/drawing/2014/main" id="{59E334B8-E16E-6033-D66C-E9744A3E5996}"/>
              </a:ext>
            </a:extLst>
          </p:cNvPr>
          <p:cNvSpPr txBox="1"/>
          <p:nvPr/>
        </p:nvSpPr>
        <p:spPr>
          <a:xfrm>
            <a:off x="372139" y="1326257"/>
            <a:ext cx="10785353" cy="4473084"/>
          </a:xfrm>
          <a:prstGeom prst="rect">
            <a:avLst/>
          </a:prstGeom>
          <a:noFill/>
        </p:spPr>
        <p:txBody>
          <a:bodyPr wrap="square" lIns="121920" tIns="60960" rIns="121920" bIns="60960" rtlCol="0" anchor="t">
            <a:spAutoFit/>
          </a:bodyPr>
          <a:lstStyle/>
          <a:p>
            <a:pPr marL="380990" indent="-380990">
              <a:buFont typeface="Arial"/>
              <a:buChar char="•"/>
            </a:pPr>
            <a:r>
              <a:rPr lang="en-US" sz="2400" dirty="0"/>
              <a:t>File systems differ in properties of speed, flexibility, security, size and more. Here are five common file systems:</a:t>
            </a:r>
            <a:endParaRPr lang="pt-BR" sz="3200" dirty="0"/>
          </a:p>
          <a:p>
            <a:pPr marL="990575" lvl="1" indent="-380990">
              <a:buFont typeface="Arial" panose="020B0604020202020204" pitchFamily="34" charset="0"/>
              <a:buChar char="•"/>
            </a:pPr>
            <a:r>
              <a:rPr lang="en-US" sz="2400" b="1" dirty="0"/>
              <a:t>File Allocation Table, 32 bit (FAT32)</a:t>
            </a:r>
            <a:r>
              <a:rPr lang="en-US" sz="2400" dirty="0"/>
              <a:t> - Supports partition sizes up to 4GB. Used by Windows XP and earlier OS versions.</a:t>
            </a:r>
            <a:endParaRPr lang="en-US" sz="2400" dirty="0">
              <a:cs typeface="Arial" charset="0"/>
            </a:endParaRPr>
          </a:p>
          <a:p>
            <a:pPr marL="990575" lvl="1" indent="-380990">
              <a:buFont typeface="Arial" panose="020B0604020202020204" pitchFamily="34" charset="0"/>
              <a:buChar char="•"/>
            </a:pPr>
            <a:r>
              <a:rPr lang="en-US" sz="2400" b="1" dirty="0">
                <a:ea typeface="ＭＳ Ｐゴシック"/>
                <a:cs typeface="Arial"/>
              </a:rPr>
              <a:t>New Technology File System (NTFS)</a:t>
            </a:r>
            <a:r>
              <a:rPr lang="en-US" sz="2400" dirty="0">
                <a:ea typeface="ＭＳ Ｐゴシック"/>
                <a:cs typeface="Arial"/>
              </a:rPr>
              <a:t> - Supports partition sizes up to 16 exabytes, in theory. NTFS incorporates file system security features. </a:t>
            </a:r>
            <a:endParaRPr lang="en-US" sz="2400" dirty="0">
              <a:cs typeface="Arial" charset="0"/>
            </a:endParaRPr>
          </a:p>
          <a:p>
            <a:pPr marL="990575" lvl="1" indent="-380990">
              <a:buFont typeface="Arial" panose="020B0604020202020204" pitchFamily="34" charset="0"/>
              <a:buChar char="•"/>
            </a:pPr>
            <a:r>
              <a:rPr lang="en-US" sz="2400" b="1" dirty="0" err="1">
                <a:ea typeface="ＭＳ Ｐゴシック"/>
                <a:cs typeface="Arial"/>
              </a:rPr>
              <a:t>exFAT</a:t>
            </a:r>
            <a:r>
              <a:rPr lang="en-US" sz="2400" b="1" dirty="0">
                <a:ea typeface="ＭＳ Ｐゴシック"/>
                <a:cs typeface="Arial"/>
              </a:rPr>
              <a:t> (FAT 64)</a:t>
            </a:r>
            <a:r>
              <a:rPr lang="en-US" sz="2400" dirty="0">
                <a:ea typeface="ＭＳ Ｐゴシック"/>
                <a:cs typeface="Arial"/>
              </a:rPr>
              <a:t> - </a:t>
            </a:r>
            <a:r>
              <a:rPr lang="en-GB" sz="2400" dirty="0">
                <a:ea typeface="ＭＳ Ｐゴシック"/>
                <a:cs typeface="Arial"/>
              </a:rPr>
              <a:t>Created to address some of the limitations of FAT and FAT32 when formatting USB flash drives. It can support files larger than 4GB.</a:t>
            </a:r>
          </a:p>
          <a:p>
            <a:pPr marL="990575" lvl="1" indent="-380990">
              <a:buFont typeface="Arial" panose="020B0604020202020204" pitchFamily="34" charset="0"/>
              <a:buChar char="•"/>
            </a:pPr>
            <a:r>
              <a:rPr lang="en-US" sz="2400" b="1" dirty="0">
                <a:ea typeface="ＭＳ Ｐゴシック"/>
                <a:cs typeface="Arial"/>
              </a:rPr>
              <a:t>Compact Disc File System (CDFS)</a:t>
            </a:r>
            <a:r>
              <a:rPr lang="en-US" sz="2400" dirty="0">
                <a:ea typeface="ＭＳ Ｐゴシック"/>
                <a:cs typeface="Arial"/>
              </a:rPr>
              <a:t> - Created specifically for optical disk media.</a:t>
            </a:r>
            <a:endParaRPr lang="en-US" sz="3200" dirty="0"/>
          </a:p>
          <a:p>
            <a:pPr marL="990575" lvl="1" indent="-380990">
              <a:buFont typeface="Arial" panose="020B0604020202020204" pitchFamily="34" charset="0"/>
              <a:buChar char="•"/>
            </a:pPr>
            <a:r>
              <a:rPr lang="en-US" sz="2400" b="1" dirty="0">
                <a:ea typeface="ＭＳ Ｐゴシック"/>
                <a:cs typeface="Arial"/>
              </a:rPr>
              <a:t>NFS (Network File System)</a:t>
            </a:r>
            <a:r>
              <a:rPr lang="en-US" sz="2400" dirty="0">
                <a:ea typeface="ＭＳ Ｐゴシック"/>
                <a:cs typeface="Arial"/>
              </a:rPr>
              <a:t> - NFS is a network-based file system, that allows file access over the network. </a:t>
            </a:r>
          </a:p>
          <a:p>
            <a:endParaRPr lang="en-US" sz="1867" dirty="0"/>
          </a:p>
        </p:txBody>
      </p:sp>
    </p:spTree>
    <p:custDataLst>
      <p:tags r:id="rId1"/>
    </p:custDataLst>
    <p:extLst>
      <p:ext uri="{BB962C8B-B14F-4D97-AF65-F5344CB8AC3E}">
        <p14:creationId xmlns:p14="http://schemas.microsoft.com/office/powerpoint/2010/main" val="1129491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Account Creation</a:t>
            </a:r>
          </a:p>
        </p:txBody>
      </p:sp>
      <p:sp>
        <p:nvSpPr>
          <p:cNvPr id="4" name="TextBox 3">
            <a:extLst>
              <a:ext uri="{FF2B5EF4-FFF2-40B4-BE49-F238E27FC236}">
                <a16:creationId xmlns:a16="http://schemas.microsoft.com/office/drawing/2014/main" id="{792A65C5-0BB1-4161-B0A5-AFEEBD0AEAAE}"/>
              </a:ext>
            </a:extLst>
          </p:cNvPr>
          <p:cNvSpPr txBox="1"/>
          <p:nvPr/>
        </p:nvSpPr>
        <p:spPr>
          <a:xfrm>
            <a:off x="-3359" y="1275357"/>
            <a:ext cx="5966011" cy="5355312"/>
          </a:xfrm>
          <a:prstGeom prst="rect">
            <a:avLst/>
          </a:prstGeom>
          <a:noFill/>
        </p:spPr>
        <p:txBody>
          <a:bodyPr wrap="square" lIns="121920" tIns="60960" rIns="121920" bIns="60960" rtlCol="0" anchor="t">
            <a:spAutoFit/>
          </a:bodyPr>
          <a:lstStyle/>
          <a:p>
            <a:pPr marL="380990" indent="-380990">
              <a:buFont typeface="Arial"/>
              <a:buChar char="•"/>
            </a:pPr>
            <a:r>
              <a:rPr lang="en-US" sz="2000" dirty="0">
                <a:solidFill>
                  <a:srgbClr val="000000"/>
                </a:solidFill>
                <a:ea typeface="ＭＳ Ｐゴシック"/>
                <a:cs typeface="Arial"/>
              </a:rPr>
              <a:t>Authentication is when users enter a </a:t>
            </a:r>
            <a:r>
              <a:rPr lang="en-US" sz="2000" b="1" dirty="0">
                <a:solidFill>
                  <a:srgbClr val="000000"/>
                </a:solidFill>
                <a:ea typeface="ＭＳ Ｐゴシック"/>
                <a:cs typeface="Arial"/>
              </a:rPr>
              <a:t>username and password to access a user account. </a:t>
            </a:r>
            <a:endParaRPr lang="pt-BR" sz="2000" b="1" dirty="0">
              <a:solidFill>
                <a:srgbClr val="58585B"/>
              </a:solidFill>
              <a:ea typeface="ＭＳ Ｐゴシック"/>
              <a:cs typeface="Arial"/>
            </a:endParaRPr>
          </a:p>
          <a:p>
            <a:pPr marL="380990" indent="-380990">
              <a:buFont typeface="Arial"/>
              <a:buChar char="•"/>
            </a:pPr>
            <a:r>
              <a:rPr lang="en-US" sz="2000" dirty="0">
                <a:solidFill>
                  <a:srgbClr val="000000"/>
                </a:solidFill>
                <a:ea typeface="ＭＳ Ｐゴシック"/>
                <a:cs typeface="Arial"/>
              </a:rPr>
              <a:t>Windows uses </a:t>
            </a:r>
            <a:r>
              <a:rPr lang="en-US" sz="2000" b="1" dirty="0">
                <a:solidFill>
                  <a:srgbClr val="000000"/>
                </a:solidFill>
                <a:ea typeface="ＭＳ Ｐゴシック"/>
                <a:cs typeface="Arial"/>
              </a:rPr>
              <a:t>Single-Sign On (SSO) authentication</a:t>
            </a:r>
            <a:r>
              <a:rPr lang="en-US" sz="2000" dirty="0">
                <a:solidFill>
                  <a:srgbClr val="000000"/>
                </a:solidFill>
                <a:ea typeface="ＭＳ Ｐゴシック"/>
                <a:cs typeface="Arial"/>
              </a:rPr>
              <a:t>, which allows users to log in once to access all system resources. </a:t>
            </a:r>
            <a:endParaRPr lang="pt-BR" sz="2000" dirty="0">
              <a:solidFill>
                <a:srgbClr val="58585B"/>
              </a:solidFill>
              <a:cs typeface="Arial"/>
            </a:endParaRPr>
          </a:p>
          <a:p>
            <a:pPr marL="380990" indent="-380990">
              <a:buFont typeface="Arial"/>
              <a:buChar char="•"/>
            </a:pPr>
            <a:r>
              <a:rPr lang="en-US" sz="2000" dirty="0">
                <a:solidFill>
                  <a:srgbClr val="000000"/>
                </a:solidFill>
                <a:ea typeface="ＭＳ Ｐゴシック"/>
                <a:cs typeface="Arial"/>
              </a:rPr>
              <a:t>User accounts allow </a:t>
            </a:r>
            <a:r>
              <a:rPr lang="en-US" sz="2000" b="1" dirty="0">
                <a:solidFill>
                  <a:srgbClr val="000000"/>
                </a:solidFill>
                <a:ea typeface="ＭＳ Ｐゴシック"/>
                <a:cs typeface="Arial"/>
              </a:rPr>
              <a:t>multiple users to share a single computer</a:t>
            </a:r>
            <a:r>
              <a:rPr lang="en-US" sz="2000" dirty="0">
                <a:solidFill>
                  <a:srgbClr val="000000"/>
                </a:solidFill>
                <a:ea typeface="ＭＳ Ｐゴシック"/>
                <a:cs typeface="Arial"/>
              </a:rPr>
              <a:t> using their own files and settings. </a:t>
            </a:r>
            <a:endParaRPr lang="pt-BR" sz="2000" dirty="0">
              <a:cs typeface="Arial"/>
            </a:endParaRPr>
          </a:p>
          <a:p>
            <a:pPr marL="380990" indent="-380990">
              <a:buFont typeface="Arial"/>
              <a:buChar char="•"/>
            </a:pPr>
            <a:r>
              <a:rPr lang="en-US" sz="2000" dirty="0">
                <a:solidFill>
                  <a:srgbClr val="000000"/>
                </a:solidFill>
                <a:ea typeface="ＭＳ Ｐゴシック"/>
                <a:cs typeface="Arial"/>
              </a:rPr>
              <a:t>Windows 11 offers two account types: </a:t>
            </a:r>
            <a:r>
              <a:rPr lang="en-US" sz="2000" b="1" dirty="0">
                <a:solidFill>
                  <a:srgbClr val="000000"/>
                </a:solidFill>
                <a:ea typeface="ＭＳ Ｐゴシック"/>
                <a:cs typeface="Arial"/>
              </a:rPr>
              <a:t>Administrator and Standard User. </a:t>
            </a:r>
            <a:endParaRPr lang="en-US" sz="2000" b="1"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Administrator accounts have complete control over a computer.  Users with this type of account can change settings globally and install programs.</a:t>
            </a:r>
            <a:endParaRPr lang="en-US" sz="2000"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Standard user accounts have limited control over a computer. Users with this type of account can run applications, but they cannot install programs.</a:t>
            </a:r>
            <a:endParaRPr lang="en-US" sz="2000" dirty="0">
              <a:solidFill>
                <a:srgbClr val="000000"/>
              </a:solidFill>
              <a:cs typeface="Arial" charset="0"/>
            </a:endParaRPr>
          </a:p>
        </p:txBody>
      </p:sp>
      <p:pic>
        <p:nvPicPr>
          <p:cNvPr id="3" name="Picture 2" descr="A figure is a screenshot of the user account settings in Windows 10. The Change account type dialog box is displayed and it offers two choices for type of account: Administrator or Standard User." title="creating accounts">
            <a:extLst>
              <a:ext uri="{FF2B5EF4-FFF2-40B4-BE49-F238E27FC236}">
                <a16:creationId xmlns:a16="http://schemas.microsoft.com/office/drawing/2014/main" id="{538A2238-CF0C-4DF3-A7CD-807D1D642131}"/>
              </a:ext>
            </a:extLst>
          </p:cNvPr>
          <p:cNvPicPr>
            <a:picLocks noChangeAspect="1"/>
          </p:cNvPicPr>
          <p:nvPr/>
        </p:nvPicPr>
        <p:blipFill>
          <a:blip r:embed="rId4"/>
          <a:stretch>
            <a:fillRect/>
          </a:stretch>
        </p:blipFill>
        <p:spPr>
          <a:xfrm>
            <a:off x="6340415" y="1924525"/>
            <a:ext cx="5394869" cy="3713444"/>
          </a:xfrm>
          <a:prstGeom prst="rect">
            <a:avLst/>
          </a:prstGeom>
        </p:spPr>
      </p:pic>
    </p:spTree>
    <p:custDataLst>
      <p:tags r:id="rId1"/>
    </p:custDataLst>
    <p:extLst>
      <p:ext uri="{BB962C8B-B14F-4D97-AF65-F5344CB8AC3E}">
        <p14:creationId xmlns:p14="http://schemas.microsoft.com/office/powerpoint/2010/main" val="1129188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err="1">
                <a:solidFill>
                  <a:schemeClr val="bg1"/>
                </a:solidFill>
              </a:rPr>
              <a:t>Finalise</a:t>
            </a:r>
            <a:r>
              <a:rPr lang="en-US" altLang="en-US" dirty="0">
                <a:solidFill>
                  <a:schemeClr val="bg1"/>
                </a:solidFill>
              </a:rPr>
              <a:t> the Installation</a:t>
            </a:r>
          </a:p>
        </p:txBody>
      </p:sp>
      <p:sp>
        <p:nvSpPr>
          <p:cNvPr id="5" name="TextBox 4">
            <a:extLst>
              <a:ext uri="{FF2B5EF4-FFF2-40B4-BE49-F238E27FC236}">
                <a16:creationId xmlns:a16="http://schemas.microsoft.com/office/drawing/2014/main" id="{B457C0CF-72E8-43DD-8416-93A71908DD38}"/>
              </a:ext>
            </a:extLst>
          </p:cNvPr>
          <p:cNvSpPr txBox="1"/>
          <p:nvPr/>
        </p:nvSpPr>
        <p:spPr>
          <a:xfrm>
            <a:off x="-4597" y="1313362"/>
            <a:ext cx="6409511" cy="5293757"/>
          </a:xfrm>
          <a:prstGeom prst="rect">
            <a:avLst/>
          </a:prstGeom>
          <a:noFill/>
        </p:spPr>
        <p:txBody>
          <a:bodyPr wrap="square" lIns="121920" tIns="60960" rIns="121920" bIns="60960" rtlCol="0" anchor="t">
            <a:spAutoFit/>
          </a:bodyPr>
          <a:lstStyle/>
          <a:p>
            <a:pPr marL="380990" indent="-380990">
              <a:buFont typeface="Arial"/>
              <a:buChar char="•"/>
            </a:pPr>
            <a:r>
              <a:rPr lang="en-US" sz="2400" b="1" dirty="0">
                <a:solidFill>
                  <a:srgbClr val="000000"/>
                </a:solidFill>
              </a:rPr>
              <a:t>Windows Update </a:t>
            </a:r>
            <a:endParaRPr lang="en-US" sz="2400" dirty="0">
              <a:solidFill>
                <a:srgbClr val="000000"/>
              </a:solidFill>
              <a:cs typeface="Arial" charset="0"/>
            </a:endParaRPr>
          </a:p>
          <a:p>
            <a:pPr marL="625475" lvl="1" indent="-379413">
              <a:buFont typeface="Arial"/>
              <a:buChar char="•"/>
            </a:pPr>
            <a:r>
              <a:rPr lang="en-US" sz="2400" dirty="0">
                <a:solidFill>
                  <a:srgbClr val="000000"/>
                </a:solidFill>
              </a:rPr>
              <a:t>To update the OS after the initial installation, Microsoft Windows Update is used to scan for new software and install service packs and patches.</a:t>
            </a:r>
            <a:endParaRPr lang="en-US" sz="2400" dirty="0">
              <a:solidFill>
                <a:srgbClr val="000000"/>
              </a:solidFill>
              <a:cs typeface="Arial" charset="0"/>
            </a:endParaRPr>
          </a:p>
          <a:p>
            <a:endParaRPr lang="en-US" sz="2400" b="1" dirty="0">
              <a:solidFill>
                <a:srgbClr val="000000"/>
              </a:solidFill>
            </a:endParaRPr>
          </a:p>
          <a:p>
            <a:pPr marL="380990" indent="-380990">
              <a:buFont typeface="Arial"/>
              <a:buChar char="•"/>
            </a:pPr>
            <a:r>
              <a:rPr lang="en-US" sz="2400" b="1" dirty="0">
                <a:solidFill>
                  <a:srgbClr val="000000"/>
                </a:solidFill>
              </a:rPr>
              <a:t>Device Manager </a:t>
            </a:r>
            <a:endParaRPr lang="en-US" sz="2400" dirty="0">
              <a:solidFill>
                <a:srgbClr val="000000"/>
              </a:solidFill>
              <a:cs typeface="Arial" charset="0"/>
            </a:endParaRPr>
          </a:p>
          <a:p>
            <a:pPr marL="625475" lvl="1" indent="-379413">
              <a:buFont typeface="Arial"/>
              <a:buChar char="•"/>
            </a:pPr>
            <a:r>
              <a:rPr lang="en-US" sz="2400" dirty="0">
                <a:solidFill>
                  <a:srgbClr val="000000"/>
                </a:solidFill>
                <a:ea typeface="ＭＳ Ｐゴシック"/>
                <a:cs typeface="Arial"/>
              </a:rPr>
              <a:t>After installation, verify that all hardware is installed correctly. </a:t>
            </a:r>
          </a:p>
          <a:p>
            <a:pPr marL="625475" lvl="1" indent="-379413">
              <a:buFont typeface="Arial"/>
              <a:buChar char="•"/>
            </a:pPr>
            <a:r>
              <a:rPr lang="en-US" sz="2400" dirty="0">
                <a:solidFill>
                  <a:srgbClr val="000000"/>
                </a:solidFill>
                <a:ea typeface="ＭＳ Ｐゴシック"/>
                <a:cs typeface="Arial"/>
              </a:rPr>
              <a:t>The </a:t>
            </a:r>
            <a:r>
              <a:rPr lang="en-US" sz="2400" b="1" dirty="0">
                <a:solidFill>
                  <a:srgbClr val="000000"/>
                </a:solidFill>
                <a:ea typeface="ＭＳ Ｐゴシック"/>
                <a:cs typeface="Arial"/>
              </a:rPr>
              <a:t>Device Manager is used to locate device problems and install the correct or updated drivers in Windows.</a:t>
            </a:r>
          </a:p>
          <a:p>
            <a:pPr marL="625475" lvl="1" indent="-379413">
              <a:buFont typeface="Arial"/>
              <a:buChar char="•"/>
            </a:pPr>
            <a:r>
              <a:rPr lang="en-US" sz="2400" dirty="0">
                <a:solidFill>
                  <a:srgbClr val="000000"/>
                </a:solidFill>
              </a:rPr>
              <a:t>The figure shows the Windows Update and Device Manager utilities on Windows 10.</a:t>
            </a:r>
            <a:endParaRPr lang="en-US" sz="2400" dirty="0">
              <a:solidFill>
                <a:srgbClr val="000000"/>
              </a:solidFill>
              <a:cs typeface="Arial" charset="0"/>
            </a:endParaRPr>
          </a:p>
        </p:txBody>
      </p:sp>
      <p:pic>
        <p:nvPicPr>
          <p:cNvPr id="2" name="Picture 1" descr="The figure shows two screenshots. One is of the Windows Update utility accessed from within Settings, showing No updates available. The other is the Device Manager utility which lists all installed hardware devices." title="Windows update">
            <a:extLst>
              <a:ext uri="{FF2B5EF4-FFF2-40B4-BE49-F238E27FC236}">
                <a16:creationId xmlns:a16="http://schemas.microsoft.com/office/drawing/2014/main" id="{DC87E379-EE78-4B40-8D5A-2BC4FCFA9841}"/>
              </a:ext>
            </a:extLst>
          </p:cNvPr>
          <p:cNvPicPr>
            <a:picLocks noChangeAspect="1"/>
          </p:cNvPicPr>
          <p:nvPr/>
        </p:nvPicPr>
        <p:blipFill>
          <a:blip r:embed="rId4"/>
          <a:stretch>
            <a:fillRect/>
          </a:stretch>
        </p:blipFill>
        <p:spPr>
          <a:xfrm>
            <a:off x="6404915" y="2282932"/>
            <a:ext cx="5528894" cy="3254394"/>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17663117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Recovery Partition</a:t>
            </a:r>
          </a:p>
        </p:txBody>
      </p:sp>
      <p:sp>
        <p:nvSpPr>
          <p:cNvPr id="3" name="TextBox 2">
            <a:extLst>
              <a:ext uri="{FF2B5EF4-FFF2-40B4-BE49-F238E27FC236}">
                <a16:creationId xmlns:a16="http://schemas.microsoft.com/office/drawing/2014/main" id="{62A589F6-FED2-4CB8-8B91-8FC8B7B68E56}"/>
              </a:ext>
            </a:extLst>
          </p:cNvPr>
          <p:cNvSpPr txBox="1"/>
          <p:nvPr/>
        </p:nvSpPr>
        <p:spPr>
          <a:xfrm>
            <a:off x="-79780" y="1240751"/>
            <a:ext cx="6265494" cy="5663089"/>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Some Windows computers contain a section of the disk that is inaccessible to the user. </a:t>
            </a:r>
            <a:endParaRPr lang="pt-BR" sz="3200" dirty="0">
              <a:ea typeface="ＭＳ Ｐゴシック"/>
              <a:cs typeface="Arial"/>
            </a:endParaRPr>
          </a:p>
          <a:p>
            <a:pPr marL="380990" indent="-380990">
              <a:buFont typeface="Arial"/>
              <a:buChar char="•"/>
            </a:pPr>
            <a:r>
              <a:rPr lang="en-US" sz="2400" dirty="0">
                <a:ea typeface="ＭＳ Ｐゴシック"/>
                <a:cs typeface="Arial"/>
              </a:rPr>
              <a:t>This partition, called a recovery partition, contains an image that can be used to restore the computer to its original configuration.</a:t>
            </a:r>
            <a:endParaRPr lang="pt-BR" sz="3200" dirty="0">
              <a:ea typeface="ＭＳ Ｐゴシック"/>
              <a:cs typeface="Arial"/>
            </a:endParaRPr>
          </a:p>
          <a:p>
            <a:pPr marL="380990" indent="-380990">
              <a:buFont typeface="Arial"/>
              <a:buChar char="•"/>
            </a:pPr>
            <a:r>
              <a:rPr lang="en-US" sz="2400" dirty="0">
                <a:ea typeface="ＭＳ Ｐゴシック"/>
                <a:cs typeface="Arial"/>
              </a:rPr>
              <a:t>The recovery partition is often hidden to prevent it from being used for anything other than restoration. </a:t>
            </a:r>
          </a:p>
          <a:p>
            <a:pPr marL="380990" indent="-380990">
              <a:buFont typeface="Arial"/>
              <a:buChar char="•"/>
            </a:pPr>
            <a:r>
              <a:rPr lang="en-US" sz="2400" dirty="0">
                <a:ea typeface="ＭＳ Ｐゴシック"/>
                <a:cs typeface="Arial"/>
              </a:rPr>
              <a:t>To restore the computer using the recovery partition, you often must use a special key or key combination when the computer is starting.</a:t>
            </a:r>
          </a:p>
          <a:p>
            <a:pPr marL="380990" indent="-380990">
              <a:buFont typeface="Arial"/>
              <a:buChar char="•"/>
            </a:pPr>
            <a:r>
              <a:rPr lang="en-US" sz="2400" dirty="0">
                <a:ea typeface="ＭＳ Ｐゴシック"/>
                <a:cs typeface="Arial"/>
              </a:rPr>
              <a:t>Sometimes, the option to restore from the factory recovery partition is located in the BIOS or found in Windows.</a:t>
            </a:r>
            <a:endParaRPr lang="en-US" sz="3200" dirty="0"/>
          </a:p>
        </p:txBody>
      </p:sp>
      <p:pic>
        <p:nvPicPr>
          <p:cNvPr id="2" name="Picture 1" descr="The figure is a screenshot of the Disk Management utility showing the partition containing the Windows RE (Recovery Environment) tools." title="Windows Recovery"/>
          <p:cNvPicPr>
            <a:picLocks noChangeAspect="1"/>
          </p:cNvPicPr>
          <p:nvPr/>
        </p:nvPicPr>
        <p:blipFill>
          <a:blip r:embed="rId4"/>
          <a:stretch>
            <a:fillRect/>
          </a:stretch>
        </p:blipFill>
        <p:spPr>
          <a:xfrm>
            <a:off x="6264853" y="1758120"/>
            <a:ext cx="5651513" cy="4420457"/>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0413427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504215" y="-32862"/>
            <a:ext cx="11594969" cy="1325563"/>
          </a:xfrm>
        </p:spPr>
        <p:txBody>
          <a:bodyPr/>
          <a:lstStyle/>
          <a:p>
            <a:pPr algn="ctr"/>
            <a:r>
              <a:rPr lang="en-FI" dirty="0">
                <a:solidFill>
                  <a:schemeClr val="bg1"/>
                </a:solidFill>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1B3DF665-D01B-48B1-97FA-EE21909357A2}"/>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US" sz="3500"/>
              <a:t>Go to </a:t>
            </a:r>
            <a:r>
              <a:rPr lang="en-US" sz="3500" b="1"/>
              <a:t>vevox.app</a:t>
            </a:r>
            <a:r>
              <a:rPr lang="en-US" sz="3500"/>
              <a:t>
Enter the session ID: </a:t>
            </a:r>
            <a:r>
              <a:rPr lang="en-US" sz="3500" b="1"/>
              <a:t>193-142-327</a:t>
            </a:r>
            <a:r>
              <a:rPr lang="en-US" sz="3500"/>
              <a:t>
Or scan the QR code</a:t>
            </a:r>
            <a:endParaRPr lang="en-GB" sz="3500" dirty="0"/>
          </a:p>
        </p:txBody>
      </p:sp>
      <p:sp>
        <p:nvSpPr>
          <p:cNvPr id="5" name="Rectangle 4" descr="QR-code">
            <a:extLst>
              <a:ext uri="{FF2B5EF4-FFF2-40B4-BE49-F238E27FC236}">
                <a16:creationId xmlns:a16="http://schemas.microsoft.com/office/drawing/2014/main" id="{EA451C0C-A3C7-46F0-8B0B-D76102019C11}"/>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F4CCD21F-0574-42A6-BD55-E5DD764EBB7E}"/>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55EDB4A7-40B3-4A38-B8FF-1CD8EF421C0C}"/>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B3F3EC4E-C5CE-4A7B-A0C2-F9D081179B8A}"/>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E5183526-C930-44F2-AB14-F9D266B39790}"/>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F1ACBAB7-DB18-48B8-8298-29579D7B0061}"/>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B6A502CE-EC60-441C-8742-776A60029A67}"/>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8146D2F6-010E-437D-B4F5-4B42FBCB50A4}"/>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8D69D964-92BA-4E9B-8B17-51D490F358F1}"/>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AB62DA43-8DCE-4922-BB72-646BFC11B119}"/>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FF265EBA-7A5E-4E7A-8450-82BEEF986177}"/>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9877F0AB-7AE2-4ABA-96EF-F85686B6E274}"/>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A10BE4C4-37BA-4819-B3DE-B53259EF963C}"/>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26598278-289F-4813-A5AB-E1E77E3E2B75}"/>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17FB8265-8F3E-4C63-84A8-32C8AE744972}"/>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0A968E55-3140-42A8-A026-0952A5E5E113}"/>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2FA6806B-A69E-4722-9694-BEC11EDBE7E8}"/>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6481CFEF-362E-429B-9E6F-C16D44377F0D}"/>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6A8B2BB9-EE9B-433E-8586-1524F6DB71A4}"/>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2A433445-A9BD-466D-A7DE-41B8F26A1DA7}"/>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5E10FC29-BD8E-4314-AAA6-40ACD64564EF}"/>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D9FF7566-6F2E-4FFC-A218-379EE2C2AF24}"/>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89C9335D-16F6-41A3-BD16-1D2EB1AC6525}"/>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DEA49CA2-D38D-48B4-909A-3B60774CEC48}"/>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D793B0E1-5DF4-4112-A8B3-B6487D35CF5B}"/>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694E9E35-D51E-4F13-9760-FB15C941F330}"/>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E5C89B31-3763-4A5A-AA99-C20D4025EFAD}"/>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1C1C0111-7BD6-4AE6-AA72-4D48CF0EC6F6}"/>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67E4A5FF-CA88-4DA2-836E-5D643E45A4D4}"/>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5AFB7A1A-5F35-441E-AB98-581C4948BF91}"/>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DECE78C7-8562-4502-8977-3928F114CF76}"/>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8C42041E-F9AF-48CB-8A3D-7A551A29A506}"/>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B4B345A4-B1AA-47D4-815E-83DC7E6CE000}"/>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62BB793A-D64E-4E10-B3B1-0474927109A3}"/>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C01BEBE3-C409-4408-924F-9B43D457C937}"/>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00B44049-76F3-4C09-B7BC-D8C6D37D4150}"/>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8F047725-3996-4117-A1F3-3B075F41FEED}"/>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B326E3DF-E42A-42A1-8B68-892C7BEA8E82}"/>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8E95CA9D-F70A-4D84-919F-66C041A690DF}"/>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48B93D43-F113-433C-8DBE-E718D6F1BA0E}"/>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CB285146-412F-4866-BD4D-312F84CBAF8B}"/>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620F9A33-B277-4424-A90E-551B5C6A9290}"/>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3CF0CC39-6529-496D-8628-3C63C6104192}"/>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8F765A14-F6AA-4A58-A6D3-B7EFAEA76BE2}"/>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50B729A4-50DB-4777-99B2-19049B82CE1E}"/>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0D58EECC-145A-4627-9176-80CF7E4FDC54}"/>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A4C8FA4E-4DA6-4871-839F-E19446A9F232}"/>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3C4ADF7C-D71B-4ADD-9773-91700E9EF4A8}"/>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AD041C3B-466C-4D54-BC25-A9384B0FAA57}"/>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F02201A3-F674-47E9-8431-8DB5AA8FF8F5}"/>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9ADC8DC0-548D-4F11-AA80-017F8C6A30E4}"/>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3705746B-ACBD-48A0-BB18-7D37D57BB9F2}"/>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75191CE1-391F-469B-8BEA-30E7593A61F8}"/>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5A9C1CCD-1445-4F82-8975-354AA0A615CE}"/>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BCE5DCD9-486F-4836-BBF5-2E1656128FC3}"/>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B7865519-CD00-49F9-B96A-72DFC2360117}"/>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AF4CC56E-D231-4077-9AFC-6D160B75A994}"/>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460EB94C-17C8-4D44-A827-1C56DF22D01E}"/>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352841DC-89A1-477C-B34C-B5B1959221E5}"/>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F0CF97CB-F8C3-4553-98D9-C8B973C316D5}"/>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87A0B250-FBE8-4EA4-B7D8-A819357F586C}"/>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9FBFCF13-EF15-4B4B-BCA0-8F4A9064AF1C}"/>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267301B7-1A8A-4015-8EE2-AFF947A04659}"/>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0BA6C8E9-FF5C-4088-ADC0-A7E9BB050AE1}"/>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54E80EA6-36F5-4330-842D-0592BEAA1902}"/>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48864F51-A9A6-465F-B6C1-E7772A9E72CC}"/>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CB012FCE-83BC-4A02-92F0-0C3FCF1A0BFE}"/>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C5A9FBAC-51D9-4CBD-87EA-120FA5618C2A}"/>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9E3A4E3C-6C3D-4E10-8BE2-3DF1EAAFA3C4}"/>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BE409562-3193-46CF-BB79-86F911A2F33F}"/>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FB129490-1469-4928-90D1-FF05BF074519}"/>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EB5DFD2C-E8DD-4CFE-9C54-289F451C80FB}"/>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15F93977-8D35-4A69-B923-6E7F0CC04195}"/>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7A86BDEB-C4D8-4231-927F-E721384AAFB8}"/>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D5CF51F0-9964-46D3-938B-B123A7892E64}"/>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3AC2585C-72C4-4F71-9AA0-8F6B58DA6137}"/>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61182595-1C2C-4F4A-A1C9-245FFF0CACE3}"/>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66116332-9588-48B5-B5F6-026C72CE8823}"/>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5283EB02-A835-4728-A2A4-BCB7236EB244}"/>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9CF65772-9F1E-4540-8D38-65FFB831F99F}"/>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7445FE6B-7EDD-4C02-B80A-D42BD8EC8B70}"/>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2915AEF4-5B6A-4A4D-A1A1-15B200A83A92}"/>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564CFEC4-5DE1-4FB3-83CC-7A53D621AAB2}"/>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19F40005-0771-4DDC-863C-CF98897CFAC7}"/>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4BD815A5-2227-4457-B5E1-AEEEEF13ECDA}"/>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EBDF77BC-E39D-469D-8CDC-197A977FAE32}"/>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003B018F-122B-4DAF-9679-2EE6383828AC}"/>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0969C33E-63A3-49C7-B6C5-AD4B6112F7CD}"/>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77A140E3-2EC4-483A-AEE1-9AA7A5054745}"/>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22C553EB-AB65-41AB-812A-02309667D65B}"/>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108591D0-5E90-4044-BA46-1B4ABFD344F4}"/>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E86EC3BE-573E-4FE2-B2C7-A5EABDB1A6A7}"/>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D353A03D-C40A-4CF1-9F36-7BA4C9C6BD46}"/>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D3FFD908-A223-47AC-A657-FDC03D7FC7AB}"/>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E4240866-F876-4D48-91B2-719B56989FE1}"/>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670BB107-BA09-4D3B-9763-2EFB8FB83B5E}"/>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6453C82B-CED4-4AEA-8E58-0C1959A66E0C}"/>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D6B9EB3C-F841-4C84-B933-4546D5A6FD35}"/>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648AFC65-B95B-4490-9E47-C44581841D66}"/>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FBCD95C3-C764-48FE-90A2-49080B2DE641}"/>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CB33748A-FFE4-4C8B-9900-0A297B9A5C9B}"/>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D39A0F74-6D92-4769-BF9B-B696027968B2}"/>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D8F7C411-D4A3-4E7E-AE8D-827A0D704A50}"/>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3B874F0B-4EAA-4B63-BF83-7154EC9D7C09}"/>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8763E024-AF61-4DAE-95AA-BB1AA184E448}"/>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DBD23B84-F09F-47A7-98F3-C468F352BF23}"/>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C1F317C5-EEB6-40D4-8995-8AADF8D59EE1}"/>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5FA6BEA5-7BD3-407F-949A-20B1C18723D4}"/>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03350D43-7027-4E71-B9A1-59EA802FC626}"/>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A1CCE1DF-E1C3-46E6-B2B7-D8EAAC3CC386}"/>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A8A0F352-A343-41FE-A9C7-F4D9C13E987A}"/>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1415C44E-F5DB-4DD9-9A07-625659795AD3}"/>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D365BC00-19EB-494C-9FCD-347C75B3FDAB}"/>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44EF3526-D0EF-4683-B856-7BBAFD7F7530}"/>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5E739BF0-4ED6-4FD3-93F7-246C52C64A2A}"/>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E8243AAD-6A4B-46DE-92B3-45AD19E2F6F6}"/>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BC63E935-3AA0-412D-A2EA-E5DA527BF7A0}"/>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4A00E2CC-B47B-4F07-A242-F21C46702E3D}"/>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7D922C73-5D6A-46AA-907A-949179B8E2F2}"/>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0AE9E457-1B10-40A4-AE72-881959287725}"/>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4B86E0EE-D01A-495E-89D9-04A364A577F6}"/>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FD525F03-00F0-41AB-8D2A-991DC028CF70}"/>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DAFE7083-9E9D-44CA-8C23-9107332327DB}"/>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A1224C6F-7449-4F55-9A8F-6D93EB54D20D}"/>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EE2137E3-AE06-4AF6-AFFF-7878C978A326}"/>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4B743D04-C121-4310-8B62-E744B2223AD3}"/>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1C5C37AC-CDE1-4E39-9D68-99C85BE31E36}"/>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B1B1878E-9813-4C91-87ED-58A543816BFF}"/>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B7F387EF-E0DA-4035-8A72-C06D7A59D982}"/>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286145E8-4CB3-4ED1-AEB7-7358D46AC2C7}"/>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3A9EAC0C-E75D-4D6A-B743-1A86E4FED913}"/>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A7AB0F92-8E3D-49A4-BCEE-6516981EE877}"/>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108DF5FB-85CF-468B-BCC9-91B877ECE27C}"/>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BD254F63-18A1-477B-838F-CC69D6F79FE8}"/>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F6D9AAD3-CC11-489C-AC2F-1E48B284EB04}"/>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7DBC7ED8-4EA5-4372-A470-E6BD7A7B2675}"/>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6C5B5C3B-795E-49BA-A419-722070A5E682}"/>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C1A0FB93-E84F-4BE8-9A56-475E6229CD55}"/>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5D3E4F18-5E18-4BD5-82B3-34D0F5EDBCB4}"/>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A395E40E-9DF1-4F0A-965C-1689FE387593}"/>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0C547D69-5A4A-4AB6-938F-6DCEADF0B7E4}"/>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DCC863CC-D31E-4BE5-B541-B6DEC8317372}"/>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3AFF0C73-32B9-4992-95D7-E74E493BBDD6}"/>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12ADF97C-CFC9-4962-8680-E46CB1C7A406}"/>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51636CBE-7641-48B4-91C1-1B82BB28987F}"/>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51957262-6939-4D86-B98C-5F557C9B8064}"/>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0CC1794D-5B50-4E98-BF4F-6EFC0EA31423}"/>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470D3DA5-A874-4703-B85B-75EC6FEF9893}"/>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41BE390B-FB45-4A07-9DF4-018A37A9D724}"/>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BFF0D8CA-6B65-4EB5-8790-9CEE33204541}"/>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834B6209-C4FE-4841-B172-EB25A006A47A}"/>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C5B343B2-550D-47EA-B429-C12D14C16535}"/>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5D5DF286-7747-445D-BB73-BF8D08671114}"/>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118B5735-4986-411F-992C-661166C1C05B}"/>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0B9665AD-547E-40D0-9279-891FF1322822}"/>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C3F2FEF6-ECB3-4D59-8FB2-39FE64C96964}"/>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23B7762E-9845-4080-84FE-2FDF3D3C44EF}"/>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270333DC-AECC-4DB7-BF49-EC142DDB6243}"/>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BA5FCF2A-5F02-4B4F-9430-1AB1852FD983}"/>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F94BAD17-FD5B-4145-8B07-A5C942B6E1C6}"/>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249A3316-8270-4BA3-A32A-F465A14AADFE}"/>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B8726110-5098-4384-A0C7-674F43A92CE4}"/>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4F5DEEF3-9579-4DD7-A932-51130E68C4C1}"/>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E519148C-D8D2-4DDE-9297-241645C02E44}"/>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FB146B4C-5B18-44E3-B3C5-36CF9CFDD789}"/>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362AC0DF-AEE9-466C-905C-D16117DF2CA1}"/>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831765BC-1D5E-4E60-94C6-7943B996C430}"/>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BFFC3329-E8A3-481C-912F-25D01F3570A8}"/>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1C74FE81-92CF-457F-BFFA-6B53F1A40366}"/>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7D35E454-A6D3-4C2D-AFA3-659AA37AF523}"/>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49201A2F-A304-4064-B62C-9B6466A34546}"/>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3069D64B-C29E-475B-BB18-186CA9FFA6AF}"/>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9BAD94FC-A66F-47E9-AD2F-D066E3B9EE58}"/>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C49D2C4D-CE5E-4E29-9393-B2A76E85655E}"/>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84580D05-E3D8-4F9C-B9D5-CEA96B1767F8}"/>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779FBFAE-3272-40F1-B00D-480166CF306B}"/>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1F5C4634-F525-4E44-B9EA-0F53BAEAA4AF}"/>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565D0269-F522-443E-A895-D79B09C931A9}"/>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42FB2A2D-C637-49B6-ABE8-96AF65048D04}"/>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A9873DF4-A1C7-4BDF-ABD6-2C7EAEEA3739}"/>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02E5B389-E9AC-4772-9B7B-C8AFDD8EE9C8}"/>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8C5EE054-0EC9-434A-9C15-8CE1CA9A3A74}"/>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5A1AC0F5-028A-411B-9F1F-27D0CE3D106E}"/>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5B2E21C4-ACE1-4C29-82A3-1AA55B711305}"/>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FBDBB9D5-A2A7-4418-BEB3-7D64B8ED2708}"/>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CD9A7E3B-A658-4769-B69F-8E7B5EE78E82}"/>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65FB0936-E882-41DF-9DE0-82684B936EF5}"/>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7AE5D2BA-D79C-4F4B-9137-1042B74C0DB9}"/>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134C4E25-4269-4ED1-BDFC-13ECAB3D9A04}"/>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C87379D1-3386-47A7-B0EE-921243521500}"/>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A1C7E122-725F-45D0-A9D0-A268277A4B00}"/>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65C73E75-20EC-4136-B9B2-84CC73D0C3FF}"/>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76D6FA48-6D16-4647-AA45-40D170A41165}"/>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006AC800-2B92-4236-B4FF-74AF3D88D040}"/>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363C1F68-FD1C-4360-B206-1841FB45A5C5}"/>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71F282EF-559D-4916-A15B-C35316E3E075}"/>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686A31C7-5679-4C20-BA3A-1CB19F05F3D2}"/>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141E9C27-8475-49EE-A4EE-546E8B6206EE}"/>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1DF045F3-F285-4B7B-A5B7-91D5F8297B6F}"/>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6D29F1DF-818D-4B18-8B8A-103B3A78332E}"/>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AC0DE3E0-BA67-4BBB-A6B0-47A3FDCEAB75}"/>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CCB0157D-5866-412B-992E-C2A8D2397B70}"/>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02E17C33-48E2-4577-A3BD-8FC2B4D97647}"/>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294B9777-4656-496B-8CA6-57F3A8C1D050}"/>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8113E600-C081-4D2F-B33E-44DEEEC83B2C}"/>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75D6BC78-7A18-4EFA-8587-325628CB9F4C}"/>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E73B56CE-9174-4445-836B-3296751BCE1D}"/>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6F337BCD-002D-4A35-B13F-447A5CD9F4E4}"/>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0862A927-603F-4E90-9367-D73179D6DFE6}"/>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73C045EC-C97F-4CCF-BF9F-70F92E8A1029}"/>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C9C9BF66-4ED7-4F08-B35E-5FCB040DB6F0}"/>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2B8D3AC9-11AF-4BE0-A085-B39FB782133F}"/>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55C41409-9B41-4E7E-B8FC-C8630E5AA1FA}"/>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2CC3F436-DF7C-4E8C-BB19-FFB8A950197D}"/>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16A8D48A-8830-423A-ADBE-11E038D47513}"/>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2ED71153-73BA-49A6-B4EA-98258E03E34C}"/>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BCA7F23D-3005-418E-9A53-72BD739E5C62}"/>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67CBE2C2-FC2B-43CB-9F3B-172EA3D06858}"/>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67062C3A-65DC-48A0-BB01-8B1B9ECAC787}"/>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5C2BF5EE-3BDC-4C92-923E-7BC89DC4624C}"/>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E78015A4-250C-4B4C-9D10-A52B297070B6}"/>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C94B7FEE-006F-4DEF-ADD6-E1375C509AC9}"/>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6D38C4C5-D75A-4920-84A7-DA7144B7B872}"/>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78A8F7F3-4716-4EA0-9F33-C978DC05B5C6}"/>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1D27CCED-C6F3-4279-B035-A75E369807D5}"/>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7BA5FBAD-6726-415B-91DB-8DEA2A4CA0F6}"/>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237EEA58-A6D9-4D87-B70A-2F26BF8D9382}"/>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EA623BBB-F0D5-4EEF-AAC7-6B98D3F22A2A}"/>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E9394CBB-6E54-4887-837E-98D815A7D5CF}"/>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2F5FB743-BD56-4373-8CD7-9FA8366E1927}"/>
              </a:ext>
              <a:ext uri="{C183D7F6-B498-43B3-948B-1728B52AA6E4}">
                <adec:decorative xmlns:adec="http://schemas.microsoft.com/office/drawing/2017/decorative" val="1"/>
              </a:ext>
            </a:extLst>
          </p:cNvPr>
          <p:cNvSpPr/>
          <p:nvPr>
            <p:custDataLst>
              <p:tags r:id="rId234"/>
            </p:custDataLst>
          </p:nvPr>
        </p:nvSpPr>
        <p:spPr>
          <a:xfrm>
            <a:off x="9779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B5325A4E-3BC0-406B-A70F-C58228B3FD95}"/>
              </a:ext>
              <a:ext uri="{C183D7F6-B498-43B3-948B-1728B52AA6E4}">
                <adec:decorative xmlns:adec="http://schemas.microsoft.com/office/drawing/2017/decorative" val="1"/>
              </a:ext>
            </a:extLst>
          </p:cNvPr>
          <p:cNvSpPr/>
          <p:nvPr>
            <p:custDataLst>
              <p:tags r:id="rId235"/>
            </p:custDataLst>
          </p:nvPr>
        </p:nvSpPr>
        <p:spPr>
          <a:xfrm>
            <a:off x="98679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A320A71D-0B74-4E6E-828A-75FF60BF3782}"/>
              </a:ext>
              <a:ext uri="{C183D7F6-B498-43B3-948B-1728B52AA6E4}">
                <adec:decorative xmlns:adec="http://schemas.microsoft.com/office/drawing/2017/decorative" val="1"/>
              </a:ext>
            </a:extLst>
          </p:cNvPr>
          <p:cNvSpPr/>
          <p:nvPr>
            <p:custDataLst>
              <p:tags r:id="rId236"/>
            </p:custDataLst>
          </p:nvPr>
        </p:nvSpPr>
        <p:spPr>
          <a:xfrm>
            <a:off x="99568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787218B3-4CB6-4F6B-B186-752999E9E2E1}"/>
              </a:ext>
              <a:ext uri="{C183D7F6-B498-43B3-948B-1728B52AA6E4}">
                <adec:decorative xmlns:adec="http://schemas.microsoft.com/office/drawing/2017/decorative" val="1"/>
              </a:ext>
            </a:extLst>
          </p:cNvPr>
          <p:cNvSpPr/>
          <p:nvPr>
            <p:custDataLst>
              <p:tags r:id="rId237"/>
            </p:custDataLst>
          </p:nvPr>
        </p:nvSpPr>
        <p:spPr>
          <a:xfrm>
            <a:off x="100457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0702C35B-8FD6-4383-B2C5-22E61931B209}"/>
              </a:ext>
              <a:ext uri="{C183D7F6-B498-43B3-948B-1728B52AA6E4}">
                <adec:decorative xmlns:adec="http://schemas.microsoft.com/office/drawing/2017/decorative" val="1"/>
              </a:ext>
            </a:extLst>
          </p:cNvPr>
          <p:cNvSpPr/>
          <p:nvPr>
            <p:custDataLst>
              <p:tags r:id="rId238"/>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072E03FC-8DC9-4714-80F5-C3669FD819AF}"/>
              </a:ext>
              <a:ext uri="{C183D7F6-B498-43B3-948B-1728B52AA6E4}">
                <adec:decorative xmlns:adec="http://schemas.microsoft.com/office/drawing/2017/decorative" val="1"/>
              </a:ext>
            </a:extLst>
          </p:cNvPr>
          <p:cNvSpPr/>
          <p:nvPr>
            <p:custDataLst>
              <p:tags r:id="rId239"/>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7C3FEA3D-9438-4564-92A9-4E03F4AE43C9}"/>
              </a:ext>
              <a:ext uri="{C183D7F6-B498-43B3-948B-1728B52AA6E4}">
                <adec:decorative xmlns:adec="http://schemas.microsoft.com/office/drawing/2017/decorative" val="1"/>
              </a:ext>
            </a:extLst>
          </p:cNvPr>
          <p:cNvSpPr/>
          <p:nvPr>
            <p:custDataLst>
              <p:tags r:id="rId240"/>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7721A6CE-B939-4FB9-9FB9-92C18D643B4A}"/>
              </a:ext>
              <a:ext uri="{C183D7F6-B498-43B3-948B-1728B52AA6E4}">
                <adec:decorative xmlns:adec="http://schemas.microsoft.com/office/drawing/2017/decorative" val="1"/>
              </a:ext>
            </a:extLst>
          </p:cNvPr>
          <p:cNvSpPr/>
          <p:nvPr>
            <p:custDataLst>
              <p:tags r:id="rId241"/>
            </p:custDataLst>
          </p:nvPr>
        </p:nvSpPr>
        <p:spPr>
          <a:xfrm>
            <a:off x="8445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824038FA-D843-4297-83FE-F7E2C97ACCED}"/>
              </a:ext>
              <a:ext uri="{C183D7F6-B498-43B3-948B-1728B52AA6E4}">
                <adec:decorative xmlns:adec="http://schemas.microsoft.com/office/drawing/2017/decorative" val="1"/>
              </a:ext>
            </a:extLst>
          </p:cNvPr>
          <p:cNvSpPr/>
          <p:nvPr>
            <p:custDataLst>
              <p:tags r:id="rId242"/>
            </p:custDataLst>
          </p:nvPr>
        </p:nvSpPr>
        <p:spPr>
          <a:xfrm>
            <a:off x="8534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8D17E835-541A-49FC-A815-C6A70C928562}"/>
              </a:ext>
              <a:ext uri="{C183D7F6-B498-43B3-948B-1728B52AA6E4}">
                <adec:decorative xmlns:adec="http://schemas.microsoft.com/office/drawing/2017/decorative" val="1"/>
              </a:ext>
            </a:extLst>
          </p:cNvPr>
          <p:cNvSpPr/>
          <p:nvPr>
            <p:custDataLst>
              <p:tags r:id="rId243"/>
            </p:custDataLst>
          </p:nvPr>
        </p:nvSpPr>
        <p:spPr>
          <a:xfrm>
            <a:off x="8623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2E6663F0-7106-4242-810C-FB0EB9C9C365}"/>
              </a:ext>
              <a:ext uri="{C183D7F6-B498-43B3-948B-1728B52AA6E4}">
                <adec:decorative xmlns:adec="http://schemas.microsoft.com/office/drawing/2017/decorative" val="1"/>
              </a:ext>
            </a:extLst>
          </p:cNvPr>
          <p:cNvSpPr/>
          <p:nvPr>
            <p:custDataLst>
              <p:tags r:id="rId244"/>
            </p:custDataLst>
          </p:nvPr>
        </p:nvSpPr>
        <p:spPr>
          <a:xfrm>
            <a:off x="87122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214EF87B-2700-47E4-8D8F-4D8907103ED2}"/>
              </a:ext>
              <a:ext uri="{C183D7F6-B498-43B3-948B-1728B52AA6E4}">
                <adec:decorative xmlns:adec="http://schemas.microsoft.com/office/drawing/2017/decorative" val="1"/>
              </a:ext>
            </a:extLst>
          </p:cNvPr>
          <p:cNvSpPr/>
          <p:nvPr>
            <p:custDataLst>
              <p:tags r:id="rId245"/>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9DF12E1E-3E84-4C60-8D37-41261335C032}"/>
              </a:ext>
              <a:ext uri="{C183D7F6-B498-43B3-948B-1728B52AA6E4}">
                <adec:decorative xmlns:adec="http://schemas.microsoft.com/office/drawing/2017/decorative" val="1"/>
              </a:ext>
            </a:extLst>
          </p:cNvPr>
          <p:cNvSpPr/>
          <p:nvPr>
            <p:custDataLst>
              <p:tags r:id="rId246"/>
            </p:custDataLst>
          </p:nvPr>
        </p:nvSpPr>
        <p:spPr>
          <a:xfrm>
            <a:off x="88900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10288643-E35D-42D8-9334-0BCAE531AC35}"/>
              </a:ext>
              <a:ext uri="{C183D7F6-B498-43B3-948B-1728B52AA6E4}">
                <adec:decorative xmlns:adec="http://schemas.microsoft.com/office/drawing/2017/decorative" val="1"/>
              </a:ext>
            </a:extLst>
          </p:cNvPr>
          <p:cNvSpPr/>
          <p:nvPr>
            <p:custDataLst>
              <p:tags r:id="rId247"/>
            </p:custDataLst>
          </p:nvPr>
        </p:nvSpPr>
        <p:spPr>
          <a:xfrm>
            <a:off x="8978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0F8A5322-6A42-4DBC-A405-0250A119567C}"/>
              </a:ext>
              <a:ext uri="{C183D7F6-B498-43B3-948B-1728B52AA6E4}">
                <adec:decorative xmlns:adec="http://schemas.microsoft.com/office/drawing/2017/decorative" val="1"/>
              </a:ext>
            </a:extLst>
          </p:cNvPr>
          <p:cNvSpPr/>
          <p:nvPr>
            <p:custDataLst>
              <p:tags r:id="rId248"/>
            </p:custDataLst>
          </p:nvPr>
        </p:nvSpPr>
        <p:spPr>
          <a:xfrm>
            <a:off x="90678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A167687B-0C59-4C5B-A33B-25AD92EE10AB}"/>
              </a:ext>
              <a:ext uri="{C183D7F6-B498-43B3-948B-1728B52AA6E4}">
                <adec:decorative xmlns:adec="http://schemas.microsoft.com/office/drawing/2017/decorative" val="1"/>
              </a:ext>
            </a:extLst>
          </p:cNvPr>
          <p:cNvSpPr/>
          <p:nvPr>
            <p:custDataLst>
              <p:tags r:id="rId249"/>
            </p:custDataLst>
          </p:nvPr>
        </p:nvSpPr>
        <p:spPr>
          <a:xfrm>
            <a:off x="9156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45AC5FDA-3388-4162-ADD2-AF10C6CABB83}"/>
              </a:ext>
              <a:ext uri="{C183D7F6-B498-43B3-948B-1728B52AA6E4}">
                <adec:decorative xmlns:adec="http://schemas.microsoft.com/office/drawing/2017/decorative" val="1"/>
              </a:ext>
            </a:extLst>
          </p:cNvPr>
          <p:cNvSpPr/>
          <p:nvPr>
            <p:custDataLst>
              <p:tags r:id="rId250"/>
            </p:custDataLst>
          </p:nvPr>
        </p:nvSpPr>
        <p:spPr>
          <a:xfrm>
            <a:off x="9245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A046A21B-7B7A-4171-B908-88009ECC95A3}"/>
              </a:ext>
              <a:ext uri="{C183D7F6-B498-43B3-948B-1728B52AA6E4}">
                <adec:decorative xmlns:adec="http://schemas.microsoft.com/office/drawing/2017/decorative" val="1"/>
              </a:ext>
            </a:extLst>
          </p:cNvPr>
          <p:cNvSpPr/>
          <p:nvPr>
            <p:custDataLst>
              <p:tags r:id="rId251"/>
            </p:custDataLst>
          </p:nvPr>
        </p:nvSpPr>
        <p:spPr>
          <a:xfrm>
            <a:off x="9334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E420CF20-102A-44C7-9B21-E1DAF4261192}"/>
              </a:ext>
              <a:ext uri="{C183D7F6-B498-43B3-948B-1728B52AA6E4}">
                <adec:decorative xmlns:adec="http://schemas.microsoft.com/office/drawing/2017/decorative" val="1"/>
              </a:ext>
            </a:extLst>
          </p:cNvPr>
          <p:cNvSpPr/>
          <p:nvPr>
            <p:custDataLst>
              <p:tags r:id="rId252"/>
            </p:custDataLst>
          </p:nvPr>
        </p:nvSpPr>
        <p:spPr>
          <a:xfrm>
            <a:off x="9423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8CD41BEB-D967-4CD9-881A-4F15CE1F8E43}"/>
              </a:ext>
              <a:ext uri="{C183D7F6-B498-43B3-948B-1728B52AA6E4}">
                <adec:decorative xmlns:adec="http://schemas.microsoft.com/office/drawing/2017/decorative" val="1"/>
              </a:ext>
            </a:extLst>
          </p:cNvPr>
          <p:cNvSpPr/>
          <p:nvPr>
            <p:custDataLst>
              <p:tags r:id="rId253"/>
            </p:custDataLst>
          </p:nvPr>
        </p:nvSpPr>
        <p:spPr>
          <a:xfrm>
            <a:off x="9512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1ABD7045-CAB0-4FC9-BF58-104743B13400}"/>
              </a:ext>
              <a:ext uri="{C183D7F6-B498-43B3-948B-1728B52AA6E4}">
                <adec:decorative xmlns:adec="http://schemas.microsoft.com/office/drawing/2017/decorative" val="1"/>
              </a:ext>
            </a:extLst>
          </p:cNvPr>
          <p:cNvSpPr/>
          <p:nvPr>
            <p:custDataLst>
              <p:tags r:id="rId254"/>
            </p:custDataLst>
          </p:nvPr>
        </p:nvSpPr>
        <p:spPr>
          <a:xfrm>
            <a:off x="9601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7ED10043-8078-49DA-9FB5-020DBDEF1A06}"/>
              </a:ext>
              <a:ext uri="{C183D7F6-B498-43B3-948B-1728B52AA6E4}">
                <adec:decorative xmlns:adec="http://schemas.microsoft.com/office/drawing/2017/decorative" val="1"/>
              </a:ext>
            </a:extLst>
          </p:cNvPr>
          <p:cNvSpPr/>
          <p:nvPr>
            <p:custDataLst>
              <p:tags r:id="rId255"/>
            </p:custDataLst>
          </p:nvPr>
        </p:nvSpPr>
        <p:spPr>
          <a:xfrm>
            <a:off x="9690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FD8783FB-A26F-4924-9A96-BF2CAD8BC94C}"/>
              </a:ext>
              <a:ext uri="{C183D7F6-B498-43B3-948B-1728B52AA6E4}">
                <adec:decorative xmlns:adec="http://schemas.microsoft.com/office/drawing/2017/decorative" val="1"/>
              </a:ext>
            </a:extLst>
          </p:cNvPr>
          <p:cNvSpPr/>
          <p:nvPr>
            <p:custDataLst>
              <p:tags r:id="rId256"/>
            </p:custDataLst>
          </p:nvPr>
        </p:nvSpPr>
        <p:spPr>
          <a:xfrm>
            <a:off x="97790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A074A9C7-D7C5-4B60-AC4C-7BEF9750C639}"/>
              </a:ext>
              <a:ext uri="{C183D7F6-B498-43B3-948B-1728B52AA6E4}">
                <adec:decorative xmlns:adec="http://schemas.microsoft.com/office/drawing/2017/decorative" val="1"/>
              </a:ext>
            </a:extLst>
          </p:cNvPr>
          <p:cNvSpPr/>
          <p:nvPr>
            <p:custDataLst>
              <p:tags r:id="rId257"/>
            </p:custDataLst>
          </p:nvPr>
        </p:nvSpPr>
        <p:spPr>
          <a:xfrm>
            <a:off x="9867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DC70D673-9E92-4006-8377-D6EB2075209A}"/>
              </a:ext>
              <a:ext uri="{C183D7F6-B498-43B3-948B-1728B52AA6E4}">
                <adec:decorative xmlns:adec="http://schemas.microsoft.com/office/drawing/2017/decorative" val="1"/>
              </a:ext>
            </a:extLst>
          </p:cNvPr>
          <p:cNvSpPr/>
          <p:nvPr>
            <p:custDataLst>
              <p:tags r:id="rId258"/>
            </p:custDataLst>
          </p:nvPr>
        </p:nvSpPr>
        <p:spPr>
          <a:xfrm>
            <a:off x="99568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DE193B30-F247-449B-8498-400AE1DAA899}"/>
              </a:ext>
              <a:ext uri="{C183D7F6-B498-43B3-948B-1728B52AA6E4}">
                <adec:decorative xmlns:adec="http://schemas.microsoft.com/office/drawing/2017/decorative" val="1"/>
              </a:ext>
            </a:extLst>
          </p:cNvPr>
          <p:cNvSpPr/>
          <p:nvPr>
            <p:custDataLst>
              <p:tags r:id="rId259"/>
            </p:custDataLst>
          </p:nvPr>
        </p:nvSpPr>
        <p:spPr>
          <a:xfrm>
            <a:off x="10045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5CC41D2F-7BF0-4622-8858-E2081137D17B}"/>
              </a:ext>
              <a:ext uri="{C183D7F6-B498-43B3-948B-1728B52AA6E4}">
                <adec:decorative xmlns:adec="http://schemas.microsoft.com/office/drawing/2017/decorative" val="1"/>
              </a:ext>
            </a:extLst>
          </p:cNvPr>
          <p:cNvSpPr/>
          <p:nvPr>
            <p:custDataLst>
              <p:tags r:id="rId260"/>
            </p:custDataLst>
          </p:nvPr>
        </p:nvSpPr>
        <p:spPr>
          <a:xfrm>
            <a:off x="10134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BFB69886-071F-477D-B35F-4ACD7DA72CCE}"/>
              </a:ext>
              <a:ext uri="{C183D7F6-B498-43B3-948B-1728B52AA6E4}">
                <adec:decorative xmlns:adec="http://schemas.microsoft.com/office/drawing/2017/decorative" val="1"/>
              </a:ext>
            </a:extLst>
          </p:cNvPr>
          <p:cNvSpPr/>
          <p:nvPr>
            <p:custDataLst>
              <p:tags r:id="rId261"/>
            </p:custDataLst>
          </p:nvPr>
        </p:nvSpPr>
        <p:spPr>
          <a:xfrm>
            <a:off x="102235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0EC908F8-46E4-43C7-958D-3B35CBD7F12B}"/>
              </a:ext>
              <a:ext uri="{C183D7F6-B498-43B3-948B-1728B52AA6E4}">
                <adec:decorative xmlns:adec="http://schemas.microsoft.com/office/drawing/2017/decorative" val="1"/>
              </a:ext>
            </a:extLst>
          </p:cNvPr>
          <p:cNvSpPr/>
          <p:nvPr>
            <p:custDataLst>
              <p:tags r:id="rId262"/>
            </p:custDataLst>
          </p:nvPr>
        </p:nvSpPr>
        <p:spPr>
          <a:xfrm>
            <a:off x="10312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66526D5F-16B8-4EEA-B70D-EAA5E8D7DE96}"/>
              </a:ext>
              <a:ext uri="{C183D7F6-B498-43B3-948B-1728B52AA6E4}">
                <adec:decorative xmlns:adec="http://schemas.microsoft.com/office/drawing/2017/decorative" val="1"/>
              </a:ext>
            </a:extLst>
          </p:cNvPr>
          <p:cNvSpPr/>
          <p:nvPr>
            <p:custDataLst>
              <p:tags r:id="rId263"/>
            </p:custDataLst>
          </p:nvPr>
        </p:nvSpPr>
        <p:spPr>
          <a:xfrm>
            <a:off x="10401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36666B33-51BB-4268-8469-B1AA7AB4F27B}"/>
              </a:ext>
              <a:ext uri="{C183D7F6-B498-43B3-948B-1728B52AA6E4}">
                <adec:decorative xmlns:adec="http://schemas.microsoft.com/office/drawing/2017/decorative" val="1"/>
              </a:ext>
            </a:extLst>
          </p:cNvPr>
          <p:cNvSpPr/>
          <p:nvPr>
            <p:custDataLst>
              <p:tags r:id="rId264"/>
            </p:custDataLst>
          </p:nvPr>
        </p:nvSpPr>
        <p:spPr>
          <a:xfrm>
            <a:off x="104902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A679A696-2106-451A-8485-5404DDA6D31E}"/>
              </a:ext>
              <a:ext uri="{C183D7F6-B498-43B3-948B-1728B52AA6E4}">
                <adec:decorative xmlns:adec="http://schemas.microsoft.com/office/drawing/2017/decorative" val="1"/>
              </a:ext>
            </a:extLst>
          </p:cNvPr>
          <p:cNvSpPr/>
          <p:nvPr>
            <p:custDataLst>
              <p:tags r:id="rId265"/>
            </p:custDataLst>
          </p:nvPr>
        </p:nvSpPr>
        <p:spPr>
          <a:xfrm>
            <a:off x="10579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3B4F7671-DAB5-4090-A312-3B2CA06A2329}"/>
              </a:ext>
              <a:ext uri="{C183D7F6-B498-43B3-948B-1728B52AA6E4}">
                <adec:decorative xmlns:adec="http://schemas.microsoft.com/office/drawing/2017/decorative" val="1"/>
              </a:ext>
            </a:extLst>
          </p:cNvPr>
          <p:cNvSpPr/>
          <p:nvPr>
            <p:custDataLst>
              <p:tags r:id="rId266"/>
            </p:custDataLst>
          </p:nvPr>
        </p:nvSpPr>
        <p:spPr>
          <a:xfrm>
            <a:off x="10668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CB94F7D5-DCE3-4D0B-9014-F11A98291F00}"/>
              </a:ext>
              <a:ext uri="{C183D7F6-B498-43B3-948B-1728B52AA6E4}">
                <adec:decorative xmlns:adec="http://schemas.microsoft.com/office/drawing/2017/decorative" val="1"/>
              </a:ext>
            </a:extLst>
          </p:cNvPr>
          <p:cNvSpPr/>
          <p:nvPr>
            <p:custDataLst>
              <p:tags r:id="rId267"/>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8D9E6E18-B86C-4F3E-A4C9-7A6AB4D3BE83}"/>
              </a:ext>
              <a:ext uri="{C183D7F6-B498-43B3-948B-1728B52AA6E4}">
                <adec:decorative xmlns:adec="http://schemas.microsoft.com/office/drawing/2017/decorative" val="1"/>
              </a:ext>
            </a:extLst>
          </p:cNvPr>
          <p:cNvSpPr/>
          <p:nvPr>
            <p:custDataLst>
              <p:tags r:id="rId268"/>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4CAF8E71-533D-43E4-8AA6-4AA31C9A6BC2}"/>
              </a:ext>
              <a:ext uri="{C183D7F6-B498-43B3-948B-1728B52AA6E4}">
                <adec:decorative xmlns:adec="http://schemas.microsoft.com/office/drawing/2017/decorative" val="1"/>
              </a:ext>
            </a:extLst>
          </p:cNvPr>
          <p:cNvSpPr/>
          <p:nvPr>
            <p:custDataLst>
              <p:tags r:id="rId269"/>
            </p:custDataLst>
          </p:nvPr>
        </p:nvSpPr>
        <p:spPr>
          <a:xfrm>
            <a:off x="8356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9F01C745-DD44-44A9-AC41-06C59FE5DA72}"/>
              </a:ext>
              <a:ext uri="{C183D7F6-B498-43B3-948B-1728B52AA6E4}">
                <adec:decorative xmlns:adec="http://schemas.microsoft.com/office/drawing/2017/decorative" val="1"/>
              </a:ext>
            </a:extLst>
          </p:cNvPr>
          <p:cNvSpPr/>
          <p:nvPr>
            <p:custDataLst>
              <p:tags r:id="rId270"/>
            </p:custDataLst>
          </p:nvPr>
        </p:nvSpPr>
        <p:spPr>
          <a:xfrm>
            <a:off x="8445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044812D1-0F4B-49ED-A8B8-8B17EC2D69F2}"/>
              </a:ext>
              <a:ext uri="{C183D7F6-B498-43B3-948B-1728B52AA6E4}">
                <adec:decorative xmlns:adec="http://schemas.microsoft.com/office/drawing/2017/decorative" val="1"/>
              </a:ext>
            </a:extLst>
          </p:cNvPr>
          <p:cNvSpPr/>
          <p:nvPr>
            <p:custDataLst>
              <p:tags r:id="rId271"/>
            </p:custDataLst>
          </p:nvPr>
        </p:nvSpPr>
        <p:spPr>
          <a:xfrm>
            <a:off x="85344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8E9B0C59-AD6C-4A48-9E11-26EA7EC8A5E3}"/>
              </a:ext>
              <a:ext uri="{C183D7F6-B498-43B3-948B-1728B52AA6E4}">
                <adec:decorative xmlns:adec="http://schemas.microsoft.com/office/drawing/2017/decorative" val="1"/>
              </a:ext>
            </a:extLst>
          </p:cNvPr>
          <p:cNvSpPr/>
          <p:nvPr>
            <p:custDataLst>
              <p:tags r:id="rId272"/>
            </p:custDataLst>
          </p:nvPr>
        </p:nvSpPr>
        <p:spPr>
          <a:xfrm>
            <a:off x="8623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504BA9D8-E402-4713-9299-C198D2BA9358}"/>
              </a:ext>
              <a:ext uri="{C183D7F6-B498-43B3-948B-1728B52AA6E4}">
                <adec:decorative xmlns:adec="http://schemas.microsoft.com/office/drawing/2017/decorative" val="1"/>
              </a:ext>
            </a:extLst>
          </p:cNvPr>
          <p:cNvSpPr/>
          <p:nvPr>
            <p:custDataLst>
              <p:tags r:id="rId273"/>
            </p:custDataLst>
          </p:nvPr>
        </p:nvSpPr>
        <p:spPr>
          <a:xfrm>
            <a:off x="8712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03A395F3-10C9-47B3-81AA-C05E32FC9018}"/>
              </a:ext>
              <a:ext uri="{C183D7F6-B498-43B3-948B-1728B52AA6E4}">
                <adec:decorative xmlns:adec="http://schemas.microsoft.com/office/drawing/2017/decorative" val="1"/>
              </a:ext>
            </a:extLst>
          </p:cNvPr>
          <p:cNvSpPr/>
          <p:nvPr>
            <p:custDataLst>
              <p:tags r:id="rId274"/>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D2D68FAA-AC9F-4CF7-A9BC-04F8BCC86756}"/>
              </a:ext>
              <a:ext uri="{C183D7F6-B498-43B3-948B-1728B52AA6E4}">
                <adec:decorative xmlns:adec="http://schemas.microsoft.com/office/drawing/2017/decorative" val="1"/>
              </a:ext>
            </a:extLst>
          </p:cNvPr>
          <p:cNvSpPr/>
          <p:nvPr>
            <p:custDataLst>
              <p:tags r:id="rId275"/>
            </p:custDataLst>
          </p:nvPr>
        </p:nvSpPr>
        <p:spPr>
          <a:xfrm>
            <a:off x="8890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98B81879-8D18-49D4-B2FF-81DCDA270249}"/>
              </a:ext>
              <a:ext uri="{C183D7F6-B498-43B3-948B-1728B52AA6E4}">
                <adec:decorative xmlns:adec="http://schemas.microsoft.com/office/drawing/2017/decorative" val="1"/>
              </a:ext>
            </a:extLst>
          </p:cNvPr>
          <p:cNvSpPr/>
          <p:nvPr>
            <p:custDataLst>
              <p:tags r:id="rId276"/>
            </p:custDataLst>
          </p:nvPr>
        </p:nvSpPr>
        <p:spPr>
          <a:xfrm>
            <a:off x="8978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EAACC1DC-643A-4549-B69A-83DDBEC7A9F8}"/>
              </a:ext>
              <a:ext uri="{C183D7F6-B498-43B3-948B-1728B52AA6E4}">
                <adec:decorative xmlns:adec="http://schemas.microsoft.com/office/drawing/2017/decorative" val="1"/>
              </a:ext>
            </a:extLst>
          </p:cNvPr>
          <p:cNvSpPr/>
          <p:nvPr>
            <p:custDataLst>
              <p:tags r:id="rId277"/>
            </p:custDataLst>
          </p:nvPr>
        </p:nvSpPr>
        <p:spPr>
          <a:xfrm>
            <a:off x="9067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EA60E1CE-DAC4-452D-84BD-CEB0B0CC5534}"/>
              </a:ext>
              <a:ext uri="{C183D7F6-B498-43B3-948B-1728B52AA6E4}">
                <adec:decorative xmlns:adec="http://schemas.microsoft.com/office/drawing/2017/decorative" val="1"/>
              </a:ext>
            </a:extLst>
          </p:cNvPr>
          <p:cNvSpPr/>
          <p:nvPr>
            <p:custDataLst>
              <p:tags r:id="rId278"/>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A7F3AEE4-5AB6-479C-B703-332DD5D4B228}"/>
              </a:ext>
              <a:ext uri="{C183D7F6-B498-43B3-948B-1728B52AA6E4}">
                <adec:decorative xmlns:adec="http://schemas.microsoft.com/office/drawing/2017/decorative" val="1"/>
              </a:ext>
            </a:extLst>
          </p:cNvPr>
          <p:cNvSpPr/>
          <p:nvPr>
            <p:custDataLst>
              <p:tags r:id="rId279"/>
            </p:custDataLst>
          </p:nvPr>
        </p:nvSpPr>
        <p:spPr>
          <a:xfrm>
            <a:off x="9245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2BEEA7C7-7D28-4967-8D84-9D86DF490C03}"/>
              </a:ext>
              <a:ext uri="{C183D7F6-B498-43B3-948B-1728B52AA6E4}">
                <adec:decorative xmlns:adec="http://schemas.microsoft.com/office/drawing/2017/decorative" val="1"/>
              </a:ext>
            </a:extLst>
          </p:cNvPr>
          <p:cNvSpPr/>
          <p:nvPr>
            <p:custDataLst>
              <p:tags r:id="rId280"/>
            </p:custDataLst>
          </p:nvPr>
        </p:nvSpPr>
        <p:spPr>
          <a:xfrm>
            <a:off x="9334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EFC25F31-E3F9-4512-BF5E-392538F9B933}"/>
              </a:ext>
              <a:ext uri="{C183D7F6-B498-43B3-948B-1728B52AA6E4}">
                <adec:decorative xmlns:adec="http://schemas.microsoft.com/office/drawing/2017/decorative" val="1"/>
              </a:ext>
            </a:extLst>
          </p:cNvPr>
          <p:cNvSpPr/>
          <p:nvPr>
            <p:custDataLst>
              <p:tags r:id="rId281"/>
            </p:custDataLst>
          </p:nvPr>
        </p:nvSpPr>
        <p:spPr>
          <a:xfrm>
            <a:off x="94234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E6EFCDF0-23FC-4FEA-9957-BBE5F8824842}"/>
              </a:ext>
              <a:ext uri="{C183D7F6-B498-43B3-948B-1728B52AA6E4}">
                <adec:decorative xmlns:adec="http://schemas.microsoft.com/office/drawing/2017/decorative" val="1"/>
              </a:ext>
            </a:extLst>
          </p:cNvPr>
          <p:cNvSpPr/>
          <p:nvPr>
            <p:custDataLst>
              <p:tags r:id="rId282"/>
            </p:custDataLst>
          </p:nvPr>
        </p:nvSpPr>
        <p:spPr>
          <a:xfrm>
            <a:off x="9512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0815A1E5-26D0-4919-A703-A8A3CEAD28E9}"/>
              </a:ext>
              <a:ext uri="{C183D7F6-B498-43B3-948B-1728B52AA6E4}">
                <adec:decorative xmlns:adec="http://schemas.microsoft.com/office/drawing/2017/decorative" val="1"/>
              </a:ext>
            </a:extLst>
          </p:cNvPr>
          <p:cNvSpPr/>
          <p:nvPr>
            <p:custDataLst>
              <p:tags r:id="rId283"/>
            </p:custDataLst>
          </p:nvPr>
        </p:nvSpPr>
        <p:spPr>
          <a:xfrm>
            <a:off x="9601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60DAFC38-F98D-4CFA-B98C-2A6DE234F194}"/>
              </a:ext>
              <a:ext uri="{C183D7F6-B498-43B3-948B-1728B52AA6E4}">
                <adec:decorative xmlns:adec="http://schemas.microsoft.com/office/drawing/2017/decorative" val="1"/>
              </a:ext>
            </a:extLst>
          </p:cNvPr>
          <p:cNvSpPr/>
          <p:nvPr>
            <p:custDataLst>
              <p:tags r:id="rId284"/>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2D2ED201-7200-4949-82DA-76C280B7B385}"/>
              </a:ext>
              <a:ext uri="{C183D7F6-B498-43B3-948B-1728B52AA6E4}">
                <adec:decorative xmlns:adec="http://schemas.microsoft.com/office/drawing/2017/decorative" val="1"/>
              </a:ext>
            </a:extLst>
          </p:cNvPr>
          <p:cNvSpPr/>
          <p:nvPr>
            <p:custDataLst>
              <p:tags r:id="rId285"/>
            </p:custDataLst>
          </p:nvPr>
        </p:nvSpPr>
        <p:spPr>
          <a:xfrm>
            <a:off x="9779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B03937A4-CB6B-47D2-8367-98733C3D985E}"/>
              </a:ext>
              <a:ext uri="{C183D7F6-B498-43B3-948B-1728B52AA6E4}">
                <adec:decorative xmlns:adec="http://schemas.microsoft.com/office/drawing/2017/decorative" val="1"/>
              </a:ext>
            </a:extLst>
          </p:cNvPr>
          <p:cNvSpPr/>
          <p:nvPr>
            <p:custDataLst>
              <p:tags r:id="rId286"/>
            </p:custDataLst>
          </p:nvPr>
        </p:nvSpPr>
        <p:spPr>
          <a:xfrm>
            <a:off x="9867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F6EB545C-41FB-47C2-A803-6EBE7CCCFFA1}"/>
              </a:ext>
              <a:ext uri="{C183D7F6-B498-43B3-948B-1728B52AA6E4}">
                <adec:decorative xmlns:adec="http://schemas.microsoft.com/office/drawing/2017/decorative" val="1"/>
              </a:ext>
            </a:extLst>
          </p:cNvPr>
          <p:cNvSpPr/>
          <p:nvPr>
            <p:custDataLst>
              <p:tags r:id="rId287"/>
            </p:custDataLst>
          </p:nvPr>
        </p:nvSpPr>
        <p:spPr>
          <a:xfrm>
            <a:off x="9956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B9B36626-ED13-4C1F-BBEB-E512EFAB641F}"/>
              </a:ext>
              <a:ext uri="{C183D7F6-B498-43B3-948B-1728B52AA6E4}">
                <adec:decorative xmlns:adec="http://schemas.microsoft.com/office/drawing/2017/decorative" val="1"/>
              </a:ext>
            </a:extLst>
          </p:cNvPr>
          <p:cNvSpPr/>
          <p:nvPr>
            <p:custDataLst>
              <p:tags r:id="rId288"/>
            </p:custDataLst>
          </p:nvPr>
        </p:nvSpPr>
        <p:spPr>
          <a:xfrm>
            <a:off x="100457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87629614-A9DF-4FCA-8A5A-FFCF537032EC}"/>
              </a:ext>
              <a:ext uri="{C183D7F6-B498-43B3-948B-1728B52AA6E4}">
                <adec:decorative xmlns:adec="http://schemas.microsoft.com/office/drawing/2017/decorative" val="1"/>
              </a:ext>
            </a:extLst>
          </p:cNvPr>
          <p:cNvSpPr/>
          <p:nvPr>
            <p:custDataLst>
              <p:tags r:id="rId289"/>
            </p:custDataLst>
          </p:nvPr>
        </p:nvSpPr>
        <p:spPr>
          <a:xfrm>
            <a:off x="10134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B8E9AC04-3D1C-4178-98A4-D673BE4D9236}"/>
              </a:ext>
              <a:ext uri="{C183D7F6-B498-43B3-948B-1728B52AA6E4}">
                <adec:decorative xmlns:adec="http://schemas.microsoft.com/office/drawing/2017/decorative" val="1"/>
              </a:ext>
            </a:extLst>
          </p:cNvPr>
          <p:cNvSpPr/>
          <p:nvPr>
            <p:custDataLst>
              <p:tags r:id="rId290"/>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783BA131-C716-4687-9196-4758A251F14A}"/>
              </a:ext>
              <a:ext uri="{C183D7F6-B498-43B3-948B-1728B52AA6E4}">
                <adec:decorative xmlns:adec="http://schemas.microsoft.com/office/drawing/2017/decorative" val="1"/>
              </a:ext>
            </a:extLst>
          </p:cNvPr>
          <p:cNvSpPr/>
          <p:nvPr>
            <p:custDataLst>
              <p:tags r:id="rId291"/>
            </p:custDataLst>
          </p:nvPr>
        </p:nvSpPr>
        <p:spPr>
          <a:xfrm>
            <a:off x="103124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8E6530D2-069E-47B7-B216-97726778D75E}"/>
              </a:ext>
              <a:ext uri="{C183D7F6-B498-43B3-948B-1728B52AA6E4}">
                <adec:decorative xmlns:adec="http://schemas.microsoft.com/office/drawing/2017/decorative" val="1"/>
              </a:ext>
            </a:extLst>
          </p:cNvPr>
          <p:cNvSpPr/>
          <p:nvPr>
            <p:custDataLst>
              <p:tags r:id="rId292"/>
            </p:custDataLst>
          </p:nvPr>
        </p:nvSpPr>
        <p:spPr>
          <a:xfrm>
            <a:off x="10401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CAC5472C-9E8E-4FE0-8631-DE546752AB1F}"/>
              </a:ext>
              <a:ext uri="{C183D7F6-B498-43B3-948B-1728B52AA6E4}">
                <adec:decorative xmlns:adec="http://schemas.microsoft.com/office/drawing/2017/decorative" val="1"/>
              </a:ext>
            </a:extLst>
          </p:cNvPr>
          <p:cNvSpPr/>
          <p:nvPr>
            <p:custDataLst>
              <p:tags r:id="rId293"/>
            </p:custDataLst>
          </p:nvPr>
        </p:nvSpPr>
        <p:spPr>
          <a:xfrm>
            <a:off x="10490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478630F2-A0D0-4092-908F-AC06C88A40C9}"/>
              </a:ext>
              <a:ext uri="{C183D7F6-B498-43B3-948B-1728B52AA6E4}">
                <adec:decorative xmlns:adec="http://schemas.microsoft.com/office/drawing/2017/decorative" val="1"/>
              </a:ext>
            </a:extLst>
          </p:cNvPr>
          <p:cNvSpPr/>
          <p:nvPr>
            <p:custDataLst>
              <p:tags r:id="rId294"/>
            </p:custDataLst>
          </p:nvPr>
        </p:nvSpPr>
        <p:spPr>
          <a:xfrm>
            <a:off x="10579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E3EE3EEE-8CB9-4AB2-97AD-3DBD79D97035}"/>
              </a:ext>
              <a:ext uri="{C183D7F6-B498-43B3-948B-1728B52AA6E4}">
                <adec:decorative xmlns:adec="http://schemas.microsoft.com/office/drawing/2017/decorative" val="1"/>
              </a:ext>
            </a:extLst>
          </p:cNvPr>
          <p:cNvSpPr/>
          <p:nvPr>
            <p:custDataLst>
              <p:tags r:id="rId295"/>
            </p:custDataLst>
          </p:nvPr>
        </p:nvSpPr>
        <p:spPr>
          <a:xfrm>
            <a:off x="10668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7D6B58EB-6A4C-476A-9383-455E834DD2D7}"/>
              </a:ext>
              <a:ext uri="{C183D7F6-B498-43B3-948B-1728B52AA6E4}">
                <adec:decorative xmlns:adec="http://schemas.microsoft.com/office/drawing/2017/decorative" val="1"/>
              </a:ext>
            </a:extLst>
          </p:cNvPr>
          <p:cNvSpPr/>
          <p:nvPr>
            <p:custDataLst>
              <p:tags r:id="rId296"/>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55373F21-BE6B-4341-B49D-2D80825ED412}"/>
              </a:ext>
              <a:ext uri="{C183D7F6-B498-43B3-948B-1728B52AA6E4}">
                <adec:decorative xmlns:adec="http://schemas.microsoft.com/office/drawing/2017/decorative" val="1"/>
              </a:ext>
            </a:extLst>
          </p:cNvPr>
          <p:cNvSpPr/>
          <p:nvPr>
            <p:custDataLst>
              <p:tags r:id="rId297"/>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C6323477-5071-418C-82DF-F9358755413D}"/>
              </a:ext>
              <a:ext uri="{C183D7F6-B498-43B3-948B-1728B52AA6E4}">
                <adec:decorative xmlns:adec="http://schemas.microsoft.com/office/drawing/2017/decorative" val="1"/>
              </a:ext>
            </a:extLst>
          </p:cNvPr>
          <p:cNvSpPr/>
          <p:nvPr>
            <p:custDataLst>
              <p:tags r:id="rId298"/>
            </p:custDataLst>
          </p:nvPr>
        </p:nvSpPr>
        <p:spPr>
          <a:xfrm>
            <a:off x="8267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BCE937E2-052F-4770-AF36-A758BA9FAF9A}"/>
              </a:ext>
              <a:ext uri="{C183D7F6-B498-43B3-948B-1728B52AA6E4}">
                <adec:decorative xmlns:adec="http://schemas.microsoft.com/office/drawing/2017/decorative" val="1"/>
              </a:ext>
            </a:extLst>
          </p:cNvPr>
          <p:cNvSpPr/>
          <p:nvPr>
            <p:custDataLst>
              <p:tags r:id="rId299"/>
            </p:custDataLst>
          </p:nvPr>
        </p:nvSpPr>
        <p:spPr>
          <a:xfrm>
            <a:off x="8356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5D5CB74A-F2C3-446E-BA7B-A9B9232A63EC}"/>
              </a:ext>
              <a:ext uri="{C183D7F6-B498-43B3-948B-1728B52AA6E4}">
                <adec:decorative xmlns:adec="http://schemas.microsoft.com/office/drawing/2017/decorative" val="1"/>
              </a:ext>
            </a:extLst>
          </p:cNvPr>
          <p:cNvSpPr/>
          <p:nvPr>
            <p:custDataLst>
              <p:tags r:id="rId300"/>
            </p:custDataLst>
          </p:nvPr>
        </p:nvSpPr>
        <p:spPr>
          <a:xfrm>
            <a:off x="8445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C50F8B72-51D2-4D4B-B63A-F99C488465B7}"/>
              </a:ext>
              <a:ext uri="{C183D7F6-B498-43B3-948B-1728B52AA6E4}">
                <adec:decorative xmlns:adec="http://schemas.microsoft.com/office/drawing/2017/decorative" val="1"/>
              </a:ext>
            </a:extLst>
          </p:cNvPr>
          <p:cNvSpPr/>
          <p:nvPr>
            <p:custDataLst>
              <p:tags r:id="rId301"/>
            </p:custDataLst>
          </p:nvPr>
        </p:nvSpPr>
        <p:spPr>
          <a:xfrm>
            <a:off x="8534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9976BB1E-FEFC-4A18-AFF7-3072D251E340}"/>
              </a:ext>
              <a:ext uri="{C183D7F6-B498-43B3-948B-1728B52AA6E4}">
                <adec:decorative xmlns:adec="http://schemas.microsoft.com/office/drawing/2017/decorative" val="1"/>
              </a:ext>
            </a:extLst>
          </p:cNvPr>
          <p:cNvSpPr/>
          <p:nvPr>
            <p:custDataLst>
              <p:tags r:id="rId302"/>
            </p:custDataLst>
          </p:nvPr>
        </p:nvSpPr>
        <p:spPr>
          <a:xfrm>
            <a:off x="8623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5C9730F0-B22F-49A2-B452-EA96C74C6B7A}"/>
              </a:ext>
              <a:ext uri="{C183D7F6-B498-43B3-948B-1728B52AA6E4}">
                <adec:decorative xmlns:adec="http://schemas.microsoft.com/office/drawing/2017/decorative" val="1"/>
              </a:ext>
            </a:extLst>
          </p:cNvPr>
          <p:cNvSpPr/>
          <p:nvPr>
            <p:custDataLst>
              <p:tags r:id="rId303"/>
            </p:custDataLst>
          </p:nvPr>
        </p:nvSpPr>
        <p:spPr>
          <a:xfrm>
            <a:off x="8712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870A9BA0-FF9B-489E-B730-4551796F6E10}"/>
              </a:ext>
              <a:ext uri="{C183D7F6-B498-43B3-948B-1728B52AA6E4}">
                <adec:decorative xmlns:adec="http://schemas.microsoft.com/office/drawing/2017/decorative" val="1"/>
              </a:ext>
            </a:extLst>
          </p:cNvPr>
          <p:cNvSpPr/>
          <p:nvPr>
            <p:custDataLst>
              <p:tags r:id="rId304"/>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00C7103B-4F12-4099-96BA-4A496704DDB5}"/>
              </a:ext>
              <a:ext uri="{C183D7F6-B498-43B3-948B-1728B52AA6E4}">
                <adec:decorative xmlns:adec="http://schemas.microsoft.com/office/drawing/2017/decorative" val="1"/>
              </a:ext>
            </a:extLst>
          </p:cNvPr>
          <p:cNvSpPr/>
          <p:nvPr>
            <p:custDataLst>
              <p:tags r:id="rId305"/>
            </p:custDataLst>
          </p:nvPr>
        </p:nvSpPr>
        <p:spPr>
          <a:xfrm>
            <a:off x="8890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549015DD-1B29-431A-9C5F-3D025F3663AB}"/>
              </a:ext>
              <a:ext uri="{C183D7F6-B498-43B3-948B-1728B52AA6E4}">
                <adec:decorative xmlns:adec="http://schemas.microsoft.com/office/drawing/2017/decorative" val="1"/>
              </a:ext>
            </a:extLst>
          </p:cNvPr>
          <p:cNvSpPr/>
          <p:nvPr>
            <p:custDataLst>
              <p:tags r:id="rId306"/>
            </p:custDataLst>
          </p:nvPr>
        </p:nvSpPr>
        <p:spPr>
          <a:xfrm>
            <a:off x="8978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E0A946AC-CF52-47C7-B233-666DD8BA84D3}"/>
              </a:ext>
              <a:ext uri="{C183D7F6-B498-43B3-948B-1728B52AA6E4}">
                <adec:decorative xmlns:adec="http://schemas.microsoft.com/office/drawing/2017/decorative" val="1"/>
              </a:ext>
            </a:extLst>
          </p:cNvPr>
          <p:cNvSpPr/>
          <p:nvPr>
            <p:custDataLst>
              <p:tags r:id="rId307"/>
            </p:custDataLst>
          </p:nvPr>
        </p:nvSpPr>
        <p:spPr>
          <a:xfrm>
            <a:off x="9067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19F0B039-FE03-4EC1-9FB0-D9914DFA95E3}"/>
              </a:ext>
              <a:ext uri="{C183D7F6-B498-43B3-948B-1728B52AA6E4}">
                <adec:decorative xmlns:adec="http://schemas.microsoft.com/office/drawing/2017/decorative" val="1"/>
              </a:ext>
            </a:extLst>
          </p:cNvPr>
          <p:cNvSpPr/>
          <p:nvPr>
            <p:custDataLst>
              <p:tags r:id="rId308"/>
            </p:custDataLst>
          </p:nvPr>
        </p:nvSpPr>
        <p:spPr>
          <a:xfrm>
            <a:off x="9156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A851A654-FA10-4616-B1C0-1E5A2FCA0E69}"/>
              </a:ext>
              <a:ext uri="{C183D7F6-B498-43B3-948B-1728B52AA6E4}">
                <adec:decorative xmlns:adec="http://schemas.microsoft.com/office/drawing/2017/decorative" val="1"/>
              </a:ext>
            </a:extLst>
          </p:cNvPr>
          <p:cNvSpPr/>
          <p:nvPr>
            <p:custDataLst>
              <p:tags r:id="rId309"/>
            </p:custDataLst>
          </p:nvPr>
        </p:nvSpPr>
        <p:spPr>
          <a:xfrm>
            <a:off x="9245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0883A5CD-AB10-49C0-9E64-90FBEA387AD2}"/>
              </a:ext>
              <a:ext uri="{C183D7F6-B498-43B3-948B-1728B52AA6E4}">
                <adec:decorative xmlns:adec="http://schemas.microsoft.com/office/drawing/2017/decorative" val="1"/>
              </a:ext>
            </a:extLst>
          </p:cNvPr>
          <p:cNvSpPr/>
          <p:nvPr>
            <p:custDataLst>
              <p:tags r:id="rId310"/>
            </p:custDataLst>
          </p:nvPr>
        </p:nvSpPr>
        <p:spPr>
          <a:xfrm>
            <a:off x="9334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FD93911B-3F7E-4EF5-9F14-B627FBDB674F}"/>
              </a:ext>
              <a:ext uri="{C183D7F6-B498-43B3-948B-1728B52AA6E4}">
                <adec:decorative xmlns:adec="http://schemas.microsoft.com/office/drawing/2017/decorative" val="1"/>
              </a:ext>
            </a:extLst>
          </p:cNvPr>
          <p:cNvSpPr/>
          <p:nvPr>
            <p:custDataLst>
              <p:tags r:id="rId311"/>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8F27EE2B-C480-441B-AE73-76545CA978BB}"/>
              </a:ext>
              <a:ext uri="{C183D7F6-B498-43B3-948B-1728B52AA6E4}">
                <adec:decorative xmlns:adec="http://schemas.microsoft.com/office/drawing/2017/decorative" val="1"/>
              </a:ext>
            </a:extLst>
          </p:cNvPr>
          <p:cNvSpPr/>
          <p:nvPr>
            <p:custDataLst>
              <p:tags r:id="rId312"/>
            </p:custDataLst>
          </p:nvPr>
        </p:nvSpPr>
        <p:spPr>
          <a:xfrm>
            <a:off x="9512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B3FE8F0D-DB3A-4B55-ABE6-301CBC372EAE}"/>
              </a:ext>
              <a:ext uri="{C183D7F6-B498-43B3-948B-1728B52AA6E4}">
                <adec:decorative xmlns:adec="http://schemas.microsoft.com/office/drawing/2017/decorative" val="1"/>
              </a:ext>
            </a:extLst>
          </p:cNvPr>
          <p:cNvSpPr/>
          <p:nvPr>
            <p:custDataLst>
              <p:tags r:id="rId313"/>
            </p:custDataLst>
          </p:nvPr>
        </p:nvSpPr>
        <p:spPr>
          <a:xfrm>
            <a:off x="9601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50C582CD-04B0-4356-B825-6FC1765194B9}"/>
              </a:ext>
              <a:ext uri="{C183D7F6-B498-43B3-948B-1728B52AA6E4}">
                <adec:decorative xmlns:adec="http://schemas.microsoft.com/office/drawing/2017/decorative" val="1"/>
              </a:ext>
            </a:extLst>
          </p:cNvPr>
          <p:cNvSpPr/>
          <p:nvPr>
            <p:custDataLst>
              <p:tags r:id="rId314"/>
            </p:custDataLst>
          </p:nvPr>
        </p:nvSpPr>
        <p:spPr>
          <a:xfrm>
            <a:off x="96901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CE884593-2830-4B99-BB12-5B9D2E3EECF9}"/>
              </a:ext>
              <a:ext uri="{C183D7F6-B498-43B3-948B-1728B52AA6E4}">
                <adec:decorative xmlns:adec="http://schemas.microsoft.com/office/drawing/2017/decorative" val="1"/>
              </a:ext>
            </a:extLst>
          </p:cNvPr>
          <p:cNvSpPr/>
          <p:nvPr>
            <p:custDataLst>
              <p:tags r:id="rId315"/>
            </p:custDataLst>
          </p:nvPr>
        </p:nvSpPr>
        <p:spPr>
          <a:xfrm>
            <a:off x="9779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95EFD57C-F42C-4571-B1B4-209C0BF50FC8}"/>
              </a:ext>
              <a:ext uri="{C183D7F6-B498-43B3-948B-1728B52AA6E4}">
                <adec:decorative xmlns:adec="http://schemas.microsoft.com/office/drawing/2017/decorative" val="1"/>
              </a:ext>
            </a:extLst>
          </p:cNvPr>
          <p:cNvSpPr/>
          <p:nvPr>
            <p:custDataLst>
              <p:tags r:id="rId316"/>
            </p:custDataLst>
          </p:nvPr>
        </p:nvSpPr>
        <p:spPr>
          <a:xfrm>
            <a:off x="9867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51BE4933-CAB7-44FD-B5D9-5BFCC468DD12}"/>
              </a:ext>
              <a:ext uri="{C183D7F6-B498-43B3-948B-1728B52AA6E4}">
                <adec:decorative xmlns:adec="http://schemas.microsoft.com/office/drawing/2017/decorative" val="1"/>
              </a:ext>
            </a:extLst>
          </p:cNvPr>
          <p:cNvSpPr/>
          <p:nvPr>
            <p:custDataLst>
              <p:tags r:id="rId317"/>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CB742D37-BDDB-49CC-94E3-BB0C6734349F}"/>
              </a:ext>
              <a:ext uri="{C183D7F6-B498-43B3-948B-1728B52AA6E4}">
                <adec:decorative xmlns:adec="http://schemas.microsoft.com/office/drawing/2017/decorative" val="1"/>
              </a:ext>
            </a:extLst>
          </p:cNvPr>
          <p:cNvSpPr/>
          <p:nvPr>
            <p:custDataLst>
              <p:tags r:id="rId318"/>
            </p:custDataLst>
          </p:nvPr>
        </p:nvSpPr>
        <p:spPr>
          <a:xfrm>
            <a:off x="10045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80B31A08-95B1-45D6-9D33-D2E639144736}"/>
              </a:ext>
              <a:ext uri="{C183D7F6-B498-43B3-948B-1728B52AA6E4}">
                <adec:decorative xmlns:adec="http://schemas.microsoft.com/office/drawing/2017/decorative" val="1"/>
              </a:ext>
            </a:extLst>
          </p:cNvPr>
          <p:cNvSpPr/>
          <p:nvPr>
            <p:custDataLst>
              <p:tags r:id="rId319"/>
            </p:custDataLst>
          </p:nvPr>
        </p:nvSpPr>
        <p:spPr>
          <a:xfrm>
            <a:off x="10134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6AEAA19D-B0BC-4462-8B0F-7E2E5947D2BC}"/>
              </a:ext>
              <a:ext uri="{C183D7F6-B498-43B3-948B-1728B52AA6E4}">
                <adec:decorative xmlns:adec="http://schemas.microsoft.com/office/drawing/2017/decorative" val="1"/>
              </a:ext>
            </a:extLst>
          </p:cNvPr>
          <p:cNvSpPr/>
          <p:nvPr>
            <p:custDataLst>
              <p:tags r:id="rId320"/>
            </p:custDataLst>
          </p:nvPr>
        </p:nvSpPr>
        <p:spPr>
          <a:xfrm>
            <a:off x="10223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9FD360F9-DCBC-440B-B844-4FA4125C29EA}"/>
              </a:ext>
              <a:ext uri="{C183D7F6-B498-43B3-948B-1728B52AA6E4}">
                <adec:decorative xmlns:adec="http://schemas.microsoft.com/office/drawing/2017/decorative" val="1"/>
              </a:ext>
            </a:extLst>
          </p:cNvPr>
          <p:cNvSpPr/>
          <p:nvPr>
            <p:custDataLst>
              <p:tags r:id="rId321"/>
            </p:custDataLst>
          </p:nvPr>
        </p:nvSpPr>
        <p:spPr>
          <a:xfrm>
            <a:off x="10312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F3023908-4397-4593-B1DB-32039EF65112}"/>
              </a:ext>
              <a:ext uri="{C183D7F6-B498-43B3-948B-1728B52AA6E4}">
                <adec:decorative xmlns:adec="http://schemas.microsoft.com/office/drawing/2017/decorative" val="1"/>
              </a:ext>
            </a:extLst>
          </p:cNvPr>
          <p:cNvSpPr/>
          <p:nvPr>
            <p:custDataLst>
              <p:tags r:id="rId322"/>
            </p:custDataLst>
          </p:nvPr>
        </p:nvSpPr>
        <p:spPr>
          <a:xfrm>
            <a:off x="10401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275000D7-AE0B-47AA-AB01-7AE3879144DD}"/>
              </a:ext>
              <a:ext uri="{C183D7F6-B498-43B3-948B-1728B52AA6E4}">
                <adec:decorative xmlns:adec="http://schemas.microsoft.com/office/drawing/2017/decorative" val="1"/>
              </a:ext>
            </a:extLst>
          </p:cNvPr>
          <p:cNvSpPr/>
          <p:nvPr>
            <p:custDataLst>
              <p:tags r:id="rId323"/>
            </p:custDataLst>
          </p:nvPr>
        </p:nvSpPr>
        <p:spPr>
          <a:xfrm>
            <a:off x="10490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FBECC157-4AAA-435C-9351-81C7672B7254}"/>
              </a:ext>
              <a:ext uri="{C183D7F6-B498-43B3-948B-1728B52AA6E4}">
                <adec:decorative xmlns:adec="http://schemas.microsoft.com/office/drawing/2017/decorative" val="1"/>
              </a:ext>
            </a:extLst>
          </p:cNvPr>
          <p:cNvSpPr/>
          <p:nvPr>
            <p:custDataLst>
              <p:tags r:id="rId324"/>
            </p:custDataLst>
          </p:nvPr>
        </p:nvSpPr>
        <p:spPr>
          <a:xfrm>
            <a:off x="10579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0F42D04B-1071-462F-B17E-160254873A18}"/>
              </a:ext>
              <a:ext uri="{C183D7F6-B498-43B3-948B-1728B52AA6E4}">
                <adec:decorative xmlns:adec="http://schemas.microsoft.com/office/drawing/2017/decorative" val="1"/>
              </a:ext>
            </a:extLst>
          </p:cNvPr>
          <p:cNvSpPr/>
          <p:nvPr>
            <p:custDataLst>
              <p:tags r:id="rId325"/>
            </p:custDataLst>
          </p:nvPr>
        </p:nvSpPr>
        <p:spPr>
          <a:xfrm>
            <a:off x="10668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78B0675B-A572-4CED-AF1E-F51ED48AA8B0}"/>
              </a:ext>
              <a:ext uri="{C183D7F6-B498-43B3-948B-1728B52AA6E4}">
                <adec:decorative xmlns:adec="http://schemas.microsoft.com/office/drawing/2017/decorative" val="1"/>
              </a:ext>
            </a:extLst>
          </p:cNvPr>
          <p:cNvSpPr/>
          <p:nvPr>
            <p:custDataLst>
              <p:tags r:id="rId326"/>
            </p:custDataLst>
          </p:nvPr>
        </p:nvSpPr>
        <p:spPr>
          <a:xfrm>
            <a:off x="10756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4BD1C2AF-E80F-40D6-97AA-C27EE586114A}"/>
              </a:ext>
              <a:ext uri="{C183D7F6-B498-43B3-948B-1728B52AA6E4}">
                <adec:decorative xmlns:adec="http://schemas.microsoft.com/office/drawing/2017/decorative" val="1"/>
              </a:ext>
            </a:extLst>
          </p:cNvPr>
          <p:cNvSpPr/>
          <p:nvPr>
            <p:custDataLst>
              <p:tags r:id="rId327"/>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43CB63A4-D318-4394-87D3-5ED6C2DBC5AA}"/>
              </a:ext>
              <a:ext uri="{C183D7F6-B498-43B3-948B-1728B52AA6E4}">
                <adec:decorative xmlns:adec="http://schemas.microsoft.com/office/drawing/2017/decorative" val="1"/>
              </a:ext>
            </a:extLst>
          </p:cNvPr>
          <p:cNvSpPr/>
          <p:nvPr>
            <p:custDataLst>
              <p:tags r:id="rId328"/>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60E968DB-9C8E-4CFB-AEEB-74BB53EF4119}"/>
              </a:ext>
              <a:ext uri="{C183D7F6-B498-43B3-948B-1728B52AA6E4}">
                <adec:decorative xmlns:adec="http://schemas.microsoft.com/office/drawing/2017/decorative" val="1"/>
              </a:ext>
            </a:extLst>
          </p:cNvPr>
          <p:cNvSpPr/>
          <p:nvPr>
            <p:custDataLst>
              <p:tags r:id="rId329"/>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8923B875-E31A-4DB4-B8DA-46F4FB2545C3}"/>
              </a:ext>
              <a:ext uri="{C183D7F6-B498-43B3-948B-1728B52AA6E4}">
                <adec:decorative xmlns:adec="http://schemas.microsoft.com/office/drawing/2017/decorative" val="1"/>
              </a:ext>
            </a:extLst>
          </p:cNvPr>
          <p:cNvSpPr/>
          <p:nvPr>
            <p:custDataLst>
              <p:tags r:id="rId330"/>
            </p:custDataLst>
          </p:nvPr>
        </p:nvSpPr>
        <p:spPr>
          <a:xfrm>
            <a:off x="8445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4A7D2829-7F59-4464-9F63-42CE88A0ED9E}"/>
              </a:ext>
              <a:ext uri="{C183D7F6-B498-43B3-948B-1728B52AA6E4}">
                <adec:decorative xmlns:adec="http://schemas.microsoft.com/office/drawing/2017/decorative" val="1"/>
              </a:ext>
            </a:extLst>
          </p:cNvPr>
          <p:cNvSpPr/>
          <p:nvPr>
            <p:custDataLst>
              <p:tags r:id="rId331"/>
            </p:custDataLst>
          </p:nvPr>
        </p:nvSpPr>
        <p:spPr>
          <a:xfrm>
            <a:off x="8534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18808DC1-EE09-4FB1-B35C-453EE922FC66}"/>
              </a:ext>
              <a:ext uri="{C183D7F6-B498-43B3-948B-1728B52AA6E4}">
                <adec:decorative xmlns:adec="http://schemas.microsoft.com/office/drawing/2017/decorative" val="1"/>
              </a:ext>
            </a:extLst>
          </p:cNvPr>
          <p:cNvSpPr/>
          <p:nvPr>
            <p:custDataLst>
              <p:tags r:id="rId332"/>
            </p:custDataLst>
          </p:nvPr>
        </p:nvSpPr>
        <p:spPr>
          <a:xfrm>
            <a:off x="8623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DAA6A96C-79E3-422B-AA5B-13223A01CDB7}"/>
              </a:ext>
              <a:ext uri="{C183D7F6-B498-43B3-948B-1728B52AA6E4}">
                <adec:decorative xmlns:adec="http://schemas.microsoft.com/office/drawing/2017/decorative" val="1"/>
              </a:ext>
            </a:extLst>
          </p:cNvPr>
          <p:cNvSpPr/>
          <p:nvPr>
            <p:custDataLst>
              <p:tags r:id="rId333"/>
            </p:custDataLst>
          </p:nvPr>
        </p:nvSpPr>
        <p:spPr>
          <a:xfrm>
            <a:off x="8712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87B6E15D-63E7-4EC4-B608-96436997CF93}"/>
              </a:ext>
              <a:ext uri="{C183D7F6-B498-43B3-948B-1728B52AA6E4}">
                <adec:decorative xmlns:adec="http://schemas.microsoft.com/office/drawing/2017/decorative" val="1"/>
              </a:ext>
            </a:extLst>
          </p:cNvPr>
          <p:cNvSpPr/>
          <p:nvPr>
            <p:custDataLst>
              <p:tags r:id="rId334"/>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F1CA45C9-7F74-44FF-B9CC-0CA5B4B8F76B}"/>
              </a:ext>
              <a:ext uri="{C183D7F6-B498-43B3-948B-1728B52AA6E4}">
                <adec:decorative xmlns:adec="http://schemas.microsoft.com/office/drawing/2017/decorative" val="1"/>
              </a:ext>
            </a:extLst>
          </p:cNvPr>
          <p:cNvSpPr/>
          <p:nvPr>
            <p:custDataLst>
              <p:tags r:id="rId335"/>
            </p:custDataLst>
          </p:nvPr>
        </p:nvSpPr>
        <p:spPr>
          <a:xfrm>
            <a:off x="8890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E71EFB7F-5534-4199-A829-4B78D17269F7}"/>
              </a:ext>
              <a:ext uri="{C183D7F6-B498-43B3-948B-1728B52AA6E4}">
                <adec:decorative xmlns:adec="http://schemas.microsoft.com/office/drawing/2017/decorative" val="1"/>
              </a:ext>
            </a:extLst>
          </p:cNvPr>
          <p:cNvSpPr/>
          <p:nvPr>
            <p:custDataLst>
              <p:tags r:id="rId336"/>
            </p:custDataLst>
          </p:nvPr>
        </p:nvSpPr>
        <p:spPr>
          <a:xfrm>
            <a:off x="8978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302F3D68-9A08-49A6-94AB-81453B99F59D}"/>
              </a:ext>
              <a:ext uri="{C183D7F6-B498-43B3-948B-1728B52AA6E4}">
                <adec:decorative xmlns:adec="http://schemas.microsoft.com/office/drawing/2017/decorative" val="1"/>
              </a:ext>
            </a:extLst>
          </p:cNvPr>
          <p:cNvSpPr/>
          <p:nvPr>
            <p:custDataLst>
              <p:tags r:id="rId337"/>
            </p:custDataLst>
          </p:nvPr>
        </p:nvSpPr>
        <p:spPr>
          <a:xfrm>
            <a:off x="9067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32A5C339-EE98-4BDD-89BD-6AE0CEFB3CD9}"/>
              </a:ext>
              <a:ext uri="{C183D7F6-B498-43B3-948B-1728B52AA6E4}">
                <adec:decorative xmlns:adec="http://schemas.microsoft.com/office/drawing/2017/decorative" val="1"/>
              </a:ext>
            </a:extLst>
          </p:cNvPr>
          <p:cNvSpPr/>
          <p:nvPr>
            <p:custDataLst>
              <p:tags r:id="rId338"/>
            </p:custDataLst>
          </p:nvPr>
        </p:nvSpPr>
        <p:spPr>
          <a:xfrm>
            <a:off x="9156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BEE3472D-5067-4BE8-A05A-CBC0E6EC3F46}"/>
              </a:ext>
              <a:ext uri="{C183D7F6-B498-43B3-948B-1728B52AA6E4}">
                <adec:decorative xmlns:adec="http://schemas.microsoft.com/office/drawing/2017/decorative" val="1"/>
              </a:ext>
            </a:extLst>
          </p:cNvPr>
          <p:cNvSpPr/>
          <p:nvPr>
            <p:custDataLst>
              <p:tags r:id="rId339"/>
            </p:custDataLst>
          </p:nvPr>
        </p:nvSpPr>
        <p:spPr>
          <a:xfrm>
            <a:off x="9245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F351F61A-55F8-4438-9CD0-44C8319B2196}"/>
              </a:ext>
              <a:ext uri="{C183D7F6-B498-43B3-948B-1728B52AA6E4}">
                <adec:decorative xmlns:adec="http://schemas.microsoft.com/office/drawing/2017/decorative" val="1"/>
              </a:ext>
            </a:extLst>
          </p:cNvPr>
          <p:cNvSpPr/>
          <p:nvPr>
            <p:custDataLst>
              <p:tags r:id="rId340"/>
            </p:custDataLst>
          </p:nvPr>
        </p:nvSpPr>
        <p:spPr>
          <a:xfrm>
            <a:off x="9334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DF86C259-2BE3-426F-BDBB-5E51C8F48F74}"/>
              </a:ext>
              <a:ext uri="{C183D7F6-B498-43B3-948B-1728B52AA6E4}">
                <adec:decorative xmlns:adec="http://schemas.microsoft.com/office/drawing/2017/decorative" val="1"/>
              </a:ext>
            </a:extLst>
          </p:cNvPr>
          <p:cNvSpPr/>
          <p:nvPr>
            <p:custDataLst>
              <p:tags r:id="rId341"/>
            </p:custDataLst>
          </p:nvPr>
        </p:nvSpPr>
        <p:spPr>
          <a:xfrm>
            <a:off x="9423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42E848E4-8584-4EFA-80A6-635B7CEDD933}"/>
              </a:ext>
              <a:ext uri="{C183D7F6-B498-43B3-948B-1728B52AA6E4}">
                <adec:decorative xmlns:adec="http://schemas.microsoft.com/office/drawing/2017/decorative" val="1"/>
              </a:ext>
            </a:extLst>
          </p:cNvPr>
          <p:cNvSpPr/>
          <p:nvPr>
            <p:custDataLst>
              <p:tags r:id="rId342"/>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91E70854-7799-435E-B0A0-47C3D6D13E1E}"/>
              </a:ext>
              <a:ext uri="{C183D7F6-B498-43B3-948B-1728B52AA6E4}">
                <adec:decorative xmlns:adec="http://schemas.microsoft.com/office/drawing/2017/decorative" val="1"/>
              </a:ext>
            </a:extLst>
          </p:cNvPr>
          <p:cNvSpPr/>
          <p:nvPr>
            <p:custDataLst>
              <p:tags r:id="rId343"/>
            </p:custDataLst>
          </p:nvPr>
        </p:nvSpPr>
        <p:spPr>
          <a:xfrm>
            <a:off x="9601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2B4D6DBD-F245-4B96-976D-D119A013C901}"/>
              </a:ext>
              <a:ext uri="{C183D7F6-B498-43B3-948B-1728B52AA6E4}">
                <adec:decorative xmlns:adec="http://schemas.microsoft.com/office/drawing/2017/decorative" val="1"/>
              </a:ext>
            </a:extLst>
          </p:cNvPr>
          <p:cNvSpPr/>
          <p:nvPr>
            <p:custDataLst>
              <p:tags r:id="rId344"/>
            </p:custDataLst>
          </p:nvPr>
        </p:nvSpPr>
        <p:spPr>
          <a:xfrm>
            <a:off x="9690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E8F1CB87-9DA6-4C3A-B942-EC798F1C2E72}"/>
              </a:ext>
              <a:ext uri="{C183D7F6-B498-43B3-948B-1728B52AA6E4}">
                <adec:decorative xmlns:adec="http://schemas.microsoft.com/office/drawing/2017/decorative" val="1"/>
              </a:ext>
            </a:extLst>
          </p:cNvPr>
          <p:cNvSpPr/>
          <p:nvPr>
            <p:custDataLst>
              <p:tags r:id="rId345"/>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C53ABA47-6F0A-42CF-8CA5-80F4CF287439}"/>
              </a:ext>
              <a:ext uri="{C183D7F6-B498-43B3-948B-1728B52AA6E4}">
                <adec:decorative xmlns:adec="http://schemas.microsoft.com/office/drawing/2017/decorative" val="1"/>
              </a:ext>
            </a:extLst>
          </p:cNvPr>
          <p:cNvSpPr/>
          <p:nvPr>
            <p:custDataLst>
              <p:tags r:id="rId346"/>
            </p:custDataLst>
          </p:nvPr>
        </p:nvSpPr>
        <p:spPr>
          <a:xfrm>
            <a:off x="9867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5B24B97C-328B-494D-A8B9-F69941F4151D}"/>
              </a:ext>
              <a:ext uri="{C183D7F6-B498-43B3-948B-1728B52AA6E4}">
                <adec:decorative xmlns:adec="http://schemas.microsoft.com/office/drawing/2017/decorative" val="1"/>
              </a:ext>
            </a:extLst>
          </p:cNvPr>
          <p:cNvSpPr/>
          <p:nvPr>
            <p:custDataLst>
              <p:tags r:id="rId347"/>
            </p:custDataLst>
          </p:nvPr>
        </p:nvSpPr>
        <p:spPr>
          <a:xfrm>
            <a:off x="9956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C2E9BC16-A0FA-479A-AD5B-4582F7C1FAE2}"/>
              </a:ext>
              <a:ext uri="{C183D7F6-B498-43B3-948B-1728B52AA6E4}">
                <adec:decorative xmlns:adec="http://schemas.microsoft.com/office/drawing/2017/decorative" val="1"/>
              </a:ext>
            </a:extLst>
          </p:cNvPr>
          <p:cNvSpPr/>
          <p:nvPr>
            <p:custDataLst>
              <p:tags r:id="rId348"/>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BE624BC3-E75A-4092-812A-3AE221FF2907}"/>
              </a:ext>
              <a:ext uri="{C183D7F6-B498-43B3-948B-1728B52AA6E4}">
                <adec:decorative xmlns:adec="http://schemas.microsoft.com/office/drawing/2017/decorative" val="1"/>
              </a:ext>
            </a:extLst>
          </p:cNvPr>
          <p:cNvSpPr/>
          <p:nvPr>
            <p:custDataLst>
              <p:tags r:id="rId349"/>
            </p:custDataLst>
          </p:nvPr>
        </p:nvSpPr>
        <p:spPr>
          <a:xfrm>
            <a:off x="10134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1F05632F-7822-4222-972D-C1F97A5A0A76}"/>
              </a:ext>
              <a:ext uri="{C183D7F6-B498-43B3-948B-1728B52AA6E4}">
                <adec:decorative xmlns:adec="http://schemas.microsoft.com/office/drawing/2017/decorative" val="1"/>
              </a:ext>
            </a:extLst>
          </p:cNvPr>
          <p:cNvSpPr/>
          <p:nvPr>
            <p:custDataLst>
              <p:tags r:id="rId350"/>
            </p:custDataLst>
          </p:nvPr>
        </p:nvSpPr>
        <p:spPr>
          <a:xfrm>
            <a:off x="10223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6E5F44AF-E17D-4FC5-BB33-B48A81B42202}"/>
              </a:ext>
              <a:ext uri="{C183D7F6-B498-43B3-948B-1728B52AA6E4}">
                <adec:decorative xmlns:adec="http://schemas.microsoft.com/office/drawing/2017/decorative" val="1"/>
              </a:ext>
            </a:extLst>
          </p:cNvPr>
          <p:cNvSpPr/>
          <p:nvPr>
            <p:custDataLst>
              <p:tags r:id="rId351"/>
            </p:custDataLst>
          </p:nvPr>
        </p:nvSpPr>
        <p:spPr>
          <a:xfrm>
            <a:off x="10312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76D90F4C-799F-435F-9EEC-DA385F0AF310}"/>
              </a:ext>
              <a:ext uri="{C183D7F6-B498-43B3-948B-1728B52AA6E4}">
                <adec:decorative xmlns:adec="http://schemas.microsoft.com/office/drawing/2017/decorative" val="1"/>
              </a:ext>
            </a:extLst>
          </p:cNvPr>
          <p:cNvSpPr/>
          <p:nvPr>
            <p:custDataLst>
              <p:tags r:id="rId352"/>
            </p:custDataLst>
          </p:nvPr>
        </p:nvSpPr>
        <p:spPr>
          <a:xfrm>
            <a:off x="10401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04D91C1A-3A3C-4057-B3BD-EB851F9407F0}"/>
              </a:ext>
              <a:ext uri="{C183D7F6-B498-43B3-948B-1728B52AA6E4}">
                <adec:decorative xmlns:adec="http://schemas.microsoft.com/office/drawing/2017/decorative" val="1"/>
              </a:ext>
            </a:extLst>
          </p:cNvPr>
          <p:cNvSpPr/>
          <p:nvPr>
            <p:custDataLst>
              <p:tags r:id="rId353"/>
            </p:custDataLst>
          </p:nvPr>
        </p:nvSpPr>
        <p:spPr>
          <a:xfrm>
            <a:off x="10490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EC8E9C76-AD81-4F16-A8C8-C90E0B05AD5C}"/>
              </a:ext>
              <a:ext uri="{C183D7F6-B498-43B3-948B-1728B52AA6E4}">
                <adec:decorative xmlns:adec="http://schemas.microsoft.com/office/drawing/2017/decorative" val="1"/>
              </a:ext>
            </a:extLst>
          </p:cNvPr>
          <p:cNvSpPr/>
          <p:nvPr>
            <p:custDataLst>
              <p:tags r:id="rId354"/>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2ED4945F-8A56-4E27-84B3-54B560A42693}"/>
              </a:ext>
              <a:ext uri="{C183D7F6-B498-43B3-948B-1728B52AA6E4}">
                <adec:decorative xmlns:adec="http://schemas.microsoft.com/office/drawing/2017/decorative" val="1"/>
              </a:ext>
            </a:extLst>
          </p:cNvPr>
          <p:cNvSpPr/>
          <p:nvPr>
            <p:custDataLst>
              <p:tags r:id="rId355"/>
            </p:custDataLst>
          </p:nvPr>
        </p:nvSpPr>
        <p:spPr>
          <a:xfrm>
            <a:off x="10668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E544B206-BB5F-4F3C-88E8-53E5DD96190E}"/>
              </a:ext>
              <a:ext uri="{C183D7F6-B498-43B3-948B-1728B52AA6E4}">
                <adec:decorative xmlns:adec="http://schemas.microsoft.com/office/drawing/2017/decorative" val="1"/>
              </a:ext>
            </a:extLst>
          </p:cNvPr>
          <p:cNvSpPr/>
          <p:nvPr>
            <p:custDataLst>
              <p:tags r:id="rId356"/>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F68A89F8-D55B-44EC-A3A7-B21E60E6BC61}"/>
              </a:ext>
              <a:ext uri="{C183D7F6-B498-43B3-948B-1728B52AA6E4}">
                <adec:decorative xmlns:adec="http://schemas.microsoft.com/office/drawing/2017/decorative" val="1"/>
              </a:ext>
            </a:extLst>
          </p:cNvPr>
          <p:cNvSpPr/>
          <p:nvPr>
            <p:custDataLst>
              <p:tags r:id="rId357"/>
            </p:custDataLst>
          </p:nvPr>
        </p:nvSpPr>
        <p:spPr>
          <a:xfrm>
            <a:off x="8267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CA15245E-5B51-4FBB-8643-C89404943FC6}"/>
              </a:ext>
              <a:ext uri="{C183D7F6-B498-43B3-948B-1728B52AA6E4}">
                <adec:decorative xmlns:adec="http://schemas.microsoft.com/office/drawing/2017/decorative" val="1"/>
              </a:ext>
            </a:extLst>
          </p:cNvPr>
          <p:cNvSpPr/>
          <p:nvPr>
            <p:custDataLst>
              <p:tags r:id="rId358"/>
            </p:custDataLst>
          </p:nvPr>
        </p:nvSpPr>
        <p:spPr>
          <a:xfrm>
            <a:off x="8356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B6D831A9-5963-4C50-AC6E-503552738DA5}"/>
              </a:ext>
              <a:ext uri="{C183D7F6-B498-43B3-948B-1728B52AA6E4}">
                <adec:decorative xmlns:adec="http://schemas.microsoft.com/office/drawing/2017/decorative" val="1"/>
              </a:ext>
            </a:extLst>
          </p:cNvPr>
          <p:cNvSpPr/>
          <p:nvPr>
            <p:custDataLst>
              <p:tags r:id="rId359"/>
            </p:custDataLst>
          </p:nvPr>
        </p:nvSpPr>
        <p:spPr>
          <a:xfrm>
            <a:off x="8445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CB517F59-5E33-4AAB-9928-F4982F186095}"/>
              </a:ext>
              <a:ext uri="{C183D7F6-B498-43B3-948B-1728B52AA6E4}">
                <adec:decorative xmlns:adec="http://schemas.microsoft.com/office/drawing/2017/decorative" val="1"/>
              </a:ext>
            </a:extLst>
          </p:cNvPr>
          <p:cNvSpPr/>
          <p:nvPr>
            <p:custDataLst>
              <p:tags r:id="rId360"/>
            </p:custDataLst>
          </p:nvPr>
        </p:nvSpPr>
        <p:spPr>
          <a:xfrm>
            <a:off x="8534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B3ECA740-070A-42D4-857F-DCFBFE1CF2DA}"/>
              </a:ext>
              <a:ext uri="{C183D7F6-B498-43B3-948B-1728B52AA6E4}">
                <adec:decorative xmlns:adec="http://schemas.microsoft.com/office/drawing/2017/decorative" val="1"/>
              </a:ext>
            </a:extLst>
          </p:cNvPr>
          <p:cNvSpPr/>
          <p:nvPr>
            <p:custDataLst>
              <p:tags r:id="rId361"/>
            </p:custDataLst>
          </p:nvPr>
        </p:nvSpPr>
        <p:spPr>
          <a:xfrm>
            <a:off x="8623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4F881313-C559-43AB-8CFC-DF5BF6EF21A7}"/>
              </a:ext>
              <a:ext uri="{C183D7F6-B498-43B3-948B-1728B52AA6E4}">
                <adec:decorative xmlns:adec="http://schemas.microsoft.com/office/drawing/2017/decorative" val="1"/>
              </a:ext>
            </a:extLst>
          </p:cNvPr>
          <p:cNvSpPr/>
          <p:nvPr>
            <p:custDataLst>
              <p:tags r:id="rId362"/>
            </p:custDataLst>
          </p:nvPr>
        </p:nvSpPr>
        <p:spPr>
          <a:xfrm>
            <a:off x="8712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DA6BD4D6-43FC-4DB3-8764-95387BA16A50}"/>
              </a:ext>
              <a:ext uri="{C183D7F6-B498-43B3-948B-1728B52AA6E4}">
                <adec:decorative xmlns:adec="http://schemas.microsoft.com/office/drawing/2017/decorative" val="1"/>
              </a:ext>
            </a:extLst>
          </p:cNvPr>
          <p:cNvSpPr/>
          <p:nvPr>
            <p:custDataLst>
              <p:tags r:id="rId363"/>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FE1C2603-8854-49F4-93E8-D214B4FDF09E}"/>
              </a:ext>
              <a:ext uri="{C183D7F6-B498-43B3-948B-1728B52AA6E4}">
                <adec:decorative xmlns:adec="http://schemas.microsoft.com/office/drawing/2017/decorative" val="1"/>
              </a:ext>
            </a:extLst>
          </p:cNvPr>
          <p:cNvSpPr/>
          <p:nvPr>
            <p:custDataLst>
              <p:tags r:id="rId364"/>
            </p:custDataLst>
          </p:nvPr>
        </p:nvSpPr>
        <p:spPr>
          <a:xfrm>
            <a:off x="88900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8C117C00-9C21-4220-AFFE-497120C5CD6D}"/>
              </a:ext>
              <a:ext uri="{C183D7F6-B498-43B3-948B-1728B52AA6E4}">
                <adec:decorative xmlns:adec="http://schemas.microsoft.com/office/drawing/2017/decorative" val="1"/>
              </a:ext>
            </a:extLst>
          </p:cNvPr>
          <p:cNvSpPr/>
          <p:nvPr>
            <p:custDataLst>
              <p:tags r:id="rId365"/>
            </p:custDataLst>
          </p:nvPr>
        </p:nvSpPr>
        <p:spPr>
          <a:xfrm>
            <a:off x="8978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92EDE93D-7789-4F74-A668-8A8EB28FFF87}"/>
              </a:ext>
              <a:ext uri="{C183D7F6-B498-43B3-948B-1728B52AA6E4}">
                <adec:decorative xmlns:adec="http://schemas.microsoft.com/office/drawing/2017/decorative" val="1"/>
              </a:ext>
            </a:extLst>
          </p:cNvPr>
          <p:cNvSpPr/>
          <p:nvPr>
            <p:custDataLst>
              <p:tags r:id="rId366"/>
            </p:custDataLst>
          </p:nvPr>
        </p:nvSpPr>
        <p:spPr>
          <a:xfrm>
            <a:off x="9067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03488FA4-AD20-4961-BF41-46F59503E7F2}"/>
              </a:ext>
              <a:ext uri="{C183D7F6-B498-43B3-948B-1728B52AA6E4}">
                <adec:decorative xmlns:adec="http://schemas.microsoft.com/office/drawing/2017/decorative" val="1"/>
              </a:ext>
            </a:extLst>
          </p:cNvPr>
          <p:cNvSpPr/>
          <p:nvPr>
            <p:custDataLst>
              <p:tags r:id="rId367"/>
            </p:custDataLst>
          </p:nvPr>
        </p:nvSpPr>
        <p:spPr>
          <a:xfrm>
            <a:off x="9156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7BD315BA-6B64-40E1-B431-710CDA8A5515}"/>
              </a:ext>
              <a:ext uri="{C183D7F6-B498-43B3-948B-1728B52AA6E4}">
                <adec:decorative xmlns:adec="http://schemas.microsoft.com/office/drawing/2017/decorative" val="1"/>
              </a:ext>
            </a:extLst>
          </p:cNvPr>
          <p:cNvSpPr/>
          <p:nvPr>
            <p:custDataLst>
              <p:tags r:id="rId368"/>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FC4B3C1B-D564-4455-B776-3892C287860D}"/>
              </a:ext>
              <a:ext uri="{C183D7F6-B498-43B3-948B-1728B52AA6E4}">
                <adec:decorative xmlns:adec="http://schemas.microsoft.com/office/drawing/2017/decorative" val="1"/>
              </a:ext>
            </a:extLst>
          </p:cNvPr>
          <p:cNvSpPr/>
          <p:nvPr>
            <p:custDataLst>
              <p:tags r:id="rId369"/>
            </p:custDataLst>
          </p:nvPr>
        </p:nvSpPr>
        <p:spPr>
          <a:xfrm>
            <a:off x="9334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7F5C6F9C-BFF8-4AA7-99A2-3BFEBE83576C}"/>
              </a:ext>
              <a:ext uri="{C183D7F6-B498-43B3-948B-1728B52AA6E4}">
                <adec:decorative xmlns:adec="http://schemas.microsoft.com/office/drawing/2017/decorative" val="1"/>
              </a:ext>
            </a:extLst>
          </p:cNvPr>
          <p:cNvSpPr/>
          <p:nvPr>
            <p:custDataLst>
              <p:tags r:id="rId370"/>
            </p:custDataLst>
          </p:nvPr>
        </p:nvSpPr>
        <p:spPr>
          <a:xfrm>
            <a:off x="9423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4551EAFC-55F7-4262-BB16-F309606A857E}"/>
              </a:ext>
              <a:ext uri="{C183D7F6-B498-43B3-948B-1728B52AA6E4}">
                <adec:decorative xmlns:adec="http://schemas.microsoft.com/office/drawing/2017/decorative" val="1"/>
              </a:ext>
            </a:extLst>
          </p:cNvPr>
          <p:cNvSpPr/>
          <p:nvPr>
            <p:custDataLst>
              <p:tags r:id="rId371"/>
            </p:custDataLst>
          </p:nvPr>
        </p:nvSpPr>
        <p:spPr>
          <a:xfrm>
            <a:off x="9512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18F7D873-A7D5-4A45-8D7B-20FD9B2883A4}"/>
              </a:ext>
              <a:ext uri="{C183D7F6-B498-43B3-948B-1728B52AA6E4}">
                <adec:decorative xmlns:adec="http://schemas.microsoft.com/office/drawing/2017/decorative" val="1"/>
              </a:ext>
            </a:extLst>
          </p:cNvPr>
          <p:cNvSpPr/>
          <p:nvPr>
            <p:custDataLst>
              <p:tags r:id="rId372"/>
            </p:custDataLst>
          </p:nvPr>
        </p:nvSpPr>
        <p:spPr>
          <a:xfrm>
            <a:off x="9601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D6B172F0-9447-4548-BFEF-AF78A3ADF269}"/>
              </a:ext>
              <a:ext uri="{C183D7F6-B498-43B3-948B-1728B52AA6E4}">
                <adec:decorative xmlns:adec="http://schemas.microsoft.com/office/drawing/2017/decorative" val="1"/>
              </a:ext>
            </a:extLst>
          </p:cNvPr>
          <p:cNvSpPr/>
          <p:nvPr>
            <p:custDataLst>
              <p:tags r:id="rId373"/>
            </p:custDataLst>
          </p:nvPr>
        </p:nvSpPr>
        <p:spPr>
          <a:xfrm>
            <a:off x="9690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59E1F058-7BE2-4CD1-8E47-B5202FDBD772}"/>
              </a:ext>
              <a:ext uri="{C183D7F6-B498-43B3-948B-1728B52AA6E4}">
                <adec:decorative xmlns:adec="http://schemas.microsoft.com/office/drawing/2017/decorative" val="1"/>
              </a:ext>
            </a:extLst>
          </p:cNvPr>
          <p:cNvSpPr/>
          <p:nvPr>
            <p:custDataLst>
              <p:tags r:id="rId374"/>
            </p:custDataLst>
          </p:nvPr>
        </p:nvSpPr>
        <p:spPr>
          <a:xfrm>
            <a:off x="9779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599F11EE-23A4-4890-99C5-BD7631FD885F}"/>
              </a:ext>
              <a:ext uri="{C183D7F6-B498-43B3-948B-1728B52AA6E4}">
                <adec:decorative xmlns:adec="http://schemas.microsoft.com/office/drawing/2017/decorative" val="1"/>
              </a:ext>
            </a:extLst>
          </p:cNvPr>
          <p:cNvSpPr/>
          <p:nvPr>
            <p:custDataLst>
              <p:tags r:id="rId375"/>
            </p:custDataLst>
          </p:nvPr>
        </p:nvSpPr>
        <p:spPr>
          <a:xfrm>
            <a:off x="9867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457C396B-877E-4063-868D-78C6EC99CDF7}"/>
              </a:ext>
              <a:ext uri="{C183D7F6-B498-43B3-948B-1728B52AA6E4}">
                <adec:decorative xmlns:adec="http://schemas.microsoft.com/office/drawing/2017/decorative" val="1"/>
              </a:ext>
            </a:extLst>
          </p:cNvPr>
          <p:cNvSpPr/>
          <p:nvPr>
            <p:custDataLst>
              <p:tags r:id="rId376"/>
            </p:custDataLst>
          </p:nvPr>
        </p:nvSpPr>
        <p:spPr>
          <a:xfrm>
            <a:off x="9956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5C780E95-EF21-4D12-9D0A-853B550547AC}"/>
              </a:ext>
              <a:ext uri="{C183D7F6-B498-43B3-948B-1728B52AA6E4}">
                <adec:decorative xmlns:adec="http://schemas.microsoft.com/office/drawing/2017/decorative" val="1"/>
              </a:ext>
            </a:extLst>
          </p:cNvPr>
          <p:cNvSpPr/>
          <p:nvPr>
            <p:custDataLst>
              <p:tags r:id="rId377"/>
            </p:custDataLst>
          </p:nvPr>
        </p:nvSpPr>
        <p:spPr>
          <a:xfrm>
            <a:off x="10045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441A1908-DC67-41B7-A3FF-03B65CCE0BDA}"/>
              </a:ext>
              <a:ext uri="{C183D7F6-B498-43B3-948B-1728B52AA6E4}">
                <adec:decorative xmlns:adec="http://schemas.microsoft.com/office/drawing/2017/decorative" val="1"/>
              </a:ext>
            </a:extLst>
          </p:cNvPr>
          <p:cNvSpPr/>
          <p:nvPr>
            <p:custDataLst>
              <p:tags r:id="rId378"/>
            </p:custDataLst>
          </p:nvPr>
        </p:nvSpPr>
        <p:spPr>
          <a:xfrm>
            <a:off x="10134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271C4D97-F76D-48E4-B78B-F8338DE41E11}"/>
              </a:ext>
              <a:ext uri="{C183D7F6-B498-43B3-948B-1728B52AA6E4}">
                <adec:decorative xmlns:adec="http://schemas.microsoft.com/office/drawing/2017/decorative" val="1"/>
              </a:ext>
            </a:extLst>
          </p:cNvPr>
          <p:cNvSpPr/>
          <p:nvPr>
            <p:custDataLst>
              <p:tags r:id="rId379"/>
            </p:custDataLst>
          </p:nvPr>
        </p:nvSpPr>
        <p:spPr>
          <a:xfrm>
            <a:off x="10223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693115A1-5FB4-4440-8F83-A22E76BEA762}"/>
              </a:ext>
              <a:ext uri="{C183D7F6-B498-43B3-948B-1728B52AA6E4}">
                <adec:decorative xmlns:adec="http://schemas.microsoft.com/office/drawing/2017/decorative" val="1"/>
              </a:ext>
            </a:extLst>
          </p:cNvPr>
          <p:cNvSpPr/>
          <p:nvPr>
            <p:custDataLst>
              <p:tags r:id="rId380"/>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B1FE38DA-DF51-4788-A4A0-48BD8330B83C}"/>
              </a:ext>
              <a:ext uri="{C183D7F6-B498-43B3-948B-1728B52AA6E4}">
                <adec:decorative xmlns:adec="http://schemas.microsoft.com/office/drawing/2017/decorative" val="1"/>
              </a:ext>
            </a:extLst>
          </p:cNvPr>
          <p:cNvSpPr/>
          <p:nvPr>
            <p:custDataLst>
              <p:tags r:id="rId381"/>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4F7DF317-70A9-4713-BA53-BE21ED4C3797}"/>
              </a:ext>
              <a:ext uri="{C183D7F6-B498-43B3-948B-1728B52AA6E4}">
                <adec:decorative xmlns:adec="http://schemas.microsoft.com/office/drawing/2017/decorative" val="1"/>
              </a:ext>
            </a:extLst>
          </p:cNvPr>
          <p:cNvSpPr/>
          <p:nvPr>
            <p:custDataLst>
              <p:tags r:id="rId382"/>
            </p:custDataLst>
          </p:nvPr>
        </p:nvSpPr>
        <p:spPr>
          <a:xfrm>
            <a:off x="10490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2E9F3E91-D75D-4F99-9321-319686C24A97}"/>
              </a:ext>
              <a:ext uri="{C183D7F6-B498-43B3-948B-1728B52AA6E4}">
                <adec:decorative xmlns:adec="http://schemas.microsoft.com/office/drawing/2017/decorative" val="1"/>
              </a:ext>
            </a:extLst>
          </p:cNvPr>
          <p:cNvSpPr/>
          <p:nvPr>
            <p:custDataLst>
              <p:tags r:id="rId383"/>
            </p:custDataLst>
          </p:nvPr>
        </p:nvSpPr>
        <p:spPr>
          <a:xfrm>
            <a:off x="10579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A16DB2CC-CB32-4EA0-A311-ACCAB403A951}"/>
              </a:ext>
              <a:ext uri="{C183D7F6-B498-43B3-948B-1728B52AA6E4}">
                <adec:decorative xmlns:adec="http://schemas.microsoft.com/office/drawing/2017/decorative" val="1"/>
              </a:ext>
            </a:extLst>
          </p:cNvPr>
          <p:cNvSpPr/>
          <p:nvPr>
            <p:custDataLst>
              <p:tags r:id="rId384"/>
            </p:custDataLst>
          </p:nvPr>
        </p:nvSpPr>
        <p:spPr>
          <a:xfrm>
            <a:off x="10668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01A08432-DC85-4530-9A54-275588DBBFBF}"/>
              </a:ext>
              <a:ext uri="{C183D7F6-B498-43B3-948B-1728B52AA6E4}">
                <adec:decorative xmlns:adec="http://schemas.microsoft.com/office/drawing/2017/decorative" val="1"/>
              </a:ext>
            </a:extLst>
          </p:cNvPr>
          <p:cNvSpPr/>
          <p:nvPr>
            <p:custDataLst>
              <p:tags r:id="rId385"/>
            </p:custDataLst>
          </p:nvPr>
        </p:nvSpPr>
        <p:spPr>
          <a:xfrm>
            <a:off x="10756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321703FF-BD8C-4223-B03D-8562F03AD52C}"/>
              </a:ext>
              <a:ext uri="{C183D7F6-B498-43B3-948B-1728B52AA6E4}">
                <adec:decorative xmlns:adec="http://schemas.microsoft.com/office/drawing/2017/decorative" val="1"/>
              </a:ext>
            </a:extLst>
          </p:cNvPr>
          <p:cNvSpPr/>
          <p:nvPr>
            <p:custDataLst>
              <p:tags r:id="rId386"/>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F925B596-43DC-4FD9-B04E-7461697E72DB}"/>
              </a:ext>
              <a:ext uri="{C183D7F6-B498-43B3-948B-1728B52AA6E4}">
                <adec:decorative xmlns:adec="http://schemas.microsoft.com/office/drawing/2017/decorative" val="1"/>
              </a:ext>
            </a:extLst>
          </p:cNvPr>
          <p:cNvSpPr/>
          <p:nvPr>
            <p:custDataLst>
              <p:tags r:id="rId387"/>
            </p:custDataLst>
          </p:nvPr>
        </p:nvSpPr>
        <p:spPr>
          <a:xfrm>
            <a:off x="8267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741C567B-3FB0-4A54-A3A5-4BD185EEFA00}"/>
              </a:ext>
              <a:ext uri="{C183D7F6-B498-43B3-948B-1728B52AA6E4}">
                <adec:decorative xmlns:adec="http://schemas.microsoft.com/office/drawing/2017/decorative" val="1"/>
              </a:ext>
            </a:extLst>
          </p:cNvPr>
          <p:cNvSpPr/>
          <p:nvPr>
            <p:custDataLst>
              <p:tags r:id="rId388"/>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ACED2FD0-F67E-4C34-B7D2-07CC8E9B6325}"/>
              </a:ext>
              <a:ext uri="{C183D7F6-B498-43B3-948B-1728B52AA6E4}">
                <adec:decorative xmlns:adec="http://schemas.microsoft.com/office/drawing/2017/decorative" val="1"/>
              </a:ext>
            </a:extLst>
          </p:cNvPr>
          <p:cNvSpPr/>
          <p:nvPr>
            <p:custDataLst>
              <p:tags r:id="rId389"/>
            </p:custDataLst>
          </p:nvPr>
        </p:nvSpPr>
        <p:spPr>
          <a:xfrm>
            <a:off x="84455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36F07AC8-86D0-456C-9AF8-72EF024A56C6}"/>
              </a:ext>
              <a:ext uri="{C183D7F6-B498-43B3-948B-1728B52AA6E4}">
                <adec:decorative xmlns:adec="http://schemas.microsoft.com/office/drawing/2017/decorative" val="1"/>
              </a:ext>
            </a:extLst>
          </p:cNvPr>
          <p:cNvSpPr/>
          <p:nvPr>
            <p:custDataLst>
              <p:tags r:id="rId390"/>
            </p:custDataLst>
          </p:nvPr>
        </p:nvSpPr>
        <p:spPr>
          <a:xfrm>
            <a:off x="8534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FC779878-6655-4826-AA7E-B0816F27E423}"/>
              </a:ext>
              <a:ext uri="{C183D7F6-B498-43B3-948B-1728B52AA6E4}">
                <adec:decorative xmlns:adec="http://schemas.microsoft.com/office/drawing/2017/decorative" val="1"/>
              </a:ext>
            </a:extLst>
          </p:cNvPr>
          <p:cNvSpPr/>
          <p:nvPr>
            <p:custDataLst>
              <p:tags r:id="rId391"/>
            </p:custDataLst>
          </p:nvPr>
        </p:nvSpPr>
        <p:spPr>
          <a:xfrm>
            <a:off x="8623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05CD036B-6ED7-4FE2-BFC6-978B033B9249}"/>
              </a:ext>
              <a:ext uri="{C183D7F6-B498-43B3-948B-1728B52AA6E4}">
                <adec:decorative xmlns:adec="http://schemas.microsoft.com/office/drawing/2017/decorative" val="1"/>
              </a:ext>
            </a:extLst>
          </p:cNvPr>
          <p:cNvSpPr/>
          <p:nvPr>
            <p:custDataLst>
              <p:tags r:id="rId392"/>
            </p:custDataLst>
          </p:nvPr>
        </p:nvSpPr>
        <p:spPr>
          <a:xfrm>
            <a:off x="8712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78F885A2-40EE-41BC-A9D7-03FCD8C4B454}"/>
              </a:ext>
              <a:ext uri="{C183D7F6-B498-43B3-948B-1728B52AA6E4}">
                <adec:decorative xmlns:adec="http://schemas.microsoft.com/office/drawing/2017/decorative" val="1"/>
              </a:ext>
            </a:extLst>
          </p:cNvPr>
          <p:cNvSpPr/>
          <p:nvPr>
            <p:custDataLst>
              <p:tags r:id="rId393"/>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C3D06DE9-3A29-4E37-83D5-C6110800B896}"/>
              </a:ext>
              <a:ext uri="{C183D7F6-B498-43B3-948B-1728B52AA6E4}">
                <adec:decorative xmlns:adec="http://schemas.microsoft.com/office/drawing/2017/decorative" val="1"/>
              </a:ext>
            </a:extLst>
          </p:cNvPr>
          <p:cNvSpPr/>
          <p:nvPr>
            <p:custDataLst>
              <p:tags r:id="rId394"/>
            </p:custDataLst>
          </p:nvPr>
        </p:nvSpPr>
        <p:spPr>
          <a:xfrm>
            <a:off x="8890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4C43FC26-76C6-4983-98BE-F4566980AD46}"/>
              </a:ext>
              <a:ext uri="{C183D7F6-B498-43B3-948B-1728B52AA6E4}">
                <adec:decorative xmlns:adec="http://schemas.microsoft.com/office/drawing/2017/decorative" val="1"/>
              </a:ext>
            </a:extLst>
          </p:cNvPr>
          <p:cNvSpPr/>
          <p:nvPr>
            <p:custDataLst>
              <p:tags r:id="rId395"/>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260D41EC-BC36-4C8E-B48C-98B98E52C2D6}"/>
              </a:ext>
              <a:ext uri="{C183D7F6-B498-43B3-948B-1728B52AA6E4}">
                <adec:decorative xmlns:adec="http://schemas.microsoft.com/office/drawing/2017/decorative" val="1"/>
              </a:ext>
            </a:extLst>
          </p:cNvPr>
          <p:cNvSpPr/>
          <p:nvPr>
            <p:custDataLst>
              <p:tags r:id="rId396"/>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3CB1BD97-587A-4598-9D77-335820149CB6}"/>
              </a:ext>
              <a:ext uri="{C183D7F6-B498-43B3-948B-1728B52AA6E4}">
                <adec:decorative xmlns:adec="http://schemas.microsoft.com/office/drawing/2017/decorative" val="1"/>
              </a:ext>
            </a:extLst>
          </p:cNvPr>
          <p:cNvSpPr/>
          <p:nvPr>
            <p:custDataLst>
              <p:tags r:id="rId397"/>
            </p:custDataLst>
          </p:nvPr>
        </p:nvSpPr>
        <p:spPr>
          <a:xfrm>
            <a:off x="9156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D058C8BD-1B45-4587-8F55-596012FC3C3C}"/>
              </a:ext>
              <a:ext uri="{C183D7F6-B498-43B3-948B-1728B52AA6E4}">
                <adec:decorative xmlns:adec="http://schemas.microsoft.com/office/drawing/2017/decorative" val="1"/>
              </a:ext>
            </a:extLst>
          </p:cNvPr>
          <p:cNvSpPr/>
          <p:nvPr>
            <p:custDataLst>
              <p:tags r:id="rId398"/>
            </p:custDataLst>
          </p:nvPr>
        </p:nvSpPr>
        <p:spPr>
          <a:xfrm>
            <a:off x="92456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5981524F-6A87-4E47-B054-3A63091B6044}"/>
              </a:ext>
              <a:ext uri="{C183D7F6-B498-43B3-948B-1728B52AA6E4}">
                <adec:decorative xmlns:adec="http://schemas.microsoft.com/office/drawing/2017/decorative" val="1"/>
              </a:ext>
            </a:extLst>
          </p:cNvPr>
          <p:cNvSpPr/>
          <p:nvPr>
            <p:custDataLst>
              <p:tags r:id="rId399"/>
            </p:custDataLst>
          </p:nvPr>
        </p:nvSpPr>
        <p:spPr>
          <a:xfrm>
            <a:off x="93345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0A9A35F2-29DF-4250-8423-08C45877C7EF}"/>
              </a:ext>
              <a:ext uri="{C183D7F6-B498-43B3-948B-1728B52AA6E4}">
                <adec:decorative xmlns:adec="http://schemas.microsoft.com/office/drawing/2017/decorative" val="1"/>
              </a:ext>
            </a:extLst>
          </p:cNvPr>
          <p:cNvSpPr/>
          <p:nvPr>
            <p:custDataLst>
              <p:tags r:id="rId400"/>
            </p:custDataLst>
          </p:nvPr>
        </p:nvSpPr>
        <p:spPr>
          <a:xfrm>
            <a:off x="9423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6AE05616-FE96-425C-8075-4A34EBFF3786}"/>
              </a:ext>
              <a:ext uri="{C183D7F6-B498-43B3-948B-1728B52AA6E4}">
                <adec:decorative xmlns:adec="http://schemas.microsoft.com/office/drawing/2017/decorative" val="1"/>
              </a:ext>
            </a:extLst>
          </p:cNvPr>
          <p:cNvSpPr/>
          <p:nvPr>
            <p:custDataLst>
              <p:tags r:id="rId401"/>
            </p:custDataLst>
          </p:nvPr>
        </p:nvSpPr>
        <p:spPr>
          <a:xfrm>
            <a:off x="9512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108B5644-4382-4B27-88AB-E947FE8A6283}"/>
              </a:ext>
              <a:ext uri="{C183D7F6-B498-43B3-948B-1728B52AA6E4}">
                <adec:decorative xmlns:adec="http://schemas.microsoft.com/office/drawing/2017/decorative" val="1"/>
              </a:ext>
            </a:extLst>
          </p:cNvPr>
          <p:cNvSpPr/>
          <p:nvPr>
            <p:custDataLst>
              <p:tags r:id="rId402"/>
            </p:custDataLst>
          </p:nvPr>
        </p:nvSpPr>
        <p:spPr>
          <a:xfrm>
            <a:off x="9601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B4B84BEC-80CB-44A6-BEC0-E8AEEFB20F0C}"/>
              </a:ext>
              <a:ext uri="{C183D7F6-B498-43B3-948B-1728B52AA6E4}">
                <adec:decorative xmlns:adec="http://schemas.microsoft.com/office/drawing/2017/decorative" val="1"/>
              </a:ext>
            </a:extLst>
          </p:cNvPr>
          <p:cNvSpPr/>
          <p:nvPr>
            <p:custDataLst>
              <p:tags r:id="rId403"/>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4012874B-AE86-4A2B-9B8F-A1627CB02912}"/>
              </a:ext>
              <a:ext uri="{C183D7F6-B498-43B3-948B-1728B52AA6E4}">
                <adec:decorative xmlns:adec="http://schemas.microsoft.com/office/drawing/2017/decorative" val="1"/>
              </a:ext>
            </a:extLst>
          </p:cNvPr>
          <p:cNvSpPr/>
          <p:nvPr>
            <p:custDataLst>
              <p:tags r:id="rId404"/>
            </p:custDataLst>
          </p:nvPr>
        </p:nvSpPr>
        <p:spPr>
          <a:xfrm>
            <a:off x="9779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BE0D6628-7C2D-4517-A5B0-C81B5B738AAA}"/>
              </a:ext>
              <a:ext uri="{C183D7F6-B498-43B3-948B-1728B52AA6E4}">
                <adec:decorative xmlns:adec="http://schemas.microsoft.com/office/drawing/2017/decorative" val="1"/>
              </a:ext>
            </a:extLst>
          </p:cNvPr>
          <p:cNvSpPr/>
          <p:nvPr>
            <p:custDataLst>
              <p:tags r:id="rId405"/>
            </p:custDataLst>
          </p:nvPr>
        </p:nvSpPr>
        <p:spPr>
          <a:xfrm>
            <a:off x="9867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D133A120-6105-4B23-AE24-6C1105BB4C7F}"/>
              </a:ext>
              <a:ext uri="{C183D7F6-B498-43B3-948B-1728B52AA6E4}">
                <adec:decorative xmlns:adec="http://schemas.microsoft.com/office/drawing/2017/decorative" val="1"/>
              </a:ext>
            </a:extLst>
          </p:cNvPr>
          <p:cNvSpPr/>
          <p:nvPr>
            <p:custDataLst>
              <p:tags r:id="rId406"/>
            </p:custDataLst>
          </p:nvPr>
        </p:nvSpPr>
        <p:spPr>
          <a:xfrm>
            <a:off x="9956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AA48177D-F6F8-4872-B274-DC604D74A56C}"/>
              </a:ext>
              <a:ext uri="{C183D7F6-B498-43B3-948B-1728B52AA6E4}">
                <adec:decorative xmlns:adec="http://schemas.microsoft.com/office/drawing/2017/decorative" val="1"/>
              </a:ext>
            </a:extLst>
          </p:cNvPr>
          <p:cNvSpPr/>
          <p:nvPr>
            <p:custDataLst>
              <p:tags r:id="rId407"/>
            </p:custDataLst>
          </p:nvPr>
        </p:nvSpPr>
        <p:spPr>
          <a:xfrm>
            <a:off x="10045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315C8F54-8F30-4C47-929C-AA6B867DF4F8}"/>
              </a:ext>
              <a:ext uri="{C183D7F6-B498-43B3-948B-1728B52AA6E4}">
                <adec:decorative xmlns:adec="http://schemas.microsoft.com/office/drawing/2017/decorative" val="1"/>
              </a:ext>
            </a:extLst>
          </p:cNvPr>
          <p:cNvSpPr/>
          <p:nvPr>
            <p:custDataLst>
              <p:tags r:id="rId408"/>
            </p:custDataLst>
          </p:nvPr>
        </p:nvSpPr>
        <p:spPr>
          <a:xfrm>
            <a:off x="101346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54067237-FD86-42BB-A623-918ECB1EAF41}"/>
              </a:ext>
              <a:ext uri="{C183D7F6-B498-43B3-948B-1728B52AA6E4}">
                <adec:decorative xmlns:adec="http://schemas.microsoft.com/office/drawing/2017/decorative" val="1"/>
              </a:ext>
            </a:extLst>
          </p:cNvPr>
          <p:cNvSpPr/>
          <p:nvPr>
            <p:custDataLst>
              <p:tags r:id="rId409"/>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53EBCBB7-BCDF-4213-9905-C42AA763B69B}"/>
              </a:ext>
              <a:ext uri="{C183D7F6-B498-43B3-948B-1728B52AA6E4}">
                <adec:decorative xmlns:adec="http://schemas.microsoft.com/office/drawing/2017/decorative" val="1"/>
              </a:ext>
            </a:extLst>
          </p:cNvPr>
          <p:cNvSpPr/>
          <p:nvPr>
            <p:custDataLst>
              <p:tags r:id="rId410"/>
            </p:custDataLst>
          </p:nvPr>
        </p:nvSpPr>
        <p:spPr>
          <a:xfrm>
            <a:off x="10312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3D03E590-46D2-4AE8-8700-D97EF22D9FBF}"/>
              </a:ext>
              <a:ext uri="{C183D7F6-B498-43B3-948B-1728B52AA6E4}">
                <adec:decorative xmlns:adec="http://schemas.microsoft.com/office/drawing/2017/decorative" val="1"/>
              </a:ext>
            </a:extLst>
          </p:cNvPr>
          <p:cNvSpPr/>
          <p:nvPr>
            <p:custDataLst>
              <p:tags r:id="rId411"/>
            </p:custDataLst>
          </p:nvPr>
        </p:nvSpPr>
        <p:spPr>
          <a:xfrm>
            <a:off x="10401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0F5A10D2-D1CE-434D-B703-0F7D9F0C87E4}"/>
              </a:ext>
              <a:ext uri="{C183D7F6-B498-43B3-948B-1728B52AA6E4}">
                <adec:decorative xmlns:adec="http://schemas.microsoft.com/office/drawing/2017/decorative" val="1"/>
              </a:ext>
            </a:extLst>
          </p:cNvPr>
          <p:cNvSpPr/>
          <p:nvPr>
            <p:custDataLst>
              <p:tags r:id="rId412"/>
            </p:custDataLst>
          </p:nvPr>
        </p:nvSpPr>
        <p:spPr>
          <a:xfrm>
            <a:off x="10490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4131AAA3-3BFD-4502-AA19-174C5285FF0A}"/>
              </a:ext>
              <a:ext uri="{C183D7F6-B498-43B3-948B-1728B52AA6E4}">
                <adec:decorative xmlns:adec="http://schemas.microsoft.com/office/drawing/2017/decorative" val="1"/>
              </a:ext>
            </a:extLst>
          </p:cNvPr>
          <p:cNvSpPr/>
          <p:nvPr>
            <p:custDataLst>
              <p:tags r:id="rId413"/>
            </p:custDataLst>
          </p:nvPr>
        </p:nvSpPr>
        <p:spPr>
          <a:xfrm>
            <a:off x="10579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F6A4EB48-329B-4EBE-9266-A5AEE5C267BE}"/>
              </a:ext>
              <a:ext uri="{C183D7F6-B498-43B3-948B-1728B52AA6E4}">
                <adec:decorative xmlns:adec="http://schemas.microsoft.com/office/drawing/2017/decorative" val="1"/>
              </a:ext>
            </a:extLst>
          </p:cNvPr>
          <p:cNvSpPr/>
          <p:nvPr>
            <p:custDataLst>
              <p:tags r:id="rId414"/>
            </p:custDataLst>
          </p:nvPr>
        </p:nvSpPr>
        <p:spPr>
          <a:xfrm>
            <a:off x="10668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EAB8EF72-082B-439E-A0AF-59C2E61E2A5E}"/>
              </a:ext>
              <a:ext uri="{C183D7F6-B498-43B3-948B-1728B52AA6E4}">
                <adec:decorative xmlns:adec="http://schemas.microsoft.com/office/drawing/2017/decorative" val="1"/>
              </a:ext>
            </a:extLst>
          </p:cNvPr>
          <p:cNvSpPr/>
          <p:nvPr>
            <p:custDataLst>
              <p:tags r:id="rId415"/>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82F4A5A4-0856-460C-ADF8-7CB8975D3DB5}"/>
              </a:ext>
              <a:ext uri="{C183D7F6-B498-43B3-948B-1728B52AA6E4}">
                <adec:decorative xmlns:adec="http://schemas.microsoft.com/office/drawing/2017/decorative" val="1"/>
              </a:ext>
            </a:extLst>
          </p:cNvPr>
          <p:cNvSpPr/>
          <p:nvPr>
            <p:custDataLst>
              <p:tags r:id="rId416"/>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C0A6D616-8765-4569-9618-940BFE632D6F}"/>
              </a:ext>
              <a:ext uri="{C183D7F6-B498-43B3-948B-1728B52AA6E4}">
                <adec:decorative xmlns:adec="http://schemas.microsoft.com/office/drawing/2017/decorative" val="1"/>
              </a:ext>
            </a:extLst>
          </p:cNvPr>
          <p:cNvSpPr/>
          <p:nvPr>
            <p:custDataLst>
              <p:tags r:id="rId417"/>
            </p:custDataLst>
          </p:nvPr>
        </p:nvSpPr>
        <p:spPr>
          <a:xfrm>
            <a:off x="8267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98EA4A2E-E0B7-4BDD-BD75-D247BAC4F923}"/>
              </a:ext>
              <a:ext uri="{C183D7F6-B498-43B3-948B-1728B52AA6E4}">
                <adec:decorative xmlns:adec="http://schemas.microsoft.com/office/drawing/2017/decorative" val="1"/>
              </a:ext>
            </a:extLst>
          </p:cNvPr>
          <p:cNvSpPr/>
          <p:nvPr>
            <p:custDataLst>
              <p:tags r:id="rId418"/>
            </p:custDataLst>
          </p:nvPr>
        </p:nvSpPr>
        <p:spPr>
          <a:xfrm>
            <a:off x="8356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EEEEF239-ED26-481A-91B3-0D500913BC5A}"/>
              </a:ext>
              <a:ext uri="{C183D7F6-B498-43B3-948B-1728B52AA6E4}">
                <adec:decorative xmlns:adec="http://schemas.microsoft.com/office/drawing/2017/decorative" val="1"/>
              </a:ext>
            </a:extLst>
          </p:cNvPr>
          <p:cNvSpPr/>
          <p:nvPr>
            <p:custDataLst>
              <p:tags r:id="rId419"/>
            </p:custDataLst>
          </p:nvPr>
        </p:nvSpPr>
        <p:spPr>
          <a:xfrm>
            <a:off x="8445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84B485C8-899F-4191-AC07-1326764C2B11}"/>
              </a:ext>
              <a:ext uri="{C183D7F6-B498-43B3-948B-1728B52AA6E4}">
                <adec:decorative xmlns:adec="http://schemas.microsoft.com/office/drawing/2017/decorative" val="1"/>
              </a:ext>
            </a:extLst>
          </p:cNvPr>
          <p:cNvSpPr/>
          <p:nvPr>
            <p:custDataLst>
              <p:tags r:id="rId420"/>
            </p:custDataLst>
          </p:nvPr>
        </p:nvSpPr>
        <p:spPr>
          <a:xfrm>
            <a:off x="8534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88666CCD-FB16-4B3D-BC6D-D060C20ED288}"/>
              </a:ext>
              <a:ext uri="{C183D7F6-B498-43B3-948B-1728B52AA6E4}">
                <adec:decorative xmlns:adec="http://schemas.microsoft.com/office/drawing/2017/decorative" val="1"/>
              </a:ext>
            </a:extLst>
          </p:cNvPr>
          <p:cNvSpPr/>
          <p:nvPr>
            <p:custDataLst>
              <p:tags r:id="rId421"/>
            </p:custDataLst>
          </p:nvPr>
        </p:nvSpPr>
        <p:spPr>
          <a:xfrm>
            <a:off x="8623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3AED3B8F-7A48-4AAC-AB02-66EEE430C68F}"/>
              </a:ext>
              <a:ext uri="{C183D7F6-B498-43B3-948B-1728B52AA6E4}">
                <adec:decorative xmlns:adec="http://schemas.microsoft.com/office/drawing/2017/decorative" val="1"/>
              </a:ext>
            </a:extLst>
          </p:cNvPr>
          <p:cNvSpPr/>
          <p:nvPr>
            <p:custDataLst>
              <p:tags r:id="rId422"/>
            </p:custDataLst>
          </p:nvPr>
        </p:nvSpPr>
        <p:spPr>
          <a:xfrm>
            <a:off x="8712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8985E547-CF02-4707-BC08-29CAF1F18C4C}"/>
              </a:ext>
              <a:ext uri="{C183D7F6-B498-43B3-948B-1728B52AA6E4}">
                <adec:decorative xmlns:adec="http://schemas.microsoft.com/office/drawing/2017/decorative" val="1"/>
              </a:ext>
            </a:extLst>
          </p:cNvPr>
          <p:cNvSpPr/>
          <p:nvPr>
            <p:custDataLst>
              <p:tags r:id="rId423"/>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EE297C00-97BF-4AE9-A140-5CD779CB59D9}"/>
              </a:ext>
              <a:ext uri="{C183D7F6-B498-43B3-948B-1728B52AA6E4}">
                <adec:decorative xmlns:adec="http://schemas.microsoft.com/office/drawing/2017/decorative" val="1"/>
              </a:ext>
            </a:extLst>
          </p:cNvPr>
          <p:cNvSpPr/>
          <p:nvPr>
            <p:custDataLst>
              <p:tags r:id="rId424"/>
            </p:custDataLst>
          </p:nvPr>
        </p:nvSpPr>
        <p:spPr>
          <a:xfrm>
            <a:off x="8890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5C3B8770-6847-4F62-9552-77E490659B2A}"/>
              </a:ext>
              <a:ext uri="{C183D7F6-B498-43B3-948B-1728B52AA6E4}">
                <adec:decorative xmlns:adec="http://schemas.microsoft.com/office/drawing/2017/decorative" val="1"/>
              </a:ext>
            </a:extLst>
          </p:cNvPr>
          <p:cNvSpPr/>
          <p:nvPr>
            <p:custDataLst>
              <p:tags r:id="rId425"/>
            </p:custDataLst>
          </p:nvPr>
        </p:nvSpPr>
        <p:spPr>
          <a:xfrm>
            <a:off x="8978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EE5B3C07-4A46-4D00-8874-51940BF32EBF}"/>
              </a:ext>
              <a:ext uri="{C183D7F6-B498-43B3-948B-1728B52AA6E4}">
                <adec:decorative xmlns:adec="http://schemas.microsoft.com/office/drawing/2017/decorative" val="1"/>
              </a:ext>
            </a:extLst>
          </p:cNvPr>
          <p:cNvSpPr/>
          <p:nvPr>
            <p:custDataLst>
              <p:tags r:id="rId426"/>
            </p:custDataLst>
          </p:nvPr>
        </p:nvSpPr>
        <p:spPr>
          <a:xfrm>
            <a:off x="9067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A0C81082-73C5-47F4-B3B2-9C119DAF9BAA}"/>
              </a:ext>
              <a:ext uri="{C183D7F6-B498-43B3-948B-1728B52AA6E4}">
                <adec:decorative xmlns:adec="http://schemas.microsoft.com/office/drawing/2017/decorative" val="1"/>
              </a:ext>
            </a:extLst>
          </p:cNvPr>
          <p:cNvSpPr/>
          <p:nvPr>
            <p:custDataLst>
              <p:tags r:id="rId427"/>
            </p:custDataLst>
          </p:nvPr>
        </p:nvSpPr>
        <p:spPr>
          <a:xfrm>
            <a:off x="9156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D3B5BF73-D048-43D3-82B0-3CFC3D5288E1}"/>
              </a:ext>
              <a:ext uri="{C183D7F6-B498-43B3-948B-1728B52AA6E4}">
                <adec:decorative xmlns:adec="http://schemas.microsoft.com/office/drawing/2017/decorative" val="1"/>
              </a:ext>
            </a:extLst>
          </p:cNvPr>
          <p:cNvSpPr/>
          <p:nvPr>
            <p:custDataLst>
              <p:tags r:id="rId428"/>
            </p:custDataLst>
          </p:nvPr>
        </p:nvSpPr>
        <p:spPr>
          <a:xfrm>
            <a:off x="9245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9046C7FD-6911-4262-BF85-F4EC73E4A25E}"/>
              </a:ext>
              <a:ext uri="{C183D7F6-B498-43B3-948B-1728B52AA6E4}">
                <adec:decorative xmlns:adec="http://schemas.microsoft.com/office/drawing/2017/decorative" val="1"/>
              </a:ext>
            </a:extLst>
          </p:cNvPr>
          <p:cNvSpPr/>
          <p:nvPr>
            <p:custDataLst>
              <p:tags r:id="rId429"/>
            </p:custDataLst>
          </p:nvPr>
        </p:nvSpPr>
        <p:spPr>
          <a:xfrm>
            <a:off x="9334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A8E13F92-7C7C-412F-A416-B5C29B5C6329}"/>
              </a:ext>
              <a:ext uri="{C183D7F6-B498-43B3-948B-1728B52AA6E4}">
                <adec:decorative xmlns:adec="http://schemas.microsoft.com/office/drawing/2017/decorative" val="1"/>
              </a:ext>
            </a:extLst>
          </p:cNvPr>
          <p:cNvSpPr/>
          <p:nvPr>
            <p:custDataLst>
              <p:tags r:id="rId430"/>
            </p:custDataLst>
          </p:nvPr>
        </p:nvSpPr>
        <p:spPr>
          <a:xfrm>
            <a:off x="9423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5D826C59-3C2D-4ED9-B277-0BEE36E76FD2}"/>
              </a:ext>
              <a:ext uri="{C183D7F6-B498-43B3-948B-1728B52AA6E4}">
                <adec:decorative xmlns:adec="http://schemas.microsoft.com/office/drawing/2017/decorative" val="1"/>
              </a:ext>
            </a:extLst>
          </p:cNvPr>
          <p:cNvSpPr/>
          <p:nvPr>
            <p:custDataLst>
              <p:tags r:id="rId431"/>
            </p:custDataLst>
          </p:nvPr>
        </p:nvSpPr>
        <p:spPr>
          <a:xfrm>
            <a:off x="9512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4F8F1FDC-BBEE-4720-88FC-0E6D44001461}"/>
              </a:ext>
              <a:ext uri="{C183D7F6-B498-43B3-948B-1728B52AA6E4}">
                <adec:decorative xmlns:adec="http://schemas.microsoft.com/office/drawing/2017/decorative" val="1"/>
              </a:ext>
            </a:extLst>
          </p:cNvPr>
          <p:cNvSpPr/>
          <p:nvPr>
            <p:custDataLst>
              <p:tags r:id="rId432"/>
            </p:custDataLst>
          </p:nvPr>
        </p:nvSpPr>
        <p:spPr>
          <a:xfrm>
            <a:off x="9601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B6D9ADE6-DE38-4F51-A524-6D9692B5ECF4}"/>
              </a:ext>
              <a:ext uri="{C183D7F6-B498-43B3-948B-1728B52AA6E4}">
                <adec:decorative xmlns:adec="http://schemas.microsoft.com/office/drawing/2017/decorative" val="1"/>
              </a:ext>
            </a:extLst>
          </p:cNvPr>
          <p:cNvSpPr/>
          <p:nvPr>
            <p:custDataLst>
              <p:tags r:id="rId433"/>
            </p:custDataLst>
          </p:nvPr>
        </p:nvSpPr>
        <p:spPr>
          <a:xfrm>
            <a:off x="9690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8C253554-FCD9-45F4-8F91-5B8EC060AC01}"/>
              </a:ext>
              <a:ext uri="{C183D7F6-B498-43B3-948B-1728B52AA6E4}">
                <adec:decorative xmlns:adec="http://schemas.microsoft.com/office/drawing/2017/decorative" val="1"/>
              </a:ext>
            </a:extLst>
          </p:cNvPr>
          <p:cNvSpPr/>
          <p:nvPr>
            <p:custDataLst>
              <p:tags r:id="rId434"/>
            </p:custDataLst>
          </p:nvPr>
        </p:nvSpPr>
        <p:spPr>
          <a:xfrm>
            <a:off x="9779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9E3CCE50-9A4A-4742-B167-033C5420EBE1}"/>
              </a:ext>
              <a:ext uri="{C183D7F6-B498-43B3-948B-1728B52AA6E4}">
                <adec:decorative xmlns:adec="http://schemas.microsoft.com/office/drawing/2017/decorative" val="1"/>
              </a:ext>
            </a:extLst>
          </p:cNvPr>
          <p:cNvSpPr/>
          <p:nvPr>
            <p:custDataLst>
              <p:tags r:id="rId435"/>
            </p:custDataLst>
          </p:nvPr>
        </p:nvSpPr>
        <p:spPr>
          <a:xfrm>
            <a:off x="9867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98EADD99-898B-4568-97F2-F1FC10C761A0}"/>
              </a:ext>
              <a:ext uri="{C183D7F6-B498-43B3-948B-1728B52AA6E4}">
                <adec:decorative xmlns:adec="http://schemas.microsoft.com/office/drawing/2017/decorative" val="1"/>
              </a:ext>
            </a:extLst>
          </p:cNvPr>
          <p:cNvSpPr/>
          <p:nvPr>
            <p:custDataLst>
              <p:tags r:id="rId436"/>
            </p:custDataLst>
          </p:nvPr>
        </p:nvSpPr>
        <p:spPr>
          <a:xfrm>
            <a:off x="9956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23FE140F-4CAF-4806-AA8F-1554F909BB24}"/>
              </a:ext>
              <a:ext uri="{C183D7F6-B498-43B3-948B-1728B52AA6E4}">
                <adec:decorative xmlns:adec="http://schemas.microsoft.com/office/drawing/2017/decorative" val="1"/>
              </a:ext>
            </a:extLst>
          </p:cNvPr>
          <p:cNvSpPr/>
          <p:nvPr>
            <p:custDataLst>
              <p:tags r:id="rId437"/>
            </p:custDataLst>
          </p:nvPr>
        </p:nvSpPr>
        <p:spPr>
          <a:xfrm>
            <a:off x="10045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07474917-CD4C-41A3-B784-C67DAC737F2D}"/>
              </a:ext>
              <a:ext uri="{C183D7F6-B498-43B3-948B-1728B52AA6E4}">
                <adec:decorative xmlns:adec="http://schemas.microsoft.com/office/drawing/2017/decorative" val="1"/>
              </a:ext>
            </a:extLst>
          </p:cNvPr>
          <p:cNvSpPr/>
          <p:nvPr>
            <p:custDataLst>
              <p:tags r:id="rId438"/>
            </p:custDataLst>
          </p:nvPr>
        </p:nvSpPr>
        <p:spPr>
          <a:xfrm>
            <a:off x="10134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AC579DC7-6BE4-494B-86ED-28C0FE6DF1AF}"/>
              </a:ext>
              <a:ext uri="{C183D7F6-B498-43B3-948B-1728B52AA6E4}">
                <adec:decorative xmlns:adec="http://schemas.microsoft.com/office/drawing/2017/decorative" val="1"/>
              </a:ext>
            </a:extLst>
          </p:cNvPr>
          <p:cNvSpPr/>
          <p:nvPr>
            <p:custDataLst>
              <p:tags r:id="rId439"/>
            </p:custDataLst>
          </p:nvPr>
        </p:nvSpPr>
        <p:spPr>
          <a:xfrm>
            <a:off x="10223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DFAE6D61-EE26-4639-91B2-7D0E6350C447}"/>
              </a:ext>
              <a:ext uri="{C183D7F6-B498-43B3-948B-1728B52AA6E4}">
                <adec:decorative xmlns:adec="http://schemas.microsoft.com/office/drawing/2017/decorative" val="1"/>
              </a:ext>
            </a:extLst>
          </p:cNvPr>
          <p:cNvSpPr/>
          <p:nvPr>
            <p:custDataLst>
              <p:tags r:id="rId440"/>
            </p:custDataLst>
          </p:nvPr>
        </p:nvSpPr>
        <p:spPr>
          <a:xfrm>
            <a:off x="10312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9952A6AF-3A31-4FD3-A022-153C9E2AFC7F}"/>
              </a:ext>
              <a:ext uri="{C183D7F6-B498-43B3-948B-1728B52AA6E4}">
                <adec:decorative xmlns:adec="http://schemas.microsoft.com/office/drawing/2017/decorative" val="1"/>
              </a:ext>
            </a:extLst>
          </p:cNvPr>
          <p:cNvSpPr/>
          <p:nvPr>
            <p:custDataLst>
              <p:tags r:id="rId441"/>
            </p:custDataLst>
          </p:nvPr>
        </p:nvSpPr>
        <p:spPr>
          <a:xfrm>
            <a:off x="10401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37987694-60BE-43FB-B9F2-F5287E338542}"/>
              </a:ext>
              <a:ext uri="{C183D7F6-B498-43B3-948B-1728B52AA6E4}">
                <adec:decorative xmlns:adec="http://schemas.microsoft.com/office/drawing/2017/decorative" val="1"/>
              </a:ext>
            </a:extLst>
          </p:cNvPr>
          <p:cNvSpPr/>
          <p:nvPr>
            <p:custDataLst>
              <p:tags r:id="rId442"/>
            </p:custDataLst>
          </p:nvPr>
        </p:nvSpPr>
        <p:spPr>
          <a:xfrm>
            <a:off x="10490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5288741B-E516-497E-B2B8-23AC5D4519C8}"/>
              </a:ext>
              <a:ext uri="{C183D7F6-B498-43B3-948B-1728B52AA6E4}">
                <adec:decorative xmlns:adec="http://schemas.microsoft.com/office/drawing/2017/decorative" val="1"/>
              </a:ext>
            </a:extLst>
          </p:cNvPr>
          <p:cNvSpPr/>
          <p:nvPr>
            <p:custDataLst>
              <p:tags r:id="rId443"/>
            </p:custDataLst>
          </p:nvPr>
        </p:nvSpPr>
        <p:spPr>
          <a:xfrm>
            <a:off x="105791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7FE72696-9199-415A-B90F-7218DE28C644}"/>
              </a:ext>
              <a:ext uri="{C183D7F6-B498-43B3-948B-1728B52AA6E4}">
                <adec:decorative xmlns:adec="http://schemas.microsoft.com/office/drawing/2017/decorative" val="1"/>
              </a:ext>
            </a:extLst>
          </p:cNvPr>
          <p:cNvSpPr/>
          <p:nvPr>
            <p:custDataLst>
              <p:tags r:id="rId444"/>
            </p:custDataLst>
          </p:nvPr>
        </p:nvSpPr>
        <p:spPr>
          <a:xfrm>
            <a:off x="10668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4D366AC8-8917-4267-A9BE-B75AC8EC7F69}"/>
              </a:ext>
              <a:ext uri="{C183D7F6-B498-43B3-948B-1728B52AA6E4}">
                <adec:decorative xmlns:adec="http://schemas.microsoft.com/office/drawing/2017/decorative" val="1"/>
              </a:ext>
            </a:extLst>
          </p:cNvPr>
          <p:cNvSpPr/>
          <p:nvPr>
            <p:custDataLst>
              <p:tags r:id="rId445"/>
            </p:custDataLst>
          </p:nvPr>
        </p:nvSpPr>
        <p:spPr>
          <a:xfrm>
            <a:off x="10756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02C3A894-F711-4149-B9D4-CD0B8611FD8C}"/>
              </a:ext>
              <a:ext uri="{C183D7F6-B498-43B3-948B-1728B52AA6E4}">
                <adec:decorative xmlns:adec="http://schemas.microsoft.com/office/drawing/2017/decorative" val="1"/>
              </a:ext>
            </a:extLst>
          </p:cNvPr>
          <p:cNvSpPr/>
          <p:nvPr>
            <p:custDataLst>
              <p:tags r:id="rId446"/>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C6B0EB21-FA39-4A7E-AE86-43E4B18C0142}"/>
              </a:ext>
              <a:ext uri="{C183D7F6-B498-43B3-948B-1728B52AA6E4}">
                <adec:decorative xmlns:adec="http://schemas.microsoft.com/office/drawing/2017/decorative" val="1"/>
              </a:ext>
            </a:extLst>
          </p:cNvPr>
          <p:cNvSpPr/>
          <p:nvPr>
            <p:custDataLst>
              <p:tags r:id="rId447"/>
            </p:custDataLst>
          </p:nvPr>
        </p:nvSpPr>
        <p:spPr>
          <a:xfrm>
            <a:off x="8267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CB59A506-57B0-4F36-A262-5B49244735C5}"/>
              </a:ext>
              <a:ext uri="{C183D7F6-B498-43B3-948B-1728B52AA6E4}">
                <adec:decorative xmlns:adec="http://schemas.microsoft.com/office/drawing/2017/decorative" val="1"/>
              </a:ext>
            </a:extLst>
          </p:cNvPr>
          <p:cNvSpPr/>
          <p:nvPr>
            <p:custDataLst>
              <p:tags r:id="rId448"/>
            </p:custDataLst>
          </p:nvPr>
        </p:nvSpPr>
        <p:spPr>
          <a:xfrm>
            <a:off x="8356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0EBEC51C-D00C-4F57-B80D-7DE6993E41F8}"/>
              </a:ext>
              <a:ext uri="{C183D7F6-B498-43B3-948B-1728B52AA6E4}">
                <adec:decorative xmlns:adec="http://schemas.microsoft.com/office/drawing/2017/decorative" val="1"/>
              </a:ext>
            </a:extLst>
          </p:cNvPr>
          <p:cNvSpPr/>
          <p:nvPr>
            <p:custDataLst>
              <p:tags r:id="rId449"/>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F8B6BACC-7EE4-4C9E-AB72-1A13BC1FCCCF}"/>
              </a:ext>
              <a:ext uri="{C183D7F6-B498-43B3-948B-1728B52AA6E4}">
                <adec:decorative xmlns:adec="http://schemas.microsoft.com/office/drawing/2017/decorative" val="1"/>
              </a:ext>
            </a:extLst>
          </p:cNvPr>
          <p:cNvSpPr/>
          <p:nvPr>
            <p:custDataLst>
              <p:tags r:id="rId450"/>
            </p:custDataLst>
          </p:nvPr>
        </p:nvSpPr>
        <p:spPr>
          <a:xfrm>
            <a:off x="8534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51D71D91-BDBC-4A8E-897D-E65886D21627}"/>
              </a:ext>
              <a:ext uri="{C183D7F6-B498-43B3-948B-1728B52AA6E4}">
                <adec:decorative xmlns:adec="http://schemas.microsoft.com/office/drawing/2017/decorative" val="1"/>
              </a:ext>
            </a:extLst>
          </p:cNvPr>
          <p:cNvSpPr/>
          <p:nvPr>
            <p:custDataLst>
              <p:tags r:id="rId451"/>
            </p:custDataLst>
          </p:nvPr>
        </p:nvSpPr>
        <p:spPr>
          <a:xfrm>
            <a:off x="86233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9466394F-6522-4D24-8D08-6DD30CCDA38C}"/>
              </a:ext>
              <a:ext uri="{C183D7F6-B498-43B3-948B-1728B52AA6E4}">
                <adec:decorative xmlns:adec="http://schemas.microsoft.com/office/drawing/2017/decorative" val="1"/>
              </a:ext>
            </a:extLst>
          </p:cNvPr>
          <p:cNvSpPr/>
          <p:nvPr>
            <p:custDataLst>
              <p:tags r:id="rId452"/>
            </p:custDataLst>
          </p:nvPr>
        </p:nvSpPr>
        <p:spPr>
          <a:xfrm>
            <a:off x="87122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D4DB99C6-DE33-484F-8306-24CCFE8F7D07}"/>
              </a:ext>
              <a:ext uri="{C183D7F6-B498-43B3-948B-1728B52AA6E4}">
                <adec:decorative xmlns:adec="http://schemas.microsoft.com/office/drawing/2017/decorative" val="1"/>
              </a:ext>
            </a:extLst>
          </p:cNvPr>
          <p:cNvSpPr/>
          <p:nvPr>
            <p:custDataLst>
              <p:tags r:id="rId453"/>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804A9FCF-407D-40AB-842D-40C34D46B49E}"/>
              </a:ext>
              <a:ext uri="{C183D7F6-B498-43B3-948B-1728B52AA6E4}">
                <adec:decorative xmlns:adec="http://schemas.microsoft.com/office/drawing/2017/decorative" val="1"/>
              </a:ext>
            </a:extLst>
          </p:cNvPr>
          <p:cNvSpPr/>
          <p:nvPr>
            <p:custDataLst>
              <p:tags r:id="rId454"/>
            </p:custDataLst>
          </p:nvPr>
        </p:nvSpPr>
        <p:spPr>
          <a:xfrm>
            <a:off x="8890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BF5CA6F1-0A84-40AB-8103-F9324ECEF4A8}"/>
              </a:ext>
              <a:ext uri="{C183D7F6-B498-43B3-948B-1728B52AA6E4}">
                <adec:decorative xmlns:adec="http://schemas.microsoft.com/office/drawing/2017/decorative" val="1"/>
              </a:ext>
            </a:extLst>
          </p:cNvPr>
          <p:cNvSpPr/>
          <p:nvPr>
            <p:custDataLst>
              <p:tags r:id="rId455"/>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61C0FFC2-4A09-4A84-B466-10AAC4B5C0FC}"/>
              </a:ext>
              <a:ext uri="{C183D7F6-B498-43B3-948B-1728B52AA6E4}">
                <adec:decorative xmlns:adec="http://schemas.microsoft.com/office/drawing/2017/decorative" val="1"/>
              </a:ext>
            </a:extLst>
          </p:cNvPr>
          <p:cNvSpPr/>
          <p:nvPr>
            <p:custDataLst>
              <p:tags r:id="rId456"/>
            </p:custDataLst>
          </p:nvPr>
        </p:nvSpPr>
        <p:spPr>
          <a:xfrm>
            <a:off x="9067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FAA3A587-9AF9-4C4C-9DF0-3BB6B4DABB87}"/>
              </a:ext>
              <a:ext uri="{C183D7F6-B498-43B3-948B-1728B52AA6E4}">
                <adec:decorative xmlns:adec="http://schemas.microsoft.com/office/drawing/2017/decorative" val="1"/>
              </a:ext>
            </a:extLst>
          </p:cNvPr>
          <p:cNvSpPr/>
          <p:nvPr>
            <p:custDataLst>
              <p:tags r:id="rId457"/>
            </p:custDataLst>
          </p:nvPr>
        </p:nvSpPr>
        <p:spPr>
          <a:xfrm>
            <a:off x="91567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EBA77DE2-ED44-4409-AD47-8B830F541355}"/>
              </a:ext>
              <a:ext uri="{C183D7F6-B498-43B3-948B-1728B52AA6E4}">
                <adec:decorative xmlns:adec="http://schemas.microsoft.com/office/drawing/2017/decorative" val="1"/>
              </a:ext>
            </a:extLst>
          </p:cNvPr>
          <p:cNvSpPr/>
          <p:nvPr>
            <p:custDataLst>
              <p:tags r:id="rId458"/>
            </p:custDataLst>
          </p:nvPr>
        </p:nvSpPr>
        <p:spPr>
          <a:xfrm>
            <a:off x="92456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71F51EAF-2D55-4349-A02A-17880C1E9329}"/>
              </a:ext>
              <a:ext uri="{C183D7F6-B498-43B3-948B-1728B52AA6E4}">
                <adec:decorative xmlns:adec="http://schemas.microsoft.com/office/drawing/2017/decorative" val="1"/>
              </a:ext>
            </a:extLst>
          </p:cNvPr>
          <p:cNvSpPr/>
          <p:nvPr>
            <p:custDataLst>
              <p:tags r:id="rId459"/>
            </p:custDataLst>
          </p:nvPr>
        </p:nvSpPr>
        <p:spPr>
          <a:xfrm>
            <a:off x="9334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2164A41E-558D-4746-B515-6B9AB09AAC7D}"/>
              </a:ext>
              <a:ext uri="{C183D7F6-B498-43B3-948B-1728B52AA6E4}">
                <adec:decorative xmlns:adec="http://schemas.microsoft.com/office/drawing/2017/decorative" val="1"/>
              </a:ext>
            </a:extLst>
          </p:cNvPr>
          <p:cNvSpPr/>
          <p:nvPr>
            <p:custDataLst>
              <p:tags r:id="rId460"/>
            </p:custDataLst>
          </p:nvPr>
        </p:nvSpPr>
        <p:spPr>
          <a:xfrm>
            <a:off x="9423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88B14329-EAF5-4F93-A651-ED8273B62AD4}"/>
              </a:ext>
              <a:ext uri="{C183D7F6-B498-43B3-948B-1728B52AA6E4}">
                <adec:decorative xmlns:adec="http://schemas.microsoft.com/office/drawing/2017/decorative" val="1"/>
              </a:ext>
            </a:extLst>
          </p:cNvPr>
          <p:cNvSpPr/>
          <p:nvPr>
            <p:custDataLst>
              <p:tags r:id="rId461"/>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8079030A-DE82-4010-A796-7A0876CF5423}"/>
              </a:ext>
              <a:ext uri="{C183D7F6-B498-43B3-948B-1728B52AA6E4}">
                <adec:decorative xmlns:adec="http://schemas.microsoft.com/office/drawing/2017/decorative" val="1"/>
              </a:ext>
            </a:extLst>
          </p:cNvPr>
          <p:cNvSpPr/>
          <p:nvPr>
            <p:custDataLst>
              <p:tags r:id="rId462"/>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F149A6B5-6676-41DD-9F8B-3CE713751445}"/>
              </a:ext>
              <a:ext uri="{C183D7F6-B498-43B3-948B-1728B52AA6E4}">
                <adec:decorative xmlns:adec="http://schemas.microsoft.com/office/drawing/2017/decorative" val="1"/>
              </a:ext>
            </a:extLst>
          </p:cNvPr>
          <p:cNvSpPr/>
          <p:nvPr>
            <p:custDataLst>
              <p:tags r:id="rId463"/>
            </p:custDataLst>
          </p:nvPr>
        </p:nvSpPr>
        <p:spPr>
          <a:xfrm>
            <a:off x="96901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9898EC13-F808-4647-A371-FE4C46E08DD6}"/>
              </a:ext>
              <a:ext uri="{C183D7F6-B498-43B3-948B-1728B52AA6E4}">
                <adec:decorative xmlns:adec="http://schemas.microsoft.com/office/drawing/2017/decorative" val="1"/>
              </a:ext>
            </a:extLst>
          </p:cNvPr>
          <p:cNvSpPr/>
          <p:nvPr>
            <p:custDataLst>
              <p:tags r:id="rId464"/>
            </p:custDataLst>
          </p:nvPr>
        </p:nvSpPr>
        <p:spPr>
          <a:xfrm>
            <a:off x="9779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E34F2F55-72B8-4149-AFC1-A3CDC625D5C8}"/>
              </a:ext>
              <a:ext uri="{C183D7F6-B498-43B3-948B-1728B52AA6E4}">
                <adec:decorative xmlns:adec="http://schemas.microsoft.com/office/drawing/2017/decorative" val="1"/>
              </a:ext>
            </a:extLst>
          </p:cNvPr>
          <p:cNvSpPr/>
          <p:nvPr>
            <p:custDataLst>
              <p:tags r:id="rId465"/>
            </p:custDataLst>
          </p:nvPr>
        </p:nvSpPr>
        <p:spPr>
          <a:xfrm>
            <a:off x="9867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8D122A4F-85E5-460F-B511-EF0B3103C8AC}"/>
              </a:ext>
              <a:ext uri="{C183D7F6-B498-43B3-948B-1728B52AA6E4}">
                <adec:decorative xmlns:adec="http://schemas.microsoft.com/office/drawing/2017/decorative" val="1"/>
              </a:ext>
            </a:extLst>
          </p:cNvPr>
          <p:cNvSpPr/>
          <p:nvPr>
            <p:custDataLst>
              <p:tags r:id="rId466"/>
            </p:custDataLst>
          </p:nvPr>
        </p:nvSpPr>
        <p:spPr>
          <a:xfrm>
            <a:off x="9956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07FCF051-DB61-4982-B68B-E750DBEB84F9}"/>
              </a:ext>
              <a:ext uri="{C183D7F6-B498-43B3-948B-1728B52AA6E4}">
                <adec:decorative xmlns:adec="http://schemas.microsoft.com/office/drawing/2017/decorative" val="1"/>
              </a:ext>
            </a:extLst>
          </p:cNvPr>
          <p:cNvSpPr/>
          <p:nvPr>
            <p:custDataLst>
              <p:tags r:id="rId467"/>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79671CD9-B1A5-43F3-B52D-9BB2CF4283C2}"/>
              </a:ext>
              <a:ext uri="{C183D7F6-B498-43B3-948B-1728B52AA6E4}">
                <adec:decorative xmlns:adec="http://schemas.microsoft.com/office/drawing/2017/decorative" val="1"/>
              </a:ext>
            </a:extLst>
          </p:cNvPr>
          <p:cNvSpPr/>
          <p:nvPr>
            <p:custDataLst>
              <p:tags r:id="rId468"/>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C138EE71-DBB5-429F-B036-B2F887346673}"/>
              </a:ext>
              <a:ext uri="{C183D7F6-B498-43B3-948B-1728B52AA6E4}">
                <adec:decorative xmlns:adec="http://schemas.microsoft.com/office/drawing/2017/decorative" val="1"/>
              </a:ext>
            </a:extLst>
          </p:cNvPr>
          <p:cNvSpPr/>
          <p:nvPr>
            <p:custDataLst>
              <p:tags r:id="rId469"/>
            </p:custDataLst>
          </p:nvPr>
        </p:nvSpPr>
        <p:spPr>
          <a:xfrm>
            <a:off x="10223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8047E560-5B9C-438F-8987-C48937769C5A}"/>
              </a:ext>
              <a:ext uri="{C183D7F6-B498-43B3-948B-1728B52AA6E4}">
                <adec:decorative xmlns:adec="http://schemas.microsoft.com/office/drawing/2017/decorative" val="1"/>
              </a:ext>
            </a:extLst>
          </p:cNvPr>
          <p:cNvSpPr/>
          <p:nvPr>
            <p:custDataLst>
              <p:tags r:id="rId470"/>
            </p:custDataLst>
          </p:nvPr>
        </p:nvSpPr>
        <p:spPr>
          <a:xfrm>
            <a:off x="10312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7A7FBF49-2F24-4AE4-870E-0518C40682DE}"/>
              </a:ext>
              <a:ext uri="{C183D7F6-B498-43B3-948B-1728B52AA6E4}">
                <adec:decorative xmlns:adec="http://schemas.microsoft.com/office/drawing/2017/decorative" val="1"/>
              </a:ext>
            </a:extLst>
          </p:cNvPr>
          <p:cNvSpPr/>
          <p:nvPr>
            <p:custDataLst>
              <p:tags r:id="rId471"/>
            </p:custDataLst>
          </p:nvPr>
        </p:nvSpPr>
        <p:spPr>
          <a:xfrm>
            <a:off x="104013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15BC5832-6595-4E7B-8C06-FAEFA43D01B9}"/>
              </a:ext>
              <a:ext uri="{C183D7F6-B498-43B3-948B-1728B52AA6E4}">
                <adec:decorative xmlns:adec="http://schemas.microsoft.com/office/drawing/2017/decorative" val="1"/>
              </a:ext>
            </a:extLst>
          </p:cNvPr>
          <p:cNvSpPr/>
          <p:nvPr>
            <p:custDataLst>
              <p:tags r:id="rId472"/>
            </p:custDataLst>
          </p:nvPr>
        </p:nvSpPr>
        <p:spPr>
          <a:xfrm>
            <a:off x="104902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E5AFE236-EDDD-4EFD-A5B3-213C3F43B76E}"/>
              </a:ext>
              <a:ext uri="{C183D7F6-B498-43B3-948B-1728B52AA6E4}">
                <adec:decorative xmlns:adec="http://schemas.microsoft.com/office/drawing/2017/decorative" val="1"/>
              </a:ext>
            </a:extLst>
          </p:cNvPr>
          <p:cNvSpPr/>
          <p:nvPr>
            <p:custDataLst>
              <p:tags r:id="rId473"/>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14CFDDA8-9CB4-4725-A2E3-EF4B1DC9C93D}"/>
              </a:ext>
              <a:ext uri="{C183D7F6-B498-43B3-948B-1728B52AA6E4}">
                <adec:decorative xmlns:adec="http://schemas.microsoft.com/office/drawing/2017/decorative" val="1"/>
              </a:ext>
            </a:extLst>
          </p:cNvPr>
          <p:cNvSpPr/>
          <p:nvPr>
            <p:custDataLst>
              <p:tags r:id="rId474"/>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2E5267E7-48BC-4E68-B360-B09F43342887}"/>
              </a:ext>
              <a:ext uri="{C183D7F6-B498-43B3-948B-1728B52AA6E4}">
                <adec:decorative xmlns:adec="http://schemas.microsoft.com/office/drawing/2017/decorative" val="1"/>
              </a:ext>
            </a:extLst>
          </p:cNvPr>
          <p:cNvSpPr/>
          <p:nvPr>
            <p:custDataLst>
              <p:tags r:id="rId475"/>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45F5E5BB-D199-4D3F-AFFE-64263AE8C444}"/>
              </a:ext>
              <a:ext uri="{C183D7F6-B498-43B3-948B-1728B52AA6E4}">
                <adec:decorative xmlns:adec="http://schemas.microsoft.com/office/drawing/2017/decorative" val="1"/>
              </a:ext>
            </a:extLst>
          </p:cNvPr>
          <p:cNvSpPr/>
          <p:nvPr>
            <p:custDataLst>
              <p:tags r:id="rId476"/>
            </p:custDataLst>
          </p:nvPr>
        </p:nvSpPr>
        <p:spPr>
          <a:xfrm>
            <a:off x="8267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5C519D44-1B47-4809-AC26-273819E6E806}"/>
              </a:ext>
              <a:ext uri="{C183D7F6-B498-43B3-948B-1728B52AA6E4}">
                <adec:decorative xmlns:adec="http://schemas.microsoft.com/office/drawing/2017/decorative" val="1"/>
              </a:ext>
            </a:extLst>
          </p:cNvPr>
          <p:cNvSpPr/>
          <p:nvPr>
            <p:custDataLst>
              <p:tags r:id="rId477"/>
            </p:custDataLst>
          </p:nvPr>
        </p:nvSpPr>
        <p:spPr>
          <a:xfrm>
            <a:off x="83566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BB818325-E3E0-4A83-8309-3E033F95C0C8}"/>
              </a:ext>
              <a:ext uri="{C183D7F6-B498-43B3-948B-1728B52AA6E4}">
                <adec:decorative xmlns:adec="http://schemas.microsoft.com/office/drawing/2017/decorative" val="1"/>
              </a:ext>
            </a:extLst>
          </p:cNvPr>
          <p:cNvSpPr/>
          <p:nvPr>
            <p:custDataLst>
              <p:tags r:id="rId478"/>
            </p:custDataLst>
          </p:nvPr>
        </p:nvSpPr>
        <p:spPr>
          <a:xfrm>
            <a:off x="8445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8D672E65-3B39-4C8A-87AA-F6B185C1C8AD}"/>
              </a:ext>
              <a:ext uri="{C183D7F6-B498-43B3-948B-1728B52AA6E4}">
                <adec:decorative xmlns:adec="http://schemas.microsoft.com/office/drawing/2017/decorative" val="1"/>
              </a:ext>
            </a:extLst>
          </p:cNvPr>
          <p:cNvSpPr/>
          <p:nvPr>
            <p:custDataLst>
              <p:tags r:id="rId479"/>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0913BF0B-D0C4-4CCC-8709-40816A12613D}"/>
              </a:ext>
              <a:ext uri="{C183D7F6-B498-43B3-948B-1728B52AA6E4}">
                <adec:decorative xmlns:adec="http://schemas.microsoft.com/office/drawing/2017/decorative" val="1"/>
              </a:ext>
            </a:extLst>
          </p:cNvPr>
          <p:cNvSpPr/>
          <p:nvPr>
            <p:custDataLst>
              <p:tags r:id="rId480"/>
            </p:custDataLst>
          </p:nvPr>
        </p:nvSpPr>
        <p:spPr>
          <a:xfrm>
            <a:off x="8623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40625A35-C3BA-4038-BFE4-765B1B4685B1}"/>
              </a:ext>
              <a:ext uri="{C183D7F6-B498-43B3-948B-1728B52AA6E4}">
                <adec:decorative xmlns:adec="http://schemas.microsoft.com/office/drawing/2017/decorative" val="1"/>
              </a:ext>
            </a:extLst>
          </p:cNvPr>
          <p:cNvSpPr/>
          <p:nvPr>
            <p:custDataLst>
              <p:tags r:id="rId481"/>
            </p:custDataLst>
          </p:nvPr>
        </p:nvSpPr>
        <p:spPr>
          <a:xfrm>
            <a:off x="8712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8A8C1B32-D962-46E3-9B66-ADFC94A15C7E}"/>
              </a:ext>
              <a:ext uri="{C183D7F6-B498-43B3-948B-1728B52AA6E4}">
                <adec:decorative xmlns:adec="http://schemas.microsoft.com/office/drawing/2017/decorative" val="1"/>
              </a:ext>
            </a:extLst>
          </p:cNvPr>
          <p:cNvSpPr/>
          <p:nvPr>
            <p:custDataLst>
              <p:tags r:id="rId482"/>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E632DE51-76D1-4CA5-9E51-2D131F766DF9}"/>
              </a:ext>
              <a:ext uri="{C183D7F6-B498-43B3-948B-1728B52AA6E4}">
                <adec:decorative xmlns:adec="http://schemas.microsoft.com/office/drawing/2017/decorative" val="1"/>
              </a:ext>
            </a:extLst>
          </p:cNvPr>
          <p:cNvSpPr/>
          <p:nvPr>
            <p:custDataLst>
              <p:tags r:id="rId483"/>
            </p:custDataLst>
          </p:nvPr>
        </p:nvSpPr>
        <p:spPr>
          <a:xfrm>
            <a:off x="8890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B3E91289-3F33-4539-95BC-0F7D57362023}"/>
              </a:ext>
              <a:ext uri="{C183D7F6-B498-43B3-948B-1728B52AA6E4}">
                <adec:decorative xmlns:adec="http://schemas.microsoft.com/office/drawing/2017/decorative" val="1"/>
              </a:ext>
            </a:extLst>
          </p:cNvPr>
          <p:cNvSpPr/>
          <p:nvPr>
            <p:custDataLst>
              <p:tags r:id="rId484"/>
            </p:custDataLst>
          </p:nvPr>
        </p:nvSpPr>
        <p:spPr>
          <a:xfrm>
            <a:off x="8978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E3568DF3-AE4F-43AC-9015-8F485BB27E57}"/>
              </a:ext>
              <a:ext uri="{C183D7F6-B498-43B3-948B-1728B52AA6E4}">
                <adec:decorative xmlns:adec="http://schemas.microsoft.com/office/drawing/2017/decorative" val="1"/>
              </a:ext>
            </a:extLst>
          </p:cNvPr>
          <p:cNvSpPr/>
          <p:nvPr>
            <p:custDataLst>
              <p:tags r:id="rId485"/>
            </p:custDataLst>
          </p:nvPr>
        </p:nvSpPr>
        <p:spPr>
          <a:xfrm>
            <a:off x="9067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5451C1F7-CC7C-45CD-AE1B-7C6A330C6FB0}"/>
              </a:ext>
              <a:ext uri="{C183D7F6-B498-43B3-948B-1728B52AA6E4}">
                <adec:decorative xmlns:adec="http://schemas.microsoft.com/office/drawing/2017/decorative" val="1"/>
              </a:ext>
            </a:extLst>
          </p:cNvPr>
          <p:cNvSpPr/>
          <p:nvPr>
            <p:custDataLst>
              <p:tags r:id="rId486"/>
            </p:custDataLst>
          </p:nvPr>
        </p:nvSpPr>
        <p:spPr>
          <a:xfrm>
            <a:off x="9156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0A418E17-D105-459E-A116-E77634262B02}"/>
              </a:ext>
              <a:ext uri="{C183D7F6-B498-43B3-948B-1728B52AA6E4}">
                <adec:decorative xmlns:adec="http://schemas.microsoft.com/office/drawing/2017/decorative" val="1"/>
              </a:ext>
            </a:extLst>
          </p:cNvPr>
          <p:cNvSpPr/>
          <p:nvPr>
            <p:custDataLst>
              <p:tags r:id="rId487"/>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64241B14-B8A2-4E48-A7ED-3C18D03F9BC0}"/>
              </a:ext>
              <a:ext uri="{C183D7F6-B498-43B3-948B-1728B52AA6E4}">
                <adec:decorative xmlns:adec="http://schemas.microsoft.com/office/drawing/2017/decorative" val="1"/>
              </a:ext>
            </a:extLst>
          </p:cNvPr>
          <p:cNvSpPr/>
          <p:nvPr>
            <p:custDataLst>
              <p:tags r:id="rId488"/>
            </p:custDataLst>
          </p:nvPr>
        </p:nvSpPr>
        <p:spPr>
          <a:xfrm>
            <a:off x="9334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AC85B859-02B7-4258-A6EE-38790BBD970D}"/>
              </a:ext>
              <a:ext uri="{C183D7F6-B498-43B3-948B-1728B52AA6E4}">
                <adec:decorative xmlns:adec="http://schemas.microsoft.com/office/drawing/2017/decorative" val="1"/>
              </a:ext>
            </a:extLst>
          </p:cNvPr>
          <p:cNvSpPr/>
          <p:nvPr>
            <p:custDataLst>
              <p:tags r:id="rId489"/>
            </p:custDataLst>
          </p:nvPr>
        </p:nvSpPr>
        <p:spPr>
          <a:xfrm>
            <a:off x="9423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F9E0623F-AEE0-4C8A-9DBA-A60F06D16ED4}"/>
              </a:ext>
              <a:ext uri="{C183D7F6-B498-43B3-948B-1728B52AA6E4}">
                <adec:decorative xmlns:adec="http://schemas.microsoft.com/office/drawing/2017/decorative" val="1"/>
              </a:ext>
            </a:extLst>
          </p:cNvPr>
          <p:cNvSpPr/>
          <p:nvPr>
            <p:custDataLst>
              <p:tags r:id="rId490"/>
            </p:custDataLst>
          </p:nvPr>
        </p:nvSpPr>
        <p:spPr>
          <a:xfrm>
            <a:off x="9512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CCA14B16-D40D-425F-BEA6-44616555FC63}"/>
              </a:ext>
              <a:ext uri="{C183D7F6-B498-43B3-948B-1728B52AA6E4}">
                <adec:decorative xmlns:adec="http://schemas.microsoft.com/office/drawing/2017/decorative" val="1"/>
              </a:ext>
            </a:extLst>
          </p:cNvPr>
          <p:cNvSpPr/>
          <p:nvPr>
            <p:custDataLst>
              <p:tags r:id="rId491"/>
            </p:custDataLst>
          </p:nvPr>
        </p:nvSpPr>
        <p:spPr>
          <a:xfrm>
            <a:off x="9601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710077AB-4FB1-4FD5-B19A-7AFFF4F6B301}"/>
              </a:ext>
              <a:ext uri="{C183D7F6-B498-43B3-948B-1728B52AA6E4}">
                <adec:decorative xmlns:adec="http://schemas.microsoft.com/office/drawing/2017/decorative" val="1"/>
              </a:ext>
            </a:extLst>
          </p:cNvPr>
          <p:cNvSpPr/>
          <p:nvPr>
            <p:custDataLst>
              <p:tags r:id="rId492"/>
            </p:custDataLst>
          </p:nvPr>
        </p:nvSpPr>
        <p:spPr>
          <a:xfrm>
            <a:off x="9690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C81339DB-D775-4AFE-A906-16A93A870358}"/>
              </a:ext>
              <a:ext uri="{C183D7F6-B498-43B3-948B-1728B52AA6E4}">
                <adec:decorative xmlns:adec="http://schemas.microsoft.com/office/drawing/2017/decorative" val="1"/>
              </a:ext>
            </a:extLst>
          </p:cNvPr>
          <p:cNvSpPr/>
          <p:nvPr>
            <p:custDataLst>
              <p:tags r:id="rId493"/>
            </p:custDataLst>
          </p:nvPr>
        </p:nvSpPr>
        <p:spPr>
          <a:xfrm>
            <a:off x="9779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DAB1696A-E10F-4F15-BAB7-580D42A47699}"/>
              </a:ext>
              <a:ext uri="{C183D7F6-B498-43B3-948B-1728B52AA6E4}">
                <adec:decorative xmlns:adec="http://schemas.microsoft.com/office/drawing/2017/decorative" val="1"/>
              </a:ext>
            </a:extLst>
          </p:cNvPr>
          <p:cNvSpPr/>
          <p:nvPr>
            <p:custDataLst>
              <p:tags r:id="rId494"/>
            </p:custDataLst>
          </p:nvPr>
        </p:nvSpPr>
        <p:spPr>
          <a:xfrm>
            <a:off x="98679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DA5C38BE-DC34-428F-AD8A-EEF31DD34086}"/>
              </a:ext>
              <a:ext uri="{C183D7F6-B498-43B3-948B-1728B52AA6E4}">
                <adec:decorative xmlns:adec="http://schemas.microsoft.com/office/drawing/2017/decorative" val="1"/>
              </a:ext>
            </a:extLst>
          </p:cNvPr>
          <p:cNvSpPr/>
          <p:nvPr>
            <p:custDataLst>
              <p:tags r:id="rId495"/>
            </p:custDataLst>
          </p:nvPr>
        </p:nvSpPr>
        <p:spPr>
          <a:xfrm>
            <a:off x="9956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F365DFA9-5A96-45E9-9DE5-097293C14C79}"/>
              </a:ext>
              <a:ext uri="{C183D7F6-B498-43B3-948B-1728B52AA6E4}">
                <adec:decorative xmlns:adec="http://schemas.microsoft.com/office/drawing/2017/decorative" val="1"/>
              </a:ext>
            </a:extLst>
          </p:cNvPr>
          <p:cNvSpPr/>
          <p:nvPr>
            <p:custDataLst>
              <p:tags r:id="rId496"/>
            </p:custDataLst>
          </p:nvPr>
        </p:nvSpPr>
        <p:spPr>
          <a:xfrm>
            <a:off x="10045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35B24AB7-484A-4B55-A803-BEEBF3B77571}"/>
              </a:ext>
              <a:ext uri="{C183D7F6-B498-43B3-948B-1728B52AA6E4}">
                <adec:decorative xmlns:adec="http://schemas.microsoft.com/office/drawing/2017/decorative" val="1"/>
              </a:ext>
            </a:extLst>
          </p:cNvPr>
          <p:cNvSpPr/>
          <p:nvPr>
            <p:custDataLst>
              <p:tags r:id="rId497"/>
            </p:custDataLst>
          </p:nvPr>
        </p:nvSpPr>
        <p:spPr>
          <a:xfrm>
            <a:off x="10134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F1525160-B2C6-48D3-BE3A-82DE1DC940FC}"/>
              </a:ext>
              <a:ext uri="{C183D7F6-B498-43B3-948B-1728B52AA6E4}">
                <adec:decorative xmlns:adec="http://schemas.microsoft.com/office/drawing/2017/decorative" val="1"/>
              </a:ext>
            </a:extLst>
          </p:cNvPr>
          <p:cNvSpPr/>
          <p:nvPr>
            <p:custDataLst>
              <p:tags r:id="rId498"/>
            </p:custDataLst>
          </p:nvPr>
        </p:nvSpPr>
        <p:spPr>
          <a:xfrm>
            <a:off x="10223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8D3583CD-18D0-44A8-A07A-45E63BBFB230}"/>
              </a:ext>
              <a:ext uri="{C183D7F6-B498-43B3-948B-1728B52AA6E4}">
                <adec:decorative xmlns:adec="http://schemas.microsoft.com/office/drawing/2017/decorative" val="1"/>
              </a:ext>
            </a:extLst>
          </p:cNvPr>
          <p:cNvSpPr/>
          <p:nvPr>
            <p:custDataLst>
              <p:tags r:id="rId499"/>
            </p:custDataLst>
          </p:nvPr>
        </p:nvSpPr>
        <p:spPr>
          <a:xfrm>
            <a:off x="10312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A60F4571-D2D0-4351-9D73-7843EECBB7DB}"/>
              </a:ext>
              <a:ext uri="{C183D7F6-B498-43B3-948B-1728B52AA6E4}">
                <adec:decorative xmlns:adec="http://schemas.microsoft.com/office/drawing/2017/decorative" val="1"/>
              </a:ext>
            </a:extLst>
          </p:cNvPr>
          <p:cNvSpPr/>
          <p:nvPr>
            <p:custDataLst>
              <p:tags r:id="rId500"/>
            </p:custDataLst>
          </p:nvPr>
        </p:nvSpPr>
        <p:spPr>
          <a:xfrm>
            <a:off x="104013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097E2AAE-41C0-436C-BA63-259FBD60C28B}"/>
              </a:ext>
              <a:ext uri="{C183D7F6-B498-43B3-948B-1728B52AA6E4}">
                <adec:decorative xmlns:adec="http://schemas.microsoft.com/office/drawing/2017/decorative" val="1"/>
              </a:ext>
            </a:extLst>
          </p:cNvPr>
          <p:cNvSpPr/>
          <p:nvPr>
            <p:custDataLst>
              <p:tags r:id="rId501"/>
            </p:custDataLst>
          </p:nvPr>
        </p:nvSpPr>
        <p:spPr>
          <a:xfrm>
            <a:off x="10490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A1A51F47-C9B0-49FA-906A-C23A1A1A779E}"/>
              </a:ext>
              <a:ext uri="{C183D7F6-B498-43B3-948B-1728B52AA6E4}">
                <adec:decorative xmlns:adec="http://schemas.microsoft.com/office/drawing/2017/decorative" val="1"/>
              </a:ext>
            </a:extLst>
          </p:cNvPr>
          <p:cNvSpPr/>
          <p:nvPr>
            <p:custDataLst>
              <p:tags r:id="rId502"/>
            </p:custDataLst>
          </p:nvPr>
        </p:nvSpPr>
        <p:spPr>
          <a:xfrm>
            <a:off x="10579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C7D83F84-E29C-4880-9EE0-9517EB70203C}"/>
              </a:ext>
              <a:ext uri="{C183D7F6-B498-43B3-948B-1728B52AA6E4}">
                <adec:decorative xmlns:adec="http://schemas.microsoft.com/office/drawing/2017/decorative" val="1"/>
              </a:ext>
            </a:extLst>
          </p:cNvPr>
          <p:cNvSpPr/>
          <p:nvPr>
            <p:custDataLst>
              <p:tags r:id="rId503"/>
            </p:custDataLst>
          </p:nvPr>
        </p:nvSpPr>
        <p:spPr>
          <a:xfrm>
            <a:off x="10668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7038B3B2-E823-4C41-9670-3A6E20203878}"/>
              </a:ext>
              <a:ext uri="{C183D7F6-B498-43B3-948B-1728B52AA6E4}">
                <adec:decorative xmlns:adec="http://schemas.microsoft.com/office/drawing/2017/decorative" val="1"/>
              </a:ext>
            </a:extLst>
          </p:cNvPr>
          <p:cNvSpPr/>
          <p:nvPr>
            <p:custDataLst>
              <p:tags r:id="rId504"/>
            </p:custDataLst>
          </p:nvPr>
        </p:nvSpPr>
        <p:spPr>
          <a:xfrm>
            <a:off x="107569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E1467F6B-6287-430B-91D1-5978B8A6A1B9}"/>
              </a:ext>
              <a:ext uri="{C183D7F6-B498-43B3-948B-1728B52AA6E4}">
                <adec:decorative xmlns:adec="http://schemas.microsoft.com/office/drawing/2017/decorative" val="1"/>
              </a:ext>
            </a:extLst>
          </p:cNvPr>
          <p:cNvSpPr/>
          <p:nvPr>
            <p:custDataLst>
              <p:tags r:id="rId505"/>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A540DD00-5DB7-4C07-B5E2-59172BC623DB}"/>
              </a:ext>
              <a:ext uri="{C183D7F6-B498-43B3-948B-1728B52AA6E4}">
                <adec:decorative xmlns:adec="http://schemas.microsoft.com/office/drawing/2017/decorative" val="1"/>
              </a:ext>
            </a:extLst>
          </p:cNvPr>
          <p:cNvSpPr/>
          <p:nvPr>
            <p:custDataLst>
              <p:tags r:id="rId506"/>
            </p:custDataLst>
          </p:nvPr>
        </p:nvSpPr>
        <p:spPr>
          <a:xfrm>
            <a:off x="8267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18BC3B90-46DD-41FF-80FA-ED872B585711}"/>
              </a:ext>
              <a:ext uri="{C183D7F6-B498-43B3-948B-1728B52AA6E4}">
                <adec:decorative xmlns:adec="http://schemas.microsoft.com/office/drawing/2017/decorative" val="1"/>
              </a:ext>
            </a:extLst>
          </p:cNvPr>
          <p:cNvSpPr/>
          <p:nvPr>
            <p:custDataLst>
              <p:tags r:id="rId507"/>
            </p:custDataLst>
          </p:nvPr>
        </p:nvSpPr>
        <p:spPr>
          <a:xfrm>
            <a:off x="8356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AE7ABB22-A207-423E-B7F7-ADDB9BD0BAED}"/>
              </a:ext>
              <a:ext uri="{C183D7F6-B498-43B3-948B-1728B52AA6E4}">
                <adec:decorative xmlns:adec="http://schemas.microsoft.com/office/drawing/2017/decorative" val="1"/>
              </a:ext>
            </a:extLst>
          </p:cNvPr>
          <p:cNvSpPr/>
          <p:nvPr>
            <p:custDataLst>
              <p:tags r:id="rId508"/>
            </p:custDataLst>
          </p:nvPr>
        </p:nvSpPr>
        <p:spPr>
          <a:xfrm>
            <a:off x="8445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760CEE94-0C19-4F4D-9829-E6770F386078}"/>
              </a:ext>
              <a:ext uri="{C183D7F6-B498-43B3-948B-1728B52AA6E4}">
                <adec:decorative xmlns:adec="http://schemas.microsoft.com/office/drawing/2017/decorative" val="1"/>
              </a:ext>
            </a:extLst>
          </p:cNvPr>
          <p:cNvSpPr/>
          <p:nvPr>
            <p:custDataLst>
              <p:tags r:id="rId509"/>
            </p:custDataLst>
          </p:nvPr>
        </p:nvSpPr>
        <p:spPr>
          <a:xfrm>
            <a:off x="8534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1CD804C0-1C37-4DB6-88A5-8847D35F1483}"/>
              </a:ext>
              <a:ext uri="{C183D7F6-B498-43B3-948B-1728B52AA6E4}">
                <adec:decorative xmlns:adec="http://schemas.microsoft.com/office/drawing/2017/decorative" val="1"/>
              </a:ext>
            </a:extLst>
          </p:cNvPr>
          <p:cNvSpPr/>
          <p:nvPr>
            <p:custDataLst>
              <p:tags r:id="rId510"/>
            </p:custDataLst>
          </p:nvPr>
        </p:nvSpPr>
        <p:spPr>
          <a:xfrm>
            <a:off x="8623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C0CC9F77-88CB-40A7-9394-140801464E19}"/>
              </a:ext>
              <a:ext uri="{C183D7F6-B498-43B3-948B-1728B52AA6E4}">
                <adec:decorative xmlns:adec="http://schemas.microsoft.com/office/drawing/2017/decorative" val="1"/>
              </a:ext>
            </a:extLst>
          </p:cNvPr>
          <p:cNvSpPr/>
          <p:nvPr>
            <p:custDataLst>
              <p:tags r:id="rId511"/>
            </p:custDataLst>
          </p:nvPr>
        </p:nvSpPr>
        <p:spPr>
          <a:xfrm>
            <a:off x="8712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137E08D7-2894-4F71-B4B8-7EB73446CE7F}"/>
              </a:ext>
              <a:ext uri="{C183D7F6-B498-43B3-948B-1728B52AA6E4}">
                <adec:decorative xmlns:adec="http://schemas.microsoft.com/office/drawing/2017/decorative" val="1"/>
              </a:ext>
            </a:extLst>
          </p:cNvPr>
          <p:cNvSpPr/>
          <p:nvPr>
            <p:custDataLst>
              <p:tags r:id="rId512"/>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A70C70D7-8378-4751-B1E8-D84C25AE6BA5}"/>
              </a:ext>
              <a:ext uri="{C183D7F6-B498-43B3-948B-1728B52AA6E4}">
                <adec:decorative xmlns:adec="http://schemas.microsoft.com/office/drawing/2017/decorative" val="1"/>
              </a:ext>
            </a:extLst>
          </p:cNvPr>
          <p:cNvSpPr/>
          <p:nvPr>
            <p:custDataLst>
              <p:tags r:id="rId513"/>
            </p:custDataLst>
          </p:nvPr>
        </p:nvSpPr>
        <p:spPr>
          <a:xfrm>
            <a:off x="8890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25BF9DD2-D09F-41BC-8A78-E992F5213BFC}"/>
              </a:ext>
              <a:ext uri="{C183D7F6-B498-43B3-948B-1728B52AA6E4}">
                <adec:decorative xmlns:adec="http://schemas.microsoft.com/office/drawing/2017/decorative" val="1"/>
              </a:ext>
            </a:extLst>
          </p:cNvPr>
          <p:cNvSpPr/>
          <p:nvPr>
            <p:custDataLst>
              <p:tags r:id="rId514"/>
            </p:custDataLst>
          </p:nvPr>
        </p:nvSpPr>
        <p:spPr>
          <a:xfrm>
            <a:off x="8978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26B43865-AE40-481F-9EA5-6E2559BFB918}"/>
              </a:ext>
              <a:ext uri="{C183D7F6-B498-43B3-948B-1728B52AA6E4}">
                <adec:decorative xmlns:adec="http://schemas.microsoft.com/office/drawing/2017/decorative" val="1"/>
              </a:ext>
            </a:extLst>
          </p:cNvPr>
          <p:cNvSpPr/>
          <p:nvPr>
            <p:custDataLst>
              <p:tags r:id="rId515"/>
            </p:custDataLst>
          </p:nvPr>
        </p:nvSpPr>
        <p:spPr>
          <a:xfrm>
            <a:off x="90678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65A53616-13AA-4C1B-A7E2-9835E4346E75}"/>
              </a:ext>
              <a:ext uri="{C183D7F6-B498-43B3-948B-1728B52AA6E4}">
                <adec:decorative xmlns:adec="http://schemas.microsoft.com/office/drawing/2017/decorative" val="1"/>
              </a:ext>
            </a:extLst>
          </p:cNvPr>
          <p:cNvSpPr/>
          <p:nvPr>
            <p:custDataLst>
              <p:tags r:id="rId516"/>
            </p:custDataLst>
          </p:nvPr>
        </p:nvSpPr>
        <p:spPr>
          <a:xfrm>
            <a:off x="91567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49DBDF57-07A8-40C9-AAF1-0CDA449FEB41}"/>
              </a:ext>
              <a:ext uri="{C183D7F6-B498-43B3-948B-1728B52AA6E4}">
                <adec:decorative xmlns:adec="http://schemas.microsoft.com/office/drawing/2017/decorative" val="1"/>
              </a:ext>
            </a:extLst>
          </p:cNvPr>
          <p:cNvSpPr/>
          <p:nvPr>
            <p:custDataLst>
              <p:tags r:id="rId517"/>
            </p:custDataLst>
          </p:nvPr>
        </p:nvSpPr>
        <p:spPr>
          <a:xfrm>
            <a:off x="9245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E99F530E-76EB-47BA-83E9-3212206BBA07}"/>
              </a:ext>
              <a:ext uri="{C183D7F6-B498-43B3-948B-1728B52AA6E4}">
                <adec:decorative xmlns:adec="http://schemas.microsoft.com/office/drawing/2017/decorative" val="1"/>
              </a:ext>
            </a:extLst>
          </p:cNvPr>
          <p:cNvSpPr/>
          <p:nvPr>
            <p:custDataLst>
              <p:tags r:id="rId518"/>
            </p:custDataLst>
          </p:nvPr>
        </p:nvSpPr>
        <p:spPr>
          <a:xfrm>
            <a:off x="9334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60D9BBFE-B6E8-4505-9BB6-E940D86CE2C4}"/>
              </a:ext>
              <a:ext uri="{C183D7F6-B498-43B3-948B-1728B52AA6E4}">
                <adec:decorative xmlns:adec="http://schemas.microsoft.com/office/drawing/2017/decorative" val="1"/>
              </a:ext>
            </a:extLst>
          </p:cNvPr>
          <p:cNvSpPr/>
          <p:nvPr>
            <p:custDataLst>
              <p:tags r:id="rId519"/>
            </p:custDataLst>
          </p:nvPr>
        </p:nvSpPr>
        <p:spPr>
          <a:xfrm>
            <a:off x="9423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A2928BF8-291C-4363-93B1-1FE4A589DC6E}"/>
              </a:ext>
              <a:ext uri="{C183D7F6-B498-43B3-948B-1728B52AA6E4}">
                <adec:decorative xmlns:adec="http://schemas.microsoft.com/office/drawing/2017/decorative" val="1"/>
              </a:ext>
            </a:extLst>
          </p:cNvPr>
          <p:cNvSpPr/>
          <p:nvPr>
            <p:custDataLst>
              <p:tags r:id="rId520"/>
            </p:custDataLst>
          </p:nvPr>
        </p:nvSpPr>
        <p:spPr>
          <a:xfrm>
            <a:off x="9512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5DB5108D-1F79-4ACD-BD70-C3E6B616401A}"/>
              </a:ext>
              <a:ext uri="{C183D7F6-B498-43B3-948B-1728B52AA6E4}">
                <adec:decorative xmlns:adec="http://schemas.microsoft.com/office/drawing/2017/decorative" val="1"/>
              </a:ext>
            </a:extLst>
          </p:cNvPr>
          <p:cNvSpPr/>
          <p:nvPr>
            <p:custDataLst>
              <p:tags r:id="rId521"/>
            </p:custDataLst>
          </p:nvPr>
        </p:nvSpPr>
        <p:spPr>
          <a:xfrm>
            <a:off x="9601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E28E8313-0E05-4FC1-B01E-60AC4C7F18F5}"/>
              </a:ext>
              <a:ext uri="{C183D7F6-B498-43B3-948B-1728B52AA6E4}">
                <adec:decorative xmlns:adec="http://schemas.microsoft.com/office/drawing/2017/decorative" val="1"/>
              </a:ext>
            </a:extLst>
          </p:cNvPr>
          <p:cNvSpPr/>
          <p:nvPr>
            <p:custDataLst>
              <p:tags r:id="rId522"/>
            </p:custDataLst>
          </p:nvPr>
        </p:nvSpPr>
        <p:spPr>
          <a:xfrm>
            <a:off x="9690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B82E72F3-C5F1-41A0-BB9E-B8AA624FB491}"/>
              </a:ext>
              <a:ext uri="{C183D7F6-B498-43B3-948B-1728B52AA6E4}">
                <adec:decorative xmlns:adec="http://schemas.microsoft.com/office/drawing/2017/decorative" val="1"/>
              </a:ext>
            </a:extLst>
          </p:cNvPr>
          <p:cNvSpPr/>
          <p:nvPr>
            <p:custDataLst>
              <p:tags r:id="rId523"/>
            </p:custDataLst>
          </p:nvPr>
        </p:nvSpPr>
        <p:spPr>
          <a:xfrm>
            <a:off x="9779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6741C3EE-CC3D-4DEE-BE25-D9AB6C1FDF6D}"/>
              </a:ext>
              <a:ext uri="{C183D7F6-B498-43B3-948B-1728B52AA6E4}">
                <adec:decorative xmlns:adec="http://schemas.microsoft.com/office/drawing/2017/decorative" val="1"/>
              </a:ext>
            </a:extLst>
          </p:cNvPr>
          <p:cNvSpPr/>
          <p:nvPr>
            <p:custDataLst>
              <p:tags r:id="rId524"/>
            </p:custDataLst>
          </p:nvPr>
        </p:nvSpPr>
        <p:spPr>
          <a:xfrm>
            <a:off x="9867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61E86519-8B8A-4ACE-8F65-C86F7699E4AA}"/>
              </a:ext>
              <a:ext uri="{C183D7F6-B498-43B3-948B-1728B52AA6E4}">
                <adec:decorative xmlns:adec="http://schemas.microsoft.com/office/drawing/2017/decorative" val="1"/>
              </a:ext>
            </a:extLst>
          </p:cNvPr>
          <p:cNvSpPr/>
          <p:nvPr>
            <p:custDataLst>
              <p:tags r:id="rId525"/>
            </p:custDataLst>
          </p:nvPr>
        </p:nvSpPr>
        <p:spPr>
          <a:xfrm>
            <a:off x="9956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03B7673E-891F-460A-A878-5E0AFA4ED222}"/>
              </a:ext>
              <a:ext uri="{C183D7F6-B498-43B3-948B-1728B52AA6E4}">
                <adec:decorative xmlns:adec="http://schemas.microsoft.com/office/drawing/2017/decorative" val="1"/>
              </a:ext>
            </a:extLst>
          </p:cNvPr>
          <p:cNvSpPr/>
          <p:nvPr>
            <p:custDataLst>
              <p:tags r:id="rId526"/>
            </p:custDataLst>
          </p:nvPr>
        </p:nvSpPr>
        <p:spPr>
          <a:xfrm>
            <a:off x="10045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F4509CE7-6E7E-49F3-9DA0-7BFE8E2F469D}"/>
              </a:ext>
              <a:ext uri="{C183D7F6-B498-43B3-948B-1728B52AA6E4}">
                <adec:decorative xmlns:adec="http://schemas.microsoft.com/office/drawing/2017/decorative" val="1"/>
              </a:ext>
            </a:extLst>
          </p:cNvPr>
          <p:cNvSpPr/>
          <p:nvPr>
            <p:custDataLst>
              <p:tags r:id="rId527"/>
            </p:custDataLst>
          </p:nvPr>
        </p:nvSpPr>
        <p:spPr>
          <a:xfrm>
            <a:off x="10134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4865E80B-403F-436F-A9A3-17D499C6AC1F}"/>
              </a:ext>
              <a:ext uri="{C183D7F6-B498-43B3-948B-1728B52AA6E4}">
                <adec:decorative xmlns:adec="http://schemas.microsoft.com/office/drawing/2017/decorative" val="1"/>
              </a:ext>
            </a:extLst>
          </p:cNvPr>
          <p:cNvSpPr/>
          <p:nvPr>
            <p:custDataLst>
              <p:tags r:id="rId528"/>
            </p:custDataLst>
          </p:nvPr>
        </p:nvSpPr>
        <p:spPr>
          <a:xfrm>
            <a:off x="10223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5AF89338-33F6-4644-B094-505061031E16}"/>
              </a:ext>
              <a:ext uri="{C183D7F6-B498-43B3-948B-1728B52AA6E4}">
                <adec:decorative xmlns:adec="http://schemas.microsoft.com/office/drawing/2017/decorative" val="1"/>
              </a:ext>
            </a:extLst>
          </p:cNvPr>
          <p:cNvSpPr/>
          <p:nvPr>
            <p:custDataLst>
              <p:tags r:id="rId529"/>
            </p:custDataLst>
          </p:nvPr>
        </p:nvSpPr>
        <p:spPr>
          <a:xfrm>
            <a:off x="10312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9F2BED2E-834A-402D-A5E2-88621FC7F295}"/>
              </a:ext>
              <a:ext uri="{C183D7F6-B498-43B3-948B-1728B52AA6E4}">
                <adec:decorative xmlns:adec="http://schemas.microsoft.com/office/drawing/2017/decorative" val="1"/>
              </a:ext>
            </a:extLst>
          </p:cNvPr>
          <p:cNvSpPr/>
          <p:nvPr>
            <p:custDataLst>
              <p:tags r:id="rId530"/>
            </p:custDataLst>
          </p:nvPr>
        </p:nvSpPr>
        <p:spPr>
          <a:xfrm>
            <a:off x="10401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785C4CFA-0D50-4121-9DB8-9448A064087B}"/>
              </a:ext>
              <a:ext uri="{C183D7F6-B498-43B3-948B-1728B52AA6E4}">
                <adec:decorative xmlns:adec="http://schemas.microsoft.com/office/drawing/2017/decorative" val="1"/>
              </a:ext>
            </a:extLst>
          </p:cNvPr>
          <p:cNvSpPr/>
          <p:nvPr>
            <p:custDataLst>
              <p:tags r:id="rId531"/>
            </p:custDataLst>
          </p:nvPr>
        </p:nvSpPr>
        <p:spPr>
          <a:xfrm>
            <a:off x="10490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E00C9E32-40DF-4470-B302-C763F14939B0}"/>
              </a:ext>
              <a:ext uri="{C183D7F6-B498-43B3-948B-1728B52AA6E4}">
                <adec:decorative xmlns:adec="http://schemas.microsoft.com/office/drawing/2017/decorative" val="1"/>
              </a:ext>
            </a:extLst>
          </p:cNvPr>
          <p:cNvSpPr/>
          <p:nvPr>
            <p:custDataLst>
              <p:tags r:id="rId532"/>
            </p:custDataLst>
          </p:nvPr>
        </p:nvSpPr>
        <p:spPr>
          <a:xfrm>
            <a:off x="10579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69C868B8-5533-4181-BE97-97945027EBCF}"/>
              </a:ext>
              <a:ext uri="{C183D7F6-B498-43B3-948B-1728B52AA6E4}">
                <adec:decorative xmlns:adec="http://schemas.microsoft.com/office/drawing/2017/decorative" val="1"/>
              </a:ext>
            </a:extLst>
          </p:cNvPr>
          <p:cNvSpPr/>
          <p:nvPr>
            <p:custDataLst>
              <p:tags r:id="rId533"/>
            </p:custDataLst>
          </p:nvPr>
        </p:nvSpPr>
        <p:spPr>
          <a:xfrm>
            <a:off x="10668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351CE3B3-6B64-4C36-8E64-DD65E0EC1243}"/>
              </a:ext>
              <a:ext uri="{C183D7F6-B498-43B3-948B-1728B52AA6E4}">
                <adec:decorative xmlns:adec="http://schemas.microsoft.com/office/drawing/2017/decorative" val="1"/>
              </a:ext>
            </a:extLst>
          </p:cNvPr>
          <p:cNvSpPr/>
          <p:nvPr>
            <p:custDataLst>
              <p:tags r:id="rId534"/>
            </p:custDataLst>
          </p:nvPr>
        </p:nvSpPr>
        <p:spPr>
          <a:xfrm>
            <a:off x="10756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03E0E314-66B4-4CA5-B941-C4F104F91A88}"/>
              </a:ext>
              <a:ext uri="{C183D7F6-B498-43B3-948B-1728B52AA6E4}">
                <adec:decorative xmlns:adec="http://schemas.microsoft.com/office/drawing/2017/decorative" val="1"/>
              </a:ext>
            </a:extLst>
          </p:cNvPr>
          <p:cNvSpPr/>
          <p:nvPr>
            <p:custDataLst>
              <p:tags r:id="rId535"/>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36D62336-26DE-4765-8C84-E883853B01B4}"/>
              </a:ext>
              <a:ext uri="{C183D7F6-B498-43B3-948B-1728B52AA6E4}">
                <adec:decorative xmlns:adec="http://schemas.microsoft.com/office/drawing/2017/decorative" val="1"/>
              </a:ext>
            </a:extLst>
          </p:cNvPr>
          <p:cNvSpPr/>
          <p:nvPr>
            <p:custDataLst>
              <p:tags r:id="rId536"/>
            </p:custDataLst>
          </p:nvPr>
        </p:nvSpPr>
        <p:spPr>
          <a:xfrm>
            <a:off x="8267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54636A9E-DDBA-42E3-A155-701552987B91}"/>
              </a:ext>
              <a:ext uri="{C183D7F6-B498-43B3-948B-1728B52AA6E4}">
                <adec:decorative xmlns:adec="http://schemas.microsoft.com/office/drawing/2017/decorative" val="1"/>
              </a:ext>
            </a:extLst>
          </p:cNvPr>
          <p:cNvSpPr/>
          <p:nvPr>
            <p:custDataLst>
              <p:tags r:id="rId537"/>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F4E624BE-73A6-49E4-918F-5D49B754B7CE}"/>
              </a:ext>
              <a:ext uri="{C183D7F6-B498-43B3-948B-1728B52AA6E4}">
                <adec:decorative xmlns:adec="http://schemas.microsoft.com/office/drawing/2017/decorative" val="1"/>
              </a:ext>
            </a:extLst>
          </p:cNvPr>
          <p:cNvSpPr/>
          <p:nvPr>
            <p:custDataLst>
              <p:tags r:id="rId538"/>
            </p:custDataLst>
          </p:nvPr>
        </p:nvSpPr>
        <p:spPr>
          <a:xfrm>
            <a:off x="8445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665024CF-1566-4014-A07A-7D94E406214A}"/>
              </a:ext>
              <a:ext uri="{C183D7F6-B498-43B3-948B-1728B52AA6E4}">
                <adec:decorative xmlns:adec="http://schemas.microsoft.com/office/drawing/2017/decorative" val="1"/>
              </a:ext>
            </a:extLst>
          </p:cNvPr>
          <p:cNvSpPr/>
          <p:nvPr>
            <p:custDataLst>
              <p:tags r:id="rId539"/>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F49F869E-30C1-49F2-B4ED-BC9525C07D9E}"/>
              </a:ext>
              <a:ext uri="{C183D7F6-B498-43B3-948B-1728B52AA6E4}">
                <adec:decorative xmlns:adec="http://schemas.microsoft.com/office/drawing/2017/decorative" val="1"/>
              </a:ext>
            </a:extLst>
          </p:cNvPr>
          <p:cNvSpPr/>
          <p:nvPr>
            <p:custDataLst>
              <p:tags r:id="rId540"/>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FD3AFAD5-D15E-4FA0-BB62-064679B51B59}"/>
              </a:ext>
              <a:ext uri="{C183D7F6-B498-43B3-948B-1728B52AA6E4}">
                <adec:decorative xmlns:adec="http://schemas.microsoft.com/office/drawing/2017/decorative" val="1"/>
              </a:ext>
            </a:extLst>
          </p:cNvPr>
          <p:cNvSpPr/>
          <p:nvPr>
            <p:custDataLst>
              <p:tags r:id="rId541"/>
            </p:custDataLst>
          </p:nvPr>
        </p:nvSpPr>
        <p:spPr>
          <a:xfrm>
            <a:off x="8712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36AE16A2-AF0D-47AF-9E0A-1FF1A9B05AFB}"/>
              </a:ext>
              <a:ext uri="{C183D7F6-B498-43B3-948B-1728B52AA6E4}">
                <adec:decorative xmlns:adec="http://schemas.microsoft.com/office/drawing/2017/decorative" val="1"/>
              </a:ext>
            </a:extLst>
          </p:cNvPr>
          <p:cNvSpPr/>
          <p:nvPr>
            <p:custDataLst>
              <p:tags r:id="rId542"/>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2548B60B-07FE-4F2A-A9D0-57AE34CDA0DC}"/>
              </a:ext>
              <a:ext uri="{C183D7F6-B498-43B3-948B-1728B52AA6E4}">
                <adec:decorative xmlns:adec="http://schemas.microsoft.com/office/drawing/2017/decorative" val="1"/>
              </a:ext>
            </a:extLst>
          </p:cNvPr>
          <p:cNvSpPr/>
          <p:nvPr>
            <p:custDataLst>
              <p:tags r:id="rId543"/>
            </p:custDataLst>
          </p:nvPr>
        </p:nvSpPr>
        <p:spPr>
          <a:xfrm>
            <a:off x="8890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C2949349-1EF5-4346-8382-847DF5F933D4}"/>
              </a:ext>
              <a:ext uri="{C183D7F6-B498-43B3-948B-1728B52AA6E4}">
                <adec:decorative xmlns:adec="http://schemas.microsoft.com/office/drawing/2017/decorative" val="1"/>
              </a:ext>
            </a:extLst>
          </p:cNvPr>
          <p:cNvSpPr/>
          <p:nvPr>
            <p:custDataLst>
              <p:tags r:id="rId544"/>
            </p:custDataLst>
          </p:nvPr>
        </p:nvSpPr>
        <p:spPr>
          <a:xfrm>
            <a:off x="8978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81B171B1-F062-4A15-90AA-A24D6262BC34}"/>
              </a:ext>
              <a:ext uri="{C183D7F6-B498-43B3-948B-1728B52AA6E4}">
                <adec:decorative xmlns:adec="http://schemas.microsoft.com/office/drawing/2017/decorative" val="1"/>
              </a:ext>
            </a:extLst>
          </p:cNvPr>
          <p:cNvSpPr/>
          <p:nvPr>
            <p:custDataLst>
              <p:tags r:id="rId545"/>
            </p:custDataLst>
          </p:nvPr>
        </p:nvSpPr>
        <p:spPr>
          <a:xfrm>
            <a:off x="90678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64C4A232-C369-46CF-8F08-992C464DE2A3}"/>
              </a:ext>
              <a:ext uri="{C183D7F6-B498-43B3-948B-1728B52AA6E4}">
                <adec:decorative xmlns:adec="http://schemas.microsoft.com/office/drawing/2017/decorative" val="1"/>
              </a:ext>
            </a:extLst>
          </p:cNvPr>
          <p:cNvSpPr/>
          <p:nvPr>
            <p:custDataLst>
              <p:tags r:id="rId546"/>
            </p:custDataLst>
          </p:nvPr>
        </p:nvSpPr>
        <p:spPr>
          <a:xfrm>
            <a:off x="9156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E2FBF3A8-F0EA-4AFC-8487-CE1C908F6FFC}"/>
              </a:ext>
              <a:ext uri="{C183D7F6-B498-43B3-948B-1728B52AA6E4}">
                <adec:decorative xmlns:adec="http://schemas.microsoft.com/office/drawing/2017/decorative" val="1"/>
              </a:ext>
            </a:extLst>
          </p:cNvPr>
          <p:cNvSpPr/>
          <p:nvPr>
            <p:custDataLst>
              <p:tags r:id="rId547"/>
            </p:custDataLst>
          </p:nvPr>
        </p:nvSpPr>
        <p:spPr>
          <a:xfrm>
            <a:off x="9245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062B6EB6-12A4-4902-8B73-45B3383FD004}"/>
              </a:ext>
              <a:ext uri="{C183D7F6-B498-43B3-948B-1728B52AA6E4}">
                <adec:decorative xmlns:adec="http://schemas.microsoft.com/office/drawing/2017/decorative" val="1"/>
              </a:ext>
            </a:extLst>
          </p:cNvPr>
          <p:cNvSpPr/>
          <p:nvPr>
            <p:custDataLst>
              <p:tags r:id="rId548"/>
            </p:custDataLst>
          </p:nvPr>
        </p:nvSpPr>
        <p:spPr>
          <a:xfrm>
            <a:off x="9334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31ABBDA1-F7D6-4DBE-9AEB-570FD4C7EFAD}"/>
              </a:ext>
              <a:ext uri="{C183D7F6-B498-43B3-948B-1728B52AA6E4}">
                <adec:decorative xmlns:adec="http://schemas.microsoft.com/office/drawing/2017/decorative" val="1"/>
              </a:ext>
            </a:extLst>
          </p:cNvPr>
          <p:cNvSpPr/>
          <p:nvPr>
            <p:custDataLst>
              <p:tags r:id="rId549"/>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2F56AED6-0A06-4518-8EC2-184A7F58EBE4}"/>
              </a:ext>
              <a:ext uri="{C183D7F6-B498-43B3-948B-1728B52AA6E4}">
                <adec:decorative xmlns:adec="http://schemas.microsoft.com/office/drawing/2017/decorative" val="1"/>
              </a:ext>
            </a:extLst>
          </p:cNvPr>
          <p:cNvSpPr/>
          <p:nvPr>
            <p:custDataLst>
              <p:tags r:id="rId550"/>
            </p:custDataLst>
          </p:nvPr>
        </p:nvSpPr>
        <p:spPr>
          <a:xfrm>
            <a:off x="95123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5B080D50-4552-42E6-A44F-624DAD514E51}"/>
              </a:ext>
              <a:ext uri="{C183D7F6-B498-43B3-948B-1728B52AA6E4}">
                <adec:decorative xmlns:adec="http://schemas.microsoft.com/office/drawing/2017/decorative" val="1"/>
              </a:ext>
            </a:extLst>
          </p:cNvPr>
          <p:cNvSpPr/>
          <p:nvPr>
            <p:custDataLst>
              <p:tags r:id="rId551"/>
            </p:custDataLst>
          </p:nvPr>
        </p:nvSpPr>
        <p:spPr>
          <a:xfrm>
            <a:off x="9601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55D1C2FE-9514-4225-B987-09925A87667B}"/>
              </a:ext>
              <a:ext uri="{C183D7F6-B498-43B3-948B-1728B52AA6E4}">
                <adec:decorative xmlns:adec="http://schemas.microsoft.com/office/drawing/2017/decorative" val="1"/>
              </a:ext>
            </a:extLst>
          </p:cNvPr>
          <p:cNvSpPr/>
          <p:nvPr>
            <p:custDataLst>
              <p:tags r:id="rId552"/>
            </p:custDataLst>
          </p:nvPr>
        </p:nvSpPr>
        <p:spPr>
          <a:xfrm>
            <a:off x="96901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B4873BBD-04A5-4645-87DB-E0F80967A4E7}"/>
              </a:ext>
              <a:ext uri="{C183D7F6-B498-43B3-948B-1728B52AA6E4}">
                <adec:decorative xmlns:adec="http://schemas.microsoft.com/office/drawing/2017/decorative" val="1"/>
              </a:ext>
            </a:extLst>
          </p:cNvPr>
          <p:cNvSpPr/>
          <p:nvPr>
            <p:custDataLst>
              <p:tags r:id="rId553"/>
            </p:custDataLst>
          </p:nvPr>
        </p:nvSpPr>
        <p:spPr>
          <a:xfrm>
            <a:off x="9779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7FA53F55-293E-4433-87F9-A754F3A336FA}"/>
              </a:ext>
              <a:ext uri="{C183D7F6-B498-43B3-948B-1728B52AA6E4}">
                <adec:decorative xmlns:adec="http://schemas.microsoft.com/office/drawing/2017/decorative" val="1"/>
              </a:ext>
            </a:extLst>
          </p:cNvPr>
          <p:cNvSpPr/>
          <p:nvPr>
            <p:custDataLst>
              <p:tags r:id="rId554"/>
            </p:custDataLst>
          </p:nvPr>
        </p:nvSpPr>
        <p:spPr>
          <a:xfrm>
            <a:off x="9867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5D52C176-8E8C-493F-B125-ADDAC1221633}"/>
              </a:ext>
              <a:ext uri="{C183D7F6-B498-43B3-948B-1728B52AA6E4}">
                <adec:decorative xmlns:adec="http://schemas.microsoft.com/office/drawing/2017/decorative" val="1"/>
              </a:ext>
            </a:extLst>
          </p:cNvPr>
          <p:cNvSpPr/>
          <p:nvPr>
            <p:custDataLst>
              <p:tags r:id="rId555"/>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856A254C-E839-4570-85F5-F76B755BDDAF}"/>
              </a:ext>
              <a:ext uri="{C183D7F6-B498-43B3-948B-1728B52AA6E4}">
                <adec:decorative xmlns:adec="http://schemas.microsoft.com/office/drawing/2017/decorative" val="1"/>
              </a:ext>
            </a:extLst>
          </p:cNvPr>
          <p:cNvSpPr/>
          <p:nvPr>
            <p:custDataLst>
              <p:tags r:id="rId556"/>
            </p:custDataLst>
          </p:nvPr>
        </p:nvSpPr>
        <p:spPr>
          <a:xfrm>
            <a:off x="100457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FD49C032-562B-492D-A39C-E5540DB7F9F1}"/>
              </a:ext>
              <a:ext uri="{C183D7F6-B498-43B3-948B-1728B52AA6E4}">
                <adec:decorative xmlns:adec="http://schemas.microsoft.com/office/drawing/2017/decorative" val="1"/>
              </a:ext>
            </a:extLst>
          </p:cNvPr>
          <p:cNvSpPr/>
          <p:nvPr>
            <p:custDataLst>
              <p:tags r:id="rId557"/>
            </p:custDataLst>
          </p:nvPr>
        </p:nvSpPr>
        <p:spPr>
          <a:xfrm>
            <a:off x="10134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3E3DCF44-4480-4C4E-AFD8-07014D15CA69}"/>
              </a:ext>
              <a:ext uri="{C183D7F6-B498-43B3-948B-1728B52AA6E4}">
                <adec:decorative xmlns:adec="http://schemas.microsoft.com/office/drawing/2017/decorative" val="1"/>
              </a:ext>
            </a:extLst>
          </p:cNvPr>
          <p:cNvSpPr/>
          <p:nvPr>
            <p:custDataLst>
              <p:tags r:id="rId558"/>
            </p:custDataLst>
          </p:nvPr>
        </p:nvSpPr>
        <p:spPr>
          <a:xfrm>
            <a:off x="10223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521CD0D0-2C67-404C-8AA5-1B6B7920DD2B}"/>
              </a:ext>
              <a:ext uri="{C183D7F6-B498-43B3-948B-1728B52AA6E4}">
                <adec:decorative xmlns:adec="http://schemas.microsoft.com/office/drawing/2017/decorative" val="1"/>
              </a:ext>
            </a:extLst>
          </p:cNvPr>
          <p:cNvSpPr/>
          <p:nvPr>
            <p:custDataLst>
              <p:tags r:id="rId559"/>
            </p:custDataLst>
          </p:nvPr>
        </p:nvSpPr>
        <p:spPr>
          <a:xfrm>
            <a:off x="10312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D1637A0C-EEC0-46E6-BFFE-7DBC5843CD5D}"/>
              </a:ext>
              <a:ext uri="{C183D7F6-B498-43B3-948B-1728B52AA6E4}">
                <adec:decorative xmlns:adec="http://schemas.microsoft.com/office/drawing/2017/decorative" val="1"/>
              </a:ext>
            </a:extLst>
          </p:cNvPr>
          <p:cNvSpPr/>
          <p:nvPr>
            <p:custDataLst>
              <p:tags r:id="rId560"/>
            </p:custDataLst>
          </p:nvPr>
        </p:nvSpPr>
        <p:spPr>
          <a:xfrm>
            <a:off x="10401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BF9C508C-3A09-452D-B09F-5EAB3AFCAB15}"/>
              </a:ext>
              <a:ext uri="{C183D7F6-B498-43B3-948B-1728B52AA6E4}">
                <adec:decorative xmlns:adec="http://schemas.microsoft.com/office/drawing/2017/decorative" val="1"/>
              </a:ext>
            </a:extLst>
          </p:cNvPr>
          <p:cNvSpPr/>
          <p:nvPr>
            <p:custDataLst>
              <p:tags r:id="rId561"/>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31861AF8-3763-4CDC-84FA-172A3C2B8E1B}"/>
              </a:ext>
              <a:ext uri="{C183D7F6-B498-43B3-948B-1728B52AA6E4}">
                <adec:decorative xmlns:adec="http://schemas.microsoft.com/office/drawing/2017/decorative" val="1"/>
              </a:ext>
            </a:extLst>
          </p:cNvPr>
          <p:cNvSpPr/>
          <p:nvPr>
            <p:custDataLst>
              <p:tags r:id="rId562"/>
            </p:custDataLst>
          </p:nvPr>
        </p:nvSpPr>
        <p:spPr>
          <a:xfrm>
            <a:off x="105791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9EF8B250-3610-450E-8E1E-ADB54C103062}"/>
              </a:ext>
              <a:ext uri="{C183D7F6-B498-43B3-948B-1728B52AA6E4}">
                <adec:decorative xmlns:adec="http://schemas.microsoft.com/office/drawing/2017/decorative" val="1"/>
              </a:ext>
            </a:extLst>
          </p:cNvPr>
          <p:cNvSpPr/>
          <p:nvPr>
            <p:custDataLst>
              <p:tags r:id="rId563"/>
            </p:custDataLst>
          </p:nvPr>
        </p:nvSpPr>
        <p:spPr>
          <a:xfrm>
            <a:off x="10668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4D938145-E382-4CE5-9D85-E94BF455F2B8}"/>
              </a:ext>
              <a:ext uri="{C183D7F6-B498-43B3-948B-1728B52AA6E4}">
                <adec:decorative xmlns:adec="http://schemas.microsoft.com/office/drawing/2017/decorative" val="1"/>
              </a:ext>
            </a:extLst>
          </p:cNvPr>
          <p:cNvSpPr/>
          <p:nvPr>
            <p:custDataLst>
              <p:tags r:id="rId564"/>
            </p:custDataLst>
          </p:nvPr>
        </p:nvSpPr>
        <p:spPr>
          <a:xfrm>
            <a:off x="10756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D1EDC703-AECA-41A5-9F4B-2EE5FCBD0004}"/>
              </a:ext>
              <a:ext uri="{C183D7F6-B498-43B3-948B-1728B52AA6E4}">
                <adec:decorative xmlns:adec="http://schemas.microsoft.com/office/drawing/2017/decorative" val="1"/>
              </a:ext>
            </a:extLst>
          </p:cNvPr>
          <p:cNvSpPr/>
          <p:nvPr>
            <p:custDataLst>
              <p:tags r:id="rId565"/>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A02BEAB4-4187-4417-8445-FBB23669FC50}"/>
              </a:ext>
              <a:ext uri="{C183D7F6-B498-43B3-948B-1728B52AA6E4}">
                <adec:decorative xmlns:adec="http://schemas.microsoft.com/office/drawing/2017/decorative" val="1"/>
              </a:ext>
            </a:extLst>
          </p:cNvPr>
          <p:cNvSpPr/>
          <p:nvPr>
            <p:custDataLst>
              <p:tags r:id="rId566"/>
            </p:custDataLst>
          </p:nvPr>
        </p:nvSpPr>
        <p:spPr>
          <a:xfrm>
            <a:off x="8267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74B9ECCC-310A-4F55-AAFD-9BFC2B22FB7B}"/>
              </a:ext>
              <a:ext uri="{C183D7F6-B498-43B3-948B-1728B52AA6E4}">
                <adec:decorative xmlns:adec="http://schemas.microsoft.com/office/drawing/2017/decorative" val="1"/>
              </a:ext>
            </a:extLst>
          </p:cNvPr>
          <p:cNvSpPr/>
          <p:nvPr>
            <p:custDataLst>
              <p:tags r:id="rId567"/>
            </p:custDataLst>
          </p:nvPr>
        </p:nvSpPr>
        <p:spPr>
          <a:xfrm>
            <a:off x="8356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D7CCB2A7-95EE-455E-AAAF-49F0E533054F}"/>
              </a:ext>
              <a:ext uri="{C183D7F6-B498-43B3-948B-1728B52AA6E4}">
                <adec:decorative xmlns:adec="http://schemas.microsoft.com/office/drawing/2017/decorative" val="1"/>
              </a:ext>
            </a:extLst>
          </p:cNvPr>
          <p:cNvSpPr/>
          <p:nvPr>
            <p:custDataLst>
              <p:tags r:id="rId568"/>
            </p:custDataLst>
          </p:nvPr>
        </p:nvSpPr>
        <p:spPr>
          <a:xfrm>
            <a:off x="8445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965CD191-8C60-4B2B-8232-92B17E1E9401}"/>
              </a:ext>
              <a:ext uri="{C183D7F6-B498-43B3-948B-1728B52AA6E4}">
                <adec:decorative xmlns:adec="http://schemas.microsoft.com/office/drawing/2017/decorative" val="1"/>
              </a:ext>
            </a:extLst>
          </p:cNvPr>
          <p:cNvSpPr/>
          <p:nvPr>
            <p:custDataLst>
              <p:tags r:id="rId569"/>
            </p:custDataLst>
          </p:nvPr>
        </p:nvSpPr>
        <p:spPr>
          <a:xfrm>
            <a:off x="8534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AEC8DD04-5D71-4A72-B9DE-1667DE07A9AA}"/>
              </a:ext>
              <a:ext uri="{C183D7F6-B498-43B3-948B-1728B52AA6E4}">
                <adec:decorative xmlns:adec="http://schemas.microsoft.com/office/drawing/2017/decorative" val="1"/>
              </a:ext>
            </a:extLst>
          </p:cNvPr>
          <p:cNvSpPr/>
          <p:nvPr>
            <p:custDataLst>
              <p:tags r:id="rId570"/>
            </p:custDataLst>
          </p:nvPr>
        </p:nvSpPr>
        <p:spPr>
          <a:xfrm>
            <a:off x="8623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8B325034-75FD-4A12-A771-B7C6A89DC096}"/>
              </a:ext>
              <a:ext uri="{C183D7F6-B498-43B3-948B-1728B52AA6E4}">
                <adec:decorative xmlns:adec="http://schemas.microsoft.com/office/drawing/2017/decorative" val="1"/>
              </a:ext>
            </a:extLst>
          </p:cNvPr>
          <p:cNvSpPr/>
          <p:nvPr>
            <p:custDataLst>
              <p:tags r:id="rId571"/>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AB121F0E-248D-4711-B26F-CED9AF3D3B24}"/>
              </a:ext>
              <a:ext uri="{C183D7F6-B498-43B3-948B-1728B52AA6E4}">
                <adec:decorative xmlns:adec="http://schemas.microsoft.com/office/drawing/2017/decorative" val="1"/>
              </a:ext>
            </a:extLst>
          </p:cNvPr>
          <p:cNvSpPr/>
          <p:nvPr>
            <p:custDataLst>
              <p:tags r:id="rId572"/>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BCFE2A97-A33C-49B2-B8E8-5BE0747A5D00}"/>
              </a:ext>
              <a:ext uri="{C183D7F6-B498-43B3-948B-1728B52AA6E4}">
                <adec:decorative xmlns:adec="http://schemas.microsoft.com/office/drawing/2017/decorative" val="1"/>
              </a:ext>
            </a:extLst>
          </p:cNvPr>
          <p:cNvSpPr/>
          <p:nvPr>
            <p:custDataLst>
              <p:tags r:id="rId573"/>
            </p:custDataLst>
          </p:nvPr>
        </p:nvSpPr>
        <p:spPr>
          <a:xfrm>
            <a:off x="88900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2DF3BCAA-0D78-4C34-B9F6-9E99A025DF3F}"/>
              </a:ext>
              <a:ext uri="{C183D7F6-B498-43B3-948B-1728B52AA6E4}">
                <adec:decorative xmlns:adec="http://schemas.microsoft.com/office/drawing/2017/decorative" val="1"/>
              </a:ext>
            </a:extLst>
          </p:cNvPr>
          <p:cNvSpPr/>
          <p:nvPr>
            <p:custDataLst>
              <p:tags r:id="rId574"/>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87F3AB71-313D-414A-8945-EDBD8C1C60FF}"/>
              </a:ext>
              <a:ext uri="{C183D7F6-B498-43B3-948B-1728B52AA6E4}">
                <adec:decorative xmlns:adec="http://schemas.microsoft.com/office/drawing/2017/decorative" val="1"/>
              </a:ext>
            </a:extLst>
          </p:cNvPr>
          <p:cNvSpPr/>
          <p:nvPr>
            <p:custDataLst>
              <p:tags r:id="rId575"/>
            </p:custDataLst>
          </p:nvPr>
        </p:nvSpPr>
        <p:spPr>
          <a:xfrm>
            <a:off x="9067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15C71E96-B16E-482A-8162-6DE8CADB784D}"/>
              </a:ext>
              <a:ext uri="{C183D7F6-B498-43B3-948B-1728B52AA6E4}">
                <adec:decorative xmlns:adec="http://schemas.microsoft.com/office/drawing/2017/decorative" val="1"/>
              </a:ext>
            </a:extLst>
          </p:cNvPr>
          <p:cNvSpPr/>
          <p:nvPr>
            <p:custDataLst>
              <p:tags r:id="rId576"/>
            </p:custDataLst>
          </p:nvPr>
        </p:nvSpPr>
        <p:spPr>
          <a:xfrm>
            <a:off x="9156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A1B8C0F0-7437-42A2-8A78-BF7E1939CE94}"/>
              </a:ext>
              <a:ext uri="{C183D7F6-B498-43B3-948B-1728B52AA6E4}">
                <adec:decorative xmlns:adec="http://schemas.microsoft.com/office/drawing/2017/decorative" val="1"/>
              </a:ext>
            </a:extLst>
          </p:cNvPr>
          <p:cNvSpPr/>
          <p:nvPr>
            <p:custDataLst>
              <p:tags r:id="rId577"/>
            </p:custDataLst>
          </p:nvPr>
        </p:nvSpPr>
        <p:spPr>
          <a:xfrm>
            <a:off x="9245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9CFF9660-0EE2-4441-9E74-43BEF04C0B87}"/>
              </a:ext>
              <a:ext uri="{C183D7F6-B498-43B3-948B-1728B52AA6E4}">
                <adec:decorative xmlns:adec="http://schemas.microsoft.com/office/drawing/2017/decorative" val="1"/>
              </a:ext>
            </a:extLst>
          </p:cNvPr>
          <p:cNvSpPr/>
          <p:nvPr>
            <p:custDataLst>
              <p:tags r:id="rId578"/>
            </p:custDataLst>
          </p:nvPr>
        </p:nvSpPr>
        <p:spPr>
          <a:xfrm>
            <a:off x="9334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A6F5E701-24A4-4CCB-8CD2-B3B991C61C24}"/>
              </a:ext>
              <a:ext uri="{C183D7F6-B498-43B3-948B-1728B52AA6E4}">
                <adec:decorative xmlns:adec="http://schemas.microsoft.com/office/drawing/2017/decorative" val="1"/>
              </a:ext>
            </a:extLst>
          </p:cNvPr>
          <p:cNvSpPr/>
          <p:nvPr>
            <p:custDataLst>
              <p:tags r:id="rId579"/>
            </p:custDataLst>
          </p:nvPr>
        </p:nvSpPr>
        <p:spPr>
          <a:xfrm>
            <a:off x="9423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9A09DEF2-3E68-4050-B9DB-FF0C4CB80B28}"/>
              </a:ext>
              <a:ext uri="{C183D7F6-B498-43B3-948B-1728B52AA6E4}">
                <adec:decorative xmlns:adec="http://schemas.microsoft.com/office/drawing/2017/decorative" val="1"/>
              </a:ext>
            </a:extLst>
          </p:cNvPr>
          <p:cNvSpPr/>
          <p:nvPr>
            <p:custDataLst>
              <p:tags r:id="rId580"/>
            </p:custDataLst>
          </p:nvPr>
        </p:nvSpPr>
        <p:spPr>
          <a:xfrm>
            <a:off x="9512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EF318A11-3D67-4027-A13A-A107835F94FD}"/>
              </a:ext>
              <a:ext uri="{C183D7F6-B498-43B3-948B-1728B52AA6E4}">
                <adec:decorative xmlns:adec="http://schemas.microsoft.com/office/drawing/2017/decorative" val="1"/>
              </a:ext>
            </a:extLst>
          </p:cNvPr>
          <p:cNvSpPr/>
          <p:nvPr>
            <p:custDataLst>
              <p:tags r:id="rId581"/>
            </p:custDataLst>
          </p:nvPr>
        </p:nvSpPr>
        <p:spPr>
          <a:xfrm>
            <a:off x="9601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566B3610-2BC2-44D1-82E2-537054B624FD}"/>
              </a:ext>
              <a:ext uri="{C183D7F6-B498-43B3-948B-1728B52AA6E4}">
                <adec:decorative xmlns:adec="http://schemas.microsoft.com/office/drawing/2017/decorative" val="1"/>
              </a:ext>
            </a:extLst>
          </p:cNvPr>
          <p:cNvSpPr/>
          <p:nvPr>
            <p:custDataLst>
              <p:tags r:id="rId582"/>
            </p:custDataLst>
          </p:nvPr>
        </p:nvSpPr>
        <p:spPr>
          <a:xfrm>
            <a:off x="9690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1D85319B-433A-405B-BBE9-C3513CADC433}"/>
              </a:ext>
              <a:ext uri="{C183D7F6-B498-43B3-948B-1728B52AA6E4}">
                <adec:decorative xmlns:adec="http://schemas.microsoft.com/office/drawing/2017/decorative" val="1"/>
              </a:ext>
            </a:extLst>
          </p:cNvPr>
          <p:cNvSpPr/>
          <p:nvPr>
            <p:custDataLst>
              <p:tags r:id="rId583"/>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E5DC2AC0-9F9B-45E5-882F-C882EC5F72C7}"/>
              </a:ext>
              <a:ext uri="{C183D7F6-B498-43B3-948B-1728B52AA6E4}">
                <adec:decorative xmlns:adec="http://schemas.microsoft.com/office/drawing/2017/decorative" val="1"/>
              </a:ext>
            </a:extLst>
          </p:cNvPr>
          <p:cNvSpPr/>
          <p:nvPr>
            <p:custDataLst>
              <p:tags r:id="rId584"/>
            </p:custDataLst>
          </p:nvPr>
        </p:nvSpPr>
        <p:spPr>
          <a:xfrm>
            <a:off x="9867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8A547F09-FA84-4E7D-B545-748BFD194CFD}"/>
              </a:ext>
              <a:ext uri="{C183D7F6-B498-43B3-948B-1728B52AA6E4}">
                <adec:decorative xmlns:adec="http://schemas.microsoft.com/office/drawing/2017/decorative" val="1"/>
              </a:ext>
            </a:extLst>
          </p:cNvPr>
          <p:cNvSpPr/>
          <p:nvPr>
            <p:custDataLst>
              <p:tags r:id="rId585"/>
            </p:custDataLst>
          </p:nvPr>
        </p:nvSpPr>
        <p:spPr>
          <a:xfrm>
            <a:off x="9956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0C1399B8-0C65-407B-AA78-CF6A37161168}"/>
              </a:ext>
              <a:ext uri="{C183D7F6-B498-43B3-948B-1728B52AA6E4}">
                <adec:decorative xmlns:adec="http://schemas.microsoft.com/office/drawing/2017/decorative" val="1"/>
              </a:ext>
            </a:extLst>
          </p:cNvPr>
          <p:cNvSpPr/>
          <p:nvPr>
            <p:custDataLst>
              <p:tags r:id="rId586"/>
            </p:custDataLst>
          </p:nvPr>
        </p:nvSpPr>
        <p:spPr>
          <a:xfrm>
            <a:off x="10045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89F3BCE1-830D-4A9A-9B9E-50ADBC97EBFB}"/>
              </a:ext>
              <a:ext uri="{C183D7F6-B498-43B3-948B-1728B52AA6E4}">
                <adec:decorative xmlns:adec="http://schemas.microsoft.com/office/drawing/2017/decorative" val="1"/>
              </a:ext>
            </a:extLst>
          </p:cNvPr>
          <p:cNvSpPr/>
          <p:nvPr>
            <p:custDataLst>
              <p:tags r:id="rId587"/>
            </p:custDataLst>
          </p:nvPr>
        </p:nvSpPr>
        <p:spPr>
          <a:xfrm>
            <a:off x="10134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79EC98B9-93A3-4B8F-B508-0FBF6588E2A0}"/>
              </a:ext>
              <a:ext uri="{C183D7F6-B498-43B3-948B-1728B52AA6E4}">
                <adec:decorative xmlns:adec="http://schemas.microsoft.com/office/drawing/2017/decorative" val="1"/>
              </a:ext>
            </a:extLst>
          </p:cNvPr>
          <p:cNvSpPr/>
          <p:nvPr>
            <p:custDataLst>
              <p:tags r:id="rId588"/>
            </p:custDataLst>
          </p:nvPr>
        </p:nvSpPr>
        <p:spPr>
          <a:xfrm>
            <a:off x="10223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B46CCC07-87B3-458F-9B77-F4CC320FC551}"/>
              </a:ext>
              <a:ext uri="{C183D7F6-B498-43B3-948B-1728B52AA6E4}">
                <adec:decorative xmlns:adec="http://schemas.microsoft.com/office/drawing/2017/decorative" val="1"/>
              </a:ext>
            </a:extLst>
          </p:cNvPr>
          <p:cNvSpPr/>
          <p:nvPr>
            <p:custDataLst>
              <p:tags r:id="rId589"/>
            </p:custDataLst>
          </p:nvPr>
        </p:nvSpPr>
        <p:spPr>
          <a:xfrm>
            <a:off x="10312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04070ACA-BE15-4B4E-83F6-3E63C64A9FC3}"/>
              </a:ext>
              <a:ext uri="{C183D7F6-B498-43B3-948B-1728B52AA6E4}">
                <adec:decorative xmlns:adec="http://schemas.microsoft.com/office/drawing/2017/decorative" val="1"/>
              </a:ext>
            </a:extLst>
          </p:cNvPr>
          <p:cNvSpPr/>
          <p:nvPr>
            <p:custDataLst>
              <p:tags r:id="rId590"/>
            </p:custDataLst>
          </p:nvPr>
        </p:nvSpPr>
        <p:spPr>
          <a:xfrm>
            <a:off x="10401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A5999FAE-AF60-4026-91C1-0A72F96DAB7C}"/>
              </a:ext>
              <a:ext uri="{C183D7F6-B498-43B3-948B-1728B52AA6E4}">
                <adec:decorative xmlns:adec="http://schemas.microsoft.com/office/drawing/2017/decorative" val="1"/>
              </a:ext>
            </a:extLst>
          </p:cNvPr>
          <p:cNvSpPr/>
          <p:nvPr>
            <p:custDataLst>
              <p:tags r:id="rId591"/>
            </p:custDataLst>
          </p:nvPr>
        </p:nvSpPr>
        <p:spPr>
          <a:xfrm>
            <a:off x="10490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4E7A403E-6E77-45B9-9BA9-A2BBBF8CBD29}"/>
              </a:ext>
              <a:ext uri="{C183D7F6-B498-43B3-948B-1728B52AA6E4}">
                <adec:decorative xmlns:adec="http://schemas.microsoft.com/office/drawing/2017/decorative" val="1"/>
              </a:ext>
            </a:extLst>
          </p:cNvPr>
          <p:cNvSpPr/>
          <p:nvPr>
            <p:custDataLst>
              <p:tags r:id="rId592"/>
            </p:custDataLst>
          </p:nvPr>
        </p:nvSpPr>
        <p:spPr>
          <a:xfrm>
            <a:off x="10579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BD9061B0-FBC1-4DAE-B04E-500E33A04CE5}"/>
              </a:ext>
              <a:ext uri="{C183D7F6-B498-43B3-948B-1728B52AA6E4}">
                <adec:decorative xmlns:adec="http://schemas.microsoft.com/office/drawing/2017/decorative" val="1"/>
              </a:ext>
            </a:extLst>
          </p:cNvPr>
          <p:cNvSpPr/>
          <p:nvPr>
            <p:custDataLst>
              <p:tags r:id="rId593"/>
            </p:custDataLst>
          </p:nvPr>
        </p:nvSpPr>
        <p:spPr>
          <a:xfrm>
            <a:off x="10668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98C252DF-543B-4445-9FC2-6BB069B4FECF}"/>
              </a:ext>
              <a:ext uri="{C183D7F6-B498-43B3-948B-1728B52AA6E4}">
                <adec:decorative xmlns:adec="http://schemas.microsoft.com/office/drawing/2017/decorative" val="1"/>
              </a:ext>
            </a:extLst>
          </p:cNvPr>
          <p:cNvSpPr/>
          <p:nvPr>
            <p:custDataLst>
              <p:tags r:id="rId594"/>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EAE2B3A4-F219-4947-9048-DA84ED3F27AA}"/>
              </a:ext>
              <a:ext uri="{C183D7F6-B498-43B3-948B-1728B52AA6E4}">
                <adec:decorative xmlns:adec="http://schemas.microsoft.com/office/drawing/2017/decorative" val="1"/>
              </a:ext>
            </a:extLst>
          </p:cNvPr>
          <p:cNvSpPr/>
          <p:nvPr>
            <p:custDataLst>
              <p:tags r:id="rId595"/>
            </p:custDataLst>
          </p:nvPr>
        </p:nvSpPr>
        <p:spPr>
          <a:xfrm>
            <a:off x="8267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FCE3DCF4-8B02-42E7-B710-77CC403ADB0A}"/>
              </a:ext>
              <a:ext uri="{C183D7F6-B498-43B3-948B-1728B52AA6E4}">
                <adec:decorative xmlns:adec="http://schemas.microsoft.com/office/drawing/2017/decorative" val="1"/>
              </a:ext>
            </a:extLst>
          </p:cNvPr>
          <p:cNvSpPr/>
          <p:nvPr>
            <p:custDataLst>
              <p:tags r:id="rId596"/>
            </p:custDataLst>
          </p:nvPr>
        </p:nvSpPr>
        <p:spPr>
          <a:xfrm>
            <a:off x="8356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B25B3BF1-8E71-41BC-99A6-ECA4775E8C91}"/>
              </a:ext>
              <a:ext uri="{C183D7F6-B498-43B3-948B-1728B52AA6E4}">
                <adec:decorative xmlns:adec="http://schemas.microsoft.com/office/drawing/2017/decorative" val="1"/>
              </a:ext>
            </a:extLst>
          </p:cNvPr>
          <p:cNvSpPr/>
          <p:nvPr>
            <p:custDataLst>
              <p:tags r:id="rId597"/>
            </p:custDataLst>
          </p:nvPr>
        </p:nvSpPr>
        <p:spPr>
          <a:xfrm>
            <a:off x="8445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D6A242E9-1677-42D6-8412-C344CDD269AE}"/>
              </a:ext>
              <a:ext uri="{C183D7F6-B498-43B3-948B-1728B52AA6E4}">
                <adec:decorative xmlns:adec="http://schemas.microsoft.com/office/drawing/2017/decorative" val="1"/>
              </a:ext>
            </a:extLst>
          </p:cNvPr>
          <p:cNvSpPr/>
          <p:nvPr>
            <p:custDataLst>
              <p:tags r:id="rId598"/>
            </p:custDataLst>
          </p:nvPr>
        </p:nvSpPr>
        <p:spPr>
          <a:xfrm>
            <a:off x="8534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8DCD33D1-DD37-4D42-B105-0E3BD1EE47D8}"/>
              </a:ext>
              <a:ext uri="{C183D7F6-B498-43B3-948B-1728B52AA6E4}">
                <adec:decorative xmlns:adec="http://schemas.microsoft.com/office/drawing/2017/decorative" val="1"/>
              </a:ext>
            </a:extLst>
          </p:cNvPr>
          <p:cNvSpPr/>
          <p:nvPr>
            <p:custDataLst>
              <p:tags r:id="rId599"/>
            </p:custDataLst>
          </p:nvPr>
        </p:nvSpPr>
        <p:spPr>
          <a:xfrm>
            <a:off x="8623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9AD78FE2-7F3F-47D9-B285-49CCBE41A710}"/>
              </a:ext>
              <a:ext uri="{C183D7F6-B498-43B3-948B-1728B52AA6E4}">
                <adec:decorative xmlns:adec="http://schemas.microsoft.com/office/drawing/2017/decorative" val="1"/>
              </a:ext>
            </a:extLst>
          </p:cNvPr>
          <p:cNvSpPr/>
          <p:nvPr>
            <p:custDataLst>
              <p:tags r:id="rId600"/>
            </p:custDataLst>
          </p:nvPr>
        </p:nvSpPr>
        <p:spPr>
          <a:xfrm>
            <a:off x="8712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AB0D58D4-C749-4CF6-A308-C2C4228C8D3B}"/>
              </a:ext>
              <a:ext uri="{C183D7F6-B498-43B3-948B-1728B52AA6E4}">
                <adec:decorative xmlns:adec="http://schemas.microsoft.com/office/drawing/2017/decorative" val="1"/>
              </a:ext>
            </a:extLst>
          </p:cNvPr>
          <p:cNvSpPr/>
          <p:nvPr>
            <p:custDataLst>
              <p:tags r:id="rId601"/>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2494B658-AF04-473A-A5FC-3C9B3F26DEC0}"/>
              </a:ext>
              <a:ext uri="{C183D7F6-B498-43B3-948B-1728B52AA6E4}">
                <adec:decorative xmlns:adec="http://schemas.microsoft.com/office/drawing/2017/decorative" val="1"/>
              </a:ext>
            </a:extLst>
          </p:cNvPr>
          <p:cNvSpPr/>
          <p:nvPr>
            <p:custDataLst>
              <p:tags r:id="rId602"/>
            </p:custDataLst>
          </p:nvPr>
        </p:nvSpPr>
        <p:spPr>
          <a:xfrm>
            <a:off x="8890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0037232E-BEAB-4352-8595-06F49ED02F51}"/>
              </a:ext>
              <a:ext uri="{C183D7F6-B498-43B3-948B-1728B52AA6E4}">
                <adec:decorative xmlns:adec="http://schemas.microsoft.com/office/drawing/2017/decorative" val="1"/>
              </a:ext>
            </a:extLst>
          </p:cNvPr>
          <p:cNvSpPr/>
          <p:nvPr>
            <p:custDataLst>
              <p:tags r:id="rId603"/>
            </p:custDataLst>
          </p:nvPr>
        </p:nvSpPr>
        <p:spPr>
          <a:xfrm>
            <a:off x="8978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34A963C8-DD1A-4F40-8C88-511CF14B9612}"/>
              </a:ext>
              <a:ext uri="{C183D7F6-B498-43B3-948B-1728B52AA6E4}">
                <adec:decorative xmlns:adec="http://schemas.microsoft.com/office/drawing/2017/decorative" val="1"/>
              </a:ext>
            </a:extLst>
          </p:cNvPr>
          <p:cNvSpPr/>
          <p:nvPr>
            <p:custDataLst>
              <p:tags r:id="rId604"/>
            </p:custDataLst>
          </p:nvPr>
        </p:nvSpPr>
        <p:spPr>
          <a:xfrm>
            <a:off x="9067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303E631D-E751-402A-93B0-DC53973E6EB0}"/>
              </a:ext>
              <a:ext uri="{C183D7F6-B498-43B3-948B-1728B52AA6E4}">
                <adec:decorative xmlns:adec="http://schemas.microsoft.com/office/drawing/2017/decorative" val="1"/>
              </a:ext>
            </a:extLst>
          </p:cNvPr>
          <p:cNvSpPr/>
          <p:nvPr>
            <p:custDataLst>
              <p:tags r:id="rId605"/>
            </p:custDataLst>
          </p:nvPr>
        </p:nvSpPr>
        <p:spPr>
          <a:xfrm>
            <a:off x="9156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D309D4B1-99AC-4B38-9035-D9831B910D7C}"/>
              </a:ext>
              <a:ext uri="{C183D7F6-B498-43B3-948B-1728B52AA6E4}">
                <adec:decorative xmlns:adec="http://schemas.microsoft.com/office/drawing/2017/decorative" val="1"/>
              </a:ext>
            </a:extLst>
          </p:cNvPr>
          <p:cNvSpPr/>
          <p:nvPr>
            <p:custDataLst>
              <p:tags r:id="rId606"/>
            </p:custDataLst>
          </p:nvPr>
        </p:nvSpPr>
        <p:spPr>
          <a:xfrm>
            <a:off x="9245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0D90A761-9423-4134-AB20-771432878D31}"/>
              </a:ext>
              <a:ext uri="{C183D7F6-B498-43B3-948B-1728B52AA6E4}">
                <adec:decorative xmlns:adec="http://schemas.microsoft.com/office/drawing/2017/decorative" val="1"/>
              </a:ext>
            </a:extLst>
          </p:cNvPr>
          <p:cNvSpPr/>
          <p:nvPr>
            <p:custDataLst>
              <p:tags r:id="rId607"/>
            </p:custDataLst>
          </p:nvPr>
        </p:nvSpPr>
        <p:spPr>
          <a:xfrm>
            <a:off x="9334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3EE6981F-5438-42B9-BD10-CFDB7BF6CE82}"/>
              </a:ext>
              <a:ext uri="{C183D7F6-B498-43B3-948B-1728B52AA6E4}">
                <adec:decorative xmlns:adec="http://schemas.microsoft.com/office/drawing/2017/decorative" val="1"/>
              </a:ext>
            </a:extLst>
          </p:cNvPr>
          <p:cNvSpPr/>
          <p:nvPr>
            <p:custDataLst>
              <p:tags r:id="rId608"/>
            </p:custDataLst>
          </p:nvPr>
        </p:nvSpPr>
        <p:spPr>
          <a:xfrm>
            <a:off x="9423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00B45F14-9D0B-4013-93D5-3DDC499D00DA}"/>
              </a:ext>
              <a:ext uri="{C183D7F6-B498-43B3-948B-1728B52AA6E4}">
                <adec:decorative xmlns:adec="http://schemas.microsoft.com/office/drawing/2017/decorative" val="1"/>
              </a:ext>
            </a:extLst>
          </p:cNvPr>
          <p:cNvSpPr/>
          <p:nvPr>
            <p:custDataLst>
              <p:tags r:id="rId609"/>
            </p:custDataLst>
          </p:nvPr>
        </p:nvSpPr>
        <p:spPr>
          <a:xfrm>
            <a:off x="9512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9F2E708F-7D78-42FF-B0A6-582004836D9A}"/>
              </a:ext>
              <a:ext uri="{C183D7F6-B498-43B3-948B-1728B52AA6E4}">
                <adec:decorative xmlns:adec="http://schemas.microsoft.com/office/drawing/2017/decorative" val="1"/>
              </a:ext>
            </a:extLst>
          </p:cNvPr>
          <p:cNvSpPr/>
          <p:nvPr>
            <p:custDataLst>
              <p:tags r:id="rId610"/>
            </p:custDataLst>
          </p:nvPr>
        </p:nvSpPr>
        <p:spPr>
          <a:xfrm>
            <a:off x="9601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7CDF1086-AE61-4A24-8715-E3F25252C581}"/>
              </a:ext>
              <a:ext uri="{C183D7F6-B498-43B3-948B-1728B52AA6E4}">
                <adec:decorative xmlns:adec="http://schemas.microsoft.com/office/drawing/2017/decorative" val="1"/>
              </a:ext>
            </a:extLst>
          </p:cNvPr>
          <p:cNvSpPr/>
          <p:nvPr>
            <p:custDataLst>
              <p:tags r:id="rId611"/>
            </p:custDataLst>
          </p:nvPr>
        </p:nvSpPr>
        <p:spPr>
          <a:xfrm>
            <a:off x="9690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FF3385CB-FFD4-4C2E-B768-5C9A1E0BEE13}"/>
              </a:ext>
              <a:ext uri="{C183D7F6-B498-43B3-948B-1728B52AA6E4}">
                <adec:decorative xmlns:adec="http://schemas.microsoft.com/office/drawing/2017/decorative" val="1"/>
              </a:ext>
            </a:extLst>
          </p:cNvPr>
          <p:cNvSpPr/>
          <p:nvPr>
            <p:custDataLst>
              <p:tags r:id="rId612"/>
            </p:custDataLst>
          </p:nvPr>
        </p:nvSpPr>
        <p:spPr>
          <a:xfrm>
            <a:off x="9779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62A58366-D66B-40C6-93B5-5C9BC120ED30}"/>
              </a:ext>
              <a:ext uri="{C183D7F6-B498-43B3-948B-1728B52AA6E4}">
                <adec:decorative xmlns:adec="http://schemas.microsoft.com/office/drawing/2017/decorative" val="1"/>
              </a:ext>
            </a:extLst>
          </p:cNvPr>
          <p:cNvSpPr/>
          <p:nvPr>
            <p:custDataLst>
              <p:tags r:id="rId613"/>
            </p:custDataLst>
          </p:nvPr>
        </p:nvSpPr>
        <p:spPr>
          <a:xfrm>
            <a:off x="98679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5243068F-6100-453C-A7A5-4A0922757686}"/>
              </a:ext>
              <a:ext uri="{C183D7F6-B498-43B3-948B-1728B52AA6E4}">
                <adec:decorative xmlns:adec="http://schemas.microsoft.com/office/drawing/2017/decorative" val="1"/>
              </a:ext>
            </a:extLst>
          </p:cNvPr>
          <p:cNvSpPr/>
          <p:nvPr>
            <p:custDataLst>
              <p:tags r:id="rId614"/>
            </p:custDataLst>
          </p:nvPr>
        </p:nvSpPr>
        <p:spPr>
          <a:xfrm>
            <a:off x="9956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B061643E-B34E-4F27-B5BB-88B1393CBE0B}"/>
              </a:ext>
              <a:ext uri="{C183D7F6-B498-43B3-948B-1728B52AA6E4}">
                <adec:decorative xmlns:adec="http://schemas.microsoft.com/office/drawing/2017/decorative" val="1"/>
              </a:ext>
            </a:extLst>
          </p:cNvPr>
          <p:cNvSpPr/>
          <p:nvPr>
            <p:custDataLst>
              <p:tags r:id="rId615"/>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33A66555-B17E-4273-8D2D-FACFC970E1D3}"/>
              </a:ext>
              <a:ext uri="{C183D7F6-B498-43B3-948B-1728B52AA6E4}">
                <adec:decorative xmlns:adec="http://schemas.microsoft.com/office/drawing/2017/decorative" val="1"/>
              </a:ext>
            </a:extLst>
          </p:cNvPr>
          <p:cNvSpPr/>
          <p:nvPr>
            <p:custDataLst>
              <p:tags r:id="rId616"/>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F4023B44-0B47-40FB-A0E3-E06374E87BF0}"/>
              </a:ext>
              <a:ext uri="{C183D7F6-B498-43B3-948B-1728B52AA6E4}">
                <adec:decorative xmlns:adec="http://schemas.microsoft.com/office/drawing/2017/decorative" val="1"/>
              </a:ext>
            </a:extLst>
          </p:cNvPr>
          <p:cNvSpPr/>
          <p:nvPr>
            <p:custDataLst>
              <p:tags r:id="rId617"/>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8104C3CB-6267-408C-8261-0911CB56D771}"/>
              </a:ext>
              <a:ext uri="{C183D7F6-B498-43B3-948B-1728B52AA6E4}">
                <adec:decorative xmlns:adec="http://schemas.microsoft.com/office/drawing/2017/decorative" val="1"/>
              </a:ext>
            </a:extLst>
          </p:cNvPr>
          <p:cNvSpPr/>
          <p:nvPr>
            <p:custDataLst>
              <p:tags r:id="rId618"/>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F53FEAE1-0A9E-43D6-9F0F-31D128AB96B9}"/>
              </a:ext>
              <a:ext uri="{C183D7F6-B498-43B3-948B-1728B52AA6E4}">
                <adec:decorative xmlns:adec="http://schemas.microsoft.com/office/drawing/2017/decorative" val="1"/>
              </a:ext>
            </a:extLst>
          </p:cNvPr>
          <p:cNvSpPr/>
          <p:nvPr>
            <p:custDataLst>
              <p:tags r:id="rId619"/>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6D58729D-EF8D-418D-901F-CF6A8CADE266}"/>
              </a:ext>
              <a:ext uri="{C183D7F6-B498-43B3-948B-1728B52AA6E4}">
                <adec:decorative xmlns:adec="http://schemas.microsoft.com/office/drawing/2017/decorative" val="1"/>
              </a:ext>
            </a:extLst>
          </p:cNvPr>
          <p:cNvSpPr/>
          <p:nvPr>
            <p:custDataLst>
              <p:tags r:id="rId620"/>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8BE63AA0-7727-416C-89EF-0070FC866798}"/>
              </a:ext>
              <a:ext uri="{C183D7F6-B498-43B3-948B-1728B52AA6E4}">
                <adec:decorative xmlns:adec="http://schemas.microsoft.com/office/drawing/2017/decorative" val="1"/>
              </a:ext>
            </a:extLst>
          </p:cNvPr>
          <p:cNvSpPr/>
          <p:nvPr>
            <p:custDataLst>
              <p:tags r:id="rId621"/>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420D8714-BD9D-4B14-A481-E60D6A07B3F9}"/>
              </a:ext>
              <a:ext uri="{C183D7F6-B498-43B3-948B-1728B52AA6E4}">
                <adec:decorative xmlns:adec="http://schemas.microsoft.com/office/drawing/2017/decorative" val="1"/>
              </a:ext>
            </a:extLst>
          </p:cNvPr>
          <p:cNvSpPr/>
          <p:nvPr>
            <p:custDataLst>
              <p:tags r:id="rId622"/>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E0921628-E8AD-4640-9ABC-43830F14A138}"/>
              </a:ext>
              <a:ext uri="{C183D7F6-B498-43B3-948B-1728B52AA6E4}">
                <adec:decorative xmlns:adec="http://schemas.microsoft.com/office/drawing/2017/decorative" val="1"/>
              </a:ext>
            </a:extLst>
          </p:cNvPr>
          <p:cNvSpPr/>
          <p:nvPr>
            <p:custDataLst>
              <p:tags r:id="rId623"/>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3898C25C-F6A0-4CBC-913D-6AECCA473B6E}"/>
              </a:ext>
              <a:ext uri="{C183D7F6-B498-43B3-948B-1728B52AA6E4}">
                <adec:decorative xmlns:adec="http://schemas.microsoft.com/office/drawing/2017/decorative" val="1"/>
              </a:ext>
            </a:extLst>
          </p:cNvPr>
          <p:cNvSpPr/>
          <p:nvPr>
            <p:custDataLst>
              <p:tags r:id="rId624"/>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B9D632B9-9BC8-40CA-8129-8C1A43DACB78}"/>
              </a:ext>
              <a:ext uri="{C183D7F6-B498-43B3-948B-1728B52AA6E4}">
                <adec:decorative xmlns:adec="http://schemas.microsoft.com/office/drawing/2017/decorative" val="1"/>
              </a:ext>
            </a:extLst>
          </p:cNvPr>
          <p:cNvSpPr/>
          <p:nvPr>
            <p:custDataLst>
              <p:tags r:id="rId625"/>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706D9AF8-3DC9-4F68-9A31-BFD83B63F236}"/>
              </a:ext>
              <a:ext uri="{C183D7F6-B498-43B3-948B-1728B52AA6E4}">
                <adec:decorative xmlns:adec="http://schemas.microsoft.com/office/drawing/2017/decorative" val="1"/>
              </a:ext>
            </a:extLst>
          </p:cNvPr>
          <p:cNvSpPr/>
          <p:nvPr>
            <p:custDataLst>
              <p:tags r:id="rId626"/>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E49DE4C3-9E2C-40D0-8931-5B0CEDEE2202}"/>
              </a:ext>
              <a:ext uri="{C183D7F6-B498-43B3-948B-1728B52AA6E4}">
                <adec:decorative xmlns:adec="http://schemas.microsoft.com/office/drawing/2017/decorative" val="1"/>
              </a:ext>
            </a:extLst>
          </p:cNvPr>
          <p:cNvSpPr/>
          <p:nvPr>
            <p:custDataLst>
              <p:tags r:id="rId627"/>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F38C235E-6E58-430D-BDF7-67A54F7784C8}"/>
              </a:ext>
              <a:ext uri="{C183D7F6-B498-43B3-948B-1728B52AA6E4}">
                <adec:decorative xmlns:adec="http://schemas.microsoft.com/office/drawing/2017/decorative" val="1"/>
              </a:ext>
            </a:extLst>
          </p:cNvPr>
          <p:cNvSpPr/>
          <p:nvPr>
            <p:custDataLst>
              <p:tags r:id="rId628"/>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51EED2AE-82B6-499A-808A-E587A751CF08}"/>
              </a:ext>
              <a:ext uri="{C183D7F6-B498-43B3-948B-1728B52AA6E4}">
                <adec:decorative xmlns:adec="http://schemas.microsoft.com/office/drawing/2017/decorative" val="1"/>
              </a:ext>
            </a:extLst>
          </p:cNvPr>
          <p:cNvSpPr/>
          <p:nvPr>
            <p:custDataLst>
              <p:tags r:id="rId629"/>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6282D0ED-3E4D-4888-8748-B107B5EFCB4B}"/>
              </a:ext>
              <a:ext uri="{C183D7F6-B498-43B3-948B-1728B52AA6E4}">
                <adec:decorative xmlns:adec="http://schemas.microsoft.com/office/drawing/2017/decorative" val="1"/>
              </a:ext>
            </a:extLst>
          </p:cNvPr>
          <p:cNvSpPr/>
          <p:nvPr>
            <p:custDataLst>
              <p:tags r:id="rId630"/>
            </p:custDataLst>
          </p:nvPr>
        </p:nvSpPr>
        <p:spPr>
          <a:xfrm>
            <a:off x="9067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C55FE802-0FAB-4274-8879-FBA51B3D009B}"/>
              </a:ext>
              <a:ext uri="{C183D7F6-B498-43B3-948B-1728B52AA6E4}">
                <adec:decorative xmlns:adec="http://schemas.microsoft.com/office/drawing/2017/decorative" val="1"/>
              </a:ext>
            </a:extLst>
          </p:cNvPr>
          <p:cNvSpPr/>
          <p:nvPr>
            <p:custDataLst>
              <p:tags r:id="rId631"/>
            </p:custDataLst>
          </p:nvPr>
        </p:nvSpPr>
        <p:spPr>
          <a:xfrm>
            <a:off x="9156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6C53BA26-E7BC-420D-8E20-EB0DD3D1135E}"/>
              </a:ext>
              <a:ext uri="{C183D7F6-B498-43B3-948B-1728B52AA6E4}">
                <adec:decorative xmlns:adec="http://schemas.microsoft.com/office/drawing/2017/decorative" val="1"/>
              </a:ext>
            </a:extLst>
          </p:cNvPr>
          <p:cNvSpPr/>
          <p:nvPr>
            <p:custDataLst>
              <p:tags r:id="rId632"/>
            </p:custDataLst>
          </p:nvPr>
        </p:nvSpPr>
        <p:spPr>
          <a:xfrm>
            <a:off x="92456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DD38EFFE-A05C-4D72-83AA-BA9919500E34}"/>
              </a:ext>
              <a:ext uri="{C183D7F6-B498-43B3-948B-1728B52AA6E4}">
                <adec:decorative xmlns:adec="http://schemas.microsoft.com/office/drawing/2017/decorative" val="1"/>
              </a:ext>
            </a:extLst>
          </p:cNvPr>
          <p:cNvSpPr/>
          <p:nvPr>
            <p:custDataLst>
              <p:tags r:id="rId633"/>
            </p:custDataLst>
          </p:nvPr>
        </p:nvSpPr>
        <p:spPr>
          <a:xfrm>
            <a:off x="9334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1DC691E8-18CB-474E-83C6-410887CAABB1}"/>
              </a:ext>
              <a:ext uri="{C183D7F6-B498-43B3-948B-1728B52AA6E4}">
                <adec:decorative xmlns:adec="http://schemas.microsoft.com/office/drawing/2017/decorative" val="1"/>
              </a:ext>
            </a:extLst>
          </p:cNvPr>
          <p:cNvSpPr/>
          <p:nvPr>
            <p:custDataLst>
              <p:tags r:id="rId634"/>
            </p:custDataLst>
          </p:nvPr>
        </p:nvSpPr>
        <p:spPr>
          <a:xfrm>
            <a:off x="94234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93642604-081F-4FC4-9E15-46ABAC910FEA}"/>
              </a:ext>
              <a:ext uri="{C183D7F6-B498-43B3-948B-1728B52AA6E4}">
                <adec:decorative xmlns:adec="http://schemas.microsoft.com/office/drawing/2017/decorative" val="1"/>
              </a:ext>
            </a:extLst>
          </p:cNvPr>
          <p:cNvSpPr/>
          <p:nvPr>
            <p:custDataLst>
              <p:tags r:id="rId635"/>
            </p:custDataLst>
          </p:nvPr>
        </p:nvSpPr>
        <p:spPr>
          <a:xfrm>
            <a:off x="9512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15A37346-289E-447A-A2C7-E22288F71E48}"/>
              </a:ext>
              <a:ext uri="{C183D7F6-B498-43B3-948B-1728B52AA6E4}">
                <adec:decorative xmlns:adec="http://schemas.microsoft.com/office/drawing/2017/decorative" val="1"/>
              </a:ext>
            </a:extLst>
          </p:cNvPr>
          <p:cNvSpPr/>
          <p:nvPr>
            <p:custDataLst>
              <p:tags r:id="rId636"/>
            </p:custDataLst>
          </p:nvPr>
        </p:nvSpPr>
        <p:spPr>
          <a:xfrm>
            <a:off x="9601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F00363BE-5CC6-405B-B454-8DE8FFC3FD67}"/>
              </a:ext>
              <a:ext uri="{C183D7F6-B498-43B3-948B-1728B52AA6E4}">
                <adec:decorative xmlns:adec="http://schemas.microsoft.com/office/drawing/2017/decorative" val="1"/>
              </a:ext>
            </a:extLst>
          </p:cNvPr>
          <p:cNvSpPr/>
          <p:nvPr>
            <p:custDataLst>
              <p:tags r:id="rId637"/>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2BDEDF59-99C7-4DF3-9450-B0644E9A08B3}"/>
              </a:ext>
              <a:ext uri="{C183D7F6-B498-43B3-948B-1728B52AA6E4}">
                <adec:decorative xmlns:adec="http://schemas.microsoft.com/office/drawing/2017/decorative" val="1"/>
              </a:ext>
            </a:extLst>
          </p:cNvPr>
          <p:cNvSpPr/>
          <p:nvPr>
            <p:custDataLst>
              <p:tags r:id="rId638"/>
            </p:custDataLst>
          </p:nvPr>
        </p:nvSpPr>
        <p:spPr>
          <a:xfrm>
            <a:off x="9779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C879AB09-6BAE-4569-8008-148F550E5C66}"/>
              </a:ext>
              <a:ext uri="{C183D7F6-B498-43B3-948B-1728B52AA6E4}">
                <adec:decorative xmlns:adec="http://schemas.microsoft.com/office/drawing/2017/decorative" val="1"/>
              </a:ext>
            </a:extLst>
          </p:cNvPr>
          <p:cNvSpPr/>
          <p:nvPr>
            <p:custDataLst>
              <p:tags r:id="rId639"/>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3E6E582F-29BA-437D-A420-CF3E4621F856}"/>
              </a:ext>
              <a:ext uri="{C183D7F6-B498-43B3-948B-1728B52AA6E4}">
                <adec:decorative xmlns:adec="http://schemas.microsoft.com/office/drawing/2017/decorative" val="1"/>
              </a:ext>
            </a:extLst>
          </p:cNvPr>
          <p:cNvSpPr/>
          <p:nvPr>
            <p:custDataLst>
              <p:tags r:id="rId640"/>
            </p:custDataLst>
          </p:nvPr>
        </p:nvSpPr>
        <p:spPr>
          <a:xfrm>
            <a:off x="99568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3D3C90C0-E3F2-480B-A318-D1E608D512DC}"/>
              </a:ext>
              <a:ext uri="{C183D7F6-B498-43B3-948B-1728B52AA6E4}">
                <adec:decorative xmlns:adec="http://schemas.microsoft.com/office/drawing/2017/decorative" val="1"/>
              </a:ext>
            </a:extLst>
          </p:cNvPr>
          <p:cNvSpPr/>
          <p:nvPr>
            <p:custDataLst>
              <p:tags r:id="rId641"/>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39C07C49-5AD1-4009-B6A7-F42FF90C9D54}"/>
              </a:ext>
              <a:ext uri="{C183D7F6-B498-43B3-948B-1728B52AA6E4}">
                <adec:decorative xmlns:adec="http://schemas.microsoft.com/office/drawing/2017/decorative" val="1"/>
              </a:ext>
            </a:extLst>
          </p:cNvPr>
          <p:cNvSpPr/>
          <p:nvPr>
            <p:custDataLst>
              <p:tags r:id="rId642"/>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9E79E8DF-2A89-41A7-A7E4-7821A06ADC8A}"/>
              </a:ext>
              <a:ext uri="{C183D7F6-B498-43B3-948B-1728B52AA6E4}">
                <adec:decorative xmlns:adec="http://schemas.microsoft.com/office/drawing/2017/decorative" val="1"/>
              </a:ext>
            </a:extLst>
          </p:cNvPr>
          <p:cNvSpPr/>
          <p:nvPr>
            <p:custDataLst>
              <p:tags r:id="rId643"/>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7C84B3A3-20C2-46EF-895A-7D302CD83620}"/>
              </a:ext>
              <a:ext uri="{C183D7F6-B498-43B3-948B-1728B52AA6E4}">
                <adec:decorative xmlns:adec="http://schemas.microsoft.com/office/drawing/2017/decorative" val="1"/>
              </a:ext>
            </a:extLst>
          </p:cNvPr>
          <p:cNvSpPr/>
          <p:nvPr>
            <p:custDataLst>
              <p:tags r:id="rId644"/>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6B259715-E1B2-42D7-8AA6-49317FC730B2}"/>
              </a:ext>
              <a:ext uri="{C183D7F6-B498-43B3-948B-1728B52AA6E4}">
                <adec:decorative xmlns:adec="http://schemas.microsoft.com/office/drawing/2017/decorative" val="1"/>
              </a:ext>
            </a:extLst>
          </p:cNvPr>
          <p:cNvSpPr/>
          <p:nvPr>
            <p:custDataLst>
              <p:tags r:id="rId645"/>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4EC4C051-0967-4A86-B00D-BC98F5CEC116}"/>
              </a:ext>
              <a:ext uri="{C183D7F6-B498-43B3-948B-1728B52AA6E4}">
                <adec:decorative xmlns:adec="http://schemas.microsoft.com/office/drawing/2017/decorative" val="1"/>
              </a:ext>
            </a:extLst>
          </p:cNvPr>
          <p:cNvSpPr/>
          <p:nvPr>
            <p:custDataLst>
              <p:tags r:id="rId646"/>
            </p:custDataLst>
          </p:nvPr>
        </p:nvSpPr>
        <p:spPr>
          <a:xfrm>
            <a:off x="10490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7D12D506-22EC-4FB1-9870-0565EC21B626}"/>
              </a:ext>
              <a:ext uri="{C183D7F6-B498-43B3-948B-1728B52AA6E4}">
                <adec:decorative xmlns:adec="http://schemas.microsoft.com/office/drawing/2017/decorative" val="1"/>
              </a:ext>
            </a:extLst>
          </p:cNvPr>
          <p:cNvSpPr/>
          <p:nvPr>
            <p:custDataLst>
              <p:tags r:id="rId647"/>
            </p:custDataLst>
          </p:nvPr>
        </p:nvSpPr>
        <p:spPr>
          <a:xfrm>
            <a:off x="10579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F8F5054F-1CC3-4D99-9462-5AC62C623682}"/>
              </a:ext>
              <a:ext uri="{C183D7F6-B498-43B3-948B-1728B52AA6E4}">
                <adec:decorative xmlns:adec="http://schemas.microsoft.com/office/drawing/2017/decorative" val="1"/>
              </a:ext>
            </a:extLst>
          </p:cNvPr>
          <p:cNvSpPr/>
          <p:nvPr>
            <p:custDataLst>
              <p:tags r:id="rId648"/>
            </p:custDataLst>
          </p:nvPr>
        </p:nvSpPr>
        <p:spPr>
          <a:xfrm>
            <a:off x="10668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436E4149-B6A9-463F-9020-1190727AE27A}"/>
              </a:ext>
              <a:ext uri="{C183D7F6-B498-43B3-948B-1728B52AA6E4}">
                <adec:decorative xmlns:adec="http://schemas.microsoft.com/office/drawing/2017/decorative" val="1"/>
              </a:ext>
            </a:extLst>
          </p:cNvPr>
          <p:cNvSpPr/>
          <p:nvPr>
            <p:custDataLst>
              <p:tags r:id="rId649"/>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670FA5CE-8C2F-47B5-ABDD-FD7EE12BEE74}"/>
              </a:ext>
              <a:ext uri="{C183D7F6-B498-43B3-948B-1728B52AA6E4}">
                <adec:decorative xmlns:adec="http://schemas.microsoft.com/office/drawing/2017/decorative" val="1"/>
              </a:ext>
            </a:extLst>
          </p:cNvPr>
          <p:cNvSpPr/>
          <p:nvPr>
            <p:custDataLst>
              <p:tags r:id="rId650"/>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F0740298-94D0-4439-A360-46AC53A80AD6}"/>
              </a:ext>
              <a:ext uri="{C183D7F6-B498-43B3-948B-1728B52AA6E4}">
                <adec:decorative xmlns:adec="http://schemas.microsoft.com/office/drawing/2017/decorative" val="1"/>
              </a:ext>
            </a:extLst>
          </p:cNvPr>
          <p:cNvSpPr/>
          <p:nvPr>
            <p:custDataLst>
              <p:tags r:id="rId651"/>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F240828B-CA1B-4B3B-933E-83731CF497F0}"/>
              </a:ext>
              <a:ext uri="{C183D7F6-B498-43B3-948B-1728B52AA6E4}">
                <adec:decorative xmlns:adec="http://schemas.microsoft.com/office/drawing/2017/decorative" val="1"/>
              </a:ext>
            </a:extLst>
          </p:cNvPr>
          <p:cNvSpPr/>
          <p:nvPr>
            <p:custDataLst>
              <p:tags r:id="rId652"/>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8A751B11-E511-4F92-8EA8-B9627E92AA22}"/>
              </a:ext>
              <a:ext uri="{C183D7F6-B498-43B3-948B-1728B52AA6E4}">
                <adec:decorative xmlns:adec="http://schemas.microsoft.com/office/drawing/2017/decorative" val="1"/>
              </a:ext>
            </a:extLst>
          </p:cNvPr>
          <p:cNvSpPr/>
          <p:nvPr>
            <p:custDataLst>
              <p:tags r:id="rId653"/>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787FA25D-E3A0-465C-B626-E1B04AF0F3B8}"/>
              </a:ext>
              <a:ext uri="{C183D7F6-B498-43B3-948B-1728B52AA6E4}">
                <adec:decorative xmlns:adec="http://schemas.microsoft.com/office/drawing/2017/decorative" val="1"/>
              </a:ext>
            </a:extLst>
          </p:cNvPr>
          <p:cNvSpPr/>
          <p:nvPr>
            <p:custDataLst>
              <p:tags r:id="rId654"/>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5DCF4252-9808-41A1-86DC-339C1A3B67B1}"/>
              </a:ext>
              <a:ext uri="{C183D7F6-B498-43B3-948B-1728B52AA6E4}">
                <adec:decorative xmlns:adec="http://schemas.microsoft.com/office/drawing/2017/decorative" val="1"/>
              </a:ext>
            </a:extLst>
          </p:cNvPr>
          <p:cNvSpPr/>
          <p:nvPr>
            <p:custDataLst>
              <p:tags r:id="rId655"/>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120BD534-80CC-4249-816E-1C063728D17F}"/>
              </a:ext>
              <a:ext uri="{C183D7F6-B498-43B3-948B-1728B52AA6E4}">
                <adec:decorative xmlns:adec="http://schemas.microsoft.com/office/drawing/2017/decorative" val="1"/>
              </a:ext>
            </a:extLst>
          </p:cNvPr>
          <p:cNvSpPr/>
          <p:nvPr>
            <p:custDataLst>
              <p:tags r:id="rId656"/>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4E4140D9-1E5B-40C1-8CDE-28061CB138D5}"/>
              </a:ext>
              <a:ext uri="{C183D7F6-B498-43B3-948B-1728B52AA6E4}">
                <adec:decorative xmlns:adec="http://schemas.microsoft.com/office/drawing/2017/decorative" val="1"/>
              </a:ext>
            </a:extLst>
          </p:cNvPr>
          <p:cNvSpPr/>
          <p:nvPr>
            <p:custDataLst>
              <p:tags r:id="rId657"/>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5A460F74-D056-4EC7-977D-23EE48865C12}"/>
              </a:ext>
              <a:ext uri="{C183D7F6-B498-43B3-948B-1728B52AA6E4}">
                <adec:decorative xmlns:adec="http://schemas.microsoft.com/office/drawing/2017/decorative" val="1"/>
              </a:ext>
            </a:extLst>
          </p:cNvPr>
          <p:cNvSpPr/>
          <p:nvPr>
            <p:custDataLst>
              <p:tags r:id="rId658"/>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F0B9E8A3-0CF8-42A6-98DE-BB8A19635CCC}"/>
              </a:ext>
              <a:ext uri="{C183D7F6-B498-43B3-948B-1728B52AA6E4}">
                <adec:decorative xmlns:adec="http://schemas.microsoft.com/office/drawing/2017/decorative" val="1"/>
              </a:ext>
            </a:extLst>
          </p:cNvPr>
          <p:cNvSpPr/>
          <p:nvPr>
            <p:custDataLst>
              <p:tags r:id="rId659"/>
            </p:custDataLst>
          </p:nvPr>
        </p:nvSpPr>
        <p:spPr>
          <a:xfrm>
            <a:off x="8978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E3E6B7E3-BB26-499E-89EC-32564AA93846}"/>
              </a:ext>
              <a:ext uri="{C183D7F6-B498-43B3-948B-1728B52AA6E4}">
                <adec:decorative xmlns:adec="http://schemas.microsoft.com/office/drawing/2017/decorative" val="1"/>
              </a:ext>
            </a:extLst>
          </p:cNvPr>
          <p:cNvSpPr/>
          <p:nvPr>
            <p:custDataLst>
              <p:tags r:id="rId660"/>
            </p:custDataLst>
          </p:nvPr>
        </p:nvSpPr>
        <p:spPr>
          <a:xfrm>
            <a:off x="9067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0802B14D-9B02-4A9A-AEE1-09A7EDBFFACE}"/>
              </a:ext>
              <a:ext uri="{C183D7F6-B498-43B3-948B-1728B52AA6E4}">
                <adec:decorative xmlns:adec="http://schemas.microsoft.com/office/drawing/2017/decorative" val="1"/>
              </a:ext>
            </a:extLst>
          </p:cNvPr>
          <p:cNvSpPr/>
          <p:nvPr>
            <p:custDataLst>
              <p:tags r:id="rId661"/>
            </p:custDataLst>
          </p:nvPr>
        </p:nvSpPr>
        <p:spPr>
          <a:xfrm>
            <a:off x="9156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77A33899-1915-4B77-88E9-2FBCFF225FBC}"/>
              </a:ext>
              <a:ext uri="{C183D7F6-B498-43B3-948B-1728B52AA6E4}">
                <adec:decorative xmlns:adec="http://schemas.microsoft.com/office/drawing/2017/decorative" val="1"/>
              </a:ext>
            </a:extLst>
          </p:cNvPr>
          <p:cNvSpPr/>
          <p:nvPr>
            <p:custDataLst>
              <p:tags r:id="rId662"/>
            </p:custDataLst>
          </p:nvPr>
        </p:nvSpPr>
        <p:spPr>
          <a:xfrm>
            <a:off x="9245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9249E7A7-BF8E-4E82-9A69-4E5680E7A0EF}"/>
              </a:ext>
              <a:ext uri="{C183D7F6-B498-43B3-948B-1728B52AA6E4}">
                <adec:decorative xmlns:adec="http://schemas.microsoft.com/office/drawing/2017/decorative" val="1"/>
              </a:ext>
            </a:extLst>
          </p:cNvPr>
          <p:cNvSpPr/>
          <p:nvPr>
            <p:custDataLst>
              <p:tags r:id="rId663"/>
            </p:custDataLst>
          </p:nvPr>
        </p:nvSpPr>
        <p:spPr>
          <a:xfrm>
            <a:off x="9334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309E4B42-A8D0-40C7-9FD5-91033C2D41E6}"/>
              </a:ext>
              <a:ext uri="{C183D7F6-B498-43B3-948B-1728B52AA6E4}">
                <adec:decorative xmlns:adec="http://schemas.microsoft.com/office/drawing/2017/decorative" val="1"/>
              </a:ext>
            </a:extLst>
          </p:cNvPr>
          <p:cNvSpPr/>
          <p:nvPr>
            <p:custDataLst>
              <p:tags r:id="rId664"/>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5BF43BD5-F14F-4767-A454-D4FC5A288DE8}"/>
              </a:ext>
              <a:ext uri="{C183D7F6-B498-43B3-948B-1728B52AA6E4}">
                <adec:decorative xmlns:adec="http://schemas.microsoft.com/office/drawing/2017/decorative" val="1"/>
              </a:ext>
            </a:extLst>
          </p:cNvPr>
          <p:cNvSpPr/>
          <p:nvPr>
            <p:custDataLst>
              <p:tags r:id="rId665"/>
            </p:custDataLst>
          </p:nvPr>
        </p:nvSpPr>
        <p:spPr>
          <a:xfrm>
            <a:off x="9512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6CF79806-4C21-41EF-85C9-A7056482BF12}"/>
              </a:ext>
              <a:ext uri="{C183D7F6-B498-43B3-948B-1728B52AA6E4}">
                <adec:decorative xmlns:adec="http://schemas.microsoft.com/office/drawing/2017/decorative" val="1"/>
              </a:ext>
            </a:extLst>
          </p:cNvPr>
          <p:cNvSpPr/>
          <p:nvPr>
            <p:custDataLst>
              <p:tags r:id="rId666"/>
            </p:custDataLst>
          </p:nvPr>
        </p:nvSpPr>
        <p:spPr>
          <a:xfrm>
            <a:off x="9601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6964C868-5DCB-4E39-AD60-58AD959B61AA}"/>
              </a:ext>
              <a:ext uri="{C183D7F6-B498-43B3-948B-1728B52AA6E4}">
                <adec:decorative xmlns:adec="http://schemas.microsoft.com/office/drawing/2017/decorative" val="1"/>
              </a:ext>
            </a:extLst>
          </p:cNvPr>
          <p:cNvSpPr/>
          <p:nvPr>
            <p:custDataLst>
              <p:tags r:id="rId667"/>
            </p:custDataLst>
          </p:nvPr>
        </p:nvSpPr>
        <p:spPr>
          <a:xfrm>
            <a:off x="9690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9A47ED95-A457-4925-8E40-B1996DF08C1A}"/>
              </a:ext>
              <a:ext uri="{C183D7F6-B498-43B3-948B-1728B52AA6E4}">
                <adec:decorative xmlns:adec="http://schemas.microsoft.com/office/drawing/2017/decorative" val="1"/>
              </a:ext>
            </a:extLst>
          </p:cNvPr>
          <p:cNvSpPr/>
          <p:nvPr>
            <p:custDataLst>
              <p:tags r:id="rId668"/>
            </p:custDataLst>
          </p:nvPr>
        </p:nvSpPr>
        <p:spPr>
          <a:xfrm>
            <a:off x="9779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8092340F-18CD-4616-83E4-37036749E5D4}"/>
              </a:ext>
              <a:ext uri="{C183D7F6-B498-43B3-948B-1728B52AA6E4}">
                <adec:decorative xmlns:adec="http://schemas.microsoft.com/office/drawing/2017/decorative" val="1"/>
              </a:ext>
            </a:extLst>
          </p:cNvPr>
          <p:cNvSpPr/>
          <p:nvPr>
            <p:custDataLst>
              <p:tags r:id="rId669"/>
            </p:custDataLst>
          </p:nvPr>
        </p:nvSpPr>
        <p:spPr>
          <a:xfrm>
            <a:off x="9867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C4015812-BB6B-416E-8D84-B3B63D40D452}"/>
              </a:ext>
              <a:ext uri="{C183D7F6-B498-43B3-948B-1728B52AA6E4}">
                <adec:decorative xmlns:adec="http://schemas.microsoft.com/office/drawing/2017/decorative" val="1"/>
              </a:ext>
            </a:extLst>
          </p:cNvPr>
          <p:cNvSpPr/>
          <p:nvPr>
            <p:custDataLst>
              <p:tags r:id="rId670"/>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75687376-D57F-45BC-B6FD-BBEC43C75EB4}"/>
              </a:ext>
              <a:ext uri="{C183D7F6-B498-43B3-948B-1728B52AA6E4}">
                <adec:decorative xmlns:adec="http://schemas.microsoft.com/office/drawing/2017/decorative" val="1"/>
              </a:ext>
            </a:extLst>
          </p:cNvPr>
          <p:cNvSpPr/>
          <p:nvPr>
            <p:custDataLst>
              <p:tags r:id="rId671"/>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3EEB5824-CB0B-4F81-956D-98923578E4F9}"/>
              </a:ext>
              <a:ext uri="{C183D7F6-B498-43B3-948B-1728B52AA6E4}">
                <adec:decorative xmlns:adec="http://schemas.microsoft.com/office/drawing/2017/decorative" val="1"/>
              </a:ext>
            </a:extLst>
          </p:cNvPr>
          <p:cNvSpPr/>
          <p:nvPr>
            <p:custDataLst>
              <p:tags r:id="rId672"/>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E4501CB1-205C-42D9-A5B3-AC473B981FBF}"/>
              </a:ext>
              <a:ext uri="{C183D7F6-B498-43B3-948B-1728B52AA6E4}">
                <adec:decorative xmlns:adec="http://schemas.microsoft.com/office/drawing/2017/decorative" val="1"/>
              </a:ext>
            </a:extLst>
          </p:cNvPr>
          <p:cNvSpPr/>
          <p:nvPr>
            <p:custDataLst>
              <p:tags r:id="rId673"/>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C7AD2423-2394-40A5-BC2F-DB76CA6F142C}"/>
              </a:ext>
              <a:ext uri="{C183D7F6-B498-43B3-948B-1728B52AA6E4}">
                <adec:decorative xmlns:adec="http://schemas.microsoft.com/office/drawing/2017/decorative" val="1"/>
              </a:ext>
            </a:extLst>
          </p:cNvPr>
          <p:cNvSpPr/>
          <p:nvPr>
            <p:custDataLst>
              <p:tags r:id="rId674"/>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21AEE01B-EEFA-4B40-B73B-432EE03C9B56}"/>
              </a:ext>
              <a:ext uri="{C183D7F6-B498-43B3-948B-1728B52AA6E4}">
                <adec:decorative xmlns:adec="http://schemas.microsoft.com/office/drawing/2017/decorative" val="1"/>
              </a:ext>
            </a:extLst>
          </p:cNvPr>
          <p:cNvSpPr/>
          <p:nvPr>
            <p:custDataLst>
              <p:tags r:id="rId675"/>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1DF9B0F7-D854-4B9F-AC68-2D98215FC232}"/>
              </a:ext>
              <a:ext uri="{C183D7F6-B498-43B3-948B-1728B52AA6E4}">
                <adec:decorative xmlns:adec="http://schemas.microsoft.com/office/drawing/2017/decorative" val="1"/>
              </a:ext>
            </a:extLst>
          </p:cNvPr>
          <p:cNvSpPr/>
          <p:nvPr>
            <p:custDataLst>
              <p:tags r:id="rId676"/>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426846B1-AF56-483B-9344-182E1927CCD7}"/>
              </a:ext>
              <a:ext uri="{C183D7F6-B498-43B3-948B-1728B52AA6E4}">
                <adec:decorative xmlns:adec="http://schemas.microsoft.com/office/drawing/2017/decorative" val="1"/>
              </a:ext>
            </a:extLst>
          </p:cNvPr>
          <p:cNvSpPr/>
          <p:nvPr>
            <p:custDataLst>
              <p:tags r:id="rId677"/>
            </p:custDataLst>
          </p:nvPr>
        </p:nvSpPr>
        <p:spPr>
          <a:xfrm>
            <a:off x="10579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08670BE4-F720-482B-9359-917B1F264576}"/>
              </a:ext>
              <a:ext uri="{C183D7F6-B498-43B3-948B-1728B52AA6E4}">
                <adec:decorative xmlns:adec="http://schemas.microsoft.com/office/drawing/2017/decorative" val="1"/>
              </a:ext>
            </a:extLst>
          </p:cNvPr>
          <p:cNvSpPr/>
          <p:nvPr>
            <p:custDataLst>
              <p:tags r:id="rId678"/>
            </p:custDataLst>
          </p:nvPr>
        </p:nvSpPr>
        <p:spPr>
          <a:xfrm>
            <a:off x="10668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F2C1181E-26C4-4C98-A600-A1178570E681}"/>
              </a:ext>
              <a:ext uri="{C183D7F6-B498-43B3-948B-1728B52AA6E4}">
                <adec:decorative xmlns:adec="http://schemas.microsoft.com/office/drawing/2017/decorative" val="1"/>
              </a:ext>
            </a:extLst>
          </p:cNvPr>
          <p:cNvSpPr/>
          <p:nvPr>
            <p:custDataLst>
              <p:tags r:id="rId679"/>
            </p:custDataLst>
          </p:nvPr>
        </p:nvSpPr>
        <p:spPr>
          <a:xfrm>
            <a:off x="10756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79C4F44A-EC2D-4BA9-BFAB-588CAE0DB4C0}"/>
              </a:ext>
              <a:ext uri="{C183D7F6-B498-43B3-948B-1728B52AA6E4}">
                <adec:decorative xmlns:adec="http://schemas.microsoft.com/office/drawing/2017/decorative" val="1"/>
              </a:ext>
            </a:extLst>
          </p:cNvPr>
          <p:cNvSpPr/>
          <p:nvPr>
            <p:custDataLst>
              <p:tags r:id="rId680"/>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6E0EE0A0-92D5-4B48-9FB0-548E6F7CC180}"/>
              </a:ext>
              <a:ext uri="{C183D7F6-B498-43B3-948B-1728B52AA6E4}">
                <adec:decorative xmlns:adec="http://schemas.microsoft.com/office/drawing/2017/decorative" val="1"/>
              </a:ext>
            </a:extLst>
          </p:cNvPr>
          <p:cNvSpPr/>
          <p:nvPr>
            <p:custDataLst>
              <p:tags r:id="rId681"/>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85CC3E86-D35B-4B1B-9967-D6D371F1C1E1}"/>
              </a:ext>
              <a:ext uri="{C183D7F6-B498-43B3-948B-1728B52AA6E4}">
                <adec:decorative xmlns:adec="http://schemas.microsoft.com/office/drawing/2017/decorative" val="1"/>
              </a:ext>
            </a:extLst>
          </p:cNvPr>
          <p:cNvSpPr/>
          <p:nvPr>
            <p:custDataLst>
              <p:tags r:id="rId682"/>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9D4354F3-7F83-4C2A-8871-7981DD65614B}"/>
              </a:ext>
              <a:ext uri="{C183D7F6-B498-43B3-948B-1728B52AA6E4}">
                <adec:decorative xmlns:adec="http://schemas.microsoft.com/office/drawing/2017/decorative" val="1"/>
              </a:ext>
            </a:extLst>
          </p:cNvPr>
          <p:cNvSpPr/>
          <p:nvPr>
            <p:custDataLst>
              <p:tags r:id="rId683"/>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CC87385C-5E28-4B65-858B-1C9511C6777F}"/>
              </a:ext>
              <a:ext uri="{C183D7F6-B498-43B3-948B-1728B52AA6E4}">
                <adec:decorative xmlns:adec="http://schemas.microsoft.com/office/drawing/2017/decorative" val="1"/>
              </a:ext>
            </a:extLst>
          </p:cNvPr>
          <p:cNvSpPr/>
          <p:nvPr>
            <p:custDataLst>
              <p:tags r:id="rId684"/>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9D45A382-FDAE-432A-8F48-0EE12C72F6D3}"/>
              </a:ext>
              <a:ext uri="{C183D7F6-B498-43B3-948B-1728B52AA6E4}">
                <adec:decorative xmlns:adec="http://schemas.microsoft.com/office/drawing/2017/decorative" val="1"/>
              </a:ext>
            </a:extLst>
          </p:cNvPr>
          <p:cNvSpPr/>
          <p:nvPr>
            <p:custDataLst>
              <p:tags r:id="rId685"/>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8C465E1E-82B2-4E9F-89A6-6480971DB800}"/>
              </a:ext>
              <a:ext uri="{C183D7F6-B498-43B3-948B-1728B52AA6E4}">
                <adec:decorative xmlns:adec="http://schemas.microsoft.com/office/drawing/2017/decorative" val="1"/>
              </a:ext>
            </a:extLst>
          </p:cNvPr>
          <p:cNvSpPr/>
          <p:nvPr>
            <p:custDataLst>
              <p:tags r:id="rId686"/>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5A52CD85-2C7B-4E81-9CB1-B4C29289D890}"/>
              </a:ext>
              <a:ext uri="{C183D7F6-B498-43B3-948B-1728B52AA6E4}">
                <adec:decorative xmlns:adec="http://schemas.microsoft.com/office/drawing/2017/decorative" val="1"/>
              </a:ext>
            </a:extLst>
          </p:cNvPr>
          <p:cNvSpPr/>
          <p:nvPr>
            <p:custDataLst>
              <p:tags r:id="rId687"/>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9569DCE7-48A1-4743-A1DA-CC131006D620}"/>
              </a:ext>
              <a:ext uri="{C183D7F6-B498-43B3-948B-1728B52AA6E4}">
                <adec:decorative xmlns:adec="http://schemas.microsoft.com/office/drawing/2017/decorative" val="1"/>
              </a:ext>
            </a:extLst>
          </p:cNvPr>
          <p:cNvSpPr/>
          <p:nvPr>
            <p:custDataLst>
              <p:tags r:id="rId688"/>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43DFB176-9D7B-4409-AD15-CABEA23C6785}"/>
              </a:ext>
              <a:ext uri="{C183D7F6-B498-43B3-948B-1728B52AA6E4}">
                <adec:decorative xmlns:adec="http://schemas.microsoft.com/office/drawing/2017/decorative" val="1"/>
              </a:ext>
            </a:extLst>
          </p:cNvPr>
          <p:cNvSpPr/>
          <p:nvPr>
            <p:custDataLst>
              <p:tags r:id="rId689"/>
            </p:custDataLst>
          </p:nvPr>
        </p:nvSpPr>
        <p:spPr>
          <a:xfrm>
            <a:off x="8978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818721DB-2DCE-4025-A635-81664C821D41}"/>
              </a:ext>
              <a:ext uri="{C183D7F6-B498-43B3-948B-1728B52AA6E4}">
                <adec:decorative xmlns:adec="http://schemas.microsoft.com/office/drawing/2017/decorative" val="1"/>
              </a:ext>
            </a:extLst>
          </p:cNvPr>
          <p:cNvSpPr/>
          <p:nvPr>
            <p:custDataLst>
              <p:tags r:id="rId690"/>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E03BB161-D1CC-475A-932F-4F486BEC7BCF}"/>
              </a:ext>
              <a:ext uri="{C183D7F6-B498-43B3-948B-1728B52AA6E4}">
                <adec:decorative xmlns:adec="http://schemas.microsoft.com/office/drawing/2017/decorative" val="1"/>
              </a:ext>
            </a:extLst>
          </p:cNvPr>
          <p:cNvSpPr/>
          <p:nvPr>
            <p:custDataLst>
              <p:tags r:id="rId691"/>
            </p:custDataLst>
          </p:nvPr>
        </p:nvSpPr>
        <p:spPr>
          <a:xfrm>
            <a:off x="9156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FBD9D253-0DD0-472D-9531-1339E59BAE47}"/>
              </a:ext>
              <a:ext uri="{C183D7F6-B498-43B3-948B-1728B52AA6E4}">
                <adec:decorative xmlns:adec="http://schemas.microsoft.com/office/drawing/2017/decorative" val="1"/>
              </a:ext>
            </a:extLst>
          </p:cNvPr>
          <p:cNvSpPr/>
          <p:nvPr>
            <p:custDataLst>
              <p:tags r:id="rId692"/>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013350F3-C471-4B05-8555-AF67432BB711}"/>
              </a:ext>
              <a:ext uri="{C183D7F6-B498-43B3-948B-1728B52AA6E4}">
                <adec:decorative xmlns:adec="http://schemas.microsoft.com/office/drawing/2017/decorative" val="1"/>
              </a:ext>
            </a:extLst>
          </p:cNvPr>
          <p:cNvSpPr/>
          <p:nvPr>
            <p:custDataLst>
              <p:tags r:id="rId693"/>
            </p:custDataLst>
          </p:nvPr>
        </p:nvSpPr>
        <p:spPr>
          <a:xfrm>
            <a:off x="9334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DB27FC1F-B39C-4776-AD69-23CFDD964F4A}"/>
              </a:ext>
              <a:ext uri="{C183D7F6-B498-43B3-948B-1728B52AA6E4}">
                <adec:decorative xmlns:adec="http://schemas.microsoft.com/office/drawing/2017/decorative" val="1"/>
              </a:ext>
            </a:extLst>
          </p:cNvPr>
          <p:cNvSpPr/>
          <p:nvPr>
            <p:custDataLst>
              <p:tags r:id="rId694"/>
            </p:custDataLst>
          </p:nvPr>
        </p:nvSpPr>
        <p:spPr>
          <a:xfrm>
            <a:off x="94234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08564F65-22AC-4E01-A998-60349FF315E0}"/>
              </a:ext>
              <a:ext uri="{C183D7F6-B498-43B3-948B-1728B52AA6E4}">
                <adec:decorative xmlns:adec="http://schemas.microsoft.com/office/drawing/2017/decorative" val="1"/>
              </a:ext>
            </a:extLst>
          </p:cNvPr>
          <p:cNvSpPr/>
          <p:nvPr>
            <p:custDataLst>
              <p:tags r:id="rId695"/>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079D5E88-4BE8-4A20-B042-0875764C38B3}"/>
              </a:ext>
              <a:ext uri="{C183D7F6-B498-43B3-948B-1728B52AA6E4}">
                <adec:decorative xmlns:adec="http://schemas.microsoft.com/office/drawing/2017/decorative" val="1"/>
              </a:ext>
            </a:extLst>
          </p:cNvPr>
          <p:cNvSpPr/>
          <p:nvPr>
            <p:custDataLst>
              <p:tags r:id="rId696"/>
            </p:custDataLst>
          </p:nvPr>
        </p:nvSpPr>
        <p:spPr>
          <a:xfrm>
            <a:off x="9601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0FC23485-832A-47A5-837A-F9A32818BD86}"/>
              </a:ext>
              <a:ext uri="{C183D7F6-B498-43B3-948B-1728B52AA6E4}">
                <adec:decorative xmlns:adec="http://schemas.microsoft.com/office/drawing/2017/decorative" val="1"/>
              </a:ext>
            </a:extLst>
          </p:cNvPr>
          <p:cNvSpPr/>
          <p:nvPr>
            <p:custDataLst>
              <p:tags r:id="rId697"/>
            </p:custDataLst>
          </p:nvPr>
        </p:nvSpPr>
        <p:spPr>
          <a:xfrm>
            <a:off x="9690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76DC996C-6567-4DE4-86C2-F23B15D46A96}"/>
              </a:ext>
              <a:ext uri="{C183D7F6-B498-43B3-948B-1728B52AA6E4}">
                <adec:decorative xmlns:adec="http://schemas.microsoft.com/office/drawing/2017/decorative" val="1"/>
              </a:ext>
            </a:extLst>
          </p:cNvPr>
          <p:cNvSpPr/>
          <p:nvPr>
            <p:custDataLst>
              <p:tags r:id="rId698"/>
            </p:custDataLst>
          </p:nvPr>
        </p:nvSpPr>
        <p:spPr>
          <a:xfrm>
            <a:off x="97790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4A0633B6-EB98-468D-9431-778F0F827962}"/>
              </a:ext>
              <a:ext uri="{C183D7F6-B498-43B3-948B-1728B52AA6E4}">
                <adec:decorative xmlns:adec="http://schemas.microsoft.com/office/drawing/2017/decorative" val="1"/>
              </a:ext>
            </a:extLst>
          </p:cNvPr>
          <p:cNvSpPr/>
          <p:nvPr>
            <p:custDataLst>
              <p:tags r:id="rId699"/>
            </p:custDataLst>
          </p:nvPr>
        </p:nvSpPr>
        <p:spPr>
          <a:xfrm>
            <a:off x="9867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84F5DB71-D574-45E7-8B3C-D24B56664639}"/>
              </a:ext>
              <a:ext uri="{C183D7F6-B498-43B3-948B-1728B52AA6E4}">
                <adec:decorative xmlns:adec="http://schemas.microsoft.com/office/drawing/2017/decorative" val="1"/>
              </a:ext>
            </a:extLst>
          </p:cNvPr>
          <p:cNvSpPr/>
          <p:nvPr>
            <p:custDataLst>
              <p:tags r:id="rId700"/>
            </p:custDataLst>
          </p:nvPr>
        </p:nvSpPr>
        <p:spPr>
          <a:xfrm>
            <a:off x="9956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12845822-7AEE-4428-B70A-65BB28A8AE54}"/>
              </a:ext>
              <a:ext uri="{C183D7F6-B498-43B3-948B-1728B52AA6E4}">
                <adec:decorative xmlns:adec="http://schemas.microsoft.com/office/drawing/2017/decorative" val="1"/>
              </a:ext>
            </a:extLst>
          </p:cNvPr>
          <p:cNvSpPr/>
          <p:nvPr>
            <p:custDataLst>
              <p:tags r:id="rId701"/>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45397D67-9AD9-4800-B417-E1B618056625}"/>
              </a:ext>
              <a:ext uri="{C183D7F6-B498-43B3-948B-1728B52AA6E4}">
                <adec:decorative xmlns:adec="http://schemas.microsoft.com/office/drawing/2017/decorative" val="1"/>
              </a:ext>
            </a:extLst>
          </p:cNvPr>
          <p:cNvSpPr/>
          <p:nvPr>
            <p:custDataLst>
              <p:tags r:id="rId702"/>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226A2828-2CB5-4C8B-8695-BAE34E19C854}"/>
              </a:ext>
              <a:ext uri="{C183D7F6-B498-43B3-948B-1728B52AA6E4}">
                <adec:decorative xmlns:adec="http://schemas.microsoft.com/office/drawing/2017/decorative" val="1"/>
              </a:ext>
            </a:extLst>
          </p:cNvPr>
          <p:cNvSpPr/>
          <p:nvPr>
            <p:custDataLst>
              <p:tags r:id="rId703"/>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6783AFF0-15C3-41F5-90C8-25660BF1EAE5}"/>
              </a:ext>
              <a:ext uri="{C183D7F6-B498-43B3-948B-1728B52AA6E4}">
                <adec:decorative xmlns:adec="http://schemas.microsoft.com/office/drawing/2017/decorative" val="1"/>
              </a:ext>
            </a:extLst>
          </p:cNvPr>
          <p:cNvSpPr/>
          <p:nvPr>
            <p:custDataLst>
              <p:tags r:id="rId704"/>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EA8F1CA2-88D5-45FE-BAB8-C5AB3A07C94B}"/>
              </a:ext>
              <a:ext uri="{C183D7F6-B498-43B3-948B-1728B52AA6E4}">
                <adec:decorative xmlns:adec="http://schemas.microsoft.com/office/drawing/2017/decorative" val="1"/>
              </a:ext>
            </a:extLst>
          </p:cNvPr>
          <p:cNvSpPr/>
          <p:nvPr>
            <p:custDataLst>
              <p:tags r:id="rId705"/>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01172EBB-34DB-492D-96B8-A8D50A394F66}"/>
              </a:ext>
              <a:ext uri="{C183D7F6-B498-43B3-948B-1728B52AA6E4}">
                <adec:decorative xmlns:adec="http://schemas.microsoft.com/office/drawing/2017/decorative" val="1"/>
              </a:ext>
            </a:extLst>
          </p:cNvPr>
          <p:cNvSpPr/>
          <p:nvPr>
            <p:custDataLst>
              <p:tags r:id="rId706"/>
            </p:custDataLst>
          </p:nvPr>
        </p:nvSpPr>
        <p:spPr>
          <a:xfrm>
            <a:off x="10490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DBE459F4-0287-4173-991B-02DE0C564B92}"/>
              </a:ext>
              <a:ext uri="{C183D7F6-B498-43B3-948B-1728B52AA6E4}">
                <adec:decorative xmlns:adec="http://schemas.microsoft.com/office/drawing/2017/decorative" val="1"/>
              </a:ext>
            </a:extLst>
          </p:cNvPr>
          <p:cNvSpPr/>
          <p:nvPr>
            <p:custDataLst>
              <p:tags r:id="rId707"/>
            </p:custDataLst>
          </p:nvPr>
        </p:nvSpPr>
        <p:spPr>
          <a:xfrm>
            <a:off x="10579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0C123039-2D2D-426F-B871-092AEF669957}"/>
              </a:ext>
              <a:ext uri="{C183D7F6-B498-43B3-948B-1728B52AA6E4}">
                <adec:decorative xmlns:adec="http://schemas.microsoft.com/office/drawing/2017/decorative" val="1"/>
              </a:ext>
            </a:extLst>
          </p:cNvPr>
          <p:cNvSpPr/>
          <p:nvPr>
            <p:custDataLst>
              <p:tags r:id="rId708"/>
            </p:custDataLst>
          </p:nvPr>
        </p:nvSpPr>
        <p:spPr>
          <a:xfrm>
            <a:off x="106680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1DD2328A-3E9D-423C-B68D-2099EBF6DDBD}"/>
              </a:ext>
              <a:ext uri="{C183D7F6-B498-43B3-948B-1728B52AA6E4}">
                <adec:decorative xmlns:adec="http://schemas.microsoft.com/office/drawing/2017/decorative" val="1"/>
              </a:ext>
            </a:extLst>
          </p:cNvPr>
          <p:cNvSpPr/>
          <p:nvPr>
            <p:custDataLst>
              <p:tags r:id="rId709"/>
            </p:custDataLst>
          </p:nvPr>
        </p:nvSpPr>
        <p:spPr>
          <a:xfrm>
            <a:off x="10756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CAFF70B0-2340-4E31-B39D-F11BA1DEBAE8}"/>
              </a:ext>
              <a:ext uri="{C183D7F6-B498-43B3-948B-1728B52AA6E4}">
                <adec:decorative xmlns:adec="http://schemas.microsoft.com/office/drawing/2017/decorative" val="1"/>
              </a:ext>
            </a:extLst>
          </p:cNvPr>
          <p:cNvSpPr/>
          <p:nvPr>
            <p:custDataLst>
              <p:tags r:id="rId710"/>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1ED38295-69C1-4748-912E-AA8AC9C04A28}"/>
              </a:ext>
              <a:ext uri="{C183D7F6-B498-43B3-948B-1728B52AA6E4}">
                <adec:decorative xmlns:adec="http://schemas.microsoft.com/office/drawing/2017/decorative" val="1"/>
              </a:ext>
            </a:extLst>
          </p:cNvPr>
          <p:cNvSpPr/>
          <p:nvPr>
            <p:custDataLst>
              <p:tags r:id="rId711"/>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A3260F50-B5CE-4A0A-8A0A-CDE29852B09E}"/>
              </a:ext>
              <a:ext uri="{C183D7F6-B498-43B3-948B-1728B52AA6E4}">
                <adec:decorative xmlns:adec="http://schemas.microsoft.com/office/drawing/2017/decorative" val="1"/>
              </a:ext>
            </a:extLst>
          </p:cNvPr>
          <p:cNvSpPr/>
          <p:nvPr>
            <p:custDataLst>
              <p:tags r:id="rId712"/>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0294F587-452B-44C0-A207-7FFDB871BA57}"/>
              </a:ext>
              <a:ext uri="{C183D7F6-B498-43B3-948B-1728B52AA6E4}">
                <adec:decorative xmlns:adec="http://schemas.microsoft.com/office/drawing/2017/decorative" val="1"/>
              </a:ext>
            </a:extLst>
          </p:cNvPr>
          <p:cNvSpPr/>
          <p:nvPr>
            <p:custDataLst>
              <p:tags r:id="rId713"/>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480C2C6B-E9E3-4152-8A32-1CEDA0F2912B}"/>
              </a:ext>
              <a:ext uri="{C183D7F6-B498-43B3-948B-1728B52AA6E4}">
                <adec:decorative xmlns:adec="http://schemas.microsoft.com/office/drawing/2017/decorative" val="1"/>
              </a:ext>
            </a:extLst>
          </p:cNvPr>
          <p:cNvSpPr/>
          <p:nvPr>
            <p:custDataLst>
              <p:tags r:id="rId714"/>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4EC363E5-9897-4430-BC88-7310CA9A6DC8}"/>
              </a:ext>
              <a:ext uri="{C183D7F6-B498-43B3-948B-1728B52AA6E4}">
                <adec:decorative xmlns:adec="http://schemas.microsoft.com/office/drawing/2017/decorative" val="1"/>
              </a:ext>
            </a:extLst>
          </p:cNvPr>
          <p:cNvSpPr/>
          <p:nvPr>
            <p:custDataLst>
              <p:tags r:id="rId715"/>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DE1051C7-D735-443A-91A6-2D1DF3758EE9}"/>
              </a:ext>
              <a:ext uri="{C183D7F6-B498-43B3-948B-1728B52AA6E4}">
                <adec:decorative xmlns:adec="http://schemas.microsoft.com/office/drawing/2017/decorative" val="1"/>
              </a:ext>
            </a:extLst>
          </p:cNvPr>
          <p:cNvSpPr/>
          <p:nvPr>
            <p:custDataLst>
              <p:tags r:id="rId716"/>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0453B8BC-45CD-48C0-A236-C00874282EB1}"/>
              </a:ext>
              <a:ext uri="{C183D7F6-B498-43B3-948B-1728B52AA6E4}">
                <adec:decorative xmlns:adec="http://schemas.microsoft.com/office/drawing/2017/decorative" val="1"/>
              </a:ext>
            </a:extLst>
          </p:cNvPr>
          <p:cNvSpPr/>
          <p:nvPr>
            <p:custDataLst>
              <p:tags r:id="rId717"/>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3A482EAC-CF92-416E-ABFA-8091AC56947A}"/>
              </a:ext>
              <a:ext uri="{C183D7F6-B498-43B3-948B-1728B52AA6E4}">
                <adec:decorative xmlns:adec="http://schemas.microsoft.com/office/drawing/2017/decorative" val="1"/>
              </a:ext>
            </a:extLst>
          </p:cNvPr>
          <p:cNvSpPr/>
          <p:nvPr>
            <p:custDataLst>
              <p:tags r:id="rId718"/>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2BEB2F25-64F1-4CE9-A2E0-5871C6A224F6}"/>
              </a:ext>
              <a:ext uri="{C183D7F6-B498-43B3-948B-1728B52AA6E4}">
                <adec:decorative xmlns:adec="http://schemas.microsoft.com/office/drawing/2017/decorative" val="1"/>
              </a:ext>
            </a:extLst>
          </p:cNvPr>
          <p:cNvSpPr/>
          <p:nvPr>
            <p:custDataLst>
              <p:tags r:id="rId719"/>
            </p:custDataLst>
          </p:nvPr>
        </p:nvSpPr>
        <p:spPr>
          <a:xfrm>
            <a:off x="8978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40AE7AD0-38F3-40B5-B518-49249C94437B}"/>
              </a:ext>
              <a:ext uri="{C183D7F6-B498-43B3-948B-1728B52AA6E4}">
                <adec:decorative xmlns:adec="http://schemas.microsoft.com/office/drawing/2017/decorative" val="1"/>
              </a:ext>
            </a:extLst>
          </p:cNvPr>
          <p:cNvSpPr/>
          <p:nvPr>
            <p:custDataLst>
              <p:tags r:id="rId720"/>
            </p:custDataLst>
          </p:nvPr>
        </p:nvSpPr>
        <p:spPr>
          <a:xfrm>
            <a:off x="9067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3493713D-B430-4022-B7EF-FFEAAFFC2D88}"/>
              </a:ext>
              <a:ext uri="{C183D7F6-B498-43B3-948B-1728B52AA6E4}">
                <adec:decorative xmlns:adec="http://schemas.microsoft.com/office/drawing/2017/decorative" val="1"/>
              </a:ext>
            </a:extLst>
          </p:cNvPr>
          <p:cNvSpPr/>
          <p:nvPr>
            <p:custDataLst>
              <p:tags r:id="rId721"/>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88257D7F-0EB3-4F65-B5E4-E42E7DFD3768}"/>
              </a:ext>
              <a:ext uri="{C183D7F6-B498-43B3-948B-1728B52AA6E4}">
                <adec:decorative xmlns:adec="http://schemas.microsoft.com/office/drawing/2017/decorative" val="1"/>
              </a:ext>
            </a:extLst>
          </p:cNvPr>
          <p:cNvSpPr/>
          <p:nvPr>
            <p:custDataLst>
              <p:tags r:id="rId722"/>
            </p:custDataLst>
          </p:nvPr>
        </p:nvSpPr>
        <p:spPr>
          <a:xfrm>
            <a:off x="9245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B50166C0-5BC2-4135-9393-EABEA8490F86}"/>
              </a:ext>
              <a:ext uri="{C183D7F6-B498-43B3-948B-1728B52AA6E4}">
                <adec:decorative xmlns:adec="http://schemas.microsoft.com/office/drawing/2017/decorative" val="1"/>
              </a:ext>
            </a:extLst>
          </p:cNvPr>
          <p:cNvSpPr/>
          <p:nvPr>
            <p:custDataLst>
              <p:tags r:id="rId723"/>
            </p:custDataLst>
          </p:nvPr>
        </p:nvSpPr>
        <p:spPr>
          <a:xfrm>
            <a:off x="9334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F229529D-BB34-43E9-A94B-C9258836AB37}"/>
              </a:ext>
              <a:ext uri="{C183D7F6-B498-43B3-948B-1728B52AA6E4}">
                <adec:decorative xmlns:adec="http://schemas.microsoft.com/office/drawing/2017/decorative" val="1"/>
              </a:ext>
            </a:extLst>
          </p:cNvPr>
          <p:cNvSpPr/>
          <p:nvPr>
            <p:custDataLst>
              <p:tags r:id="rId724"/>
            </p:custDataLst>
          </p:nvPr>
        </p:nvSpPr>
        <p:spPr>
          <a:xfrm>
            <a:off x="94234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C3F60A3C-1B10-42B8-BB1B-081CD75E2EDC}"/>
              </a:ext>
              <a:ext uri="{C183D7F6-B498-43B3-948B-1728B52AA6E4}">
                <adec:decorative xmlns:adec="http://schemas.microsoft.com/office/drawing/2017/decorative" val="1"/>
              </a:ext>
            </a:extLst>
          </p:cNvPr>
          <p:cNvSpPr/>
          <p:nvPr>
            <p:custDataLst>
              <p:tags r:id="rId725"/>
            </p:custDataLst>
          </p:nvPr>
        </p:nvSpPr>
        <p:spPr>
          <a:xfrm>
            <a:off x="9512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C403392F-939B-4912-AFCB-0EB14F35404F}"/>
              </a:ext>
              <a:ext uri="{C183D7F6-B498-43B3-948B-1728B52AA6E4}">
                <adec:decorative xmlns:adec="http://schemas.microsoft.com/office/drawing/2017/decorative" val="1"/>
              </a:ext>
            </a:extLst>
          </p:cNvPr>
          <p:cNvSpPr/>
          <p:nvPr>
            <p:custDataLst>
              <p:tags r:id="rId726"/>
            </p:custDataLst>
          </p:nvPr>
        </p:nvSpPr>
        <p:spPr>
          <a:xfrm>
            <a:off x="96012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FA640A0E-EFC2-4D5C-A871-F2EC46F1EEF8}"/>
              </a:ext>
              <a:ext uri="{C183D7F6-B498-43B3-948B-1728B52AA6E4}">
                <adec:decorative xmlns:adec="http://schemas.microsoft.com/office/drawing/2017/decorative" val="1"/>
              </a:ext>
            </a:extLst>
          </p:cNvPr>
          <p:cNvSpPr/>
          <p:nvPr>
            <p:custDataLst>
              <p:tags r:id="rId727"/>
            </p:custDataLst>
          </p:nvPr>
        </p:nvSpPr>
        <p:spPr>
          <a:xfrm>
            <a:off x="96901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AA3A82B7-A4E1-4E28-9E6F-03B37E18A66E}"/>
              </a:ext>
              <a:ext uri="{C183D7F6-B498-43B3-948B-1728B52AA6E4}">
                <adec:decorative xmlns:adec="http://schemas.microsoft.com/office/drawing/2017/decorative" val="1"/>
              </a:ext>
            </a:extLst>
          </p:cNvPr>
          <p:cNvSpPr/>
          <p:nvPr>
            <p:custDataLst>
              <p:tags r:id="rId728"/>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C82BB62F-44EE-4902-A661-459A775BD943}"/>
              </a:ext>
              <a:ext uri="{C183D7F6-B498-43B3-948B-1728B52AA6E4}">
                <adec:decorative xmlns:adec="http://schemas.microsoft.com/office/drawing/2017/decorative" val="1"/>
              </a:ext>
            </a:extLst>
          </p:cNvPr>
          <p:cNvSpPr/>
          <p:nvPr>
            <p:custDataLst>
              <p:tags r:id="rId729"/>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ABD0750E-B6D1-4FB3-8460-4880340EA6BF}"/>
              </a:ext>
              <a:ext uri="{C183D7F6-B498-43B3-948B-1728B52AA6E4}">
                <adec:decorative xmlns:adec="http://schemas.microsoft.com/office/drawing/2017/decorative" val="1"/>
              </a:ext>
            </a:extLst>
          </p:cNvPr>
          <p:cNvSpPr/>
          <p:nvPr>
            <p:custDataLst>
              <p:tags r:id="rId730"/>
            </p:custDataLst>
          </p:nvPr>
        </p:nvSpPr>
        <p:spPr>
          <a:xfrm>
            <a:off x="9956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4D068926-333B-4FA3-80F5-11340E03AA42}"/>
              </a:ext>
              <a:ext uri="{C183D7F6-B498-43B3-948B-1728B52AA6E4}">
                <adec:decorative xmlns:adec="http://schemas.microsoft.com/office/drawing/2017/decorative" val="1"/>
              </a:ext>
            </a:extLst>
          </p:cNvPr>
          <p:cNvSpPr/>
          <p:nvPr>
            <p:custDataLst>
              <p:tags r:id="rId731"/>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05437E8A-DA83-48F2-AC9F-2CE17630C1C5}"/>
              </a:ext>
              <a:ext uri="{C183D7F6-B498-43B3-948B-1728B52AA6E4}">
                <adec:decorative xmlns:adec="http://schemas.microsoft.com/office/drawing/2017/decorative" val="1"/>
              </a:ext>
            </a:extLst>
          </p:cNvPr>
          <p:cNvSpPr/>
          <p:nvPr>
            <p:custDataLst>
              <p:tags r:id="rId732"/>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E63E97E1-9914-4CEF-A3F0-4BEFC8D8E0FA}"/>
              </a:ext>
              <a:ext uri="{C183D7F6-B498-43B3-948B-1728B52AA6E4}">
                <adec:decorative xmlns:adec="http://schemas.microsoft.com/office/drawing/2017/decorative" val="1"/>
              </a:ext>
            </a:extLst>
          </p:cNvPr>
          <p:cNvSpPr/>
          <p:nvPr>
            <p:custDataLst>
              <p:tags r:id="rId733"/>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47C76930-7B9D-4FF9-8826-4BE00CF244E9}"/>
              </a:ext>
              <a:ext uri="{C183D7F6-B498-43B3-948B-1728B52AA6E4}">
                <adec:decorative xmlns:adec="http://schemas.microsoft.com/office/drawing/2017/decorative" val="1"/>
              </a:ext>
            </a:extLst>
          </p:cNvPr>
          <p:cNvSpPr/>
          <p:nvPr>
            <p:custDataLst>
              <p:tags r:id="rId734"/>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60A22761-8A67-4514-B5DB-B24D355D9973}"/>
              </a:ext>
              <a:ext uri="{C183D7F6-B498-43B3-948B-1728B52AA6E4}">
                <adec:decorative xmlns:adec="http://schemas.microsoft.com/office/drawing/2017/decorative" val="1"/>
              </a:ext>
            </a:extLst>
          </p:cNvPr>
          <p:cNvSpPr/>
          <p:nvPr>
            <p:custDataLst>
              <p:tags r:id="rId735"/>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32C0D087-F837-44D5-BEB1-BD886669C531}"/>
              </a:ext>
              <a:ext uri="{C183D7F6-B498-43B3-948B-1728B52AA6E4}">
                <adec:decorative xmlns:adec="http://schemas.microsoft.com/office/drawing/2017/decorative" val="1"/>
              </a:ext>
            </a:extLst>
          </p:cNvPr>
          <p:cNvSpPr/>
          <p:nvPr>
            <p:custDataLst>
              <p:tags r:id="rId736"/>
            </p:custDataLst>
          </p:nvPr>
        </p:nvSpPr>
        <p:spPr>
          <a:xfrm>
            <a:off x="10490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B1046F38-A605-4E62-BB7B-238A07BB00B9}"/>
              </a:ext>
              <a:ext uri="{C183D7F6-B498-43B3-948B-1728B52AA6E4}">
                <adec:decorative xmlns:adec="http://schemas.microsoft.com/office/drawing/2017/decorative" val="1"/>
              </a:ext>
            </a:extLst>
          </p:cNvPr>
          <p:cNvSpPr/>
          <p:nvPr>
            <p:custDataLst>
              <p:tags r:id="rId737"/>
            </p:custDataLst>
          </p:nvPr>
        </p:nvSpPr>
        <p:spPr>
          <a:xfrm>
            <a:off x="105791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C09B287D-E7A6-45D0-A6B4-39DE3374C1A4}"/>
              </a:ext>
              <a:ext uri="{C183D7F6-B498-43B3-948B-1728B52AA6E4}">
                <adec:decorative xmlns:adec="http://schemas.microsoft.com/office/drawing/2017/decorative" val="1"/>
              </a:ext>
            </a:extLst>
          </p:cNvPr>
          <p:cNvSpPr/>
          <p:nvPr>
            <p:custDataLst>
              <p:tags r:id="rId738"/>
            </p:custDataLst>
          </p:nvPr>
        </p:nvSpPr>
        <p:spPr>
          <a:xfrm>
            <a:off x="106680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E79F841E-3534-43A0-BAE8-85D3C8338573}"/>
              </a:ext>
              <a:ext uri="{C183D7F6-B498-43B3-948B-1728B52AA6E4}">
                <adec:decorative xmlns:adec="http://schemas.microsoft.com/office/drawing/2017/decorative" val="1"/>
              </a:ext>
            </a:extLst>
          </p:cNvPr>
          <p:cNvSpPr/>
          <p:nvPr>
            <p:custDataLst>
              <p:tags r:id="rId739"/>
            </p:custDataLst>
          </p:nvPr>
        </p:nvSpPr>
        <p:spPr>
          <a:xfrm>
            <a:off x="10756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6B4CFD0A-1FA2-4328-A216-A9BC7753F96E}"/>
              </a:ext>
              <a:ext uri="{C183D7F6-B498-43B3-948B-1728B52AA6E4}">
                <adec:decorative xmlns:adec="http://schemas.microsoft.com/office/drawing/2017/decorative" val="1"/>
              </a:ext>
            </a:extLst>
          </p:cNvPr>
          <p:cNvSpPr/>
          <p:nvPr>
            <p:custDataLst>
              <p:tags r:id="rId740"/>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A314B749-0B51-4C8A-B7B3-9FAA3391E6AE}"/>
              </a:ext>
              <a:ext uri="{C183D7F6-B498-43B3-948B-1728B52AA6E4}">
                <adec:decorative xmlns:adec="http://schemas.microsoft.com/office/drawing/2017/decorative" val="1"/>
              </a:ext>
            </a:extLst>
          </p:cNvPr>
          <p:cNvSpPr/>
          <p:nvPr>
            <p:custDataLst>
              <p:tags r:id="rId741"/>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9D371CA5-3C53-47E5-8BE0-989A480013B4}"/>
              </a:ext>
              <a:ext uri="{C183D7F6-B498-43B3-948B-1728B52AA6E4}">
                <adec:decorative xmlns:adec="http://schemas.microsoft.com/office/drawing/2017/decorative" val="1"/>
              </a:ext>
            </a:extLst>
          </p:cNvPr>
          <p:cNvSpPr/>
          <p:nvPr>
            <p:custDataLst>
              <p:tags r:id="rId742"/>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F8F2650B-C23F-43EB-BCCD-4949A468796C}"/>
              </a:ext>
              <a:ext uri="{C183D7F6-B498-43B3-948B-1728B52AA6E4}">
                <adec:decorative xmlns:adec="http://schemas.microsoft.com/office/drawing/2017/decorative" val="1"/>
              </a:ext>
            </a:extLst>
          </p:cNvPr>
          <p:cNvSpPr/>
          <p:nvPr>
            <p:custDataLst>
              <p:tags r:id="rId743"/>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77046DDA-0652-4AE7-831E-02F92E02F54F}"/>
              </a:ext>
              <a:ext uri="{C183D7F6-B498-43B3-948B-1728B52AA6E4}">
                <adec:decorative xmlns:adec="http://schemas.microsoft.com/office/drawing/2017/decorative" val="1"/>
              </a:ext>
            </a:extLst>
          </p:cNvPr>
          <p:cNvSpPr/>
          <p:nvPr>
            <p:custDataLst>
              <p:tags r:id="rId744"/>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07F3FED3-52EF-4906-85E7-3B6B408618A9}"/>
              </a:ext>
              <a:ext uri="{C183D7F6-B498-43B3-948B-1728B52AA6E4}">
                <adec:decorative xmlns:adec="http://schemas.microsoft.com/office/drawing/2017/decorative" val="1"/>
              </a:ext>
            </a:extLst>
          </p:cNvPr>
          <p:cNvSpPr/>
          <p:nvPr>
            <p:custDataLst>
              <p:tags r:id="rId745"/>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65C2AE81-F84C-4092-821C-1F10F3987814}"/>
              </a:ext>
              <a:ext uri="{C183D7F6-B498-43B3-948B-1728B52AA6E4}">
                <adec:decorative xmlns:adec="http://schemas.microsoft.com/office/drawing/2017/decorative" val="1"/>
              </a:ext>
            </a:extLst>
          </p:cNvPr>
          <p:cNvSpPr/>
          <p:nvPr>
            <p:custDataLst>
              <p:tags r:id="rId746"/>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C3C7AEE5-A654-44EA-A1A4-17E54ABD7172}"/>
              </a:ext>
              <a:ext uri="{C183D7F6-B498-43B3-948B-1728B52AA6E4}">
                <adec:decorative xmlns:adec="http://schemas.microsoft.com/office/drawing/2017/decorative" val="1"/>
              </a:ext>
            </a:extLst>
          </p:cNvPr>
          <p:cNvSpPr/>
          <p:nvPr>
            <p:custDataLst>
              <p:tags r:id="rId747"/>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3C98D26E-F3CD-45AD-9613-AA5D238FE445}"/>
              </a:ext>
              <a:ext uri="{C183D7F6-B498-43B3-948B-1728B52AA6E4}">
                <adec:decorative xmlns:adec="http://schemas.microsoft.com/office/drawing/2017/decorative" val="1"/>
              </a:ext>
            </a:extLst>
          </p:cNvPr>
          <p:cNvSpPr/>
          <p:nvPr>
            <p:custDataLst>
              <p:tags r:id="rId748"/>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7650B7D2-9F0F-410F-9F9E-F99004D372B4}"/>
              </a:ext>
              <a:ext uri="{C183D7F6-B498-43B3-948B-1728B52AA6E4}">
                <adec:decorative xmlns:adec="http://schemas.microsoft.com/office/drawing/2017/decorative" val="1"/>
              </a:ext>
            </a:extLst>
          </p:cNvPr>
          <p:cNvSpPr/>
          <p:nvPr>
            <p:custDataLst>
              <p:tags r:id="rId749"/>
            </p:custDataLst>
          </p:nvPr>
        </p:nvSpPr>
        <p:spPr>
          <a:xfrm>
            <a:off x="8978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2C98CAD3-4B26-4237-868A-84FFF806485D}"/>
              </a:ext>
              <a:ext uri="{C183D7F6-B498-43B3-948B-1728B52AA6E4}">
                <adec:decorative xmlns:adec="http://schemas.microsoft.com/office/drawing/2017/decorative" val="1"/>
              </a:ext>
            </a:extLst>
          </p:cNvPr>
          <p:cNvSpPr/>
          <p:nvPr>
            <p:custDataLst>
              <p:tags r:id="rId750"/>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79961004-F200-46E5-9B57-A5CFA9538122}"/>
              </a:ext>
              <a:ext uri="{C183D7F6-B498-43B3-948B-1728B52AA6E4}">
                <adec:decorative xmlns:adec="http://schemas.microsoft.com/office/drawing/2017/decorative" val="1"/>
              </a:ext>
            </a:extLst>
          </p:cNvPr>
          <p:cNvSpPr/>
          <p:nvPr>
            <p:custDataLst>
              <p:tags r:id="rId751"/>
            </p:custDataLst>
          </p:nvPr>
        </p:nvSpPr>
        <p:spPr>
          <a:xfrm>
            <a:off x="91567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717408A6-5AC9-42DE-9808-9822D7BC252D}"/>
              </a:ext>
              <a:ext uri="{C183D7F6-B498-43B3-948B-1728B52AA6E4}">
                <adec:decorative xmlns:adec="http://schemas.microsoft.com/office/drawing/2017/decorative" val="1"/>
              </a:ext>
            </a:extLst>
          </p:cNvPr>
          <p:cNvSpPr/>
          <p:nvPr>
            <p:custDataLst>
              <p:tags r:id="rId752"/>
            </p:custDataLst>
          </p:nvPr>
        </p:nvSpPr>
        <p:spPr>
          <a:xfrm>
            <a:off x="9245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58415407-E39A-4AAA-A5BD-65D7E405E02C}"/>
              </a:ext>
              <a:ext uri="{C183D7F6-B498-43B3-948B-1728B52AA6E4}">
                <adec:decorative xmlns:adec="http://schemas.microsoft.com/office/drawing/2017/decorative" val="1"/>
              </a:ext>
            </a:extLst>
          </p:cNvPr>
          <p:cNvSpPr/>
          <p:nvPr>
            <p:custDataLst>
              <p:tags r:id="rId753"/>
            </p:custDataLst>
          </p:nvPr>
        </p:nvSpPr>
        <p:spPr>
          <a:xfrm>
            <a:off x="9334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E4C9C816-BFB2-4CB4-B797-78F0DA982003}"/>
              </a:ext>
              <a:ext uri="{C183D7F6-B498-43B3-948B-1728B52AA6E4}">
                <adec:decorative xmlns:adec="http://schemas.microsoft.com/office/drawing/2017/decorative" val="1"/>
              </a:ext>
            </a:extLst>
          </p:cNvPr>
          <p:cNvSpPr/>
          <p:nvPr>
            <p:custDataLst>
              <p:tags r:id="rId754"/>
            </p:custDataLst>
          </p:nvPr>
        </p:nvSpPr>
        <p:spPr>
          <a:xfrm>
            <a:off x="9423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68E2CE7E-980E-4D06-A49F-E56BCBD62048}"/>
              </a:ext>
              <a:ext uri="{C183D7F6-B498-43B3-948B-1728B52AA6E4}">
                <adec:decorative xmlns:adec="http://schemas.microsoft.com/office/drawing/2017/decorative" val="1"/>
              </a:ext>
            </a:extLst>
          </p:cNvPr>
          <p:cNvSpPr/>
          <p:nvPr>
            <p:custDataLst>
              <p:tags r:id="rId755"/>
            </p:custDataLst>
          </p:nvPr>
        </p:nvSpPr>
        <p:spPr>
          <a:xfrm>
            <a:off x="9512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73D3A718-EC81-4A25-A807-3C863024FFA8}"/>
              </a:ext>
              <a:ext uri="{C183D7F6-B498-43B3-948B-1728B52AA6E4}">
                <adec:decorative xmlns:adec="http://schemas.microsoft.com/office/drawing/2017/decorative" val="1"/>
              </a:ext>
            </a:extLst>
          </p:cNvPr>
          <p:cNvSpPr/>
          <p:nvPr>
            <p:custDataLst>
              <p:tags r:id="rId756"/>
            </p:custDataLst>
          </p:nvPr>
        </p:nvSpPr>
        <p:spPr>
          <a:xfrm>
            <a:off x="9601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131AC610-6931-43BE-A8EF-F0C9F73FC6BC}"/>
              </a:ext>
              <a:ext uri="{C183D7F6-B498-43B3-948B-1728B52AA6E4}">
                <adec:decorative xmlns:adec="http://schemas.microsoft.com/office/drawing/2017/decorative" val="1"/>
              </a:ext>
            </a:extLst>
          </p:cNvPr>
          <p:cNvSpPr/>
          <p:nvPr>
            <p:custDataLst>
              <p:tags r:id="rId757"/>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BBAAE654-8593-4047-BFF1-41710A0972CA}"/>
              </a:ext>
              <a:ext uri="{C183D7F6-B498-43B3-948B-1728B52AA6E4}">
                <adec:decorative xmlns:adec="http://schemas.microsoft.com/office/drawing/2017/decorative" val="1"/>
              </a:ext>
            </a:extLst>
          </p:cNvPr>
          <p:cNvSpPr/>
          <p:nvPr>
            <p:custDataLst>
              <p:tags r:id="rId758"/>
            </p:custDataLst>
          </p:nvPr>
        </p:nvSpPr>
        <p:spPr>
          <a:xfrm>
            <a:off x="9779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C17F6443-B925-486D-AA28-B5A01BCFA01B}"/>
              </a:ext>
              <a:ext uri="{C183D7F6-B498-43B3-948B-1728B52AA6E4}">
                <adec:decorative xmlns:adec="http://schemas.microsoft.com/office/drawing/2017/decorative" val="1"/>
              </a:ext>
            </a:extLst>
          </p:cNvPr>
          <p:cNvSpPr/>
          <p:nvPr>
            <p:custDataLst>
              <p:tags r:id="rId759"/>
            </p:custDataLst>
          </p:nvPr>
        </p:nvSpPr>
        <p:spPr>
          <a:xfrm>
            <a:off x="9867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5F234F29-DBBB-43A7-9C0D-A68655A3FDC6}"/>
              </a:ext>
              <a:ext uri="{C183D7F6-B498-43B3-948B-1728B52AA6E4}">
                <adec:decorative xmlns:adec="http://schemas.microsoft.com/office/drawing/2017/decorative" val="1"/>
              </a:ext>
            </a:extLst>
          </p:cNvPr>
          <p:cNvSpPr/>
          <p:nvPr>
            <p:custDataLst>
              <p:tags r:id="rId760"/>
            </p:custDataLst>
          </p:nvPr>
        </p:nvSpPr>
        <p:spPr>
          <a:xfrm>
            <a:off x="99568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A2D90C78-3E4C-4099-B1A2-EC21462FB60E}"/>
              </a:ext>
              <a:ext uri="{C183D7F6-B498-43B3-948B-1728B52AA6E4}">
                <adec:decorative xmlns:adec="http://schemas.microsoft.com/office/drawing/2017/decorative" val="1"/>
              </a:ext>
            </a:extLst>
          </p:cNvPr>
          <p:cNvSpPr/>
          <p:nvPr>
            <p:custDataLst>
              <p:tags r:id="rId761"/>
            </p:custDataLst>
          </p:nvPr>
        </p:nvSpPr>
        <p:spPr>
          <a:xfrm>
            <a:off x="100457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B07A42BC-14A1-4632-914F-6A2C418D55D3}"/>
              </a:ext>
              <a:ext uri="{C183D7F6-B498-43B3-948B-1728B52AA6E4}">
                <adec:decorative xmlns:adec="http://schemas.microsoft.com/office/drawing/2017/decorative" val="1"/>
              </a:ext>
            </a:extLst>
          </p:cNvPr>
          <p:cNvSpPr/>
          <p:nvPr>
            <p:custDataLst>
              <p:tags r:id="rId762"/>
            </p:custDataLst>
          </p:nvPr>
        </p:nvSpPr>
        <p:spPr>
          <a:xfrm>
            <a:off x="10134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56866AFF-61D8-4130-96B3-6CCF38EEC7F4}"/>
              </a:ext>
              <a:ext uri="{C183D7F6-B498-43B3-948B-1728B52AA6E4}">
                <adec:decorative xmlns:adec="http://schemas.microsoft.com/office/drawing/2017/decorative" val="1"/>
              </a:ext>
            </a:extLst>
          </p:cNvPr>
          <p:cNvSpPr/>
          <p:nvPr>
            <p:custDataLst>
              <p:tags r:id="rId763"/>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69EAB44B-FCDC-4EFD-848B-DF09F979A4DC}"/>
              </a:ext>
              <a:ext uri="{C183D7F6-B498-43B3-948B-1728B52AA6E4}">
                <adec:decorative xmlns:adec="http://schemas.microsoft.com/office/drawing/2017/decorative" val="1"/>
              </a:ext>
            </a:extLst>
          </p:cNvPr>
          <p:cNvSpPr/>
          <p:nvPr>
            <p:custDataLst>
              <p:tags r:id="rId764"/>
            </p:custDataLst>
          </p:nvPr>
        </p:nvSpPr>
        <p:spPr>
          <a:xfrm>
            <a:off x="10312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9AD2250E-9FC1-42FC-A55A-20CF18E077C7}"/>
              </a:ext>
              <a:ext uri="{C183D7F6-B498-43B3-948B-1728B52AA6E4}">
                <adec:decorative xmlns:adec="http://schemas.microsoft.com/office/drawing/2017/decorative" val="1"/>
              </a:ext>
            </a:extLst>
          </p:cNvPr>
          <p:cNvSpPr/>
          <p:nvPr>
            <p:custDataLst>
              <p:tags r:id="rId765"/>
            </p:custDataLst>
          </p:nvPr>
        </p:nvSpPr>
        <p:spPr>
          <a:xfrm>
            <a:off x="10401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E2A1F90D-559D-4915-B09D-58C096E801EB}"/>
              </a:ext>
              <a:ext uri="{C183D7F6-B498-43B3-948B-1728B52AA6E4}">
                <adec:decorative xmlns:adec="http://schemas.microsoft.com/office/drawing/2017/decorative" val="1"/>
              </a:ext>
            </a:extLst>
          </p:cNvPr>
          <p:cNvSpPr/>
          <p:nvPr>
            <p:custDataLst>
              <p:tags r:id="rId766"/>
            </p:custDataLst>
          </p:nvPr>
        </p:nvSpPr>
        <p:spPr>
          <a:xfrm>
            <a:off x="10490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7CF078AD-992C-49BF-AE9A-13F5270C630F}"/>
              </a:ext>
              <a:ext uri="{C183D7F6-B498-43B3-948B-1728B52AA6E4}">
                <adec:decorative xmlns:adec="http://schemas.microsoft.com/office/drawing/2017/decorative" val="1"/>
              </a:ext>
            </a:extLst>
          </p:cNvPr>
          <p:cNvSpPr/>
          <p:nvPr>
            <p:custDataLst>
              <p:tags r:id="rId767"/>
            </p:custDataLst>
          </p:nvPr>
        </p:nvSpPr>
        <p:spPr>
          <a:xfrm>
            <a:off x="10579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E200E6C5-96F6-4C91-A4AA-93C37FC5AF01}"/>
              </a:ext>
              <a:ext uri="{C183D7F6-B498-43B3-948B-1728B52AA6E4}">
                <adec:decorative xmlns:adec="http://schemas.microsoft.com/office/drawing/2017/decorative" val="1"/>
              </a:ext>
            </a:extLst>
          </p:cNvPr>
          <p:cNvSpPr/>
          <p:nvPr>
            <p:custDataLst>
              <p:tags r:id="rId768"/>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B98CC0F2-6232-45DB-A549-10EE85550EA6}"/>
              </a:ext>
              <a:ext uri="{C183D7F6-B498-43B3-948B-1728B52AA6E4}">
                <adec:decorative xmlns:adec="http://schemas.microsoft.com/office/drawing/2017/decorative" val="1"/>
              </a:ext>
            </a:extLst>
          </p:cNvPr>
          <p:cNvSpPr/>
          <p:nvPr>
            <p:custDataLst>
              <p:tags r:id="rId769"/>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91DA00F3-2D81-4CE3-A11D-48720958E0F7}"/>
              </a:ext>
              <a:ext uri="{C183D7F6-B498-43B3-948B-1728B52AA6E4}">
                <adec:decorative xmlns:adec="http://schemas.microsoft.com/office/drawing/2017/decorative" val="1"/>
              </a:ext>
            </a:extLst>
          </p:cNvPr>
          <p:cNvSpPr/>
          <p:nvPr>
            <p:custDataLst>
              <p:tags r:id="rId770"/>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BCFFB8B5-0D71-452A-90D2-755885426790}"/>
              </a:ext>
              <a:ext uri="{C183D7F6-B498-43B3-948B-1728B52AA6E4}">
                <adec:decorative xmlns:adec="http://schemas.microsoft.com/office/drawing/2017/decorative" val="1"/>
              </a:ext>
            </a:extLst>
          </p:cNvPr>
          <p:cNvSpPr/>
          <p:nvPr>
            <p:custDataLst>
              <p:tags r:id="rId771"/>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D206FFFC-FEB7-469E-9121-9B16DF9577DB}"/>
              </a:ext>
              <a:ext uri="{C183D7F6-B498-43B3-948B-1728B52AA6E4}">
                <adec:decorative xmlns:adec="http://schemas.microsoft.com/office/drawing/2017/decorative" val="1"/>
              </a:ext>
            </a:extLst>
          </p:cNvPr>
          <p:cNvSpPr/>
          <p:nvPr>
            <p:custDataLst>
              <p:tags r:id="rId772"/>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6A7FE24E-C585-4492-8108-D28F21B2F6A7}"/>
              </a:ext>
              <a:ext uri="{C183D7F6-B498-43B3-948B-1728B52AA6E4}">
                <adec:decorative xmlns:adec="http://schemas.microsoft.com/office/drawing/2017/decorative" val="1"/>
              </a:ext>
            </a:extLst>
          </p:cNvPr>
          <p:cNvSpPr/>
          <p:nvPr>
            <p:custDataLst>
              <p:tags r:id="rId773"/>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94177EAB-9921-472A-9D69-D99B335D28D7}"/>
              </a:ext>
              <a:ext uri="{C183D7F6-B498-43B3-948B-1728B52AA6E4}">
                <adec:decorative xmlns:adec="http://schemas.microsoft.com/office/drawing/2017/decorative" val="1"/>
              </a:ext>
            </a:extLst>
          </p:cNvPr>
          <p:cNvSpPr/>
          <p:nvPr>
            <p:custDataLst>
              <p:tags r:id="rId774"/>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A28599D4-ED90-4489-B2BD-AF8C6D254D72}"/>
              </a:ext>
              <a:ext uri="{C183D7F6-B498-43B3-948B-1728B52AA6E4}">
                <adec:decorative xmlns:adec="http://schemas.microsoft.com/office/drawing/2017/decorative" val="1"/>
              </a:ext>
            </a:extLst>
          </p:cNvPr>
          <p:cNvSpPr/>
          <p:nvPr>
            <p:custDataLst>
              <p:tags r:id="rId775"/>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64026AE7-E3C9-4693-A6EA-652BA804AE85}"/>
              </a:ext>
              <a:ext uri="{C183D7F6-B498-43B3-948B-1728B52AA6E4}">
                <adec:decorative xmlns:adec="http://schemas.microsoft.com/office/drawing/2017/decorative" val="1"/>
              </a:ext>
            </a:extLst>
          </p:cNvPr>
          <p:cNvSpPr/>
          <p:nvPr>
            <p:custDataLst>
              <p:tags r:id="rId776"/>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122C3470-8BE7-4776-BCA5-C58C1D9A2B63}"/>
              </a:ext>
              <a:ext uri="{C183D7F6-B498-43B3-948B-1728B52AA6E4}">
                <adec:decorative xmlns:adec="http://schemas.microsoft.com/office/drawing/2017/decorative" val="1"/>
              </a:ext>
            </a:extLst>
          </p:cNvPr>
          <p:cNvSpPr/>
          <p:nvPr>
            <p:custDataLst>
              <p:tags r:id="rId777"/>
            </p:custDataLst>
          </p:nvPr>
        </p:nvSpPr>
        <p:spPr>
          <a:xfrm>
            <a:off x="8978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9409D563-28E3-4848-909A-4241FAA156F1}"/>
              </a:ext>
              <a:ext uri="{C183D7F6-B498-43B3-948B-1728B52AA6E4}">
                <adec:decorative xmlns:adec="http://schemas.microsoft.com/office/drawing/2017/decorative" val="1"/>
              </a:ext>
            </a:extLst>
          </p:cNvPr>
          <p:cNvSpPr/>
          <p:nvPr>
            <p:custDataLst>
              <p:tags r:id="rId778"/>
            </p:custDataLst>
          </p:nvPr>
        </p:nvSpPr>
        <p:spPr>
          <a:xfrm>
            <a:off x="9067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47236F6F-48A7-4E99-A653-3AE2835D3DFB}"/>
              </a:ext>
              <a:ext uri="{C183D7F6-B498-43B3-948B-1728B52AA6E4}">
                <adec:decorative xmlns:adec="http://schemas.microsoft.com/office/drawing/2017/decorative" val="1"/>
              </a:ext>
            </a:extLst>
          </p:cNvPr>
          <p:cNvSpPr/>
          <p:nvPr>
            <p:custDataLst>
              <p:tags r:id="rId779"/>
            </p:custDataLst>
          </p:nvPr>
        </p:nvSpPr>
        <p:spPr>
          <a:xfrm>
            <a:off x="9156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321751F0-D12E-46DD-A935-8519FDB36AD0}"/>
              </a:ext>
              <a:ext uri="{C183D7F6-B498-43B3-948B-1728B52AA6E4}">
                <adec:decorative xmlns:adec="http://schemas.microsoft.com/office/drawing/2017/decorative" val="1"/>
              </a:ext>
            </a:extLst>
          </p:cNvPr>
          <p:cNvSpPr/>
          <p:nvPr>
            <p:custDataLst>
              <p:tags r:id="rId780"/>
            </p:custDataLst>
          </p:nvPr>
        </p:nvSpPr>
        <p:spPr>
          <a:xfrm>
            <a:off x="9245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175D75A0-D730-4814-9B4B-D4064BECD93E}"/>
              </a:ext>
              <a:ext uri="{C183D7F6-B498-43B3-948B-1728B52AA6E4}">
                <adec:decorative xmlns:adec="http://schemas.microsoft.com/office/drawing/2017/decorative" val="1"/>
              </a:ext>
            </a:extLst>
          </p:cNvPr>
          <p:cNvSpPr/>
          <p:nvPr>
            <p:custDataLst>
              <p:tags r:id="rId781"/>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7181B362-675D-4E1B-9D92-0992E6281727}"/>
              </a:ext>
              <a:ext uri="{C183D7F6-B498-43B3-948B-1728B52AA6E4}">
                <adec:decorative xmlns:adec="http://schemas.microsoft.com/office/drawing/2017/decorative" val="1"/>
              </a:ext>
            </a:extLst>
          </p:cNvPr>
          <p:cNvSpPr/>
          <p:nvPr>
            <p:custDataLst>
              <p:tags r:id="rId782"/>
            </p:custDataLst>
          </p:nvPr>
        </p:nvSpPr>
        <p:spPr>
          <a:xfrm>
            <a:off x="94234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CDFB7ECF-ECC5-4C23-BFFC-70CDCF97904E}"/>
              </a:ext>
              <a:ext uri="{C183D7F6-B498-43B3-948B-1728B52AA6E4}">
                <adec:decorative xmlns:adec="http://schemas.microsoft.com/office/drawing/2017/decorative" val="1"/>
              </a:ext>
            </a:extLst>
          </p:cNvPr>
          <p:cNvSpPr/>
          <p:nvPr>
            <p:custDataLst>
              <p:tags r:id="rId783"/>
            </p:custDataLst>
          </p:nvPr>
        </p:nvSpPr>
        <p:spPr>
          <a:xfrm>
            <a:off x="9512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0C629D95-D1A6-43E6-99D9-32F67D620C07}"/>
              </a:ext>
              <a:ext uri="{C183D7F6-B498-43B3-948B-1728B52AA6E4}">
                <adec:decorative xmlns:adec="http://schemas.microsoft.com/office/drawing/2017/decorative" val="1"/>
              </a:ext>
            </a:extLst>
          </p:cNvPr>
          <p:cNvSpPr/>
          <p:nvPr>
            <p:custDataLst>
              <p:tags r:id="rId784"/>
            </p:custDataLst>
          </p:nvPr>
        </p:nvSpPr>
        <p:spPr>
          <a:xfrm>
            <a:off x="9601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AAAB2C38-C993-41BF-99BA-84B72A395F7F}"/>
              </a:ext>
              <a:ext uri="{C183D7F6-B498-43B3-948B-1728B52AA6E4}">
                <adec:decorative xmlns:adec="http://schemas.microsoft.com/office/drawing/2017/decorative" val="1"/>
              </a:ext>
            </a:extLst>
          </p:cNvPr>
          <p:cNvSpPr/>
          <p:nvPr>
            <p:custDataLst>
              <p:tags r:id="rId785"/>
            </p:custDataLst>
          </p:nvPr>
        </p:nvSpPr>
        <p:spPr>
          <a:xfrm>
            <a:off x="9690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2D3E8193-4DAD-481E-82B5-60938BA217B6}"/>
              </a:ext>
              <a:ext uri="{C183D7F6-B498-43B3-948B-1728B52AA6E4}">
                <adec:decorative xmlns:adec="http://schemas.microsoft.com/office/drawing/2017/decorative" val="1"/>
              </a:ext>
            </a:extLst>
          </p:cNvPr>
          <p:cNvSpPr/>
          <p:nvPr>
            <p:custDataLst>
              <p:tags r:id="rId786"/>
            </p:custDataLst>
          </p:nvPr>
        </p:nvSpPr>
        <p:spPr>
          <a:xfrm>
            <a:off x="9779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EDDDF6C3-5E49-4B62-AAE2-2C88E309B119}"/>
              </a:ext>
              <a:ext uri="{C183D7F6-B498-43B3-948B-1728B52AA6E4}">
                <adec:decorative xmlns:adec="http://schemas.microsoft.com/office/drawing/2017/decorative" val="1"/>
              </a:ext>
            </a:extLst>
          </p:cNvPr>
          <p:cNvSpPr/>
          <p:nvPr>
            <p:custDataLst>
              <p:tags r:id="rId787"/>
            </p:custDataLst>
          </p:nvPr>
        </p:nvSpPr>
        <p:spPr>
          <a:xfrm>
            <a:off x="98679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B3150C2C-B99F-43E9-A38E-028008DA3500}"/>
              </a:ext>
              <a:ext uri="{C183D7F6-B498-43B3-948B-1728B52AA6E4}">
                <adec:decorative xmlns:adec="http://schemas.microsoft.com/office/drawing/2017/decorative" val="1"/>
              </a:ext>
            </a:extLst>
          </p:cNvPr>
          <p:cNvSpPr/>
          <p:nvPr>
            <p:custDataLst>
              <p:tags r:id="rId788"/>
            </p:custDataLst>
          </p:nvPr>
        </p:nvSpPr>
        <p:spPr>
          <a:xfrm>
            <a:off x="9956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E11F2145-9067-49FF-BA44-2A81C14B1988}"/>
              </a:ext>
              <a:ext uri="{C183D7F6-B498-43B3-948B-1728B52AA6E4}">
                <adec:decorative xmlns:adec="http://schemas.microsoft.com/office/drawing/2017/decorative" val="1"/>
              </a:ext>
            </a:extLst>
          </p:cNvPr>
          <p:cNvSpPr/>
          <p:nvPr>
            <p:custDataLst>
              <p:tags r:id="rId789"/>
            </p:custDataLst>
          </p:nvPr>
        </p:nvSpPr>
        <p:spPr>
          <a:xfrm>
            <a:off x="10045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8A046DA6-68BF-4CB5-89B8-421B20F02253}"/>
              </a:ext>
              <a:ext uri="{C183D7F6-B498-43B3-948B-1728B52AA6E4}">
                <adec:decorative xmlns:adec="http://schemas.microsoft.com/office/drawing/2017/decorative" val="1"/>
              </a:ext>
            </a:extLst>
          </p:cNvPr>
          <p:cNvSpPr/>
          <p:nvPr>
            <p:custDataLst>
              <p:tags r:id="rId790"/>
            </p:custDataLst>
          </p:nvPr>
        </p:nvSpPr>
        <p:spPr>
          <a:xfrm>
            <a:off x="10134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D5709BE2-9B76-4212-98BC-67EEC4F04DDB}"/>
              </a:ext>
              <a:ext uri="{C183D7F6-B498-43B3-948B-1728B52AA6E4}">
                <adec:decorative xmlns:adec="http://schemas.microsoft.com/office/drawing/2017/decorative" val="1"/>
              </a:ext>
            </a:extLst>
          </p:cNvPr>
          <p:cNvSpPr/>
          <p:nvPr>
            <p:custDataLst>
              <p:tags r:id="rId791"/>
            </p:custDataLst>
          </p:nvPr>
        </p:nvSpPr>
        <p:spPr>
          <a:xfrm>
            <a:off x="10223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18C76C38-DD42-481C-AB7F-A1FCB06773E2}"/>
              </a:ext>
              <a:ext uri="{C183D7F6-B498-43B3-948B-1728B52AA6E4}">
                <adec:decorative xmlns:adec="http://schemas.microsoft.com/office/drawing/2017/decorative" val="1"/>
              </a:ext>
            </a:extLst>
          </p:cNvPr>
          <p:cNvSpPr/>
          <p:nvPr>
            <p:custDataLst>
              <p:tags r:id="rId792"/>
            </p:custDataLst>
          </p:nvPr>
        </p:nvSpPr>
        <p:spPr>
          <a:xfrm>
            <a:off x="10312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6765E2AC-4A2E-4BC2-9DDB-17418B64FAAC}"/>
              </a:ext>
              <a:ext uri="{C183D7F6-B498-43B3-948B-1728B52AA6E4}">
                <adec:decorative xmlns:adec="http://schemas.microsoft.com/office/drawing/2017/decorative" val="1"/>
              </a:ext>
            </a:extLst>
          </p:cNvPr>
          <p:cNvSpPr/>
          <p:nvPr>
            <p:custDataLst>
              <p:tags r:id="rId793"/>
            </p:custDataLst>
          </p:nvPr>
        </p:nvSpPr>
        <p:spPr>
          <a:xfrm>
            <a:off x="10401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2D9A4C78-FB05-47AE-ACF4-D7214923DD67}"/>
              </a:ext>
              <a:ext uri="{C183D7F6-B498-43B3-948B-1728B52AA6E4}">
                <adec:decorative xmlns:adec="http://schemas.microsoft.com/office/drawing/2017/decorative" val="1"/>
              </a:ext>
            </a:extLst>
          </p:cNvPr>
          <p:cNvSpPr/>
          <p:nvPr>
            <p:custDataLst>
              <p:tags r:id="rId794"/>
            </p:custDataLst>
          </p:nvPr>
        </p:nvSpPr>
        <p:spPr>
          <a:xfrm>
            <a:off x="104902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F5EC32EE-94AF-497F-8265-7EB88F5584A9}"/>
              </a:ext>
              <a:ext uri="{C183D7F6-B498-43B3-948B-1728B52AA6E4}">
                <adec:decorative xmlns:adec="http://schemas.microsoft.com/office/drawing/2017/decorative" val="1"/>
              </a:ext>
            </a:extLst>
          </p:cNvPr>
          <p:cNvSpPr/>
          <p:nvPr>
            <p:custDataLst>
              <p:tags r:id="rId795"/>
            </p:custDataLst>
          </p:nvPr>
        </p:nvSpPr>
        <p:spPr>
          <a:xfrm>
            <a:off x="10579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F2FC4231-A95C-44D8-9451-08A7D9334C6D}"/>
              </a:ext>
              <a:ext uri="{C183D7F6-B498-43B3-948B-1728B52AA6E4}">
                <adec:decorative xmlns:adec="http://schemas.microsoft.com/office/drawing/2017/decorative" val="1"/>
              </a:ext>
            </a:extLst>
          </p:cNvPr>
          <p:cNvSpPr/>
          <p:nvPr>
            <p:custDataLst>
              <p:tags r:id="rId796"/>
            </p:custDataLst>
          </p:nvPr>
        </p:nvSpPr>
        <p:spPr>
          <a:xfrm>
            <a:off x="10668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273AAFFB-0EA1-47B1-A9F3-CB51A7C9F85C}"/>
              </a:ext>
              <a:ext uri="{C183D7F6-B498-43B3-948B-1728B52AA6E4}">
                <adec:decorative xmlns:adec="http://schemas.microsoft.com/office/drawing/2017/decorative" val="1"/>
              </a:ext>
            </a:extLst>
          </p:cNvPr>
          <p:cNvSpPr/>
          <p:nvPr>
            <p:custDataLst>
              <p:tags r:id="rId797"/>
            </p:custDataLst>
          </p:nvPr>
        </p:nvSpPr>
        <p:spPr>
          <a:xfrm>
            <a:off x="10756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2A9214C5-DE74-4188-9DB2-6832BAAD41C1}"/>
              </a:ext>
              <a:ext uri="{C183D7F6-B498-43B3-948B-1728B52AA6E4}">
                <adec:decorative xmlns:adec="http://schemas.microsoft.com/office/drawing/2017/decorative" val="1"/>
              </a:ext>
            </a:extLst>
          </p:cNvPr>
          <p:cNvSpPr/>
          <p:nvPr>
            <p:custDataLst>
              <p:tags r:id="rId798"/>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7D1670CE-58D8-4DB4-B004-127CEAC39E6C}"/>
              </a:ext>
              <a:ext uri="{C183D7F6-B498-43B3-948B-1728B52AA6E4}">
                <adec:decorative xmlns:adec="http://schemas.microsoft.com/office/drawing/2017/decorative" val="1"/>
              </a:ext>
            </a:extLst>
          </p:cNvPr>
          <p:cNvSpPr/>
          <p:nvPr>
            <p:custDataLst>
              <p:tags r:id="rId799"/>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3D8A9BFB-8840-4F50-8D35-997DC07E3907}"/>
              </a:ext>
              <a:ext uri="{C183D7F6-B498-43B3-948B-1728B52AA6E4}">
                <adec:decorative xmlns:adec="http://schemas.microsoft.com/office/drawing/2017/decorative" val="1"/>
              </a:ext>
            </a:extLst>
          </p:cNvPr>
          <p:cNvSpPr/>
          <p:nvPr>
            <p:custDataLst>
              <p:tags r:id="rId800"/>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8832874D-EBFD-4775-8B28-9C24C6822AEF}"/>
              </a:ext>
              <a:ext uri="{C183D7F6-B498-43B3-948B-1728B52AA6E4}">
                <adec:decorative xmlns:adec="http://schemas.microsoft.com/office/drawing/2017/decorative" val="1"/>
              </a:ext>
            </a:extLst>
          </p:cNvPr>
          <p:cNvSpPr/>
          <p:nvPr>
            <p:custDataLst>
              <p:tags r:id="rId801"/>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FBDBC283-86E9-4F73-BF12-49A208CC85F2}"/>
              </a:ext>
              <a:ext uri="{C183D7F6-B498-43B3-948B-1728B52AA6E4}">
                <adec:decorative xmlns:adec="http://schemas.microsoft.com/office/drawing/2017/decorative" val="1"/>
              </a:ext>
            </a:extLst>
          </p:cNvPr>
          <p:cNvSpPr/>
          <p:nvPr>
            <p:custDataLst>
              <p:tags r:id="rId802"/>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40DA4A4D-4942-41F6-B6AF-FB22FF42A261}"/>
              </a:ext>
              <a:ext uri="{C183D7F6-B498-43B3-948B-1728B52AA6E4}">
                <adec:decorative xmlns:adec="http://schemas.microsoft.com/office/drawing/2017/decorative" val="1"/>
              </a:ext>
            </a:extLst>
          </p:cNvPr>
          <p:cNvSpPr/>
          <p:nvPr>
            <p:custDataLst>
              <p:tags r:id="rId803"/>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BB2A52BC-D64A-4A4D-B04F-8200D63248C3}"/>
              </a:ext>
              <a:ext uri="{C183D7F6-B498-43B3-948B-1728B52AA6E4}">
                <adec:decorative xmlns:adec="http://schemas.microsoft.com/office/drawing/2017/decorative" val="1"/>
              </a:ext>
            </a:extLst>
          </p:cNvPr>
          <p:cNvSpPr/>
          <p:nvPr>
            <p:custDataLst>
              <p:tags r:id="rId804"/>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D75016F1-01E0-4E79-A9BC-F78D5568B005}"/>
              </a:ext>
              <a:ext uri="{C183D7F6-B498-43B3-948B-1728B52AA6E4}">
                <adec:decorative xmlns:adec="http://schemas.microsoft.com/office/drawing/2017/decorative" val="1"/>
              </a:ext>
            </a:extLst>
          </p:cNvPr>
          <p:cNvSpPr/>
          <p:nvPr>
            <p:custDataLst>
              <p:tags r:id="rId805"/>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CABCC093-7405-4B1A-99DB-0029E2A04D21}"/>
              </a:ext>
              <a:ext uri="{C183D7F6-B498-43B3-948B-1728B52AA6E4}">
                <adec:decorative xmlns:adec="http://schemas.microsoft.com/office/drawing/2017/decorative" val="1"/>
              </a:ext>
            </a:extLst>
          </p:cNvPr>
          <p:cNvSpPr/>
          <p:nvPr>
            <p:custDataLst>
              <p:tags r:id="rId806"/>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926055E4-CD6F-44E4-8937-67F9EEC6F7EC}"/>
              </a:ext>
              <a:ext uri="{C183D7F6-B498-43B3-948B-1728B52AA6E4}">
                <adec:decorative xmlns:adec="http://schemas.microsoft.com/office/drawing/2017/decorative" val="1"/>
              </a:ext>
            </a:extLst>
          </p:cNvPr>
          <p:cNvSpPr/>
          <p:nvPr>
            <p:custDataLst>
              <p:tags r:id="rId807"/>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DB604EBE-F92B-41F6-80CB-A4848A392A4E}"/>
              </a:ext>
              <a:ext uri="{C183D7F6-B498-43B3-948B-1728B52AA6E4}">
                <adec:decorative xmlns:adec="http://schemas.microsoft.com/office/drawing/2017/decorative" val="1"/>
              </a:ext>
            </a:extLst>
          </p:cNvPr>
          <p:cNvSpPr/>
          <p:nvPr>
            <p:custDataLst>
              <p:tags r:id="rId808"/>
            </p:custDataLst>
          </p:nvPr>
        </p:nvSpPr>
        <p:spPr>
          <a:xfrm>
            <a:off x="9067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9C3EC22C-DB83-45A2-84A4-0CDFDEB7B8F6}"/>
              </a:ext>
              <a:ext uri="{C183D7F6-B498-43B3-948B-1728B52AA6E4}">
                <adec:decorative xmlns:adec="http://schemas.microsoft.com/office/drawing/2017/decorative" val="1"/>
              </a:ext>
            </a:extLst>
          </p:cNvPr>
          <p:cNvSpPr/>
          <p:nvPr>
            <p:custDataLst>
              <p:tags r:id="rId809"/>
            </p:custDataLst>
          </p:nvPr>
        </p:nvSpPr>
        <p:spPr>
          <a:xfrm>
            <a:off x="9156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394855F8-ED8C-498B-A60B-2071AA1C5B09}"/>
              </a:ext>
              <a:ext uri="{C183D7F6-B498-43B3-948B-1728B52AA6E4}">
                <adec:decorative xmlns:adec="http://schemas.microsoft.com/office/drawing/2017/decorative" val="1"/>
              </a:ext>
            </a:extLst>
          </p:cNvPr>
          <p:cNvSpPr/>
          <p:nvPr>
            <p:custDataLst>
              <p:tags r:id="rId810"/>
            </p:custDataLst>
          </p:nvPr>
        </p:nvSpPr>
        <p:spPr>
          <a:xfrm>
            <a:off x="9245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7BAC013B-326C-47FF-88FC-26FA11DCE11C}"/>
              </a:ext>
              <a:ext uri="{C183D7F6-B498-43B3-948B-1728B52AA6E4}">
                <adec:decorative xmlns:adec="http://schemas.microsoft.com/office/drawing/2017/decorative" val="1"/>
              </a:ext>
            </a:extLst>
          </p:cNvPr>
          <p:cNvSpPr/>
          <p:nvPr>
            <p:custDataLst>
              <p:tags r:id="rId811"/>
            </p:custDataLst>
          </p:nvPr>
        </p:nvSpPr>
        <p:spPr>
          <a:xfrm>
            <a:off x="9334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D4F42F2A-A473-47CE-A0B1-1620EA2A12E9}"/>
              </a:ext>
              <a:ext uri="{C183D7F6-B498-43B3-948B-1728B52AA6E4}">
                <adec:decorative xmlns:adec="http://schemas.microsoft.com/office/drawing/2017/decorative" val="1"/>
              </a:ext>
            </a:extLst>
          </p:cNvPr>
          <p:cNvSpPr/>
          <p:nvPr>
            <p:custDataLst>
              <p:tags r:id="rId812"/>
            </p:custDataLst>
          </p:nvPr>
        </p:nvSpPr>
        <p:spPr>
          <a:xfrm>
            <a:off x="94234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E5B81B42-E03E-429B-836B-1FC5CF77954C}"/>
              </a:ext>
              <a:ext uri="{C183D7F6-B498-43B3-948B-1728B52AA6E4}">
                <adec:decorative xmlns:adec="http://schemas.microsoft.com/office/drawing/2017/decorative" val="1"/>
              </a:ext>
            </a:extLst>
          </p:cNvPr>
          <p:cNvSpPr/>
          <p:nvPr>
            <p:custDataLst>
              <p:tags r:id="rId813"/>
            </p:custDataLst>
          </p:nvPr>
        </p:nvSpPr>
        <p:spPr>
          <a:xfrm>
            <a:off x="9512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532C75F2-2FDC-419A-89A0-7EFC879ABC6A}"/>
              </a:ext>
              <a:ext uri="{C183D7F6-B498-43B3-948B-1728B52AA6E4}">
                <adec:decorative xmlns:adec="http://schemas.microsoft.com/office/drawing/2017/decorative" val="1"/>
              </a:ext>
            </a:extLst>
          </p:cNvPr>
          <p:cNvSpPr/>
          <p:nvPr>
            <p:custDataLst>
              <p:tags r:id="rId814"/>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421F5538-B00E-4FB3-8818-7E87FA00BA29}"/>
              </a:ext>
              <a:ext uri="{C183D7F6-B498-43B3-948B-1728B52AA6E4}">
                <adec:decorative xmlns:adec="http://schemas.microsoft.com/office/drawing/2017/decorative" val="1"/>
              </a:ext>
            </a:extLst>
          </p:cNvPr>
          <p:cNvSpPr/>
          <p:nvPr>
            <p:custDataLst>
              <p:tags r:id="rId815"/>
            </p:custDataLst>
          </p:nvPr>
        </p:nvSpPr>
        <p:spPr>
          <a:xfrm>
            <a:off x="9690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F2827C2E-D0B1-4150-B727-02448F8738A7}"/>
              </a:ext>
              <a:ext uri="{C183D7F6-B498-43B3-948B-1728B52AA6E4}">
                <adec:decorative xmlns:adec="http://schemas.microsoft.com/office/drawing/2017/decorative" val="1"/>
              </a:ext>
            </a:extLst>
          </p:cNvPr>
          <p:cNvSpPr/>
          <p:nvPr>
            <p:custDataLst>
              <p:tags r:id="rId816"/>
            </p:custDataLst>
          </p:nvPr>
        </p:nvSpPr>
        <p:spPr>
          <a:xfrm>
            <a:off x="9779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8326ECC0-9EFF-4337-A7D9-16F68B4F827A}"/>
              </a:ext>
              <a:ext uri="{C183D7F6-B498-43B3-948B-1728B52AA6E4}">
                <adec:decorative xmlns:adec="http://schemas.microsoft.com/office/drawing/2017/decorative" val="1"/>
              </a:ext>
            </a:extLst>
          </p:cNvPr>
          <p:cNvSpPr/>
          <p:nvPr>
            <p:custDataLst>
              <p:tags r:id="rId817"/>
            </p:custDataLst>
          </p:nvPr>
        </p:nvSpPr>
        <p:spPr>
          <a:xfrm>
            <a:off x="9867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5D2916FC-F4AB-4844-B590-4E6660643329}"/>
              </a:ext>
              <a:ext uri="{C183D7F6-B498-43B3-948B-1728B52AA6E4}">
                <adec:decorative xmlns:adec="http://schemas.microsoft.com/office/drawing/2017/decorative" val="1"/>
              </a:ext>
            </a:extLst>
          </p:cNvPr>
          <p:cNvSpPr/>
          <p:nvPr>
            <p:custDataLst>
              <p:tags r:id="rId818"/>
            </p:custDataLst>
          </p:nvPr>
        </p:nvSpPr>
        <p:spPr>
          <a:xfrm>
            <a:off x="9956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53AB5327-3852-474D-B092-97E4AA0C7D18}"/>
              </a:ext>
              <a:ext uri="{C183D7F6-B498-43B3-948B-1728B52AA6E4}">
                <adec:decorative xmlns:adec="http://schemas.microsoft.com/office/drawing/2017/decorative" val="1"/>
              </a:ext>
            </a:extLst>
          </p:cNvPr>
          <p:cNvSpPr/>
          <p:nvPr>
            <p:custDataLst>
              <p:tags r:id="rId819"/>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29139FE5-BED3-45D2-9E1F-A23CD0CBEAAF}"/>
              </a:ext>
              <a:ext uri="{C183D7F6-B498-43B3-948B-1728B52AA6E4}">
                <adec:decorative xmlns:adec="http://schemas.microsoft.com/office/drawing/2017/decorative" val="1"/>
              </a:ext>
            </a:extLst>
          </p:cNvPr>
          <p:cNvSpPr/>
          <p:nvPr>
            <p:custDataLst>
              <p:tags r:id="rId820"/>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1E6DD274-4968-42DB-8CDC-67833F8E3963}"/>
              </a:ext>
              <a:ext uri="{C183D7F6-B498-43B3-948B-1728B52AA6E4}">
                <adec:decorative xmlns:adec="http://schemas.microsoft.com/office/drawing/2017/decorative" val="1"/>
              </a:ext>
            </a:extLst>
          </p:cNvPr>
          <p:cNvSpPr/>
          <p:nvPr>
            <p:custDataLst>
              <p:tags r:id="rId821"/>
            </p:custDataLst>
          </p:nvPr>
        </p:nvSpPr>
        <p:spPr>
          <a:xfrm>
            <a:off x="10223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2E5D6064-2F78-40F9-AD88-0FA778269F34}"/>
              </a:ext>
              <a:ext uri="{C183D7F6-B498-43B3-948B-1728B52AA6E4}">
                <adec:decorative xmlns:adec="http://schemas.microsoft.com/office/drawing/2017/decorative" val="1"/>
              </a:ext>
            </a:extLst>
          </p:cNvPr>
          <p:cNvSpPr/>
          <p:nvPr>
            <p:custDataLst>
              <p:tags r:id="rId822"/>
            </p:custDataLst>
          </p:nvPr>
        </p:nvSpPr>
        <p:spPr>
          <a:xfrm>
            <a:off x="103124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C6E3A76E-3B77-4207-A586-11F4ACDBC147}"/>
              </a:ext>
              <a:ext uri="{C183D7F6-B498-43B3-948B-1728B52AA6E4}">
                <adec:decorative xmlns:adec="http://schemas.microsoft.com/office/drawing/2017/decorative" val="1"/>
              </a:ext>
            </a:extLst>
          </p:cNvPr>
          <p:cNvSpPr/>
          <p:nvPr>
            <p:custDataLst>
              <p:tags r:id="rId823"/>
            </p:custDataLst>
          </p:nvPr>
        </p:nvSpPr>
        <p:spPr>
          <a:xfrm>
            <a:off x="104013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839B9E6F-98FA-4E2A-AFA5-EFB6EA168239}"/>
              </a:ext>
              <a:ext uri="{C183D7F6-B498-43B3-948B-1728B52AA6E4}">
                <adec:decorative xmlns:adec="http://schemas.microsoft.com/office/drawing/2017/decorative" val="1"/>
              </a:ext>
            </a:extLst>
          </p:cNvPr>
          <p:cNvSpPr/>
          <p:nvPr>
            <p:custDataLst>
              <p:tags r:id="rId824"/>
            </p:custDataLst>
          </p:nvPr>
        </p:nvSpPr>
        <p:spPr>
          <a:xfrm>
            <a:off x="10490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E313BA0F-FCFF-4593-8DB3-4D06D2D11EB7}"/>
              </a:ext>
              <a:ext uri="{C183D7F6-B498-43B3-948B-1728B52AA6E4}">
                <adec:decorative xmlns:adec="http://schemas.microsoft.com/office/drawing/2017/decorative" val="1"/>
              </a:ext>
            </a:extLst>
          </p:cNvPr>
          <p:cNvSpPr/>
          <p:nvPr>
            <p:custDataLst>
              <p:tags r:id="rId825"/>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BD5B8ED3-CD81-4299-8B11-F027ABDF7147}"/>
              </a:ext>
              <a:ext uri="{C183D7F6-B498-43B3-948B-1728B52AA6E4}">
                <adec:decorative xmlns:adec="http://schemas.microsoft.com/office/drawing/2017/decorative" val="1"/>
              </a:ext>
            </a:extLst>
          </p:cNvPr>
          <p:cNvSpPr/>
          <p:nvPr>
            <p:custDataLst>
              <p:tags r:id="rId826"/>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049C548A-FEC4-4D5F-BAA7-1A811B92298C}"/>
              </a:ext>
              <a:ext uri="{C183D7F6-B498-43B3-948B-1728B52AA6E4}">
                <adec:decorative xmlns:adec="http://schemas.microsoft.com/office/drawing/2017/decorative" val="1"/>
              </a:ext>
            </a:extLst>
          </p:cNvPr>
          <p:cNvSpPr/>
          <p:nvPr>
            <p:custDataLst>
              <p:tags r:id="rId827"/>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F0F6C3C8-C695-44EA-9F2D-3C122304B70C}"/>
              </a:ext>
              <a:ext uri="{C183D7F6-B498-43B3-948B-1728B52AA6E4}">
                <adec:decorative xmlns:adec="http://schemas.microsoft.com/office/drawing/2017/decorative" val="1"/>
              </a:ext>
            </a:extLst>
          </p:cNvPr>
          <p:cNvSpPr/>
          <p:nvPr>
            <p:custDataLst>
              <p:tags r:id="rId828"/>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BA313F6D-A613-40F6-8217-FB198B89AEA1}"/>
              </a:ext>
              <a:ext uri="{C183D7F6-B498-43B3-948B-1728B52AA6E4}">
                <adec:decorative xmlns:adec="http://schemas.microsoft.com/office/drawing/2017/decorative" val="1"/>
              </a:ext>
            </a:extLst>
          </p:cNvPr>
          <p:cNvSpPr/>
          <p:nvPr>
            <p:custDataLst>
              <p:tags r:id="rId829"/>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89BCA4EE-4BDE-41F5-AB25-F5F95EF1D026}"/>
              </a:ext>
              <a:ext uri="{C183D7F6-B498-43B3-948B-1728B52AA6E4}">
                <adec:decorative xmlns:adec="http://schemas.microsoft.com/office/drawing/2017/decorative" val="1"/>
              </a:ext>
            </a:extLst>
          </p:cNvPr>
          <p:cNvSpPr/>
          <p:nvPr>
            <p:custDataLst>
              <p:tags r:id="rId830"/>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9E4AA5B2-CA92-4C1F-86D9-7B3291B4E488}"/>
              </a:ext>
              <a:ext uri="{C183D7F6-B498-43B3-948B-1728B52AA6E4}">
                <adec:decorative xmlns:adec="http://schemas.microsoft.com/office/drawing/2017/decorative" val="1"/>
              </a:ext>
            </a:extLst>
          </p:cNvPr>
          <p:cNvSpPr/>
          <p:nvPr>
            <p:custDataLst>
              <p:tags r:id="rId831"/>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176E15ED-87E2-44FF-8069-8B072FBC37AB}"/>
              </a:ext>
              <a:ext uri="{C183D7F6-B498-43B3-948B-1728B52AA6E4}">
                <adec:decorative xmlns:adec="http://schemas.microsoft.com/office/drawing/2017/decorative" val="1"/>
              </a:ext>
            </a:extLst>
          </p:cNvPr>
          <p:cNvSpPr/>
          <p:nvPr>
            <p:custDataLst>
              <p:tags r:id="rId832"/>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3A5D284E-178D-4D6F-A664-16141B2707E5}"/>
              </a:ext>
              <a:ext uri="{C183D7F6-B498-43B3-948B-1728B52AA6E4}">
                <adec:decorative xmlns:adec="http://schemas.microsoft.com/office/drawing/2017/decorative" val="1"/>
              </a:ext>
            </a:extLst>
          </p:cNvPr>
          <p:cNvSpPr/>
          <p:nvPr>
            <p:custDataLst>
              <p:tags r:id="rId833"/>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6FEE6F1C-D6DD-420F-B8C5-3C28F0729592}"/>
              </a:ext>
              <a:ext uri="{C183D7F6-B498-43B3-948B-1728B52AA6E4}">
                <adec:decorative xmlns:adec="http://schemas.microsoft.com/office/drawing/2017/decorative" val="1"/>
              </a:ext>
            </a:extLst>
          </p:cNvPr>
          <p:cNvSpPr/>
          <p:nvPr>
            <p:custDataLst>
              <p:tags r:id="rId834"/>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6639F036-CFD3-4736-B333-3BE46C03E201}"/>
              </a:ext>
              <a:ext uri="{C183D7F6-B498-43B3-948B-1728B52AA6E4}">
                <adec:decorative xmlns:adec="http://schemas.microsoft.com/office/drawing/2017/decorative" val="1"/>
              </a:ext>
            </a:extLst>
          </p:cNvPr>
          <p:cNvSpPr/>
          <p:nvPr>
            <p:custDataLst>
              <p:tags r:id="rId835"/>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4D47BB5A-4B90-4DE7-83D4-37E15FB38FD9}"/>
              </a:ext>
              <a:ext uri="{C183D7F6-B498-43B3-948B-1728B52AA6E4}">
                <adec:decorative xmlns:adec="http://schemas.microsoft.com/office/drawing/2017/decorative" val="1"/>
              </a:ext>
            </a:extLst>
          </p:cNvPr>
          <p:cNvSpPr/>
          <p:nvPr>
            <p:custDataLst>
              <p:tags r:id="rId836"/>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27B38DBE-70A9-47F8-B295-BAAB76EFD485}"/>
              </a:ext>
              <a:ext uri="{C183D7F6-B498-43B3-948B-1728B52AA6E4}">
                <adec:decorative xmlns:adec="http://schemas.microsoft.com/office/drawing/2017/decorative" val="1"/>
              </a:ext>
            </a:extLst>
          </p:cNvPr>
          <p:cNvSpPr/>
          <p:nvPr>
            <p:custDataLst>
              <p:tags r:id="rId837"/>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05AB9D45-F1DD-4281-A003-D7B9DB720D9E}"/>
              </a:ext>
              <a:ext uri="{C183D7F6-B498-43B3-948B-1728B52AA6E4}">
                <adec:decorative xmlns:adec="http://schemas.microsoft.com/office/drawing/2017/decorative" val="1"/>
              </a:ext>
            </a:extLst>
          </p:cNvPr>
          <p:cNvSpPr/>
          <p:nvPr>
            <p:custDataLst>
              <p:tags r:id="rId838"/>
            </p:custDataLst>
          </p:nvPr>
        </p:nvSpPr>
        <p:spPr>
          <a:xfrm>
            <a:off x="9156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D3A3DCDF-E727-495D-A8C6-DB67BC168F4E}"/>
              </a:ext>
              <a:ext uri="{C183D7F6-B498-43B3-948B-1728B52AA6E4}">
                <adec:decorative xmlns:adec="http://schemas.microsoft.com/office/drawing/2017/decorative" val="1"/>
              </a:ext>
            </a:extLst>
          </p:cNvPr>
          <p:cNvSpPr/>
          <p:nvPr>
            <p:custDataLst>
              <p:tags r:id="rId839"/>
            </p:custDataLst>
          </p:nvPr>
        </p:nvSpPr>
        <p:spPr>
          <a:xfrm>
            <a:off x="9245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76DB0FCC-7D36-4992-9B68-91E068AA73D2}"/>
              </a:ext>
              <a:ext uri="{C183D7F6-B498-43B3-948B-1728B52AA6E4}">
                <adec:decorative xmlns:adec="http://schemas.microsoft.com/office/drawing/2017/decorative" val="1"/>
              </a:ext>
            </a:extLst>
          </p:cNvPr>
          <p:cNvSpPr/>
          <p:nvPr>
            <p:custDataLst>
              <p:tags r:id="rId840"/>
            </p:custDataLst>
          </p:nvPr>
        </p:nvSpPr>
        <p:spPr>
          <a:xfrm>
            <a:off x="9334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5B158744-AA7C-4BAD-A39B-135B8B777A1A}"/>
              </a:ext>
              <a:ext uri="{C183D7F6-B498-43B3-948B-1728B52AA6E4}">
                <adec:decorative xmlns:adec="http://schemas.microsoft.com/office/drawing/2017/decorative" val="1"/>
              </a:ext>
            </a:extLst>
          </p:cNvPr>
          <p:cNvSpPr/>
          <p:nvPr>
            <p:custDataLst>
              <p:tags r:id="rId841"/>
            </p:custDataLst>
          </p:nvPr>
        </p:nvSpPr>
        <p:spPr>
          <a:xfrm>
            <a:off x="9423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1628BDEE-C3BA-4EBD-B94A-960A05119D42}"/>
              </a:ext>
              <a:ext uri="{C183D7F6-B498-43B3-948B-1728B52AA6E4}">
                <adec:decorative xmlns:adec="http://schemas.microsoft.com/office/drawing/2017/decorative" val="1"/>
              </a:ext>
            </a:extLst>
          </p:cNvPr>
          <p:cNvSpPr/>
          <p:nvPr>
            <p:custDataLst>
              <p:tags r:id="rId842"/>
            </p:custDataLst>
          </p:nvPr>
        </p:nvSpPr>
        <p:spPr>
          <a:xfrm>
            <a:off x="9512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3" name="Rectangle 842">
            <a:extLst>
              <a:ext uri="{FF2B5EF4-FFF2-40B4-BE49-F238E27FC236}">
                <a16:creationId xmlns:a16="http://schemas.microsoft.com/office/drawing/2014/main" id="{D6E86060-51D8-4683-B3FC-DE75DB1F7BF1}"/>
              </a:ext>
              <a:ext uri="{C183D7F6-B498-43B3-948B-1728B52AA6E4}">
                <adec:decorative xmlns:adec="http://schemas.microsoft.com/office/drawing/2017/decorative" val="1"/>
              </a:ext>
            </a:extLst>
          </p:cNvPr>
          <p:cNvSpPr/>
          <p:nvPr>
            <p:custDataLst>
              <p:tags r:id="rId843"/>
            </p:custDataLst>
          </p:nvPr>
        </p:nvSpPr>
        <p:spPr>
          <a:xfrm>
            <a:off x="9601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4" name="Rectangle 843">
            <a:extLst>
              <a:ext uri="{FF2B5EF4-FFF2-40B4-BE49-F238E27FC236}">
                <a16:creationId xmlns:a16="http://schemas.microsoft.com/office/drawing/2014/main" id="{A83CAD0A-6EC1-4250-B3D3-B67A55CA6980}"/>
              </a:ext>
              <a:ext uri="{C183D7F6-B498-43B3-948B-1728B52AA6E4}">
                <adec:decorative xmlns:adec="http://schemas.microsoft.com/office/drawing/2017/decorative" val="1"/>
              </a:ext>
            </a:extLst>
          </p:cNvPr>
          <p:cNvSpPr/>
          <p:nvPr>
            <p:custDataLst>
              <p:tags r:id="rId844"/>
            </p:custDataLst>
          </p:nvPr>
        </p:nvSpPr>
        <p:spPr>
          <a:xfrm>
            <a:off x="9690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5" name="Rectangle 844">
            <a:extLst>
              <a:ext uri="{FF2B5EF4-FFF2-40B4-BE49-F238E27FC236}">
                <a16:creationId xmlns:a16="http://schemas.microsoft.com/office/drawing/2014/main" id="{CCEF4F53-B88A-47A4-8185-914F31751E59}"/>
              </a:ext>
              <a:ext uri="{C183D7F6-B498-43B3-948B-1728B52AA6E4}">
                <adec:decorative xmlns:adec="http://schemas.microsoft.com/office/drawing/2017/decorative" val="1"/>
              </a:ext>
            </a:extLst>
          </p:cNvPr>
          <p:cNvSpPr/>
          <p:nvPr>
            <p:custDataLst>
              <p:tags r:id="rId845"/>
            </p:custDataLst>
          </p:nvPr>
        </p:nvSpPr>
        <p:spPr>
          <a:xfrm>
            <a:off x="9779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6" name="Rectangle 845">
            <a:extLst>
              <a:ext uri="{FF2B5EF4-FFF2-40B4-BE49-F238E27FC236}">
                <a16:creationId xmlns:a16="http://schemas.microsoft.com/office/drawing/2014/main" id="{A6967615-228E-4C9E-9621-9C7ED9150F71}"/>
              </a:ext>
              <a:ext uri="{C183D7F6-B498-43B3-948B-1728B52AA6E4}">
                <adec:decorative xmlns:adec="http://schemas.microsoft.com/office/drawing/2017/decorative" val="1"/>
              </a:ext>
            </a:extLst>
          </p:cNvPr>
          <p:cNvSpPr/>
          <p:nvPr>
            <p:custDataLst>
              <p:tags r:id="rId846"/>
            </p:custDataLst>
          </p:nvPr>
        </p:nvSpPr>
        <p:spPr>
          <a:xfrm>
            <a:off x="98679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7" name="Rectangle 846">
            <a:extLst>
              <a:ext uri="{FF2B5EF4-FFF2-40B4-BE49-F238E27FC236}">
                <a16:creationId xmlns:a16="http://schemas.microsoft.com/office/drawing/2014/main" id="{3C3A7B53-B6CB-4C42-AADF-5D9FE80B4BC9}"/>
              </a:ext>
              <a:ext uri="{C183D7F6-B498-43B3-948B-1728B52AA6E4}">
                <adec:decorative xmlns:adec="http://schemas.microsoft.com/office/drawing/2017/decorative" val="1"/>
              </a:ext>
            </a:extLst>
          </p:cNvPr>
          <p:cNvSpPr/>
          <p:nvPr>
            <p:custDataLst>
              <p:tags r:id="rId847"/>
            </p:custDataLst>
          </p:nvPr>
        </p:nvSpPr>
        <p:spPr>
          <a:xfrm>
            <a:off x="9956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8" name="Rectangle 847">
            <a:extLst>
              <a:ext uri="{FF2B5EF4-FFF2-40B4-BE49-F238E27FC236}">
                <a16:creationId xmlns:a16="http://schemas.microsoft.com/office/drawing/2014/main" id="{95D1E592-F553-4E2B-A257-CAAA0FB95B19}"/>
              </a:ext>
              <a:ext uri="{C183D7F6-B498-43B3-948B-1728B52AA6E4}">
                <adec:decorative xmlns:adec="http://schemas.microsoft.com/office/drawing/2017/decorative" val="1"/>
              </a:ext>
            </a:extLst>
          </p:cNvPr>
          <p:cNvSpPr/>
          <p:nvPr>
            <p:custDataLst>
              <p:tags r:id="rId848"/>
            </p:custDataLst>
          </p:nvPr>
        </p:nvSpPr>
        <p:spPr>
          <a:xfrm>
            <a:off x="10045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9" name="Rectangle 848">
            <a:extLst>
              <a:ext uri="{FF2B5EF4-FFF2-40B4-BE49-F238E27FC236}">
                <a16:creationId xmlns:a16="http://schemas.microsoft.com/office/drawing/2014/main" id="{0FA16C7A-7F80-4221-9DB4-9524A0BB7BAA}"/>
              </a:ext>
              <a:ext uri="{C183D7F6-B498-43B3-948B-1728B52AA6E4}">
                <adec:decorative xmlns:adec="http://schemas.microsoft.com/office/drawing/2017/decorative" val="1"/>
              </a:ext>
            </a:extLst>
          </p:cNvPr>
          <p:cNvSpPr/>
          <p:nvPr>
            <p:custDataLst>
              <p:tags r:id="rId849"/>
            </p:custDataLst>
          </p:nvPr>
        </p:nvSpPr>
        <p:spPr>
          <a:xfrm>
            <a:off x="10134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0" name="Rectangle 849">
            <a:extLst>
              <a:ext uri="{FF2B5EF4-FFF2-40B4-BE49-F238E27FC236}">
                <a16:creationId xmlns:a16="http://schemas.microsoft.com/office/drawing/2014/main" id="{9401DAB3-7EFC-47E8-8DA6-75D910F7EB6E}"/>
              </a:ext>
              <a:ext uri="{C183D7F6-B498-43B3-948B-1728B52AA6E4}">
                <adec:decorative xmlns:adec="http://schemas.microsoft.com/office/drawing/2017/decorative" val="1"/>
              </a:ext>
            </a:extLst>
          </p:cNvPr>
          <p:cNvSpPr/>
          <p:nvPr>
            <p:custDataLst>
              <p:tags r:id="rId850"/>
            </p:custDataLst>
          </p:nvPr>
        </p:nvSpPr>
        <p:spPr>
          <a:xfrm>
            <a:off x="10223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1" name="Rectangle 850">
            <a:extLst>
              <a:ext uri="{FF2B5EF4-FFF2-40B4-BE49-F238E27FC236}">
                <a16:creationId xmlns:a16="http://schemas.microsoft.com/office/drawing/2014/main" id="{C1344DC0-F9B8-4D63-8D0C-1485EFD5EEC3}"/>
              </a:ext>
              <a:ext uri="{C183D7F6-B498-43B3-948B-1728B52AA6E4}">
                <adec:decorative xmlns:adec="http://schemas.microsoft.com/office/drawing/2017/decorative" val="1"/>
              </a:ext>
            </a:extLst>
          </p:cNvPr>
          <p:cNvSpPr/>
          <p:nvPr>
            <p:custDataLst>
              <p:tags r:id="rId851"/>
            </p:custDataLst>
          </p:nvPr>
        </p:nvSpPr>
        <p:spPr>
          <a:xfrm>
            <a:off x="10312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2" name="Rectangle 851">
            <a:extLst>
              <a:ext uri="{FF2B5EF4-FFF2-40B4-BE49-F238E27FC236}">
                <a16:creationId xmlns:a16="http://schemas.microsoft.com/office/drawing/2014/main" id="{0B9805FD-3469-45A9-BF29-65B1E6E7A8CF}"/>
              </a:ext>
              <a:ext uri="{C183D7F6-B498-43B3-948B-1728B52AA6E4}">
                <adec:decorative xmlns:adec="http://schemas.microsoft.com/office/drawing/2017/decorative" val="1"/>
              </a:ext>
            </a:extLst>
          </p:cNvPr>
          <p:cNvSpPr/>
          <p:nvPr>
            <p:custDataLst>
              <p:tags r:id="rId852"/>
            </p:custDataLst>
          </p:nvPr>
        </p:nvSpPr>
        <p:spPr>
          <a:xfrm>
            <a:off x="10401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3" name="Rectangle 852">
            <a:extLst>
              <a:ext uri="{FF2B5EF4-FFF2-40B4-BE49-F238E27FC236}">
                <a16:creationId xmlns:a16="http://schemas.microsoft.com/office/drawing/2014/main" id="{C5B21430-2599-49BE-8723-5FEC69498ED2}"/>
              </a:ext>
              <a:ext uri="{C183D7F6-B498-43B3-948B-1728B52AA6E4}">
                <adec:decorative xmlns:adec="http://schemas.microsoft.com/office/drawing/2017/decorative" val="1"/>
              </a:ext>
            </a:extLst>
          </p:cNvPr>
          <p:cNvSpPr/>
          <p:nvPr>
            <p:custDataLst>
              <p:tags r:id="rId853"/>
            </p:custDataLst>
          </p:nvPr>
        </p:nvSpPr>
        <p:spPr>
          <a:xfrm>
            <a:off x="10490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4" name="Rectangle 853">
            <a:extLst>
              <a:ext uri="{FF2B5EF4-FFF2-40B4-BE49-F238E27FC236}">
                <a16:creationId xmlns:a16="http://schemas.microsoft.com/office/drawing/2014/main" id="{4BCD3E5E-AF0C-4D1C-AA12-DA03CEAAB1D2}"/>
              </a:ext>
              <a:ext uri="{C183D7F6-B498-43B3-948B-1728B52AA6E4}">
                <adec:decorative xmlns:adec="http://schemas.microsoft.com/office/drawing/2017/decorative" val="1"/>
              </a:ext>
            </a:extLst>
          </p:cNvPr>
          <p:cNvSpPr/>
          <p:nvPr>
            <p:custDataLst>
              <p:tags r:id="rId854"/>
            </p:custDataLst>
          </p:nvPr>
        </p:nvSpPr>
        <p:spPr>
          <a:xfrm>
            <a:off x="10579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5" name="Rectangle 854">
            <a:extLst>
              <a:ext uri="{FF2B5EF4-FFF2-40B4-BE49-F238E27FC236}">
                <a16:creationId xmlns:a16="http://schemas.microsoft.com/office/drawing/2014/main" id="{612D62D7-D11E-4604-A043-FD369D3A4B48}"/>
              </a:ext>
              <a:ext uri="{C183D7F6-B498-43B3-948B-1728B52AA6E4}">
                <adec:decorative xmlns:adec="http://schemas.microsoft.com/office/drawing/2017/decorative" val="1"/>
              </a:ext>
            </a:extLst>
          </p:cNvPr>
          <p:cNvSpPr/>
          <p:nvPr>
            <p:custDataLst>
              <p:tags r:id="rId855"/>
            </p:custDataLst>
          </p:nvPr>
        </p:nvSpPr>
        <p:spPr>
          <a:xfrm>
            <a:off x="10668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6" name="Rectangle 855">
            <a:extLst>
              <a:ext uri="{FF2B5EF4-FFF2-40B4-BE49-F238E27FC236}">
                <a16:creationId xmlns:a16="http://schemas.microsoft.com/office/drawing/2014/main" id="{FBE0D90F-7E45-4014-B434-3F14A308458F}"/>
              </a:ext>
              <a:ext uri="{C183D7F6-B498-43B3-948B-1728B52AA6E4}">
                <adec:decorative xmlns:adec="http://schemas.microsoft.com/office/drawing/2017/decorative" val="1"/>
              </a:ext>
            </a:extLst>
          </p:cNvPr>
          <p:cNvSpPr/>
          <p:nvPr>
            <p:custDataLst>
              <p:tags r:id="rId856"/>
            </p:custDataLst>
          </p:nvPr>
        </p:nvSpPr>
        <p:spPr>
          <a:xfrm>
            <a:off x="10756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56784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dirty="0"/>
              <a:t>Lecture 4 Computer Systems Fundamentals</a:t>
            </a:r>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260571"/>
            <a:ext cx="10898969"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[1]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[2]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altLang="en-US" sz="2000" dirty="0">
                <a:latin typeface="+mn-lt"/>
              </a:rPr>
              <a:t>[3] W. Stallings, Operating Systems: Internals and Design Principles, 9th ed. Harlow, UK: Pearson Education, 2017.</a:t>
            </a:r>
            <a:br>
              <a:rPr kumimoji="0" lang="en-US" altLang="en-US" sz="2000" b="0" u="none" strike="noStrike" cap="none" normalizeH="0" baseline="0" dirty="0">
                <a:ln>
                  <a:noFill/>
                </a:ln>
                <a:solidFill>
                  <a:schemeClr val="tx1"/>
                </a:solidFill>
                <a:effectLst/>
                <a:latin typeface="+mn-lt"/>
              </a:rPr>
            </a:br>
            <a:r>
              <a:rPr lang="en-GB" sz="2000" b="1"/>
              <a:t>[4]</a:t>
            </a:r>
            <a:r>
              <a:rPr lang="en-GB" sz="200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42</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4/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VEVOX.PREBRANDED" val="X"/>
  <p:tag name="VEVOX.QR.DIMENSIONS" val="29"/>
  <p:tag name="VEVOX.INSTRUCTIONS.V2" val="193142327"/>
</p:tagLst>
</file>

<file path=ppt/tags/tag16.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8.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19.xml><?xml version="1.0" encoding="utf-8"?>
<p:tagLst xmlns:a="http://schemas.openxmlformats.org/drawingml/2006/main" xmlns:r="http://schemas.openxmlformats.org/officeDocument/2006/relationships" xmlns:p="http://schemas.openxmlformats.org/presentationml/2006/main">
  <p:tag name="VEVOX.QR.CHECKERBOARD" val="x"/>
</p:tagLst>
</file>

<file path=ppt/tags/tag20.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21.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22.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23.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28.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29.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30.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34.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38.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39.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40.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41.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46.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47.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48.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49.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50.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55.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56.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57.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58.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3.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64.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65.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69.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73.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77.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81.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82.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83.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84.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85.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88.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89.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90.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94.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98.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99.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100.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101.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102.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106.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107.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108.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112.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16.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17.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18.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19.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20.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24.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25.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26.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27.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28.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33.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34.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35.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36.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37.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38.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42.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43.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44.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48.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52.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56.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60.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61.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62.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63.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64.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65.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66.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67.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68.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69.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70.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71.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72.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73.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74.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75.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76.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77.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78.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79.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80.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81.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82.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83.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84.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85.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86.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87.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88.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89.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90.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91.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92.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93.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94.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95.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96.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97.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98.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99.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200.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201.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202.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203.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204.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205.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206.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207.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208.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209.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210.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211.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212.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213.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214.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215.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216.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217.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218.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219.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220.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221.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222.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223.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224.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225.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226.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227.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228.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229.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230.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231.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232.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233.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234.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235.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236.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237.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238.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239.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240.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241.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242.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243.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244.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245.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246.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247.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248.xml><?xml version="1.0" encoding="utf-8"?>
<p:tagLst xmlns:a="http://schemas.openxmlformats.org/drawingml/2006/main" xmlns:r="http://schemas.openxmlformats.org/officeDocument/2006/relationships" xmlns:p="http://schemas.openxmlformats.org/presentationml/2006/main">
  <p:tag name="VEVOX.QRDOT" val="(18,7)"/>
  <p:tag name="VEVOX.ACCESSIBILITY.DECORATIVE" val="1"/>
</p:tagLst>
</file>

<file path=ppt/tags/tag249.xml><?xml version="1.0" encoding="utf-8"?>
<p:tagLst xmlns:a="http://schemas.openxmlformats.org/drawingml/2006/main" xmlns:r="http://schemas.openxmlformats.org/officeDocument/2006/relationships" xmlns:p="http://schemas.openxmlformats.org/presentationml/2006/main">
  <p:tag name="VEVOX.QRDOT" val="(19,7)"/>
  <p:tag name="VEVOX.ACCESSIBILITY.DECORATIVE" val="1"/>
</p:tagLst>
</file>

<file path=ppt/tags/tag250.xml><?xml version="1.0" encoding="utf-8"?>
<p:tagLst xmlns:a="http://schemas.openxmlformats.org/drawingml/2006/main" xmlns:r="http://schemas.openxmlformats.org/officeDocument/2006/relationships" xmlns:p="http://schemas.openxmlformats.org/presentationml/2006/main">
  <p:tag name="VEVOX.QRDOT" val="(20,7)"/>
  <p:tag name="VEVOX.ACCESSIBILITY.DECORATIVE" val="1"/>
</p:tagLst>
</file>

<file path=ppt/tags/tag251.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252.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253.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254.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255.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256.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257.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258.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259.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260.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261.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262.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263.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264.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265.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266.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267.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268.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269.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270.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271.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272.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273.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274.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275.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276.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277.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278.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279.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280.xml><?xml version="1.0" encoding="utf-8"?>
<p:tagLst xmlns:a="http://schemas.openxmlformats.org/drawingml/2006/main" xmlns:r="http://schemas.openxmlformats.org/officeDocument/2006/relationships" xmlns:p="http://schemas.openxmlformats.org/presentationml/2006/main">
  <p:tag name="VEVOX.QRDOT" val="(28,8)"/>
  <p:tag name="VEVOX.ACCESSIBILITY.DECORATIVE" val="1"/>
</p:tagLst>
</file>

<file path=ppt/tags/tag281.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282.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283.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284.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285.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286.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287.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288.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289.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290.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291.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292.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293.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294.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295.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296.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297.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298.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299.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300.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301.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302.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303.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304.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305.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306.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307.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308.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309.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310.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311.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312.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313.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314.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315.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316.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317.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318.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319.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320.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321.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322.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323.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324.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325.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326.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327.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328.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329.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330.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331.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332.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333.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334.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335.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336.xml><?xml version="1.0" encoding="utf-8"?>
<p:tagLst xmlns:a="http://schemas.openxmlformats.org/drawingml/2006/main" xmlns:r="http://schemas.openxmlformats.org/officeDocument/2006/relationships" xmlns:p="http://schemas.openxmlformats.org/presentationml/2006/main">
  <p:tag name="VEVOX.QRDOT" val="(25,10)"/>
  <p:tag name="VEVOX.ACCESSIBILITY.DECORATIVE" val="1"/>
</p:tagLst>
</file>

<file path=ppt/tags/tag337.xml><?xml version="1.0" encoding="utf-8"?>
<p:tagLst xmlns:a="http://schemas.openxmlformats.org/drawingml/2006/main" xmlns:r="http://schemas.openxmlformats.org/officeDocument/2006/relationships" xmlns:p="http://schemas.openxmlformats.org/presentationml/2006/main">
  <p:tag name="VEVOX.QRDOT" val="(26,10)"/>
  <p:tag name="VEVOX.ACCESSIBILITY.DECORATIVE" val="1"/>
</p:tagLst>
</file>

<file path=ppt/tags/tag338.xml><?xml version="1.0" encoding="utf-8"?>
<p:tagLst xmlns:a="http://schemas.openxmlformats.org/drawingml/2006/main" xmlns:r="http://schemas.openxmlformats.org/officeDocument/2006/relationships" xmlns:p="http://schemas.openxmlformats.org/presentationml/2006/main">
  <p:tag name="VEVOX.QRDOT" val="(27,10)"/>
  <p:tag name="VEVOX.ACCESSIBILITY.DECORATIVE" val="1"/>
</p:tagLst>
</file>

<file path=ppt/tags/tag339.xml><?xml version="1.0" encoding="utf-8"?>
<p:tagLst xmlns:a="http://schemas.openxmlformats.org/drawingml/2006/main" xmlns:r="http://schemas.openxmlformats.org/officeDocument/2006/relationships" xmlns:p="http://schemas.openxmlformats.org/presentationml/2006/main">
  <p:tag name="VEVOX.QRDOT" val="(28,10)"/>
  <p:tag name="VEVOX.ACCESSIBILITY.DECORATIVE" val="1"/>
</p:tagLst>
</file>

<file path=ppt/tags/tag340.xml><?xml version="1.0" encoding="utf-8"?>
<p:tagLst xmlns:a="http://schemas.openxmlformats.org/drawingml/2006/main" xmlns:r="http://schemas.openxmlformats.org/officeDocument/2006/relationships" xmlns:p="http://schemas.openxmlformats.org/presentationml/2006/main">
  <p:tag name="VEVOX.QRDOT" val="(29,10)"/>
  <p:tag name="VEVOX.ACCESSIBILITY.DECORATIVE" val="1"/>
</p:tagLst>
</file>

<file path=ppt/tags/tag341.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342.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343.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344.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345.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346.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347.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348.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349.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350.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351.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352.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353.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354.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355.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356.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357.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358.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359.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360.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361.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362.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363.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364.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365.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366.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367.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368.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369.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370.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371.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372.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373.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374.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375.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376.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377.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378.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379.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380.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381.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382.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383.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384.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385.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386.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387.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388.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389.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390.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391.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392.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393.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394.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395.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396.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397.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398.xml><?xml version="1.0" encoding="utf-8"?>
<p:tagLst xmlns:a="http://schemas.openxmlformats.org/drawingml/2006/main" xmlns:r="http://schemas.openxmlformats.org/officeDocument/2006/relationships" xmlns:p="http://schemas.openxmlformats.org/presentationml/2006/main">
  <p:tag name="VEVOX.QRDOT" val="(28,12)"/>
  <p:tag name="VEVOX.ACCESSIBILITY.DECORATIVE" val="1"/>
</p:tagLst>
</file>

<file path=ppt/tags/tag399.xml><?xml version="1.0" encoding="utf-8"?>
<p:tagLst xmlns:a="http://schemas.openxmlformats.org/drawingml/2006/main" xmlns:r="http://schemas.openxmlformats.org/officeDocument/2006/relationships" xmlns:p="http://schemas.openxmlformats.org/presentationml/2006/main">
  <p:tag name="VEVOX.QRDOT" val="(29,12)"/>
  <p:tag name="VEVOX.ACCESSIBILITY.DECORATIVE" val="1"/>
</p:tagLst>
</file>

<file path=ppt/tags/tag400.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401.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402.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403.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404.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405.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406.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407.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408.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409.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410.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411.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412.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413.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414.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415.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416.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417.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418.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419.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420.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421.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422.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423.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424.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425.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426.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427.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428.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429.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430.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431.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432.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433.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434.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435.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436.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437.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438.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439.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440.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441.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442.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443.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444.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445.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446.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447.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448.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449.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450.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451.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452.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453.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454.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455.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456.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457.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458.xml><?xml version="1.0" encoding="utf-8"?>
<p:tagLst xmlns:a="http://schemas.openxmlformats.org/drawingml/2006/main" xmlns:r="http://schemas.openxmlformats.org/officeDocument/2006/relationships" xmlns:p="http://schemas.openxmlformats.org/presentationml/2006/main">
  <p:tag name="VEVOX.QRDOT" val="(28,14)"/>
  <p:tag name="VEVOX.ACCESSIBILITY.DECORATIVE" val="1"/>
</p:tagLst>
</file>

<file path=ppt/tags/tag459.xml><?xml version="1.0" encoding="utf-8"?>
<p:tagLst xmlns:a="http://schemas.openxmlformats.org/drawingml/2006/main" xmlns:r="http://schemas.openxmlformats.org/officeDocument/2006/relationships" xmlns:p="http://schemas.openxmlformats.org/presentationml/2006/main">
  <p:tag name="VEVOX.QRDOT" val="(29,14)"/>
  <p:tag name="VEVOX.ACCESSIBILITY.DECORATIVE" val="1"/>
</p:tagLst>
</file>

<file path=ppt/tags/tag460.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461.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462.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463.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464.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465.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466.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467.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468.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469.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470.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471.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472.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473.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474.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475.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476.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477.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478.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479.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480.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481.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482.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483.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484.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485.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486.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487.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488.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489.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490.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491.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492.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493.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494.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495.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496.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497.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498.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499.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500.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501.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502.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503.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504.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505.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506.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507.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508.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509.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510.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511.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512.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513.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514.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515.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516.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517.xml><?xml version="1.0" encoding="utf-8"?>
<p:tagLst xmlns:a="http://schemas.openxmlformats.org/drawingml/2006/main" xmlns:r="http://schemas.openxmlformats.org/officeDocument/2006/relationships" xmlns:p="http://schemas.openxmlformats.org/presentationml/2006/main">
  <p:tag name="VEVOX.QRDOT" val="(28,16)"/>
  <p:tag name="VEVOX.ACCESSIBILITY.DECORATIVE" val="1"/>
</p:tagLst>
</file>

<file path=ppt/tags/tag518.xml><?xml version="1.0" encoding="utf-8"?>
<p:tagLst xmlns:a="http://schemas.openxmlformats.org/drawingml/2006/main" xmlns:r="http://schemas.openxmlformats.org/officeDocument/2006/relationships" xmlns:p="http://schemas.openxmlformats.org/presentationml/2006/main">
  <p:tag name="VEVOX.QRDOT" val="(29,16)"/>
  <p:tag name="VEVOX.ACCESSIBILITY.DECORATIVE" val="1"/>
</p:tagLst>
</file>

<file path=ppt/tags/tag519.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520.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521.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522.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523.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524.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525.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526.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527.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528.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529.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530.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531.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532.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533.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534.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535.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536.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537.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538.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539.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540.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541.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542.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543.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544.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545.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546.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547.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548.xml><?xml version="1.0" encoding="utf-8"?>
<p:tagLst xmlns:a="http://schemas.openxmlformats.org/drawingml/2006/main" xmlns:r="http://schemas.openxmlformats.org/officeDocument/2006/relationships" xmlns:p="http://schemas.openxmlformats.org/presentationml/2006/main">
  <p:tag name="VEVOX.QRDOT" val="(29,17)"/>
  <p:tag name="VEVOX.ACCESSIBILITY.DECORATIVE" val="1"/>
</p:tagLst>
</file>

<file path=ppt/tags/tag549.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550.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551.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552.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553.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554.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555.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556.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557.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558.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559.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560.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561.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562.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563.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564.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565.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566.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567.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568.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569.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570.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571.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572.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573.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574.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575.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576.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577.xml><?xml version="1.0" encoding="utf-8"?>
<p:tagLst xmlns:a="http://schemas.openxmlformats.org/drawingml/2006/main" xmlns:r="http://schemas.openxmlformats.org/officeDocument/2006/relationships" xmlns:p="http://schemas.openxmlformats.org/presentationml/2006/main">
  <p:tag name="VEVOX.QRDOT" val="(28,18)"/>
  <p:tag name="VEVOX.ACCESSIBILITY.DECORATIVE" val="1"/>
</p:tagLst>
</file>

<file path=ppt/tags/tag578.xml><?xml version="1.0" encoding="utf-8"?>
<p:tagLst xmlns:a="http://schemas.openxmlformats.org/drawingml/2006/main" xmlns:r="http://schemas.openxmlformats.org/officeDocument/2006/relationships" xmlns:p="http://schemas.openxmlformats.org/presentationml/2006/main">
  <p:tag name="VEVOX.QRDOT" val="(29,18)"/>
  <p:tag name="VEVOX.ACCESSIBILITY.DECORATIVE" val="1"/>
</p:tagLst>
</file>

<file path=ppt/tags/tag579.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580.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581.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582.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583.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584.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585.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586.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587.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588.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589.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590.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591.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592.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593.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594.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595.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596.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597.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598.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599.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600.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601.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602.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603.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604.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605.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606.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607.xml><?xml version="1.0" encoding="utf-8"?>
<p:tagLst xmlns:a="http://schemas.openxmlformats.org/drawingml/2006/main" xmlns:r="http://schemas.openxmlformats.org/officeDocument/2006/relationships" xmlns:p="http://schemas.openxmlformats.org/presentationml/2006/main">
  <p:tag name="VEVOX.QRDOT" val="(28,19)"/>
  <p:tag name="VEVOX.ACCESSIBILITY.DECORATIVE" val="1"/>
</p:tagLst>
</file>

<file path=ppt/tags/tag608.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609.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610.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611.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612.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613.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614.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615.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616.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617.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618.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619.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620.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621.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622.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623.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624.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625.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626.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627.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628.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629.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630.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631.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632.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633.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634.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635.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36.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637.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638.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639.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640.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641.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642.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643.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644.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645.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646.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647.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648.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649.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650.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651.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652.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653.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654.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655.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656.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657.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658.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659.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660.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661.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662.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663.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664.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665.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666.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667.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668.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669.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670.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671.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672.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673.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674.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675.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676.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677.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678.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679.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680.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681.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682.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683.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684.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685.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686.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687.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688.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689.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690.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691.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692.xml><?xml version="1.0" encoding="utf-8"?>
<p:tagLst xmlns:a="http://schemas.openxmlformats.org/drawingml/2006/main" xmlns:r="http://schemas.openxmlformats.org/officeDocument/2006/relationships" xmlns:p="http://schemas.openxmlformats.org/presentationml/2006/main">
  <p:tag name="VEVOX.QRDOT" val="(28,22)"/>
  <p:tag name="VEVOX.ACCESSIBILITY.DECORATIVE" val="1"/>
</p:tagLst>
</file>

<file path=ppt/tags/tag693.xml><?xml version="1.0" encoding="utf-8"?>
<p:tagLst xmlns:a="http://schemas.openxmlformats.org/drawingml/2006/main" xmlns:r="http://schemas.openxmlformats.org/officeDocument/2006/relationships" xmlns:p="http://schemas.openxmlformats.org/presentationml/2006/main">
  <p:tag name="VEVOX.QRDOT" val="(29,22)"/>
  <p:tag name="VEVOX.ACCESSIBILITY.DECORATIVE" val="1"/>
</p:tagLst>
</file>

<file path=ppt/tags/tag694.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695.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696.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697.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698.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699.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700.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701.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702.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703.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704.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705.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706.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707.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708.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709.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710.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711.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712.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713.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714.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715.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716.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717.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718.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719.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720.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721.xml><?xml version="1.0" encoding="utf-8"?>
<p:tagLst xmlns:a="http://schemas.openxmlformats.org/drawingml/2006/main" xmlns:r="http://schemas.openxmlformats.org/officeDocument/2006/relationships" xmlns:p="http://schemas.openxmlformats.org/presentationml/2006/main">
  <p:tag name="VEVOX.QRDOT" val="(27,23)"/>
  <p:tag name="VEVOX.ACCESSIBILITY.DECORATIVE" val="1"/>
</p:tagLst>
</file>

<file path=ppt/tags/tag722.xml><?xml version="1.0" encoding="utf-8"?>
<p:tagLst xmlns:a="http://schemas.openxmlformats.org/drawingml/2006/main" xmlns:r="http://schemas.openxmlformats.org/officeDocument/2006/relationships" xmlns:p="http://schemas.openxmlformats.org/presentationml/2006/main">
  <p:tag name="VEVOX.QRDOT" val="(28,23)"/>
  <p:tag name="VEVOX.ACCESSIBILITY.DECORATIVE" val="1"/>
</p:tagLst>
</file>

<file path=ppt/tags/tag723.xml><?xml version="1.0" encoding="utf-8"?>
<p:tagLst xmlns:a="http://schemas.openxmlformats.org/drawingml/2006/main" xmlns:r="http://schemas.openxmlformats.org/officeDocument/2006/relationships" xmlns:p="http://schemas.openxmlformats.org/presentationml/2006/main">
  <p:tag name="VEVOX.QRDOT" val="(29,23)"/>
  <p:tag name="VEVOX.ACCESSIBILITY.DECORATIVE" val="1"/>
</p:tagLst>
</file>

<file path=ppt/tags/tag724.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725.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726.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727.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728.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729.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730.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731.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732.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733.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734.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735.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736.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737.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738.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739.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740.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741.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742.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743.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744.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745.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746.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747.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748.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749.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750.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751.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752.xml><?xml version="1.0" encoding="utf-8"?>
<p:tagLst xmlns:a="http://schemas.openxmlformats.org/drawingml/2006/main" xmlns:r="http://schemas.openxmlformats.org/officeDocument/2006/relationships" xmlns:p="http://schemas.openxmlformats.org/presentationml/2006/main">
  <p:tag name="VEVOX.QRDOT" val="(28,24)"/>
  <p:tag name="VEVOX.ACCESSIBILITY.DECORATIVE" val="1"/>
</p:tagLst>
</file>

<file path=ppt/tags/tag753.xml><?xml version="1.0" encoding="utf-8"?>
<p:tagLst xmlns:a="http://schemas.openxmlformats.org/drawingml/2006/main" xmlns:r="http://schemas.openxmlformats.org/officeDocument/2006/relationships" xmlns:p="http://schemas.openxmlformats.org/presentationml/2006/main">
  <p:tag name="VEVOX.QRDOT" val="(29,24)"/>
  <p:tag name="VEVOX.ACCESSIBILITY.DECORATIVE" val="1"/>
</p:tagLst>
</file>

<file path=ppt/tags/tag754.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755.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756.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757.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758.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759.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760.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761.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762.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763.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764.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765.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766.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767.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768.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769.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770.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771.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772.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773.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774.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775.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776.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777.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778.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779.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780.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781.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782.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783.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784.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785.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786.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787.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788.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789.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790.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791.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792.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793.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794.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795.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796.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797.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798.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799.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800.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801.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802.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803.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804.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805.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806.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807.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808.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809.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810.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811.xml><?xml version="1.0" encoding="utf-8"?>
<p:tagLst xmlns:a="http://schemas.openxmlformats.org/drawingml/2006/main" xmlns:r="http://schemas.openxmlformats.org/officeDocument/2006/relationships" xmlns:p="http://schemas.openxmlformats.org/presentationml/2006/main">
  <p:tag name="VEVOX.QRDOT" val="(29,26)"/>
  <p:tag name="VEVOX.ACCESSIBILITY.DECORATIVE" val="1"/>
</p:tagLst>
</file>

<file path=ppt/tags/tag812.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813.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814.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815.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816.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817.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818.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819.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820.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821.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822.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823.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824.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825.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826.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827.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828.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829.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830.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831.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832.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833.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834.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835.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836.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837.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838.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839.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840.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841.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842.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843.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844.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845.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846.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847.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848.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849.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850.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851.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852.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853.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854.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855.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856.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857.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858.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859.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860.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861.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862.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863.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864.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865.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866.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867.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868.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ags/tag869.xml><?xml version="1.0" encoding="utf-8"?>
<p:tagLst xmlns:a="http://schemas.openxmlformats.org/drawingml/2006/main" xmlns:r="http://schemas.openxmlformats.org/officeDocument/2006/relationships" xmlns:p="http://schemas.openxmlformats.org/presentationml/2006/main">
  <p:tag name="VEVOX.QRDOT" val="(28,28)"/>
  <p:tag name="VEVOX.ACCESSIBILITY.DECORATIVE" val="1"/>
</p:tagLst>
</file>

<file path=ppt/tags/tag870.xml><?xml version="1.0" encoding="utf-8"?>
<p:tagLst xmlns:a="http://schemas.openxmlformats.org/drawingml/2006/main" xmlns:r="http://schemas.openxmlformats.org/officeDocument/2006/relationships" xmlns:p="http://schemas.openxmlformats.org/presentationml/2006/main">
  <p:tag name="VEVOX.QRDOT" val="(29,28)"/>
  <p:tag name="VEVOX.ACCESSIBILITY.DECORATIVE"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77EAB6B-CC6B-4FA6-A424-7DFF3FC549CA}">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69</TotalTime>
  <Words>3181</Words>
  <Application>Microsoft Office PowerPoint</Application>
  <PresentationFormat>Widescreen</PresentationFormat>
  <Paragraphs>353</Paragraphs>
  <Slides>42</Slides>
  <Notes>32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42</vt:i4>
      </vt:variant>
    </vt:vector>
  </HeadingPairs>
  <TitlesOfParts>
    <vt:vector size="52" baseType="lpstr">
      <vt:lpstr>ＭＳ Ｐゴシック</vt:lpstr>
      <vt:lpstr>Arial</vt:lpstr>
      <vt:lpstr>Calibri</vt:lpstr>
      <vt:lpstr>Calibri Light</vt:lpstr>
      <vt:lpstr>Times New Roman</vt:lpstr>
      <vt:lpstr>Trebuchet MS</vt:lpstr>
      <vt:lpstr>Wingdings</vt:lpstr>
      <vt:lpstr>UWTSD 200_Title Page</vt:lpstr>
      <vt:lpstr>UWTSD 200_Title Page 2</vt:lpstr>
      <vt:lpstr>UWTSD 200_Text 4</vt:lpstr>
      <vt:lpstr>PowerPoint Presentation</vt:lpstr>
      <vt:lpstr>Content</vt:lpstr>
      <vt:lpstr>Learning Outcome</vt:lpstr>
      <vt:lpstr>Operating Systems</vt:lpstr>
      <vt:lpstr>Operating Systems</vt:lpstr>
      <vt:lpstr>Operating Systems</vt:lpstr>
      <vt:lpstr>Operating Systems</vt:lpstr>
      <vt:lpstr>History of Operating System</vt:lpstr>
      <vt:lpstr>History of Operating System</vt:lpstr>
      <vt:lpstr>Types of Operating Systems</vt:lpstr>
      <vt:lpstr>Types of Windows OS</vt:lpstr>
      <vt:lpstr>Operating Systems</vt:lpstr>
      <vt:lpstr>Process Management</vt:lpstr>
      <vt:lpstr> Memory management</vt:lpstr>
      <vt:lpstr> File Management</vt:lpstr>
      <vt:lpstr> File Management</vt:lpstr>
      <vt:lpstr>Device Management or I/O Management</vt:lpstr>
      <vt:lpstr>Security &amp; Protection</vt:lpstr>
      <vt:lpstr>Security &amp; Protection</vt:lpstr>
      <vt:lpstr>User Interface Mechanism</vt:lpstr>
      <vt:lpstr>Operating Systems</vt:lpstr>
      <vt:lpstr>Operating Systems</vt:lpstr>
      <vt:lpstr>File Extension</vt:lpstr>
      <vt:lpstr>File Extension</vt:lpstr>
      <vt:lpstr>Command prompt</vt:lpstr>
      <vt:lpstr>Terms</vt:lpstr>
      <vt:lpstr>Compatible System Software  and Hardware Requirements</vt:lpstr>
      <vt:lpstr>Minimum Hardware  Requirements and Compatibility with OS</vt:lpstr>
      <vt:lpstr>Checking OS Compatibility</vt:lpstr>
      <vt:lpstr>Windows OS Upgrades</vt:lpstr>
      <vt:lpstr>Storage Device Types</vt:lpstr>
      <vt:lpstr>Data Migration</vt:lpstr>
      <vt:lpstr>Hard Drive Partitioning</vt:lpstr>
      <vt:lpstr>Hard Drive Partitioning</vt:lpstr>
      <vt:lpstr>File Systems</vt:lpstr>
      <vt:lpstr>File Systems</vt:lpstr>
      <vt:lpstr>Account Creation</vt:lpstr>
      <vt:lpstr>Finalise the Installation</vt:lpstr>
      <vt:lpstr>Recovery Partition</vt:lpstr>
      <vt:lpstr>Join the Vevox session </vt:lpstr>
      <vt:lpstr>[1]  J. G. Brookshear and D. Brylow, Computer Science: An Overview, 13th ed. Boston, MA, USA: Pearson, 2019. [2] G. M. Schneider and J. L. Gersting, Invitation to Computer Science, 8th ed. Boston, MA, USA: Cengage, 2018. [3] W. Stallings, Operating Systems: Internals and Design Principles, 9th ed. Harlow, UK: Pearson Education, 2017. [4]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126</cp:revision>
  <dcterms:created xsi:type="dcterms:W3CDTF">2021-03-09T15:35:42Z</dcterms:created>
  <dcterms:modified xsi:type="dcterms:W3CDTF">2026-02-23T10:55:13Z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