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0" r:id="rId4"/>
    <p:sldId id="261" r:id="rId5"/>
    <p:sldId id="262" r:id="rId6"/>
    <p:sldId id="263" r:id="rId7"/>
    <p:sldId id="265" r:id="rId8"/>
    <p:sldId id="264" r:id="rId9"/>
    <p:sldId id="266" r:id="rId10"/>
    <p:sldId id="267" r:id="rId11"/>
    <p:sldId id="268" r:id="rId12"/>
    <p:sldId id="269" r:id="rId13"/>
    <p:sldId id="270" r:id="rId14"/>
    <p:sldId id="258" r:id="rId15"/>
    <p:sldId id="25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C9972-2BB3-47B7-B1F1-EA2F8569E1FC}" v="33" dt="2026-07-19T01:26:25.087"/>
    <p1510:client id="{97AC5CB5-0E1C-697B-7C9C-A6AF22F56091}" v="4955" dt="2026-07-18T23:23:54.449"/>
    <p1510:client id="{EDCE74C8-FF88-9A93-092E-62B3EEA89302}" v="6" dt="2026-07-19T01:49:40.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Khan (2432262)" userId="S::2432262@student.uwtsd.ac.uk::e1e46300-c690-44e9-a169-239ad758e9fe" providerId="AD" clId="Web-{7364B33E-5C36-8CD1-116F-FD0D95439FEC}"/>
    <pc:docChg chg="modSld">
      <pc:chgData name="Iram Khan (2432262)" userId="S::2432262@student.uwtsd.ac.uk::e1e46300-c690-44e9-a169-239ad758e9fe" providerId="AD" clId="Web-{7364B33E-5C36-8CD1-116F-FD0D95439FEC}" dt="2026-07-17T17:35:12.817" v="13" actId="20577"/>
      <pc:docMkLst>
        <pc:docMk/>
      </pc:docMkLst>
      <pc:sldChg chg="modSp">
        <pc:chgData name="Iram Khan (2432262)" userId="S::2432262@student.uwtsd.ac.uk::e1e46300-c690-44e9-a169-239ad758e9fe" providerId="AD" clId="Web-{7364B33E-5C36-8CD1-116F-FD0D95439FEC}" dt="2026-07-17T17:21:11.287" v="5" actId="20577"/>
        <pc:sldMkLst>
          <pc:docMk/>
          <pc:sldMk cId="23321554" sldId="257"/>
        </pc:sldMkLst>
        <pc:spChg chg="mod">
          <ac:chgData name="Iram Khan (2432262)" userId="S::2432262@student.uwtsd.ac.uk::e1e46300-c690-44e9-a169-239ad758e9fe" providerId="AD" clId="Web-{7364B33E-5C36-8CD1-116F-FD0D95439FEC}" dt="2026-07-17T17:21:11.287" v="5" actId="20577"/>
          <ac:spMkLst>
            <pc:docMk/>
            <pc:sldMk cId="23321554" sldId="257"/>
            <ac:spMk id="2" creationId="{C0E9025A-28E9-0D45-DDE7-16745F1CD5C1}"/>
          </ac:spMkLst>
        </pc:spChg>
      </pc:sldChg>
      <pc:sldChg chg="modSp">
        <pc:chgData name="Iram Khan (2432262)" userId="S::2432262@student.uwtsd.ac.uk::e1e46300-c690-44e9-a169-239ad758e9fe" providerId="AD" clId="Web-{7364B33E-5C36-8CD1-116F-FD0D95439FEC}" dt="2026-07-17T17:35:12.817" v="13" actId="20577"/>
        <pc:sldMkLst>
          <pc:docMk/>
          <pc:sldMk cId="3099505924" sldId="260"/>
        </pc:sldMkLst>
        <pc:spChg chg="mod">
          <ac:chgData name="Iram Khan (2432262)" userId="S::2432262@student.uwtsd.ac.uk::e1e46300-c690-44e9-a169-239ad758e9fe" providerId="AD" clId="Web-{7364B33E-5C36-8CD1-116F-FD0D95439FEC}" dt="2026-07-17T17:35:12.817" v="13" actId="20577"/>
          <ac:spMkLst>
            <pc:docMk/>
            <pc:sldMk cId="3099505924" sldId="260"/>
            <ac:spMk id="3" creationId="{EFDF2F14-0DD7-E6E1-9619-DC1BA16C3F51}"/>
          </ac:spMkLst>
        </pc:spChg>
      </pc:sldChg>
    </pc:docChg>
  </pc:docChgLst>
  <pc:docChgLst>
    <pc:chgData name="Iram Khan (2432262)" userId="e1e46300-c690-44e9-a169-239ad758e9fe" providerId="ADAL" clId="{7C9DC62E-BA9D-49E3-9A08-709F2588DDAC}"/>
    <pc:docChg chg="modSld">
      <pc:chgData name="Iram Khan (2432262)" userId="e1e46300-c690-44e9-a169-239ad758e9fe" providerId="ADAL" clId="{7C9DC62E-BA9D-49E3-9A08-709F2588DDAC}" dt="2026-07-19T02:08:07.606" v="36" actId="14100"/>
      <pc:docMkLst>
        <pc:docMk/>
      </pc:docMkLst>
      <pc:sldChg chg="addSp delSp modSp modTransition modAnim">
        <pc:chgData name="Iram Khan (2432262)" userId="e1e46300-c690-44e9-a169-239ad758e9fe" providerId="ADAL" clId="{7C9DC62E-BA9D-49E3-9A08-709F2588DDAC}" dt="2026-07-19T01:26:25.074" v="35"/>
        <pc:sldMkLst>
          <pc:docMk/>
          <pc:sldMk cId="109857222" sldId="256"/>
        </pc:sldMkLst>
        <pc:picChg chg="add del mod">
          <ac:chgData name="Iram Khan (2432262)" userId="e1e46300-c690-44e9-a169-239ad758e9fe" providerId="ADAL" clId="{7C9DC62E-BA9D-49E3-9A08-709F2588DDAC}" dt="2026-07-19T00:42:17.378" v="1"/>
          <ac:picMkLst>
            <pc:docMk/>
            <pc:sldMk cId="109857222" sldId="256"/>
            <ac:picMk id="6" creationId="{F16CCE1E-A541-D040-9C75-63EF8DB6152B}"/>
          </ac:picMkLst>
        </pc:picChg>
        <pc:picChg chg="add del mod">
          <ac:chgData name="Iram Khan (2432262)" userId="e1e46300-c690-44e9-a169-239ad758e9fe" providerId="ADAL" clId="{7C9DC62E-BA9D-49E3-9A08-709F2588DDAC}" dt="2026-07-19T00:43:54.695" v="3"/>
          <ac:picMkLst>
            <pc:docMk/>
            <pc:sldMk cId="109857222" sldId="256"/>
            <ac:picMk id="10" creationId="{4B8C84FB-6E57-7481-03E0-447D88807650}"/>
          </ac:picMkLst>
        </pc:picChg>
        <pc:picChg chg="add del mod">
          <ac:chgData name="Iram Khan (2432262)" userId="e1e46300-c690-44e9-a169-239ad758e9fe" providerId="ADAL" clId="{7C9DC62E-BA9D-49E3-9A08-709F2588DDAC}" dt="2026-07-19T00:45:01.490" v="8"/>
          <ac:picMkLst>
            <pc:docMk/>
            <pc:sldMk cId="109857222" sldId="256"/>
            <ac:picMk id="13" creationId="{CA5BA89D-E821-0579-596C-E0218F53AA9C}"/>
          </ac:picMkLst>
        </pc:picChg>
        <pc:picChg chg="add del mod">
          <ac:chgData name="Iram Khan (2432262)" userId="e1e46300-c690-44e9-a169-239ad758e9fe" providerId="ADAL" clId="{7C9DC62E-BA9D-49E3-9A08-709F2588DDAC}" dt="2026-07-19T00:45:28.874" v="10"/>
          <ac:picMkLst>
            <pc:docMk/>
            <pc:sldMk cId="109857222" sldId="256"/>
            <ac:picMk id="18" creationId="{A18609A6-993B-3233-3152-125D38F38EB8}"/>
          </ac:picMkLst>
        </pc:picChg>
        <pc:picChg chg="add del mod">
          <ac:chgData name="Iram Khan (2432262)" userId="e1e46300-c690-44e9-a169-239ad758e9fe" providerId="ADAL" clId="{7C9DC62E-BA9D-49E3-9A08-709F2588DDAC}" dt="2026-07-19T00:48:34.355" v="12"/>
          <ac:picMkLst>
            <pc:docMk/>
            <pc:sldMk cId="109857222" sldId="256"/>
            <ac:picMk id="23" creationId="{CA338880-F9B7-AF9B-CFF5-B4BD754DA989}"/>
          </ac:picMkLst>
        </pc:picChg>
        <pc:picChg chg="add del mod">
          <ac:chgData name="Iram Khan (2432262)" userId="e1e46300-c690-44e9-a169-239ad758e9fe" providerId="ADAL" clId="{7C9DC62E-BA9D-49E3-9A08-709F2588DDAC}" dt="2026-07-19T00:49:21.152" v="14"/>
          <ac:picMkLst>
            <pc:docMk/>
            <pc:sldMk cId="109857222" sldId="256"/>
            <ac:picMk id="26" creationId="{16733304-4FD2-7A2C-45C9-FAE452687A1C}"/>
          </ac:picMkLst>
        </pc:picChg>
        <pc:picChg chg="add del mod">
          <ac:chgData name="Iram Khan (2432262)" userId="e1e46300-c690-44e9-a169-239ad758e9fe" providerId="ADAL" clId="{7C9DC62E-BA9D-49E3-9A08-709F2588DDAC}" dt="2026-07-19T00:50:08.216" v="16"/>
          <ac:picMkLst>
            <pc:docMk/>
            <pc:sldMk cId="109857222" sldId="256"/>
            <ac:picMk id="29" creationId="{016F98A2-DF72-F7AB-FD02-4D3625221378}"/>
          </ac:picMkLst>
        </pc:picChg>
        <pc:picChg chg="add del mod">
          <ac:chgData name="Iram Khan (2432262)" userId="e1e46300-c690-44e9-a169-239ad758e9fe" providerId="ADAL" clId="{7C9DC62E-BA9D-49E3-9A08-709F2588DDAC}" dt="2026-07-19T00:51:55.929" v="18"/>
          <ac:picMkLst>
            <pc:docMk/>
            <pc:sldMk cId="109857222" sldId="256"/>
            <ac:picMk id="32" creationId="{83B1D53F-4207-5F50-EC29-4AE9F6AE81BC}"/>
          </ac:picMkLst>
        </pc:picChg>
        <pc:picChg chg="add del mod">
          <ac:chgData name="Iram Khan (2432262)" userId="e1e46300-c690-44e9-a169-239ad758e9fe" providerId="ADAL" clId="{7C9DC62E-BA9D-49E3-9A08-709F2588DDAC}" dt="2026-07-19T00:52:34.398" v="20"/>
          <ac:picMkLst>
            <pc:docMk/>
            <pc:sldMk cId="109857222" sldId="256"/>
            <ac:picMk id="35" creationId="{58453409-87C6-55C8-8ABB-40F4711A1597}"/>
          </ac:picMkLst>
        </pc:picChg>
        <pc:picChg chg="add del mod">
          <ac:chgData name="Iram Khan (2432262)" userId="e1e46300-c690-44e9-a169-239ad758e9fe" providerId="ADAL" clId="{7C9DC62E-BA9D-49E3-9A08-709F2588DDAC}" dt="2026-07-19T00:53:28.916" v="22"/>
          <ac:picMkLst>
            <pc:docMk/>
            <pc:sldMk cId="109857222" sldId="256"/>
            <ac:picMk id="38" creationId="{5141B89D-1924-546B-84B8-117366FD0F03}"/>
          </ac:picMkLst>
        </pc:picChg>
        <pc:picChg chg="add del mod">
          <ac:chgData name="Iram Khan (2432262)" userId="e1e46300-c690-44e9-a169-239ad758e9fe" providerId="ADAL" clId="{7C9DC62E-BA9D-49E3-9A08-709F2588DDAC}" dt="2026-07-19T00:55:14.314" v="24"/>
          <ac:picMkLst>
            <pc:docMk/>
            <pc:sldMk cId="109857222" sldId="256"/>
            <ac:picMk id="41" creationId="{A8CC0D31-1478-B362-7B2E-96938CC62362}"/>
          </ac:picMkLst>
        </pc:picChg>
        <pc:picChg chg="add del mod">
          <ac:chgData name="Iram Khan (2432262)" userId="e1e46300-c690-44e9-a169-239ad758e9fe" providerId="ADAL" clId="{7C9DC62E-BA9D-49E3-9A08-709F2588DDAC}" dt="2026-07-19T00:56:49.853" v="26"/>
          <ac:picMkLst>
            <pc:docMk/>
            <pc:sldMk cId="109857222" sldId="256"/>
            <ac:picMk id="44" creationId="{25E7E1E7-7F75-D92B-D177-4A0E600D6239}"/>
          </ac:picMkLst>
        </pc:picChg>
        <pc:picChg chg="add del mod">
          <ac:chgData name="Iram Khan (2432262)" userId="e1e46300-c690-44e9-a169-239ad758e9fe" providerId="ADAL" clId="{7C9DC62E-BA9D-49E3-9A08-709F2588DDAC}" dt="2026-07-19T00:59:19.114" v="28"/>
          <ac:picMkLst>
            <pc:docMk/>
            <pc:sldMk cId="109857222" sldId="256"/>
            <ac:picMk id="47" creationId="{2EADC72F-935B-1E7B-FB41-FCF620FCAE19}"/>
          </ac:picMkLst>
        </pc:picChg>
        <pc:picChg chg="add del mod">
          <ac:chgData name="Iram Khan (2432262)" userId="e1e46300-c690-44e9-a169-239ad758e9fe" providerId="ADAL" clId="{7C9DC62E-BA9D-49E3-9A08-709F2588DDAC}" dt="2026-07-19T00:59:43.005" v="30"/>
          <ac:picMkLst>
            <pc:docMk/>
            <pc:sldMk cId="109857222" sldId="256"/>
            <ac:picMk id="50" creationId="{AC440AC4-6F10-D0B7-2D2A-61550F02460A}"/>
          </ac:picMkLst>
        </pc:picChg>
        <pc:picChg chg="add del mod">
          <ac:chgData name="Iram Khan (2432262)" userId="e1e46300-c690-44e9-a169-239ad758e9fe" providerId="ADAL" clId="{7C9DC62E-BA9D-49E3-9A08-709F2588DDAC}" dt="2026-07-19T01:12:11.606" v="34"/>
          <ac:picMkLst>
            <pc:docMk/>
            <pc:sldMk cId="109857222" sldId="256"/>
            <ac:picMk id="55" creationId="{BB732602-2603-7C4B-5D8A-800116F1B3B2}"/>
          </ac:picMkLst>
        </pc:picChg>
        <pc:picChg chg="add mod">
          <ac:chgData name="Iram Khan (2432262)" userId="e1e46300-c690-44e9-a169-239ad758e9fe" providerId="ADAL" clId="{7C9DC62E-BA9D-49E3-9A08-709F2588DDAC}" dt="2026-07-19T01:26:25.074" v="35"/>
          <ac:picMkLst>
            <pc:docMk/>
            <pc:sldMk cId="109857222" sldId="256"/>
            <ac:picMk id="59" creationId="{48C59751-6110-A736-2EA9-1190D2AC69A4}"/>
          </ac:picMkLst>
        </pc:picChg>
      </pc:sldChg>
      <pc:sldChg chg="addSp delSp modSp modTransition modAnim">
        <pc:chgData name="Iram Khan (2432262)" userId="e1e46300-c690-44e9-a169-239ad758e9fe" providerId="ADAL" clId="{7C9DC62E-BA9D-49E3-9A08-709F2588DDAC}" dt="2026-07-19T01:26:25.074" v="35"/>
        <pc:sldMkLst>
          <pc:docMk/>
          <pc:sldMk cId="23321554" sldId="257"/>
        </pc:sldMkLst>
        <pc:picChg chg="add del mod">
          <ac:chgData name="Iram Khan (2432262)" userId="e1e46300-c690-44e9-a169-239ad758e9fe" providerId="ADAL" clId="{7C9DC62E-BA9D-49E3-9A08-709F2588DDAC}" dt="2026-07-19T00:42:17.378" v="1"/>
          <ac:picMkLst>
            <pc:docMk/>
            <pc:sldMk cId="23321554" sldId="257"/>
            <ac:picMk id="6" creationId="{682E9591-7820-1407-C717-0DB3189DC5CE}"/>
          </ac:picMkLst>
        </pc:picChg>
        <pc:picChg chg="add del mod">
          <ac:chgData name="Iram Khan (2432262)" userId="e1e46300-c690-44e9-a169-239ad758e9fe" providerId="ADAL" clId="{7C9DC62E-BA9D-49E3-9A08-709F2588DDAC}" dt="2026-07-19T00:43:54.695" v="3"/>
          <ac:picMkLst>
            <pc:docMk/>
            <pc:sldMk cId="23321554" sldId="257"/>
            <ac:picMk id="12" creationId="{620BA0A7-B10A-8E59-5C1B-8CFE718A45AA}"/>
          </ac:picMkLst>
        </pc:picChg>
        <pc:picChg chg="add del mod">
          <ac:chgData name="Iram Khan (2432262)" userId="e1e46300-c690-44e9-a169-239ad758e9fe" providerId="ADAL" clId="{7C9DC62E-BA9D-49E3-9A08-709F2588DDAC}" dt="2026-07-19T00:48:34.355" v="12"/>
          <ac:picMkLst>
            <pc:docMk/>
            <pc:sldMk cId="23321554" sldId="257"/>
            <ac:picMk id="17" creationId="{8034AE67-DF24-7D3C-8728-5BD40D7A0ED0}"/>
          </ac:picMkLst>
        </pc:picChg>
        <pc:picChg chg="add del mod">
          <ac:chgData name="Iram Khan (2432262)" userId="e1e46300-c690-44e9-a169-239ad758e9fe" providerId="ADAL" clId="{7C9DC62E-BA9D-49E3-9A08-709F2588DDAC}" dt="2026-07-19T00:49:21.152" v="14"/>
          <ac:picMkLst>
            <pc:docMk/>
            <pc:sldMk cId="23321554" sldId="257"/>
            <ac:picMk id="20" creationId="{7CB145C2-62FB-8C6A-91F9-17B9D14330E6}"/>
          </ac:picMkLst>
        </pc:picChg>
        <pc:picChg chg="add del mod">
          <ac:chgData name="Iram Khan (2432262)" userId="e1e46300-c690-44e9-a169-239ad758e9fe" providerId="ADAL" clId="{7C9DC62E-BA9D-49E3-9A08-709F2588DDAC}" dt="2026-07-19T00:50:08.216" v="16"/>
          <ac:picMkLst>
            <pc:docMk/>
            <pc:sldMk cId="23321554" sldId="257"/>
            <ac:picMk id="25" creationId="{24070903-F8FF-849F-6246-16943BDC76B6}"/>
          </ac:picMkLst>
        </pc:picChg>
        <pc:picChg chg="add del mod">
          <ac:chgData name="Iram Khan (2432262)" userId="e1e46300-c690-44e9-a169-239ad758e9fe" providerId="ADAL" clId="{7C9DC62E-BA9D-49E3-9A08-709F2588DDAC}" dt="2026-07-19T00:51:55.929" v="18"/>
          <ac:picMkLst>
            <pc:docMk/>
            <pc:sldMk cId="23321554" sldId="257"/>
            <ac:picMk id="30" creationId="{1DDC1266-DBCF-12D2-D07B-0C8F2CF9F232}"/>
          </ac:picMkLst>
        </pc:picChg>
        <pc:picChg chg="add del mod">
          <ac:chgData name="Iram Khan (2432262)" userId="e1e46300-c690-44e9-a169-239ad758e9fe" providerId="ADAL" clId="{7C9DC62E-BA9D-49E3-9A08-709F2588DDAC}" dt="2026-07-19T00:52:34.398" v="20"/>
          <ac:picMkLst>
            <pc:docMk/>
            <pc:sldMk cId="23321554" sldId="257"/>
            <ac:picMk id="33" creationId="{2CD4140E-641B-0773-31D5-27A9DEEBA617}"/>
          </ac:picMkLst>
        </pc:picChg>
        <pc:picChg chg="add del mod">
          <ac:chgData name="Iram Khan (2432262)" userId="e1e46300-c690-44e9-a169-239ad758e9fe" providerId="ADAL" clId="{7C9DC62E-BA9D-49E3-9A08-709F2588DDAC}" dt="2026-07-19T00:53:28.916" v="22"/>
          <ac:picMkLst>
            <pc:docMk/>
            <pc:sldMk cId="23321554" sldId="257"/>
            <ac:picMk id="38" creationId="{763B79EE-BBD6-DD00-EA3F-C3DD3589669E}"/>
          </ac:picMkLst>
        </pc:picChg>
        <pc:picChg chg="add del mod">
          <ac:chgData name="Iram Khan (2432262)" userId="e1e46300-c690-44e9-a169-239ad758e9fe" providerId="ADAL" clId="{7C9DC62E-BA9D-49E3-9A08-709F2588DDAC}" dt="2026-07-19T00:55:14.314" v="24"/>
          <ac:picMkLst>
            <pc:docMk/>
            <pc:sldMk cId="23321554" sldId="257"/>
            <ac:picMk id="41" creationId="{FF3EEDAE-94CE-E751-5572-D9A717A8B231}"/>
          </ac:picMkLst>
        </pc:picChg>
        <pc:picChg chg="add del mod">
          <ac:chgData name="Iram Khan (2432262)" userId="e1e46300-c690-44e9-a169-239ad758e9fe" providerId="ADAL" clId="{7C9DC62E-BA9D-49E3-9A08-709F2588DDAC}" dt="2026-07-19T00:56:49.853" v="26"/>
          <ac:picMkLst>
            <pc:docMk/>
            <pc:sldMk cId="23321554" sldId="257"/>
            <ac:picMk id="44" creationId="{F2B2DA45-E58D-0F04-245B-1CA7D61D5577}"/>
          </ac:picMkLst>
        </pc:picChg>
        <pc:picChg chg="add del mod">
          <ac:chgData name="Iram Khan (2432262)" userId="e1e46300-c690-44e9-a169-239ad758e9fe" providerId="ADAL" clId="{7C9DC62E-BA9D-49E3-9A08-709F2588DDAC}" dt="2026-07-19T00:59:19.114" v="28"/>
          <ac:picMkLst>
            <pc:docMk/>
            <pc:sldMk cId="23321554" sldId="257"/>
            <ac:picMk id="47" creationId="{6057F981-EEFD-D9C8-F284-41E892FFD57C}"/>
          </ac:picMkLst>
        </pc:picChg>
        <pc:picChg chg="add del mod">
          <ac:chgData name="Iram Khan (2432262)" userId="e1e46300-c690-44e9-a169-239ad758e9fe" providerId="ADAL" clId="{7C9DC62E-BA9D-49E3-9A08-709F2588DDAC}" dt="2026-07-19T01:12:11.606" v="34"/>
          <ac:picMkLst>
            <pc:docMk/>
            <pc:sldMk cId="23321554" sldId="257"/>
            <ac:picMk id="51" creationId="{35D37391-07D8-78A5-075B-252BA0C94463}"/>
          </ac:picMkLst>
        </pc:picChg>
        <pc:picChg chg="add mod">
          <ac:chgData name="Iram Khan (2432262)" userId="e1e46300-c690-44e9-a169-239ad758e9fe" providerId="ADAL" clId="{7C9DC62E-BA9D-49E3-9A08-709F2588DDAC}" dt="2026-07-19T01:26:25.074" v="35"/>
          <ac:picMkLst>
            <pc:docMk/>
            <pc:sldMk cId="23321554" sldId="257"/>
            <ac:picMk id="55" creationId="{6EC5D692-ACF6-7F8A-2CFF-1C33E0658DDE}"/>
          </ac:picMkLst>
        </pc:picChg>
      </pc:sldChg>
      <pc:sldChg chg="addSp modSp modTransition">
        <pc:chgData name="Iram Khan (2432262)" userId="e1e46300-c690-44e9-a169-239ad758e9fe" providerId="ADAL" clId="{7C9DC62E-BA9D-49E3-9A08-709F2588DDAC}" dt="2026-07-19T01:26:25.074" v="35"/>
        <pc:sldMkLst>
          <pc:docMk/>
          <pc:sldMk cId="959170148" sldId="258"/>
        </pc:sldMkLst>
        <pc:picChg chg="add mod">
          <ac:chgData name="Iram Khan (2432262)" userId="e1e46300-c690-44e9-a169-239ad758e9fe" providerId="ADAL" clId="{7C9DC62E-BA9D-49E3-9A08-709F2588DDAC}" dt="2026-07-19T01:26:25.074" v="35"/>
          <ac:picMkLst>
            <pc:docMk/>
            <pc:sldMk cId="959170148" sldId="258"/>
            <ac:picMk id="5" creationId="{A30BB8A4-FA7A-5D15-1F3B-BE2332A6BF76}"/>
          </ac:picMkLst>
        </pc:picChg>
      </pc:sldChg>
      <pc:sldChg chg="addSp modSp modTransition">
        <pc:chgData name="Iram Khan (2432262)" userId="e1e46300-c690-44e9-a169-239ad758e9fe" providerId="ADAL" clId="{7C9DC62E-BA9D-49E3-9A08-709F2588DDAC}" dt="2026-07-19T01:26:25.074" v="35"/>
        <pc:sldMkLst>
          <pc:docMk/>
          <pc:sldMk cId="390360510" sldId="259"/>
        </pc:sldMkLst>
        <pc:picChg chg="add mod">
          <ac:chgData name="Iram Khan (2432262)" userId="e1e46300-c690-44e9-a169-239ad758e9fe" providerId="ADAL" clId="{7C9DC62E-BA9D-49E3-9A08-709F2588DDAC}" dt="2026-07-19T01:26:25.074" v="35"/>
          <ac:picMkLst>
            <pc:docMk/>
            <pc:sldMk cId="390360510" sldId="259"/>
            <ac:picMk id="4" creationId="{D5AE7156-6D69-AC30-8D36-99F3DD6D80B9}"/>
          </ac:picMkLst>
        </pc:picChg>
      </pc:sldChg>
      <pc:sldChg chg="addSp delSp modSp mod modTransition modAnim">
        <pc:chgData name="Iram Khan (2432262)" userId="e1e46300-c690-44e9-a169-239ad758e9fe" providerId="ADAL" clId="{7C9DC62E-BA9D-49E3-9A08-709F2588DDAC}" dt="2026-07-19T02:08:07.606" v="36" actId="14100"/>
        <pc:sldMkLst>
          <pc:docMk/>
          <pc:sldMk cId="3099505924" sldId="260"/>
        </pc:sldMkLst>
        <pc:spChg chg="mod">
          <ac:chgData name="Iram Khan (2432262)" userId="e1e46300-c690-44e9-a169-239ad758e9fe" providerId="ADAL" clId="{7C9DC62E-BA9D-49E3-9A08-709F2588DDAC}" dt="2026-07-19T00:44:23.595" v="6" actId="20577"/>
          <ac:spMkLst>
            <pc:docMk/>
            <pc:sldMk cId="3099505924" sldId="260"/>
            <ac:spMk id="3" creationId="{EFDF2F14-0DD7-E6E1-9619-DC1BA16C3F51}"/>
          </ac:spMkLst>
        </pc:spChg>
        <pc:picChg chg="add del mod">
          <ac:chgData name="Iram Khan (2432262)" userId="e1e46300-c690-44e9-a169-239ad758e9fe" providerId="ADAL" clId="{7C9DC62E-BA9D-49E3-9A08-709F2588DDAC}" dt="2026-07-19T00:43:54.695" v="3"/>
          <ac:picMkLst>
            <pc:docMk/>
            <pc:sldMk cId="3099505924" sldId="260"/>
            <ac:picMk id="5" creationId="{3CF3A00C-0190-6CB1-1F9D-36613FC96E0F}"/>
          </ac:picMkLst>
        </pc:picChg>
        <pc:picChg chg="mod">
          <ac:chgData name="Iram Khan (2432262)" userId="e1e46300-c690-44e9-a169-239ad758e9fe" providerId="ADAL" clId="{7C9DC62E-BA9D-49E3-9A08-709F2588DDAC}" dt="2026-07-19T02:08:07.606" v="36" actId="14100"/>
          <ac:picMkLst>
            <pc:docMk/>
            <pc:sldMk cId="3099505924" sldId="260"/>
            <ac:picMk id="6" creationId="{FB81F8EE-4668-EF91-A062-622615535943}"/>
          </ac:picMkLst>
        </pc:picChg>
        <pc:picChg chg="add del mod">
          <ac:chgData name="Iram Khan (2432262)" userId="e1e46300-c690-44e9-a169-239ad758e9fe" providerId="ADAL" clId="{7C9DC62E-BA9D-49E3-9A08-709F2588DDAC}" dt="2026-07-19T00:48:34.355" v="12"/>
          <ac:picMkLst>
            <pc:docMk/>
            <pc:sldMk cId="3099505924" sldId="260"/>
            <ac:picMk id="10" creationId="{C2A1433B-890D-0B7F-930D-8918EBDC176F}"/>
          </ac:picMkLst>
        </pc:picChg>
        <pc:picChg chg="add del mod">
          <ac:chgData name="Iram Khan (2432262)" userId="e1e46300-c690-44e9-a169-239ad758e9fe" providerId="ADAL" clId="{7C9DC62E-BA9D-49E3-9A08-709F2588DDAC}" dt="2026-07-19T00:51:55.929" v="18"/>
          <ac:picMkLst>
            <pc:docMk/>
            <pc:sldMk cId="3099505924" sldId="260"/>
            <ac:picMk id="12" creationId="{413403BF-2204-6558-988B-21E39ABA437C}"/>
          </ac:picMkLst>
        </pc:picChg>
        <pc:picChg chg="add del mod">
          <ac:chgData name="Iram Khan (2432262)" userId="e1e46300-c690-44e9-a169-239ad758e9fe" providerId="ADAL" clId="{7C9DC62E-BA9D-49E3-9A08-709F2588DDAC}" dt="2026-07-19T00:53:28.916" v="22"/>
          <ac:picMkLst>
            <pc:docMk/>
            <pc:sldMk cId="3099505924" sldId="260"/>
            <ac:picMk id="17" creationId="{1E308DF6-0CF2-2684-58E2-C80F0468BE91}"/>
          </ac:picMkLst>
        </pc:picChg>
        <pc:picChg chg="add del mod">
          <ac:chgData name="Iram Khan (2432262)" userId="e1e46300-c690-44e9-a169-239ad758e9fe" providerId="ADAL" clId="{7C9DC62E-BA9D-49E3-9A08-709F2588DDAC}" dt="2026-07-19T00:55:14.314" v="24"/>
          <ac:picMkLst>
            <pc:docMk/>
            <pc:sldMk cId="3099505924" sldId="260"/>
            <ac:picMk id="22" creationId="{BA6BD8B5-2EAA-DBD3-B665-5967C9831345}"/>
          </ac:picMkLst>
        </pc:picChg>
        <pc:picChg chg="add del mod">
          <ac:chgData name="Iram Khan (2432262)" userId="e1e46300-c690-44e9-a169-239ad758e9fe" providerId="ADAL" clId="{7C9DC62E-BA9D-49E3-9A08-709F2588DDAC}" dt="2026-07-19T00:56:49.853" v="26"/>
          <ac:picMkLst>
            <pc:docMk/>
            <pc:sldMk cId="3099505924" sldId="260"/>
            <ac:picMk id="26" creationId="{1D6357AA-ED2D-0F7A-DE57-B41CF524601F}"/>
          </ac:picMkLst>
        </pc:picChg>
        <pc:picChg chg="add del mod">
          <ac:chgData name="Iram Khan (2432262)" userId="e1e46300-c690-44e9-a169-239ad758e9fe" providerId="ADAL" clId="{7C9DC62E-BA9D-49E3-9A08-709F2588DDAC}" dt="2026-07-19T00:59:19.114" v="28"/>
          <ac:picMkLst>
            <pc:docMk/>
            <pc:sldMk cId="3099505924" sldId="260"/>
            <ac:picMk id="30" creationId="{48DB7236-D323-44CF-7FB5-0DBCAF63C538}"/>
          </ac:picMkLst>
        </pc:picChg>
        <pc:picChg chg="add del mod">
          <ac:chgData name="Iram Khan (2432262)" userId="e1e46300-c690-44e9-a169-239ad758e9fe" providerId="ADAL" clId="{7C9DC62E-BA9D-49E3-9A08-709F2588DDAC}" dt="2026-07-19T01:12:11.606" v="34"/>
          <ac:picMkLst>
            <pc:docMk/>
            <pc:sldMk cId="3099505924" sldId="260"/>
            <ac:picMk id="32" creationId="{EEDF966C-27E7-092B-D997-8805F03BABF1}"/>
          </ac:picMkLst>
        </pc:picChg>
        <pc:picChg chg="add mod">
          <ac:chgData name="Iram Khan (2432262)" userId="e1e46300-c690-44e9-a169-239ad758e9fe" providerId="ADAL" clId="{7C9DC62E-BA9D-49E3-9A08-709F2588DDAC}" dt="2026-07-19T01:26:25.074" v="35"/>
          <ac:picMkLst>
            <pc:docMk/>
            <pc:sldMk cId="3099505924" sldId="260"/>
            <ac:picMk id="34" creationId="{FB965DEC-4436-DFAD-D8A0-C0666344E356}"/>
          </ac:picMkLst>
        </pc:picChg>
      </pc:sldChg>
      <pc:sldChg chg="addSp delSp modSp modTransition modAnim">
        <pc:chgData name="Iram Khan (2432262)" userId="e1e46300-c690-44e9-a169-239ad758e9fe" providerId="ADAL" clId="{7C9DC62E-BA9D-49E3-9A08-709F2588DDAC}" dt="2026-07-19T01:26:25.074" v="35"/>
        <pc:sldMkLst>
          <pc:docMk/>
          <pc:sldMk cId="3849668673" sldId="261"/>
        </pc:sldMkLst>
        <pc:picChg chg="add del mod">
          <ac:chgData name="Iram Khan (2432262)" userId="e1e46300-c690-44e9-a169-239ad758e9fe" providerId="ADAL" clId="{7C9DC62E-BA9D-49E3-9A08-709F2588DDAC}" dt="2026-07-19T00:48:34.355" v="12"/>
          <ac:picMkLst>
            <pc:docMk/>
            <pc:sldMk cId="3849668673" sldId="261"/>
            <ac:picMk id="6" creationId="{2326EB4B-2AF5-F8DB-2474-B2D5730239CB}"/>
          </ac:picMkLst>
        </pc:picChg>
        <pc:picChg chg="add del mod">
          <ac:chgData name="Iram Khan (2432262)" userId="e1e46300-c690-44e9-a169-239ad758e9fe" providerId="ADAL" clId="{7C9DC62E-BA9D-49E3-9A08-709F2588DDAC}" dt="2026-07-19T00:59:19.114" v="28"/>
          <ac:picMkLst>
            <pc:docMk/>
            <pc:sldMk cId="3849668673" sldId="261"/>
            <ac:picMk id="10" creationId="{77D33789-795E-FF52-485B-6D6E10F03731}"/>
          </ac:picMkLst>
        </pc:picChg>
        <pc:picChg chg="add del mod">
          <ac:chgData name="Iram Khan (2432262)" userId="e1e46300-c690-44e9-a169-239ad758e9fe" providerId="ADAL" clId="{7C9DC62E-BA9D-49E3-9A08-709F2588DDAC}" dt="2026-07-19T01:12:11.606" v="34"/>
          <ac:picMkLst>
            <pc:docMk/>
            <pc:sldMk cId="3849668673" sldId="261"/>
            <ac:picMk id="14" creationId="{BE3C32C2-FFD7-C9A7-0221-F15F36291AEF}"/>
          </ac:picMkLst>
        </pc:picChg>
        <pc:picChg chg="add mod">
          <ac:chgData name="Iram Khan (2432262)" userId="e1e46300-c690-44e9-a169-239ad758e9fe" providerId="ADAL" clId="{7C9DC62E-BA9D-49E3-9A08-709F2588DDAC}" dt="2026-07-19T01:26:25.074" v="35"/>
          <ac:picMkLst>
            <pc:docMk/>
            <pc:sldMk cId="3849668673" sldId="261"/>
            <ac:picMk id="16" creationId="{A3E11248-FB35-B320-419B-3FE2FDA2EF22}"/>
          </ac:picMkLst>
        </pc:picChg>
      </pc:sldChg>
      <pc:sldChg chg="addSp delSp modSp modTransition modAnim">
        <pc:chgData name="Iram Khan (2432262)" userId="e1e46300-c690-44e9-a169-239ad758e9fe" providerId="ADAL" clId="{7C9DC62E-BA9D-49E3-9A08-709F2588DDAC}" dt="2026-07-19T01:26:25.074" v="35"/>
        <pc:sldMkLst>
          <pc:docMk/>
          <pc:sldMk cId="1532741991" sldId="262"/>
        </pc:sldMkLst>
        <pc:picChg chg="add del mod">
          <ac:chgData name="Iram Khan (2432262)" userId="e1e46300-c690-44e9-a169-239ad758e9fe" providerId="ADAL" clId="{7C9DC62E-BA9D-49E3-9A08-709F2588DDAC}" dt="2026-07-19T01:12:11.606" v="34"/>
          <ac:picMkLst>
            <pc:docMk/>
            <pc:sldMk cId="1532741991" sldId="262"/>
            <ac:picMk id="5" creationId="{8C8BBE32-5599-0CB7-C899-05327577ECC6}"/>
          </ac:picMkLst>
        </pc:picChg>
        <pc:picChg chg="add mod">
          <ac:chgData name="Iram Khan (2432262)" userId="e1e46300-c690-44e9-a169-239ad758e9fe" providerId="ADAL" clId="{7C9DC62E-BA9D-49E3-9A08-709F2588DDAC}" dt="2026-07-19T01:26:25.074" v="35"/>
          <ac:picMkLst>
            <pc:docMk/>
            <pc:sldMk cId="1532741991" sldId="262"/>
            <ac:picMk id="7" creationId="{D46A9934-59F5-974E-AD91-2D73BD521354}"/>
          </ac:picMkLst>
        </pc:picChg>
      </pc:sldChg>
      <pc:sldChg chg="addSp delSp modSp modTransition modAnim">
        <pc:chgData name="Iram Khan (2432262)" userId="e1e46300-c690-44e9-a169-239ad758e9fe" providerId="ADAL" clId="{7C9DC62E-BA9D-49E3-9A08-709F2588DDAC}" dt="2026-07-19T01:26:25.074" v="35"/>
        <pc:sldMkLst>
          <pc:docMk/>
          <pc:sldMk cId="37015042" sldId="263"/>
        </pc:sldMkLst>
        <pc:picChg chg="add del mod">
          <ac:chgData name="Iram Khan (2432262)" userId="e1e46300-c690-44e9-a169-239ad758e9fe" providerId="ADAL" clId="{7C9DC62E-BA9D-49E3-9A08-709F2588DDAC}" dt="2026-07-19T01:12:11.606" v="34"/>
          <ac:picMkLst>
            <pc:docMk/>
            <pc:sldMk cId="37015042" sldId="263"/>
            <ac:picMk id="5" creationId="{DC905FD7-4350-E0B5-E512-84B1B6AC1F38}"/>
          </ac:picMkLst>
        </pc:picChg>
        <pc:picChg chg="add mod">
          <ac:chgData name="Iram Khan (2432262)" userId="e1e46300-c690-44e9-a169-239ad758e9fe" providerId="ADAL" clId="{7C9DC62E-BA9D-49E3-9A08-709F2588DDAC}" dt="2026-07-19T01:26:25.074" v="35"/>
          <ac:picMkLst>
            <pc:docMk/>
            <pc:sldMk cId="37015042" sldId="263"/>
            <ac:picMk id="7" creationId="{6AFE7E73-5578-215C-0FDF-2F15DE30373F}"/>
          </ac:picMkLst>
        </pc:picChg>
      </pc:sldChg>
      <pc:sldChg chg="addSp delSp modSp modTransition modAnim">
        <pc:chgData name="Iram Khan (2432262)" userId="e1e46300-c690-44e9-a169-239ad758e9fe" providerId="ADAL" clId="{7C9DC62E-BA9D-49E3-9A08-709F2588DDAC}" dt="2026-07-19T01:26:25.074" v="35"/>
        <pc:sldMkLst>
          <pc:docMk/>
          <pc:sldMk cId="2597720703" sldId="264"/>
        </pc:sldMkLst>
        <pc:picChg chg="add del mod">
          <ac:chgData name="Iram Khan (2432262)" userId="e1e46300-c690-44e9-a169-239ad758e9fe" providerId="ADAL" clId="{7C9DC62E-BA9D-49E3-9A08-709F2588DDAC}" dt="2026-07-19T01:06:07.978" v="32"/>
          <ac:picMkLst>
            <pc:docMk/>
            <pc:sldMk cId="2597720703" sldId="264"/>
            <ac:picMk id="5" creationId="{94A98F9D-E6CD-CF82-3ED3-807293A668B3}"/>
          </ac:picMkLst>
        </pc:picChg>
        <pc:picChg chg="add del mod">
          <ac:chgData name="Iram Khan (2432262)" userId="e1e46300-c690-44e9-a169-239ad758e9fe" providerId="ADAL" clId="{7C9DC62E-BA9D-49E3-9A08-709F2588DDAC}" dt="2026-07-19T01:12:11.606" v="34"/>
          <ac:picMkLst>
            <pc:docMk/>
            <pc:sldMk cId="2597720703" sldId="264"/>
            <ac:picMk id="10" creationId="{D3080FEF-89F2-9291-08D1-AFD79AEAEC77}"/>
          </ac:picMkLst>
        </pc:picChg>
        <pc:picChg chg="add mod">
          <ac:chgData name="Iram Khan (2432262)" userId="e1e46300-c690-44e9-a169-239ad758e9fe" providerId="ADAL" clId="{7C9DC62E-BA9D-49E3-9A08-709F2588DDAC}" dt="2026-07-19T01:26:25.074" v="35"/>
          <ac:picMkLst>
            <pc:docMk/>
            <pc:sldMk cId="2597720703" sldId="264"/>
            <ac:picMk id="12" creationId="{F94D3DE9-1AF9-B0DB-CDBB-2AF731365FA3}"/>
          </ac:picMkLst>
        </pc:picChg>
      </pc:sldChg>
      <pc:sldChg chg="addSp delSp modSp modTransition modAnim">
        <pc:chgData name="Iram Khan (2432262)" userId="e1e46300-c690-44e9-a169-239ad758e9fe" providerId="ADAL" clId="{7C9DC62E-BA9D-49E3-9A08-709F2588DDAC}" dt="2026-07-19T01:26:25.074" v="35"/>
        <pc:sldMkLst>
          <pc:docMk/>
          <pc:sldMk cId="3979158345" sldId="265"/>
        </pc:sldMkLst>
        <pc:picChg chg="add del mod">
          <ac:chgData name="Iram Khan (2432262)" userId="e1e46300-c690-44e9-a169-239ad758e9fe" providerId="ADAL" clId="{7C9DC62E-BA9D-49E3-9A08-709F2588DDAC}" dt="2026-07-19T01:12:11.606" v="34"/>
          <ac:picMkLst>
            <pc:docMk/>
            <pc:sldMk cId="3979158345" sldId="265"/>
            <ac:picMk id="8" creationId="{CF3F4BB8-EA1D-326B-D8A4-CE5BD8FEB080}"/>
          </ac:picMkLst>
        </pc:picChg>
        <pc:picChg chg="add mod">
          <ac:chgData name="Iram Khan (2432262)" userId="e1e46300-c690-44e9-a169-239ad758e9fe" providerId="ADAL" clId="{7C9DC62E-BA9D-49E3-9A08-709F2588DDAC}" dt="2026-07-19T01:26:25.074" v="35"/>
          <ac:picMkLst>
            <pc:docMk/>
            <pc:sldMk cId="3979158345" sldId="265"/>
            <ac:picMk id="10" creationId="{953790A3-7E1E-7324-287B-6843C2617B31}"/>
          </ac:picMkLst>
        </pc:picChg>
      </pc:sldChg>
      <pc:sldChg chg="addSp delSp modSp modTransition modAnim">
        <pc:chgData name="Iram Khan (2432262)" userId="e1e46300-c690-44e9-a169-239ad758e9fe" providerId="ADAL" clId="{7C9DC62E-BA9D-49E3-9A08-709F2588DDAC}" dt="2026-07-19T01:26:25.074" v="35"/>
        <pc:sldMkLst>
          <pc:docMk/>
          <pc:sldMk cId="3094665257" sldId="266"/>
        </pc:sldMkLst>
        <pc:picChg chg="add del mod">
          <ac:chgData name="Iram Khan (2432262)" userId="e1e46300-c690-44e9-a169-239ad758e9fe" providerId="ADAL" clId="{7C9DC62E-BA9D-49E3-9A08-709F2588DDAC}" dt="2026-07-19T01:12:11.606" v="34"/>
          <ac:picMkLst>
            <pc:docMk/>
            <pc:sldMk cId="3094665257" sldId="266"/>
            <ac:picMk id="6" creationId="{5E1A7E0B-0270-44E4-3193-99B8DE478B35}"/>
          </ac:picMkLst>
        </pc:picChg>
        <pc:picChg chg="add mod">
          <ac:chgData name="Iram Khan (2432262)" userId="e1e46300-c690-44e9-a169-239ad758e9fe" providerId="ADAL" clId="{7C9DC62E-BA9D-49E3-9A08-709F2588DDAC}" dt="2026-07-19T01:26:25.074" v="35"/>
          <ac:picMkLst>
            <pc:docMk/>
            <pc:sldMk cId="3094665257" sldId="266"/>
            <ac:picMk id="10" creationId="{3CA384E4-14F0-DAB0-48FF-77E783D0B677}"/>
          </ac:picMkLst>
        </pc:picChg>
      </pc:sldChg>
      <pc:sldChg chg="addSp modSp modTransition">
        <pc:chgData name="Iram Khan (2432262)" userId="e1e46300-c690-44e9-a169-239ad758e9fe" providerId="ADAL" clId="{7C9DC62E-BA9D-49E3-9A08-709F2588DDAC}" dt="2026-07-19T01:26:25.074" v="35"/>
        <pc:sldMkLst>
          <pc:docMk/>
          <pc:sldMk cId="2413572976" sldId="267"/>
        </pc:sldMkLst>
        <pc:picChg chg="add mod">
          <ac:chgData name="Iram Khan (2432262)" userId="e1e46300-c690-44e9-a169-239ad758e9fe" providerId="ADAL" clId="{7C9DC62E-BA9D-49E3-9A08-709F2588DDAC}" dt="2026-07-19T01:26:25.074" v="35"/>
          <ac:picMkLst>
            <pc:docMk/>
            <pc:sldMk cId="2413572976" sldId="267"/>
            <ac:picMk id="7" creationId="{371688BF-F513-7997-C94B-69544DE7A66F}"/>
          </ac:picMkLst>
        </pc:picChg>
      </pc:sldChg>
      <pc:sldChg chg="addSp modSp modTransition">
        <pc:chgData name="Iram Khan (2432262)" userId="e1e46300-c690-44e9-a169-239ad758e9fe" providerId="ADAL" clId="{7C9DC62E-BA9D-49E3-9A08-709F2588DDAC}" dt="2026-07-19T01:26:25.074" v="35"/>
        <pc:sldMkLst>
          <pc:docMk/>
          <pc:sldMk cId="2402525688" sldId="268"/>
        </pc:sldMkLst>
        <pc:picChg chg="add mod">
          <ac:chgData name="Iram Khan (2432262)" userId="e1e46300-c690-44e9-a169-239ad758e9fe" providerId="ADAL" clId="{7C9DC62E-BA9D-49E3-9A08-709F2588DDAC}" dt="2026-07-19T01:26:25.074" v="35"/>
          <ac:picMkLst>
            <pc:docMk/>
            <pc:sldMk cId="2402525688" sldId="268"/>
            <ac:picMk id="6" creationId="{54B21810-0356-42C0-6C98-1C47973D46EA}"/>
          </ac:picMkLst>
        </pc:picChg>
      </pc:sldChg>
      <pc:sldChg chg="addSp modSp modTransition">
        <pc:chgData name="Iram Khan (2432262)" userId="e1e46300-c690-44e9-a169-239ad758e9fe" providerId="ADAL" clId="{7C9DC62E-BA9D-49E3-9A08-709F2588DDAC}" dt="2026-07-19T01:26:25.074" v="35"/>
        <pc:sldMkLst>
          <pc:docMk/>
          <pc:sldMk cId="1140440802" sldId="269"/>
        </pc:sldMkLst>
        <pc:picChg chg="add mod">
          <ac:chgData name="Iram Khan (2432262)" userId="e1e46300-c690-44e9-a169-239ad758e9fe" providerId="ADAL" clId="{7C9DC62E-BA9D-49E3-9A08-709F2588DDAC}" dt="2026-07-19T01:26:25.074" v="35"/>
          <ac:picMkLst>
            <pc:docMk/>
            <pc:sldMk cId="1140440802" sldId="269"/>
            <ac:picMk id="7" creationId="{9789B241-EEFF-A532-A8AF-DAF437A41187}"/>
          </ac:picMkLst>
        </pc:picChg>
      </pc:sldChg>
      <pc:sldChg chg="addSp modSp modTransition">
        <pc:chgData name="Iram Khan (2432262)" userId="e1e46300-c690-44e9-a169-239ad758e9fe" providerId="ADAL" clId="{7C9DC62E-BA9D-49E3-9A08-709F2588DDAC}" dt="2026-07-19T01:26:25.074" v="35"/>
        <pc:sldMkLst>
          <pc:docMk/>
          <pc:sldMk cId="3261213466" sldId="270"/>
        </pc:sldMkLst>
        <pc:picChg chg="add mod">
          <ac:chgData name="Iram Khan (2432262)" userId="e1e46300-c690-44e9-a169-239ad758e9fe" providerId="ADAL" clId="{7C9DC62E-BA9D-49E3-9A08-709F2588DDAC}" dt="2026-07-19T01:26:25.074" v="35"/>
          <ac:picMkLst>
            <pc:docMk/>
            <pc:sldMk cId="3261213466" sldId="270"/>
            <ac:picMk id="5" creationId="{0379FA9F-6C76-4065-4599-B7680D2F51B7}"/>
          </ac:picMkLst>
        </pc:picChg>
      </pc:sldChg>
    </pc:docChg>
  </pc:docChgLst>
  <pc:docChgLst>
    <pc:chgData name="Iram Khan (2432262)" userId="S::2432262@student.uwtsd.ac.uk::e1e46300-c690-44e9-a169-239ad758e9fe" providerId="AD" clId="Web-{22B721D2-D36C-96A7-3726-3F22E34B795D}"/>
    <pc:docChg chg="modSld">
      <pc:chgData name="Iram Khan (2432262)" userId="S::2432262@student.uwtsd.ac.uk::e1e46300-c690-44e9-a169-239ad758e9fe" providerId="AD" clId="Web-{22B721D2-D36C-96A7-3726-3F22E34B795D}" dt="2026-07-17T23:41:52.816" v="2311" actId="1076"/>
      <pc:docMkLst>
        <pc:docMk/>
      </pc:docMkLst>
      <pc:sldChg chg="modSp">
        <pc:chgData name="Iram Khan (2432262)" userId="S::2432262@student.uwtsd.ac.uk::e1e46300-c690-44e9-a169-239ad758e9fe" providerId="AD" clId="Web-{22B721D2-D36C-96A7-3726-3F22E34B795D}" dt="2026-07-17T23:41:52.816" v="2311" actId="1076"/>
        <pc:sldMkLst>
          <pc:docMk/>
          <pc:sldMk cId="390360510" sldId="259"/>
        </pc:sldMkLst>
        <pc:spChg chg="mod">
          <ac:chgData name="Iram Khan (2432262)" userId="S::2432262@student.uwtsd.ac.uk::e1e46300-c690-44e9-a169-239ad758e9fe" providerId="AD" clId="Web-{22B721D2-D36C-96A7-3726-3F22E34B795D}" dt="2026-07-17T23:41:44.144" v="2310" actId="14100"/>
          <ac:spMkLst>
            <pc:docMk/>
            <pc:sldMk cId="390360510" sldId="259"/>
            <ac:spMk id="3" creationId="{84D09F47-A5B5-5012-22EC-A376DD0B3AFE}"/>
          </ac:spMkLst>
        </pc:spChg>
      </pc:sldChg>
      <pc:sldChg chg="addSp delSp modSp mod setBg setClrOvrMap">
        <pc:chgData name="Iram Khan (2432262)" userId="S::2432262@student.uwtsd.ac.uk::e1e46300-c690-44e9-a169-239ad758e9fe" providerId="AD" clId="Web-{22B721D2-D36C-96A7-3726-3F22E34B795D}" dt="2026-07-17T20:22:00.995" v="658" actId="20577"/>
        <pc:sldMkLst>
          <pc:docMk/>
          <pc:sldMk cId="3099505924" sldId="260"/>
        </pc:sldMkLst>
        <pc:spChg chg="mod">
          <ac:chgData name="Iram Khan (2432262)" userId="S::2432262@student.uwtsd.ac.uk::e1e46300-c690-44e9-a169-239ad758e9fe" providerId="AD" clId="Web-{22B721D2-D36C-96A7-3726-3F22E34B795D}" dt="2026-07-17T20:18:49.178" v="652" actId="1076"/>
          <ac:spMkLst>
            <pc:docMk/>
            <pc:sldMk cId="3099505924" sldId="260"/>
            <ac:spMk id="2" creationId="{99F7769F-E8F1-FD74-24B5-618B7914A019}"/>
          </ac:spMkLst>
        </pc:spChg>
        <pc:spChg chg="mod">
          <ac:chgData name="Iram Khan (2432262)" userId="S::2432262@student.uwtsd.ac.uk::e1e46300-c690-44e9-a169-239ad758e9fe" providerId="AD" clId="Web-{22B721D2-D36C-96A7-3726-3F22E34B795D}" dt="2026-07-17T20:22:00.995" v="658" actId="20577"/>
          <ac:spMkLst>
            <pc:docMk/>
            <pc:sldMk cId="3099505924" sldId="260"/>
            <ac:spMk id="3" creationId="{EFDF2F14-0DD7-E6E1-9619-DC1BA16C3F51}"/>
          </ac:spMkLst>
        </pc:spChg>
        <pc:spChg chg="add">
          <ac:chgData name="Iram Khan (2432262)" userId="S::2432262@student.uwtsd.ac.uk::e1e46300-c690-44e9-a169-239ad758e9fe" providerId="AD" clId="Web-{22B721D2-D36C-96A7-3726-3F22E34B795D}" dt="2026-07-17T20:14:46.297" v="623"/>
          <ac:spMkLst>
            <pc:docMk/>
            <pc:sldMk cId="3099505924" sldId="260"/>
            <ac:spMk id="16" creationId="{CD000060-D06D-4A48-BD8E-978966CCA797}"/>
          </ac:spMkLst>
        </pc:spChg>
        <pc:spChg chg="add">
          <ac:chgData name="Iram Khan (2432262)" userId="S::2432262@student.uwtsd.ac.uk::e1e46300-c690-44e9-a169-239ad758e9fe" providerId="AD" clId="Web-{22B721D2-D36C-96A7-3726-3F22E34B795D}" dt="2026-07-17T20:14:46.297" v="623"/>
          <ac:spMkLst>
            <pc:docMk/>
            <pc:sldMk cId="3099505924" sldId="260"/>
            <ac:spMk id="19" creationId="{DE4E5113-B3D0-40F8-9F39-B2C2BF92AE31}"/>
          </ac:spMkLst>
        </pc:spChg>
        <pc:picChg chg="add mod ord">
          <ac:chgData name="Iram Khan (2432262)" userId="S::2432262@student.uwtsd.ac.uk::e1e46300-c690-44e9-a169-239ad758e9fe" providerId="AD" clId="Web-{22B721D2-D36C-96A7-3726-3F22E34B795D}" dt="2026-07-17T20:14:46.297" v="623"/>
          <ac:picMkLst>
            <pc:docMk/>
            <pc:sldMk cId="3099505924" sldId="260"/>
            <ac:picMk id="6" creationId="{FB81F8EE-4668-EF91-A062-622615535943}"/>
          </ac:picMkLst>
        </pc:picChg>
      </pc:sldChg>
      <pc:sldChg chg="addSp modSp">
        <pc:chgData name="Iram Khan (2432262)" userId="S::2432262@student.uwtsd.ac.uk::e1e46300-c690-44e9-a169-239ad758e9fe" providerId="AD" clId="Web-{22B721D2-D36C-96A7-3726-3F22E34B795D}" dt="2026-07-17T20:55:09.456" v="1260" actId="20577"/>
        <pc:sldMkLst>
          <pc:docMk/>
          <pc:sldMk cId="3849668673" sldId="261"/>
        </pc:sldMkLst>
        <pc:spChg chg="mod">
          <ac:chgData name="Iram Khan (2432262)" userId="S::2432262@student.uwtsd.ac.uk::e1e46300-c690-44e9-a169-239ad758e9fe" providerId="AD" clId="Web-{22B721D2-D36C-96A7-3726-3F22E34B795D}" dt="2026-07-17T20:24:53.202" v="664" actId="20577"/>
          <ac:spMkLst>
            <pc:docMk/>
            <pc:sldMk cId="3849668673" sldId="261"/>
            <ac:spMk id="2" creationId="{67DDB742-208F-F6E0-92AC-9AA69F23F69C}"/>
          </ac:spMkLst>
        </pc:spChg>
        <pc:spChg chg="mod">
          <ac:chgData name="Iram Khan (2432262)" userId="S::2432262@student.uwtsd.ac.uk::e1e46300-c690-44e9-a169-239ad758e9fe" providerId="AD" clId="Web-{22B721D2-D36C-96A7-3726-3F22E34B795D}" dt="2026-07-17T20:47:04.801" v="1100" actId="14100"/>
          <ac:spMkLst>
            <pc:docMk/>
            <pc:sldMk cId="3849668673" sldId="261"/>
            <ac:spMk id="3" creationId="{841538C6-5920-BBA8-59BA-D0CF80CFC615}"/>
          </ac:spMkLst>
        </pc:spChg>
        <pc:spChg chg="add mod">
          <ac:chgData name="Iram Khan (2432262)" userId="S::2432262@student.uwtsd.ac.uk::e1e46300-c690-44e9-a169-239ad758e9fe" providerId="AD" clId="Web-{22B721D2-D36C-96A7-3726-3F22E34B795D}" dt="2026-07-17T20:55:09.456" v="1260" actId="20577"/>
          <ac:spMkLst>
            <pc:docMk/>
            <pc:sldMk cId="3849668673" sldId="261"/>
            <ac:spMk id="4" creationId="{E8234660-DCDA-FFCD-2B98-FD9DCA589FDC}"/>
          </ac:spMkLst>
        </pc:spChg>
      </pc:sldChg>
      <pc:sldChg chg="modSp">
        <pc:chgData name="Iram Khan (2432262)" userId="S::2432262@student.uwtsd.ac.uk::e1e46300-c690-44e9-a169-239ad758e9fe" providerId="AD" clId="Web-{22B721D2-D36C-96A7-3726-3F22E34B795D}" dt="2026-07-17T22:58:03.821" v="1738" actId="20577"/>
        <pc:sldMkLst>
          <pc:docMk/>
          <pc:sldMk cId="1532741991" sldId="262"/>
        </pc:sldMkLst>
        <pc:spChg chg="mod">
          <ac:chgData name="Iram Khan (2432262)" userId="S::2432262@student.uwtsd.ac.uk::e1e46300-c690-44e9-a169-239ad758e9fe" providerId="AD" clId="Web-{22B721D2-D36C-96A7-3726-3F22E34B795D}" dt="2026-07-17T22:58:03.821" v="1738" actId="20577"/>
          <ac:spMkLst>
            <pc:docMk/>
            <pc:sldMk cId="1532741991" sldId="262"/>
            <ac:spMk id="3" creationId="{07D2C86C-0A34-57E6-1D7E-158DB73B0F77}"/>
          </ac:spMkLst>
        </pc:spChg>
      </pc:sldChg>
      <pc:sldChg chg="modSp">
        <pc:chgData name="Iram Khan (2432262)" userId="S::2432262@student.uwtsd.ac.uk::e1e46300-c690-44e9-a169-239ad758e9fe" providerId="AD" clId="Web-{22B721D2-D36C-96A7-3726-3F22E34B795D}" dt="2026-07-17T23:41:01.969" v="2304" actId="20577"/>
        <pc:sldMkLst>
          <pc:docMk/>
          <pc:sldMk cId="37015042" sldId="263"/>
        </pc:sldMkLst>
        <pc:spChg chg="mod">
          <ac:chgData name="Iram Khan (2432262)" userId="S::2432262@student.uwtsd.ac.uk::e1e46300-c690-44e9-a169-239ad758e9fe" providerId="AD" clId="Web-{22B721D2-D36C-96A7-3726-3F22E34B795D}" dt="2026-07-17T23:35:07.943" v="2090" actId="14100"/>
          <ac:spMkLst>
            <pc:docMk/>
            <pc:sldMk cId="37015042" sldId="263"/>
            <ac:spMk id="2" creationId="{98C79DBC-0A1A-E556-9CC4-EE4E4511BA89}"/>
          </ac:spMkLst>
        </pc:spChg>
        <pc:spChg chg="mod">
          <ac:chgData name="Iram Khan (2432262)" userId="S::2432262@student.uwtsd.ac.uk::e1e46300-c690-44e9-a169-239ad758e9fe" providerId="AD" clId="Web-{22B721D2-D36C-96A7-3726-3F22E34B795D}" dt="2026-07-17T23:41:01.969" v="2304" actId="20577"/>
          <ac:spMkLst>
            <pc:docMk/>
            <pc:sldMk cId="37015042" sldId="263"/>
            <ac:spMk id="3" creationId="{6EAF8197-8D89-5CC7-9EED-85CA2EB913D8}"/>
          </ac:spMkLst>
        </pc:spChg>
      </pc:sldChg>
    </pc:docChg>
  </pc:docChgLst>
  <pc:docChgLst>
    <pc:chgData name="Iram Khan (2432262)" userId="S::2432262@student.uwtsd.ac.uk::e1e46300-c690-44e9-a169-239ad758e9fe" providerId="AD" clId="Web-{EDCE74C8-FF88-9A93-092E-62B3EEA89302}"/>
    <pc:docChg chg="modSld">
      <pc:chgData name="Iram Khan (2432262)" userId="S::2432262@student.uwtsd.ac.uk::e1e46300-c690-44e9-a169-239ad758e9fe" providerId="AD" clId="Web-{EDCE74C8-FF88-9A93-092E-62B3EEA89302}" dt="2026-07-19T01:49:40.969" v="5" actId="14100"/>
      <pc:docMkLst>
        <pc:docMk/>
      </pc:docMkLst>
      <pc:sldChg chg="modSp">
        <pc:chgData name="Iram Khan (2432262)" userId="S::2432262@student.uwtsd.ac.uk::e1e46300-c690-44e9-a169-239ad758e9fe" providerId="AD" clId="Web-{EDCE74C8-FF88-9A93-092E-62B3EEA89302}" dt="2026-07-19T01:49:40.969" v="5" actId="14100"/>
        <pc:sldMkLst>
          <pc:docMk/>
          <pc:sldMk cId="3099505924" sldId="260"/>
        </pc:sldMkLst>
        <pc:picChg chg="mod">
          <ac:chgData name="Iram Khan (2432262)" userId="S::2432262@student.uwtsd.ac.uk::e1e46300-c690-44e9-a169-239ad758e9fe" providerId="AD" clId="Web-{EDCE74C8-FF88-9A93-092E-62B3EEA89302}" dt="2026-07-19T01:49:40.969" v="5" actId="14100"/>
          <ac:picMkLst>
            <pc:docMk/>
            <pc:sldMk cId="3099505924" sldId="260"/>
            <ac:picMk id="6" creationId="{FB81F8EE-4668-EF91-A062-622615535943}"/>
          </ac:picMkLst>
        </pc:picChg>
      </pc:sldChg>
    </pc:docChg>
  </pc:docChgLst>
  <pc:docChgLst>
    <pc:chgData name="Iram Khan (2432262)" userId="S::2432262@student.uwtsd.ac.uk::e1e46300-c690-44e9-a169-239ad758e9fe" providerId="AD" clId="Web-{90F17337-13C6-0C43-5E9A-A5EB19CF00DF}"/>
    <pc:docChg chg="mod addSld modSld sldOrd addMainMaster delMainMaster">
      <pc:chgData name="Iram Khan (2432262)" userId="S::2432262@student.uwtsd.ac.uk::e1e46300-c690-44e9-a169-239ad758e9fe" providerId="AD" clId="Web-{90F17337-13C6-0C43-5E9A-A5EB19CF00DF}" dt="2026-07-17T15:32:27.688" v="1175"/>
      <pc:docMkLst>
        <pc:docMk/>
      </pc:docMkLst>
      <pc:sldChg chg="addSp delSp modSp mod modClrScheme chgLayout">
        <pc:chgData name="Iram Khan (2432262)" userId="S::2432262@student.uwtsd.ac.uk::e1e46300-c690-44e9-a169-239ad758e9fe" providerId="AD" clId="Web-{90F17337-13C6-0C43-5E9A-A5EB19CF00DF}" dt="2026-07-17T14:33:59.530" v="156" actId="20577"/>
        <pc:sldMkLst>
          <pc:docMk/>
          <pc:sldMk cId="109857222" sldId="256"/>
        </pc:sldMkLst>
        <pc:spChg chg="mod ord">
          <ac:chgData name="Iram Khan (2432262)" userId="S::2432262@student.uwtsd.ac.uk::e1e46300-c690-44e9-a169-239ad758e9fe" providerId="AD" clId="Web-{90F17337-13C6-0C43-5E9A-A5EB19CF00DF}" dt="2026-07-17T14:33:59.530" v="156" actId="20577"/>
          <ac:spMkLst>
            <pc:docMk/>
            <pc:sldMk cId="109857222" sldId="256"/>
            <ac:spMk id="3" creationId="{00000000-0000-0000-0000-000000000000}"/>
          </ac:spMkLst>
        </pc:spChg>
      </pc:sldChg>
      <pc:sldChg chg="modSp new">
        <pc:chgData name="Iram Khan (2432262)" userId="S::2432262@student.uwtsd.ac.uk::e1e46300-c690-44e9-a169-239ad758e9fe" providerId="AD" clId="Web-{90F17337-13C6-0C43-5E9A-A5EB19CF00DF}" dt="2026-07-17T14:56:47.451" v="581" actId="20577"/>
        <pc:sldMkLst>
          <pc:docMk/>
          <pc:sldMk cId="23321554" sldId="257"/>
        </pc:sldMkLst>
        <pc:spChg chg="mod">
          <ac:chgData name="Iram Khan (2432262)" userId="S::2432262@student.uwtsd.ac.uk::e1e46300-c690-44e9-a169-239ad758e9fe" providerId="AD" clId="Web-{90F17337-13C6-0C43-5E9A-A5EB19CF00DF}" dt="2026-07-17T14:34:30.016" v="160" actId="20577"/>
          <ac:spMkLst>
            <pc:docMk/>
            <pc:sldMk cId="23321554" sldId="257"/>
            <ac:spMk id="2" creationId="{C0E9025A-28E9-0D45-DDE7-16745F1CD5C1}"/>
          </ac:spMkLst>
        </pc:spChg>
        <pc:spChg chg="mod">
          <ac:chgData name="Iram Khan (2432262)" userId="S::2432262@student.uwtsd.ac.uk::e1e46300-c690-44e9-a169-239ad758e9fe" providerId="AD" clId="Web-{90F17337-13C6-0C43-5E9A-A5EB19CF00DF}" dt="2026-07-17T14:56:47.451" v="581" actId="20577"/>
          <ac:spMkLst>
            <pc:docMk/>
            <pc:sldMk cId="23321554" sldId="257"/>
            <ac:spMk id="3" creationId="{C6448FB3-E8CC-3B09-11AF-20D1FF4AD88C}"/>
          </ac:spMkLst>
        </pc:spChg>
      </pc:sldChg>
      <pc:sldChg chg="modSp new">
        <pc:chgData name="Iram Khan (2432262)" userId="S::2432262@student.uwtsd.ac.uk::e1e46300-c690-44e9-a169-239ad758e9fe" providerId="AD" clId="Web-{90F17337-13C6-0C43-5E9A-A5EB19CF00DF}" dt="2026-07-17T15:08:18.284" v="917" actId="20577"/>
        <pc:sldMkLst>
          <pc:docMk/>
          <pc:sldMk cId="959170148" sldId="258"/>
        </pc:sldMkLst>
        <pc:spChg chg="mod">
          <ac:chgData name="Iram Khan (2432262)" userId="S::2432262@student.uwtsd.ac.uk::e1e46300-c690-44e9-a169-239ad758e9fe" providerId="AD" clId="Web-{90F17337-13C6-0C43-5E9A-A5EB19CF00DF}" dt="2026-07-17T14:35:01.688" v="169" actId="20577"/>
          <ac:spMkLst>
            <pc:docMk/>
            <pc:sldMk cId="959170148" sldId="258"/>
            <ac:spMk id="2" creationId="{73900192-3F9F-A858-9388-75F61AF13DEA}"/>
          </ac:spMkLst>
        </pc:spChg>
        <pc:spChg chg="mod">
          <ac:chgData name="Iram Khan (2432262)" userId="S::2432262@student.uwtsd.ac.uk::e1e46300-c690-44e9-a169-239ad758e9fe" providerId="AD" clId="Web-{90F17337-13C6-0C43-5E9A-A5EB19CF00DF}" dt="2026-07-17T15:08:18.284" v="917" actId="20577"/>
          <ac:spMkLst>
            <pc:docMk/>
            <pc:sldMk cId="959170148" sldId="258"/>
            <ac:spMk id="3" creationId="{E7EFE6D0-BEF8-DA8B-D0BB-4FABADFD31F2}"/>
          </ac:spMkLst>
        </pc:spChg>
      </pc:sldChg>
      <pc:sldChg chg="modSp new">
        <pc:chgData name="Iram Khan (2432262)" userId="S::2432262@student.uwtsd.ac.uk::e1e46300-c690-44e9-a169-239ad758e9fe" providerId="AD" clId="Web-{90F17337-13C6-0C43-5E9A-A5EB19CF00DF}" dt="2026-07-17T14:35:25.080" v="175" actId="20577"/>
        <pc:sldMkLst>
          <pc:docMk/>
          <pc:sldMk cId="390360510" sldId="259"/>
        </pc:sldMkLst>
        <pc:spChg chg="mod">
          <ac:chgData name="Iram Khan (2432262)" userId="S::2432262@student.uwtsd.ac.uk::e1e46300-c690-44e9-a169-239ad758e9fe" providerId="AD" clId="Web-{90F17337-13C6-0C43-5E9A-A5EB19CF00DF}" dt="2026-07-17T14:35:25.080" v="175" actId="20577"/>
          <ac:spMkLst>
            <pc:docMk/>
            <pc:sldMk cId="390360510" sldId="259"/>
            <ac:spMk id="3" creationId="{84D09F47-A5B5-5012-22EC-A376DD0B3AFE}"/>
          </ac:spMkLst>
        </pc:spChg>
      </pc:sldChg>
      <pc:sldChg chg="modSp new">
        <pc:chgData name="Iram Khan (2432262)" userId="S::2432262@student.uwtsd.ac.uk::e1e46300-c690-44e9-a169-239ad758e9fe" providerId="AD" clId="Web-{90F17337-13C6-0C43-5E9A-A5EB19CF00DF}" dt="2026-07-17T15:21:55.325" v="1012" actId="20577"/>
        <pc:sldMkLst>
          <pc:docMk/>
          <pc:sldMk cId="3099505924" sldId="260"/>
        </pc:sldMkLst>
        <pc:spChg chg="mod">
          <ac:chgData name="Iram Khan (2432262)" userId="S::2432262@student.uwtsd.ac.uk::e1e46300-c690-44e9-a169-239ad758e9fe" providerId="AD" clId="Web-{90F17337-13C6-0C43-5E9A-A5EB19CF00DF}" dt="2026-07-17T15:21:55.325" v="1012" actId="20577"/>
          <ac:spMkLst>
            <pc:docMk/>
            <pc:sldMk cId="3099505924" sldId="260"/>
            <ac:spMk id="2" creationId="{99F7769F-E8F1-FD74-24B5-618B7914A019}"/>
          </ac:spMkLst>
        </pc:spChg>
        <pc:spChg chg="mod">
          <ac:chgData name="Iram Khan (2432262)" userId="S::2432262@student.uwtsd.ac.uk::e1e46300-c690-44e9-a169-239ad758e9fe" providerId="AD" clId="Web-{90F17337-13C6-0C43-5E9A-A5EB19CF00DF}" dt="2026-07-17T15:15:09.750" v="958" actId="20577"/>
          <ac:spMkLst>
            <pc:docMk/>
            <pc:sldMk cId="3099505924" sldId="260"/>
            <ac:spMk id="3" creationId="{EFDF2F14-0DD7-E6E1-9619-DC1BA16C3F51}"/>
          </ac:spMkLst>
        </pc:spChg>
      </pc:sldChg>
      <pc:sldChg chg="modSp new">
        <pc:chgData name="Iram Khan (2432262)" userId="S::2432262@student.uwtsd.ac.uk::e1e46300-c690-44e9-a169-239ad758e9fe" providerId="AD" clId="Web-{90F17337-13C6-0C43-5E9A-A5EB19CF00DF}" dt="2026-07-17T15:15:51.423" v="1005" actId="20577"/>
        <pc:sldMkLst>
          <pc:docMk/>
          <pc:sldMk cId="3849668673" sldId="261"/>
        </pc:sldMkLst>
        <pc:spChg chg="mod">
          <ac:chgData name="Iram Khan (2432262)" userId="S::2432262@student.uwtsd.ac.uk::e1e46300-c690-44e9-a169-239ad758e9fe" providerId="AD" clId="Web-{90F17337-13C6-0C43-5E9A-A5EB19CF00DF}" dt="2026-07-17T15:15:36.829" v="992" actId="20577"/>
          <ac:spMkLst>
            <pc:docMk/>
            <pc:sldMk cId="3849668673" sldId="261"/>
            <ac:spMk id="2" creationId="{67DDB742-208F-F6E0-92AC-9AA69F23F69C}"/>
          </ac:spMkLst>
        </pc:spChg>
        <pc:spChg chg="mod">
          <ac:chgData name="Iram Khan (2432262)" userId="S::2432262@student.uwtsd.ac.uk::e1e46300-c690-44e9-a169-239ad758e9fe" providerId="AD" clId="Web-{90F17337-13C6-0C43-5E9A-A5EB19CF00DF}" dt="2026-07-17T15:15:51.423" v="1005" actId="20577"/>
          <ac:spMkLst>
            <pc:docMk/>
            <pc:sldMk cId="3849668673" sldId="261"/>
            <ac:spMk id="3" creationId="{841538C6-5920-BBA8-59BA-D0CF80CFC615}"/>
          </ac:spMkLst>
        </pc:spChg>
      </pc:sldChg>
      <pc:sldChg chg="modSp new">
        <pc:chgData name="Iram Khan (2432262)" userId="S::2432262@student.uwtsd.ac.uk::e1e46300-c690-44e9-a169-239ad758e9fe" providerId="AD" clId="Web-{90F17337-13C6-0C43-5E9A-A5EB19CF00DF}" dt="2026-07-17T15:22:50.952" v="1048" actId="20577"/>
        <pc:sldMkLst>
          <pc:docMk/>
          <pc:sldMk cId="1532741991" sldId="262"/>
        </pc:sldMkLst>
        <pc:spChg chg="mod">
          <ac:chgData name="Iram Khan (2432262)" userId="S::2432262@student.uwtsd.ac.uk::e1e46300-c690-44e9-a169-239ad758e9fe" providerId="AD" clId="Web-{90F17337-13C6-0C43-5E9A-A5EB19CF00DF}" dt="2026-07-17T15:22:50.952" v="1048" actId="20577"/>
          <ac:spMkLst>
            <pc:docMk/>
            <pc:sldMk cId="1532741991" sldId="262"/>
            <ac:spMk id="2" creationId="{F4B03205-EE16-4C5E-5967-82A247381D97}"/>
          </ac:spMkLst>
        </pc:spChg>
      </pc:sldChg>
      <pc:sldChg chg="modSp new">
        <pc:chgData name="Iram Khan (2432262)" userId="S::2432262@student.uwtsd.ac.uk::e1e46300-c690-44e9-a169-239ad758e9fe" providerId="AD" clId="Web-{90F17337-13C6-0C43-5E9A-A5EB19CF00DF}" dt="2026-07-17T15:23:17.187" v="1061" actId="20577"/>
        <pc:sldMkLst>
          <pc:docMk/>
          <pc:sldMk cId="37015042" sldId="263"/>
        </pc:sldMkLst>
        <pc:spChg chg="mod">
          <ac:chgData name="Iram Khan (2432262)" userId="S::2432262@student.uwtsd.ac.uk::e1e46300-c690-44e9-a169-239ad758e9fe" providerId="AD" clId="Web-{90F17337-13C6-0C43-5E9A-A5EB19CF00DF}" dt="2026-07-17T15:23:17.187" v="1061" actId="20577"/>
          <ac:spMkLst>
            <pc:docMk/>
            <pc:sldMk cId="37015042" sldId="263"/>
            <ac:spMk id="2" creationId="{98C79DBC-0A1A-E556-9CC4-EE4E4511BA89}"/>
          </ac:spMkLst>
        </pc:spChg>
      </pc:sldChg>
      <pc:sldChg chg="modSp new ord">
        <pc:chgData name="Iram Khan (2432262)" userId="S::2432262@student.uwtsd.ac.uk::e1e46300-c690-44e9-a169-239ad758e9fe" providerId="AD" clId="Web-{90F17337-13C6-0C43-5E9A-A5EB19CF00DF}" dt="2026-07-17T15:32:27.688" v="1175"/>
        <pc:sldMkLst>
          <pc:docMk/>
          <pc:sldMk cId="2597720703" sldId="264"/>
        </pc:sldMkLst>
        <pc:spChg chg="mod">
          <ac:chgData name="Iram Khan (2432262)" userId="S::2432262@student.uwtsd.ac.uk::e1e46300-c690-44e9-a169-239ad758e9fe" providerId="AD" clId="Web-{90F17337-13C6-0C43-5E9A-A5EB19CF00DF}" dt="2026-07-17T15:24:58.206" v="1074" actId="20577"/>
          <ac:spMkLst>
            <pc:docMk/>
            <pc:sldMk cId="2597720703" sldId="264"/>
            <ac:spMk id="2" creationId="{3C9F7B7F-DCEA-D725-6101-EC92A876768B}"/>
          </ac:spMkLst>
        </pc:spChg>
      </pc:sldChg>
      <pc:sldChg chg="modSp new">
        <pc:chgData name="Iram Khan (2432262)" userId="S::2432262@student.uwtsd.ac.uk::e1e46300-c690-44e9-a169-239ad758e9fe" providerId="AD" clId="Web-{90F17337-13C6-0C43-5E9A-A5EB19CF00DF}" dt="2026-07-17T15:25:18.706" v="1088" actId="20577"/>
        <pc:sldMkLst>
          <pc:docMk/>
          <pc:sldMk cId="3979158345" sldId="265"/>
        </pc:sldMkLst>
        <pc:spChg chg="mod">
          <ac:chgData name="Iram Khan (2432262)" userId="S::2432262@student.uwtsd.ac.uk::e1e46300-c690-44e9-a169-239ad758e9fe" providerId="AD" clId="Web-{90F17337-13C6-0C43-5E9A-A5EB19CF00DF}" dt="2026-07-17T15:25:18.706" v="1088" actId="20577"/>
          <ac:spMkLst>
            <pc:docMk/>
            <pc:sldMk cId="3979158345" sldId="265"/>
            <ac:spMk id="2" creationId="{F59CBFB5-CF5C-1253-11F1-D26E438F10BB}"/>
          </ac:spMkLst>
        </pc:spChg>
      </pc:sldChg>
      <pc:sldChg chg="modSp new">
        <pc:chgData name="Iram Khan (2432262)" userId="S::2432262@student.uwtsd.ac.uk::e1e46300-c690-44e9-a169-239ad758e9fe" providerId="AD" clId="Web-{90F17337-13C6-0C43-5E9A-A5EB19CF00DF}" dt="2026-07-17T15:26:46.959" v="1105" actId="20577"/>
        <pc:sldMkLst>
          <pc:docMk/>
          <pc:sldMk cId="3094665257" sldId="266"/>
        </pc:sldMkLst>
        <pc:spChg chg="mod">
          <ac:chgData name="Iram Khan (2432262)" userId="S::2432262@student.uwtsd.ac.uk::e1e46300-c690-44e9-a169-239ad758e9fe" providerId="AD" clId="Web-{90F17337-13C6-0C43-5E9A-A5EB19CF00DF}" dt="2026-07-17T15:26:46.959" v="1105" actId="20577"/>
          <ac:spMkLst>
            <pc:docMk/>
            <pc:sldMk cId="3094665257" sldId="266"/>
            <ac:spMk id="2" creationId="{10252621-4963-675F-A736-0D472D5D261E}"/>
          </ac:spMkLst>
        </pc:spChg>
      </pc:sldChg>
      <pc:sldChg chg="modSp new">
        <pc:chgData name="Iram Khan (2432262)" userId="S::2432262@student.uwtsd.ac.uk::e1e46300-c690-44e9-a169-239ad758e9fe" providerId="AD" clId="Web-{90F17337-13C6-0C43-5E9A-A5EB19CF00DF}" dt="2026-07-17T15:27:23.741" v="1129" actId="20577"/>
        <pc:sldMkLst>
          <pc:docMk/>
          <pc:sldMk cId="2413572976" sldId="267"/>
        </pc:sldMkLst>
        <pc:spChg chg="mod">
          <ac:chgData name="Iram Khan (2432262)" userId="S::2432262@student.uwtsd.ac.uk::e1e46300-c690-44e9-a169-239ad758e9fe" providerId="AD" clId="Web-{90F17337-13C6-0C43-5E9A-A5EB19CF00DF}" dt="2026-07-17T15:27:23.741" v="1129" actId="20577"/>
          <ac:spMkLst>
            <pc:docMk/>
            <pc:sldMk cId="2413572976" sldId="267"/>
            <ac:spMk id="2" creationId="{15A809C5-AB8C-E409-6F4E-7AC70EB31424}"/>
          </ac:spMkLst>
        </pc:spChg>
      </pc:sldChg>
      <pc:sldChg chg="modSp new">
        <pc:chgData name="Iram Khan (2432262)" userId="S::2432262@student.uwtsd.ac.uk::e1e46300-c690-44e9-a169-239ad758e9fe" providerId="AD" clId="Web-{90F17337-13C6-0C43-5E9A-A5EB19CF00DF}" dt="2026-07-17T15:27:47.648" v="1134" actId="20577"/>
        <pc:sldMkLst>
          <pc:docMk/>
          <pc:sldMk cId="2402525688" sldId="268"/>
        </pc:sldMkLst>
        <pc:spChg chg="mod">
          <ac:chgData name="Iram Khan (2432262)" userId="S::2432262@student.uwtsd.ac.uk::e1e46300-c690-44e9-a169-239ad758e9fe" providerId="AD" clId="Web-{90F17337-13C6-0C43-5E9A-A5EB19CF00DF}" dt="2026-07-17T15:27:47.648" v="1134" actId="20577"/>
          <ac:spMkLst>
            <pc:docMk/>
            <pc:sldMk cId="2402525688" sldId="268"/>
            <ac:spMk id="2" creationId="{7E64E022-B09C-6486-E630-F321F17AA549}"/>
          </ac:spMkLst>
        </pc:spChg>
      </pc:sldChg>
      <pc:sldChg chg="modSp new">
        <pc:chgData name="Iram Khan (2432262)" userId="S::2432262@student.uwtsd.ac.uk::e1e46300-c690-44e9-a169-239ad758e9fe" providerId="AD" clId="Web-{90F17337-13C6-0C43-5E9A-A5EB19CF00DF}" dt="2026-07-17T15:29:00.494" v="1147" actId="20577"/>
        <pc:sldMkLst>
          <pc:docMk/>
          <pc:sldMk cId="1140440802" sldId="269"/>
        </pc:sldMkLst>
        <pc:spChg chg="mod">
          <ac:chgData name="Iram Khan (2432262)" userId="S::2432262@student.uwtsd.ac.uk::e1e46300-c690-44e9-a169-239ad758e9fe" providerId="AD" clId="Web-{90F17337-13C6-0C43-5E9A-A5EB19CF00DF}" dt="2026-07-17T15:29:00.494" v="1147" actId="20577"/>
          <ac:spMkLst>
            <pc:docMk/>
            <pc:sldMk cId="1140440802" sldId="269"/>
            <ac:spMk id="2" creationId="{10CED38F-3D42-2C7D-B1CB-55B910A11D0C}"/>
          </ac:spMkLst>
        </pc:spChg>
      </pc:sldChg>
      <pc:sldChg chg="modSp new">
        <pc:chgData name="Iram Khan (2432262)" userId="S::2432262@student.uwtsd.ac.uk::e1e46300-c690-44e9-a169-239ad758e9fe" providerId="AD" clId="Web-{90F17337-13C6-0C43-5E9A-A5EB19CF00DF}" dt="2026-07-17T15:29:21.136" v="1174" actId="20577"/>
        <pc:sldMkLst>
          <pc:docMk/>
          <pc:sldMk cId="3261213466" sldId="270"/>
        </pc:sldMkLst>
        <pc:spChg chg="mod">
          <ac:chgData name="Iram Khan (2432262)" userId="S::2432262@student.uwtsd.ac.uk::e1e46300-c690-44e9-a169-239ad758e9fe" providerId="AD" clId="Web-{90F17337-13C6-0C43-5E9A-A5EB19CF00DF}" dt="2026-07-17T15:29:21.136" v="1174" actId="20577"/>
          <ac:spMkLst>
            <pc:docMk/>
            <pc:sldMk cId="3261213466" sldId="270"/>
            <ac:spMk id="2" creationId="{622B474B-5286-96AD-B010-B8379F8F4776}"/>
          </ac:spMkLst>
        </pc:spChg>
      </pc:sldChg>
      <pc:sldMasterChg chg="add addSldLayout modSldLayout">
        <pc:chgData name="Iram Khan (2432262)" userId="S::2432262@student.uwtsd.ac.uk::e1e46300-c690-44e9-a169-239ad758e9fe" providerId="AD" clId="Web-{90F17337-13C6-0C43-5E9A-A5EB19CF00DF}" dt="2026-07-17T14:33:26.529" v="145"/>
        <pc:sldMasterMkLst>
          <pc:docMk/>
          <pc:sldMasterMk cId="3655242037" sldId="2147483738"/>
        </pc:sldMasterMkLst>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975471889" sldId="2147483739"/>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4167762642" sldId="2147483740"/>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1930841667" sldId="2147483741"/>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2606513805" sldId="2147483742"/>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2818821361" sldId="2147483743"/>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2762760603" sldId="2147483744"/>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3040929403" sldId="2147483745"/>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4221694738" sldId="2147483746"/>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1139159892" sldId="2147483747"/>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257789529" sldId="2147483748"/>
          </pc:sldLayoutMkLst>
        </pc:sldLayoutChg>
        <pc:sldLayoutChg chg="add mod replId">
          <pc:chgData name="Iram Khan (2432262)" userId="S::2432262@student.uwtsd.ac.uk::e1e46300-c690-44e9-a169-239ad758e9fe" providerId="AD" clId="Web-{90F17337-13C6-0C43-5E9A-A5EB19CF00DF}" dt="2026-07-17T14:33:26.529" v="145"/>
          <pc:sldLayoutMkLst>
            <pc:docMk/>
            <pc:sldMasterMk cId="3655242037" sldId="2147483738"/>
            <pc:sldLayoutMk cId="934857838" sldId="2147483749"/>
          </pc:sldLayoutMkLst>
        </pc:sldLayoutChg>
      </pc:sldMasterChg>
    </pc:docChg>
  </pc:docChgLst>
  <pc:docChgLst>
    <pc:chgData name="Iram Khan (2432262)" userId="S::2432262@student.uwtsd.ac.uk::e1e46300-c690-44e9-a169-239ad758e9fe" providerId="AD" clId="Web-{97AC5CB5-0E1C-697B-7C9C-A6AF22F56091}"/>
    <pc:docChg chg="modSld modMainMaster">
      <pc:chgData name="Iram Khan (2432262)" userId="S::2432262@student.uwtsd.ac.uk::e1e46300-c690-44e9-a169-239ad758e9fe" providerId="AD" clId="Web-{97AC5CB5-0E1C-697B-7C9C-A6AF22F56091}" dt="2026-07-18T23:23:54.449" v="3777" actId="20577"/>
      <pc:docMkLst>
        <pc:docMk/>
      </pc:docMkLst>
      <pc:sldChg chg="mod">
        <pc:chgData name="Iram Khan (2432262)" userId="S::2432262@student.uwtsd.ac.uk::e1e46300-c690-44e9-a169-239ad758e9fe" providerId="AD" clId="Web-{97AC5CB5-0E1C-697B-7C9C-A6AF22F56091}" dt="2026-07-18T15:00:48.991" v="350"/>
        <pc:sldMkLst>
          <pc:docMk/>
          <pc:sldMk cId="109857222" sldId="256"/>
        </pc:sldMkLst>
      </pc:sldChg>
      <pc:sldChg chg="modSp mod">
        <pc:chgData name="Iram Khan (2432262)" userId="S::2432262@student.uwtsd.ac.uk::e1e46300-c690-44e9-a169-239ad758e9fe" providerId="AD" clId="Web-{97AC5CB5-0E1C-697B-7C9C-A6AF22F56091}" dt="2026-07-18T20:32:10.652" v="2837" actId="20577"/>
        <pc:sldMkLst>
          <pc:docMk/>
          <pc:sldMk cId="23321554" sldId="257"/>
        </pc:sldMkLst>
        <pc:spChg chg="mod">
          <ac:chgData name="Iram Khan (2432262)" userId="S::2432262@student.uwtsd.ac.uk::e1e46300-c690-44e9-a169-239ad758e9fe" providerId="AD" clId="Web-{97AC5CB5-0E1C-697B-7C9C-A6AF22F56091}" dt="2026-07-18T20:32:10.652" v="2837" actId="20577"/>
          <ac:spMkLst>
            <pc:docMk/>
            <pc:sldMk cId="23321554" sldId="257"/>
            <ac:spMk id="2" creationId="{C0E9025A-28E9-0D45-DDE7-16745F1CD5C1}"/>
          </ac:spMkLst>
        </pc:spChg>
      </pc:sldChg>
      <pc:sldChg chg="modSp mod">
        <pc:chgData name="Iram Khan (2432262)" userId="S::2432262@student.uwtsd.ac.uk::e1e46300-c690-44e9-a169-239ad758e9fe" providerId="AD" clId="Web-{97AC5CB5-0E1C-697B-7C9C-A6AF22F56091}" dt="2026-07-18T20:30:35.563" v="2820" actId="20577"/>
        <pc:sldMkLst>
          <pc:docMk/>
          <pc:sldMk cId="959170148" sldId="258"/>
        </pc:sldMkLst>
        <pc:spChg chg="mod">
          <ac:chgData name="Iram Khan (2432262)" userId="S::2432262@student.uwtsd.ac.uk::e1e46300-c690-44e9-a169-239ad758e9fe" providerId="AD" clId="Web-{97AC5CB5-0E1C-697B-7C9C-A6AF22F56091}" dt="2026-07-18T20:30:35.563" v="2820" actId="20577"/>
          <ac:spMkLst>
            <pc:docMk/>
            <pc:sldMk cId="959170148" sldId="258"/>
            <ac:spMk id="2" creationId="{73900192-3F9F-A858-9388-75F61AF13DEA}"/>
          </ac:spMkLst>
        </pc:spChg>
      </pc:sldChg>
      <pc:sldChg chg="delSp modSp mod">
        <pc:chgData name="Iram Khan (2432262)" userId="S::2432262@student.uwtsd.ac.uk::e1e46300-c690-44e9-a169-239ad758e9fe" providerId="AD" clId="Web-{97AC5CB5-0E1C-697B-7C9C-A6AF22F56091}" dt="2026-07-18T23:16:30.040" v="3755" actId="20577"/>
        <pc:sldMkLst>
          <pc:docMk/>
          <pc:sldMk cId="390360510" sldId="259"/>
        </pc:sldMkLst>
        <pc:spChg chg="del mod">
          <ac:chgData name="Iram Khan (2432262)" userId="S::2432262@student.uwtsd.ac.uk::e1e46300-c690-44e9-a169-239ad758e9fe" providerId="AD" clId="Web-{97AC5CB5-0E1C-697B-7C9C-A6AF22F56091}" dt="2026-07-18T23:09:27.715" v="3733"/>
          <ac:spMkLst>
            <pc:docMk/>
            <pc:sldMk cId="390360510" sldId="259"/>
            <ac:spMk id="2" creationId="{4F1A632E-E29D-F84E-A622-FBE7BD809E5B}"/>
          </ac:spMkLst>
        </pc:spChg>
        <pc:spChg chg="mod">
          <ac:chgData name="Iram Khan (2432262)" userId="S::2432262@student.uwtsd.ac.uk::e1e46300-c690-44e9-a169-239ad758e9fe" providerId="AD" clId="Web-{97AC5CB5-0E1C-697B-7C9C-A6AF22F56091}" dt="2026-07-18T23:16:30.040" v="3755" actId="20577"/>
          <ac:spMkLst>
            <pc:docMk/>
            <pc:sldMk cId="390360510" sldId="259"/>
            <ac:spMk id="3" creationId="{84D09F47-A5B5-5012-22EC-A376DD0B3AFE}"/>
          </ac:spMkLst>
        </pc:spChg>
      </pc:sldChg>
      <pc:sldChg chg="modSp mod">
        <pc:chgData name="Iram Khan (2432262)" userId="S::2432262@student.uwtsd.ac.uk::e1e46300-c690-44e9-a169-239ad758e9fe" providerId="AD" clId="Web-{97AC5CB5-0E1C-697B-7C9C-A6AF22F56091}" dt="2026-07-18T20:31:59.041" v="2833" actId="20577"/>
        <pc:sldMkLst>
          <pc:docMk/>
          <pc:sldMk cId="3099505924" sldId="260"/>
        </pc:sldMkLst>
        <pc:spChg chg="mod">
          <ac:chgData name="Iram Khan (2432262)" userId="S::2432262@student.uwtsd.ac.uk::e1e46300-c690-44e9-a169-239ad758e9fe" providerId="AD" clId="Web-{97AC5CB5-0E1C-697B-7C9C-A6AF22F56091}" dt="2026-07-18T20:31:59.041" v="2833" actId="20577"/>
          <ac:spMkLst>
            <pc:docMk/>
            <pc:sldMk cId="3099505924" sldId="260"/>
            <ac:spMk id="2" creationId="{99F7769F-E8F1-FD74-24B5-618B7914A019}"/>
          </ac:spMkLst>
        </pc:spChg>
      </pc:sldChg>
      <pc:sldChg chg="modSp mod">
        <pc:chgData name="Iram Khan (2432262)" userId="S::2432262@student.uwtsd.ac.uk::e1e46300-c690-44e9-a169-239ad758e9fe" providerId="AD" clId="Web-{97AC5CB5-0E1C-697B-7C9C-A6AF22F56091}" dt="2026-07-18T23:23:54.449" v="3777" actId="20577"/>
        <pc:sldMkLst>
          <pc:docMk/>
          <pc:sldMk cId="3849668673" sldId="261"/>
        </pc:sldMkLst>
        <pc:spChg chg="mod">
          <ac:chgData name="Iram Khan (2432262)" userId="S::2432262@student.uwtsd.ac.uk::e1e46300-c690-44e9-a169-239ad758e9fe" providerId="AD" clId="Web-{97AC5CB5-0E1C-697B-7C9C-A6AF22F56091}" dt="2026-07-18T23:23:54.449" v="3777" actId="20577"/>
          <ac:spMkLst>
            <pc:docMk/>
            <pc:sldMk cId="3849668673" sldId="261"/>
            <ac:spMk id="2" creationId="{67DDB742-208F-F6E0-92AC-9AA69F23F69C}"/>
          </ac:spMkLst>
        </pc:spChg>
      </pc:sldChg>
      <pc:sldChg chg="modSp mod">
        <pc:chgData name="Iram Khan (2432262)" userId="S::2432262@student.uwtsd.ac.uk::e1e46300-c690-44e9-a169-239ad758e9fe" providerId="AD" clId="Web-{97AC5CB5-0E1C-697B-7C9C-A6AF22F56091}" dt="2026-07-18T20:31:51.697" v="2830" actId="20577"/>
        <pc:sldMkLst>
          <pc:docMk/>
          <pc:sldMk cId="1532741991" sldId="262"/>
        </pc:sldMkLst>
        <pc:spChg chg="mod">
          <ac:chgData name="Iram Khan (2432262)" userId="S::2432262@student.uwtsd.ac.uk::e1e46300-c690-44e9-a169-239ad758e9fe" providerId="AD" clId="Web-{97AC5CB5-0E1C-697B-7C9C-A6AF22F56091}" dt="2026-07-18T20:31:51.697" v="2830" actId="20577"/>
          <ac:spMkLst>
            <pc:docMk/>
            <pc:sldMk cId="1532741991" sldId="262"/>
            <ac:spMk id="2" creationId="{F4B03205-EE16-4C5E-5967-82A247381D97}"/>
          </ac:spMkLst>
        </pc:spChg>
      </pc:sldChg>
      <pc:sldChg chg="modSp mod">
        <pc:chgData name="Iram Khan (2432262)" userId="S::2432262@student.uwtsd.ac.uk::e1e46300-c690-44e9-a169-239ad758e9fe" providerId="AD" clId="Web-{97AC5CB5-0E1C-697B-7C9C-A6AF22F56091}" dt="2026-07-18T20:31:42.290" v="2828" actId="20577"/>
        <pc:sldMkLst>
          <pc:docMk/>
          <pc:sldMk cId="37015042" sldId="263"/>
        </pc:sldMkLst>
        <pc:spChg chg="mod">
          <ac:chgData name="Iram Khan (2432262)" userId="S::2432262@student.uwtsd.ac.uk::e1e46300-c690-44e9-a169-239ad758e9fe" providerId="AD" clId="Web-{97AC5CB5-0E1C-697B-7C9C-A6AF22F56091}" dt="2026-07-18T20:31:42.290" v="2828" actId="20577"/>
          <ac:spMkLst>
            <pc:docMk/>
            <pc:sldMk cId="37015042" sldId="263"/>
            <ac:spMk id="2" creationId="{98C79DBC-0A1A-E556-9CC4-EE4E4511BA89}"/>
          </ac:spMkLst>
        </pc:spChg>
      </pc:sldChg>
      <pc:sldChg chg="modSp mod">
        <pc:chgData name="Iram Khan (2432262)" userId="S::2432262@student.uwtsd.ac.uk::e1e46300-c690-44e9-a169-239ad758e9fe" providerId="AD" clId="Web-{97AC5CB5-0E1C-697B-7C9C-A6AF22F56091}" dt="2026-07-18T20:31:12.503" v="2824" actId="14100"/>
        <pc:sldMkLst>
          <pc:docMk/>
          <pc:sldMk cId="2597720703" sldId="264"/>
        </pc:sldMkLst>
        <pc:spChg chg="mod">
          <ac:chgData name="Iram Khan (2432262)" userId="S::2432262@student.uwtsd.ac.uk::e1e46300-c690-44e9-a169-239ad758e9fe" providerId="AD" clId="Web-{97AC5CB5-0E1C-697B-7C9C-A6AF22F56091}" dt="2026-07-18T20:31:12.503" v="2824" actId="14100"/>
          <ac:spMkLst>
            <pc:docMk/>
            <pc:sldMk cId="2597720703" sldId="264"/>
            <ac:spMk id="2" creationId="{3C9F7B7F-DCEA-D725-6101-EC92A876768B}"/>
          </ac:spMkLst>
        </pc:spChg>
        <pc:spChg chg="mod">
          <ac:chgData name="Iram Khan (2432262)" userId="S::2432262@student.uwtsd.ac.uk::e1e46300-c690-44e9-a169-239ad758e9fe" providerId="AD" clId="Web-{97AC5CB5-0E1C-697B-7C9C-A6AF22F56091}" dt="2026-07-18T15:26:24.848" v="736" actId="14100"/>
          <ac:spMkLst>
            <pc:docMk/>
            <pc:sldMk cId="2597720703" sldId="264"/>
            <ac:spMk id="3" creationId="{3320AED2-52B4-3388-01F7-9131870D0C24}"/>
          </ac:spMkLst>
        </pc:spChg>
      </pc:sldChg>
      <pc:sldChg chg="addSp delSp modSp mod setBg">
        <pc:chgData name="Iram Khan (2432262)" userId="S::2432262@student.uwtsd.ac.uk::e1e46300-c690-44e9-a169-239ad758e9fe" providerId="AD" clId="Web-{97AC5CB5-0E1C-697B-7C9C-A6AF22F56091}" dt="2026-07-18T20:31:33.102" v="2826" actId="20577"/>
        <pc:sldMkLst>
          <pc:docMk/>
          <pc:sldMk cId="3979158345" sldId="265"/>
        </pc:sldMkLst>
        <pc:spChg chg="mod">
          <ac:chgData name="Iram Khan (2432262)" userId="S::2432262@student.uwtsd.ac.uk::e1e46300-c690-44e9-a169-239ad758e9fe" providerId="AD" clId="Web-{97AC5CB5-0E1C-697B-7C9C-A6AF22F56091}" dt="2026-07-18T20:31:33.102" v="2826" actId="20577"/>
          <ac:spMkLst>
            <pc:docMk/>
            <pc:sldMk cId="3979158345" sldId="265"/>
            <ac:spMk id="2" creationId="{F59CBFB5-CF5C-1253-11F1-D26E438F10BB}"/>
          </ac:spMkLst>
        </pc:spChg>
        <pc:spChg chg="mod">
          <ac:chgData name="Iram Khan (2432262)" userId="S::2432262@student.uwtsd.ac.uk::e1e46300-c690-44e9-a169-239ad758e9fe" providerId="AD" clId="Web-{97AC5CB5-0E1C-697B-7C9C-A6AF22F56091}" dt="2026-07-18T14:48:06.133" v="134" actId="1076"/>
          <ac:spMkLst>
            <pc:docMk/>
            <pc:sldMk cId="3979158345" sldId="265"/>
            <ac:spMk id="3" creationId="{2BC15273-2B63-F9ED-5C9A-95B17255D85C}"/>
          </ac:spMkLst>
        </pc:spChg>
        <pc:spChg chg="add">
          <ac:chgData name="Iram Khan (2432262)" userId="S::2432262@student.uwtsd.ac.uk::e1e46300-c690-44e9-a169-239ad758e9fe" providerId="AD" clId="Web-{97AC5CB5-0E1C-697B-7C9C-A6AF22F56091}" dt="2026-07-18T14:48:27.696" v="135"/>
          <ac:spMkLst>
            <pc:docMk/>
            <pc:sldMk cId="3979158345" sldId="265"/>
            <ac:spMk id="4" creationId="{D599BAB2-8A86-0E3B-6E3D-E7EBE570D79B}"/>
          </ac:spMkLst>
        </pc:spChg>
        <pc:spChg chg="add del">
          <ac:chgData name="Iram Khan (2432262)" userId="S::2432262@student.uwtsd.ac.uk::e1e46300-c690-44e9-a169-239ad758e9fe" providerId="AD" clId="Web-{97AC5CB5-0E1C-697B-7C9C-A6AF22F56091}" dt="2026-07-18T14:48:38.556" v="137"/>
          <ac:spMkLst>
            <pc:docMk/>
            <pc:sldMk cId="3979158345" sldId="265"/>
            <ac:spMk id="5" creationId="{3CB8AAD1-C9D8-53A6-B8F1-7516CD08CC4A}"/>
          </ac:spMkLst>
        </pc:spChg>
        <pc:spChg chg="add mod">
          <ac:chgData name="Iram Khan (2432262)" userId="S::2432262@student.uwtsd.ac.uk::e1e46300-c690-44e9-a169-239ad758e9fe" providerId="AD" clId="Web-{97AC5CB5-0E1C-697B-7C9C-A6AF22F56091}" dt="2026-07-18T14:54:33.117" v="322" actId="20577"/>
          <ac:spMkLst>
            <pc:docMk/>
            <pc:sldMk cId="3979158345" sldId="265"/>
            <ac:spMk id="6" creationId="{BF177F56-E8D8-287C-63ED-4A3311B44115}"/>
          </ac:spMkLst>
        </pc:spChg>
        <pc:spChg chg="add mod">
          <ac:chgData name="Iram Khan (2432262)" userId="S::2432262@student.uwtsd.ac.uk::e1e46300-c690-44e9-a169-239ad758e9fe" providerId="AD" clId="Web-{97AC5CB5-0E1C-697B-7C9C-A6AF22F56091}" dt="2026-07-18T14:56:27.825" v="343" actId="20577"/>
          <ac:spMkLst>
            <pc:docMk/>
            <pc:sldMk cId="3979158345" sldId="265"/>
            <ac:spMk id="7" creationId="{71702A34-9813-23B3-AC37-1174ABCF8098}"/>
          </ac:spMkLst>
        </pc:spChg>
        <pc:picChg chg="add del mod">
          <ac:chgData name="Iram Khan (2432262)" userId="S::2432262@student.uwtsd.ac.uk::e1e46300-c690-44e9-a169-239ad758e9fe" providerId="AD" clId="Web-{97AC5CB5-0E1C-697B-7C9C-A6AF22F56091}" dt="2026-07-18T14:59:37.801" v="348"/>
          <ac:picMkLst>
            <pc:docMk/>
            <pc:sldMk cId="3979158345" sldId="265"/>
            <ac:picMk id="8" creationId="{21952A3D-2457-7B93-61DC-724EEDA96125}"/>
          </ac:picMkLst>
        </pc:picChg>
        <pc:picChg chg="add del mod">
          <ac:chgData name="Iram Khan (2432262)" userId="S::2432262@student.uwtsd.ac.uk::e1e46300-c690-44e9-a169-239ad758e9fe" providerId="AD" clId="Web-{97AC5CB5-0E1C-697B-7C9C-A6AF22F56091}" dt="2026-07-18T15:00:48.991" v="350"/>
          <ac:picMkLst>
            <pc:docMk/>
            <pc:sldMk cId="3979158345" sldId="265"/>
            <ac:picMk id="9" creationId="{AF778C43-AE2C-6E20-997F-5BBAF2E6D449}"/>
          </ac:picMkLst>
        </pc:picChg>
      </pc:sldChg>
      <pc:sldChg chg="addSp delSp modSp mod">
        <pc:chgData name="Iram Khan (2432262)" userId="S::2432262@student.uwtsd.ac.uk::e1e46300-c690-44e9-a169-239ad758e9fe" providerId="AD" clId="Web-{97AC5CB5-0E1C-697B-7C9C-A6AF22F56091}" dt="2026-07-18T18:31:27.809" v="1367" actId="20577"/>
        <pc:sldMkLst>
          <pc:docMk/>
          <pc:sldMk cId="3094665257" sldId="266"/>
        </pc:sldMkLst>
        <pc:spChg chg="mod">
          <ac:chgData name="Iram Khan (2432262)" userId="S::2432262@student.uwtsd.ac.uk::e1e46300-c690-44e9-a169-239ad758e9fe" providerId="AD" clId="Web-{97AC5CB5-0E1C-697B-7C9C-A6AF22F56091}" dt="2026-07-18T18:31:27.809" v="1367" actId="20577"/>
          <ac:spMkLst>
            <pc:docMk/>
            <pc:sldMk cId="3094665257" sldId="266"/>
            <ac:spMk id="2" creationId="{10252621-4963-675F-A736-0D472D5D261E}"/>
          </ac:spMkLst>
        </pc:spChg>
        <pc:spChg chg="mod">
          <ac:chgData name="Iram Khan (2432262)" userId="S::2432262@student.uwtsd.ac.uk::e1e46300-c690-44e9-a169-239ad758e9fe" providerId="AD" clId="Web-{97AC5CB5-0E1C-697B-7C9C-A6AF22F56091}" dt="2026-07-18T18:30:34.180" v="1365" actId="20577"/>
          <ac:spMkLst>
            <pc:docMk/>
            <pc:sldMk cId="3094665257" sldId="266"/>
            <ac:spMk id="3" creationId="{B7F28157-49A5-6EDD-0384-0C40D5843152}"/>
          </ac:spMkLst>
        </pc:spChg>
        <pc:spChg chg="add del">
          <ac:chgData name="Iram Khan (2432262)" userId="S::2432262@student.uwtsd.ac.uk::e1e46300-c690-44e9-a169-239ad758e9fe" providerId="AD" clId="Web-{97AC5CB5-0E1C-697B-7C9C-A6AF22F56091}" dt="2026-07-18T17:43:20.709" v="749"/>
          <ac:spMkLst>
            <pc:docMk/>
            <pc:sldMk cId="3094665257" sldId="266"/>
            <ac:spMk id="4" creationId="{91747CB0-8986-EE9C-0CF8-4CF3366FE22A}"/>
          </ac:spMkLst>
        </pc:spChg>
        <pc:spChg chg="add del mod">
          <ac:chgData name="Iram Khan (2432262)" userId="S::2432262@student.uwtsd.ac.uk::e1e46300-c690-44e9-a169-239ad758e9fe" providerId="AD" clId="Web-{97AC5CB5-0E1C-697B-7C9C-A6AF22F56091}" dt="2026-07-18T17:46:21.856" v="805"/>
          <ac:spMkLst>
            <pc:docMk/>
            <pc:sldMk cId="3094665257" sldId="266"/>
            <ac:spMk id="5" creationId="{1275D81F-6D36-61FD-C5C3-8E2497D7129B}"/>
          </ac:spMkLst>
        </pc:spChg>
        <pc:spChg chg="add del mod">
          <ac:chgData name="Iram Khan (2432262)" userId="S::2432262@student.uwtsd.ac.uk::e1e46300-c690-44e9-a169-239ad758e9fe" providerId="AD" clId="Web-{97AC5CB5-0E1C-697B-7C9C-A6AF22F56091}" dt="2026-07-18T18:16:40.588" v="1033"/>
          <ac:spMkLst>
            <pc:docMk/>
            <pc:sldMk cId="3094665257" sldId="266"/>
            <ac:spMk id="6" creationId="{DBAB3D93-A656-BE32-7713-92CBD8E3DFC1}"/>
          </ac:spMkLst>
        </pc:spChg>
        <pc:spChg chg="add del mod">
          <ac:chgData name="Iram Khan (2432262)" userId="S::2432262@student.uwtsd.ac.uk::e1e46300-c690-44e9-a169-239ad758e9fe" providerId="AD" clId="Web-{97AC5CB5-0E1C-697B-7C9C-A6AF22F56091}" dt="2026-07-18T18:16:42.541" v="1034"/>
          <ac:spMkLst>
            <pc:docMk/>
            <pc:sldMk cId="3094665257" sldId="266"/>
            <ac:spMk id="7" creationId="{749943A2-B1D8-18A2-9188-0997F3504613}"/>
          </ac:spMkLst>
        </pc:spChg>
        <pc:spChg chg="add del mod">
          <ac:chgData name="Iram Khan (2432262)" userId="S::2432262@student.uwtsd.ac.uk::e1e46300-c690-44e9-a169-239ad758e9fe" providerId="AD" clId="Web-{97AC5CB5-0E1C-697B-7C9C-A6AF22F56091}" dt="2026-07-18T18:16:45.838" v="1036"/>
          <ac:spMkLst>
            <pc:docMk/>
            <pc:sldMk cId="3094665257" sldId="266"/>
            <ac:spMk id="8" creationId="{7E47F54B-18BE-DDE1-AC52-32B1F35A4E4B}"/>
          </ac:spMkLst>
        </pc:spChg>
        <pc:spChg chg="add del mod">
          <ac:chgData name="Iram Khan (2432262)" userId="S::2432262@student.uwtsd.ac.uk::e1e46300-c690-44e9-a169-239ad758e9fe" providerId="AD" clId="Web-{97AC5CB5-0E1C-697B-7C9C-A6AF22F56091}" dt="2026-07-18T18:16:48.042" v="1037"/>
          <ac:spMkLst>
            <pc:docMk/>
            <pc:sldMk cId="3094665257" sldId="266"/>
            <ac:spMk id="9" creationId="{B8E69419-933B-F845-BFF8-71E5D92EFC70}"/>
          </ac:spMkLst>
        </pc:spChg>
        <pc:spChg chg="add del mod">
          <ac:chgData name="Iram Khan (2432262)" userId="S::2432262@student.uwtsd.ac.uk::e1e46300-c690-44e9-a169-239ad758e9fe" providerId="AD" clId="Web-{97AC5CB5-0E1C-697B-7C9C-A6AF22F56091}" dt="2026-07-18T18:16:49.964" v="1038"/>
          <ac:spMkLst>
            <pc:docMk/>
            <pc:sldMk cId="3094665257" sldId="266"/>
            <ac:spMk id="10" creationId="{3CD9536E-5661-218C-CA26-DB08791963F4}"/>
          </ac:spMkLst>
        </pc:spChg>
        <pc:spChg chg="add del mod">
          <ac:chgData name="Iram Khan (2432262)" userId="S::2432262@student.uwtsd.ac.uk::e1e46300-c690-44e9-a169-239ad758e9fe" providerId="AD" clId="Web-{97AC5CB5-0E1C-697B-7C9C-A6AF22F56091}" dt="2026-07-18T18:16:44.229" v="1035"/>
          <ac:spMkLst>
            <pc:docMk/>
            <pc:sldMk cId="3094665257" sldId="266"/>
            <ac:spMk id="11" creationId="{BCD473F0-81A5-B48C-483F-39B16A1A77CD}"/>
          </ac:spMkLst>
        </pc:spChg>
        <pc:spChg chg="add del mod">
          <ac:chgData name="Iram Khan (2432262)" userId="S::2432262@student.uwtsd.ac.uk::e1e46300-c690-44e9-a169-239ad758e9fe" providerId="AD" clId="Web-{97AC5CB5-0E1C-697B-7C9C-A6AF22F56091}" dt="2026-07-18T18:02:45.527" v="850"/>
          <ac:spMkLst>
            <pc:docMk/>
            <pc:sldMk cId="3094665257" sldId="266"/>
            <ac:spMk id="12" creationId="{16A48764-B0E1-FD0F-36C8-76FCB6DC61C4}"/>
          </ac:spMkLst>
        </pc:spChg>
        <pc:spChg chg="add del mod">
          <ac:chgData name="Iram Khan (2432262)" userId="S::2432262@student.uwtsd.ac.uk::e1e46300-c690-44e9-a169-239ad758e9fe" providerId="AD" clId="Web-{97AC5CB5-0E1C-697B-7C9C-A6AF22F56091}" dt="2026-07-18T18:17:56.997" v="1048"/>
          <ac:spMkLst>
            <pc:docMk/>
            <pc:sldMk cId="3094665257" sldId="266"/>
            <ac:spMk id="13" creationId="{C4F8B217-0AE6-9F77-A6BC-C5BE14A61EB4}"/>
          </ac:spMkLst>
        </pc:spChg>
        <pc:spChg chg="add del mod">
          <ac:chgData name="Iram Khan (2432262)" userId="S::2432262@student.uwtsd.ac.uk::e1e46300-c690-44e9-a169-239ad758e9fe" providerId="AD" clId="Web-{97AC5CB5-0E1C-697B-7C9C-A6AF22F56091}" dt="2026-07-18T18:18:42.420" v="1062"/>
          <ac:spMkLst>
            <pc:docMk/>
            <pc:sldMk cId="3094665257" sldId="266"/>
            <ac:spMk id="14" creationId="{7E621BB1-4313-2181-E0DD-08AC243C2C85}"/>
          </ac:spMkLst>
        </pc:spChg>
        <pc:spChg chg="add del">
          <ac:chgData name="Iram Khan (2432262)" userId="S::2432262@student.uwtsd.ac.uk::e1e46300-c690-44e9-a169-239ad758e9fe" providerId="AD" clId="Web-{97AC5CB5-0E1C-697B-7C9C-A6AF22F56091}" dt="2026-07-18T18:18:53.530" v="1064"/>
          <ac:spMkLst>
            <pc:docMk/>
            <pc:sldMk cId="3094665257" sldId="266"/>
            <ac:spMk id="15" creationId="{3DC00C12-7368-D4FD-A6A6-BD68C34FC12D}"/>
          </ac:spMkLst>
        </pc:spChg>
        <pc:spChg chg="add mod">
          <ac:chgData name="Iram Khan (2432262)" userId="S::2432262@student.uwtsd.ac.uk::e1e46300-c690-44e9-a169-239ad758e9fe" providerId="AD" clId="Web-{97AC5CB5-0E1C-697B-7C9C-A6AF22F56091}" dt="2026-07-18T18:30:22.493" v="1361" actId="20577"/>
          <ac:spMkLst>
            <pc:docMk/>
            <pc:sldMk cId="3094665257" sldId="266"/>
            <ac:spMk id="16" creationId="{7E7E8744-EA7D-B2F6-78A5-03CEB0B1FF97}"/>
          </ac:spMkLst>
        </pc:spChg>
      </pc:sldChg>
      <pc:sldChg chg="addSp modSp mod">
        <pc:chgData name="Iram Khan (2432262)" userId="S::2432262@student.uwtsd.ac.uk::e1e46300-c690-44e9-a169-239ad758e9fe" providerId="AD" clId="Web-{97AC5CB5-0E1C-697B-7C9C-A6AF22F56091}" dt="2026-07-18T20:30:44.767" v="2823" actId="20577"/>
        <pc:sldMkLst>
          <pc:docMk/>
          <pc:sldMk cId="2413572976" sldId="267"/>
        </pc:sldMkLst>
        <pc:spChg chg="mod">
          <ac:chgData name="Iram Khan (2432262)" userId="S::2432262@student.uwtsd.ac.uk::e1e46300-c690-44e9-a169-239ad758e9fe" providerId="AD" clId="Web-{97AC5CB5-0E1C-697B-7C9C-A6AF22F56091}" dt="2026-07-18T20:30:44.767" v="2823" actId="20577"/>
          <ac:spMkLst>
            <pc:docMk/>
            <pc:sldMk cId="2413572976" sldId="267"/>
            <ac:spMk id="2" creationId="{15A809C5-AB8C-E409-6F4E-7AC70EB31424}"/>
          </ac:spMkLst>
        </pc:spChg>
        <pc:spChg chg="mod">
          <ac:chgData name="Iram Khan (2432262)" userId="S::2432262@student.uwtsd.ac.uk::e1e46300-c690-44e9-a169-239ad758e9fe" providerId="AD" clId="Web-{97AC5CB5-0E1C-697B-7C9C-A6AF22F56091}" dt="2026-07-18T19:14:27.766" v="1994" actId="20577"/>
          <ac:spMkLst>
            <pc:docMk/>
            <pc:sldMk cId="2413572976" sldId="267"/>
            <ac:spMk id="3" creationId="{658C9FB1-AF1D-B4D5-1C52-AE642A9F98AC}"/>
          </ac:spMkLst>
        </pc:spChg>
        <pc:spChg chg="add mod">
          <ac:chgData name="Iram Khan (2432262)" userId="S::2432262@student.uwtsd.ac.uk::e1e46300-c690-44e9-a169-239ad758e9fe" providerId="AD" clId="Web-{97AC5CB5-0E1C-697B-7C9C-A6AF22F56091}" dt="2026-07-18T19:09:40.836" v="1991" actId="1076"/>
          <ac:spMkLst>
            <pc:docMk/>
            <pc:sldMk cId="2413572976" sldId="267"/>
            <ac:spMk id="4" creationId="{D0BE1AEA-881C-2D91-0A41-A1606AA9EE66}"/>
          </ac:spMkLst>
        </pc:spChg>
        <pc:spChg chg="add mod">
          <ac:chgData name="Iram Khan (2432262)" userId="S::2432262@student.uwtsd.ac.uk::e1e46300-c690-44e9-a169-239ad758e9fe" providerId="AD" clId="Web-{97AC5CB5-0E1C-697B-7C9C-A6AF22F56091}" dt="2026-07-18T19:17:32.975" v="2000" actId="20577"/>
          <ac:spMkLst>
            <pc:docMk/>
            <pc:sldMk cId="2413572976" sldId="267"/>
            <ac:spMk id="5" creationId="{29CC2F18-513A-8861-C40A-ACC4EED1A2A4}"/>
          </ac:spMkLst>
        </pc:spChg>
      </pc:sldChg>
      <pc:sldChg chg="addSp modSp mod">
        <pc:chgData name="Iram Khan (2432262)" userId="S::2432262@student.uwtsd.ac.uk::e1e46300-c690-44e9-a169-239ad758e9fe" providerId="AD" clId="Web-{97AC5CB5-0E1C-697B-7C9C-A6AF22F56091}" dt="2026-07-18T20:30:28.875" v="2818" actId="20577"/>
        <pc:sldMkLst>
          <pc:docMk/>
          <pc:sldMk cId="2402525688" sldId="268"/>
        </pc:sldMkLst>
        <pc:spChg chg="mod">
          <ac:chgData name="Iram Khan (2432262)" userId="S::2432262@student.uwtsd.ac.uk::e1e46300-c690-44e9-a169-239ad758e9fe" providerId="AD" clId="Web-{97AC5CB5-0E1C-697B-7C9C-A6AF22F56091}" dt="2026-07-18T20:30:28.875" v="2818" actId="20577"/>
          <ac:spMkLst>
            <pc:docMk/>
            <pc:sldMk cId="2402525688" sldId="268"/>
            <ac:spMk id="2" creationId="{7E64E022-B09C-6486-E630-F321F17AA549}"/>
          </ac:spMkLst>
        </pc:spChg>
        <pc:spChg chg="mod">
          <ac:chgData name="Iram Khan (2432262)" userId="S::2432262@student.uwtsd.ac.uk::e1e46300-c690-44e9-a169-239ad758e9fe" providerId="AD" clId="Web-{97AC5CB5-0E1C-697B-7C9C-A6AF22F56091}" dt="2026-07-18T19:38:27.125" v="2686" actId="20577"/>
          <ac:spMkLst>
            <pc:docMk/>
            <pc:sldMk cId="2402525688" sldId="268"/>
            <ac:spMk id="3" creationId="{D0DD59AE-77C0-812E-8B09-82533E160112}"/>
          </ac:spMkLst>
        </pc:spChg>
        <pc:spChg chg="add mod">
          <ac:chgData name="Iram Khan (2432262)" userId="S::2432262@student.uwtsd.ac.uk::e1e46300-c690-44e9-a169-239ad758e9fe" providerId="AD" clId="Web-{97AC5CB5-0E1C-697B-7C9C-A6AF22F56091}" dt="2026-07-18T19:36:36.386" v="2665" actId="14100"/>
          <ac:spMkLst>
            <pc:docMk/>
            <pc:sldMk cId="2402525688" sldId="268"/>
            <ac:spMk id="4" creationId="{7996054B-15F7-6600-50BD-BBC9E863F5E0}"/>
          </ac:spMkLst>
        </pc:spChg>
      </pc:sldChg>
      <pc:sldChg chg="addSp modSp mod">
        <pc:chgData name="Iram Khan (2432262)" userId="S::2432262@student.uwtsd.ac.uk::e1e46300-c690-44e9-a169-239ad758e9fe" providerId="AD" clId="Web-{97AC5CB5-0E1C-697B-7C9C-A6AF22F56091}" dt="2026-07-18T20:43:02.457" v="3059" actId="20577"/>
        <pc:sldMkLst>
          <pc:docMk/>
          <pc:sldMk cId="1140440802" sldId="269"/>
        </pc:sldMkLst>
        <pc:spChg chg="mod">
          <ac:chgData name="Iram Khan (2432262)" userId="S::2432262@student.uwtsd.ac.uk::e1e46300-c690-44e9-a169-239ad758e9fe" providerId="AD" clId="Web-{97AC5CB5-0E1C-697B-7C9C-A6AF22F56091}" dt="2026-07-18T20:37:58.812" v="2977" actId="14100"/>
          <ac:spMkLst>
            <pc:docMk/>
            <pc:sldMk cId="1140440802" sldId="269"/>
            <ac:spMk id="2" creationId="{10CED38F-3D42-2C7D-B1CB-55B910A11D0C}"/>
          </ac:spMkLst>
        </pc:spChg>
        <pc:spChg chg="mod">
          <ac:chgData name="Iram Khan (2432262)" userId="S::2432262@student.uwtsd.ac.uk::e1e46300-c690-44e9-a169-239ad758e9fe" providerId="AD" clId="Web-{97AC5CB5-0E1C-697B-7C9C-A6AF22F56091}" dt="2026-07-18T20:37:48.108" v="2975" actId="1076"/>
          <ac:spMkLst>
            <pc:docMk/>
            <pc:sldMk cId="1140440802" sldId="269"/>
            <ac:spMk id="3" creationId="{FCABD0F2-6C11-E7CA-D157-21B37CD10ED3}"/>
          </ac:spMkLst>
        </pc:spChg>
        <pc:spChg chg="add mod">
          <ac:chgData name="Iram Khan (2432262)" userId="S::2432262@student.uwtsd.ac.uk::e1e46300-c690-44e9-a169-239ad758e9fe" providerId="AD" clId="Web-{97AC5CB5-0E1C-697B-7C9C-A6AF22F56091}" dt="2026-07-18T20:41:08.067" v="3044" actId="1076"/>
          <ac:spMkLst>
            <pc:docMk/>
            <pc:sldMk cId="1140440802" sldId="269"/>
            <ac:spMk id="4" creationId="{D49591E0-30C1-0BB1-290F-EF72B25F4EF6}"/>
          </ac:spMkLst>
        </pc:spChg>
        <pc:spChg chg="add mod">
          <ac:chgData name="Iram Khan (2432262)" userId="S::2432262@student.uwtsd.ac.uk::e1e46300-c690-44e9-a169-239ad758e9fe" providerId="AD" clId="Web-{97AC5CB5-0E1C-697B-7C9C-A6AF22F56091}" dt="2026-07-18T20:43:02.457" v="3059" actId="20577"/>
          <ac:spMkLst>
            <pc:docMk/>
            <pc:sldMk cId="1140440802" sldId="269"/>
            <ac:spMk id="5" creationId="{F3E25DDB-CAD9-40FD-1CB9-DDA670BEECCA}"/>
          </ac:spMkLst>
        </pc:spChg>
      </pc:sldChg>
      <pc:sldChg chg="modSp mod">
        <pc:chgData name="Iram Khan (2432262)" userId="S::2432262@student.uwtsd.ac.uk::e1e46300-c690-44e9-a169-239ad758e9fe" providerId="AD" clId="Web-{97AC5CB5-0E1C-697B-7C9C-A6AF22F56091}" dt="2026-07-18T23:19:12.176" v="3775" actId="20577"/>
        <pc:sldMkLst>
          <pc:docMk/>
          <pc:sldMk cId="3261213466" sldId="270"/>
        </pc:sldMkLst>
        <pc:spChg chg="mod">
          <ac:chgData name="Iram Khan (2432262)" userId="S::2432262@student.uwtsd.ac.uk::e1e46300-c690-44e9-a169-239ad758e9fe" providerId="AD" clId="Web-{97AC5CB5-0E1C-697B-7C9C-A6AF22F56091}" dt="2026-07-18T22:59:15.539" v="3501" actId="1076"/>
          <ac:spMkLst>
            <pc:docMk/>
            <pc:sldMk cId="3261213466" sldId="270"/>
            <ac:spMk id="2" creationId="{622B474B-5286-96AD-B010-B8379F8F4776}"/>
          </ac:spMkLst>
        </pc:spChg>
        <pc:spChg chg="mod">
          <ac:chgData name="Iram Khan (2432262)" userId="S::2432262@student.uwtsd.ac.uk::e1e46300-c690-44e9-a169-239ad758e9fe" providerId="AD" clId="Web-{97AC5CB5-0E1C-697B-7C9C-A6AF22F56091}" dt="2026-07-18T23:19:12.176" v="3775" actId="20577"/>
          <ac:spMkLst>
            <pc:docMk/>
            <pc:sldMk cId="3261213466" sldId="270"/>
            <ac:spMk id="3" creationId="{C8975593-A1ED-5D6E-454E-3B38A41433A8}"/>
          </ac:spMkLst>
        </pc:spChg>
      </pc:sldChg>
      <pc:sldMasterChg chg="mod setBg modSldLayout">
        <pc:chgData name="Iram Khan (2432262)" userId="S::2432262@student.uwtsd.ac.uk::e1e46300-c690-44e9-a169-239ad758e9fe" providerId="AD" clId="Web-{97AC5CB5-0E1C-697B-7C9C-A6AF22F56091}" dt="2026-07-18T15:00:48.991" v="350"/>
        <pc:sldMasterMkLst>
          <pc:docMk/>
          <pc:sldMasterMk cId="3655242037" sldId="2147483738"/>
        </pc:sldMasterMkLst>
        <pc:sldLayoutChg chg="mod setFolMasterObjs">
          <pc:chgData name="Iram Khan (2432262)" userId="S::2432262@student.uwtsd.ac.uk::e1e46300-c690-44e9-a169-239ad758e9fe" providerId="AD" clId="Web-{97AC5CB5-0E1C-697B-7C9C-A6AF22F56091}" dt="2026-07-18T15:00:48.991" v="350"/>
          <pc:sldLayoutMkLst>
            <pc:docMk/>
            <pc:sldMasterMk cId="3655242037" sldId="2147483738"/>
            <pc:sldLayoutMk cId="975471889" sldId="2147483739"/>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4167762642" sldId="2147483740"/>
          </pc:sldLayoutMkLst>
        </pc:sldLayoutChg>
        <pc:sldLayoutChg chg="mod setFolMasterObjs">
          <pc:chgData name="Iram Khan (2432262)" userId="S::2432262@student.uwtsd.ac.uk::e1e46300-c690-44e9-a169-239ad758e9fe" providerId="AD" clId="Web-{97AC5CB5-0E1C-697B-7C9C-A6AF22F56091}" dt="2026-07-18T15:00:48.991" v="350"/>
          <pc:sldLayoutMkLst>
            <pc:docMk/>
            <pc:sldMasterMk cId="3655242037" sldId="2147483738"/>
            <pc:sldLayoutMk cId="1930841667" sldId="2147483741"/>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2606513805" sldId="2147483742"/>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2818821361" sldId="2147483743"/>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2762760603" sldId="2147483744"/>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3040929403" sldId="2147483745"/>
          </pc:sldLayoutMkLst>
        </pc:sldLayoutChg>
        <pc:sldLayoutChg chg="mod setFolMasterObjs">
          <pc:chgData name="Iram Khan (2432262)" userId="S::2432262@student.uwtsd.ac.uk::e1e46300-c690-44e9-a169-239ad758e9fe" providerId="AD" clId="Web-{97AC5CB5-0E1C-697B-7C9C-A6AF22F56091}" dt="2026-07-18T15:00:48.991" v="350"/>
          <pc:sldLayoutMkLst>
            <pc:docMk/>
            <pc:sldMasterMk cId="3655242037" sldId="2147483738"/>
            <pc:sldLayoutMk cId="4221694738" sldId="2147483746"/>
          </pc:sldLayoutMkLst>
        </pc:sldLayoutChg>
        <pc:sldLayoutChg chg="mod setFolMasterObjs">
          <pc:chgData name="Iram Khan (2432262)" userId="S::2432262@student.uwtsd.ac.uk::e1e46300-c690-44e9-a169-239ad758e9fe" providerId="AD" clId="Web-{97AC5CB5-0E1C-697B-7C9C-A6AF22F56091}" dt="2026-07-18T15:00:48.991" v="350"/>
          <pc:sldLayoutMkLst>
            <pc:docMk/>
            <pc:sldMasterMk cId="3655242037" sldId="2147483738"/>
            <pc:sldLayoutMk cId="1139159892" sldId="2147483747"/>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257789529" sldId="2147483748"/>
          </pc:sldLayoutMkLst>
        </pc:sldLayoutChg>
        <pc:sldLayoutChg chg="mod">
          <pc:chgData name="Iram Khan (2432262)" userId="S::2432262@student.uwtsd.ac.uk::e1e46300-c690-44e9-a169-239ad758e9fe" providerId="AD" clId="Web-{97AC5CB5-0E1C-697B-7C9C-A6AF22F56091}" dt="2026-07-18T15:00:48.991" v="350"/>
          <pc:sldLayoutMkLst>
            <pc:docMk/>
            <pc:sldMasterMk cId="3655242037" sldId="2147483738"/>
            <pc:sldLayoutMk cId="934857838" sldId="2147483749"/>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7/19/2026</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7547188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2FF5DD9-2C52-442D-92E2-8072C0C3D7CD}" type="datetimeFigureOut">
              <a:rPr lang="en-US" dirty="0"/>
              <a:t>7/19/2026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67762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7/19/2026</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308416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0651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7/19/2026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18821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7/19/2026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62760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40929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7/19/2026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169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7/19/2026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39159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7789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34857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7/19/2026</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5524203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hyperlink" Target="https://www.nationalbreastcancer.org/breast-anatomy/" TargetMode="External"/><Relationship Id="rId3" Type="http://schemas.openxmlformats.org/officeDocument/2006/relationships/slideLayout" Target="../slideLayouts/slideLayout2.xml"/><Relationship Id="rId7" Type="http://schemas.openxmlformats.org/officeDocument/2006/relationships/hyperlink" Target="https://www.icr.ac.uk/about-us/icr-news/detail/how-cancer-evolves-sheds-light-on-origin-of-breast-cancer-subtypes" TargetMode="External"/><Relationship Id="rId12"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my.clevelandclinic.org/health/articles/8330-breast-anatomy" TargetMode="External"/><Relationship Id="rId11" Type="http://schemas.openxmlformats.org/officeDocument/2006/relationships/hyperlink" Target="https://www.england.nhs.uk/mids-east/wp-content/uploads/sites/7/2018/02/guidelines-for-the-management-of-breast-cancer-v1.pdf" TargetMode="External"/><Relationship Id="rId5" Type="http://schemas.openxmlformats.org/officeDocument/2006/relationships/hyperlink" Target="https://www.breastcancer.org/managing-life/taking-care-of-mental-health/how-breast-cancer-affects-mental-health" TargetMode="External"/><Relationship Id="rId10" Type="http://schemas.openxmlformats.org/officeDocument/2006/relationships/hyperlink" Target="https://www.nice.org.uk/guidance/ng101?utm_source=chatgpt.com" TargetMode="External"/><Relationship Id="rId4" Type="http://schemas.openxmlformats.org/officeDocument/2006/relationships/hyperlink" Target="https://www.breastcanceruk.org.uk/about-breast-cancer/what-is-my-breast-cancer-risk/" TargetMode="External"/><Relationship Id="rId9" Type="http://schemas.openxmlformats.org/officeDocument/2006/relationships/hyperlink" Target="https://training.seer.cancer.gov/breast/anatom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887866"/>
            <a:ext cx="9144000" cy="5422219"/>
          </a:xfrm>
        </p:spPr>
        <p:txBody>
          <a:bodyPr vert="horz" lIns="91440" tIns="45720" rIns="91440" bIns="45720" rtlCol="0" anchor="t">
            <a:normAutofit/>
          </a:bodyPr>
          <a:lstStyle/>
          <a:p>
            <a:endParaRPr lang="en-GB" dirty="0"/>
          </a:p>
          <a:p>
            <a:endParaRPr lang="en-GB" dirty="0"/>
          </a:p>
          <a:p>
            <a:endParaRPr lang="en-GB" dirty="0"/>
          </a:p>
          <a:p>
            <a:endParaRPr lang="en-GB" dirty="0"/>
          </a:p>
          <a:p>
            <a:endParaRPr lang="en-GB" dirty="0"/>
          </a:p>
          <a:p>
            <a:r>
              <a:rPr lang="en-GB"/>
              <a:t>Title page:</a:t>
            </a:r>
          </a:p>
          <a:p>
            <a:r>
              <a:rPr lang="en-GB"/>
              <a:t>Iram khan </a:t>
            </a:r>
          </a:p>
          <a:p>
            <a:r>
              <a:rPr lang="en-GB"/>
              <a:t>Student number:2432262</a:t>
            </a:r>
            <a:endParaRPr lang="en-GB" dirty="0"/>
          </a:p>
          <a:p>
            <a:r>
              <a:rPr lang="en-GB" dirty="0"/>
              <a:t>Module: </a:t>
            </a:r>
            <a:r>
              <a:rPr lang="en-GB"/>
              <a:t>introduction</a:t>
            </a:r>
            <a:r>
              <a:rPr lang="en-GB" dirty="0"/>
              <a:t> to physiology</a:t>
            </a:r>
          </a:p>
          <a:p>
            <a:r>
              <a:rPr lang="en-GB"/>
              <a:t>Module code: BMHP5023</a:t>
            </a:r>
          </a:p>
          <a:p>
            <a:r>
              <a:rPr lang="en-GB"/>
              <a:t>Assignment title: component 2 presentation (power point with voiceover)</a:t>
            </a:r>
            <a:endParaRPr lang="en-GB" dirty="0"/>
          </a:p>
          <a:p>
            <a:r>
              <a:rPr lang="en-GB" dirty="0"/>
              <a:t>Lecturer: Willian weaver &amp; Robert</a:t>
            </a:r>
            <a:r>
              <a:rPr lang="en-GB"/>
              <a:t> Nartowski</a:t>
            </a:r>
            <a:r>
              <a:rPr lang="en-GB" dirty="0"/>
              <a:t>.</a:t>
            </a:r>
          </a:p>
          <a:p>
            <a:endParaRPr lang="en-GB" dirty="0"/>
          </a:p>
        </p:txBody>
      </p:sp>
      <p:pic>
        <p:nvPicPr>
          <p:cNvPr id="59" name="Audio 58">
            <a:hlinkClick r:id="" action="ppaction://media"/>
            <a:extLst>
              <a:ext uri="{FF2B5EF4-FFF2-40B4-BE49-F238E27FC236}">
                <a16:creationId xmlns:a16="http://schemas.microsoft.com/office/drawing/2014/main" id="{48C59751-6110-A736-2EA9-1190D2AC69A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9194"/>
    </mc:Choice>
    <mc:Fallback xmlns="">
      <p:transition spd="slow" advTm="9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025A-28E9-0D45-DDE7-16745F1CD5C1}"/>
              </a:ext>
            </a:extLst>
          </p:cNvPr>
          <p:cNvSpPr>
            <a:spLocks noGrp="1"/>
          </p:cNvSpPr>
          <p:nvPr>
            <p:ph type="title"/>
          </p:nvPr>
        </p:nvSpPr>
        <p:spPr/>
        <p:txBody>
          <a:bodyPr>
            <a:normAutofit fontScale="90000"/>
          </a:bodyPr>
          <a:lstStyle/>
          <a:p>
            <a:r>
              <a:rPr lang="en-GB" b="1" i="1"/>
              <a:t>INTRODUCTION: </a:t>
            </a:r>
            <a:br>
              <a:rPr lang="en-GB" b="1" i="1" dirty="0"/>
            </a:br>
            <a:r>
              <a:rPr lang="en-GB" b="1" i="1"/>
              <a:t>Breast cancer.</a:t>
            </a:r>
          </a:p>
        </p:txBody>
      </p:sp>
      <p:sp>
        <p:nvSpPr>
          <p:cNvPr id="3" name="Content Placeholder 2">
            <a:extLst>
              <a:ext uri="{FF2B5EF4-FFF2-40B4-BE49-F238E27FC236}">
                <a16:creationId xmlns:a16="http://schemas.microsoft.com/office/drawing/2014/main" id="{C6448FB3-E8CC-3B09-11AF-20D1FF4AD88C}"/>
              </a:ext>
            </a:extLst>
          </p:cNvPr>
          <p:cNvSpPr>
            <a:spLocks noGrp="1"/>
          </p:cNvSpPr>
          <p:nvPr>
            <p:ph idx="1"/>
          </p:nvPr>
        </p:nvSpPr>
        <p:spPr/>
        <p:txBody>
          <a:bodyPr vert="horz" lIns="91440" tIns="45720" rIns="91440" bIns="45720" rtlCol="0" anchor="t">
            <a:normAutofit/>
          </a:bodyPr>
          <a:lstStyle/>
          <a:p>
            <a:pPr marL="0" indent="0">
              <a:buNone/>
            </a:pPr>
            <a:r>
              <a:rPr lang="en-GB" dirty="0"/>
              <a:t>For my presentation I have chosen to present a care plan for a patient diagnosed with breast cancer, as it is one of the most common forms of cancer within the UK. My </a:t>
            </a:r>
            <a:r>
              <a:rPr lang="en-GB"/>
              <a:t>presentation will follow a fictional patient's diagnosis and using relevant medical </a:t>
            </a:r>
            <a:r>
              <a:rPr lang="en-GB" dirty="0"/>
              <a:t>guidelines I will prepare a care plan. This presentation aims to explore how breast cancer affects the body in line with the NHS and NICE guidelines. It will identify and explain risk factors as well as briefly examine the physiology and anatomy of the affected body part, the breast.</a:t>
            </a:r>
          </a:p>
        </p:txBody>
      </p:sp>
      <p:pic>
        <p:nvPicPr>
          <p:cNvPr id="55" name="Audio 54">
            <a:hlinkClick r:id="" action="ppaction://media"/>
            <a:extLst>
              <a:ext uri="{FF2B5EF4-FFF2-40B4-BE49-F238E27FC236}">
                <a16:creationId xmlns:a16="http://schemas.microsoft.com/office/drawing/2014/main" id="{6EC5D692-ACF6-7F8A-2CFF-1C33E0658D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21554"/>
      </p:ext>
    </p:extLst>
  </p:cSld>
  <p:clrMapOvr>
    <a:masterClrMapping/>
  </p:clrMapOvr>
  <mc:AlternateContent xmlns:mc="http://schemas.openxmlformats.org/markup-compatibility/2006" xmlns:p14="http://schemas.microsoft.com/office/powerpoint/2010/main">
    <mc:Choice Requires="p14">
      <p:transition spd="slow" p14:dur="2000" advTm="23508"/>
    </mc:Choice>
    <mc:Fallback xmlns="">
      <p:transition spd="slow" advTm="2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7769F-E8F1-FD74-24B5-618B7914A019}"/>
              </a:ext>
            </a:extLst>
          </p:cNvPr>
          <p:cNvSpPr>
            <a:spLocks noGrp="1"/>
          </p:cNvSpPr>
          <p:nvPr>
            <p:ph type="title"/>
          </p:nvPr>
        </p:nvSpPr>
        <p:spPr>
          <a:xfrm>
            <a:off x="6579450" y="328484"/>
            <a:ext cx="4957553" cy="1645920"/>
          </a:xfrm>
        </p:spPr>
        <p:txBody>
          <a:bodyPr>
            <a:normAutofit/>
          </a:bodyPr>
          <a:lstStyle/>
          <a:p>
            <a:r>
              <a:rPr lang="en-GB" sz="3400" b="1" i="1"/>
              <a:t>Part A. </a:t>
            </a:r>
            <a:br>
              <a:rPr lang="en-GB" sz="3400" b="1" i="1" dirty="0"/>
            </a:br>
            <a:r>
              <a:rPr lang="en-GB" sz="3400" b="1" i="1"/>
              <a:t>Anatomy &amp; physiology of the breast.</a:t>
            </a:r>
          </a:p>
        </p:txBody>
      </p:sp>
      <p:sp>
        <p:nvSpPr>
          <p:cNvPr id="16" name="Rectangle 15">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9" name="Rectangle 18">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6" name="Picture 5">
            <a:extLst>
              <a:ext uri="{FF2B5EF4-FFF2-40B4-BE49-F238E27FC236}">
                <a16:creationId xmlns:a16="http://schemas.microsoft.com/office/drawing/2014/main" id="{FB81F8EE-4668-EF91-A062-622615535943}"/>
              </a:ext>
            </a:extLst>
          </p:cNvPr>
          <p:cNvPicPr>
            <a:picLocks noChangeAspect="1"/>
          </p:cNvPicPr>
          <p:nvPr/>
        </p:nvPicPr>
        <p:blipFill>
          <a:blip r:embed="rId4"/>
          <a:stretch>
            <a:fillRect/>
          </a:stretch>
        </p:blipFill>
        <p:spPr>
          <a:xfrm>
            <a:off x="1102417" y="1711433"/>
            <a:ext cx="3968347" cy="3065376"/>
          </a:xfrm>
          <a:prstGeom prst="rect">
            <a:avLst/>
          </a:prstGeom>
        </p:spPr>
      </p:pic>
      <p:sp>
        <p:nvSpPr>
          <p:cNvPr id="3" name="Content Placeholder 2">
            <a:extLst>
              <a:ext uri="{FF2B5EF4-FFF2-40B4-BE49-F238E27FC236}">
                <a16:creationId xmlns:a16="http://schemas.microsoft.com/office/drawing/2014/main" id="{EFDF2F14-0DD7-E6E1-9619-DC1BA16C3F51}"/>
              </a:ext>
            </a:extLst>
          </p:cNvPr>
          <p:cNvSpPr>
            <a:spLocks noGrp="1"/>
          </p:cNvSpPr>
          <p:nvPr>
            <p:ph idx="1"/>
          </p:nvPr>
        </p:nvSpPr>
        <p:spPr>
          <a:xfrm>
            <a:off x="6427050" y="1972862"/>
            <a:ext cx="4957554" cy="3496120"/>
          </a:xfrm>
        </p:spPr>
        <p:txBody>
          <a:bodyPr vert="horz" lIns="91440" tIns="45720" rIns="91440" bIns="45720" rtlCol="0" anchor="t">
            <a:noAutofit/>
          </a:bodyPr>
          <a:lstStyle/>
          <a:p>
            <a:pPr marL="0" indent="0">
              <a:lnSpc>
                <a:spcPct val="90000"/>
              </a:lnSpc>
              <a:buNone/>
            </a:pPr>
            <a:r>
              <a:rPr lang="en-GB" sz="1400" dirty="0"/>
              <a:t>Anatomy of the breast:</a:t>
            </a:r>
          </a:p>
          <a:p>
            <a:pPr marL="0" indent="0">
              <a:lnSpc>
                <a:spcPct val="90000"/>
              </a:lnSpc>
              <a:buNone/>
            </a:pPr>
            <a:r>
              <a:rPr lang="en-GB" sz="1400" dirty="0"/>
              <a:t>The breast is a gland that is located on the anterior wall of the chest. By staying informed on the anatomy of the breast and understanding the functions, individuals can make informed choices and identify any changes. (National Breast Cancer Foundation, 2026).</a:t>
            </a:r>
          </a:p>
          <a:p>
            <a:pPr marL="0" indent="0">
              <a:lnSpc>
                <a:spcPct val="90000"/>
              </a:lnSpc>
              <a:buNone/>
            </a:pPr>
            <a:r>
              <a:rPr lang="en-GB" sz="1400" dirty="0"/>
              <a:t>The breast itself is composed of several important structures that work together. For a healthy female body, the breast is made up of 12-20 lobes. These then have smaller compartments  which are called lobules. Milk ducts connect these to the nipples. This is where cancer cells generally begin forming. Adipose tissue is what the breast is mostly made up of. This fatty tissue is what gives the breast its size, shape and connective tissue. This tissue encompasses the chest area. This includes the underarms, middle of the ribcage and the collarbones. The arm pit is where the lymph nodes and vessels are located. Cancer can spread to these areas after they have begun forming in the lobules and ducts. The nerves in the breast are which provide feeling. Oxygen and nutrients are carried to the breast through the blood vessels. (National Cancer Institute, 2025).</a:t>
            </a:r>
          </a:p>
        </p:txBody>
      </p:sp>
      <p:pic>
        <p:nvPicPr>
          <p:cNvPr id="34" name="Audio 33">
            <a:hlinkClick r:id="" action="ppaction://media"/>
            <a:extLst>
              <a:ext uri="{FF2B5EF4-FFF2-40B4-BE49-F238E27FC236}">
                <a16:creationId xmlns:a16="http://schemas.microsoft.com/office/drawing/2014/main" id="{FB965DEC-4436-DFAD-D8A0-C0666344E3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505924"/>
      </p:ext>
    </p:extLst>
  </p:cSld>
  <p:clrMapOvr>
    <a:masterClrMapping/>
  </p:clrMapOvr>
  <mc:AlternateContent xmlns:mc="http://schemas.openxmlformats.org/markup-compatibility/2006" xmlns:p14="http://schemas.microsoft.com/office/powerpoint/2010/main">
    <mc:Choice Requires="p14">
      <p:transition spd="slow" p14:dur="2000" advTm="68207"/>
    </mc:Choice>
    <mc:Fallback xmlns="">
      <p:transition spd="slow" advTm="68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DB742-208F-F6E0-92AC-9AA69F23F69C}"/>
              </a:ext>
            </a:extLst>
          </p:cNvPr>
          <p:cNvSpPr>
            <a:spLocks noGrp="1"/>
          </p:cNvSpPr>
          <p:nvPr>
            <p:ph type="title"/>
          </p:nvPr>
        </p:nvSpPr>
        <p:spPr/>
        <p:txBody>
          <a:bodyPr>
            <a:normAutofit fontScale="90000"/>
          </a:bodyPr>
          <a:lstStyle/>
          <a:p>
            <a:r>
              <a:rPr lang="en-GB" b="1" i="1"/>
              <a:t>Part A.</a:t>
            </a:r>
            <a:br>
              <a:rPr lang="en-GB" b="1" i="1" dirty="0"/>
            </a:br>
            <a:r>
              <a:rPr lang="en-GB" b="1" i="1"/>
              <a:t>Anatomy</a:t>
            </a:r>
            <a:r>
              <a:rPr lang="en-GB" b="1" i="1" dirty="0"/>
              <a:t> &amp; physiology of the breast.</a:t>
            </a:r>
          </a:p>
        </p:txBody>
      </p:sp>
      <p:sp>
        <p:nvSpPr>
          <p:cNvPr id="3" name="Content Placeholder 2">
            <a:extLst>
              <a:ext uri="{FF2B5EF4-FFF2-40B4-BE49-F238E27FC236}">
                <a16:creationId xmlns:a16="http://schemas.microsoft.com/office/drawing/2014/main" id="{841538C6-5920-BBA8-59BA-D0CF80CFC615}"/>
              </a:ext>
            </a:extLst>
          </p:cNvPr>
          <p:cNvSpPr>
            <a:spLocks noGrp="1"/>
          </p:cNvSpPr>
          <p:nvPr>
            <p:ph idx="1"/>
          </p:nvPr>
        </p:nvSpPr>
        <p:spPr>
          <a:xfrm>
            <a:off x="1066800" y="2059578"/>
            <a:ext cx="4985658" cy="3975462"/>
          </a:xfrm>
        </p:spPr>
        <p:txBody>
          <a:bodyPr vert="horz" lIns="91440" tIns="45720" rIns="91440" bIns="45720" rtlCol="0" anchor="t">
            <a:normAutofit fontScale="85000" lnSpcReduction="10000"/>
          </a:bodyPr>
          <a:lstStyle/>
          <a:p>
            <a:pPr marL="0" indent="0">
              <a:buNone/>
            </a:pPr>
            <a:r>
              <a:rPr lang="en-GB" b="1" i="1" dirty="0"/>
              <a:t>Physiology of the </a:t>
            </a:r>
            <a:r>
              <a:rPr lang="en-GB" b="1" i="1"/>
              <a:t>breast:</a:t>
            </a:r>
            <a:endParaRPr lang="en-GB" b="1" i="1" dirty="0"/>
          </a:p>
          <a:p>
            <a:pPr marL="0" indent="0">
              <a:buNone/>
            </a:pPr>
            <a:r>
              <a:rPr lang="en-GB" dirty="0"/>
              <a:t>The primary function of the breast is lactation. The lobules are responsible for making the milk, which is then sent to the nipples via the milk ducts. Hormones within the female body play a vital role in breast function and development. Waste is removed with the aid of the lymph nodes and vessels while also supporting the immune system. This is known as the lymphatic system. Nerves allow the breast to feel sensations, while oxygen and nutrients are </a:t>
            </a:r>
            <a:r>
              <a:rPr lang="en-GB"/>
              <a:t>passed</a:t>
            </a:r>
            <a:r>
              <a:rPr lang="en-GB" dirty="0"/>
              <a:t> through blood vessels.</a:t>
            </a:r>
          </a:p>
          <a:p>
            <a:pPr marL="0" indent="0">
              <a:buNone/>
            </a:pPr>
            <a:r>
              <a:rPr lang="en-GB" dirty="0"/>
              <a:t>A healthy breasts function will allow it to grow and distribute cells in an even and controlled way however a breast with </a:t>
            </a:r>
            <a:r>
              <a:rPr lang="en-GB"/>
              <a:t>cancer, will grow cells in an irregular</a:t>
            </a:r>
            <a:r>
              <a:rPr lang="en-GB" dirty="0"/>
              <a:t> pattern and this is how a tumour is formed. These cells can then spread to surrounding lymph nodes and disrupt normal breast function.</a:t>
            </a:r>
          </a:p>
        </p:txBody>
      </p:sp>
      <p:sp>
        <p:nvSpPr>
          <p:cNvPr id="4" name="TextBox 3">
            <a:extLst>
              <a:ext uri="{FF2B5EF4-FFF2-40B4-BE49-F238E27FC236}">
                <a16:creationId xmlns:a16="http://schemas.microsoft.com/office/drawing/2014/main" id="{E8234660-DCDA-FFCD-2B98-FD9DCA589FDC}"/>
              </a:ext>
            </a:extLst>
          </p:cNvPr>
          <p:cNvSpPr txBox="1"/>
          <p:nvPr/>
        </p:nvSpPr>
        <p:spPr>
          <a:xfrm>
            <a:off x="7106816" y="2457061"/>
            <a:ext cx="419877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i="1"/>
              <a:t>Hormones:</a:t>
            </a:r>
          </a:p>
          <a:p>
            <a:pPr marL="285750" indent="-285750">
              <a:buFont typeface="Arial"/>
              <a:buChar char="•"/>
            </a:pPr>
            <a:r>
              <a:rPr lang="en-GB" b="1" i="1"/>
              <a:t>Estogen</a:t>
            </a:r>
            <a:endParaRPr lang="en-GB" b="1" i="1" dirty="0"/>
          </a:p>
          <a:p>
            <a:r>
              <a:rPr lang="en-GB"/>
              <a:t>Aids in milk production</a:t>
            </a:r>
          </a:p>
          <a:p>
            <a:pPr marL="285750" indent="-285750">
              <a:buFont typeface="Arial"/>
              <a:buChar char="•"/>
            </a:pPr>
            <a:r>
              <a:rPr lang="en-GB" b="1" i="1"/>
              <a:t>Oxytocin</a:t>
            </a:r>
            <a:endParaRPr lang="en-GB" b="1" i="1" dirty="0"/>
          </a:p>
          <a:p>
            <a:r>
              <a:rPr lang="en-GB"/>
              <a:t>Releases</a:t>
            </a:r>
            <a:r>
              <a:rPr lang="en-GB" dirty="0"/>
              <a:t> breast milk</a:t>
            </a:r>
          </a:p>
          <a:p>
            <a:pPr marL="285750" indent="-285750">
              <a:buFont typeface="Arial"/>
              <a:buChar char="•"/>
            </a:pPr>
            <a:r>
              <a:rPr lang="en-GB" b="1" i="1"/>
              <a:t>Prolactin</a:t>
            </a:r>
            <a:endParaRPr lang="en-GB" b="1" i="1" dirty="0"/>
          </a:p>
          <a:p>
            <a:r>
              <a:rPr lang="en-GB"/>
              <a:t>Prepares the glands to produce milk.</a:t>
            </a:r>
          </a:p>
          <a:p>
            <a:pPr marL="285750" indent="-285750">
              <a:buFont typeface="Arial"/>
              <a:buChar char="•"/>
            </a:pPr>
            <a:r>
              <a:rPr lang="en-GB" b="1" i="1"/>
              <a:t>Progesterone</a:t>
            </a:r>
            <a:endParaRPr lang="en-GB" b="1" i="1" dirty="0"/>
          </a:p>
          <a:p>
            <a:r>
              <a:rPr lang="en-GB" dirty="0"/>
              <a:t>increases the size and </a:t>
            </a:r>
            <a:r>
              <a:rPr lang="en-GB"/>
              <a:t>number</a:t>
            </a:r>
            <a:r>
              <a:rPr lang="en-GB" dirty="0"/>
              <a:t> of lobules.</a:t>
            </a:r>
          </a:p>
          <a:p>
            <a:r>
              <a:rPr lang="en-GB" dirty="0"/>
              <a:t>(Cleavland </a:t>
            </a:r>
            <a:r>
              <a:rPr lang="en-GB"/>
              <a:t>Clinic, 2023).</a:t>
            </a:r>
          </a:p>
        </p:txBody>
      </p:sp>
      <p:pic>
        <p:nvPicPr>
          <p:cNvPr id="16" name="Audio 15">
            <a:hlinkClick r:id="" action="ppaction://media"/>
            <a:extLst>
              <a:ext uri="{FF2B5EF4-FFF2-40B4-BE49-F238E27FC236}">
                <a16:creationId xmlns:a16="http://schemas.microsoft.com/office/drawing/2014/main" id="{A3E11248-FB35-B320-419B-3FE2FDA2EF2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9668673"/>
      </p:ext>
    </p:extLst>
  </p:cSld>
  <p:clrMapOvr>
    <a:masterClrMapping/>
  </p:clrMapOvr>
  <mc:AlternateContent xmlns:mc="http://schemas.openxmlformats.org/markup-compatibility/2006" xmlns:p14="http://schemas.microsoft.com/office/powerpoint/2010/main">
    <mc:Choice Requires="p14">
      <p:transition spd="slow" p14:dur="2000" advTm="64400"/>
    </mc:Choice>
    <mc:Fallback xmlns="">
      <p:transition spd="slow" advTm="64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03205-EE16-4C5E-5967-82A247381D97}"/>
              </a:ext>
            </a:extLst>
          </p:cNvPr>
          <p:cNvSpPr>
            <a:spLocks noGrp="1"/>
          </p:cNvSpPr>
          <p:nvPr>
            <p:ph type="title"/>
          </p:nvPr>
        </p:nvSpPr>
        <p:spPr/>
        <p:txBody>
          <a:bodyPr>
            <a:normAutofit fontScale="90000"/>
          </a:bodyPr>
          <a:lstStyle/>
          <a:p>
            <a:r>
              <a:rPr lang="en-GB" b="1" i="1"/>
              <a:t>Part B. How breast cancer develops.</a:t>
            </a:r>
          </a:p>
        </p:txBody>
      </p:sp>
      <p:sp>
        <p:nvSpPr>
          <p:cNvPr id="3" name="Content Placeholder 2">
            <a:extLst>
              <a:ext uri="{FF2B5EF4-FFF2-40B4-BE49-F238E27FC236}">
                <a16:creationId xmlns:a16="http://schemas.microsoft.com/office/drawing/2014/main" id="{07D2C86C-0A34-57E6-1D7E-158DB73B0F77}"/>
              </a:ext>
            </a:extLst>
          </p:cNvPr>
          <p:cNvSpPr>
            <a:spLocks noGrp="1"/>
          </p:cNvSpPr>
          <p:nvPr>
            <p:ph idx="1"/>
          </p:nvPr>
        </p:nvSpPr>
        <p:spPr/>
        <p:txBody>
          <a:bodyPr vert="horz" lIns="91440" tIns="45720" rIns="91440" bIns="45720" rtlCol="0" anchor="t">
            <a:normAutofit/>
          </a:bodyPr>
          <a:lstStyle/>
          <a:p>
            <a:pPr marL="0" indent="0">
              <a:buNone/>
            </a:pPr>
            <a:r>
              <a:rPr lang="en-GB" dirty="0"/>
              <a:t>The formation of breast cancer begins to in the milk ducts, or the lobules where the breast milk is produced. It is at this stage where the cells begin to multiply in an </a:t>
            </a:r>
            <a:r>
              <a:rPr lang="en-GB"/>
              <a:t>uncontrolled manner, and this leads to the formation of tumours. This process is triggered in </a:t>
            </a:r>
            <a:r>
              <a:rPr lang="en-GB" dirty="0"/>
              <a:t>the body when the DNA of cells changes.</a:t>
            </a:r>
            <a:endParaRPr lang="en-US"/>
          </a:p>
          <a:p>
            <a:pPr marL="0" indent="0">
              <a:buClr>
                <a:srgbClr val="262626"/>
              </a:buClr>
              <a:buNone/>
            </a:pPr>
            <a:r>
              <a:rPr lang="en-GB" dirty="0"/>
              <a:t>Once the tumours have formed, surrounding breast tissue can also be affected. The affected cells can travel through the lymphatic system to surrounding lymph nodes. The axillary lymph nodes are especially </a:t>
            </a:r>
            <a:r>
              <a:rPr lang="en-GB"/>
              <a:t>susceptible</a:t>
            </a:r>
            <a:r>
              <a:rPr lang="en-GB" dirty="0"/>
              <a:t> to being affected when the cancer spreads. Metastatis is also a possibility. This is when the bloodstream carries and spreads the cancer cells to other parts of the body. According to The Institute of Cancer Research (2014)'breast cancer kills 10,000 people in the UK every year'.</a:t>
            </a:r>
          </a:p>
        </p:txBody>
      </p:sp>
      <p:pic>
        <p:nvPicPr>
          <p:cNvPr id="7" name="Audio 6">
            <a:hlinkClick r:id="" action="ppaction://media"/>
            <a:extLst>
              <a:ext uri="{FF2B5EF4-FFF2-40B4-BE49-F238E27FC236}">
                <a16:creationId xmlns:a16="http://schemas.microsoft.com/office/drawing/2014/main" id="{D46A9934-59F5-974E-AD91-2D73BD5213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2741991"/>
      </p:ext>
    </p:extLst>
  </p:cSld>
  <p:clrMapOvr>
    <a:masterClrMapping/>
  </p:clrMapOvr>
  <mc:AlternateContent xmlns:mc="http://schemas.openxmlformats.org/markup-compatibility/2006" xmlns:p14="http://schemas.microsoft.com/office/powerpoint/2010/main">
    <mc:Choice Requires="p14">
      <p:transition spd="slow" p14:dur="2000" advTm="53279"/>
    </mc:Choice>
    <mc:Fallback xmlns="">
      <p:transition spd="slow" advTm="53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79DBC-0A1A-E556-9CC4-EE4E4511BA89}"/>
              </a:ext>
            </a:extLst>
          </p:cNvPr>
          <p:cNvSpPr>
            <a:spLocks noGrp="1"/>
          </p:cNvSpPr>
          <p:nvPr>
            <p:ph type="title"/>
          </p:nvPr>
        </p:nvSpPr>
        <p:spPr>
          <a:xfrm>
            <a:off x="1066800" y="642594"/>
            <a:ext cx="10058400" cy="471715"/>
          </a:xfrm>
        </p:spPr>
        <p:txBody>
          <a:bodyPr>
            <a:normAutofit fontScale="90000"/>
          </a:bodyPr>
          <a:lstStyle/>
          <a:p>
            <a:r>
              <a:rPr lang="en-GB" b="1" i="1" dirty="0"/>
              <a:t>Part B. </a:t>
            </a:r>
            <a:br>
              <a:rPr lang="en-GB" b="1" i="1" dirty="0"/>
            </a:br>
            <a:r>
              <a:rPr lang="en-GB" b="1" i="1"/>
              <a:t>Impact</a:t>
            </a:r>
            <a:r>
              <a:rPr lang="en-GB" b="1" i="1" dirty="0"/>
              <a:t> on the body.</a:t>
            </a:r>
          </a:p>
        </p:txBody>
      </p:sp>
      <p:sp>
        <p:nvSpPr>
          <p:cNvPr id="3" name="Content Placeholder 2">
            <a:extLst>
              <a:ext uri="{FF2B5EF4-FFF2-40B4-BE49-F238E27FC236}">
                <a16:creationId xmlns:a16="http://schemas.microsoft.com/office/drawing/2014/main" id="{6EAF8197-8D89-5CC7-9EED-85CA2EB913D8}"/>
              </a:ext>
            </a:extLst>
          </p:cNvPr>
          <p:cNvSpPr>
            <a:spLocks noGrp="1"/>
          </p:cNvSpPr>
          <p:nvPr>
            <p:ph idx="1"/>
          </p:nvPr>
        </p:nvSpPr>
        <p:spPr>
          <a:xfrm>
            <a:off x="674914" y="1573349"/>
            <a:ext cx="10058400" cy="5129348"/>
          </a:xfrm>
        </p:spPr>
        <p:txBody>
          <a:bodyPr vert="horz" lIns="91440" tIns="45720" rIns="91440" bIns="45720" rtlCol="0" anchor="t">
            <a:normAutofit/>
          </a:bodyPr>
          <a:lstStyle/>
          <a:p>
            <a:pPr marL="0" indent="0">
              <a:buNone/>
            </a:pPr>
            <a:r>
              <a:rPr lang="en-GB" dirty="0"/>
              <a:t>A breast cancer diagnosis will affect an individual's physical wellbeing as well as mental health. Physically the cancers </a:t>
            </a:r>
            <a:r>
              <a:rPr lang="en-GB"/>
              <a:t>effects</a:t>
            </a:r>
            <a:r>
              <a:rPr lang="en-GB" dirty="0"/>
              <a:t> on the body differs based on the advancement stage of the cancer. The growth of cancer cells disrupts the health of </a:t>
            </a:r>
            <a:r>
              <a:rPr lang="en-GB"/>
              <a:t>breast tissue. The cancer cells are also able to spread through the bloodstream or lymphatic system. </a:t>
            </a:r>
            <a:r>
              <a:rPr lang="en-GB" dirty="0"/>
              <a:t>This is when other parts of the body can become affected. Such as the lungs, liver and bones. There are many physical changes that breast cancer presents these include:</a:t>
            </a:r>
            <a:endParaRPr lang="en-US"/>
          </a:p>
          <a:p>
            <a:pPr marL="285750" indent="-285750">
              <a:buClr>
                <a:srgbClr val="262626"/>
              </a:buClr>
              <a:buFont typeface="Arial" pitchFamily="18" charset="0"/>
              <a:buChar char="•"/>
            </a:pPr>
            <a:r>
              <a:rPr lang="en-GB"/>
              <a:t>Pain</a:t>
            </a:r>
            <a:endParaRPr lang="en-GB" dirty="0"/>
          </a:p>
          <a:p>
            <a:pPr marL="285750" indent="-285750">
              <a:buClr>
                <a:srgbClr val="262626"/>
              </a:buClr>
              <a:buFont typeface="Arial" pitchFamily="18" charset="0"/>
              <a:buChar char="•"/>
            </a:pPr>
            <a:r>
              <a:rPr lang="en-GB"/>
              <a:t>Changes in size and shape</a:t>
            </a:r>
          </a:p>
          <a:p>
            <a:pPr marL="285750" indent="-285750">
              <a:buClr>
                <a:srgbClr val="262626"/>
              </a:buClr>
              <a:buFont typeface="Arial" pitchFamily="18" charset="0"/>
              <a:buChar char="•"/>
            </a:pPr>
            <a:r>
              <a:rPr lang="en-GB" dirty="0"/>
              <a:t>Lump in the </a:t>
            </a:r>
            <a:r>
              <a:rPr lang="en-GB"/>
              <a:t>breast or surrounding area</a:t>
            </a:r>
          </a:p>
          <a:p>
            <a:pPr marL="285750" indent="-285750">
              <a:buClr>
                <a:srgbClr val="262626"/>
              </a:buClr>
              <a:buFont typeface="Arial" pitchFamily="18" charset="0"/>
              <a:buChar char="•"/>
            </a:pPr>
            <a:r>
              <a:rPr lang="en-GB"/>
              <a:t>Changes</a:t>
            </a:r>
            <a:r>
              <a:rPr lang="en-GB" dirty="0"/>
              <a:t> to the nipple</a:t>
            </a:r>
          </a:p>
          <a:p>
            <a:pPr marL="0" indent="0">
              <a:buClr>
                <a:srgbClr val="262626"/>
              </a:buClr>
              <a:buNone/>
            </a:pPr>
            <a:r>
              <a:rPr lang="en-GB" dirty="0"/>
              <a:t>Cancer can also affect a person's mental wellbeing. They may feel scared, stressed and anxious surrounding their condition. A cancer diagnosis can be daunting, the emotional impact as well as the physical impact of undergoing treatment and managing </a:t>
            </a:r>
            <a:r>
              <a:rPr lang="en-GB"/>
              <a:t>symptoms can negatively impact a person's mental health and quality of life. (Breastcancer.org,2024).</a:t>
            </a:r>
          </a:p>
        </p:txBody>
      </p:sp>
      <p:pic>
        <p:nvPicPr>
          <p:cNvPr id="7" name="Audio 6">
            <a:hlinkClick r:id="" action="ppaction://media"/>
            <a:extLst>
              <a:ext uri="{FF2B5EF4-FFF2-40B4-BE49-F238E27FC236}">
                <a16:creationId xmlns:a16="http://schemas.microsoft.com/office/drawing/2014/main" id="{6AFE7E73-5578-215C-0FDF-2F15DE3037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15042"/>
      </p:ext>
    </p:extLst>
  </p:cSld>
  <p:clrMapOvr>
    <a:masterClrMapping/>
  </p:clrMapOvr>
  <mc:AlternateContent xmlns:mc="http://schemas.openxmlformats.org/markup-compatibility/2006" xmlns:p14="http://schemas.microsoft.com/office/powerpoint/2010/main">
    <mc:Choice Requires="p14">
      <p:transition spd="slow" p14:dur="2000" advTm="76122"/>
    </mc:Choice>
    <mc:Fallback xmlns="">
      <p:transition spd="slow" advTm="76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CBFB5-CF5C-1253-11F1-D26E438F10BB}"/>
              </a:ext>
            </a:extLst>
          </p:cNvPr>
          <p:cNvSpPr>
            <a:spLocks noGrp="1"/>
          </p:cNvSpPr>
          <p:nvPr>
            <p:ph type="title"/>
          </p:nvPr>
        </p:nvSpPr>
        <p:spPr/>
        <p:txBody>
          <a:bodyPr/>
          <a:lstStyle/>
          <a:p>
            <a:r>
              <a:rPr lang="en-GB" b="1" i="1"/>
              <a:t>Risk factors.</a:t>
            </a:r>
          </a:p>
        </p:txBody>
      </p:sp>
      <p:sp>
        <p:nvSpPr>
          <p:cNvPr id="3" name="Content Placeholder 2">
            <a:extLst>
              <a:ext uri="{FF2B5EF4-FFF2-40B4-BE49-F238E27FC236}">
                <a16:creationId xmlns:a16="http://schemas.microsoft.com/office/drawing/2014/main" id="{2BC15273-2B63-F9ED-5C9A-95B17255D85C}"/>
              </a:ext>
            </a:extLst>
          </p:cNvPr>
          <p:cNvSpPr>
            <a:spLocks noGrp="1"/>
          </p:cNvSpPr>
          <p:nvPr>
            <p:ph idx="1"/>
          </p:nvPr>
        </p:nvSpPr>
        <p:spPr>
          <a:xfrm>
            <a:off x="943429" y="1711235"/>
            <a:ext cx="10058400" cy="898434"/>
          </a:xfrm>
        </p:spPr>
        <p:txBody>
          <a:bodyPr vert="horz" lIns="91440" tIns="45720" rIns="91440" bIns="45720" rtlCol="0" anchor="t">
            <a:normAutofit lnSpcReduction="10000"/>
          </a:bodyPr>
          <a:lstStyle/>
          <a:p>
            <a:pPr marL="0" indent="0">
              <a:buNone/>
            </a:pPr>
            <a:r>
              <a:rPr lang="en-GB" dirty="0"/>
              <a:t>The development of breast cancer is dependable on both modifiable and non-modifiable circumstances. It Is important to be able to identify these factors, so a patient </a:t>
            </a:r>
            <a:r>
              <a:rPr lang="en-GB"/>
              <a:t>can</a:t>
            </a:r>
            <a:r>
              <a:rPr lang="en-GB" dirty="0"/>
              <a:t> identify, minimise the risk and manage the condition.</a:t>
            </a:r>
          </a:p>
          <a:p>
            <a:pPr marL="0" indent="0">
              <a:buNone/>
            </a:pPr>
            <a:endParaRPr lang="en-GB" dirty="0"/>
          </a:p>
        </p:txBody>
      </p:sp>
      <p:sp>
        <p:nvSpPr>
          <p:cNvPr id="4" name="TextBox 3">
            <a:extLst>
              <a:ext uri="{FF2B5EF4-FFF2-40B4-BE49-F238E27FC236}">
                <a16:creationId xmlns:a16="http://schemas.microsoft.com/office/drawing/2014/main" id="{D599BAB2-8A86-0E3B-6E3D-E7EBE570D79B}"/>
              </a:ext>
            </a:extLst>
          </p:cNvPr>
          <p:cNvSpPr txBox="1"/>
          <p:nvPr/>
        </p:nvSpPr>
        <p:spPr>
          <a:xfrm>
            <a:off x="1073020" y="2768081"/>
            <a:ext cx="3607836" cy="3685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BF177F56-E8D8-287C-63ED-4A3311B44115}"/>
              </a:ext>
            </a:extLst>
          </p:cNvPr>
          <p:cNvSpPr txBox="1"/>
          <p:nvPr/>
        </p:nvSpPr>
        <p:spPr>
          <a:xfrm>
            <a:off x="1384040" y="2721429"/>
            <a:ext cx="318795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Modifiable risks:</a:t>
            </a:r>
          </a:p>
          <a:p>
            <a:pPr marL="285750" indent="-285750">
              <a:buFont typeface="Arial"/>
              <a:buChar char="•"/>
            </a:pPr>
            <a:r>
              <a:rPr lang="en-GB"/>
              <a:t>Diet</a:t>
            </a:r>
            <a:endParaRPr lang="en-GB" dirty="0"/>
          </a:p>
          <a:p>
            <a:pPr marL="285750" indent="-285750">
              <a:buFont typeface="Arial"/>
              <a:buChar char="•"/>
            </a:pPr>
            <a:r>
              <a:rPr lang="en-GB"/>
              <a:t>Alcohol </a:t>
            </a:r>
            <a:endParaRPr lang="en-GB" dirty="0"/>
          </a:p>
          <a:p>
            <a:pPr marL="285750" indent="-285750">
              <a:buFont typeface="Arial"/>
              <a:buChar char="•"/>
            </a:pPr>
            <a:r>
              <a:rPr lang="en-GB"/>
              <a:t>Smoking</a:t>
            </a:r>
            <a:endParaRPr lang="en-GB" dirty="0"/>
          </a:p>
          <a:p>
            <a:pPr marL="285750" indent="-285750">
              <a:buFont typeface="Arial"/>
              <a:buChar char="•"/>
            </a:pPr>
            <a:r>
              <a:rPr lang="en-GB"/>
              <a:t>Sedentary lifestyle</a:t>
            </a:r>
            <a:endParaRPr lang="en-GB" dirty="0"/>
          </a:p>
          <a:p>
            <a:pPr marL="285750" indent="-285750">
              <a:buFont typeface="Arial"/>
              <a:buChar char="•"/>
            </a:pPr>
            <a:r>
              <a:rPr lang="en-GB"/>
              <a:t>Obesity</a:t>
            </a:r>
          </a:p>
          <a:p>
            <a:pPr marL="285750" indent="-285750">
              <a:buFont typeface="Arial"/>
              <a:buChar char="•"/>
            </a:pPr>
            <a:r>
              <a:rPr lang="en-GB"/>
              <a:t>Contraception</a:t>
            </a:r>
            <a:endParaRPr lang="en-GB" dirty="0"/>
          </a:p>
          <a:p>
            <a:pPr marL="285750" indent="-285750">
              <a:buFont typeface="Arial"/>
              <a:buChar char="•"/>
            </a:pPr>
            <a:r>
              <a:rPr lang="en-GB"/>
              <a:t>breastfeeding</a:t>
            </a:r>
            <a:endParaRPr lang="en-GB" dirty="0"/>
          </a:p>
          <a:p>
            <a:endParaRPr lang="en-GB" dirty="0"/>
          </a:p>
        </p:txBody>
      </p:sp>
      <p:sp>
        <p:nvSpPr>
          <p:cNvPr id="7" name="TextBox 6">
            <a:extLst>
              <a:ext uri="{FF2B5EF4-FFF2-40B4-BE49-F238E27FC236}">
                <a16:creationId xmlns:a16="http://schemas.microsoft.com/office/drawing/2014/main" id="{71702A34-9813-23B3-AC37-1174ABCF8098}"/>
              </a:ext>
            </a:extLst>
          </p:cNvPr>
          <p:cNvSpPr txBox="1"/>
          <p:nvPr/>
        </p:nvSpPr>
        <p:spPr>
          <a:xfrm>
            <a:off x="6298163" y="2876939"/>
            <a:ext cx="3048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Non modifiable risks:</a:t>
            </a:r>
          </a:p>
          <a:p>
            <a:pPr marL="285750" indent="-285750">
              <a:buFont typeface="Arial"/>
              <a:buChar char="•"/>
            </a:pPr>
            <a:r>
              <a:rPr lang="en-GB"/>
              <a:t>Genetic mutation</a:t>
            </a:r>
            <a:endParaRPr lang="en-GB" dirty="0"/>
          </a:p>
          <a:p>
            <a:pPr marL="285750" indent="-285750">
              <a:buFont typeface="Arial"/>
              <a:buChar char="•"/>
            </a:pPr>
            <a:r>
              <a:rPr lang="en-GB"/>
              <a:t>Age</a:t>
            </a:r>
            <a:endParaRPr lang="en-GB" dirty="0"/>
          </a:p>
          <a:p>
            <a:pPr marL="285750" indent="-285750">
              <a:buFont typeface="Arial"/>
              <a:buChar char="•"/>
            </a:pPr>
            <a:r>
              <a:rPr lang="en-GB"/>
              <a:t>Gender</a:t>
            </a:r>
            <a:endParaRPr lang="en-GB" dirty="0"/>
          </a:p>
          <a:p>
            <a:pPr marL="285750" indent="-285750">
              <a:buFont typeface="Arial"/>
              <a:buChar char="•"/>
            </a:pPr>
            <a:r>
              <a:rPr lang="en-GB"/>
              <a:t>Breast density</a:t>
            </a:r>
            <a:endParaRPr lang="en-GB" dirty="0"/>
          </a:p>
          <a:p>
            <a:pPr marL="285750" indent="-285750">
              <a:buFont typeface="Arial"/>
              <a:buChar char="•"/>
            </a:pPr>
            <a:r>
              <a:rPr lang="en-GB" dirty="0"/>
              <a:t>Reproductive history (menstruation&amp; </a:t>
            </a:r>
            <a:r>
              <a:rPr lang="en-GB"/>
              <a:t>menopause</a:t>
            </a:r>
            <a:r>
              <a:rPr lang="en-GB" dirty="0"/>
              <a:t>)</a:t>
            </a:r>
          </a:p>
          <a:p>
            <a:pPr marL="285750" indent="-285750">
              <a:buFont typeface="Arial"/>
              <a:buChar char="•"/>
            </a:pPr>
            <a:r>
              <a:rPr lang="en-GB"/>
              <a:t>Ethic background</a:t>
            </a:r>
            <a:endParaRPr lang="en-GB" dirty="0"/>
          </a:p>
          <a:p>
            <a:pPr marL="285750" indent="-285750">
              <a:buFont typeface="Arial"/>
              <a:buChar char="•"/>
            </a:pPr>
            <a:r>
              <a:rPr lang="en-GB"/>
              <a:t>Hormones</a:t>
            </a:r>
            <a:endParaRPr lang="en-GB" dirty="0"/>
          </a:p>
          <a:p>
            <a:pPr marL="285750" indent="-285750">
              <a:buFont typeface="Arial"/>
              <a:buChar char="•"/>
            </a:pPr>
            <a:r>
              <a:rPr lang="en-GB"/>
              <a:t>Family history </a:t>
            </a:r>
            <a:endParaRPr lang="en-GB" dirty="0"/>
          </a:p>
          <a:p>
            <a:endParaRPr lang="en-GB" dirty="0"/>
          </a:p>
          <a:p>
            <a:r>
              <a:rPr lang="en-GB"/>
              <a:t>(Breast Cancer UK, 2026).</a:t>
            </a:r>
            <a:endParaRPr lang="en-GB" dirty="0"/>
          </a:p>
          <a:p>
            <a:pPr marL="285750" indent="-285750">
              <a:buFont typeface="Arial"/>
              <a:buChar char="•"/>
            </a:pPr>
            <a:endParaRPr lang="en-GB" dirty="0"/>
          </a:p>
          <a:p>
            <a:endParaRPr lang="en-GB" dirty="0"/>
          </a:p>
          <a:p>
            <a:endParaRPr lang="en-GB" dirty="0"/>
          </a:p>
        </p:txBody>
      </p:sp>
      <p:pic>
        <p:nvPicPr>
          <p:cNvPr id="10" name="Audio 9">
            <a:hlinkClick r:id="" action="ppaction://media"/>
            <a:extLst>
              <a:ext uri="{FF2B5EF4-FFF2-40B4-BE49-F238E27FC236}">
                <a16:creationId xmlns:a16="http://schemas.microsoft.com/office/drawing/2014/main" id="{953790A3-7E1E-7324-287B-6843C2617B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9158345"/>
      </p:ext>
    </p:extLst>
  </p:cSld>
  <p:clrMapOvr>
    <a:masterClrMapping/>
  </p:clrMapOvr>
  <mc:AlternateContent xmlns:mc="http://schemas.openxmlformats.org/markup-compatibility/2006" xmlns:p14="http://schemas.microsoft.com/office/powerpoint/2010/main">
    <mc:Choice Requires="p14">
      <p:transition spd="slow" p14:dur="2000" advTm="38939"/>
    </mc:Choice>
    <mc:Fallback xmlns="">
      <p:transition spd="slow" advTm="38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7B7F-DCEA-D725-6101-EC92A876768B}"/>
              </a:ext>
            </a:extLst>
          </p:cNvPr>
          <p:cNvSpPr>
            <a:spLocks noGrp="1"/>
          </p:cNvSpPr>
          <p:nvPr>
            <p:ph type="title"/>
          </p:nvPr>
        </p:nvSpPr>
        <p:spPr>
          <a:xfrm>
            <a:off x="7888514" y="628080"/>
            <a:ext cx="5936343" cy="1291772"/>
          </a:xfrm>
        </p:spPr>
        <p:txBody>
          <a:bodyPr>
            <a:normAutofit fontScale="90000"/>
          </a:bodyPr>
          <a:lstStyle/>
          <a:p>
            <a:r>
              <a:rPr lang="en-GB"/>
              <a:t>Part C. patient profile.</a:t>
            </a:r>
          </a:p>
        </p:txBody>
      </p:sp>
      <p:sp>
        <p:nvSpPr>
          <p:cNvPr id="3" name="Content Placeholder 2">
            <a:extLst>
              <a:ext uri="{FF2B5EF4-FFF2-40B4-BE49-F238E27FC236}">
                <a16:creationId xmlns:a16="http://schemas.microsoft.com/office/drawing/2014/main" id="{3320AED2-52B4-3388-01F7-9131870D0C24}"/>
              </a:ext>
            </a:extLst>
          </p:cNvPr>
          <p:cNvSpPr>
            <a:spLocks noGrp="1"/>
          </p:cNvSpPr>
          <p:nvPr>
            <p:ph idx="1"/>
          </p:nvPr>
        </p:nvSpPr>
        <p:spPr>
          <a:xfrm>
            <a:off x="232229" y="274323"/>
            <a:ext cx="11698513" cy="6305001"/>
          </a:xfrm>
        </p:spPr>
        <p:txBody>
          <a:bodyPr vert="horz" lIns="91440" tIns="45720" rIns="91440" bIns="45720" rtlCol="0" anchor="t">
            <a:normAutofit/>
          </a:bodyPr>
          <a:lstStyle/>
          <a:p>
            <a:pPr marL="0" indent="0">
              <a:buNone/>
            </a:pPr>
            <a:r>
              <a:rPr lang="en-GB" b="1" dirty="0"/>
              <a:t>Name:</a:t>
            </a:r>
            <a:r>
              <a:rPr lang="en-GB"/>
              <a:t> Vera Appleton</a:t>
            </a:r>
            <a:endParaRPr lang="en-GB" dirty="0"/>
          </a:p>
          <a:p>
            <a:pPr marL="0" indent="0">
              <a:buNone/>
            </a:pPr>
            <a:r>
              <a:rPr lang="en-GB" b="1" dirty="0"/>
              <a:t>Age:</a:t>
            </a:r>
            <a:r>
              <a:rPr lang="en-GB"/>
              <a:t> 67</a:t>
            </a:r>
          </a:p>
          <a:p>
            <a:pPr marL="0" indent="0">
              <a:buNone/>
            </a:pPr>
            <a:r>
              <a:rPr lang="en-GB" b="1"/>
              <a:t>Sex:</a:t>
            </a:r>
            <a:r>
              <a:rPr lang="en-GB"/>
              <a:t> female</a:t>
            </a:r>
            <a:endParaRPr lang="en-GB" dirty="0"/>
          </a:p>
          <a:p>
            <a:pPr marL="0" indent="0">
              <a:buNone/>
            </a:pPr>
            <a:r>
              <a:rPr lang="en-GB" b="1"/>
              <a:t>Ethnicity:</a:t>
            </a:r>
            <a:r>
              <a:rPr lang="en-GB"/>
              <a:t> mixed heritage - Indian</a:t>
            </a:r>
            <a:r>
              <a:rPr lang="en-GB" dirty="0"/>
              <a:t> and white British </a:t>
            </a:r>
          </a:p>
          <a:p>
            <a:pPr marL="0" indent="0">
              <a:buNone/>
            </a:pPr>
            <a:r>
              <a:rPr lang="en-GB" b="1"/>
              <a:t>Occupation</a:t>
            </a:r>
            <a:r>
              <a:rPr lang="en-GB" b="1" dirty="0"/>
              <a:t>:</a:t>
            </a:r>
            <a:r>
              <a:rPr lang="en-GB" dirty="0"/>
              <a:t> retired primary school teacher</a:t>
            </a:r>
          </a:p>
          <a:p>
            <a:pPr marL="0" indent="0">
              <a:buNone/>
            </a:pPr>
            <a:r>
              <a:rPr lang="en-GB" b="1"/>
              <a:t>Marital status: </a:t>
            </a:r>
            <a:r>
              <a:rPr lang="en-GB"/>
              <a:t>married</a:t>
            </a:r>
          </a:p>
          <a:p>
            <a:pPr marL="0" indent="0">
              <a:buNone/>
            </a:pPr>
            <a:r>
              <a:rPr lang="en-GB" b="1" dirty="0"/>
              <a:t>Living situation: </a:t>
            </a:r>
            <a:r>
              <a:rPr lang="en-GB" dirty="0"/>
              <a:t>lives with partner and teenage </a:t>
            </a:r>
            <a:r>
              <a:rPr lang="en-GB"/>
              <a:t>grandchild</a:t>
            </a:r>
            <a:endParaRPr lang="en-GB" dirty="0"/>
          </a:p>
          <a:p>
            <a:pPr marL="0" indent="0">
              <a:buNone/>
            </a:pPr>
            <a:r>
              <a:rPr lang="en-GB" b="1" dirty="0"/>
              <a:t>Diagnosis: </a:t>
            </a:r>
            <a:r>
              <a:rPr lang="en-GB" dirty="0"/>
              <a:t>stage II invasive ductal carcinoma of the right breast. Diagnosed during </a:t>
            </a:r>
            <a:r>
              <a:rPr lang="en-GB"/>
              <a:t>an</a:t>
            </a:r>
            <a:r>
              <a:rPr lang="en-GB" dirty="0"/>
              <a:t> NHS Mammogram.</a:t>
            </a:r>
          </a:p>
          <a:p>
            <a:pPr marL="0" indent="0">
              <a:buNone/>
            </a:pPr>
            <a:r>
              <a:rPr lang="en-GB" b="1" dirty="0"/>
              <a:t>Lifestyle:</a:t>
            </a:r>
            <a:r>
              <a:rPr lang="en-GB" dirty="0"/>
              <a:t> limited physical activity due to plantar </a:t>
            </a:r>
            <a:r>
              <a:rPr lang="en-GB"/>
              <a:t>fasciitis</a:t>
            </a:r>
            <a:r>
              <a:rPr lang="en-GB" dirty="0"/>
              <a:t> and joint pain.</a:t>
            </a:r>
          </a:p>
          <a:p>
            <a:pPr marL="0" indent="0">
              <a:buNone/>
            </a:pPr>
            <a:r>
              <a:rPr lang="en-GB" b="1" dirty="0"/>
              <a:t>Medical history:</a:t>
            </a:r>
            <a:r>
              <a:rPr lang="en-GB" dirty="0"/>
              <a:t> obesity, high blood pressure, type 2 </a:t>
            </a:r>
            <a:r>
              <a:rPr lang="en-GB"/>
              <a:t>diabetes</a:t>
            </a:r>
            <a:r>
              <a:rPr lang="en-GB" dirty="0"/>
              <a:t>,</a:t>
            </a:r>
          </a:p>
          <a:p>
            <a:pPr marL="0" indent="0">
              <a:buNone/>
            </a:pPr>
            <a:r>
              <a:rPr lang="en-GB" b="1" dirty="0"/>
              <a:t>Family history:</a:t>
            </a:r>
            <a:r>
              <a:rPr lang="en-GB"/>
              <a:t> Daughter was diagnosed with breast cancer at 42</a:t>
            </a:r>
          </a:p>
          <a:p>
            <a:pPr marL="0" indent="0">
              <a:buNone/>
            </a:pPr>
            <a:r>
              <a:rPr lang="en-GB" b="1"/>
              <a:t>Risk factors: </a:t>
            </a:r>
            <a:endParaRPr lang="en-GB" b="1" dirty="0"/>
          </a:p>
          <a:p>
            <a:pPr>
              <a:buFont typeface="Arial" pitchFamily="18" charset="0"/>
              <a:buChar char="•"/>
            </a:pPr>
            <a:r>
              <a:rPr lang="en-GB" dirty="0"/>
              <a:t>Drinks </a:t>
            </a:r>
            <a:r>
              <a:rPr lang="en-GB"/>
              <a:t>alcohol</a:t>
            </a:r>
            <a:r>
              <a:rPr lang="en-GB" dirty="0"/>
              <a:t> socially</a:t>
            </a:r>
          </a:p>
          <a:p>
            <a:pPr>
              <a:buFont typeface="Arial" pitchFamily="18" charset="0"/>
              <a:buChar char="•"/>
            </a:pPr>
            <a:r>
              <a:rPr lang="en-GB"/>
              <a:t>Limited physical activity</a:t>
            </a:r>
            <a:endParaRPr lang="en-GB" dirty="0"/>
          </a:p>
          <a:p>
            <a:pPr>
              <a:buFont typeface="Arial" pitchFamily="18" charset="0"/>
              <a:buChar char="•"/>
            </a:pPr>
            <a:r>
              <a:rPr lang="en-GB"/>
              <a:t>overweight</a:t>
            </a:r>
            <a:endParaRPr lang="en-GB" dirty="0"/>
          </a:p>
          <a:p>
            <a:pPr marL="0" indent="0">
              <a:buNone/>
            </a:pPr>
            <a:endParaRPr lang="en-GB" dirty="0"/>
          </a:p>
          <a:p>
            <a:pPr marL="0" indent="0">
              <a:buNone/>
            </a:pPr>
            <a:endParaRPr lang="en-GB" dirty="0"/>
          </a:p>
        </p:txBody>
      </p:sp>
      <p:pic>
        <p:nvPicPr>
          <p:cNvPr id="12" name="Audio 11">
            <a:hlinkClick r:id="" action="ppaction://media"/>
            <a:extLst>
              <a:ext uri="{FF2B5EF4-FFF2-40B4-BE49-F238E27FC236}">
                <a16:creationId xmlns:a16="http://schemas.microsoft.com/office/drawing/2014/main" id="{F94D3DE9-1AF9-B0DB-CDBB-2AF731365F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7720703"/>
      </p:ext>
    </p:extLst>
  </p:cSld>
  <p:clrMapOvr>
    <a:masterClrMapping/>
  </p:clrMapOvr>
  <mc:AlternateContent xmlns:mc="http://schemas.openxmlformats.org/markup-compatibility/2006" xmlns:p14="http://schemas.microsoft.com/office/powerpoint/2010/main">
    <mc:Choice Requires="p14">
      <p:transition spd="slow" p14:dur="2000" advTm="59566"/>
    </mc:Choice>
    <mc:Fallback xmlns="">
      <p:transition spd="slow" advTm="59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52621-4963-675F-A736-0D472D5D261E}"/>
              </a:ext>
            </a:extLst>
          </p:cNvPr>
          <p:cNvSpPr>
            <a:spLocks noGrp="1"/>
          </p:cNvSpPr>
          <p:nvPr>
            <p:ph type="title"/>
          </p:nvPr>
        </p:nvSpPr>
        <p:spPr>
          <a:xfrm rot="-10800000" flipV="1">
            <a:off x="3302000" y="417625"/>
            <a:ext cx="5421084" cy="377369"/>
          </a:xfrm>
        </p:spPr>
        <p:txBody>
          <a:bodyPr>
            <a:normAutofit fontScale="90000"/>
          </a:bodyPr>
          <a:lstStyle/>
          <a:p>
            <a:r>
              <a:rPr lang="en-GB" b="1" i="1"/>
              <a:t>Part D. Care plan.</a:t>
            </a:r>
          </a:p>
        </p:txBody>
      </p:sp>
      <p:sp>
        <p:nvSpPr>
          <p:cNvPr id="3" name="Content Placeholder 2">
            <a:extLst>
              <a:ext uri="{FF2B5EF4-FFF2-40B4-BE49-F238E27FC236}">
                <a16:creationId xmlns:a16="http://schemas.microsoft.com/office/drawing/2014/main" id="{B7F28157-49A5-6EDD-0384-0C40D5843152}"/>
              </a:ext>
            </a:extLst>
          </p:cNvPr>
          <p:cNvSpPr>
            <a:spLocks noGrp="1"/>
          </p:cNvSpPr>
          <p:nvPr>
            <p:ph idx="1"/>
          </p:nvPr>
        </p:nvSpPr>
        <p:spPr>
          <a:xfrm>
            <a:off x="384629" y="419465"/>
            <a:ext cx="5065486" cy="6203402"/>
          </a:xfrm>
        </p:spPr>
        <p:txBody>
          <a:bodyPr vert="horz" lIns="91440" tIns="45720" rIns="91440" bIns="45720" rtlCol="0" anchor="t">
            <a:normAutofit/>
          </a:bodyPr>
          <a:lstStyle/>
          <a:p>
            <a:pPr marL="0" indent="0">
              <a:buNone/>
            </a:pPr>
            <a:endParaRPr lang="en-GB" dirty="0"/>
          </a:p>
          <a:p>
            <a:pPr>
              <a:buFont typeface="Arial" pitchFamily="18" charset="0"/>
              <a:buChar char="•"/>
            </a:pPr>
            <a:endParaRPr lang="en-GB" dirty="0"/>
          </a:p>
          <a:p>
            <a:pPr marL="0" indent="0">
              <a:buClr>
                <a:srgbClr val="262626"/>
              </a:buClr>
              <a:buNone/>
            </a:pPr>
            <a:r>
              <a:rPr lang="en-GB" b="1" i="1"/>
              <a:t>Cancer management</a:t>
            </a:r>
            <a:r>
              <a:rPr lang="en-GB"/>
              <a:t> </a:t>
            </a:r>
          </a:p>
          <a:p>
            <a:pPr>
              <a:spcBef>
                <a:spcPts val="0"/>
              </a:spcBef>
              <a:buClr>
                <a:srgbClr val="262626"/>
              </a:buClr>
              <a:buFont typeface="Arial" pitchFamily="18" charset="0"/>
              <a:buChar char="•"/>
            </a:pPr>
            <a:r>
              <a:rPr lang="en-GB"/>
              <a:t>Support Veras treatment decisions.</a:t>
            </a:r>
            <a:endParaRPr lang="en-US"/>
          </a:p>
          <a:p>
            <a:pPr>
              <a:spcBef>
                <a:spcPts val="0"/>
              </a:spcBef>
              <a:buClr>
                <a:srgbClr val="262626"/>
              </a:buClr>
              <a:buFont typeface="Arial" pitchFamily="18" charset="0"/>
              <a:buChar char="•"/>
            </a:pPr>
            <a:r>
              <a:rPr lang="en-GB"/>
              <a:t>MDT cancer support</a:t>
            </a:r>
            <a:endParaRPr lang="en-US"/>
          </a:p>
          <a:p>
            <a:pPr>
              <a:spcBef>
                <a:spcPts val="0"/>
              </a:spcBef>
              <a:buClr>
                <a:srgbClr val="262626"/>
              </a:buClr>
              <a:buFont typeface="Arial" pitchFamily="18" charset="0"/>
              <a:buChar char="•"/>
            </a:pPr>
            <a:r>
              <a:rPr lang="en-GB"/>
              <a:t>Support for existing conditions</a:t>
            </a:r>
          </a:p>
          <a:p>
            <a:pPr>
              <a:spcBef>
                <a:spcPts val="0"/>
              </a:spcBef>
              <a:buClr>
                <a:srgbClr val="262626"/>
              </a:buClr>
              <a:buFont typeface="Arial" pitchFamily="18" charset="0"/>
              <a:buChar char="•"/>
            </a:pPr>
            <a:r>
              <a:rPr lang="en-GB"/>
              <a:t>Explain treatment plans</a:t>
            </a:r>
          </a:p>
          <a:p>
            <a:pPr marL="0" indent="0">
              <a:buClr>
                <a:srgbClr val="262626"/>
              </a:buClr>
              <a:buNone/>
            </a:pPr>
            <a:endParaRPr lang="en-GB" b="1" i="1" dirty="0"/>
          </a:p>
          <a:p>
            <a:pPr marL="0" indent="0">
              <a:buNone/>
            </a:pPr>
            <a:r>
              <a:rPr lang="en-GB" b="1" i="1"/>
              <a:t>Exercise </a:t>
            </a:r>
            <a:endParaRPr lang="en-GB"/>
          </a:p>
          <a:p>
            <a:pPr>
              <a:spcBef>
                <a:spcPts val="0"/>
              </a:spcBef>
              <a:buClr>
                <a:srgbClr val="262626"/>
              </a:buClr>
              <a:buFont typeface="Arial" pitchFamily="18" charset="0"/>
              <a:buChar char="•"/>
            </a:pPr>
            <a:r>
              <a:rPr lang="en-GB" sz="1900"/>
              <a:t>Encourage physical activity</a:t>
            </a:r>
            <a:endParaRPr lang="en-US" sz="1900"/>
          </a:p>
          <a:p>
            <a:pPr>
              <a:spcBef>
                <a:spcPts val="0"/>
              </a:spcBef>
              <a:buClr>
                <a:srgbClr val="262626"/>
              </a:buClr>
              <a:buFont typeface="Arial" pitchFamily="18" charset="0"/>
              <a:buChar char="•"/>
            </a:pPr>
            <a:r>
              <a:rPr lang="en-GB" sz="1900"/>
              <a:t>Physiotherapy for plantar fasciitis</a:t>
            </a:r>
            <a:endParaRPr lang="en-US" sz="1900"/>
          </a:p>
          <a:p>
            <a:pPr>
              <a:buClr>
                <a:srgbClr val="262626"/>
              </a:buClr>
              <a:buFont typeface="Arial" pitchFamily="18" charset="0"/>
              <a:buChar char="•"/>
            </a:pPr>
            <a:endParaRPr lang="en-GB" b="1" i="1" dirty="0"/>
          </a:p>
          <a:p>
            <a:pPr>
              <a:buClr>
                <a:srgbClr val="262626"/>
              </a:buClr>
              <a:buFont typeface="Arial" pitchFamily="18" charset="0"/>
              <a:buChar char="•"/>
            </a:pPr>
            <a:endParaRPr lang="en-GB" b="1" i="1" dirty="0"/>
          </a:p>
          <a:p>
            <a:pPr>
              <a:buClr>
                <a:srgbClr val="262626"/>
              </a:buClr>
              <a:buFont typeface="Arial" pitchFamily="18" charset="0"/>
              <a:buChar char="•"/>
            </a:pPr>
            <a:r>
              <a:rPr lang="en-GB" b="1" i="1"/>
              <a:t>Lifestyle </a:t>
            </a:r>
            <a:endParaRPr lang="en-GB" b="1"/>
          </a:p>
          <a:p>
            <a:pPr>
              <a:buClr>
                <a:srgbClr val="262626"/>
              </a:buClr>
              <a:buFont typeface="Arial" pitchFamily="18" charset="0"/>
              <a:buChar char="•"/>
            </a:pPr>
            <a:r>
              <a:rPr lang="en-GB" dirty="0"/>
              <a:t>Encourage </a:t>
            </a:r>
            <a:r>
              <a:rPr lang="en-GB"/>
              <a:t>dietary</a:t>
            </a:r>
            <a:r>
              <a:rPr lang="en-GB" dirty="0"/>
              <a:t> changes</a:t>
            </a:r>
          </a:p>
          <a:p>
            <a:pPr>
              <a:buClr>
                <a:srgbClr val="262626"/>
              </a:buClr>
              <a:buFont typeface="Arial" pitchFamily="18" charset="0"/>
              <a:buChar char="•"/>
            </a:pPr>
            <a:r>
              <a:rPr lang="en-GB" dirty="0"/>
              <a:t>Refer to a </a:t>
            </a:r>
            <a:r>
              <a:rPr lang="en-GB"/>
              <a:t>dietician</a:t>
            </a:r>
            <a:endParaRPr lang="en-GB" dirty="0"/>
          </a:p>
          <a:p>
            <a:pPr>
              <a:buClr>
                <a:srgbClr val="262626"/>
              </a:buClr>
              <a:buFont typeface="Arial" pitchFamily="18" charset="0"/>
              <a:buChar char="•"/>
            </a:pPr>
            <a:r>
              <a:rPr lang="en-GB"/>
              <a:t>Weight management programme</a:t>
            </a:r>
            <a:endParaRPr lang="en-GB" dirty="0"/>
          </a:p>
          <a:p>
            <a:pPr>
              <a:buClr>
                <a:srgbClr val="262626"/>
              </a:buClr>
              <a:buFont typeface="Arial" pitchFamily="18" charset="0"/>
              <a:buChar char="•"/>
            </a:pPr>
            <a:endParaRPr lang="en-GB" b="1" i="1" dirty="0"/>
          </a:p>
          <a:p>
            <a:pPr marL="0" indent="0">
              <a:buClr>
                <a:prstClr val="black">
                  <a:lumMod val="85000"/>
                  <a:lumOff val="15000"/>
                </a:prstClr>
              </a:buClr>
              <a:buNone/>
            </a:pPr>
            <a:endParaRPr lang="en-GB" dirty="0"/>
          </a:p>
        </p:txBody>
      </p:sp>
      <p:sp>
        <p:nvSpPr>
          <p:cNvPr id="16" name="TextBox 15">
            <a:extLst>
              <a:ext uri="{FF2B5EF4-FFF2-40B4-BE49-F238E27FC236}">
                <a16:creationId xmlns:a16="http://schemas.microsoft.com/office/drawing/2014/main" id="{7E7E8744-EA7D-B2F6-78A5-03CEB0B1FF97}"/>
              </a:ext>
            </a:extLst>
          </p:cNvPr>
          <p:cNvSpPr txBox="1"/>
          <p:nvPr/>
        </p:nvSpPr>
        <p:spPr>
          <a:xfrm>
            <a:off x="6640285" y="963126"/>
            <a:ext cx="4167673" cy="65479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900"/>
              </a:spcBef>
            </a:pPr>
            <a:r>
              <a:rPr lang="en-GB" sz="1700" b="1" i="1"/>
              <a:t>Existing conditions</a:t>
            </a:r>
            <a:endParaRPr lang="en-US" b="1" i="1"/>
          </a:p>
          <a:p>
            <a:pPr marL="285750" indent="-285750">
              <a:spcBef>
                <a:spcPts val="900"/>
              </a:spcBef>
              <a:buFont typeface="Arial"/>
              <a:buChar char="•"/>
            </a:pPr>
            <a:r>
              <a:rPr lang="en-GB" sz="1700" dirty="0"/>
              <a:t>Diabetes support from the </a:t>
            </a:r>
            <a:r>
              <a:rPr lang="en-GB" sz="1700" dirty="0" err="1"/>
              <a:t>gp</a:t>
            </a:r>
            <a:endParaRPr lang="en-GB" sz="1700" dirty="0"/>
          </a:p>
          <a:p>
            <a:pPr marL="285750" indent="-285750">
              <a:spcBef>
                <a:spcPts val="900"/>
              </a:spcBef>
              <a:buFont typeface="Arial"/>
              <a:buChar char="•"/>
            </a:pPr>
            <a:r>
              <a:rPr lang="en-GB" sz="1700"/>
              <a:t>Monitor and record glucose levels</a:t>
            </a:r>
            <a:endParaRPr lang="en-GB" sz="1700" dirty="0"/>
          </a:p>
          <a:p>
            <a:pPr marL="285750" indent="-285750">
              <a:spcBef>
                <a:spcPts val="900"/>
              </a:spcBef>
              <a:buFont typeface="Arial"/>
              <a:buChar char="•"/>
            </a:pPr>
            <a:r>
              <a:rPr lang="en-GB" sz="1700"/>
              <a:t>Monitor blood pressure</a:t>
            </a:r>
            <a:endParaRPr lang="en-GB" sz="1700" dirty="0"/>
          </a:p>
          <a:p>
            <a:pPr marL="285750" indent="-285750">
              <a:spcBef>
                <a:spcPts val="900"/>
              </a:spcBef>
              <a:buFont typeface="Arial"/>
              <a:buChar char="•"/>
            </a:pPr>
            <a:r>
              <a:rPr lang="en-GB" sz="1700"/>
              <a:t>Take medication as prescribed</a:t>
            </a:r>
            <a:endParaRPr lang="en-GB" sz="1700" dirty="0"/>
          </a:p>
          <a:p>
            <a:pPr marL="285750" indent="-285750">
              <a:spcBef>
                <a:spcPts val="900"/>
              </a:spcBef>
              <a:buFont typeface="Arial"/>
              <a:buChar char="•"/>
            </a:pPr>
            <a:r>
              <a:rPr lang="en-GB" sz="1700"/>
              <a:t>Monitor medication</a:t>
            </a:r>
            <a:endParaRPr lang="en-GB" sz="1700" dirty="0"/>
          </a:p>
          <a:p>
            <a:pPr>
              <a:spcBef>
                <a:spcPts val="900"/>
              </a:spcBef>
            </a:pPr>
            <a:r>
              <a:rPr lang="en-GB" sz="1700" b="1" i="1"/>
              <a:t>Family support</a:t>
            </a:r>
            <a:endParaRPr lang="en-GB" sz="1700" b="1" i="1" dirty="0"/>
          </a:p>
          <a:p>
            <a:pPr marL="285750" indent="-285750">
              <a:spcBef>
                <a:spcPts val="900"/>
              </a:spcBef>
              <a:buFont typeface="Arial"/>
              <a:buChar char="•"/>
            </a:pPr>
            <a:r>
              <a:rPr lang="en-GB" sz="1700"/>
              <a:t>Encourage family testing</a:t>
            </a:r>
            <a:endParaRPr lang="en-GB" sz="1700" dirty="0"/>
          </a:p>
          <a:p>
            <a:pPr marL="285750" indent="-285750">
              <a:spcBef>
                <a:spcPts val="900"/>
              </a:spcBef>
              <a:buFont typeface="Arial"/>
              <a:buChar char="•"/>
            </a:pPr>
            <a:r>
              <a:rPr lang="en-GB" sz="1700" dirty="0"/>
              <a:t>Involve family in the care and support with </a:t>
            </a:r>
            <a:r>
              <a:rPr lang="en-GB" sz="1700"/>
              <a:t>Veras</a:t>
            </a:r>
            <a:r>
              <a:rPr lang="en-GB" sz="1700" dirty="0"/>
              <a:t> consent</a:t>
            </a:r>
          </a:p>
          <a:p>
            <a:pPr marL="285750" indent="-285750">
              <a:spcBef>
                <a:spcPts val="900"/>
              </a:spcBef>
              <a:buFont typeface="Arial"/>
              <a:buChar char="•"/>
            </a:pPr>
            <a:r>
              <a:rPr lang="en-GB" sz="1700"/>
              <a:t>Emotional support for families</a:t>
            </a:r>
            <a:endParaRPr lang="en-GB" sz="1700" dirty="0"/>
          </a:p>
          <a:p>
            <a:pPr>
              <a:spcBef>
                <a:spcPts val="900"/>
              </a:spcBef>
            </a:pPr>
            <a:r>
              <a:rPr lang="en-GB" sz="1700" b="1" i="1"/>
              <a:t>emotional support</a:t>
            </a:r>
            <a:endParaRPr lang="en-GB" sz="1700" b="1" i="1" dirty="0"/>
          </a:p>
          <a:p>
            <a:pPr marL="285750" indent="-285750">
              <a:spcBef>
                <a:spcPts val="900"/>
              </a:spcBef>
              <a:buFont typeface="Arial"/>
              <a:buChar char="•"/>
            </a:pPr>
            <a:r>
              <a:rPr lang="en-GB" sz="1700"/>
              <a:t>Encourage open conversations</a:t>
            </a:r>
            <a:endParaRPr lang="en-GB" sz="1700" dirty="0"/>
          </a:p>
          <a:p>
            <a:pPr marL="285750" indent="-285750">
              <a:spcBef>
                <a:spcPts val="900"/>
              </a:spcBef>
              <a:buFont typeface="Arial"/>
              <a:buChar char="•"/>
            </a:pPr>
            <a:r>
              <a:rPr lang="en-GB" sz="1700"/>
              <a:t>Psychological</a:t>
            </a:r>
            <a:r>
              <a:rPr lang="en-GB" sz="1700" dirty="0"/>
              <a:t> support</a:t>
            </a:r>
          </a:p>
          <a:p>
            <a:pPr marL="285750" indent="-285750">
              <a:spcBef>
                <a:spcPts val="900"/>
              </a:spcBef>
              <a:buFont typeface="Arial"/>
              <a:buChar char="•"/>
            </a:pPr>
            <a:r>
              <a:rPr lang="en-GB" sz="1700"/>
              <a:t>Support groups</a:t>
            </a:r>
            <a:endParaRPr lang="en-GB" sz="1700" dirty="0"/>
          </a:p>
          <a:p>
            <a:pPr marL="285750" indent="-285750">
              <a:spcBef>
                <a:spcPts val="900"/>
              </a:spcBef>
              <a:buFont typeface="Arial"/>
              <a:buChar char="•"/>
            </a:pPr>
            <a:endParaRPr lang="en-GB" sz="1700" b="1" i="1" dirty="0"/>
          </a:p>
          <a:p>
            <a:pPr marL="285750" indent="-285750">
              <a:spcBef>
                <a:spcPts val="900"/>
              </a:spcBef>
              <a:buFont typeface="Arial"/>
              <a:buChar char="•"/>
            </a:pPr>
            <a:endParaRPr lang="en-GB" sz="1700" b="1" i="1" dirty="0"/>
          </a:p>
          <a:p>
            <a:endParaRPr lang="en-GB" dirty="0"/>
          </a:p>
        </p:txBody>
      </p:sp>
      <p:pic>
        <p:nvPicPr>
          <p:cNvPr id="10" name="Audio 9">
            <a:hlinkClick r:id="" action="ppaction://media"/>
            <a:extLst>
              <a:ext uri="{FF2B5EF4-FFF2-40B4-BE49-F238E27FC236}">
                <a16:creationId xmlns:a16="http://schemas.microsoft.com/office/drawing/2014/main" id="{3CA384E4-14F0-DAB0-48FF-77E783D0B6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4665257"/>
      </p:ext>
    </p:extLst>
  </p:cSld>
  <p:clrMapOvr>
    <a:masterClrMapping/>
  </p:clrMapOvr>
  <mc:AlternateContent xmlns:mc="http://schemas.openxmlformats.org/markup-compatibility/2006" xmlns:p14="http://schemas.microsoft.com/office/powerpoint/2010/main">
    <mc:Choice Requires="p14">
      <p:transition spd="slow" p14:dur="2000" advTm="128067"/>
    </mc:Choice>
    <mc:Fallback xmlns="">
      <p:transition spd="slow" advTm="128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809C5-AB8C-E409-6F4E-7AC70EB31424}"/>
              </a:ext>
            </a:extLst>
          </p:cNvPr>
          <p:cNvSpPr>
            <a:spLocks noGrp="1"/>
          </p:cNvSpPr>
          <p:nvPr>
            <p:ph type="title"/>
          </p:nvPr>
        </p:nvSpPr>
        <p:spPr>
          <a:xfrm>
            <a:off x="326572" y="424880"/>
            <a:ext cx="7097486" cy="732972"/>
          </a:xfrm>
        </p:spPr>
        <p:txBody>
          <a:bodyPr>
            <a:normAutofit fontScale="90000"/>
          </a:bodyPr>
          <a:lstStyle/>
          <a:p>
            <a:r>
              <a:rPr lang="en-GB" b="1" i="1"/>
              <a:t>Treatment &amp; symptom management.</a:t>
            </a:r>
          </a:p>
        </p:txBody>
      </p:sp>
      <p:sp>
        <p:nvSpPr>
          <p:cNvPr id="3" name="Content Placeholder 2">
            <a:extLst>
              <a:ext uri="{FF2B5EF4-FFF2-40B4-BE49-F238E27FC236}">
                <a16:creationId xmlns:a16="http://schemas.microsoft.com/office/drawing/2014/main" id="{658C9FB1-AF1D-B4D5-1C52-AE642A9F98AC}"/>
              </a:ext>
            </a:extLst>
          </p:cNvPr>
          <p:cNvSpPr>
            <a:spLocks noGrp="1"/>
          </p:cNvSpPr>
          <p:nvPr>
            <p:ph idx="1"/>
          </p:nvPr>
        </p:nvSpPr>
        <p:spPr>
          <a:xfrm>
            <a:off x="333829" y="1486264"/>
            <a:ext cx="3541486" cy="5078547"/>
          </a:xfrm>
        </p:spPr>
        <p:txBody>
          <a:bodyPr vert="horz" lIns="91440" tIns="45720" rIns="91440" bIns="45720" rtlCol="0" anchor="t">
            <a:normAutofit/>
          </a:bodyPr>
          <a:lstStyle/>
          <a:p>
            <a:pPr marL="0" indent="0">
              <a:buNone/>
            </a:pPr>
            <a:r>
              <a:rPr lang="en-GB" b="1"/>
              <a:t>Treatment:</a:t>
            </a:r>
          </a:p>
          <a:p>
            <a:pPr marL="0" indent="0">
              <a:buNone/>
            </a:pPr>
            <a:r>
              <a:rPr lang="en-GB" b="1" i="1"/>
              <a:t>Chemotherapy</a:t>
            </a:r>
            <a:endParaRPr lang="en-GB"/>
          </a:p>
          <a:p>
            <a:pPr>
              <a:buFont typeface="Arial" pitchFamily="18" charset="0"/>
              <a:buChar char="•"/>
            </a:pPr>
            <a:r>
              <a:rPr lang="en-GB"/>
              <a:t>Destroys cancer cells</a:t>
            </a:r>
            <a:endParaRPr lang="en-GB" dirty="0"/>
          </a:p>
          <a:p>
            <a:pPr marL="0" indent="0">
              <a:buNone/>
            </a:pPr>
            <a:r>
              <a:rPr lang="en-GB" b="1" i="1"/>
              <a:t>Radiotherapy</a:t>
            </a:r>
          </a:p>
          <a:p>
            <a:pPr>
              <a:buFont typeface="Arial" pitchFamily="18" charset="0"/>
              <a:buChar char="•"/>
            </a:pPr>
            <a:r>
              <a:rPr lang="en-GB"/>
              <a:t>Kills remaining cancerous cells</a:t>
            </a:r>
            <a:endParaRPr lang="en-GB" dirty="0"/>
          </a:p>
          <a:p>
            <a:pPr marL="0" indent="0">
              <a:buNone/>
            </a:pPr>
            <a:r>
              <a:rPr lang="en-GB" b="1" i="1"/>
              <a:t>Surgery</a:t>
            </a:r>
          </a:p>
          <a:p>
            <a:pPr>
              <a:buFont typeface="Arial" pitchFamily="18" charset="0"/>
              <a:buChar char="•"/>
            </a:pPr>
            <a:r>
              <a:rPr lang="en-GB"/>
              <a:t>Tumour</a:t>
            </a:r>
            <a:r>
              <a:rPr lang="en-GB" dirty="0"/>
              <a:t> removal</a:t>
            </a:r>
          </a:p>
          <a:p>
            <a:pPr marL="0" indent="0">
              <a:buNone/>
            </a:pPr>
            <a:r>
              <a:rPr lang="en-GB"/>
              <a:t>Hormone therapy</a:t>
            </a:r>
          </a:p>
          <a:p>
            <a:pPr>
              <a:buFont typeface="Arial" pitchFamily="18" charset="0"/>
              <a:buChar char="•"/>
            </a:pPr>
            <a:r>
              <a:rPr lang="en-GB"/>
              <a:t>Blocks hormones that help cancer cells growth</a:t>
            </a:r>
            <a:endParaRPr lang="en-GB" dirty="0"/>
          </a:p>
          <a:p>
            <a:pPr>
              <a:buClr>
                <a:prstClr val="black">
                  <a:lumMod val="85000"/>
                  <a:lumOff val="15000"/>
                </a:prstClr>
              </a:buClr>
              <a:buFont typeface="Arial" pitchFamily="18" charset="0"/>
              <a:buChar char="•"/>
            </a:pPr>
            <a:endParaRPr lang="en-GB" dirty="0"/>
          </a:p>
        </p:txBody>
      </p:sp>
      <p:sp>
        <p:nvSpPr>
          <p:cNvPr id="4" name="TextBox 3">
            <a:extLst>
              <a:ext uri="{FF2B5EF4-FFF2-40B4-BE49-F238E27FC236}">
                <a16:creationId xmlns:a16="http://schemas.microsoft.com/office/drawing/2014/main" id="{D0BE1AEA-881C-2D91-0A41-A1606AA9EE66}"/>
              </a:ext>
            </a:extLst>
          </p:cNvPr>
          <p:cNvSpPr txBox="1"/>
          <p:nvPr/>
        </p:nvSpPr>
        <p:spPr>
          <a:xfrm>
            <a:off x="4788677" y="1161143"/>
            <a:ext cx="3097763"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Symptom management:</a:t>
            </a:r>
          </a:p>
          <a:p>
            <a:endParaRPr lang="en-GB" b="1" i="1" dirty="0"/>
          </a:p>
          <a:p>
            <a:r>
              <a:rPr lang="en-GB" b="1" i="1"/>
              <a:t>Emotional support</a:t>
            </a:r>
            <a:endParaRPr lang="en-GB"/>
          </a:p>
          <a:p>
            <a:pPr marL="285750" indent="-285750">
              <a:buFont typeface="Arial"/>
              <a:buChar char="•"/>
            </a:pPr>
            <a:r>
              <a:rPr lang="en-GB"/>
              <a:t>Counselling</a:t>
            </a:r>
            <a:r>
              <a:rPr lang="en-GB" dirty="0"/>
              <a:t> </a:t>
            </a:r>
          </a:p>
          <a:p>
            <a:pPr marL="285750" indent="-285750">
              <a:buFont typeface="Arial"/>
              <a:buChar char="•"/>
            </a:pPr>
            <a:r>
              <a:rPr lang="en-GB"/>
              <a:t> support </a:t>
            </a:r>
            <a:r>
              <a:rPr lang="en-GB" dirty="0"/>
              <a:t>groups</a:t>
            </a:r>
            <a:endParaRPr lang="en-GB"/>
          </a:p>
          <a:p>
            <a:pPr marL="285750" indent="-285750">
              <a:buFont typeface="Arial"/>
              <a:buChar char="•"/>
            </a:pPr>
            <a:r>
              <a:rPr lang="en-GB"/>
              <a:t>Validate feelings</a:t>
            </a:r>
            <a:endParaRPr lang="en-GB" dirty="0"/>
          </a:p>
          <a:p>
            <a:r>
              <a:rPr lang="en-GB" b="1" i="1"/>
              <a:t>Pain</a:t>
            </a:r>
          </a:p>
          <a:p>
            <a:pPr marL="285750" indent="-285750">
              <a:buFont typeface="Arial"/>
              <a:buChar char="•"/>
            </a:pPr>
            <a:r>
              <a:rPr lang="en-GB"/>
              <a:t>Pain relief</a:t>
            </a:r>
          </a:p>
          <a:p>
            <a:pPr marL="285750" indent="-285750">
              <a:buFont typeface="Arial"/>
              <a:buChar char="•"/>
            </a:pPr>
            <a:r>
              <a:rPr lang="en-GB"/>
              <a:t>therapies</a:t>
            </a:r>
          </a:p>
          <a:p>
            <a:r>
              <a:rPr lang="en-GB" b="1" i="1"/>
              <a:t>Existing conditions</a:t>
            </a:r>
          </a:p>
          <a:p>
            <a:pPr marL="285750" indent="-285750">
              <a:buFont typeface="Arial"/>
              <a:buChar char="•"/>
            </a:pPr>
            <a:r>
              <a:rPr lang="en-GB"/>
              <a:t>Mobility support</a:t>
            </a:r>
            <a:endParaRPr lang="en-GB" dirty="0"/>
          </a:p>
          <a:p>
            <a:pPr marL="285750" indent="-285750">
              <a:buFont typeface="Arial"/>
              <a:buChar char="•"/>
            </a:pPr>
            <a:r>
              <a:rPr lang="en-GB"/>
              <a:t>Monitor hypertension</a:t>
            </a:r>
            <a:endParaRPr lang="en-GB" dirty="0"/>
          </a:p>
          <a:p>
            <a:pPr marL="285750" indent="-285750">
              <a:buFont typeface="Arial"/>
              <a:buChar char="•"/>
            </a:pPr>
            <a:r>
              <a:rPr lang="en-GB" dirty="0"/>
              <a:t>Monitor </a:t>
            </a:r>
            <a:r>
              <a:rPr lang="en-GB"/>
              <a:t>diabetes</a:t>
            </a:r>
            <a:endParaRPr lang="en-GB" dirty="0"/>
          </a:p>
          <a:p>
            <a:r>
              <a:rPr lang="en-GB" b="1" i="1"/>
              <a:t>Skin</a:t>
            </a:r>
          </a:p>
          <a:p>
            <a:pPr marL="285750" indent="-285750">
              <a:buFont typeface="Arial"/>
              <a:buChar char="•"/>
            </a:pPr>
            <a:r>
              <a:rPr lang="en-GB"/>
              <a:t>Skin care advice</a:t>
            </a:r>
          </a:p>
          <a:p>
            <a:pPr marL="285750" indent="-285750">
              <a:buFont typeface="Arial"/>
              <a:buChar char="•"/>
            </a:pPr>
            <a:r>
              <a:rPr lang="en-GB"/>
              <a:t>Topical treatments</a:t>
            </a:r>
          </a:p>
          <a:p>
            <a:r>
              <a:rPr lang="en-GB" b="1" i="1"/>
              <a:t>Tiredness </a:t>
            </a:r>
          </a:p>
          <a:p>
            <a:pPr marL="285750" indent="-285750">
              <a:buFont typeface="Arial"/>
              <a:buChar char="•"/>
            </a:pPr>
            <a:r>
              <a:rPr lang="en-GB"/>
              <a:t>Encourage rest</a:t>
            </a:r>
          </a:p>
          <a:p>
            <a:endParaRPr lang="en-GB" b="1" i="1" dirty="0"/>
          </a:p>
        </p:txBody>
      </p:sp>
      <p:sp>
        <p:nvSpPr>
          <p:cNvPr id="5" name="TextBox 4">
            <a:extLst>
              <a:ext uri="{FF2B5EF4-FFF2-40B4-BE49-F238E27FC236}">
                <a16:creationId xmlns:a16="http://schemas.microsoft.com/office/drawing/2014/main" id="{29CC2F18-513A-8861-C40A-ACC4EED1A2A4}"/>
              </a:ext>
            </a:extLst>
          </p:cNvPr>
          <p:cNvSpPr txBox="1"/>
          <p:nvPr/>
        </p:nvSpPr>
        <p:spPr>
          <a:xfrm>
            <a:off x="8055428" y="1337387"/>
            <a:ext cx="359228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Regarding the type of cancer </a:t>
            </a:r>
            <a:r>
              <a:rPr lang="en-GB"/>
              <a:t>vera has, there are multiple</a:t>
            </a:r>
            <a:r>
              <a:rPr lang="en-GB" dirty="0"/>
              <a:t> surgery options depending on the tumour itself and Veras preferences.</a:t>
            </a:r>
          </a:p>
          <a:p>
            <a:pPr marL="285750" indent="-285750">
              <a:buFont typeface="Arial"/>
              <a:buChar char="•"/>
            </a:pPr>
            <a:r>
              <a:rPr lang="en-GB" b="1" i="1"/>
              <a:t>Lymph node biopsy</a:t>
            </a:r>
            <a:endParaRPr lang="en-GB" b="1" i="1" dirty="0"/>
          </a:p>
          <a:p>
            <a:r>
              <a:rPr lang="en-GB"/>
              <a:t>Removal of the </a:t>
            </a:r>
            <a:r>
              <a:rPr lang="en-GB" dirty="0"/>
              <a:t>tumour while conserving the breast.</a:t>
            </a:r>
          </a:p>
          <a:p>
            <a:pPr marL="285750" indent="-285750">
              <a:buFont typeface="Arial"/>
              <a:buChar char="•"/>
            </a:pPr>
            <a:r>
              <a:rPr lang="en-GB" b="1" i="1"/>
              <a:t>Mastectomy</a:t>
            </a:r>
            <a:endParaRPr lang="en-GB" b="1" i="1" dirty="0"/>
          </a:p>
          <a:p>
            <a:r>
              <a:rPr lang="en-GB"/>
              <a:t>Complete removal of the breast</a:t>
            </a:r>
          </a:p>
          <a:p>
            <a:pPr marL="285750" indent="-285750">
              <a:buFont typeface="Arial"/>
              <a:buChar char="•"/>
            </a:pPr>
            <a:r>
              <a:rPr lang="en-GB" b="1" i="1"/>
              <a:t>Lumpectomy</a:t>
            </a:r>
            <a:endParaRPr lang="en-GB" b="1" i="1" dirty="0"/>
          </a:p>
          <a:p>
            <a:r>
              <a:rPr lang="en-GB"/>
              <a:t>Check to see if the cancer cells have spread</a:t>
            </a:r>
            <a:endParaRPr lang="en-GB" dirty="0"/>
          </a:p>
          <a:p>
            <a:endParaRPr lang="en-GB" b="1" i="1" dirty="0"/>
          </a:p>
          <a:p>
            <a:endParaRPr lang="en-GB" b="1" i="1" dirty="0"/>
          </a:p>
        </p:txBody>
      </p:sp>
      <p:pic>
        <p:nvPicPr>
          <p:cNvPr id="7" name="Audio 6">
            <a:hlinkClick r:id="" action="ppaction://media"/>
            <a:extLst>
              <a:ext uri="{FF2B5EF4-FFF2-40B4-BE49-F238E27FC236}">
                <a16:creationId xmlns:a16="http://schemas.microsoft.com/office/drawing/2014/main" id="{371688BF-F513-7997-C94B-69544DE7A66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3572976"/>
      </p:ext>
    </p:extLst>
  </p:cSld>
  <p:clrMapOvr>
    <a:masterClrMapping/>
  </p:clrMapOvr>
  <mc:AlternateContent xmlns:mc="http://schemas.openxmlformats.org/markup-compatibility/2006" xmlns:p14="http://schemas.microsoft.com/office/powerpoint/2010/main">
    <mc:Choice Requires="p14">
      <p:transition spd="slow" p14:dur="2000" advTm="94280"/>
    </mc:Choice>
    <mc:Fallback xmlns="">
      <p:transition spd="slow" advTm="9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E022-B09C-6486-E630-F321F17AA549}"/>
              </a:ext>
            </a:extLst>
          </p:cNvPr>
          <p:cNvSpPr>
            <a:spLocks noGrp="1"/>
          </p:cNvSpPr>
          <p:nvPr>
            <p:ph type="title"/>
          </p:nvPr>
        </p:nvSpPr>
        <p:spPr>
          <a:xfrm>
            <a:off x="275771" y="468423"/>
            <a:ext cx="3701143" cy="203200"/>
          </a:xfrm>
        </p:spPr>
        <p:txBody>
          <a:bodyPr>
            <a:normAutofit fontScale="90000"/>
          </a:bodyPr>
          <a:lstStyle/>
          <a:p>
            <a:r>
              <a:rPr lang="en-GB" b="1" i="1"/>
              <a:t>Monitoring.</a:t>
            </a:r>
          </a:p>
        </p:txBody>
      </p:sp>
      <p:sp>
        <p:nvSpPr>
          <p:cNvPr id="3" name="Content Placeholder 2">
            <a:extLst>
              <a:ext uri="{FF2B5EF4-FFF2-40B4-BE49-F238E27FC236}">
                <a16:creationId xmlns:a16="http://schemas.microsoft.com/office/drawing/2014/main" id="{D0DD59AE-77C0-812E-8B09-82533E160112}"/>
              </a:ext>
            </a:extLst>
          </p:cNvPr>
          <p:cNvSpPr>
            <a:spLocks noGrp="1"/>
          </p:cNvSpPr>
          <p:nvPr>
            <p:ph idx="1"/>
          </p:nvPr>
        </p:nvSpPr>
        <p:spPr>
          <a:xfrm>
            <a:off x="283029" y="905692"/>
            <a:ext cx="11647713" cy="5688148"/>
          </a:xfrm>
        </p:spPr>
        <p:txBody>
          <a:bodyPr vert="horz" lIns="91440" tIns="45720" rIns="91440" bIns="45720" rtlCol="0" anchor="t">
            <a:normAutofit lnSpcReduction="10000"/>
          </a:bodyPr>
          <a:lstStyle/>
          <a:p>
            <a:pPr marL="0" indent="0">
              <a:buNone/>
            </a:pPr>
            <a:r>
              <a:rPr lang="en-US" dirty="0"/>
              <a:t>To ensure Veras condition is reacting well to treatment she will have to be monitored regularly. This will be </a:t>
            </a:r>
            <a:r>
              <a:rPr lang="en-US"/>
              <a:t>achieved</a:t>
            </a:r>
            <a:r>
              <a:rPr lang="en-US" dirty="0"/>
              <a:t> through the aid of a multidisciplinary team. They will work together to ensure her treatment is working effectively; side effects are controlled and her overall mental wellbeing is being promoted.</a:t>
            </a:r>
          </a:p>
          <a:p>
            <a:pPr marL="0" indent="0">
              <a:buNone/>
            </a:pPr>
            <a:r>
              <a:rPr lang="en-GB" b="1" i="1"/>
              <a:t>Cancer</a:t>
            </a:r>
          </a:p>
          <a:p>
            <a:pPr marL="285750" indent="-285750">
              <a:buFont typeface="Arial" pitchFamily="18" charset="0"/>
              <a:buChar char="•"/>
            </a:pPr>
            <a:r>
              <a:rPr lang="en-GB"/>
              <a:t>Regular checks with the breast cancer team             </a:t>
            </a:r>
            <a:r>
              <a:rPr lang="en-GB" b="1" i="1"/>
              <a:t> </a:t>
            </a:r>
          </a:p>
          <a:p>
            <a:pPr marL="285750" indent="-285750">
              <a:buFont typeface="Arial" pitchFamily="18" charset="0"/>
              <a:buChar char="•"/>
            </a:pPr>
            <a:r>
              <a:rPr lang="en-GB"/>
              <a:t>Regular oncology appointments                                    </a:t>
            </a:r>
          </a:p>
          <a:p>
            <a:pPr marL="285750" indent="-285750">
              <a:buFont typeface="Arial" pitchFamily="18" charset="0"/>
              <a:buChar char="•"/>
            </a:pPr>
            <a:r>
              <a:rPr lang="en-GB"/>
              <a:t>Mammograms</a:t>
            </a:r>
            <a:endParaRPr lang="en-GB" dirty="0"/>
          </a:p>
          <a:p>
            <a:pPr marL="0" indent="0">
              <a:buNone/>
            </a:pPr>
            <a:r>
              <a:rPr lang="en-GB" b="1" i="1"/>
              <a:t>Treatment</a:t>
            </a:r>
          </a:p>
          <a:p>
            <a:pPr marL="285750" indent="-285750">
              <a:buFont typeface="Arial" pitchFamily="18" charset="0"/>
              <a:buChar char="•"/>
            </a:pPr>
            <a:r>
              <a:rPr lang="en-GB"/>
              <a:t>Review how vera responds to treatments</a:t>
            </a:r>
          </a:p>
          <a:p>
            <a:pPr marL="285750" indent="-285750">
              <a:buFont typeface="Arial" pitchFamily="18" charset="0"/>
              <a:buChar char="•"/>
            </a:pPr>
            <a:r>
              <a:rPr lang="en-GB"/>
              <a:t>Adjust treatments</a:t>
            </a:r>
          </a:p>
          <a:p>
            <a:pPr marL="285750" indent="-285750">
              <a:buFont typeface="Arial" pitchFamily="18" charset="0"/>
              <a:buChar char="•"/>
            </a:pPr>
            <a:r>
              <a:rPr lang="en-GB"/>
              <a:t>Manage side affects</a:t>
            </a:r>
            <a:endParaRPr lang="en-GB" dirty="0"/>
          </a:p>
          <a:p>
            <a:pPr marL="0" indent="0">
              <a:buNone/>
            </a:pPr>
            <a:r>
              <a:rPr lang="en-GB" b="1" i="1"/>
              <a:t>Existing conditions</a:t>
            </a:r>
          </a:p>
          <a:p>
            <a:pPr marL="285750" indent="-285750">
              <a:buFont typeface="Arial" pitchFamily="18" charset="0"/>
              <a:buChar char="•"/>
            </a:pPr>
            <a:r>
              <a:rPr lang="en-GB"/>
              <a:t>Monitor glucose levels</a:t>
            </a:r>
            <a:endParaRPr lang="en-GB" dirty="0"/>
          </a:p>
          <a:p>
            <a:pPr marL="285750" indent="-285750">
              <a:buFont typeface="Arial" pitchFamily="18" charset="0"/>
              <a:buChar char="•"/>
            </a:pPr>
            <a:r>
              <a:rPr lang="en-GB"/>
              <a:t>Monitor mobility</a:t>
            </a:r>
            <a:endParaRPr lang="en-GB" dirty="0"/>
          </a:p>
          <a:p>
            <a:pPr marL="285750" indent="-285750">
              <a:buFont typeface="Arial" pitchFamily="18" charset="0"/>
              <a:buChar char="•"/>
            </a:pPr>
            <a:r>
              <a:rPr lang="en-GB" dirty="0"/>
              <a:t>Montor blood pressu</a:t>
            </a:r>
            <a:r>
              <a:rPr lang="en-GB"/>
              <a:t>re</a:t>
            </a:r>
            <a:endParaRPr lang="en-GB" dirty="0"/>
          </a:p>
          <a:p>
            <a:pPr marL="0" indent="0">
              <a:buNone/>
            </a:pPr>
            <a:endParaRPr lang="en-GB" b="1" i="1" dirty="0"/>
          </a:p>
        </p:txBody>
      </p:sp>
      <p:sp>
        <p:nvSpPr>
          <p:cNvPr id="4" name="TextBox 3">
            <a:extLst>
              <a:ext uri="{FF2B5EF4-FFF2-40B4-BE49-F238E27FC236}">
                <a16:creationId xmlns:a16="http://schemas.microsoft.com/office/drawing/2014/main" id="{7996054B-15F7-6600-50BD-BBC9E863F5E0}"/>
              </a:ext>
            </a:extLst>
          </p:cNvPr>
          <p:cNvSpPr txBox="1"/>
          <p:nvPr/>
        </p:nvSpPr>
        <p:spPr>
          <a:xfrm>
            <a:off x="7542245" y="2208245"/>
            <a:ext cx="326571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t>Overall health</a:t>
            </a:r>
          </a:p>
          <a:p>
            <a:pPr marL="285750" indent="-285750">
              <a:buFont typeface="Arial"/>
              <a:buChar char="•"/>
            </a:pPr>
            <a:r>
              <a:rPr lang="en-GB" dirty="0"/>
              <a:t>Healthcare professionals should review and monitor </a:t>
            </a:r>
            <a:r>
              <a:rPr lang="en-GB"/>
              <a:t>treatment</a:t>
            </a:r>
            <a:r>
              <a:rPr lang="en-GB" dirty="0"/>
              <a:t>.</a:t>
            </a:r>
          </a:p>
          <a:p>
            <a:pPr marL="285750" indent="-285750">
              <a:buFont typeface="Arial"/>
              <a:buChar char="•"/>
            </a:pPr>
            <a:r>
              <a:rPr lang="en-GB"/>
              <a:t>Support emotional health</a:t>
            </a:r>
          </a:p>
          <a:p>
            <a:pPr marL="285750" indent="-285750">
              <a:buFont typeface="Arial"/>
              <a:buChar char="•"/>
            </a:pPr>
            <a:r>
              <a:rPr lang="en-GB"/>
              <a:t>Suggest available support</a:t>
            </a:r>
          </a:p>
          <a:p>
            <a:pPr marL="285750" indent="-285750">
              <a:buFont typeface="Arial"/>
              <a:buChar char="•"/>
            </a:pPr>
            <a:r>
              <a:rPr lang="en-GB" dirty="0"/>
              <a:t>Make </a:t>
            </a:r>
            <a:r>
              <a:rPr lang="en-GB"/>
              <a:t>referrals</a:t>
            </a:r>
            <a:r>
              <a:rPr lang="en-GB" dirty="0"/>
              <a:t> </a:t>
            </a:r>
          </a:p>
        </p:txBody>
      </p:sp>
      <p:pic>
        <p:nvPicPr>
          <p:cNvPr id="6" name="Audio 5">
            <a:hlinkClick r:id="" action="ppaction://media"/>
            <a:extLst>
              <a:ext uri="{FF2B5EF4-FFF2-40B4-BE49-F238E27FC236}">
                <a16:creationId xmlns:a16="http://schemas.microsoft.com/office/drawing/2014/main" id="{54B21810-0356-42C0-6C98-1C47973D46E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2525688"/>
      </p:ext>
    </p:extLst>
  </p:cSld>
  <p:clrMapOvr>
    <a:masterClrMapping/>
  </p:clrMapOvr>
  <mc:AlternateContent xmlns:mc="http://schemas.openxmlformats.org/markup-compatibility/2006" xmlns:p14="http://schemas.microsoft.com/office/powerpoint/2010/main">
    <mc:Choice Requires="p14">
      <p:transition spd="slow" p14:dur="2000" advTm="60373"/>
    </mc:Choice>
    <mc:Fallback xmlns="">
      <p:transition spd="slow" advTm="60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ED38F-3D42-2C7D-B1CB-55B910A11D0C}"/>
              </a:ext>
            </a:extLst>
          </p:cNvPr>
          <p:cNvSpPr>
            <a:spLocks noGrp="1"/>
          </p:cNvSpPr>
          <p:nvPr>
            <p:ph type="title"/>
          </p:nvPr>
        </p:nvSpPr>
        <p:spPr>
          <a:xfrm>
            <a:off x="1066800" y="345051"/>
            <a:ext cx="10058400" cy="1016000"/>
          </a:xfrm>
        </p:spPr>
        <p:txBody>
          <a:bodyPr/>
          <a:lstStyle/>
          <a:p>
            <a:r>
              <a:rPr lang="en-GB" b="1" i="1"/>
              <a:t>Communication &amp; ethics</a:t>
            </a:r>
          </a:p>
        </p:txBody>
      </p:sp>
      <p:sp>
        <p:nvSpPr>
          <p:cNvPr id="3" name="Content Placeholder 2">
            <a:extLst>
              <a:ext uri="{FF2B5EF4-FFF2-40B4-BE49-F238E27FC236}">
                <a16:creationId xmlns:a16="http://schemas.microsoft.com/office/drawing/2014/main" id="{FCABD0F2-6C11-E7CA-D157-21B37CD10ED3}"/>
              </a:ext>
            </a:extLst>
          </p:cNvPr>
          <p:cNvSpPr>
            <a:spLocks noGrp="1"/>
          </p:cNvSpPr>
          <p:nvPr>
            <p:ph idx="1"/>
          </p:nvPr>
        </p:nvSpPr>
        <p:spPr>
          <a:xfrm>
            <a:off x="892629" y="1711236"/>
            <a:ext cx="9906000" cy="1377405"/>
          </a:xfrm>
        </p:spPr>
        <p:txBody>
          <a:bodyPr vert="horz" lIns="91440" tIns="45720" rIns="91440" bIns="45720" rtlCol="0" anchor="t">
            <a:normAutofit/>
          </a:bodyPr>
          <a:lstStyle/>
          <a:p>
            <a:pPr marL="0" indent="0">
              <a:buNone/>
            </a:pPr>
            <a:r>
              <a:rPr lang="en-GB" dirty="0"/>
              <a:t>It is important that healthcare professionals involved in Veras treatment and care communicate with her affectively as this will help her feel more </a:t>
            </a:r>
            <a:r>
              <a:rPr lang="en-GB"/>
              <a:t>confident</a:t>
            </a:r>
            <a:r>
              <a:rPr lang="en-GB" dirty="0"/>
              <a:t> in the care </a:t>
            </a:r>
            <a:r>
              <a:rPr lang="en-GB"/>
              <a:t>she receives</a:t>
            </a:r>
            <a:r>
              <a:rPr lang="en-GB" dirty="0"/>
              <a:t>. By communicating and maintaining ethical practice with vera she can make informed choices while also remaining dignified.</a:t>
            </a:r>
            <a:endParaRPr lang="en-US"/>
          </a:p>
          <a:p>
            <a:pPr>
              <a:buClr>
                <a:srgbClr val="262626"/>
              </a:buClr>
            </a:pPr>
            <a:endParaRPr lang="en-GB" dirty="0"/>
          </a:p>
          <a:p>
            <a:pPr marL="0" indent="0">
              <a:buClr>
                <a:srgbClr val="262626"/>
              </a:buClr>
              <a:buNone/>
            </a:pPr>
            <a:endParaRPr lang="en-GB" dirty="0"/>
          </a:p>
        </p:txBody>
      </p:sp>
      <p:sp>
        <p:nvSpPr>
          <p:cNvPr id="4" name="TextBox 3">
            <a:extLst>
              <a:ext uri="{FF2B5EF4-FFF2-40B4-BE49-F238E27FC236}">
                <a16:creationId xmlns:a16="http://schemas.microsoft.com/office/drawing/2014/main" id="{D49591E0-30C1-0BB1-290F-EF72B25F4EF6}"/>
              </a:ext>
            </a:extLst>
          </p:cNvPr>
          <p:cNvSpPr txBox="1"/>
          <p:nvPr/>
        </p:nvSpPr>
        <p:spPr>
          <a:xfrm>
            <a:off x="1350864" y="3087395"/>
            <a:ext cx="2830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i="1"/>
              <a:t>Communication:</a:t>
            </a:r>
          </a:p>
          <a:p>
            <a:pPr marL="285750" indent="-285750">
              <a:buFont typeface="Arial"/>
              <a:buChar char="•"/>
            </a:pPr>
            <a:r>
              <a:rPr lang="en-GB"/>
              <a:t>Encourage open discussions </a:t>
            </a:r>
          </a:p>
          <a:p>
            <a:pPr marL="285750" indent="-285750">
              <a:buFont typeface="Arial"/>
              <a:buChar char="•"/>
            </a:pPr>
            <a:endParaRPr lang="en-GB" dirty="0"/>
          </a:p>
          <a:p>
            <a:pPr marL="285750" indent="-285750">
              <a:buFont typeface="Arial"/>
              <a:buChar char="•"/>
            </a:pPr>
            <a:r>
              <a:rPr lang="en-GB" dirty="0"/>
              <a:t>Avoid medical jarg</a:t>
            </a:r>
            <a:r>
              <a:rPr lang="en-GB"/>
              <a:t>on</a:t>
            </a:r>
          </a:p>
          <a:p>
            <a:pPr marL="285750" indent="-285750">
              <a:buFont typeface="Arial"/>
              <a:buChar char="•"/>
            </a:pPr>
            <a:endParaRPr lang="en-GB" dirty="0"/>
          </a:p>
          <a:p>
            <a:pPr marL="285750" indent="-285750">
              <a:buFont typeface="Arial"/>
              <a:buChar char="•"/>
            </a:pPr>
            <a:r>
              <a:rPr lang="en-GB"/>
              <a:t>Shared decision making</a:t>
            </a:r>
          </a:p>
          <a:p>
            <a:pPr marL="285750" indent="-285750">
              <a:buFont typeface="Arial"/>
              <a:buChar char="•"/>
            </a:pPr>
            <a:endParaRPr lang="en-GB" dirty="0"/>
          </a:p>
          <a:p>
            <a:pPr marL="285750" indent="-285750">
              <a:buFont typeface="Arial"/>
              <a:buChar char="•"/>
            </a:pPr>
            <a:r>
              <a:rPr lang="en-GB"/>
              <a:t>Consensual decisions</a:t>
            </a:r>
          </a:p>
          <a:p>
            <a:endParaRPr lang="en-GB" dirty="0"/>
          </a:p>
        </p:txBody>
      </p:sp>
      <p:sp>
        <p:nvSpPr>
          <p:cNvPr id="5" name="TextBox 4">
            <a:extLst>
              <a:ext uri="{FF2B5EF4-FFF2-40B4-BE49-F238E27FC236}">
                <a16:creationId xmlns:a16="http://schemas.microsoft.com/office/drawing/2014/main" id="{F3E25DDB-CAD9-40FD-1CB9-DDA670BEECCA}"/>
              </a:ext>
            </a:extLst>
          </p:cNvPr>
          <p:cNvSpPr txBox="1"/>
          <p:nvPr/>
        </p:nvSpPr>
        <p:spPr>
          <a:xfrm>
            <a:off x="5581780" y="3087395"/>
            <a:ext cx="269032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t>Ethical practice:</a:t>
            </a:r>
          </a:p>
          <a:p>
            <a:pPr marL="285750" indent="-285750">
              <a:buFont typeface="Arial"/>
              <a:buChar char="•"/>
            </a:pPr>
            <a:r>
              <a:rPr lang="en-GB"/>
              <a:t>Confidentiality</a:t>
            </a:r>
            <a:endParaRPr lang="en-GB" dirty="0"/>
          </a:p>
          <a:p>
            <a:pPr marL="285750" indent="-285750">
              <a:buFont typeface="Arial"/>
              <a:buChar char="•"/>
            </a:pPr>
            <a:endParaRPr lang="en-GB" dirty="0"/>
          </a:p>
          <a:p>
            <a:pPr marL="285750" indent="-285750">
              <a:buFont typeface="Arial"/>
              <a:buChar char="•"/>
            </a:pPr>
            <a:r>
              <a:rPr lang="en-GB"/>
              <a:t>Dignity</a:t>
            </a:r>
            <a:endParaRPr lang="en-GB" dirty="0"/>
          </a:p>
          <a:p>
            <a:pPr marL="285750" indent="-285750">
              <a:buFont typeface="Arial"/>
              <a:buChar char="•"/>
            </a:pPr>
            <a:endParaRPr lang="en-GB" dirty="0"/>
          </a:p>
          <a:p>
            <a:pPr marL="285750" indent="-285750">
              <a:buFont typeface="Arial"/>
              <a:buChar char="•"/>
            </a:pPr>
            <a:r>
              <a:rPr lang="en-GB"/>
              <a:t>Consent</a:t>
            </a:r>
            <a:endParaRPr lang="en-GB" dirty="0"/>
          </a:p>
          <a:p>
            <a:pPr marL="285750" indent="-285750">
              <a:buFont typeface="Arial"/>
              <a:buChar char="•"/>
            </a:pPr>
            <a:endParaRPr lang="en-GB" dirty="0"/>
          </a:p>
          <a:p>
            <a:pPr marL="285750" indent="-285750">
              <a:buFont typeface="Arial"/>
              <a:buChar char="•"/>
            </a:pPr>
            <a:r>
              <a:rPr lang="en-GB"/>
              <a:t>Informed decisions</a:t>
            </a:r>
            <a:endParaRPr lang="en-GB" dirty="0"/>
          </a:p>
          <a:p>
            <a:pPr marL="285750" indent="-285750">
              <a:buFont typeface="Arial"/>
              <a:buChar char="•"/>
            </a:pPr>
            <a:endParaRPr lang="en-GB" dirty="0"/>
          </a:p>
          <a:p>
            <a:pPr marL="285750" indent="-285750">
              <a:buFont typeface="Arial"/>
              <a:buChar char="•"/>
            </a:pPr>
            <a:r>
              <a:rPr lang="en-GB"/>
              <a:t>Autonomy </a:t>
            </a:r>
            <a:endParaRPr lang="en-GB" dirty="0"/>
          </a:p>
        </p:txBody>
      </p:sp>
      <p:pic>
        <p:nvPicPr>
          <p:cNvPr id="7" name="Audio 6">
            <a:hlinkClick r:id="" action="ppaction://media"/>
            <a:extLst>
              <a:ext uri="{FF2B5EF4-FFF2-40B4-BE49-F238E27FC236}">
                <a16:creationId xmlns:a16="http://schemas.microsoft.com/office/drawing/2014/main" id="{9789B241-EEFF-A532-A8AF-DAF437A411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0440802"/>
      </p:ext>
    </p:extLst>
  </p:cSld>
  <p:clrMapOvr>
    <a:masterClrMapping/>
  </p:clrMapOvr>
  <mc:AlternateContent xmlns:mc="http://schemas.openxmlformats.org/markup-compatibility/2006" xmlns:p14="http://schemas.microsoft.com/office/powerpoint/2010/main">
    <mc:Choice Requires="p14">
      <p:transition spd="slow" p14:dur="2000" advTm="49088"/>
    </mc:Choice>
    <mc:Fallback xmlns="">
      <p:transition spd="slow" advTm="49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B474B-5286-96AD-B010-B8379F8F4776}"/>
              </a:ext>
            </a:extLst>
          </p:cNvPr>
          <p:cNvSpPr>
            <a:spLocks noGrp="1"/>
          </p:cNvSpPr>
          <p:nvPr>
            <p:ph type="title"/>
          </p:nvPr>
        </p:nvSpPr>
        <p:spPr>
          <a:xfrm>
            <a:off x="399143" y="475680"/>
            <a:ext cx="7634515" cy="674915"/>
          </a:xfrm>
        </p:spPr>
        <p:txBody>
          <a:bodyPr>
            <a:normAutofit fontScale="90000"/>
          </a:bodyPr>
          <a:lstStyle/>
          <a:p>
            <a:r>
              <a:rPr lang="en-GB" b="1" i="1"/>
              <a:t>Evidence based recommendations.</a:t>
            </a:r>
          </a:p>
        </p:txBody>
      </p:sp>
      <p:sp>
        <p:nvSpPr>
          <p:cNvPr id="3" name="Content Placeholder 2">
            <a:extLst>
              <a:ext uri="{FF2B5EF4-FFF2-40B4-BE49-F238E27FC236}">
                <a16:creationId xmlns:a16="http://schemas.microsoft.com/office/drawing/2014/main" id="{C8975593-A1ED-5D6E-454E-3B38A41433A8}"/>
              </a:ext>
            </a:extLst>
          </p:cNvPr>
          <p:cNvSpPr>
            <a:spLocks noGrp="1"/>
          </p:cNvSpPr>
          <p:nvPr>
            <p:ph idx="1"/>
          </p:nvPr>
        </p:nvSpPr>
        <p:spPr>
          <a:xfrm>
            <a:off x="224972" y="1319349"/>
            <a:ext cx="11952513" cy="5289005"/>
          </a:xfrm>
        </p:spPr>
        <p:txBody>
          <a:bodyPr vert="horz" lIns="91440" tIns="45720" rIns="91440" bIns="45720" rtlCol="0" anchor="t">
            <a:normAutofit/>
          </a:bodyPr>
          <a:lstStyle/>
          <a:p>
            <a:pPr marL="0" indent="0">
              <a:buNone/>
            </a:pPr>
            <a:r>
              <a:rPr lang="en-GB" dirty="0"/>
              <a:t>NHS guidelines and NICE guidelines provide evidence-based recommendations that can be applied to Veras condition to better her quality of line.  adherence to these guidelines vera will </a:t>
            </a:r>
            <a:r>
              <a:rPr lang="en-GB"/>
              <a:t>receive care which is effective and safe. </a:t>
            </a:r>
          </a:p>
          <a:p>
            <a:pPr marL="0" indent="0">
              <a:buNone/>
            </a:pPr>
            <a:r>
              <a:rPr lang="en-GB" dirty="0"/>
              <a:t>Veras care and treatment will be handled by many professional who will have to work together in her best interest. This </a:t>
            </a:r>
            <a:r>
              <a:rPr lang="en-GB"/>
              <a:t>multidisciplinary</a:t>
            </a:r>
            <a:r>
              <a:rPr lang="en-GB" dirty="0"/>
              <a:t> approach is recommended by NHS guidelines. Together they will help manage her condition, side effects and provide emotional support to her and her family. (NHS England, 2018).</a:t>
            </a:r>
          </a:p>
          <a:p>
            <a:pPr marL="0" indent="0">
              <a:buNone/>
            </a:pPr>
            <a:r>
              <a:rPr lang="en-GB" dirty="0"/>
              <a:t>To maintain person centred care, vera should be at the forefront of decision making when it comes to managing her condition and treatments. Her medical treatments should be based on what is </a:t>
            </a:r>
            <a:r>
              <a:rPr lang="en-GB"/>
              <a:t>necessary and with her informed consent and any unneeded treatments should be </a:t>
            </a:r>
            <a:r>
              <a:rPr lang="en-GB" dirty="0"/>
              <a:t>avoided. This guidance is in line with the NICE guidelines.</a:t>
            </a:r>
          </a:p>
          <a:p>
            <a:pPr marL="0" indent="0">
              <a:buNone/>
            </a:pPr>
            <a:r>
              <a:rPr lang="en-GB" dirty="0"/>
              <a:t>Healthcare professionals should encourage Veera to maintain a healthy lifestyle. They should encourage her to maintain a healthy body weight through diet and physical activity that is suitable for her in regards to her joint pain and plantar fasciitis. Her hypertension and diabetes should be managed by her </a:t>
            </a:r>
            <a:r>
              <a:rPr lang="en-GB"/>
              <a:t>GP. </a:t>
            </a:r>
            <a:endParaRPr lang="en-GB" dirty="0"/>
          </a:p>
          <a:p>
            <a:pPr marL="0" indent="0">
              <a:buNone/>
            </a:pPr>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0379FA9F-6C76-4065-4599-B7680D2F51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1213466"/>
      </p:ext>
    </p:extLst>
  </p:cSld>
  <p:clrMapOvr>
    <a:masterClrMapping/>
  </p:clrMapOvr>
  <mc:AlternateContent xmlns:mc="http://schemas.openxmlformats.org/markup-compatibility/2006" xmlns:p14="http://schemas.microsoft.com/office/powerpoint/2010/main">
    <mc:Choice Requires="p14">
      <p:transition spd="slow" p14:dur="2000" advTm="72815"/>
    </mc:Choice>
    <mc:Fallback xmlns="">
      <p:transition spd="slow" advTm="72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0192-3F9F-A858-9388-75F61AF13DEA}"/>
              </a:ext>
            </a:extLst>
          </p:cNvPr>
          <p:cNvSpPr>
            <a:spLocks noGrp="1"/>
          </p:cNvSpPr>
          <p:nvPr>
            <p:ph type="title"/>
          </p:nvPr>
        </p:nvSpPr>
        <p:spPr/>
        <p:txBody>
          <a:bodyPr/>
          <a:lstStyle/>
          <a:p>
            <a:r>
              <a:rPr lang="en-GB" b="1" i="1"/>
              <a:t>CONCLUSION:</a:t>
            </a:r>
          </a:p>
        </p:txBody>
      </p:sp>
      <p:sp>
        <p:nvSpPr>
          <p:cNvPr id="3" name="Content Placeholder 2">
            <a:extLst>
              <a:ext uri="{FF2B5EF4-FFF2-40B4-BE49-F238E27FC236}">
                <a16:creationId xmlns:a16="http://schemas.microsoft.com/office/drawing/2014/main" id="{E7EFE6D0-BEF8-DA8B-D0BB-4FABADFD31F2}"/>
              </a:ext>
            </a:extLst>
          </p:cNvPr>
          <p:cNvSpPr>
            <a:spLocks noGrp="1"/>
          </p:cNvSpPr>
          <p:nvPr>
            <p:ph idx="1"/>
          </p:nvPr>
        </p:nvSpPr>
        <p:spPr/>
        <p:txBody>
          <a:bodyPr vert="horz" lIns="91440" tIns="45720" rIns="91440" bIns="45720" rtlCol="0" anchor="t">
            <a:normAutofit/>
          </a:bodyPr>
          <a:lstStyle/>
          <a:p>
            <a:pPr marL="0" indent="0">
              <a:buNone/>
            </a:pPr>
            <a:r>
              <a:rPr lang="en-GB" dirty="0"/>
              <a:t>In conclusion the objective of this presentation has been to demonstrate </a:t>
            </a:r>
            <a:r>
              <a:rPr lang="en-GB" err="1"/>
              <a:t>ho</a:t>
            </a:r>
            <a:r>
              <a:rPr lang="en-GB" dirty="0"/>
              <a:t>w breast cancer affects the body. This has been achieved through preparing a care plan for a fictional patient. This presentation touched on risk factors and how using relevant </a:t>
            </a:r>
            <a:r>
              <a:rPr lang="en-GB"/>
              <a:t>material, available through the NHS and NICE guidelines can be used to prepare a care plan which is well suited to the patient's needs. By caring for a patient, using approaches such as patient centred care and evidence-based alterations the patient's condition and wellbeing is being looked after. Paired with the right treatment and appropriate management, the </a:t>
            </a:r>
            <a:r>
              <a:rPr lang="en-GB" err="1"/>
              <a:t>patien</a:t>
            </a:r>
            <a:r>
              <a:rPr lang="en-GB" dirty="0"/>
              <a:t>t will have an improved quality of life.</a:t>
            </a:r>
          </a:p>
        </p:txBody>
      </p:sp>
      <p:pic>
        <p:nvPicPr>
          <p:cNvPr id="5" name="Audio 4">
            <a:hlinkClick r:id="" action="ppaction://media"/>
            <a:extLst>
              <a:ext uri="{FF2B5EF4-FFF2-40B4-BE49-F238E27FC236}">
                <a16:creationId xmlns:a16="http://schemas.microsoft.com/office/drawing/2014/main" id="{A30BB8A4-FA7A-5D15-1F3B-BE2332A6BF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9170148"/>
      </p:ext>
    </p:extLst>
  </p:cSld>
  <p:clrMapOvr>
    <a:masterClrMapping/>
  </p:clrMapOvr>
  <mc:AlternateContent xmlns:mc="http://schemas.openxmlformats.org/markup-compatibility/2006" xmlns:p14="http://schemas.microsoft.com/office/powerpoint/2010/main">
    <mc:Choice Requires="p14">
      <p:transition spd="slow" p14:dur="2000" advTm="43611"/>
    </mc:Choice>
    <mc:Fallback xmlns="">
      <p:transition spd="slow" advTm="43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D09F47-A5B5-5012-22EC-A376DD0B3AFE}"/>
              </a:ext>
            </a:extLst>
          </p:cNvPr>
          <p:cNvSpPr>
            <a:spLocks noGrp="1"/>
          </p:cNvSpPr>
          <p:nvPr>
            <p:ph idx="1"/>
          </p:nvPr>
        </p:nvSpPr>
        <p:spPr>
          <a:xfrm>
            <a:off x="224972" y="223521"/>
            <a:ext cx="11771085" cy="6406605"/>
          </a:xfrm>
        </p:spPr>
        <p:txBody>
          <a:bodyPr vert="horz" lIns="91440" tIns="45720" rIns="91440" bIns="45720" rtlCol="0" anchor="t">
            <a:noAutofit/>
          </a:bodyPr>
          <a:lstStyle/>
          <a:p>
            <a:pPr marL="0" indent="0">
              <a:buNone/>
            </a:pPr>
            <a:r>
              <a:rPr lang="en-GB" sz="2000" b="1" i="1">
                <a:ea typeface="+mn-lt"/>
                <a:cs typeface="+mn-lt"/>
              </a:rPr>
              <a:t>References:</a:t>
            </a:r>
            <a:endParaRPr lang="en-GB" sz="2000" b="1" dirty="0">
              <a:ea typeface="+mn-lt"/>
              <a:cs typeface="+mn-lt"/>
            </a:endParaRPr>
          </a:p>
          <a:p>
            <a:pPr marL="0" indent="0">
              <a:buNone/>
            </a:pPr>
            <a:endParaRPr lang="en-GB" sz="1600" dirty="0">
              <a:ea typeface="+mn-lt"/>
              <a:cs typeface="+mn-lt"/>
            </a:endParaRPr>
          </a:p>
          <a:p>
            <a:pPr>
              <a:buNone/>
            </a:pPr>
            <a:r>
              <a:rPr lang="en-GB" sz="1400" b="1">
                <a:ea typeface="+mn-lt"/>
                <a:cs typeface="+mn-lt"/>
              </a:rPr>
              <a:t>Breast Cancer UK (2026) </a:t>
            </a:r>
            <a:r>
              <a:rPr lang="en-GB" sz="1400" b="1" i="1">
                <a:ea typeface="+mn-lt"/>
                <a:cs typeface="+mn-lt"/>
              </a:rPr>
              <a:t>What is my risk of breast cancer?</a:t>
            </a:r>
            <a:r>
              <a:rPr lang="en-GB" sz="1400" b="1">
                <a:ea typeface="+mn-lt"/>
                <a:cs typeface="+mn-lt"/>
              </a:rPr>
              <a:t> Available at: </a:t>
            </a:r>
            <a:r>
              <a:rPr lang="en-GB" sz="1400" b="1" dirty="0">
                <a:ea typeface="+mn-lt"/>
                <a:cs typeface="+mn-lt"/>
                <a:hlinkClick r:id="rId4"/>
              </a:rPr>
              <a:t>https://www.breastcanceruk.org.uk/about-breast-cancer/what-is-my-breast-cancer-risk/</a:t>
            </a:r>
            <a:r>
              <a:rPr lang="en-GB" sz="1400" b="1">
                <a:ea typeface="+mn-lt"/>
                <a:cs typeface="+mn-lt"/>
              </a:rPr>
              <a:t> (Accessed: 18 July 2026).</a:t>
            </a:r>
            <a:endParaRPr lang="en-GB" sz="1400"/>
          </a:p>
          <a:p>
            <a:pPr>
              <a:buNone/>
            </a:pPr>
            <a:r>
              <a:rPr lang="en-GB" sz="1400" b="1">
                <a:ea typeface="+mn-lt"/>
                <a:cs typeface="+mn-lt"/>
              </a:rPr>
              <a:t>Breastcancer.org (2024) </a:t>
            </a:r>
            <a:r>
              <a:rPr lang="en-GB" sz="1400" b="1" i="1">
                <a:ea typeface="+mn-lt"/>
                <a:cs typeface="+mn-lt"/>
              </a:rPr>
              <a:t>How breast cancer affects mental health.</a:t>
            </a:r>
            <a:r>
              <a:rPr lang="en-GB" sz="1400" b="1">
                <a:ea typeface="+mn-lt"/>
                <a:cs typeface="+mn-lt"/>
              </a:rPr>
              <a:t> Available at: </a:t>
            </a:r>
            <a:r>
              <a:rPr lang="en-GB" sz="1400" b="1" dirty="0">
                <a:ea typeface="+mn-lt"/>
                <a:cs typeface="+mn-lt"/>
                <a:hlinkClick r:id="rId5"/>
              </a:rPr>
              <a:t>https://www.breastcancer.org/managing-life/taking-care-of-mental-health/how-breast-cancer-affects-mental-health</a:t>
            </a:r>
            <a:r>
              <a:rPr lang="en-GB" sz="1400" b="1">
                <a:ea typeface="+mn-lt"/>
                <a:cs typeface="+mn-lt"/>
              </a:rPr>
              <a:t> (Accessed: 17 July 2026).</a:t>
            </a:r>
            <a:endParaRPr lang="en-GB" sz="1400"/>
          </a:p>
          <a:p>
            <a:pPr>
              <a:buNone/>
            </a:pPr>
            <a:r>
              <a:rPr lang="en-GB" sz="1400" b="1">
                <a:ea typeface="+mn-lt"/>
                <a:cs typeface="+mn-lt"/>
              </a:rPr>
              <a:t>Cleveland Clinic (2023) </a:t>
            </a:r>
            <a:r>
              <a:rPr lang="en-GB" sz="1400" b="1" i="1">
                <a:ea typeface="+mn-lt"/>
                <a:cs typeface="+mn-lt"/>
              </a:rPr>
              <a:t>Breast anatomy: Milk ducts, tissue, conditions &amp; physiology.</a:t>
            </a:r>
            <a:r>
              <a:rPr lang="en-GB" sz="1400" b="1">
                <a:ea typeface="+mn-lt"/>
                <a:cs typeface="+mn-lt"/>
              </a:rPr>
              <a:t> Available at: </a:t>
            </a:r>
            <a:r>
              <a:rPr lang="en-GB" sz="1400" b="1" dirty="0">
                <a:ea typeface="+mn-lt"/>
                <a:cs typeface="+mn-lt"/>
                <a:hlinkClick r:id="rId6"/>
              </a:rPr>
              <a:t>https://my.clevelandclinic.org/health/articles/8330-breast-anatomy</a:t>
            </a:r>
            <a:r>
              <a:rPr lang="en-GB" sz="1400" b="1">
                <a:ea typeface="+mn-lt"/>
                <a:cs typeface="+mn-lt"/>
              </a:rPr>
              <a:t> (Accessed: 17 July 2026).</a:t>
            </a:r>
            <a:endParaRPr lang="en-GB" sz="1400"/>
          </a:p>
          <a:p>
            <a:pPr>
              <a:buNone/>
            </a:pPr>
            <a:r>
              <a:rPr lang="en-GB" sz="1400" b="1">
                <a:ea typeface="+mn-lt"/>
                <a:cs typeface="+mn-lt"/>
              </a:rPr>
              <a:t>Institute of Cancer Research (2014) </a:t>
            </a:r>
            <a:r>
              <a:rPr lang="en-GB" sz="1400" b="1" i="1">
                <a:ea typeface="+mn-lt"/>
                <a:cs typeface="+mn-lt"/>
              </a:rPr>
              <a:t>How cancer evolves sheds light on origin of breast cancer subtypes.</a:t>
            </a:r>
            <a:r>
              <a:rPr lang="en-GB" sz="1400" b="1">
                <a:ea typeface="+mn-lt"/>
                <a:cs typeface="+mn-lt"/>
              </a:rPr>
              <a:t> Available at: </a:t>
            </a:r>
            <a:r>
              <a:rPr lang="en-GB" sz="1400" b="1" dirty="0">
                <a:ea typeface="+mn-lt"/>
                <a:cs typeface="+mn-lt"/>
                <a:hlinkClick r:id="rId7"/>
              </a:rPr>
              <a:t>https://www.icr.ac.uk/about-us/icr-news/detail/how-cancer-evolves-sheds-light-on-origin-of-breast-cancer-subtypes</a:t>
            </a:r>
            <a:r>
              <a:rPr lang="en-GB" sz="1400" b="1">
                <a:ea typeface="+mn-lt"/>
                <a:cs typeface="+mn-lt"/>
              </a:rPr>
              <a:t> (Accessed: 17 July 2026).</a:t>
            </a:r>
            <a:endParaRPr lang="en-GB" sz="1400"/>
          </a:p>
          <a:p>
            <a:pPr>
              <a:buNone/>
            </a:pPr>
            <a:r>
              <a:rPr lang="en-GB" sz="1400" b="1">
                <a:ea typeface="+mn-lt"/>
                <a:cs typeface="+mn-lt"/>
              </a:rPr>
              <a:t>National Breast Cancer Foundation (2026) </a:t>
            </a:r>
            <a:r>
              <a:rPr lang="en-GB" sz="1400" b="1" i="1">
                <a:ea typeface="+mn-lt"/>
                <a:cs typeface="+mn-lt"/>
              </a:rPr>
              <a:t>Breast anatomy.</a:t>
            </a:r>
            <a:r>
              <a:rPr lang="en-GB" sz="1400" b="1">
                <a:ea typeface="+mn-lt"/>
                <a:cs typeface="+mn-lt"/>
              </a:rPr>
              <a:t> Available at: </a:t>
            </a:r>
            <a:r>
              <a:rPr lang="en-GB" sz="1400" b="1" dirty="0">
                <a:ea typeface="+mn-lt"/>
                <a:cs typeface="+mn-lt"/>
                <a:hlinkClick r:id="rId8"/>
              </a:rPr>
              <a:t>https://www.nationalbreastcancer.org/breast-anatomy/</a:t>
            </a:r>
            <a:r>
              <a:rPr lang="en-GB" sz="1400" b="1" dirty="0">
                <a:ea typeface="+mn-lt"/>
                <a:cs typeface="+mn-lt"/>
              </a:rPr>
              <a:t> </a:t>
            </a:r>
            <a:r>
              <a:rPr lang="en-GB" sz="1400" b="1">
                <a:ea typeface="+mn-lt"/>
                <a:cs typeface="+mn-lt"/>
              </a:rPr>
              <a:t>(Accessed: 17 July 2026).</a:t>
            </a:r>
            <a:endParaRPr lang="en-GB" sz="1400"/>
          </a:p>
          <a:p>
            <a:pPr>
              <a:buNone/>
            </a:pPr>
            <a:r>
              <a:rPr lang="en-GB" sz="1400" b="1">
                <a:ea typeface="+mn-lt"/>
                <a:cs typeface="+mn-lt"/>
              </a:rPr>
              <a:t>National Cancer Institute (2025) </a:t>
            </a:r>
            <a:r>
              <a:rPr lang="en-GB" sz="1400" b="1" i="1">
                <a:ea typeface="+mn-lt"/>
                <a:cs typeface="+mn-lt"/>
              </a:rPr>
              <a:t>Anatomy. SEER Training.</a:t>
            </a:r>
            <a:r>
              <a:rPr lang="en-GB" sz="1400" b="1">
                <a:ea typeface="+mn-lt"/>
                <a:cs typeface="+mn-lt"/>
              </a:rPr>
              <a:t> Available at: </a:t>
            </a:r>
            <a:r>
              <a:rPr lang="en-GB" sz="1400" b="1" dirty="0">
                <a:ea typeface="+mn-lt"/>
                <a:cs typeface="+mn-lt"/>
                <a:hlinkClick r:id="rId9"/>
              </a:rPr>
              <a:t>https://training.seer.cancer.gov/breast/anatomy.html</a:t>
            </a:r>
            <a:r>
              <a:rPr lang="en-GB" sz="1400" b="1" dirty="0">
                <a:ea typeface="+mn-lt"/>
                <a:cs typeface="+mn-lt"/>
              </a:rPr>
              <a:t> </a:t>
            </a:r>
            <a:r>
              <a:rPr lang="en-GB" sz="1400" b="1">
                <a:ea typeface="+mn-lt"/>
                <a:cs typeface="+mn-lt"/>
              </a:rPr>
              <a:t>(Accessed: 17 July 2026).</a:t>
            </a:r>
            <a:endParaRPr lang="en-GB" sz="1400"/>
          </a:p>
          <a:p>
            <a:pPr>
              <a:buNone/>
            </a:pPr>
            <a:r>
              <a:rPr lang="en-GB" sz="1400" b="1">
                <a:ea typeface="+mn-lt"/>
                <a:cs typeface="+mn-lt"/>
              </a:rPr>
              <a:t>National Institute for Health and Care Excellence (2025) </a:t>
            </a:r>
            <a:r>
              <a:rPr lang="en-GB" sz="1400" b="1" i="1">
                <a:ea typeface="+mn-lt"/>
                <a:cs typeface="+mn-lt"/>
              </a:rPr>
              <a:t>Early and locally advanced breast cancer: diagnosis and management (NG101).</a:t>
            </a:r>
            <a:r>
              <a:rPr lang="en-GB" sz="1400" b="1">
                <a:ea typeface="+mn-lt"/>
                <a:cs typeface="+mn-lt"/>
              </a:rPr>
              <a:t> Available at: </a:t>
            </a:r>
            <a:r>
              <a:rPr lang="en-GB" sz="1400" b="1" dirty="0">
                <a:ea typeface="+mn-lt"/>
                <a:cs typeface="+mn-lt"/>
                <a:hlinkClick r:id="rId10"/>
              </a:rPr>
              <a:t>https://www.nice.org.uk/guidance/ng101</a:t>
            </a:r>
            <a:r>
              <a:rPr lang="en-GB" sz="1400" b="1">
                <a:ea typeface="+mn-lt"/>
                <a:cs typeface="+mn-lt"/>
              </a:rPr>
              <a:t> (Accessed: 19 July 2026).</a:t>
            </a:r>
            <a:endParaRPr lang="en-GB" sz="1400"/>
          </a:p>
          <a:p>
            <a:pPr>
              <a:buNone/>
            </a:pPr>
            <a:r>
              <a:rPr lang="en-GB" sz="1400" b="1">
                <a:ea typeface="+mn-lt"/>
                <a:cs typeface="+mn-lt"/>
              </a:rPr>
              <a:t>NHS England (2018) </a:t>
            </a:r>
            <a:r>
              <a:rPr lang="en-GB" sz="1400" b="1" i="1">
                <a:ea typeface="+mn-lt"/>
                <a:cs typeface="+mn-lt"/>
              </a:rPr>
              <a:t>Guidelines for the Management of Breast Cancer.</a:t>
            </a:r>
            <a:r>
              <a:rPr lang="en-GB" sz="1400" b="1">
                <a:ea typeface="+mn-lt"/>
                <a:cs typeface="+mn-lt"/>
              </a:rPr>
              <a:t> East of England: NHS England. Available at: </a:t>
            </a:r>
            <a:r>
              <a:rPr lang="en-GB" sz="1400" b="1" dirty="0">
                <a:ea typeface="+mn-lt"/>
                <a:cs typeface="+mn-lt"/>
                <a:hlinkClick r:id="rId11"/>
              </a:rPr>
              <a:t>https://www.england.nhs.uk/mids-east/wp-content/uploads/sites/7/2018/02/guidelines-for-the-management-of-breast-cancer-v1.pdf</a:t>
            </a:r>
            <a:r>
              <a:rPr lang="en-GB" sz="1400" b="1">
                <a:ea typeface="+mn-lt"/>
                <a:cs typeface="+mn-lt"/>
              </a:rPr>
              <a:t> (Accessed: 19 July 2026).</a:t>
            </a:r>
            <a:endParaRPr lang="en-GB" sz="1400"/>
          </a:p>
          <a:p>
            <a:pPr marL="0" indent="0">
              <a:buNone/>
            </a:pPr>
            <a:endParaRPr lang="en-GB" sz="1200" dirty="0"/>
          </a:p>
        </p:txBody>
      </p:sp>
      <p:pic>
        <p:nvPicPr>
          <p:cNvPr id="4" name="Audio 3">
            <a:hlinkClick r:id="" action="ppaction://media"/>
            <a:extLst>
              <a:ext uri="{FF2B5EF4-FFF2-40B4-BE49-F238E27FC236}">
                <a16:creationId xmlns:a16="http://schemas.microsoft.com/office/drawing/2014/main" id="{D5AE7156-6D69-AC30-8D36-99F3DD6D80B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360510"/>
      </p:ext>
    </p:extLst>
  </p:cSld>
  <p:clrMapOvr>
    <a:masterClrMapping/>
  </p:clrMapOvr>
  <mc:AlternateContent xmlns:mc="http://schemas.openxmlformats.org/markup-compatibility/2006" xmlns:p14="http://schemas.microsoft.com/office/powerpoint/2010/main">
    <mc:Choice Requires="p14">
      <p:transition spd="slow" p14:dur="2000" advTm="2269"/>
    </mc:Choice>
    <mc:Fallback xmlns="">
      <p:transition spd="slow" advTm="2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office theme</Template>
  <TotalTime>129</TotalTime>
  <Words>2124</Words>
  <Application>Microsoft Office PowerPoint</Application>
  <PresentationFormat>Widescreen</PresentationFormat>
  <Paragraphs>204</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Garamond</vt:lpstr>
      <vt:lpstr>Savon</vt:lpstr>
      <vt:lpstr>PowerPoint Presentation</vt:lpstr>
      <vt:lpstr>INTRODUCTION:  Breast cancer.</vt:lpstr>
      <vt:lpstr>Part A.  Anatomy &amp; physiology of the breast.</vt:lpstr>
      <vt:lpstr>Part A. Anatomy &amp; physiology of the breast.</vt:lpstr>
      <vt:lpstr>Part B. How breast cancer develops.</vt:lpstr>
      <vt:lpstr>Part B.  Impact on the body.</vt:lpstr>
      <vt:lpstr>Risk factors.</vt:lpstr>
      <vt:lpstr>Part C. patient profile.</vt:lpstr>
      <vt:lpstr>Part D. Care plan.</vt:lpstr>
      <vt:lpstr>Treatment &amp; symptom management.</vt:lpstr>
      <vt:lpstr>Monitoring.</vt:lpstr>
      <vt:lpstr>Communication &amp; ethics</vt:lpstr>
      <vt:lpstr>Evidence based recommendations.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Iram Khan (2432262)</cp:lastModifiedBy>
  <cp:revision>1517</cp:revision>
  <dcterms:created xsi:type="dcterms:W3CDTF">2026-07-17T14:25:42Z</dcterms:created>
  <dcterms:modified xsi:type="dcterms:W3CDTF">2026-07-19T02:08:16Z</dcterms:modified>
</cp:coreProperties>
</file>