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8" r:id="rId4"/>
  </p:sldMasterIdLst>
  <p:notesMasterIdLst>
    <p:notesMasterId r:id="rId21"/>
  </p:notesMasterIdLst>
  <p:handoutMasterIdLst>
    <p:handoutMasterId r:id="rId22"/>
  </p:handoutMasterIdLst>
  <p:sldIdLst>
    <p:sldId id="2549" r:id="rId5"/>
    <p:sldId id="2552" r:id="rId6"/>
    <p:sldId id="2553" r:id="rId7"/>
    <p:sldId id="2554" r:id="rId8"/>
    <p:sldId id="2590" r:id="rId9"/>
    <p:sldId id="2586" r:id="rId10"/>
    <p:sldId id="2591" r:id="rId11"/>
    <p:sldId id="2592" r:id="rId12"/>
    <p:sldId id="2566" r:id="rId13"/>
    <p:sldId id="2551" r:id="rId14"/>
    <p:sldId id="2547" r:id="rId15"/>
    <p:sldId id="2570" r:id="rId16"/>
    <p:sldId id="2568" r:id="rId17"/>
    <p:sldId id="2579" r:id="rId18"/>
    <p:sldId id="2560" r:id="rId19"/>
    <p:sldId id="2575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5AE7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E09D95-38A5-4D46-947E-55C9F9823D5C}" v="744" dt="2025-01-08T14:29:52.9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601" autoAdjust="0"/>
    <p:restoredTop sz="88073" autoAdjust="0"/>
  </p:normalViewPr>
  <p:slideViewPr>
    <p:cSldViewPr snapToGrid="0">
      <p:cViewPr>
        <p:scale>
          <a:sx n="46" d="100"/>
          <a:sy n="46" d="100"/>
        </p:scale>
        <p:origin x="144" y="6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8" d="100"/>
          <a:sy n="88" d="100"/>
        </p:scale>
        <p:origin x="2964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ia Sigrist (2219662)" userId="01afa0f4-0556-4151-9cc4-64f42e9016a8" providerId="ADAL" clId="{A86F535B-2539-4D1E-8DBA-B786E73F3A69}"/>
    <pc:docChg chg="undo redo custSel addSld delSld modSld sldOrd addSection delSection modSection">
      <pc:chgData name="Reia Sigrist (2219662)" userId="01afa0f4-0556-4151-9cc4-64f42e9016a8" providerId="ADAL" clId="{A86F535B-2539-4D1E-8DBA-B786E73F3A69}" dt="2024-12-07T15:06:06.149" v="3299" actId="1076"/>
      <pc:docMkLst>
        <pc:docMk/>
      </pc:docMkLst>
      <pc:sldChg chg="modSp mod ord">
        <pc:chgData name="Reia Sigrist (2219662)" userId="01afa0f4-0556-4151-9cc4-64f42e9016a8" providerId="ADAL" clId="{A86F535B-2539-4D1E-8DBA-B786E73F3A69}" dt="2024-11-27T17:35:29.754" v="670" actId="20577"/>
        <pc:sldMkLst>
          <pc:docMk/>
          <pc:sldMk cId="3230876521" sldId="270"/>
        </pc:sldMkLst>
      </pc:sldChg>
      <pc:sldChg chg="addSp delSp modSp mod">
        <pc:chgData name="Reia Sigrist (2219662)" userId="01afa0f4-0556-4151-9cc4-64f42e9016a8" providerId="ADAL" clId="{A86F535B-2539-4D1E-8DBA-B786E73F3A69}" dt="2024-11-27T19:22:44.042" v="909" actId="1076"/>
        <pc:sldMkLst>
          <pc:docMk/>
          <pc:sldMk cId="4050992712" sldId="271"/>
        </pc:sldMkLst>
      </pc:sldChg>
      <pc:sldChg chg="del">
        <pc:chgData name="Reia Sigrist (2219662)" userId="01afa0f4-0556-4151-9cc4-64f42e9016a8" providerId="ADAL" clId="{A86F535B-2539-4D1E-8DBA-B786E73F3A69}" dt="2024-11-27T18:42:31.978" v="729" actId="47"/>
        <pc:sldMkLst>
          <pc:docMk/>
          <pc:sldMk cId="1539608862" sldId="272"/>
        </pc:sldMkLst>
      </pc:sldChg>
      <pc:sldChg chg="addSp delSp modSp mod ord">
        <pc:chgData name="Reia Sigrist (2219662)" userId="01afa0f4-0556-4151-9cc4-64f42e9016a8" providerId="ADAL" clId="{A86F535B-2539-4D1E-8DBA-B786E73F3A69}" dt="2024-12-07T15:06:06.149" v="3299" actId="1076"/>
        <pc:sldMkLst>
          <pc:docMk/>
          <pc:sldMk cId="287123219" sldId="2537"/>
        </pc:sldMkLst>
      </pc:sldChg>
      <pc:sldChg chg="addSp delSp modSp del mod">
        <pc:chgData name="Reia Sigrist (2219662)" userId="01afa0f4-0556-4151-9cc4-64f42e9016a8" providerId="ADAL" clId="{A86F535B-2539-4D1E-8DBA-B786E73F3A69}" dt="2024-11-27T16:58:24.999" v="539" actId="47"/>
        <pc:sldMkLst>
          <pc:docMk/>
          <pc:sldMk cId="1315040610" sldId="2538"/>
        </pc:sldMkLst>
      </pc:sldChg>
      <pc:sldChg chg="addSp delSp modSp mod addAnim delAnim">
        <pc:chgData name="Reia Sigrist (2219662)" userId="01afa0f4-0556-4151-9cc4-64f42e9016a8" providerId="ADAL" clId="{A86F535B-2539-4D1E-8DBA-B786E73F3A69}" dt="2024-12-04T19:09:58.758" v="2238"/>
        <pc:sldMkLst>
          <pc:docMk/>
          <pc:sldMk cId="2345680055" sldId="2547"/>
        </pc:sldMkLst>
        <pc:spChg chg="mod">
          <ac:chgData name="Reia Sigrist (2219662)" userId="01afa0f4-0556-4151-9cc4-64f42e9016a8" providerId="ADAL" clId="{A86F535B-2539-4D1E-8DBA-B786E73F3A69}" dt="2024-12-04T19:07:00.844" v="2175" actId="1076"/>
          <ac:spMkLst>
            <pc:docMk/>
            <pc:sldMk cId="2345680055" sldId="2547"/>
            <ac:spMk id="6" creationId="{66CBFE42-DFD1-4945-A9A4-5544D38C9B7E}"/>
          </ac:spMkLst>
        </pc:spChg>
        <pc:spChg chg="add mod">
          <ac:chgData name="Reia Sigrist (2219662)" userId="01afa0f4-0556-4151-9cc4-64f42e9016a8" providerId="ADAL" clId="{A86F535B-2539-4D1E-8DBA-B786E73F3A69}" dt="2024-12-04T15:44:22.934" v="1443" actId="1076"/>
          <ac:spMkLst>
            <pc:docMk/>
            <pc:sldMk cId="2345680055" sldId="2547"/>
            <ac:spMk id="7" creationId="{6D3A7B8B-5DD3-1796-E6D7-659EF23AF939}"/>
          </ac:spMkLst>
        </pc:spChg>
      </pc:sldChg>
      <pc:sldChg chg="addSp delSp modSp mod ord modTransition setBg">
        <pc:chgData name="Reia Sigrist (2219662)" userId="01afa0f4-0556-4151-9cc4-64f42e9016a8" providerId="ADAL" clId="{A86F535B-2539-4D1E-8DBA-B786E73F3A69}" dt="2024-12-04T18:56:42.617" v="2132"/>
        <pc:sldMkLst>
          <pc:docMk/>
          <pc:sldMk cId="2515330016" sldId="2548"/>
        </pc:sldMkLst>
      </pc:sldChg>
      <pc:sldChg chg="modSp mod">
        <pc:chgData name="Reia Sigrist (2219662)" userId="01afa0f4-0556-4151-9cc4-64f42e9016a8" providerId="ADAL" clId="{A86F535B-2539-4D1E-8DBA-B786E73F3A69}" dt="2024-11-27T19:23:25.953" v="912" actId="1076"/>
        <pc:sldMkLst>
          <pc:docMk/>
          <pc:sldMk cId="1564110906" sldId="2549"/>
        </pc:sldMkLst>
        <pc:spChg chg="mod">
          <ac:chgData name="Reia Sigrist (2219662)" userId="01afa0f4-0556-4151-9cc4-64f42e9016a8" providerId="ADAL" clId="{A86F535B-2539-4D1E-8DBA-B786E73F3A69}" dt="2024-11-27T19:23:25.953" v="912" actId="1076"/>
          <ac:spMkLst>
            <pc:docMk/>
            <pc:sldMk cId="1564110906" sldId="2549"/>
            <ac:spMk id="5" creationId="{1E7C09F3-1BE8-0445-A3C4-9C100D32B8D9}"/>
          </ac:spMkLst>
        </pc:spChg>
        <pc:spChg chg="mod">
          <ac:chgData name="Reia Sigrist (2219662)" userId="01afa0f4-0556-4151-9cc4-64f42e9016a8" providerId="ADAL" clId="{A86F535B-2539-4D1E-8DBA-B786E73F3A69}" dt="2024-11-27T18:56:43.357" v="866" actId="20577"/>
          <ac:spMkLst>
            <pc:docMk/>
            <pc:sldMk cId="1564110906" sldId="2549"/>
            <ac:spMk id="6" creationId="{C770EE27-FD77-894D-9D88-F5A548E1DCAF}"/>
          </ac:spMkLst>
        </pc:spChg>
      </pc:sldChg>
      <pc:sldChg chg="addSp delSp modSp mod ord modNotesTx">
        <pc:chgData name="Reia Sigrist (2219662)" userId="01afa0f4-0556-4151-9cc4-64f42e9016a8" providerId="ADAL" clId="{A86F535B-2539-4D1E-8DBA-B786E73F3A69}" dt="2024-11-27T17:13:04.451" v="650" actId="18131"/>
        <pc:sldMkLst>
          <pc:docMk/>
          <pc:sldMk cId="847544899" sldId="2551"/>
        </pc:sldMkLst>
        <pc:spChg chg="mod">
          <ac:chgData name="Reia Sigrist (2219662)" userId="01afa0f4-0556-4151-9cc4-64f42e9016a8" providerId="ADAL" clId="{A86F535B-2539-4D1E-8DBA-B786E73F3A69}" dt="2024-11-27T17:12:25.948" v="642" actId="1076"/>
          <ac:spMkLst>
            <pc:docMk/>
            <pc:sldMk cId="847544899" sldId="2551"/>
            <ac:spMk id="10" creationId="{C0FEB38D-85AD-EB41-9EC1-E966F44AB085}"/>
          </ac:spMkLst>
        </pc:spChg>
        <pc:picChg chg="mod modCrop">
          <ac:chgData name="Reia Sigrist (2219662)" userId="01afa0f4-0556-4151-9cc4-64f42e9016a8" providerId="ADAL" clId="{A86F535B-2539-4D1E-8DBA-B786E73F3A69}" dt="2024-11-27T17:13:04.451" v="650" actId="18131"/>
          <ac:picMkLst>
            <pc:docMk/>
            <pc:sldMk cId="847544899" sldId="2551"/>
            <ac:picMk id="32" creationId="{96E64F75-DC38-A047-84B3-5B96136A9686}"/>
          </ac:picMkLst>
        </pc:picChg>
      </pc:sldChg>
      <pc:sldChg chg="addSp delSp modSp mod setBg modNotesTx">
        <pc:chgData name="Reia Sigrist (2219662)" userId="01afa0f4-0556-4151-9cc4-64f42e9016a8" providerId="ADAL" clId="{A86F535B-2539-4D1E-8DBA-B786E73F3A69}" dt="2024-12-04T16:12:08.142" v="1496" actId="1076"/>
        <pc:sldMkLst>
          <pc:docMk/>
          <pc:sldMk cId="307285950" sldId="2552"/>
        </pc:sldMkLst>
        <pc:spChg chg="add del mod">
          <ac:chgData name="Reia Sigrist (2219662)" userId="01afa0f4-0556-4151-9cc4-64f42e9016a8" providerId="ADAL" clId="{A86F535B-2539-4D1E-8DBA-B786E73F3A69}" dt="2024-12-03T13:39:16.541" v="1075" actId="14100"/>
          <ac:spMkLst>
            <pc:docMk/>
            <pc:sldMk cId="307285950" sldId="2552"/>
            <ac:spMk id="9" creationId="{2D7F6A80-08DF-8645-A4CD-7D0B49A3BF79}"/>
          </ac:spMkLst>
        </pc:spChg>
        <pc:graphicFrameChg chg="add mod">
          <ac:chgData name="Reia Sigrist (2219662)" userId="01afa0f4-0556-4151-9cc4-64f42e9016a8" providerId="ADAL" clId="{A86F535B-2539-4D1E-8DBA-B786E73F3A69}" dt="2024-12-04T15:25:27.107" v="1126" actId="14100"/>
          <ac:graphicFrameMkLst>
            <pc:docMk/>
            <pc:sldMk cId="307285950" sldId="2552"/>
            <ac:graphicFrameMk id="32" creationId="{1D102C61-C52D-45DD-AEA8-1B5324C3FB58}"/>
          </ac:graphicFrameMkLst>
        </pc:graphicFrameChg>
        <pc:picChg chg="mod ord modCrop">
          <ac:chgData name="Reia Sigrist (2219662)" userId="01afa0f4-0556-4151-9cc4-64f42e9016a8" providerId="ADAL" clId="{A86F535B-2539-4D1E-8DBA-B786E73F3A69}" dt="2024-12-04T16:12:08.142" v="1496" actId="1076"/>
          <ac:picMkLst>
            <pc:docMk/>
            <pc:sldMk cId="307285950" sldId="2552"/>
            <ac:picMk id="28" creationId="{9E319FF9-B321-9D4B-AA89-6EFE572936E7}"/>
          </ac:picMkLst>
        </pc:picChg>
      </pc:sldChg>
      <pc:sldChg chg="addSp delSp modSp mod modClrScheme chgLayout">
        <pc:chgData name="Reia Sigrist (2219662)" userId="01afa0f4-0556-4151-9cc4-64f42e9016a8" providerId="ADAL" clId="{A86F535B-2539-4D1E-8DBA-B786E73F3A69}" dt="2024-12-04T19:11:09.571" v="2242" actId="21"/>
        <pc:sldMkLst>
          <pc:docMk/>
          <pc:sldMk cId="1283988054" sldId="2553"/>
        </pc:sldMkLst>
        <pc:spChg chg="mod ord">
          <ac:chgData name="Reia Sigrist (2219662)" userId="01afa0f4-0556-4151-9cc4-64f42e9016a8" providerId="ADAL" clId="{A86F535B-2539-4D1E-8DBA-B786E73F3A69}" dt="2024-12-04T16:07:04.258" v="1470" actId="1076"/>
          <ac:spMkLst>
            <pc:docMk/>
            <pc:sldMk cId="1283988054" sldId="2553"/>
            <ac:spMk id="5" creationId="{9B51C228-B9D7-6F4B-9504-969693D47FD5}"/>
          </ac:spMkLst>
        </pc:spChg>
        <pc:spChg chg="add mod">
          <ac:chgData name="Reia Sigrist (2219662)" userId="01afa0f4-0556-4151-9cc4-64f42e9016a8" providerId="ADAL" clId="{A86F535B-2539-4D1E-8DBA-B786E73F3A69}" dt="2024-12-04T18:50:56.301" v="2024" actId="1076"/>
          <ac:spMkLst>
            <pc:docMk/>
            <pc:sldMk cId="1283988054" sldId="2553"/>
            <ac:spMk id="10" creationId="{FF84EEF9-99EB-D946-9D26-4C931C143C43}"/>
          </ac:spMkLst>
        </pc:spChg>
      </pc:sldChg>
      <pc:sldChg chg="addSp delSp modSp mod setBg modClrScheme addAnim delAnim chgLayout">
        <pc:chgData name="Reia Sigrist (2219662)" userId="01afa0f4-0556-4151-9cc4-64f42e9016a8" providerId="ADAL" clId="{A86F535B-2539-4D1E-8DBA-B786E73F3A69}" dt="2024-12-04T16:27:26.783" v="1953" actId="1076"/>
        <pc:sldMkLst>
          <pc:docMk/>
          <pc:sldMk cId="1277932624" sldId="2554"/>
        </pc:sldMkLst>
        <pc:spChg chg="mod ord">
          <ac:chgData name="Reia Sigrist (2219662)" userId="01afa0f4-0556-4151-9cc4-64f42e9016a8" providerId="ADAL" clId="{A86F535B-2539-4D1E-8DBA-B786E73F3A69}" dt="2024-12-04T16:27:14.508" v="1949" actId="1076"/>
          <ac:spMkLst>
            <pc:docMk/>
            <pc:sldMk cId="1277932624" sldId="2554"/>
            <ac:spMk id="3" creationId="{F6A39CFE-F193-9048-BE90-69178B4C33C9}"/>
          </ac:spMkLst>
        </pc:spChg>
        <pc:spChg chg="add mod">
          <ac:chgData name="Reia Sigrist (2219662)" userId="01afa0f4-0556-4151-9cc4-64f42e9016a8" providerId="ADAL" clId="{A86F535B-2539-4D1E-8DBA-B786E73F3A69}" dt="2024-12-04T16:27:26.783" v="1953" actId="1076"/>
          <ac:spMkLst>
            <pc:docMk/>
            <pc:sldMk cId="1277932624" sldId="2554"/>
            <ac:spMk id="8" creationId="{D6F34A6C-842F-2CFB-1B34-B8B516A6D833}"/>
          </ac:spMkLst>
        </pc:spChg>
        <pc:picChg chg="add del mod ord modCrop">
          <ac:chgData name="Reia Sigrist (2219662)" userId="01afa0f4-0556-4151-9cc4-64f42e9016a8" providerId="ADAL" clId="{A86F535B-2539-4D1E-8DBA-B786E73F3A69}" dt="2024-12-04T16:19:50.566" v="1554" actId="18131"/>
          <ac:picMkLst>
            <pc:docMk/>
            <pc:sldMk cId="1277932624" sldId="2554"/>
            <ac:picMk id="26" creationId="{7BB0D9BC-46FF-F44B-953D-31A74B803434}"/>
          </ac:picMkLst>
        </pc:picChg>
      </pc:sldChg>
      <pc:sldChg chg="addSp delSp modSp mod">
        <pc:chgData name="Reia Sigrist (2219662)" userId="01afa0f4-0556-4151-9cc4-64f42e9016a8" providerId="ADAL" clId="{A86F535B-2539-4D1E-8DBA-B786E73F3A69}" dt="2024-12-04T16:01:10.833" v="1450" actId="1076"/>
        <pc:sldMkLst>
          <pc:docMk/>
          <pc:sldMk cId="3594982849" sldId="2555"/>
        </pc:sldMkLst>
      </pc:sldChg>
      <pc:sldChg chg="addSp delSp modSp del mod">
        <pc:chgData name="Reia Sigrist (2219662)" userId="01afa0f4-0556-4151-9cc4-64f42e9016a8" providerId="ADAL" clId="{A86F535B-2539-4D1E-8DBA-B786E73F3A69}" dt="2024-11-27T16:59:21.957" v="545" actId="47"/>
        <pc:sldMkLst>
          <pc:docMk/>
          <pc:sldMk cId="18228625" sldId="2556"/>
        </pc:sldMkLst>
      </pc:sldChg>
      <pc:sldChg chg="addSp delSp modSp mod ord">
        <pc:chgData name="Reia Sigrist (2219662)" userId="01afa0f4-0556-4151-9cc4-64f42e9016a8" providerId="ADAL" clId="{A86F535B-2539-4D1E-8DBA-B786E73F3A69}" dt="2024-12-04T19:10:51.496" v="2241" actId="1076"/>
        <pc:sldMkLst>
          <pc:docMk/>
          <pc:sldMk cId="492756523" sldId="2558"/>
        </pc:sldMkLst>
      </pc:sldChg>
      <pc:sldChg chg="addSp delSp modSp add del mod ord">
        <pc:chgData name="Reia Sigrist (2219662)" userId="01afa0f4-0556-4151-9cc4-64f42e9016a8" providerId="ADAL" clId="{A86F535B-2539-4D1E-8DBA-B786E73F3A69}" dt="2024-12-06T10:38:16.316" v="3213" actId="47"/>
        <pc:sldMkLst>
          <pc:docMk/>
          <pc:sldMk cId="1706543715" sldId="2559"/>
        </pc:sldMkLst>
      </pc:sldChg>
      <pc:sldChg chg="addSp delSp modSp mod ord">
        <pc:chgData name="Reia Sigrist (2219662)" userId="01afa0f4-0556-4151-9cc4-64f42e9016a8" providerId="ADAL" clId="{A86F535B-2539-4D1E-8DBA-B786E73F3A69}" dt="2024-11-27T19:34:34.176" v="978" actId="14100"/>
        <pc:sldMkLst>
          <pc:docMk/>
          <pc:sldMk cId="3642316358" sldId="2560"/>
        </pc:sldMkLst>
        <pc:spChg chg="add mod">
          <ac:chgData name="Reia Sigrist (2219662)" userId="01afa0f4-0556-4151-9cc4-64f42e9016a8" providerId="ADAL" clId="{A86F535B-2539-4D1E-8DBA-B786E73F3A69}" dt="2024-11-27T18:43:16.800" v="755" actId="20577"/>
          <ac:spMkLst>
            <pc:docMk/>
            <pc:sldMk cId="3642316358" sldId="2560"/>
            <ac:spMk id="2" creationId="{AEBA768A-5FE6-5C62-93B3-66DB0C86C92C}"/>
          </ac:spMkLst>
        </pc:spChg>
        <pc:spChg chg="mod">
          <ac:chgData name="Reia Sigrist (2219662)" userId="01afa0f4-0556-4151-9cc4-64f42e9016a8" providerId="ADAL" clId="{A86F535B-2539-4D1E-8DBA-B786E73F3A69}" dt="2024-11-27T18:43:13.096" v="754" actId="20577"/>
          <ac:spMkLst>
            <pc:docMk/>
            <pc:sldMk cId="3642316358" sldId="2560"/>
            <ac:spMk id="3" creationId="{14D9E47F-41E0-4FE3-891C-B53FBC82D7F3}"/>
          </ac:spMkLst>
        </pc:spChg>
        <pc:picChg chg="mod">
          <ac:chgData name="Reia Sigrist (2219662)" userId="01afa0f4-0556-4151-9cc4-64f42e9016a8" providerId="ADAL" clId="{A86F535B-2539-4D1E-8DBA-B786E73F3A69}" dt="2024-11-27T19:34:34.176" v="978" actId="14100"/>
          <ac:picMkLst>
            <pc:docMk/>
            <pc:sldMk cId="3642316358" sldId="2560"/>
            <ac:picMk id="11" creationId="{B0B86B06-F4A6-2643-966F-7B41DA43C0B2}"/>
          </ac:picMkLst>
        </pc:picChg>
      </pc:sldChg>
      <pc:sldChg chg="addSp delSp modSp add mod ord">
        <pc:chgData name="Reia Sigrist (2219662)" userId="01afa0f4-0556-4151-9cc4-64f42e9016a8" providerId="ADAL" clId="{A86F535B-2539-4D1E-8DBA-B786E73F3A69}" dt="2024-11-27T18:55:49.003" v="854" actId="20577"/>
        <pc:sldMkLst>
          <pc:docMk/>
          <pc:sldMk cId="191752138" sldId="2561"/>
        </pc:sldMkLst>
      </pc:sldChg>
      <pc:sldChg chg="addSp delSp modSp new del mod">
        <pc:chgData name="Reia Sigrist (2219662)" userId="01afa0f4-0556-4151-9cc4-64f42e9016a8" providerId="ADAL" clId="{A86F535B-2539-4D1E-8DBA-B786E73F3A69}" dt="2024-11-27T11:55:57.963" v="6" actId="47"/>
        <pc:sldMkLst>
          <pc:docMk/>
          <pc:sldMk cId="853892744" sldId="2561"/>
        </pc:sldMkLst>
      </pc:sldChg>
      <pc:sldChg chg="new del">
        <pc:chgData name="Reia Sigrist (2219662)" userId="01afa0f4-0556-4151-9cc4-64f42e9016a8" providerId="ADAL" clId="{A86F535B-2539-4D1E-8DBA-B786E73F3A69}" dt="2024-11-27T11:58:09.826" v="26" actId="680"/>
        <pc:sldMkLst>
          <pc:docMk/>
          <pc:sldMk cId="401675807" sldId="2562"/>
        </pc:sldMkLst>
      </pc:sldChg>
      <pc:sldChg chg="addSp delSp modSp add mod">
        <pc:chgData name="Reia Sigrist (2219662)" userId="01afa0f4-0556-4151-9cc4-64f42e9016a8" providerId="ADAL" clId="{A86F535B-2539-4D1E-8DBA-B786E73F3A69}" dt="2024-12-06T11:54:58.441" v="3286" actId="1076"/>
        <pc:sldMkLst>
          <pc:docMk/>
          <pc:sldMk cId="1734670740" sldId="2562"/>
        </pc:sldMkLst>
      </pc:sldChg>
      <pc:sldChg chg="addSp delSp modSp add mod">
        <pc:chgData name="Reia Sigrist (2219662)" userId="01afa0f4-0556-4151-9cc4-64f42e9016a8" providerId="ADAL" clId="{A86F535B-2539-4D1E-8DBA-B786E73F3A69}" dt="2024-12-06T11:55:37.614" v="3290" actId="1076"/>
        <pc:sldMkLst>
          <pc:docMk/>
          <pc:sldMk cId="2680620198" sldId="2563"/>
        </pc:sldMkLst>
      </pc:sldChg>
      <pc:sldChg chg="addSp delSp modSp add mod">
        <pc:chgData name="Reia Sigrist (2219662)" userId="01afa0f4-0556-4151-9cc4-64f42e9016a8" providerId="ADAL" clId="{A86F535B-2539-4D1E-8DBA-B786E73F3A69}" dt="2024-12-06T11:55:53.186" v="3293" actId="1076"/>
        <pc:sldMkLst>
          <pc:docMk/>
          <pc:sldMk cId="1666040494" sldId="2564"/>
        </pc:sldMkLst>
      </pc:sldChg>
      <pc:sldChg chg="addSp modSp add mod">
        <pc:chgData name="Reia Sigrist (2219662)" userId="01afa0f4-0556-4151-9cc4-64f42e9016a8" providerId="ADAL" clId="{A86F535B-2539-4D1E-8DBA-B786E73F3A69}" dt="2024-12-04T19:02:51.593" v="2168" actId="20577"/>
        <pc:sldMkLst>
          <pc:docMk/>
          <pc:sldMk cId="1287320789" sldId="2565"/>
        </pc:sldMkLst>
      </pc:sldChg>
      <pc:sldChg chg="addSp delSp modSp add mod ord">
        <pc:chgData name="Reia Sigrist (2219662)" userId="01afa0f4-0556-4151-9cc4-64f42e9016a8" providerId="ADAL" clId="{A86F535B-2539-4D1E-8DBA-B786E73F3A69}" dt="2024-12-04T16:32:48.672" v="1966" actId="1076"/>
        <pc:sldMkLst>
          <pc:docMk/>
          <pc:sldMk cId="3369171413" sldId="2566"/>
        </pc:sldMkLst>
        <pc:spChg chg="add mod">
          <ac:chgData name="Reia Sigrist (2219662)" userId="01afa0f4-0556-4151-9cc4-64f42e9016a8" providerId="ADAL" clId="{A86F535B-2539-4D1E-8DBA-B786E73F3A69}" dt="2024-11-27T15:38:18.388" v="194" actId="1076"/>
          <ac:spMkLst>
            <pc:docMk/>
            <pc:sldMk cId="3369171413" sldId="2566"/>
            <ac:spMk id="6" creationId="{FC391CB5-246E-6922-9CE5-7F04978262D4}"/>
          </ac:spMkLst>
        </pc:spChg>
      </pc:sldChg>
      <pc:sldChg chg="delSp modSp add mod">
        <pc:chgData name="Reia Sigrist (2219662)" userId="01afa0f4-0556-4151-9cc4-64f42e9016a8" providerId="ADAL" clId="{A86F535B-2539-4D1E-8DBA-B786E73F3A69}" dt="2024-12-04T19:10:25.751" v="2240" actId="478"/>
        <pc:sldMkLst>
          <pc:docMk/>
          <pc:sldMk cId="3963680285" sldId="2567"/>
        </pc:sldMkLst>
      </pc:sldChg>
      <pc:sldChg chg="addSp delSp modSp add mod ord">
        <pc:chgData name="Reia Sigrist (2219662)" userId="01afa0f4-0556-4151-9cc4-64f42e9016a8" providerId="ADAL" clId="{A86F535B-2539-4D1E-8DBA-B786E73F3A69}" dt="2024-12-04T19:11:28.968" v="2246" actId="478"/>
        <pc:sldMkLst>
          <pc:docMk/>
          <pc:sldMk cId="192648478" sldId="2568"/>
        </pc:sldMkLst>
        <pc:spChg chg="mod">
          <ac:chgData name="Reia Sigrist (2219662)" userId="01afa0f4-0556-4151-9cc4-64f42e9016a8" providerId="ADAL" clId="{A86F535B-2539-4D1E-8DBA-B786E73F3A69}" dt="2024-11-27T17:36:33.852" v="679"/>
          <ac:spMkLst>
            <pc:docMk/>
            <pc:sldMk cId="192648478" sldId="2568"/>
            <ac:spMk id="6" creationId="{4C4C9993-5783-26E8-A8BF-D797A1975008}"/>
          </ac:spMkLst>
        </pc:spChg>
        <pc:spChg chg="add mod">
          <ac:chgData name="Reia Sigrist (2219662)" userId="01afa0f4-0556-4151-9cc4-64f42e9016a8" providerId="ADAL" clId="{A86F535B-2539-4D1E-8DBA-B786E73F3A69}" dt="2024-12-04T19:11:26.099" v="2245" actId="14100"/>
          <ac:spMkLst>
            <pc:docMk/>
            <pc:sldMk cId="192648478" sldId="2568"/>
            <ac:spMk id="7" creationId="{1FD6FD0A-5E78-53CB-2AF0-E84CD5EB8969}"/>
          </ac:spMkLst>
        </pc:spChg>
      </pc:sldChg>
      <pc:sldChg chg="add del">
        <pc:chgData name="Reia Sigrist (2219662)" userId="01afa0f4-0556-4151-9cc4-64f42e9016a8" providerId="ADAL" clId="{A86F535B-2539-4D1E-8DBA-B786E73F3A69}" dt="2024-11-27T17:03:04.117" v="581" actId="2890"/>
        <pc:sldMkLst>
          <pc:docMk/>
          <pc:sldMk cId="234269052" sldId="2568"/>
        </pc:sldMkLst>
      </pc:sldChg>
      <pc:sldChg chg="modSp add mod ord">
        <pc:chgData name="Reia Sigrist (2219662)" userId="01afa0f4-0556-4151-9cc4-64f42e9016a8" providerId="ADAL" clId="{A86F535B-2539-4D1E-8DBA-B786E73F3A69}" dt="2024-11-27T19:34:14.263" v="976" actId="14826"/>
        <pc:sldMkLst>
          <pc:docMk/>
          <pc:sldMk cId="3058700640" sldId="2569"/>
        </pc:sldMkLst>
      </pc:sldChg>
      <pc:sldChg chg="addSp delSp modSp add del mod setBg">
        <pc:chgData name="Reia Sigrist (2219662)" userId="01afa0f4-0556-4151-9cc4-64f42e9016a8" providerId="ADAL" clId="{A86F535B-2539-4D1E-8DBA-B786E73F3A69}" dt="2024-11-27T19:17:18.080" v="899" actId="47"/>
        <pc:sldMkLst>
          <pc:docMk/>
          <pc:sldMk cId="144113456" sldId="2570"/>
        </pc:sldMkLst>
      </pc:sldChg>
      <pc:sldChg chg="add del ord">
        <pc:chgData name="Reia Sigrist (2219662)" userId="01afa0f4-0556-4151-9cc4-64f42e9016a8" providerId="ADAL" clId="{A86F535B-2539-4D1E-8DBA-B786E73F3A69}" dt="2024-11-27T19:36:14.008" v="982" actId="47"/>
        <pc:sldMkLst>
          <pc:docMk/>
          <pc:sldMk cId="593886355" sldId="2570"/>
        </pc:sldMkLst>
      </pc:sldChg>
      <pc:sldChg chg="addSp delSp modSp add mod">
        <pc:chgData name="Reia Sigrist (2219662)" userId="01afa0f4-0556-4151-9cc4-64f42e9016a8" providerId="ADAL" clId="{A86F535B-2539-4D1E-8DBA-B786E73F3A69}" dt="2024-12-04T19:10:20.446" v="2239" actId="478"/>
        <pc:sldMkLst>
          <pc:docMk/>
          <pc:sldMk cId="1899456024" sldId="2570"/>
        </pc:sldMkLst>
        <pc:spChg chg="add mod">
          <ac:chgData name="Reia Sigrist (2219662)" userId="01afa0f4-0556-4151-9cc4-64f42e9016a8" providerId="ADAL" clId="{A86F535B-2539-4D1E-8DBA-B786E73F3A69}" dt="2024-12-04T15:40:19.889" v="1346" actId="1076"/>
          <ac:spMkLst>
            <pc:docMk/>
            <pc:sldMk cId="1899456024" sldId="2570"/>
            <ac:spMk id="5" creationId="{55D8C945-8FBB-6B56-F613-5E20EFA4ACEC}"/>
          </ac:spMkLst>
        </pc:spChg>
      </pc:sldChg>
      <pc:sldChg chg="modSp add del mod">
        <pc:chgData name="Reia Sigrist (2219662)" userId="01afa0f4-0556-4151-9cc4-64f42e9016a8" providerId="ADAL" clId="{A86F535B-2539-4D1E-8DBA-B786E73F3A69}" dt="2024-11-27T19:27:54.279" v="963" actId="47"/>
        <pc:sldMkLst>
          <pc:docMk/>
          <pc:sldMk cId="3804566765" sldId="2570"/>
        </pc:sldMkLst>
      </pc:sldChg>
      <pc:sldChg chg="new del">
        <pc:chgData name="Reia Sigrist (2219662)" userId="01afa0f4-0556-4151-9cc4-64f42e9016a8" providerId="ADAL" clId="{A86F535B-2539-4D1E-8DBA-B786E73F3A69}" dt="2024-12-04T16:04:47.624" v="1459" actId="680"/>
        <pc:sldMkLst>
          <pc:docMk/>
          <pc:sldMk cId="303940325" sldId="2571"/>
        </pc:sldMkLst>
      </pc:sldChg>
      <pc:sldChg chg="addSp delSp modSp add mod">
        <pc:chgData name="Reia Sigrist (2219662)" userId="01afa0f4-0556-4151-9cc4-64f42e9016a8" providerId="ADAL" clId="{A86F535B-2539-4D1E-8DBA-B786E73F3A69}" dt="2024-12-06T10:55:38.278" v="3252" actId="20577"/>
        <pc:sldMkLst>
          <pc:docMk/>
          <pc:sldMk cId="2082802616" sldId="2571"/>
        </pc:sldMkLst>
      </pc:sldChg>
      <pc:sldChg chg="new del">
        <pc:chgData name="Reia Sigrist (2219662)" userId="01afa0f4-0556-4151-9cc4-64f42e9016a8" providerId="ADAL" clId="{A86F535B-2539-4D1E-8DBA-B786E73F3A69}" dt="2024-12-04T16:34:09.888" v="1971" actId="680"/>
        <pc:sldMkLst>
          <pc:docMk/>
          <pc:sldMk cId="2149528078" sldId="2571"/>
        </pc:sldMkLst>
      </pc:sldChg>
      <pc:sldChg chg="delSp modSp add mod modTransition">
        <pc:chgData name="Reia Sigrist (2219662)" userId="01afa0f4-0556-4151-9cc4-64f42e9016a8" providerId="ADAL" clId="{A86F535B-2539-4D1E-8DBA-B786E73F3A69}" dt="2024-12-06T10:55:16.348" v="3244" actId="20577"/>
        <pc:sldMkLst>
          <pc:docMk/>
          <pc:sldMk cId="3306724379" sldId="2572"/>
        </pc:sldMkLst>
      </pc:sldChg>
      <pc:sldChg chg="addSp delSp modSp add mod">
        <pc:chgData name="Reia Sigrist (2219662)" userId="01afa0f4-0556-4151-9cc4-64f42e9016a8" providerId="ADAL" clId="{A86F535B-2539-4D1E-8DBA-B786E73F3A69}" dt="2024-12-07T14:22:40.475" v="3295" actId="20577"/>
        <pc:sldMkLst>
          <pc:docMk/>
          <pc:sldMk cId="341796386" sldId="2573"/>
        </pc:sldMkLst>
      </pc:sldChg>
      <pc:sldChg chg="add del">
        <pc:chgData name="Reia Sigrist (2219662)" userId="01afa0f4-0556-4151-9cc4-64f42e9016a8" providerId="ADAL" clId="{A86F535B-2539-4D1E-8DBA-B786E73F3A69}" dt="2024-12-06T10:03:03.610" v="2847" actId="47"/>
        <pc:sldMkLst>
          <pc:docMk/>
          <pc:sldMk cId="924982567" sldId="2573"/>
        </pc:sldMkLst>
      </pc:sldChg>
      <pc:sldMasterChg chg="delSldLayout">
        <pc:chgData name="Reia Sigrist (2219662)" userId="01afa0f4-0556-4151-9cc4-64f42e9016a8" providerId="ADAL" clId="{A86F535B-2539-4D1E-8DBA-B786E73F3A69}" dt="2024-11-27T18:42:31.978" v="729" actId="47"/>
        <pc:sldMasterMkLst>
          <pc:docMk/>
          <pc:sldMasterMk cId="211148165" sldId="2147483788"/>
        </pc:sldMasterMkLst>
        <pc:sldLayoutChg chg="del">
          <pc:chgData name="Reia Sigrist (2219662)" userId="01afa0f4-0556-4151-9cc4-64f42e9016a8" providerId="ADAL" clId="{A86F535B-2539-4D1E-8DBA-B786E73F3A69}" dt="2024-11-27T16:59:21.957" v="545" actId="47"/>
          <pc:sldLayoutMkLst>
            <pc:docMk/>
            <pc:sldMasterMk cId="211148165" sldId="2147483788"/>
            <pc:sldLayoutMk cId="3763505362" sldId="2147483814"/>
          </pc:sldLayoutMkLst>
        </pc:sldLayoutChg>
        <pc:sldLayoutChg chg="del">
          <pc:chgData name="Reia Sigrist (2219662)" userId="01afa0f4-0556-4151-9cc4-64f42e9016a8" providerId="ADAL" clId="{A86F535B-2539-4D1E-8DBA-B786E73F3A69}" dt="2024-11-27T18:42:31.978" v="729" actId="47"/>
          <pc:sldLayoutMkLst>
            <pc:docMk/>
            <pc:sldMasterMk cId="211148165" sldId="2147483788"/>
            <pc:sldLayoutMk cId="1916422363" sldId="2147483817"/>
          </pc:sldLayoutMkLst>
        </pc:sldLayoutChg>
      </pc:sldMasterChg>
    </pc:docChg>
  </pc:docChgLst>
  <pc:docChgLst>
    <pc:chgData name="Reia Sigrist (2219662)" userId="01afa0f4-0556-4151-9cc4-64f42e9016a8" providerId="ADAL" clId="{D5E09D95-38A5-4D46-947E-55C9F9823D5C}"/>
    <pc:docChg chg="undo redo custSel addSld delSld modSld sldOrd">
      <pc:chgData name="Reia Sigrist (2219662)" userId="01afa0f4-0556-4151-9cc4-64f42e9016a8" providerId="ADAL" clId="{D5E09D95-38A5-4D46-947E-55C9F9823D5C}" dt="2025-01-08T14:39:13.771" v="4272" actId="20577"/>
      <pc:docMkLst>
        <pc:docMk/>
      </pc:docMkLst>
      <pc:sldChg chg="del">
        <pc:chgData name="Reia Sigrist (2219662)" userId="01afa0f4-0556-4151-9cc4-64f42e9016a8" providerId="ADAL" clId="{D5E09D95-38A5-4D46-947E-55C9F9823D5C}" dt="2025-01-03T16:16:19.333" v="1150" actId="47"/>
        <pc:sldMkLst>
          <pc:docMk/>
          <pc:sldMk cId="3230876521" sldId="270"/>
        </pc:sldMkLst>
      </pc:sldChg>
      <pc:sldChg chg="modSp del mod modNotesTx">
        <pc:chgData name="Reia Sigrist (2219662)" userId="01afa0f4-0556-4151-9cc4-64f42e9016a8" providerId="ADAL" clId="{D5E09D95-38A5-4D46-947E-55C9F9823D5C}" dt="2025-01-07T12:14:11.031" v="3943" actId="47"/>
        <pc:sldMkLst>
          <pc:docMk/>
          <pc:sldMk cId="4050992712" sldId="271"/>
        </pc:sldMkLst>
      </pc:sldChg>
      <pc:sldChg chg="addSp delSp modSp del mod ord setBg modClrScheme chgLayout modNotesTx">
        <pc:chgData name="Reia Sigrist (2219662)" userId="01afa0f4-0556-4151-9cc4-64f42e9016a8" providerId="ADAL" clId="{D5E09D95-38A5-4D46-947E-55C9F9823D5C}" dt="2025-01-03T19:36:17.202" v="3252" actId="47"/>
        <pc:sldMkLst>
          <pc:docMk/>
          <pc:sldMk cId="287123219" sldId="2537"/>
        </pc:sldMkLst>
      </pc:sldChg>
      <pc:sldChg chg="addSp delSp modSp add del mod modNotesTx">
        <pc:chgData name="Reia Sigrist (2219662)" userId="01afa0f4-0556-4151-9cc4-64f42e9016a8" providerId="ADAL" clId="{D5E09D95-38A5-4D46-947E-55C9F9823D5C}" dt="2025-01-08T14:38:52.246" v="4267" actId="20577"/>
        <pc:sldMkLst>
          <pc:docMk/>
          <pc:sldMk cId="2345680055" sldId="2547"/>
        </pc:sldMkLst>
        <pc:spChg chg="add mod">
          <ac:chgData name="Reia Sigrist (2219662)" userId="01afa0f4-0556-4151-9cc4-64f42e9016a8" providerId="ADAL" clId="{D5E09D95-38A5-4D46-947E-55C9F9823D5C}" dt="2025-01-03T17:05:06.270" v="1766" actId="1076"/>
          <ac:spMkLst>
            <pc:docMk/>
            <pc:sldMk cId="2345680055" sldId="2547"/>
            <ac:spMk id="5" creationId="{4BFBD79E-28F6-DF0F-D9F2-352C56BE95E7}"/>
          </ac:spMkLst>
        </pc:spChg>
        <pc:spChg chg="mod">
          <ac:chgData name="Reia Sigrist (2219662)" userId="01afa0f4-0556-4151-9cc4-64f42e9016a8" providerId="ADAL" clId="{D5E09D95-38A5-4D46-947E-55C9F9823D5C}" dt="2025-01-03T16:19:27.164" v="1173" actId="1076"/>
          <ac:spMkLst>
            <pc:docMk/>
            <pc:sldMk cId="2345680055" sldId="2547"/>
            <ac:spMk id="6" creationId="{66CBFE42-DFD1-4945-A9A4-5544D38C9B7E}"/>
          </ac:spMkLst>
        </pc:spChg>
        <pc:spChg chg="mod">
          <ac:chgData name="Reia Sigrist (2219662)" userId="01afa0f4-0556-4151-9cc4-64f42e9016a8" providerId="ADAL" clId="{D5E09D95-38A5-4D46-947E-55C9F9823D5C}" dt="2025-01-03T17:05:08.536" v="1767" actId="1076"/>
          <ac:spMkLst>
            <pc:docMk/>
            <pc:sldMk cId="2345680055" sldId="2547"/>
            <ac:spMk id="7" creationId="{6D3A7B8B-5DD3-1796-E6D7-659EF23AF939}"/>
          </ac:spMkLst>
        </pc:spChg>
        <pc:picChg chg="add mod">
          <ac:chgData name="Reia Sigrist (2219662)" userId="01afa0f4-0556-4151-9cc4-64f42e9016a8" providerId="ADAL" clId="{D5E09D95-38A5-4D46-947E-55C9F9823D5C}" dt="2025-01-03T17:05:14.459" v="1769" actId="1076"/>
          <ac:picMkLst>
            <pc:docMk/>
            <pc:sldMk cId="2345680055" sldId="2547"/>
            <ac:picMk id="11" creationId="{29F4264F-210C-BA05-DAA7-70F7549994BA}"/>
          </ac:picMkLst>
        </pc:picChg>
        <pc:picChg chg="add mod">
          <ac:chgData name="Reia Sigrist (2219662)" userId="01afa0f4-0556-4151-9cc4-64f42e9016a8" providerId="ADAL" clId="{D5E09D95-38A5-4D46-947E-55C9F9823D5C}" dt="2025-01-03T17:05:12.083" v="1768" actId="1076"/>
          <ac:picMkLst>
            <pc:docMk/>
            <pc:sldMk cId="2345680055" sldId="2547"/>
            <ac:picMk id="13" creationId="{B0EB1808-2AB5-D9E4-C1BE-25C729BDB9D8}"/>
          </ac:picMkLst>
        </pc:picChg>
        <pc:picChg chg="add mod">
          <ac:chgData name="Reia Sigrist (2219662)" userId="01afa0f4-0556-4151-9cc4-64f42e9016a8" providerId="ADAL" clId="{D5E09D95-38A5-4D46-947E-55C9F9823D5C}" dt="2025-01-03T17:05:16.709" v="1770" actId="1076"/>
          <ac:picMkLst>
            <pc:docMk/>
            <pc:sldMk cId="2345680055" sldId="2547"/>
            <ac:picMk id="15" creationId="{37CBFD4C-B6D3-D071-8B5B-2052540D891C}"/>
          </ac:picMkLst>
        </pc:picChg>
        <pc:picChg chg="add mod">
          <ac:chgData name="Reia Sigrist (2219662)" userId="01afa0f4-0556-4151-9cc4-64f42e9016a8" providerId="ADAL" clId="{D5E09D95-38A5-4D46-947E-55C9F9823D5C}" dt="2025-01-03T16:19:29.023" v="1174" actId="1076"/>
          <ac:picMkLst>
            <pc:docMk/>
            <pc:sldMk cId="2345680055" sldId="2547"/>
            <ac:picMk id="17" creationId="{D932540B-5D05-9F2C-695A-0FAB51406C0B}"/>
          </ac:picMkLst>
        </pc:picChg>
      </pc:sldChg>
      <pc:sldChg chg="addSp modSp del mod modNotesTx">
        <pc:chgData name="Reia Sigrist (2219662)" userId="01afa0f4-0556-4151-9cc4-64f42e9016a8" providerId="ADAL" clId="{D5E09D95-38A5-4D46-947E-55C9F9823D5C}" dt="2025-01-03T19:14:27.601" v="3081" actId="47"/>
        <pc:sldMkLst>
          <pc:docMk/>
          <pc:sldMk cId="2515330016" sldId="2548"/>
        </pc:sldMkLst>
      </pc:sldChg>
      <pc:sldChg chg="add del modNotesTx">
        <pc:chgData name="Reia Sigrist (2219662)" userId="01afa0f4-0556-4151-9cc4-64f42e9016a8" providerId="ADAL" clId="{D5E09D95-38A5-4D46-947E-55C9F9823D5C}" dt="2025-01-08T14:39:09.156" v="4270" actId="20577"/>
        <pc:sldMkLst>
          <pc:docMk/>
          <pc:sldMk cId="847544899" sldId="2551"/>
        </pc:sldMkLst>
      </pc:sldChg>
      <pc:sldChg chg="modSp add del modNotesTx">
        <pc:chgData name="Reia Sigrist (2219662)" userId="01afa0f4-0556-4151-9cc4-64f42e9016a8" providerId="ADAL" clId="{D5E09D95-38A5-4D46-947E-55C9F9823D5C}" dt="2025-01-08T13:59:46.810" v="3966" actId="20577"/>
        <pc:sldMkLst>
          <pc:docMk/>
          <pc:sldMk cId="307285950" sldId="2552"/>
        </pc:sldMkLst>
        <pc:graphicFrameChg chg="mod">
          <ac:chgData name="Reia Sigrist (2219662)" userId="01afa0f4-0556-4151-9cc4-64f42e9016a8" providerId="ADAL" clId="{D5E09D95-38A5-4D46-947E-55C9F9823D5C}" dt="2025-01-08T13:59:40.846" v="3964" actId="20577"/>
          <ac:graphicFrameMkLst>
            <pc:docMk/>
            <pc:sldMk cId="307285950" sldId="2552"/>
            <ac:graphicFrameMk id="32" creationId="{1D102C61-C52D-45DD-AEA8-1B5324C3FB58}"/>
          </ac:graphicFrameMkLst>
        </pc:graphicFrameChg>
      </pc:sldChg>
      <pc:sldChg chg="addSp delSp modSp add del mod modNotesTx">
        <pc:chgData name="Reia Sigrist (2219662)" userId="01afa0f4-0556-4151-9cc4-64f42e9016a8" providerId="ADAL" clId="{D5E09D95-38A5-4D46-947E-55C9F9823D5C}" dt="2025-01-08T14:04:12.679" v="3973" actId="478"/>
        <pc:sldMkLst>
          <pc:docMk/>
          <pc:sldMk cId="1283988054" sldId="2553"/>
        </pc:sldMkLst>
        <pc:spChg chg="add del mod">
          <ac:chgData name="Reia Sigrist (2219662)" userId="01afa0f4-0556-4151-9cc4-64f42e9016a8" providerId="ADAL" clId="{D5E09D95-38A5-4D46-947E-55C9F9823D5C}" dt="2025-01-08T14:03:47.827" v="3969" actId="478"/>
          <ac:spMkLst>
            <pc:docMk/>
            <pc:sldMk cId="1283988054" sldId="2553"/>
            <ac:spMk id="4" creationId="{1BC258E2-5174-155B-EA46-0A867B1AEFB7}"/>
          </ac:spMkLst>
        </pc:spChg>
        <pc:spChg chg="add del mod">
          <ac:chgData name="Reia Sigrist (2219662)" userId="01afa0f4-0556-4151-9cc4-64f42e9016a8" providerId="ADAL" clId="{D5E09D95-38A5-4D46-947E-55C9F9823D5C}" dt="2025-01-08T14:03:49.234" v="3970" actId="478"/>
          <ac:spMkLst>
            <pc:docMk/>
            <pc:sldMk cId="1283988054" sldId="2553"/>
            <ac:spMk id="6" creationId="{2DB43733-30CE-AC40-BAAC-BE6530B8EE04}"/>
          </ac:spMkLst>
        </pc:spChg>
        <pc:spChg chg="mod">
          <ac:chgData name="Reia Sigrist (2219662)" userId="01afa0f4-0556-4151-9cc4-64f42e9016a8" providerId="ADAL" clId="{D5E09D95-38A5-4D46-947E-55C9F9823D5C}" dt="2025-01-03T17:17:09.312" v="1902" actId="1076"/>
          <ac:spMkLst>
            <pc:docMk/>
            <pc:sldMk cId="1283988054" sldId="2553"/>
            <ac:spMk id="10" creationId="{FF84EEF9-99EB-D946-9D26-4C931C143C43}"/>
          </ac:spMkLst>
        </pc:spChg>
        <pc:spChg chg="add del mod">
          <ac:chgData name="Reia Sigrist (2219662)" userId="01afa0f4-0556-4151-9cc4-64f42e9016a8" providerId="ADAL" clId="{D5E09D95-38A5-4D46-947E-55C9F9823D5C}" dt="2025-01-08T14:04:12.679" v="3973" actId="478"/>
          <ac:spMkLst>
            <pc:docMk/>
            <pc:sldMk cId="1283988054" sldId="2553"/>
            <ac:spMk id="11" creationId="{657E8CF2-DCA7-0B2E-61EB-7F3580050980}"/>
          </ac:spMkLst>
        </pc:spChg>
        <pc:spChg chg="add mod">
          <ac:chgData name="Reia Sigrist (2219662)" userId="01afa0f4-0556-4151-9cc4-64f42e9016a8" providerId="ADAL" clId="{D5E09D95-38A5-4D46-947E-55C9F9823D5C}" dt="2025-01-03T18:26:37.688" v="2838" actId="1076"/>
          <ac:spMkLst>
            <pc:docMk/>
            <pc:sldMk cId="1283988054" sldId="2553"/>
            <ac:spMk id="12" creationId="{8B571048-CE72-3AB9-3431-EE8A81852314}"/>
          </ac:spMkLst>
        </pc:spChg>
        <pc:spChg chg="add mod">
          <ac:chgData name="Reia Sigrist (2219662)" userId="01afa0f4-0556-4151-9cc4-64f42e9016a8" providerId="ADAL" clId="{D5E09D95-38A5-4D46-947E-55C9F9823D5C}" dt="2025-01-06T18:44:27.434" v="3940" actId="1076"/>
          <ac:spMkLst>
            <pc:docMk/>
            <pc:sldMk cId="1283988054" sldId="2553"/>
            <ac:spMk id="13" creationId="{B777C4D6-0BBD-36A6-B8B7-5B0DA52E36E4}"/>
          </ac:spMkLst>
        </pc:spChg>
        <pc:spChg chg="add mod">
          <ac:chgData name="Reia Sigrist (2219662)" userId="01afa0f4-0556-4151-9cc4-64f42e9016a8" providerId="ADAL" clId="{D5E09D95-38A5-4D46-947E-55C9F9823D5C}" dt="2025-01-06T18:44:16.479" v="3938" actId="1076"/>
          <ac:spMkLst>
            <pc:docMk/>
            <pc:sldMk cId="1283988054" sldId="2553"/>
            <ac:spMk id="14" creationId="{59AEC0A5-BB11-563C-7878-58544803BD2C}"/>
          </ac:spMkLst>
        </pc:spChg>
        <pc:spChg chg="add mod">
          <ac:chgData name="Reia Sigrist (2219662)" userId="01afa0f4-0556-4151-9cc4-64f42e9016a8" providerId="ADAL" clId="{D5E09D95-38A5-4D46-947E-55C9F9823D5C}" dt="2025-01-03T18:21:31.978" v="2803" actId="1076"/>
          <ac:spMkLst>
            <pc:docMk/>
            <pc:sldMk cId="1283988054" sldId="2553"/>
            <ac:spMk id="16" creationId="{6873C574-F9F7-EA85-3CF0-93F0B07581C7}"/>
          </ac:spMkLst>
        </pc:spChg>
        <pc:spChg chg="add mod">
          <ac:chgData name="Reia Sigrist (2219662)" userId="01afa0f4-0556-4151-9cc4-64f42e9016a8" providerId="ADAL" clId="{D5E09D95-38A5-4D46-947E-55C9F9823D5C}" dt="2025-01-03T18:21:35.979" v="2804" actId="1076"/>
          <ac:spMkLst>
            <pc:docMk/>
            <pc:sldMk cId="1283988054" sldId="2553"/>
            <ac:spMk id="19" creationId="{E8532798-9992-370E-927F-C55EE97F319A}"/>
          </ac:spMkLst>
        </pc:spChg>
        <pc:spChg chg="add del mod ord">
          <ac:chgData name="Reia Sigrist (2219662)" userId="01afa0f4-0556-4151-9cc4-64f42e9016a8" providerId="ADAL" clId="{D5E09D95-38A5-4D46-947E-55C9F9823D5C}" dt="2025-01-08T14:03:59.066" v="3972" actId="478"/>
          <ac:spMkLst>
            <pc:docMk/>
            <pc:sldMk cId="1283988054" sldId="2553"/>
            <ac:spMk id="20" creationId="{5A3EC578-59BA-5C08-14A7-290525ADD15A}"/>
          </ac:spMkLst>
        </pc:spChg>
        <pc:picChg chg="add mod">
          <ac:chgData name="Reia Sigrist (2219662)" userId="01afa0f4-0556-4151-9cc4-64f42e9016a8" providerId="ADAL" clId="{D5E09D95-38A5-4D46-947E-55C9F9823D5C}" dt="2025-01-03T18:26:34.485" v="2837" actId="1076"/>
          <ac:picMkLst>
            <pc:docMk/>
            <pc:sldMk cId="1283988054" sldId="2553"/>
            <ac:picMk id="3" creationId="{2C8198E6-43B3-C035-B5CE-6FC5607FB9FD}"/>
          </ac:picMkLst>
        </pc:picChg>
        <pc:picChg chg="add mod">
          <ac:chgData name="Reia Sigrist (2219662)" userId="01afa0f4-0556-4151-9cc4-64f42e9016a8" providerId="ADAL" clId="{D5E09D95-38A5-4D46-947E-55C9F9823D5C}" dt="2025-01-06T18:44:06.034" v="3937" actId="1076"/>
          <ac:picMkLst>
            <pc:docMk/>
            <pc:sldMk cId="1283988054" sldId="2553"/>
            <ac:picMk id="7" creationId="{A6B75DF7-110E-7EED-032D-CA948A6C4E2F}"/>
          </ac:picMkLst>
        </pc:picChg>
        <pc:picChg chg="add mod">
          <ac:chgData name="Reia Sigrist (2219662)" userId="01afa0f4-0556-4151-9cc4-64f42e9016a8" providerId="ADAL" clId="{D5E09D95-38A5-4D46-947E-55C9F9823D5C}" dt="2025-01-03T18:26:34.485" v="2837" actId="1076"/>
          <ac:picMkLst>
            <pc:docMk/>
            <pc:sldMk cId="1283988054" sldId="2553"/>
            <ac:picMk id="9" creationId="{B36448BE-11E6-BF2A-4F34-5F1CCA2F7CB7}"/>
          </ac:picMkLst>
        </pc:picChg>
        <pc:picChg chg="add mod">
          <ac:chgData name="Reia Sigrist (2219662)" userId="01afa0f4-0556-4151-9cc4-64f42e9016a8" providerId="ADAL" clId="{D5E09D95-38A5-4D46-947E-55C9F9823D5C}" dt="2025-01-03T17:26:33.788" v="2054" actId="1076"/>
          <ac:picMkLst>
            <pc:docMk/>
            <pc:sldMk cId="1283988054" sldId="2553"/>
            <ac:picMk id="2050" creationId="{C75FFA65-A765-E885-A9DC-30E58A0BC551}"/>
          </ac:picMkLst>
        </pc:picChg>
      </pc:sldChg>
      <pc:sldChg chg="modSp add del mod modNotesTx">
        <pc:chgData name="Reia Sigrist (2219662)" userId="01afa0f4-0556-4151-9cc4-64f42e9016a8" providerId="ADAL" clId="{D5E09D95-38A5-4D46-947E-55C9F9823D5C}" dt="2025-01-08T14:11:44.953" v="3974" actId="20577"/>
        <pc:sldMkLst>
          <pc:docMk/>
          <pc:sldMk cId="1277932624" sldId="2554"/>
        </pc:sldMkLst>
        <pc:spChg chg="mod">
          <ac:chgData name="Reia Sigrist (2219662)" userId="01afa0f4-0556-4151-9cc4-64f42e9016a8" providerId="ADAL" clId="{D5E09D95-38A5-4D46-947E-55C9F9823D5C}" dt="2025-01-03T17:26:53.261" v="2057" actId="1076"/>
          <ac:spMkLst>
            <pc:docMk/>
            <pc:sldMk cId="1277932624" sldId="2554"/>
            <ac:spMk id="8" creationId="{D6F34A6C-842F-2CFB-1B34-B8B516A6D833}"/>
          </ac:spMkLst>
        </pc:spChg>
      </pc:sldChg>
      <pc:sldChg chg="modSp del mod">
        <pc:chgData name="Reia Sigrist (2219662)" userId="01afa0f4-0556-4151-9cc4-64f42e9016a8" providerId="ADAL" clId="{D5E09D95-38A5-4D46-947E-55C9F9823D5C}" dt="2024-12-29T17:34:18.913" v="977" actId="47"/>
        <pc:sldMkLst>
          <pc:docMk/>
          <pc:sldMk cId="3594982849" sldId="2555"/>
        </pc:sldMkLst>
      </pc:sldChg>
      <pc:sldChg chg="addSp delSp modSp del mod modNotesTx">
        <pc:chgData name="Reia Sigrist (2219662)" userId="01afa0f4-0556-4151-9cc4-64f42e9016a8" providerId="ADAL" clId="{D5E09D95-38A5-4D46-947E-55C9F9823D5C}" dt="2025-01-07T12:14:20.918" v="3944" actId="47"/>
        <pc:sldMkLst>
          <pc:docMk/>
          <pc:sldMk cId="492756523" sldId="2558"/>
        </pc:sldMkLst>
      </pc:sldChg>
      <pc:sldChg chg="modSp add del mod modNotesTx">
        <pc:chgData name="Reia Sigrist (2219662)" userId="01afa0f4-0556-4151-9cc4-64f42e9016a8" providerId="ADAL" clId="{D5E09D95-38A5-4D46-947E-55C9F9823D5C}" dt="2025-01-08T14:38:43.216" v="4264" actId="20577"/>
        <pc:sldMkLst>
          <pc:docMk/>
          <pc:sldMk cId="3642316358" sldId="2560"/>
        </pc:sldMkLst>
        <pc:spChg chg="mod">
          <ac:chgData name="Reia Sigrist (2219662)" userId="01afa0f4-0556-4151-9cc4-64f42e9016a8" providerId="ADAL" clId="{D5E09D95-38A5-4D46-947E-55C9F9823D5C}" dt="2025-01-04T19:04:38.299" v="3931" actId="20577"/>
          <ac:spMkLst>
            <pc:docMk/>
            <pc:sldMk cId="3642316358" sldId="2560"/>
            <ac:spMk id="2" creationId="{AEBA768A-5FE6-5C62-93B3-66DB0C86C92C}"/>
          </ac:spMkLst>
        </pc:spChg>
        <pc:spChg chg="mod">
          <ac:chgData name="Reia Sigrist (2219662)" userId="01afa0f4-0556-4151-9cc4-64f42e9016a8" providerId="ADAL" clId="{D5E09D95-38A5-4D46-947E-55C9F9823D5C}" dt="2025-01-08T14:34:16.930" v="4262" actId="20577"/>
          <ac:spMkLst>
            <pc:docMk/>
            <pc:sldMk cId="3642316358" sldId="2560"/>
            <ac:spMk id="3" creationId="{14D9E47F-41E0-4FE3-891C-B53FBC82D7F3}"/>
          </ac:spMkLst>
        </pc:spChg>
        <pc:picChg chg="mod modCrop">
          <ac:chgData name="Reia Sigrist (2219662)" userId="01afa0f4-0556-4151-9cc4-64f42e9016a8" providerId="ADAL" clId="{D5E09D95-38A5-4D46-947E-55C9F9823D5C}" dt="2025-01-04T19:04:09.627" v="3927" actId="18131"/>
          <ac:picMkLst>
            <pc:docMk/>
            <pc:sldMk cId="3642316358" sldId="2560"/>
            <ac:picMk id="11" creationId="{B0B86B06-F4A6-2643-966F-7B41DA43C0B2}"/>
          </ac:picMkLst>
        </pc:picChg>
      </pc:sldChg>
      <pc:sldChg chg="del">
        <pc:chgData name="Reia Sigrist (2219662)" userId="01afa0f4-0556-4151-9cc4-64f42e9016a8" providerId="ADAL" clId="{D5E09D95-38A5-4D46-947E-55C9F9823D5C}" dt="2024-12-22T19:55:03.147" v="54" actId="47"/>
        <pc:sldMkLst>
          <pc:docMk/>
          <pc:sldMk cId="191752138" sldId="2561"/>
        </pc:sldMkLst>
      </pc:sldChg>
      <pc:sldChg chg="del">
        <pc:chgData name="Reia Sigrist (2219662)" userId="01afa0f4-0556-4151-9cc4-64f42e9016a8" providerId="ADAL" clId="{D5E09D95-38A5-4D46-947E-55C9F9823D5C}" dt="2024-12-29T17:34:22.632" v="978" actId="47"/>
        <pc:sldMkLst>
          <pc:docMk/>
          <pc:sldMk cId="1734670740" sldId="2562"/>
        </pc:sldMkLst>
      </pc:sldChg>
      <pc:sldChg chg="del">
        <pc:chgData name="Reia Sigrist (2219662)" userId="01afa0f4-0556-4151-9cc4-64f42e9016a8" providerId="ADAL" clId="{D5E09D95-38A5-4D46-947E-55C9F9823D5C}" dt="2024-12-29T17:34:24.539" v="979" actId="47"/>
        <pc:sldMkLst>
          <pc:docMk/>
          <pc:sldMk cId="2680620198" sldId="2563"/>
        </pc:sldMkLst>
      </pc:sldChg>
      <pc:sldChg chg="del">
        <pc:chgData name="Reia Sigrist (2219662)" userId="01afa0f4-0556-4151-9cc4-64f42e9016a8" providerId="ADAL" clId="{D5E09D95-38A5-4D46-947E-55C9F9823D5C}" dt="2024-12-29T17:34:25.695" v="980" actId="47"/>
        <pc:sldMkLst>
          <pc:docMk/>
          <pc:sldMk cId="1666040494" sldId="2564"/>
        </pc:sldMkLst>
      </pc:sldChg>
      <pc:sldChg chg="del">
        <pc:chgData name="Reia Sigrist (2219662)" userId="01afa0f4-0556-4151-9cc4-64f42e9016a8" providerId="ADAL" clId="{D5E09D95-38A5-4D46-947E-55C9F9823D5C}" dt="2024-12-29T17:34:26.945" v="981" actId="47"/>
        <pc:sldMkLst>
          <pc:docMk/>
          <pc:sldMk cId="1287320789" sldId="2565"/>
        </pc:sldMkLst>
      </pc:sldChg>
      <pc:sldChg chg="addSp delSp modSp add del mod modTransition modNotesTx">
        <pc:chgData name="Reia Sigrist (2219662)" userId="01afa0f4-0556-4151-9cc4-64f42e9016a8" providerId="ADAL" clId="{D5E09D95-38A5-4D46-947E-55C9F9823D5C}" dt="2025-01-08T14:39:13.771" v="4272" actId="20577"/>
        <pc:sldMkLst>
          <pc:docMk/>
          <pc:sldMk cId="3369171413" sldId="2566"/>
        </pc:sldMkLst>
        <pc:spChg chg="mod">
          <ac:chgData name="Reia Sigrist (2219662)" userId="01afa0f4-0556-4151-9cc4-64f42e9016a8" providerId="ADAL" clId="{D5E09D95-38A5-4D46-947E-55C9F9823D5C}" dt="2025-01-03T16:16:00.603" v="1148" actId="2711"/>
          <ac:spMkLst>
            <pc:docMk/>
            <pc:sldMk cId="3369171413" sldId="2566"/>
            <ac:spMk id="6" creationId="{FC391CB5-246E-6922-9CE5-7F04978262D4}"/>
          </ac:spMkLst>
        </pc:spChg>
        <pc:spChg chg="add mod">
          <ac:chgData name="Reia Sigrist (2219662)" userId="01afa0f4-0556-4151-9cc4-64f42e9016a8" providerId="ADAL" clId="{D5E09D95-38A5-4D46-947E-55C9F9823D5C}" dt="2025-01-03T16:16:00.603" v="1148" actId="2711"/>
          <ac:spMkLst>
            <pc:docMk/>
            <pc:sldMk cId="3369171413" sldId="2566"/>
            <ac:spMk id="9" creationId="{7D39AC45-78B5-350F-F474-5FCE30D935CF}"/>
          </ac:spMkLst>
        </pc:spChg>
        <pc:spChg chg="add mod">
          <ac:chgData name="Reia Sigrist (2219662)" userId="01afa0f4-0556-4151-9cc4-64f42e9016a8" providerId="ADAL" clId="{D5E09D95-38A5-4D46-947E-55C9F9823D5C}" dt="2025-01-03T16:16:00.603" v="1148" actId="2711"/>
          <ac:spMkLst>
            <pc:docMk/>
            <pc:sldMk cId="3369171413" sldId="2566"/>
            <ac:spMk id="10" creationId="{D0D5A52C-3DED-2157-272C-6C6D7DD243CD}"/>
          </ac:spMkLst>
        </pc:spChg>
        <pc:spChg chg="add mod">
          <ac:chgData name="Reia Sigrist (2219662)" userId="01afa0f4-0556-4151-9cc4-64f42e9016a8" providerId="ADAL" clId="{D5E09D95-38A5-4D46-947E-55C9F9823D5C}" dt="2025-01-03T16:16:00.603" v="1148" actId="2711"/>
          <ac:spMkLst>
            <pc:docMk/>
            <pc:sldMk cId="3369171413" sldId="2566"/>
            <ac:spMk id="12" creationId="{4ECCC609-F9D7-DFC2-0E7E-5604968EBCBB}"/>
          </ac:spMkLst>
        </pc:spChg>
        <pc:spChg chg="add mod">
          <ac:chgData name="Reia Sigrist (2219662)" userId="01afa0f4-0556-4151-9cc4-64f42e9016a8" providerId="ADAL" clId="{D5E09D95-38A5-4D46-947E-55C9F9823D5C}" dt="2025-01-03T16:16:00.603" v="1148" actId="2711"/>
          <ac:spMkLst>
            <pc:docMk/>
            <pc:sldMk cId="3369171413" sldId="2566"/>
            <ac:spMk id="14" creationId="{FA3839B0-9F56-959C-D987-EED1D71C3B44}"/>
          </ac:spMkLst>
        </pc:spChg>
        <pc:picChg chg="add mod">
          <ac:chgData name="Reia Sigrist (2219662)" userId="01afa0f4-0556-4151-9cc4-64f42e9016a8" providerId="ADAL" clId="{D5E09D95-38A5-4D46-947E-55C9F9823D5C}" dt="2025-01-04T11:35:32.295" v="3326" actId="1440"/>
          <ac:picMkLst>
            <pc:docMk/>
            <pc:sldMk cId="3369171413" sldId="2566"/>
            <ac:picMk id="41" creationId="{014C2790-0E77-F783-6885-D73391B087E9}"/>
          </ac:picMkLst>
        </pc:picChg>
        <pc:picChg chg="add mod">
          <ac:chgData name="Reia Sigrist (2219662)" userId="01afa0f4-0556-4151-9cc4-64f42e9016a8" providerId="ADAL" clId="{D5E09D95-38A5-4D46-947E-55C9F9823D5C}" dt="2025-01-04T11:35:35.373" v="3327" actId="1440"/>
          <ac:picMkLst>
            <pc:docMk/>
            <pc:sldMk cId="3369171413" sldId="2566"/>
            <ac:picMk id="43" creationId="{CC4B1B6B-4995-D865-2D05-A310873C42FB}"/>
          </ac:picMkLst>
        </pc:picChg>
        <pc:picChg chg="add mod">
          <ac:chgData name="Reia Sigrist (2219662)" userId="01afa0f4-0556-4151-9cc4-64f42e9016a8" providerId="ADAL" clId="{D5E09D95-38A5-4D46-947E-55C9F9823D5C}" dt="2025-01-04T11:35:37.249" v="3328" actId="1440"/>
          <ac:picMkLst>
            <pc:docMk/>
            <pc:sldMk cId="3369171413" sldId="2566"/>
            <ac:picMk id="44" creationId="{4250C2A6-E503-8D27-E392-B7313C9A601C}"/>
          </ac:picMkLst>
        </pc:picChg>
        <pc:picChg chg="add mod">
          <ac:chgData name="Reia Sigrist (2219662)" userId="01afa0f4-0556-4151-9cc4-64f42e9016a8" providerId="ADAL" clId="{D5E09D95-38A5-4D46-947E-55C9F9823D5C}" dt="2025-01-04T11:35:52.358" v="3330" actId="1076"/>
          <ac:picMkLst>
            <pc:docMk/>
            <pc:sldMk cId="3369171413" sldId="2566"/>
            <ac:picMk id="45" creationId="{EB3D92B1-EAF8-CCC3-5992-27D20B32728F}"/>
          </ac:picMkLst>
        </pc:picChg>
      </pc:sldChg>
      <pc:sldChg chg="add del modNotesTx">
        <pc:chgData name="Reia Sigrist (2219662)" userId="01afa0f4-0556-4151-9cc4-64f42e9016a8" providerId="ADAL" clId="{D5E09D95-38A5-4D46-947E-55C9F9823D5C}" dt="2025-01-03T16:32:10.081" v="1378" actId="47"/>
        <pc:sldMkLst>
          <pc:docMk/>
          <pc:sldMk cId="3963680285" sldId="2567"/>
        </pc:sldMkLst>
      </pc:sldChg>
      <pc:sldChg chg="addSp delSp modSp add del mod modTransition modNotesTx">
        <pc:chgData name="Reia Sigrist (2219662)" userId="01afa0f4-0556-4151-9cc4-64f42e9016a8" providerId="ADAL" clId="{D5E09D95-38A5-4D46-947E-55C9F9823D5C}" dt="2025-01-08T14:38:46.372" v="4265" actId="20577"/>
        <pc:sldMkLst>
          <pc:docMk/>
          <pc:sldMk cId="192648478" sldId="2568"/>
        </pc:sldMkLst>
        <pc:spChg chg="add mod">
          <ac:chgData name="Reia Sigrist (2219662)" userId="01afa0f4-0556-4151-9cc4-64f42e9016a8" providerId="ADAL" clId="{D5E09D95-38A5-4D46-947E-55C9F9823D5C}" dt="2025-01-03T17:57:21.252" v="2468" actId="403"/>
          <ac:spMkLst>
            <pc:docMk/>
            <pc:sldMk cId="192648478" sldId="2568"/>
            <ac:spMk id="5" creationId="{DC67262B-BE20-FBA1-C8FB-5D4F9C517468}"/>
          </ac:spMkLst>
        </pc:spChg>
        <pc:spChg chg="mod">
          <ac:chgData name="Reia Sigrist (2219662)" userId="01afa0f4-0556-4151-9cc4-64f42e9016a8" providerId="ADAL" clId="{D5E09D95-38A5-4D46-947E-55C9F9823D5C}" dt="2025-01-03T17:13:14.613" v="1817" actId="1076"/>
          <ac:spMkLst>
            <pc:docMk/>
            <pc:sldMk cId="192648478" sldId="2568"/>
            <ac:spMk id="6" creationId="{4C4C9993-5783-26E8-A8BF-D797A1975008}"/>
          </ac:spMkLst>
        </pc:spChg>
        <pc:spChg chg="mod">
          <ac:chgData name="Reia Sigrist (2219662)" userId="01afa0f4-0556-4151-9cc4-64f42e9016a8" providerId="ADAL" clId="{D5E09D95-38A5-4D46-947E-55C9F9823D5C}" dt="2025-01-03T18:12:57.728" v="2666" actId="20577"/>
          <ac:spMkLst>
            <pc:docMk/>
            <pc:sldMk cId="192648478" sldId="2568"/>
            <ac:spMk id="7" creationId="{1FD6FD0A-5E78-53CB-2AF0-E84CD5EB8969}"/>
          </ac:spMkLst>
        </pc:spChg>
        <pc:spChg chg="add mod">
          <ac:chgData name="Reia Sigrist (2219662)" userId="01afa0f4-0556-4151-9cc4-64f42e9016a8" providerId="ADAL" clId="{D5E09D95-38A5-4D46-947E-55C9F9823D5C}" dt="2025-01-03T18:12:48.905" v="2663" actId="1076"/>
          <ac:spMkLst>
            <pc:docMk/>
            <pc:sldMk cId="192648478" sldId="2568"/>
            <ac:spMk id="9" creationId="{AC81B8B9-87BC-8C89-357A-338D68BD16DC}"/>
          </ac:spMkLst>
        </pc:spChg>
        <pc:spChg chg="add mod">
          <ac:chgData name="Reia Sigrist (2219662)" userId="01afa0f4-0556-4151-9cc4-64f42e9016a8" providerId="ADAL" clId="{D5E09D95-38A5-4D46-947E-55C9F9823D5C}" dt="2025-01-03T18:12:42.420" v="2662" actId="120"/>
          <ac:spMkLst>
            <pc:docMk/>
            <pc:sldMk cId="192648478" sldId="2568"/>
            <ac:spMk id="11" creationId="{0F091AFB-3D27-9022-5E91-617D98E35566}"/>
          </ac:spMkLst>
        </pc:spChg>
        <pc:spChg chg="add mod">
          <ac:chgData name="Reia Sigrist (2219662)" userId="01afa0f4-0556-4151-9cc4-64f42e9016a8" providerId="ADAL" clId="{D5E09D95-38A5-4D46-947E-55C9F9823D5C}" dt="2025-01-03T18:14:14.742" v="2689" actId="1076"/>
          <ac:spMkLst>
            <pc:docMk/>
            <pc:sldMk cId="192648478" sldId="2568"/>
            <ac:spMk id="13" creationId="{0550BE13-0421-F515-F824-9A9798CD6EF6}"/>
          </ac:spMkLst>
        </pc:spChg>
        <pc:picChg chg="add mod">
          <ac:chgData name="Reia Sigrist (2219662)" userId="01afa0f4-0556-4151-9cc4-64f42e9016a8" providerId="ADAL" clId="{D5E09D95-38A5-4D46-947E-55C9F9823D5C}" dt="2025-01-03T17:54:21.152" v="2463" actId="1076"/>
          <ac:picMkLst>
            <pc:docMk/>
            <pc:sldMk cId="192648478" sldId="2568"/>
            <ac:picMk id="2" creationId="{72E4583A-0E93-52B4-4223-47A81F5D993E}"/>
          </ac:picMkLst>
        </pc:picChg>
        <pc:picChg chg="add mod">
          <ac:chgData name="Reia Sigrist (2219662)" userId="01afa0f4-0556-4151-9cc4-64f42e9016a8" providerId="ADAL" clId="{D5E09D95-38A5-4D46-947E-55C9F9823D5C}" dt="2025-01-03T17:54:19.292" v="2462" actId="1076"/>
          <ac:picMkLst>
            <pc:docMk/>
            <pc:sldMk cId="192648478" sldId="2568"/>
            <ac:picMk id="14" creationId="{A908ADE5-0EFF-4F27-842B-D956318A34CF}"/>
          </ac:picMkLst>
        </pc:picChg>
        <pc:picChg chg="add mod">
          <ac:chgData name="Reia Sigrist (2219662)" userId="01afa0f4-0556-4151-9cc4-64f42e9016a8" providerId="ADAL" clId="{D5E09D95-38A5-4D46-947E-55C9F9823D5C}" dt="2025-01-03T17:54:17.839" v="2461" actId="1076"/>
          <ac:picMkLst>
            <pc:docMk/>
            <pc:sldMk cId="192648478" sldId="2568"/>
            <ac:picMk id="15" creationId="{5E659BEA-8E64-A30E-852F-23B298E66A79}"/>
          </ac:picMkLst>
        </pc:picChg>
        <pc:picChg chg="add mod">
          <ac:chgData name="Reia Sigrist (2219662)" userId="01afa0f4-0556-4151-9cc4-64f42e9016a8" providerId="ADAL" clId="{D5E09D95-38A5-4D46-947E-55C9F9823D5C}" dt="2025-01-03T17:51:44.892" v="2427" actId="1076"/>
          <ac:picMkLst>
            <pc:docMk/>
            <pc:sldMk cId="192648478" sldId="2568"/>
            <ac:picMk id="17" creationId="{AAD7A2B0-DC47-A81F-5411-28E13A6AC9D3}"/>
          </ac:picMkLst>
        </pc:picChg>
      </pc:sldChg>
      <pc:sldChg chg="del modNotesTx">
        <pc:chgData name="Reia Sigrist (2219662)" userId="01afa0f4-0556-4151-9cc4-64f42e9016a8" providerId="ADAL" clId="{D5E09D95-38A5-4D46-947E-55C9F9823D5C}" dt="2025-01-04T11:32:45.579" v="3322" actId="47"/>
        <pc:sldMkLst>
          <pc:docMk/>
          <pc:sldMk cId="3058700640" sldId="2569"/>
        </pc:sldMkLst>
      </pc:sldChg>
      <pc:sldChg chg="addSp delSp modSp add del mod modNotesTx">
        <pc:chgData name="Reia Sigrist (2219662)" userId="01afa0f4-0556-4151-9cc4-64f42e9016a8" providerId="ADAL" clId="{D5E09D95-38A5-4D46-947E-55C9F9823D5C}" dt="2025-01-08T14:38:49.684" v="4266" actId="20577"/>
        <pc:sldMkLst>
          <pc:docMk/>
          <pc:sldMk cId="1899456024" sldId="2570"/>
        </pc:sldMkLst>
        <pc:spChg chg="mod">
          <ac:chgData name="Reia Sigrist (2219662)" userId="01afa0f4-0556-4151-9cc4-64f42e9016a8" providerId="ADAL" clId="{D5E09D95-38A5-4D46-947E-55C9F9823D5C}" dt="2025-01-03T16:53:45.700" v="1506" actId="1076"/>
          <ac:spMkLst>
            <pc:docMk/>
            <pc:sldMk cId="1899456024" sldId="2570"/>
            <ac:spMk id="5" creationId="{55D8C945-8FBB-6B56-F613-5E20EFA4ACEC}"/>
          </ac:spMkLst>
        </pc:spChg>
        <pc:spChg chg="mod">
          <ac:chgData name="Reia Sigrist (2219662)" userId="01afa0f4-0556-4151-9cc4-64f42e9016a8" providerId="ADAL" clId="{D5E09D95-38A5-4D46-947E-55C9F9823D5C}" dt="2025-01-03T16:16:54.178" v="1153" actId="1076"/>
          <ac:spMkLst>
            <pc:docMk/>
            <pc:sldMk cId="1899456024" sldId="2570"/>
            <ac:spMk id="6" creationId="{5FFFE4F2-B0CC-F9D6-BD8E-28D62D9FB7A9}"/>
          </ac:spMkLst>
        </pc:spChg>
        <pc:spChg chg="add mod">
          <ac:chgData name="Reia Sigrist (2219662)" userId="01afa0f4-0556-4151-9cc4-64f42e9016a8" providerId="ADAL" clId="{D5E09D95-38A5-4D46-947E-55C9F9823D5C}" dt="2025-01-03T16:59:21.454" v="1708" actId="1076"/>
          <ac:spMkLst>
            <pc:docMk/>
            <pc:sldMk cId="1899456024" sldId="2570"/>
            <ac:spMk id="8" creationId="{C153BA77-65B2-660E-602C-705611485B58}"/>
          </ac:spMkLst>
        </pc:spChg>
        <pc:spChg chg="add mod">
          <ac:chgData name="Reia Sigrist (2219662)" userId="01afa0f4-0556-4151-9cc4-64f42e9016a8" providerId="ADAL" clId="{D5E09D95-38A5-4D46-947E-55C9F9823D5C}" dt="2025-01-03T16:53:39.043" v="1503" actId="1076"/>
          <ac:spMkLst>
            <pc:docMk/>
            <pc:sldMk cId="1899456024" sldId="2570"/>
            <ac:spMk id="19" creationId="{DFFE1DC6-B973-3DF1-1099-654AD8B79CAC}"/>
          </ac:spMkLst>
        </pc:spChg>
        <pc:spChg chg="add mod">
          <ac:chgData name="Reia Sigrist (2219662)" userId="01afa0f4-0556-4151-9cc4-64f42e9016a8" providerId="ADAL" clId="{D5E09D95-38A5-4D46-947E-55C9F9823D5C}" dt="2025-01-03T16:53:49.951" v="1507" actId="1076"/>
          <ac:spMkLst>
            <pc:docMk/>
            <pc:sldMk cId="1899456024" sldId="2570"/>
            <ac:spMk id="21" creationId="{7A3BCC38-B006-BEEB-10D3-CF1B96B71999}"/>
          </ac:spMkLst>
        </pc:spChg>
        <pc:spChg chg="add mod">
          <ac:chgData name="Reia Sigrist (2219662)" userId="01afa0f4-0556-4151-9cc4-64f42e9016a8" providerId="ADAL" clId="{D5E09D95-38A5-4D46-947E-55C9F9823D5C}" dt="2025-01-03T16:53:56.572" v="1508" actId="1076"/>
          <ac:spMkLst>
            <pc:docMk/>
            <pc:sldMk cId="1899456024" sldId="2570"/>
            <ac:spMk id="23" creationId="{DCD8748B-B08A-A5B2-B2C1-B0F7EDB8AE67}"/>
          </ac:spMkLst>
        </pc:spChg>
        <pc:spChg chg="add mod">
          <ac:chgData name="Reia Sigrist (2219662)" userId="01afa0f4-0556-4151-9cc4-64f42e9016a8" providerId="ADAL" clId="{D5E09D95-38A5-4D46-947E-55C9F9823D5C}" dt="2025-01-03T16:54:13.696" v="1511" actId="1076"/>
          <ac:spMkLst>
            <pc:docMk/>
            <pc:sldMk cId="1899456024" sldId="2570"/>
            <ac:spMk id="25" creationId="{CCECC37D-0C0E-068D-1735-A8963F533B3D}"/>
          </ac:spMkLst>
        </pc:spChg>
        <pc:picChg chg="add del mod">
          <ac:chgData name="Reia Sigrist (2219662)" userId="01afa0f4-0556-4151-9cc4-64f42e9016a8" providerId="ADAL" clId="{D5E09D95-38A5-4D46-947E-55C9F9823D5C}" dt="2025-01-03T16:19:00.143" v="1167" actId="1076"/>
          <ac:picMkLst>
            <pc:docMk/>
            <pc:sldMk cId="1899456024" sldId="2570"/>
            <ac:picMk id="3" creationId="{36ACA791-2EAC-2C08-C6DB-1231D2EBFD99}"/>
          </ac:picMkLst>
        </pc:picChg>
        <pc:picChg chg="add mod">
          <ac:chgData name="Reia Sigrist (2219662)" userId="01afa0f4-0556-4151-9cc4-64f42e9016a8" providerId="ADAL" clId="{D5E09D95-38A5-4D46-947E-55C9F9823D5C}" dt="2025-01-03T16:59:10.889" v="1706" actId="27349"/>
          <ac:picMkLst>
            <pc:docMk/>
            <pc:sldMk cId="1899456024" sldId="2570"/>
            <ac:picMk id="10" creationId="{E4D1F626-4A80-CF13-F9F3-D47BACAE74EF}"/>
          </ac:picMkLst>
        </pc:picChg>
        <pc:picChg chg="add mod">
          <ac:chgData name="Reia Sigrist (2219662)" userId="01afa0f4-0556-4151-9cc4-64f42e9016a8" providerId="ADAL" clId="{D5E09D95-38A5-4D46-947E-55C9F9823D5C}" dt="2025-01-03T16:59:08.514" v="1705" actId="27349"/>
          <ac:picMkLst>
            <pc:docMk/>
            <pc:sldMk cId="1899456024" sldId="2570"/>
            <ac:picMk id="12" creationId="{8B8943EC-5CD7-5958-79FF-05A930CD82DA}"/>
          </ac:picMkLst>
        </pc:picChg>
        <pc:picChg chg="add mod">
          <ac:chgData name="Reia Sigrist (2219662)" userId="01afa0f4-0556-4151-9cc4-64f42e9016a8" providerId="ADAL" clId="{D5E09D95-38A5-4D46-947E-55C9F9823D5C}" dt="2025-01-03T16:59:03.216" v="1704" actId="27349"/>
          <ac:picMkLst>
            <pc:docMk/>
            <pc:sldMk cId="1899456024" sldId="2570"/>
            <ac:picMk id="14" creationId="{B735E8DB-A627-4123-EC5F-DDEADFD5D71E}"/>
          </ac:picMkLst>
        </pc:picChg>
        <pc:picChg chg="add mod">
          <ac:chgData name="Reia Sigrist (2219662)" userId="01afa0f4-0556-4151-9cc4-64f42e9016a8" providerId="ADAL" clId="{D5E09D95-38A5-4D46-947E-55C9F9823D5C}" dt="2025-01-03T16:59:01.044" v="1703" actId="27349"/>
          <ac:picMkLst>
            <pc:docMk/>
            <pc:sldMk cId="1899456024" sldId="2570"/>
            <ac:picMk id="16" creationId="{D7A868C7-6F9B-848A-2FF2-FFE20140E195}"/>
          </ac:picMkLst>
        </pc:picChg>
      </pc:sldChg>
      <pc:sldChg chg="modSp del mod modTransition modNotesTx">
        <pc:chgData name="Reia Sigrist (2219662)" userId="01afa0f4-0556-4151-9cc4-64f42e9016a8" providerId="ADAL" clId="{D5E09D95-38A5-4D46-947E-55C9F9823D5C}" dt="2025-01-03T19:26:46.983" v="3217" actId="47"/>
        <pc:sldMkLst>
          <pc:docMk/>
          <pc:sldMk cId="2082802616" sldId="2571"/>
        </pc:sldMkLst>
      </pc:sldChg>
      <pc:sldChg chg="addSp delSp modSp del mod modClrScheme delDesignElem chgLayout modNotesTx">
        <pc:chgData name="Reia Sigrist (2219662)" userId="01afa0f4-0556-4151-9cc4-64f42e9016a8" providerId="ADAL" clId="{D5E09D95-38A5-4D46-947E-55C9F9823D5C}" dt="2025-01-03T19:16:10.798" v="3098" actId="47"/>
        <pc:sldMkLst>
          <pc:docMk/>
          <pc:sldMk cId="3306724379" sldId="2572"/>
        </pc:sldMkLst>
      </pc:sldChg>
      <pc:sldChg chg="addSp delSp modSp del mod modNotesTx">
        <pc:chgData name="Reia Sigrist (2219662)" userId="01afa0f4-0556-4151-9cc4-64f42e9016a8" providerId="ADAL" clId="{D5E09D95-38A5-4D46-947E-55C9F9823D5C}" dt="2025-01-04T16:34:25.246" v="3782" actId="47"/>
        <pc:sldMkLst>
          <pc:docMk/>
          <pc:sldMk cId="341796386" sldId="2573"/>
        </pc:sldMkLst>
      </pc:sldChg>
      <pc:sldChg chg="addSp delSp modSp new del mod setBg setClrOvrMap">
        <pc:chgData name="Reia Sigrist (2219662)" userId="01afa0f4-0556-4151-9cc4-64f42e9016a8" providerId="ADAL" clId="{D5E09D95-38A5-4D46-947E-55C9F9823D5C}" dt="2024-12-22T19:54:57.208" v="53" actId="47"/>
        <pc:sldMkLst>
          <pc:docMk/>
          <pc:sldMk cId="2529717226" sldId="2574"/>
        </pc:sldMkLst>
      </pc:sldChg>
      <pc:sldChg chg="addSp modSp add mod ord">
        <pc:chgData name="Reia Sigrist (2219662)" userId="01afa0f4-0556-4151-9cc4-64f42e9016a8" providerId="ADAL" clId="{D5E09D95-38A5-4D46-947E-55C9F9823D5C}" dt="2025-01-04T16:27:00.134" v="3732" actId="2711"/>
        <pc:sldMkLst>
          <pc:docMk/>
          <pc:sldMk cId="1287655361" sldId="2575"/>
        </pc:sldMkLst>
        <pc:spChg chg="mod">
          <ac:chgData name="Reia Sigrist (2219662)" userId="01afa0f4-0556-4151-9cc4-64f42e9016a8" providerId="ADAL" clId="{D5E09D95-38A5-4D46-947E-55C9F9823D5C}" dt="2025-01-04T16:27:00.134" v="3732" actId="2711"/>
          <ac:spMkLst>
            <pc:docMk/>
            <pc:sldMk cId="1287655361" sldId="2575"/>
            <ac:spMk id="16" creationId="{74882177-A68E-D6E3-EC38-5C80CC1B7747}"/>
          </ac:spMkLst>
        </pc:spChg>
        <pc:spChg chg="mod">
          <ac:chgData name="Reia Sigrist (2219662)" userId="01afa0f4-0556-4151-9cc4-64f42e9016a8" providerId="ADAL" clId="{D5E09D95-38A5-4D46-947E-55C9F9823D5C}" dt="2024-12-22T19:54:39.609" v="46" actId="1076"/>
          <ac:spMkLst>
            <pc:docMk/>
            <pc:sldMk cId="1287655361" sldId="2575"/>
            <ac:spMk id="17" creationId="{3A63E672-F568-7136-6709-9CC6DACBEDA8}"/>
          </ac:spMkLst>
        </pc:spChg>
      </pc:sldChg>
      <pc:sldChg chg="addSp delSp modSp add del mod ord modTransition">
        <pc:chgData name="Reia Sigrist (2219662)" userId="01afa0f4-0556-4151-9cc4-64f42e9016a8" providerId="ADAL" clId="{D5E09D95-38A5-4D46-947E-55C9F9823D5C}" dt="2025-01-07T12:13:59.873" v="3942" actId="47"/>
        <pc:sldMkLst>
          <pc:docMk/>
          <pc:sldMk cId="37294731" sldId="2576"/>
        </pc:sldMkLst>
      </pc:sldChg>
      <pc:sldChg chg="add del">
        <pc:chgData name="Reia Sigrist (2219662)" userId="01afa0f4-0556-4151-9cc4-64f42e9016a8" providerId="ADAL" clId="{D5E09D95-38A5-4D46-947E-55C9F9823D5C}" dt="2024-12-29T17:34:10.591" v="976" actId="47"/>
        <pc:sldMkLst>
          <pc:docMk/>
          <pc:sldMk cId="3595376365" sldId="2576"/>
        </pc:sldMkLst>
      </pc:sldChg>
      <pc:sldChg chg="addSp delSp modSp add del mod modNotesTx">
        <pc:chgData name="Reia Sigrist (2219662)" userId="01afa0f4-0556-4151-9cc4-64f42e9016a8" providerId="ADAL" clId="{D5E09D95-38A5-4D46-947E-55C9F9823D5C}" dt="2025-01-03T17:12:42.851" v="1815" actId="47"/>
        <pc:sldMkLst>
          <pc:docMk/>
          <pc:sldMk cId="34723531" sldId="2577"/>
        </pc:sldMkLst>
      </pc:sldChg>
      <pc:sldChg chg="add del">
        <pc:chgData name="Reia Sigrist (2219662)" userId="01afa0f4-0556-4151-9cc4-64f42e9016a8" providerId="ADAL" clId="{D5E09D95-38A5-4D46-947E-55C9F9823D5C}" dt="2025-01-03T17:40:30.928" v="2240" actId="47"/>
        <pc:sldMkLst>
          <pc:docMk/>
          <pc:sldMk cId="3897500848" sldId="2577"/>
        </pc:sldMkLst>
      </pc:sldChg>
      <pc:sldChg chg="addSp delSp modSp add del mod modTransition modNotesTx">
        <pc:chgData name="Reia Sigrist (2219662)" userId="01afa0f4-0556-4151-9cc4-64f42e9016a8" providerId="ADAL" clId="{D5E09D95-38A5-4D46-947E-55C9F9823D5C}" dt="2025-01-06T18:45:26.377" v="3941" actId="47"/>
        <pc:sldMkLst>
          <pc:docMk/>
          <pc:sldMk cId="3759329130" sldId="2578"/>
        </pc:sldMkLst>
      </pc:sldChg>
      <pc:sldChg chg="addSp delSp modSp add del mod modTransition">
        <pc:chgData name="Reia Sigrist (2219662)" userId="01afa0f4-0556-4151-9cc4-64f42e9016a8" providerId="ADAL" clId="{D5E09D95-38A5-4D46-947E-55C9F9823D5C}" dt="2025-01-07T12:17:39.210" v="3946" actId="2696"/>
        <pc:sldMkLst>
          <pc:docMk/>
          <pc:sldMk cId="1023163323" sldId="2579"/>
        </pc:sldMkLst>
        <pc:spChg chg="add mod">
          <ac:chgData name="Reia Sigrist (2219662)" userId="01afa0f4-0556-4151-9cc4-64f42e9016a8" providerId="ADAL" clId="{D5E09D95-38A5-4D46-947E-55C9F9823D5C}" dt="2025-01-03T17:57:27.566" v="2470" actId="403"/>
          <ac:spMkLst>
            <pc:docMk/>
            <pc:sldMk cId="1023163323" sldId="2579"/>
            <ac:spMk id="3" creationId="{AB1D1D32-8C04-40A2-4EF6-414528C5DD1D}"/>
          </ac:spMkLst>
        </pc:spChg>
        <pc:spChg chg="add mod">
          <ac:chgData name="Reia Sigrist (2219662)" userId="01afa0f4-0556-4151-9cc4-64f42e9016a8" providerId="ADAL" clId="{D5E09D95-38A5-4D46-947E-55C9F9823D5C}" dt="2025-01-03T18:14:45.246" v="2702" actId="20577"/>
          <ac:spMkLst>
            <pc:docMk/>
            <pc:sldMk cId="1023163323" sldId="2579"/>
            <ac:spMk id="5" creationId="{58535816-BEA4-C912-1695-482FFF8C171C}"/>
          </ac:spMkLst>
        </pc:spChg>
        <pc:spChg chg="mod">
          <ac:chgData name="Reia Sigrist (2219662)" userId="01afa0f4-0556-4151-9cc4-64f42e9016a8" providerId="ADAL" clId="{D5E09D95-38A5-4D46-947E-55C9F9823D5C}" dt="2025-01-03T18:06:26.812" v="2593" actId="5793"/>
          <ac:spMkLst>
            <pc:docMk/>
            <pc:sldMk cId="1023163323" sldId="2579"/>
            <ac:spMk id="7" creationId="{3C12334E-3008-633E-7F37-2402D603CF05}"/>
          </ac:spMkLst>
        </pc:spChg>
        <pc:spChg chg="add mod">
          <ac:chgData name="Reia Sigrist (2219662)" userId="01afa0f4-0556-4151-9cc4-64f42e9016a8" providerId="ADAL" clId="{D5E09D95-38A5-4D46-947E-55C9F9823D5C}" dt="2025-01-03T18:16:40.929" v="2726" actId="20577"/>
          <ac:spMkLst>
            <pc:docMk/>
            <pc:sldMk cId="1023163323" sldId="2579"/>
            <ac:spMk id="9" creationId="{5F492354-FE5F-53FB-AC68-B6582E613916}"/>
          </ac:spMkLst>
        </pc:spChg>
        <pc:spChg chg="add mod">
          <ac:chgData name="Reia Sigrist (2219662)" userId="01afa0f4-0556-4151-9cc4-64f42e9016a8" providerId="ADAL" clId="{D5E09D95-38A5-4D46-947E-55C9F9823D5C}" dt="2025-01-03T18:20:51.350" v="2800" actId="14100"/>
          <ac:spMkLst>
            <pc:docMk/>
            <pc:sldMk cId="1023163323" sldId="2579"/>
            <ac:spMk id="11" creationId="{998D415B-7369-F3B8-2A47-5D616B499ADF}"/>
          </ac:spMkLst>
        </pc:spChg>
        <pc:picChg chg="add mod">
          <ac:chgData name="Reia Sigrist (2219662)" userId="01afa0f4-0556-4151-9cc4-64f42e9016a8" providerId="ADAL" clId="{D5E09D95-38A5-4D46-947E-55C9F9823D5C}" dt="2025-01-03T17:52:35.253" v="2437"/>
          <ac:picMkLst>
            <pc:docMk/>
            <pc:sldMk cId="1023163323" sldId="2579"/>
            <ac:picMk id="12" creationId="{E938CAA8-54E5-55A8-AC9D-1850437CDEB8}"/>
          </ac:picMkLst>
        </pc:picChg>
        <pc:picChg chg="add mod">
          <ac:chgData name="Reia Sigrist (2219662)" userId="01afa0f4-0556-4151-9cc4-64f42e9016a8" providerId="ADAL" clId="{D5E09D95-38A5-4D46-947E-55C9F9823D5C}" dt="2025-01-03T17:57:47.086" v="2475" actId="1076"/>
          <ac:picMkLst>
            <pc:docMk/>
            <pc:sldMk cId="1023163323" sldId="2579"/>
            <ac:picMk id="13" creationId="{7C59D340-33C2-74F3-C004-F2C0AA9DBFF8}"/>
          </ac:picMkLst>
        </pc:picChg>
        <pc:picChg chg="add mod">
          <ac:chgData name="Reia Sigrist (2219662)" userId="01afa0f4-0556-4151-9cc4-64f42e9016a8" providerId="ADAL" clId="{D5E09D95-38A5-4D46-947E-55C9F9823D5C}" dt="2025-01-03T17:57:45.898" v="2474" actId="1076"/>
          <ac:picMkLst>
            <pc:docMk/>
            <pc:sldMk cId="1023163323" sldId="2579"/>
            <ac:picMk id="14" creationId="{E9D6CB37-2B5C-003F-5978-54C4A3CDE01D}"/>
          </ac:picMkLst>
        </pc:picChg>
        <pc:picChg chg="add mod">
          <ac:chgData name="Reia Sigrist (2219662)" userId="01afa0f4-0556-4151-9cc4-64f42e9016a8" providerId="ADAL" clId="{D5E09D95-38A5-4D46-947E-55C9F9823D5C}" dt="2025-01-03T17:57:44.242" v="2473" actId="1076"/>
          <ac:picMkLst>
            <pc:docMk/>
            <pc:sldMk cId="1023163323" sldId="2579"/>
            <ac:picMk id="15" creationId="{26DFFBBC-61FF-714A-F23F-C262A35FE2DF}"/>
          </ac:picMkLst>
        </pc:picChg>
      </pc:sldChg>
      <pc:sldChg chg="delSp modSp add del mod">
        <pc:chgData name="Reia Sigrist (2219662)" userId="01afa0f4-0556-4151-9cc4-64f42e9016a8" providerId="ADAL" clId="{D5E09D95-38A5-4D46-947E-55C9F9823D5C}" dt="2025-01-03T19:19:29.427" v="3126" actId="47"/>
        <pc:sldMkLst>
          <pc:docMk/>
          <pc:sldMk cId="2983571894" sldId="2580"/>
        </pc:sldMkLst>
      </pc:sldChg>
      <pc:sldChg chg="addSp delSp modSp new add del mod ord modClrScheme chgLayout modNotesTx">
        <pc:chgData name="Reia Sigrist (2219662)" userId="01afa0f4-0556-4151-9cc4-64f42e9016a8" providerId="ADAL" clId="{D5E09D95-38A5-4D46-947E-55C9F9823D5C}" dt="2025-01-08T14:26:31.492" v="4157" actId="47"/>
        <pc:sldMkLst>
          <pc:docMk/>
          <pc:sldMk cId="4032143583" sldId="2581"/>
        </pc:sldMkLst>
        <pc:picChg chg="add mod">
          <ac:chgData name="Reia Sigrist (2219662)" userId="01afa0f4-0556-4151-9cc4-64f42e9016a8" providerId="ADAL" clId="{D5E09D95-38A5-4D46-947E-55C9F9823D5C}" dt="2025-01-08T14:20:15.002" v="4045" actId="1076"/>
          <ac:picMkLst>
            <pc:docMk/>
            <pc:sldMk cId="4032143583" sldId="2581"/>
            <ac:picMk id="3074" creationId="{0863AE71-77B2-8306-9E0F-4CDB15C6F964}"/>
          </ac:picMkLst>
        </pc:picChg>
      </pc:sldChg>
      <pc:sldChg chg="addSp delSp modSp new del mod ord modClrScheme chgLayout">
        <pc:chgData name="Reia Sigrist (2219662)" userId="01afa0f4-0556-4151-9cc4-64f42e9016a8" providerId="ADAL" clId="{D5E09D95-38A5-4D46-947E-55C9F9823D5C}" dt="2025-01-03T18:38:49.748" v="2899" actId="47"/>
        <pc:sldMkLst>
          <pc:docMk/>
          <pc:sldMk cId="2367627933" sldId="2582"/>
        </pc:sldMkLst>
      </pc:sldChg>
      <pc:sldChg chg="addSp delSp modSp add del mod">
        <pc:chgData name="Reia Sigrist (2219662)" userId="01afa0f4-0556-4151-9cc4-64f42e9016a8" providerId="ADAL" clId="{D5E09D95-38A5-4D46-947E-55C9F9823D5C}" dt="2025-01-03T19:07:48.131" v="2989" actId="47"/>
        <pc:sldMkLst>
          <pc:docMk/>
          <pc:sldMk cId="2451415911" sldId="2582"/>
        </pc:sldMkLst>
      </pc:sldChg>
      <pc:sldChg chg="add del">
        <pc:chgData name="Reia Sigrist (2219662)" userId="01afa0f4-0556-4151-9cc4-64f42e9016a8" providerId="ADAL" clId="{D5E09D95-38A5-4D46-947E-55C9F9823D5C}" dt="2025-01-03T19:06:11.509" v="2974" actId="47"/>
        <pc:sldMkLst>
          <pc:docMk/>
          <pc:sldMk cId="1975734773" sldId="2583"/>
        </pc:sldMkLst>
      </pc:sldChg>
      <pc:sldChg chg="addSp delSp modSp add del mod">
        <pc:chgData name="Reia Sigrist (2219662)" userId="01afa0f4-0556-4151-9cc4-64f42e9016a8" providerId="ADAL" clId="{D5E09D95-38A5-4D46-947E-55C9F9823D5C}" dt="2025-01-08T14:26:32.695" v="4158" actId="47"/>
        <pc:sldMkLst>
          <pc:docMk/>
          <pc:sldMk cId="4023406534" sldId="2584"/>
        </pc:sldMkLst>
        <pc:picChg chg="add mod">
          <ac:chgData name="Reia Sigrist (2219662)" userId="01afa0f4-0556-4151-9cc4-64f42e9016a8" providerId="ADAL" clId="{D5E09D95-38A5-4D46-947E-55C9F9823D5C}" dt="2025-01-08T14:20:26.531" v="4049" actId="1076"/>
          <ac:picMkLst>
            <pc:docMk/>
            <pc:sldMk cId="4023406534" sldId="2584"/>
            <ac:picMk id="11266" creationId="{76C55C78-AA25-FFFC-FFFD-23E4CB38785B}"/>
          </ac:picMkLst>
        </pc:picChg>
      </pc:sldChg>
      <pc:sldChg chg="addSp delSp modSp add del mod">
        <pc:chgData name="Reia Sigrist (2219662)" userId="01afa0f4-0556-4151-9cc4-64f42e9016a8" providerId="ADAL" clId="{D5E09D95-38A5-4D46-947E-55C9F9823D5C}" dt="2025-01-08T14:26:33.726" v="4159" actId="47"/>
        <pc:sldMkLst>
          <pc:docMk/>
          <pc:sldMk cId="2479293031" sldId="2585"/>
        </pc:sldMkLst>
      </pc:sldChg>
      <pc:sldChg chg="addSp delSp modSp new add del mod ord modClrScheme chgLayout">
        <pc:chgData name="Reia Sigrist (2219662)" userId="01afa0f4-0556-4151-9cc4-64f42e9016a8" providerId="ADAL" clId="{D5E09D95-38A5-4D46-947E-55C9F9823D5C}" dt="2025-01-07T12:17:39.210" v="3946" actId="2696"/>
        <pc:sldMkLst>
          <pc:docMk/>
          <pc:sldMk cId="2790814870" sldId="2586"/>
        </pc:sldMkLst>
        <pc:spChg chg="add mod">
          <ac:chgData name="Reia Sigrist (2219662)" userId="01afa0f4-0556-4151-9cc4-64f42e9016a8" providerId="ADAL" clId="{D5E09D95-38A5-4D46-947E-55C9F9823D5C}" dt="2025-01-03T19:15:04.903" v="3093" actId="1076"/>
          <ac:spMkLst>
            <pc:docMk/>
            <pc:sldMk cId="2790814870" sldId="2586"/>
            <ac:spMk id="8" creationId="{D875AD92-CEB5-CDAA-2EF7-BFB0A2195F94}"/>
          </ac:spMkLst>
        </pc:spChg>
        <pc:picChg chg="add mod">
          <ac:chgData name="Reia Sigrist (2219662)" userId="01afa0f4-0556-4151-9cc4-64f42e9016a8" providerId="ADAL" clId="{D5E09D95-38A5-4D46-947E-55C9F9823D5C}" dt="2025-01-03T19:15:16.108" v="3096" actId="1076"/>
          <ac:picMkLst>
            <pc:docMk/>
            <pc:sldMk cId="2790814870" sldId="2586"/>
            <ac:picMk id="9" creationId="{0990965B-76E6-7E4A-9397-223CB89D2EB5}"/>
          </ac:picMkLst>
        </pc:picChg>
        <pc:picChg chg="add mod">
          <ac:chgData name="Reia Sigrist (2219662)" userId="01afa0f4-0556-4151-9cc4-64f42e9016a8" providerId="ADAL" clId="{D5E09D95-38A5-4D46-947E-55C9F9823D5C}" dt="2025-01-03T19:15:16.108" v="3096" actId="1076"/>
          <ac:picMkLst>
            <pc:docMk/>
            <pc:sldMk cId="2790814870" sldId="2586"/>
            <ac:picMk id="10" creationId="{A11E3AFA-6A2C-83BF-A332-C23B34E0255A}"/>
          </ac:picMkLst>
        </pc:picChg>
        <pc:picChg chg="add mod">
          <ac:chgData name="Reia Sigrist (2219662)" userId="01afa0f4-0556-4151-9cc4-64f42e9016a8" providerId="ADAL" clId="{D5E09D95-38A5-4D46-947E-55C9F9823D5C}" dt="2025-01-03T19:15:16.108" v="3096" actId="1076"/>
          <ac:picMkLst>
            <pc:docMk/>
            <pc:sldMk cId="2790814870" sldId="2586"/>
            <ac:picMk id="11" creationId="{26A72606-D3AE-04E2-B350-C873A006D03D}"/>
          </ac:picMkLst>
        </pc:picChg>
        <pc:picChg chg="add mod">
          <ac:chgData name="Reia Sigrist (2219662)" userId="01afa0f4-0556-4151-9cc4-64f42e9016a8" providerId="ADAL" clId="{D5E09D95-38A5-4D46-947E-55C9F9823D5C}" dt="2025-01-03T19:15:16.108" v="3096" actId="1076"/>
          <ac:picMkLst>
            <pc:docMk/>
            <pc:sldMk cId="2790814870" sldId="2586"/>
            <ac:picMk id="12" creationId="{D62525D9-AC3F-B9DD-56DC-A942F49D7E77}"/>
          </ac:picMkLst>
        </pc:picChg>
        <pc:picChg chg="add mod">
          <ac:chgData name="Reia Sigrist (2219662)" userId="01afa0f4-0556-4151-9cc4-64f42e9016a8" providerId="ADAL" clId="{D5E09D95-38A5-4D46-947E-55C9F9823D5C}" dt="2025-01-03T19:15:16.108" v="3096" actId="1076"/>
          <ac:picMkLst>
            <pc:docMk/>
            <pc:sldMk cId="2790814870" sldId="2586"/>
            <ac:picMk id="13" creationId="{259D8A2F-4222-C770-F116-CCA3AE6FCCFE}"/>
          </ac:picMkLst>
        </pc:picChg>
        <pc:picChg chg="add mod">
          <ac:chgData name="Reia Sigrist (2219662)" userId="01afa0f4-0556-4151-9cc4-64f42e9016a8" providerId="ADAL" clId="{D5E09D95-38A5-4D46-947E-55C9F9823D5C}" dt="2025-01-03T19:15:16.108" v="3096" actId="1076"/>
          <ac:picMkLst>
            <pc:docMk/>
            <pc:sldMk cId="2790814870" sldId="2586"/>
            <ac:picMk id="14" creationId="{3C1007FC-5493-97C5-AA4D-0E744E03ECB2}"/>
          </ac:picMkLst>
        </pc:picChg>
      </pc:sldChg>
      <pc:sldChg chg="addSp delSp modSp add del mod chgLayout">
        <pc:chgData name="Reia Sigrist (2219662)" userId="01afa0f4-0556-4151-9cc4-64f42e9016a8" providerId="ADAL" clId="{D5E09D95-38A5-4D46-947E-55C9F9823D5C}" dt="2025-01-08T14:26:36.193" v="4160" actId="47"/>
        <pc:sldMkLst>
          <pc:docMk/>
          <pc:sldMk cId="3367364709" sldId="2587"/>
        </pc:sldMkLst>
      </pc:sldChg>
      <pc:sldChg chg="new del">
        <pc:chgData name="Reia Sigrist (2219662)" userId="01afa0f4-0556-4151-9cc4-64f42e9016a8" providerId="ADAL" clId="{D5E09D95-38A5-4D46-947E-55C9F9823D5C}" dt="2025-01-03T19:18:47.716" v="3125" actId="47"/>
        <pc:sldMkLst>
          <pc:docMk/>
          <pc:sldMk cId="990003654" sldId="2588"/>
        </pc:sldMkLst>
      </pc:sldChg>
      <pc:sldChg chg="addSp delSp modSp add del mod">
        <pc:chgData name="Reia Sigrist (2219662)" userId="01afa0f4-0556-4151-9cc4-64f42e9016a8" providerId="ADAL" clId="{D5E09D95-38A5-4D46-947E-55C9F9823D5C}" dt="2025-01-08T14:28:38.216" v="4235" actId="47"/>
        <pc:sldMkLst>
          <pc:docMk/>
          <pc:sldMk cId="2682120428" sldId="2588"/>
        </pc:sldMkLst>
        <pc:picChg chg="add mod">
          <ac:chgData name="Reia Sigrist (2219662)" userId="01afa0f4-0556-4151-9cc4-64f42e9016a8" providerId="ADAL" clId="{D5E09D95-38A5-4D46-947E-55C9F9823D5C}" dt="2025-01-08T14:26:37.443" v="4161" actId="1076"/>
          <ac:picMkLst>
            <pc:docMk/>
            <pc:sldMk cId="2682120428" sldId="2588"/>
            <ac:picMk id="4" creationId="{610B7D0E-9214-CEFB-E18E-EBF80EA647BF}"/>
          </ac:picMkLst>
        </pc:picChg>
      </pc:sldChg>
      <pc:sldChg chg="addSp delSp modSp add del mod">
        <pc:chgData name="Reia Sigrist (2219662)" userId="01afa0f4-0556-4151-9cc4-64f42e9016a8" providerId="ADAL" clId="{D5E09D95-38A5-4D46-947E-55C9F9823D5C}" dt="2025-01-08T14:29:10.508" v="4246" actId="47"/>
        <pc:sldMkLst>
          <pc:docMk/>
          <pc:sldMk cId="2256715285" sldId="2589"/>
        </pc:sldMkLst>
      </pc:sldChg>
      <pc:sldChg chg="addSp delSp modSp add del mod modNotesTx">
        <pc:chgData name="Reia Sigrist (2219662)" userId="01afa0f4-0556-4151-9cc4-64f42e9016a8" providerId="ADAL" clId="{D5E09D95-38A5-4D46-947E-55C9F9823D5C}" dt="2025-01-08T14:13:12.468" v="3975" actId="20577"/>
        <pc:sldMkLst>
          <pc:docMk/>
          <pc:sldMk cId="1548041286" sldId="2590"/>
        </pc:sldMkLst>
        <pc:spChg chg="mod">
          <ac:chgData name="Reia Sigrist (2219662)" userId="01afa0f4-0556-4151-9cc4-64f42e9016a8" providerId="ADAL" clId="{D5E09D95-38A5-4D46-947E-55C9F9823D5C}" dt="2025-01-04T16:13:29.456" v="3513" actId="1076"/>
          <ac:spMkLst>
            <pc:docMk/>
            <pc:sldMk cId="1548041286" sldId="2590"/>
            <ac:spMk id="2" creationId="{A07EFD1F-C256-2FB5-2FD1-77AE9B164530}"/>
          </ac:spMkLst>
        </pc:spChg>
        <pc:spChg chg="add mod">
          <ac:chgData name="Reia Sigrist (2219662)" userId="01afa0f4-0556-4151-9cc4-64f42e9016a8" providerId="ADAL" clId="{D5E09D95-38A5-4D46-947E-55C9F9823D5C}" dt="2025-01-04T16:29:55.216" v="3754" actId="1076"/>
          <ac:spMkLst>
            <pc:docMk/>
            <pc:sldMk cId="1548041286" sldId="2590"/>
            <ac:spMk id="3" creationId="{89E80B19-B20E-DB01-EB85-FDB6B6B088DF}"/>
          </ac:spMkLst>
        </pc:spChg>
        <pc:spChg chg="add mod">
          <ac:chgData name="Reia Sigrist (2219662)" userId="01afa0f4-0556-4151-9cc4-64f42e9016a8" providerId="ADAL" clId="{D5E09D95-38A5-4D46-947E-55C9F9823D5C}" dt="2025-01-04T16:25:29.295" v="3724" actId="20577"/>
          <ac:spMkLst>
            <pc:docMk/>
            <pc:sldMk cId="1548041286" sldId="2590"/>
            <ac:spMk id="5" creationId="{356760A9-D767-7E1B-50CD-AF9608305B5D}"/>
          </ac:spMkLst>
        </pc:spChg>
        <pc:spChg chg="add mod">
          <ac:chgData name="Reia Sigrist (2219662)" userId="01afa0f4-0556-4151-9cc4-64f42e9016a8" providerId="ADAL" clId="{D5E09D95-38A5-4D46-947E-55C9F9823D5C}" dt="2025-01-04T16:23:38.682" v="3714" actId="1076"/>
          <ac:spMkLst>
            <pc:docMk/>
            <pc:sldMk cId="1548041286" sldId="2590"/>
            <ac:spMk id="8" creationId="{EC221E9E-C122-D8BF-0374-C8CAA436A69C}"/>
          </ac:spMkLst>
        </pc:spChg>
        <pc:spChg chg="add mod">
          <ac:chgData name="Reia Sigrist (2219662)" userId="01afa0f4-0556-4151-9cc4-64f42e9016a8" providerId="ADAL" clId="{D5E09D95-38A5-4D46-947E-55C9F9823D5C}" dt="2025-01-04T16:30:01.700" v="3757" actId="1076"/>
          <ac:spMkLst>
            <pc:docMk/>
            <pc:sldMk cId="1548041286" sldId="2590"/>
            <ac:spMk id="11" creationId="{1299D01D-56E1-A5DF-953C-29E763A7E59A}"/>
          </ac:spMkLst>
        </pc:spChg>
        <pc:spChg chg="mod">
          <ac:chgData name="Reia Sigrist (2219662)" userId="01afa0f4-0556-4151-9cc4-64f42e9016a8" providerId="ADAL" clId="{D5E09D95-38A5-4D46-947E-55C9F9823D5C}" dt="2025-01-04T16:33:55.666" v="3780" actId="1076"/>
          <ac:spMkLst>
            <pc:docMk/>
            <pc:sldMk cId="1548041286" sldId="2590"/>
            <ac:spMk id="17" creationId="{A6C69493-F886-1461-6186-8480FA867DE2}"/>
          </ac:spMkLst>
        </pc:spChg>
        <pc:spChg chg="mod">
          <ac:chgData name="Reia Sigrist (2219662)" userId="01afa0f4-0556-4151-9cc4-64f42e9016a8" providerId="ADAL" clId="{D5E09D95-38A5-4D46-947E-55C9F9823D5C}" dt="2025-01-04T16:23:25.354" v="3710" actId="20577"/>
          <ac:spMkLst>
            <pc:docMk/>
            <pc:sldMk cId="1548041286" sldId="2590"/>
            <ac:spMk id="18" creationId="{3AB32B84-AEC5-6E3D-D8BC-151DB08A9ED5}"/>
          </ac:spMkLst>
        </pc:spChg>
        <pc:spChg chg="mod">
          <ac:chgData name="Reia Sigrist (2219662)" userId="01afa0f4-0556-4151-9cc4-64f42e9016a8" providerId="ADAL" clId="{D5E09D95-38A5-4D46-947E-55C9F9823D5C}" dt="2025-01-04T16:22:03.180" v="3690" actId="21"/>
          <ac:spMkLst>
            <pc:docMk/>
            <pc:sldMk cId="1548041286" sldId="2590"/>
            <ac:spMk id="19" creationId="{88704B2F-ADE2-0E68-3F55-B46DF7D55767}"/>
          </ac:spMkLst>
        </pc:spChg>
        <pc:spChg chg="mod">
          <ac:chgData name="Reia Sigrist (2219662)" userId="01afa0f4-0556-4151-9cc4-64f42e9016a8" providerId="ADAL" clId="{D5E09D95-38A5-4D46-947E-55C9F9823D5C}" dt="2025-01-04T16:29:58.169" v="3756" actId="1076"/>
          <ac:spMkLst>
            <pc:docMk/>
            <pc:sldMk cId="1548041286" sldId="2590"/>
            <ac:spMk id="20" creationId="{C460155D-6D9B-0102-E385-FEF2AB7B8DBF}"/>
          </ac:spMkLst>
        </pc:spChg>
        <pc:spChg chg="mod">
          <ac:chgData name="Reia Sigrist (2219662)" userId="01afa0f4-0556-4151-9cc4-64f42e9016a8" providerId="ADAL" clId="{D5E09D95-38A5-4D46-947E-55C9F9823D5C}" dt="2025-01-04T16:30:16.482" v="3764" actId="20577"/>
          <ac:spMkLst>
            <pc:docMk/>
            <pc:sldMk cId="1548041286" sldId="2590"/>
            <ac:spMk id="21" creationId="{4823A51D-FF95-3C26-151D-C9A63312EF1B}"/>
          </ac:spMkLst>
        </pc:spChg>
        <pc:spChg chg="add del mod">
          <ac:chgData name="Reia Sigrist (2219662)" userId="01afa0f4-0556-4151-9cc4-64f42e9016a8" providerId="ADAL" clId="{D5E09D95-38A5-4D46-947E-55C9F9823D5C}" dt="2025-01-04T16:21:14.698" v="3683" actId="1076"/>
          <ac:spMkLst>
            <pc:docMk/>
            <pc:sldMk cId="1548041286" sldId="2590"/>
            <ac:spMk id="22" creationId="{5F0A91DB-0F1D-96F7-C0DA-3E76371FA956}"/>
          </ac:spMkLst>
        </pc:spChg>
        <pc:spChg chg="mod">
          <ac:chgData name="Reia Sigrist (2219662)" userId="01afa0f4-0556-4151-9cc4-64f42e9016a8" providerId="ADAL" clId="{D5E09D95-38A5-4D46-947E-55C9F9823D5C}" dt="2025-01-04T16:33:54.822" v="3778" actId="1076"/>
          <ac:spMkLst>
            <pc:docMk/>
            <pc:sldMk cId="1548041286" sldId="2590"/>
            <ac:spMk id="24" creationId="{5BED2F9D-67C5-3322-0FE8-B034954DCBC3}"/>
          </ac:spMkLst>
        </pc:spChg>
        <pc:spChg chg="mod">
          <ac:chgData name="Reia Sigrist (2219662)" userId="01afa0f4-0556-4151-9cc4-64f42e9016a8" providerId="ADAL" clId="{D5E09D95-38A5-4D46-947E-55C9F9823D5C}" dt="2025-01-04T16:20:03.886" v="3624" actId="1076"/>
          <ac:spMkLst>
            <pc:docMk/>
            <pc:sldMk cId="1548041286" sldId="2590"/>
            <ac:spMk id="27" creationId="{FC907905-1A90-625D-748D-7F5AA5C2670C}"/>
          </ac:spMkLst>
        </pc:spChg>
        <pc:spChg chg="mod">
          <ac:chgData name="Reia Sigrist (2219662)" userId="01afa0f4-0556-4151-9cc4-64f42e9016a8" providerId="ADAL" clId="{D5E09D95-38A5-4D46-947E-55C9F9823D5C}" dt="2025-01-04T16:29:56.544" v="3755" actId="1076"/>
          <ac:spMkLst>
            <pc:docMk/>
            <pc:sldMk cId="1548041286" sldId="2590"/>
            <ac:spMk id="28" creationId="{204F98F0-DAA8-2097-78C5-8C4628804257}"/>
          </ac:spMkLst>
        </pc:spChg>
        <pc:spChg chg="mod">
          <ac:chgData name="Reia Sigrist (2219662)" userId="01afa0f4-0556-4151-9cc4-64f42e9016a8" providerId="ADAL" clId="{D5E09D95-38A5-4D46-947E-55C9F9823D5C}" dt="2025-01-04T16:33:54.447" v="3777" actId="1076"/>
          <ac:spMkLst>
            <pc:docMk/>
            <pc:sldMk cId="1548041286" sldId="2590"/>
            <ac:spMk id="30" creationId="{F9C1EFB3-17EB-E5D9-F1D8-DF0BEF47B48F}"/>
          </ac:spMkLst>
        </pc:spChg>
        <pc:spChg chg="mod">
          <ac:chgData name="Reia Sigrist (2219662)" userId="01afa0f4-0556-4151-9cc4-64f42e9016a8" providerId="ADAL" clId="{D5E09D95-38A5-4D46-947E-55C9F9823D5C}" dt="2025-01-04T16:20:16.998" v="3627" actId="1076"/>
          <ac:spMkLst>
            <pc:docMk/>
            <pc:sldMk cId="1548041286" sldId="2590"/>
            <ac:spMk id="31" creationId="{56AE40BE-9110-9C51-809B-C72C8477C6A8}"/>
          </ac:spMkLst>
        </pc:spChg>
        <pc:picChg chg="add mod">
          <ac:chgData name="Reia Sigrist (2219662)" userId="01afa0f4-0556-4151-9cc4-64f42e9016a8" providerId="ADAL" clId="{D5E09D95-38A5-4D46-947E-55C9F9823D5C}" dt="2025-01-04T16:32:54.055" v="3768" actId="1076"/>
          <ac:picMkLst>
            <pc:docMk/>
            <pc:sldMk cId="1548041286" sldId="2590"/>
            <ac:picMk id="13" creationId="{B1B468A6-9E0C-4A29-9BA4-C9C9F080F809}"/>
          </ac:picMkLst>
        </pc:picChg>
        <pc:picChg chg="mod">
          <ac:chgData name="Reia Sigrist (2219662)" userId="01afa0f4-0556-4151-9cc4-64f42e9016a8" providerId="ADAL" clId="{D5E09D95-38A5-4D46-947E-55C9F9823D5C}" dt="2025-01-04T16:15:35.019" v="3546" actId="1076"/>
          <ac:picMkLst>
            <pc:docMk/>
            <pc:sldMk cId="1548041286" sldId="2590"/>
            <ac:picMk id="16" creationId="{7C5E1479-04BA-AADF-F13E-6AE2CCF06D38}"/>
          </ac:picMkLst>
        </pc:picChg>
        <pc:picChg chg="mod">
          <ac:chgData name="Reia Sigrist (2219662)" userId="01afa0f4-0556-4151-9cc4-64f42e9016a8" providerId="ADAL" clId="{D5E09D95-38A5-4D46-947E-55C9F9823D5C}" dt="2025-01-04T16:29:52.591" v="3753" actId="1076"/>
          <ac:picMkLst>
            <pc:docMk/>
            <pc:sldMk cId="1548041286" sldId="2590"/>
            <ac:picMk id="4098" creationId="{59AB9FC1-8405-D6CA-64F8-3137F62D03E8}"/>
          </ac:picMkLst>
        </pc:picChg>
        <pc:picChg chg="add mod">
          <ac:chgData name="Reia Sigrist (2219662)" userId="01afa0f4-0556-4151-9cc4-64f42e9016a8" providerId="ADAL" clId="{D5E09D95-38A5-4D46-947E-55C9F9823D5C}" dt="2025-01-04T16:33:56.338" v="3781" actId="1076"/>
          <ac:picMkLst>
            <pc:docMk/>
            <pc:sldMk cId="1548041286" sldId="2590"/>
            <ac:picMk id="5122" creationId="{2156F5D4-C20B-F016-0E0A-3862FBB3B10F}"/>
          </ac:picMkLst>
        </pc:picChg>
      </pc:sldChg>
      <pc:sldChg chg="addSp delSp modSp new mod">
        <pc:chgData name="Reia Sigrist (2219662)" userId="01afa0f4-0556-4151-9cc4-64f42e9016a8" providerId="ADAL" clId="{D5E09D95-38A5-4D46-947E-55C9F9823D5C}" dt="2025-01-08T14:29:52.934" v="4251" actId="1076"/>
        <pc:sldMkLst>
          <pc:docMk/>
          <pc:sldMk cId="1153235522" sldId="2591"/>
        </pc:sldMkLst>
        <pc:spChg chg="del">
          <ac:chgData name="Reia Sigrist (2219662)" userId="01afa0f4-0556-4151-9cc4-64f42e9016a8" providerId="ADAL" clId="{D5E09D95-38A5-4D46-947E-55C9F9823D5C}" dt="2025-01-08T14:14:49.525" v="3977"/>
          <ac:spMkLst>
            <pc:docMk/>
            <pc:sldMk cId="1153235522" sldId="2591"/>
            <ac:spMk id="2" creationId="{CBC45E72-8B07-2006-C9AE-9BD06996FBBA}"/>
          </ac:spMkLst>
        </pc:spChg>
        <pc:spChg chg="add mod">
          <ac:chgData name="Reia Sigrist (2219662)" userId="01afa0f4-0556-4151-9cc4-64f42e9016a8" providerId="ADAL" clId="{D5E09D95-38A5-4D46-947E-55C9F9823D5C}" dt="2025-01-08T14:14:56.777" v="3979" actId="14100"/>
          <ac:spMkLst>
            <pc:docMk/>
            <pc:sldMk cId="1153235522" sldId="2591"/>
            <ac:spMk id="3" creationId="{5F2E0F3E-78EC-B021-1CDD-9428B9438652}"/>
          </ac:spMkLst>
        </pc:spChg>
        <pc:spChg chg="add del">
          <ac:chgData name="Reia Sigrist (2219662)" userId="01afa0f4-0556-4151-9cc4-64f42e9016a8" providerId="ADAL" clId="{D5E09D95-38A5-4D46-947E-55C9F9823D5C}" dt="2025-01-08T14:15:24.836" v="3984" actId="22"/>
          <ac:spMkLst>
            <pc:docMk/>
            <pc:sldMk cId="1153235522" sldId="2591"/>
            <ac:spMk id="6" creationId="{EBDFC175-0AE1-5946-D98B-CF8D811CFF72}"/>
          </ac:spMkLst>
        </pc:spChg>
        <pc:spChg chg="add mod">
          <ac:chgData name="Reia Sigrist (2219662)" userId="01afa0f4-0556-4151-9cc4-64f42e9016a8" providerId="ADAL" clId="{D5E09D95-38A5-4D46-947E-55C9F9823D5C}" dt="2025-01-08T14:29:51.059" v="4250" actId="1076"/>
          <ac:spMkLst>
            <pc:docMk/>
            <pc:sldMk cId="1153235522" sldId="2591"/>
            <ac:spMk id="8" creationId="{3270BBBF-4001-7767-FA71-A2886ECB9F6B}"/>
          </ac:spMkLst>
        </pc:spChg>
        <pc:spChg chg="add del mod">
          <ac:chgData name="Reia Sigrist (2219662)" userId="01afa0f4-0556-4151-9cc4-64f42e9016a8" providerId="ADAL" clId="{D5E09D95-38A5-4D46-947E-55C9F9823D5C}" dt="2025-01-08T14:16:36.633" v="4006" actId="478"/>
          <ac:spMkLst>
            <pc:docMk/>
            <pc:sldMk cId="1153235522" sldId="2591"/>
            <ac:spMk id="10" creationId="{9378DA31-56E4-E764-8434-7B8BDFD4F644}"/>
          </ac:spMkLst>
        </pc:spChg>
        <pc:spChg chg="add mod">
          <ac:chgData name="Reia Sigrist (2219662)" userId="01afa0f4-0556-4151-9cc4-64f42e9016a8" providerId="ADAL" clId="{D5E09D95-38A5-4D46-947E-55C9F9823D5C}" dt="2025-01-08T14:29:46.636" v="4249" actId="1076"/>
          <ac:spMkLst>
            <pc:docMk/>
            <pc:sldMk cId="1153235522" sldId="2591"/>
            <ac:spMk id="11" creationId="{A8961CFE-FC03-3D73-B38F-B088B7DA8AD8}"/>
          </ac:spMkLst>
        </pc:spChg>
        <pc:spChg chg="add mod">
          <ac:chgData name="Reia Sigrist (2219662)" userId="01afa0f4-0556-4151-9cc4-64f42e9016a8" providerId="ADAL" clId="{D5E09D95-38A5-4D46-947E-55C9F9823D5C}" dt="2025-01-08T14:25:29.817" v="4153" actId="20577"/>
          <ac:spMkLst>
            <pc:docMk/>
            <pc:sldMk cId="1153235522" sldId="2591"/>
            <ac:spMk id="12" creationId="{73D86963-FD83-C0FC-5EC4-CA6705AF216E}"/>
          </ac:spMkLst>
        </pc:spChg>
        <pc:spChg chg="add mod">
          <ac:chgData name="Reia Sigrist (2219662)" userId="01afa0f4-0556-4151-9cc4-64f42e9016a8" providerId="ADAL" clId="{D5E09D95-38A5-4D46-947E-55C9F9823D5C}" dt="2025-01-08T14:26:14.662" v="4156" actId="20577"/>
          <ac:spMkLst>
            <pc:docMk/>
            <pc:sldMk cId="1153235522" sldId="2591"/>
            <ac:spMk id="13" creationId="{45B63E13-63D9-8393-1868-F87BDDDD461C}"/>
          </ac:spMkLst>
        </pc:spChg>
        <pc:picChg chg="add mod">
          <ac:chgData name="Reia Sigrist (2219662)" userId="01afa0f4-0556-4151-9cc4-64f42e9016a8" providerId="ADAL" clId="{D5E09D95-38A5-4D46-947E-55C9F9823D5C}" dt="2025-01-08T14:19:08.839" v="4021" actId="1076"/>
          <ac:picMkLst>
            <pc:docMk/>
            <pc:sldMk cId="1153235522" sldId="2591"/>
            <ac:picMk id="4" creationId="{BDB250B9-6924-E2FB-019F-534037D58D6E}"/>
          </ac:picMkLst>
        </pc:picChg>
        <pc:picChg chg="add mod">
          <ac:chgData name="Reia Sigrist (2219662)" userId="01afa0f4-0556-4151-9cc4-64f42e9016a8" providerId="ADAL" clId="{D5E09D95-38A5-4D46-947E-55C9F9823D5C}" dt="2025-01-08T14:29:38.661" v="4247" actId="1076"/>
          <ac:picMkLst>
            <pc:docMk/>
            <pc:sldMk cId="1153235522" sldId="2591"/>
            <ac:picMk id="9" creationId="{CF383D6F-6AA6-87D8-F711-836CC711B4B3}"/>
          </ac:picMkLst>
        </pc:picChg>
        <pc:picChg chg="add mod">
          <ac:chgData name="Reia Sigrist (2219662)" userId="01afa0f4-0556-4151-9cc4-64f42e9016a8" providerId="ADAL" clId="{D5E09D95-38A5-4D46-947E-55C9F9823D5C}" dt="2025-01-08T14:20:01.411" v="4039" actId="1076"/>
          <ac:picMkLst>
            <pc:docMk/>
            <pc:sldMk cId="1153235522" sldId="2591"/>
            <ac:picMk id="14" creationId="{38AF8677-6CC7-A2AD-844D-B34801031E37}"/>
          </ac:picMkLst>
        </pc:picChg>
        <pc:picChg chg="add mod">
          <ac:chgData name="Reia Sigrist (2219662)" userId="01afa0f4-0556-4151-9cc4-64f42e9016a8" providerId="ADAL" clId="{D5E09D95-38A5-4D46-947E-55C9F9823D5C}" dt="2025-01-08T14:29:43.137" v="4248" actId="1076"/>
          <ac:picMkLst>
            <pc:docMk/>
            <pc:sldMk cId="1153235522" sldId="2591"/>
            <ac:picMk id="15" creationId="{AF630C8D-691A-F41D-2ACC-1D5945F8202A}"/>
          </ac:picMkLst>
        </pc:picChg>
        <pc:picChg chg="add mod">
          <ac:chgData name="Reia Sigrist (2219662)" userId="01afa0f4-0556-4151-9cc4-64f42e9016a8" providerId="ADAL" clId="{D5E09D95-38A5-4D46-947E-55C9F9823D5C}" dt="2025-01-08T14:29:52.934" v="4251" actId="1076"/>
          <ac:picMkLst>
            <pc:docMk/>
            <pc:sldMk cId="1153235522" sldId="2591"/>
            <ac:picMk id="16" creationId="{CFB0EDB2-44F5-AC2F-B6E4-CF31F8E15324}"/>
          </ac:picMkLst>
        </pc:picChg>
        <pc:picChg chg="add del mod">
          <ac:chgData name="Reia Sigrist (2219662)" userId="01afa0f4-0556-4151-9cc4-64f42e9016a8" providerId="ADAL" clId="{D5E09D95-38A5-4D46-947E-55C9F9823D5C}" dt="2025-01-08T14:23:06.233" v="4084" actId="478"/>
          <ac:picMkLst>
            <pc:docMk/>
            <pc:sldMk cId="1153235522" sldId="2591"/>
            <ac:picMk id="17" creationId="{C466ECB6-CB3C-1841-EB3C-A91C9F5A7F78}"/>
          </ac:picMkLst>
        </pc:picChg>
        <pc:picChg chg="add mod">
          <ac:chgData name="Reia Sigrist (2219662)" userId="01afa0f4-0556-4151-9cc4-64f42e9016a8" providerId="ADAL" clId="{D5E09D95-38A5-4D46-947E-55C9F9823D5C}" dt="2025-01-08T14:23:27.777" v="4088" actId="1076"/>
          <ac:picMkLst>
            <pc:docMk/>
            <pc:sldMk cId="1153235522" sldId="2591"/>
            <ac:picMk id="18" creationId="{71A02A0E-4C70-EFEE-B47D-DD1A089E83A1}"/>
          </ac:picMkLst>
        </pc:picChg>
        <pc:picChg chg="add mod">
          <ac:chgData name="Reia Sigrist (2219662)" userId="01afa0f4-0556-4151-9cc4-64f42e9016a8" providerId="ADAL" clId="{D5E09D95-38A5-4D46-947E-55C9F9823D5C}" dt="2025-01-08T14:24:17.558" v="4140" actId="1076"/>
          <ac:picMkLst>
            <pc:docMk/>
            <pc:sldMk cId="1153235522" sldId="2591"/>
            <ac:picMk id="19" creationId="{254815BF-C695-1C16-2EE0-10371507527E}"/>
          </ac:picMkLst>
        </pc:picChg>
      </pc:sldChg>
      <pc:sldChg chg="addSp delSp modSp add mod">
        <pc:chgData name="Reia Sigrist (2219662)" userId="01afa0f4-0556-4151-9cc4-64f42e9016a8" providerId="ADAL" clId="{D5E09D95-38A5-4D46-947E-55C9F9823D5C}" dt="2025-01-08T14:29:02.581" v="4245" actId="1076"/>
        <pc:sldMkLst>
          <pc:docMk/>
          <pc:sldMk cId="1474063585" sldId="2592"/>
        </pc:sldMkLst>
        <pc:spChg chg="mod">
          <ac:chgData name="Reia Sigrist (2219662)" userId="01afa0f4-0556-4151-9cc4-64f42e9016a8" providerId="ADAL" clId="{D5E09D95-38A5-4D46-947E-55C9F9823D5C}" dt="2025-01-08T14:22:03.807" v="4066" actId="14100"/>
          <ac:spMkLst>
            <pc:docMk/>
            <pc:sldMk cId="1474063585" sldId="2592"/>
            <ac:spMk id="3" creationId="{FB63517C-8059-F55F-406B-495418033242}"/>
          </ac:spMkLst>
        </pc:spChg>
        <pc:spChg chg="mod">
          <ac:chgData name="Reia Sigrist (2219662)" userId="01afa0f4-0556-4151-9cc4-64f42e9016a8" providerId="ADAL" clId="{D5E09D95-38A5-4D46-947E-55C9F9823D5C}" dt="2025-01-08T14:27:18.402" v="4208" actId="20577"/>
          <ac:spMkLst>
            <pc:docMk/>
            <pc:sldMk cId="1474063585" sldId="2592"/>
            <ac:spMk id="8" creationId="{B3AB8589-573D-249F-A255-5CFDA8DCB00D}"/>
          </ac:spMkLst>
        </pc:spChg>
        <pc:spChg chg="del">
          <ac:chgData name="Reia Sigrist (2219662)" userId="01afa0f4-0556-4151-9cc4-64f42e9016a8" providerId="ADAL" clId="{D5E09D95-38A5-4D46-947E-55C9F9823D5C}" dt="2025-01-08T14:22:15.384" v="4073" actId="478"/>
          <ac:spMkLst>
            <pc:docMk/>
            <pc:sldMk cId="1474063585" sldId="2592"/>
            <ac:spMk id="11" creationId="{C94FD190-53F6-BD60-898B-6BD80B26E275}"/>
          </ac:spMkLst>
        </pc:spChg>
        <pc:spChg chg="mod">
          <ac:chgData name="Reia Sigrist (2219662)" userId="01afa0f4-0556-4151-9cc4-64f42e9016a8" providerId="ADAL" clId="{D5E09D95-38A5-4D46-947E-55C9F9823D5C}" dt="2025-01-08T14:27:43.363" v="4226" actId="20577"/>
          <ac:spMkLst>
            <pc:docMk/>
            <pc:sldMk cId="1474063585" sldId="2592"/>
            <ac:spMk id="12" creationId="{54D05E9C-B55A-EE1F-892C-2687027A2DE0}"/>
          </ac:spMkLst>
        </pc:spChg>
        <pc:spChg chg="del">
          <ac:chgData name="Reia Sigrist (2219662)" userId="01afa0f4-0556-4151-9cc4-64f42e9016a8" providerId="ADAL" clId="{D5E09D95-38A5-4D46-947E-55C9F9823D5C}" dt="2025-01-08T14:22:16.603" v="4074" actId="478"/>
          <ac:spMkLst>
            <pc:docMk/>
            <pc:sldMk cId="1474063585" sldId="2592"/>
            <ac:spMk id="13" creationId="{FA32F80F-FECF-41BE-418B-82B23844A0AF}"/>
          </ac:spMkLst>
        </pc:spChg>
        <pc:picChg chg="add mod">
          <ac:chgData name="Reia Sigrist (2219662)" userId="01afa0f4-0556-4151-9cc4-64f42e9016a8" providerId="ADAL" clId="{D5E09D95-38A5-4D46-947E-55C9F9823D5C}" dt="2025-01-08T14:26:53.130" v="4171" actId="1076"/>
          <ac:picMkLst>
            <pc:docMk/>
            <pc:sldMk cId="1474063585" sldId="2592"/>
            <ac:picMk id="2" creationId="{42CA6F85-8901-DDAA-4E2F-2D65612FAB39}"/>
          </ac:picMkLst>
        </pc:picChg>
        <pc:picChg chg="del">
          <ac:chgData name="Reia Sigrist (2219662)" userId="01afa0f4-0556-4151-9cc4-64f42e9016a8" providerId="ADAL" clId="{D5E09D95-38A5-4D46-947E-55C9F9823D5C}" dt="2025-01-08T14:26:46.037" v="4164" actId="478"/>
          <ac:picMkLst>
            <pc:docMk/>
            <pc:sldMk cId="1474063585" sldId="2592"/>
            <ac:picMk id="4" creationId="{BD4D4491-E811-AD96-3EE5-C5A06E9A2878}"/>
          </ac:picMkLst>
        </pc:picChg>
        <pc:picChg chg="add mod">
          <ac:chgData name="Reia Sigrist (2219662)" userId="01afa0f4-0556-4151-9cc4-64f42e9016a8" providerId="ADAL" clId="{D5E09D95-38A5-4D46-947E-55C9F9823D5C}" dt="2025-01-08T14:27:54.144" v="4230" actId="1076"/>
          <ac:picMkLst>
            <pc:docMk/>
            <pc:sldMk cId="1474063585" sldId="2592"/>
            <ac:picMk id="5" creationId="{9EFAB053-D3EE-293A-B859-3D280E9E1431}"/>
          </ac:picMkLst>
        </pc:picChg>
        <pc:picChg chg="add mod">
          <ac:chgData name="Reia Sigrist (2219662)" userId="01afa0f4-0556-4151-9cc4-64f42e9016a8" providerId="ADAL" clId="{D5E09D95-38A5-4D46-947E-55C9F9823D5C}" dt="2025-01-08T14:28:57.910" v="4242" actId="1076"/>
          <ac:picMkLst>
            <pc:docMk/>
            <pc:sldMk cId="1474063585" sldId="2592"/>
            <ac:picMk id="6" creationId="{D1BE5D5C-8377-C9B3-6E4D-EE54D80CD461}"/>
          </ac:picMkLst>
        </pc:picChg>
        <pc:picChg chg="add mod">
          <ac:chgData name="Reia Sigrist (2219662)" userId="01afa0f4-0556-4151-9cc4-64f42e9016a8" providerId="ADAL" clId="{D5E09D95-38A5-4D46-947E-55C9F9823D5C}" dt="2025-01-08T14:29:02.581" v="4245" actId="1076"/>
          <ac:picMkLst>
            <pc:docMk/>
            <pc:sldMk cId="1474063585" sldId="2592"/>
            <ac:picMk id="7" creationId="{D2E7A188-F567-365F-2D07-4C58F0C632DF}"/>
          </ac:picMkLst>
        </pc:picChg>
        <pc:picChg chg="del">
          <ac:chgData name="Reia Sigrist (2219662)" userId="01afa0f4-0556-4151-9cc4-64f42e9016a8" providerId="ADAL" clId="{D5E09D95-38A5-4D46-947E-55C9F9823D5C}" dt="2025-01-08T14:22:10.028" v="4067" actId="478"/>
          <ac:picMkLst>
            <pc:docMk/>
            <pc:sldMk cId="1474063585" sldId="2592"/>
            <ac:picMk id="9" creationId="{1149F130-2D33-353C-1ED9-972AA4A889A4}"/>
          </ac:picMkLst>
        </pc:picChg>
        <pc:picChg chg="del">
          <ac:chgData name="Reia Sigrist (2219662)" userId="01afa0f4-0556-4151-9cc4-64f42e9016a8" providerId="ADAL" clId="{D5E09D95-38A5-4D46-947E-55C9F9823D5C}" dt="2025-01-08T14:22:11.044" v="4069" actId="478"/>
          <ac:picMkLst>
            <pc:docMk/>
            <pc:sldMk cId="1474063585" sldId="2592"/>
            <ac:picMk id="14" creationId="{4A19D733-F973-3D2C-FD4F-3E2E6CA93F5D}"/>
          </ac:picMkLst>
        </pc:picChg>
        <pc:picChg chg="del">
          <ac:chgData name="Reia Sigrist (2219662)" userId="01afa0f4-0556-4151-9cc4-64f42e9016a8" providerId="ADAL" clId="{D5E09D95-38A5-4D46-947E-55C9F9823D5C}" dt="2025-01-08T14:22:10.559" v="4068" actId="478"/>
          <ac:picMkLst>
            <pc:docMk/>
            <pc:sldMk cId="1474063585" sldId="2592"/>
            <ac:picMk id="15" creationId="{D1E48CFC-DCB8-7F32-B844-F62951E9FFB2}"/>
          </ac:picMkLst>
        </pc:picChg>
        <pc:picChg chg="del mod">
          <ac:chgData name="Reia Sigrist (2219662)" userId="01afa0f4-0556-4151-9cc4-64f42e9016a8" providerId="ADAL" clId="{D5E09D95-38A5-4D46-947E-55C9F9823D5C}" dt="2025-01-08T14:26:47.240" v="4165" actId="478"/>
          <ac:picMkLst>
            <pc:docMk/>
            <pc:sldMk cId="1474063585" sldId="2592"/>
            <ac:picMk id="16" creationId="{3E1407D3-0ADB-D30C-DE18-0283841F31FA}"/>
          </ac:picMkLst>
        </pc:picChg>
        <pc:picChg chg="del mod">
          <ac:chgData name="Reia Sigrist (2219662)" userId="01afa0f4-0556-4151-9cc4-64f42e9016a8" providerId="ADAL" clId="{D5E09D95-38A5-4D46-947E-55C9F9823D5C}" dt="2025-01-08T14:22:11.981" v="4071" actId="478"/>
          <ac:picMkLst>
            <pc:docMk/>
            <pc:sldMk cId="1474063585" sldId="2592"/>
            <ac:picMk id="17" creationId="{1EC95A04-AB4D-BBA4-BC73-0EC710BA8699}"/>
          </ac:picMkLst>
        </pc:picChg>
        <pc:picChg chg="del mod">
          <ac:chgData name="Reia Sigrist (2219662)" userId="01afa0f4-0556-4151-9cc4-64f42e9016a8" providerId="ADAL" clId="{D5E09D95-38A5-4D46-947E-55C9F9823D5C}" dt="2025-01-08T14:26:48.631" v="4168" actId="478"/>
          <ac:picMkLst>
            <pc:docMk/>
            <pc:sldMk cId="1474063585" sldId="2592"/>
            <ac:picMk id="18" creationId="{DB9D6C17-AFFA-3903-A5BE-246008BEF0DD}"/>
          </ac:picMkLst>
        </pc:picChg>
        <pc:picChg chg="del">
          <ac:chgData name="Reia Sigrist (2219662)" userId="01afa0f4-0556-4151-9cc4-64f42e9016a8" providerId="ADAL" clId="{D5E09D95-38A5-4D46-947E-55C9F9823D5C}" dt="2025-01-08T14:22:12.575" v="4072" actId="478"/>
          <ac:picMkLst>
            <pc:docMk/>
            <pc:sldMk cId="1474063585" sldId="2592"/>
            <ac:picMk id="19" creationId="{68A6EFF9-3A2B-B724-8D8E-56D39DAC3E0C}"/>
          </ac:picMkLst>
        </pc:picChg>
      </pc:sldChg>
      <pc:sldMasterChg chg="addSldLayout delSldLayout">
        <pc:chgData name="Reia Sigrist (2219662)" userId="01afa0f4-0556-4151-9cc4-64f42e9016a8" providerId="ADAL" clId="{D5E09D95-38A5-4D46-947E-55C9F9823D5C}" dt="2025-01-07T12:17:39.210" v="3946" actId="2696"/>
        <pc:sldMasterMkLst>
          <pc:docMk/>
          <pc:sldMasterMk cId="211148165" sldId="2147483788"/>
        </pc:sldMasterMkLst>
        <pc:sldLayoutChg chg="del">
          <pc:chgData name="Reia Sigrist (2219662)" userId="01afa0f4-0556-4151-9cc4-64f42e9016a8" providerId="ADAL" clId="{D5E09D95-38A5-4D46-947E-55C9F9823D5C}" dt="2025-01-03T18:38:49.748" v="2899" actId="47"/>
          <pc:sldLayoutMkLst>
            <pc:docMk/>
            <pc:sldMasterMk cId="211148165" sldId="2147483788"/>
            <pc:sldLayoutMk cId="1230204283" sldId="2147483807"/>
          </pc:sldLayoutMkLst>
        </pc:sldLayoutChg>
        <pc:sldLayoutChg chg="add del">
          <pc:chgData name="Reia Sigrist (2219662)" userId="01afa0f4-0556-4151-9cc4-64f42e9016a8" providerId="ADAL" clId="{D5E09D95-38A5-4D46-947E-55C9F9823D5C}" dt="2025-01-07T12:17:39.210" v="3946" actId="2696"/>
          <pc:sldLayoutMkLst>
            <pc:docMk/>
            <pc:sldMasterMk cId="211148165" sldId="2147483788"/>
            <pc:sldLayoutMk cId="1548873392" sldId="2147483808"/>
          </pc:sldLayoutMkLst>
        </pc:sldLayoutChg>
        <pc:sldLayoutChg chg="del">
          <pc:chgData name="Reia Sigrist (2219662)" userId="01afa0f4-0556-4151-9cc4-64f42e9016a8" providerId="ADAL" clId="{D5E09D95-38A5-4D46-947E-55C9F9823D5C}" dt="2025-01-03T19:26:46.983" v="3217" actId="47"/>
          <pc:sldLayoutMkLst>
            <pc:docMk/>
            <pc:sldMasterMk cId="211148165" sldId="2147483788"/>
            <pc:sldLayoutMk cId="3293295187" sldId="2147483809"/>
          </pc:sldLayoutMkLst>
        </pc:sldLayoutChg>
        <pc:sldLayoutChg chg="add del">
          <pc:chgData name="Reia Sigrist (2219662)" userId="01afa0f4-0556-4151-9cc4-64f42e9016a8" providerId="ADAL" clId="{D5E09D95-38A5-4D46-947E-55C9F9823D5C}" dt="2025-01-07T12:17:39.210" v="3946" actId="2696"/>
          <pc:sldLayoutMkLst>
            <pc:docMk/>
            <pc:sldMasterMk cId="211148165" sldId="2147483788"/>
            <pc:sldLayoutMk cId="1135956562" sldId="2147483810"/>
          </pc:sldLayoutMkLst>
        </pc:sldLayoutChg>
        <pc:sldLayoutChg chg="add del">
          <pc:chgData name="Reia Sigrist (2219662)" userId="01afa0f4-0556-4151-9cc4-64f42e9016a8" providerId="ADAL" clId="{D5E09D95-38A5-4D46-947E-55C9F9823D5C}" dt="2025-01-07T12:17:39.210" v="3946" actId="2696"/>
          <pc:sldLayoutMkLst>
            <pc:docMk/>
            <pc:sldMasterMk cId="211148165" sldId="2147483788"/>
            <pc:sldLayoutMk cId="650085539" sldId="2147483812"/>
          </pc:sldLayoutMkLst>
        </pc:sldLayoutChg>
        <pc:sldLayoutChg chg="add del">
          <pc:chgData name="Reia Sigrist (2219662)" userId="01afa0f4-0556-4151-9cc4-64f42e9016a8" providerId="ADAL" clId="{D5E09D95-38A5-4D46-947E-55C9F9823D5C}" dt="2025-01-07T12:17:39.210" v="3946" actId="2696"/>
          <pc:sldLayoutMkLst>
            <pc:docMk/>
            <pc:sldMasterMk cId="211148165" sldId="2147483788"/>
            <pc:sldLayoutMk cId="1061613299" sldId="2147483813"/>
          </pc:sldLayoutMkLst>
        </pc:sldLayoutChg>
        <pc:sldLayoutChg chg="del">
          <pc:chgData name="Reia Sigrist (2219662)" userId="01afa0f4-0556-4151-9cc4-64f42e9016a8" providerId="ADAL" clId="{D5E09D95-38A5-4D46-947E-55C9F9823D5C}" dt="2025-01-03T16:16:19.333" v="1150" actId="47"/>
          <pc:sldLayoutMkLst>
            <pc:docMk/>
            <pc:sldMasterMk cId="211148165" sldId="2147483788"/>
            <pc:sldLayoutMk cId="3611958878" sldId="2147483815"/>
          </pc:sldLayoutMkLst>
        </pc:sldLayoutChg>
        <pc:sldLayoutChg chg="add del">
          <pc:chgData name="Reia Sigrist (2219662)" userId="01afa0f4-0556-4151-9cc4-64f42e9016a8" providerId="ADAL" clId="{D5E09D95-38A5-4D46-947E-55C9F9823D5C}" dt="2025-01-07T12:17:39.210" v="3946" actId="2696"/>
          <pc:sldLayoutMkLst>
            <pc:docMk/>
            <pc:sldMasterMk cId="211148165" sldId="2147483788"/>
            <pc:sldLayoutMk cId="3526136147" sldId="2147483816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1ABB07-1C9E-4746-860A-DB195562F0D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4E44F7D-E28B-4F71-A536-FEEEA426435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Helps individuals face fears.</a:t>
          </a:r>
          <a:endParaRPr lang="en-US" dirty="0"/>
        </a:p>
      </dgm:t>
    </dgm:pt>
    <dgm:pt modelId="{CE2FA73B-EA24-4537-B5F6-18C248177352}" type="parTrans" cxnId="{C468BA02-FCB3-42AA-B873-522E724266C6}">
      <dgm:prSet/>
      <dgm:spPr/>
      <dgm:t>
        <a:bodyPr/>
        <a:lstStyle/>
        <a:p>
          <a:endParaRPr lang="en-US"/>
        </a:p>
      </dgm:t>
    </dgm:pt>
    <dgm:pt modelId="{B2BB20D5-27EA-4A72-9DA5-265B8C67C909}" type="sibTrans" cxnId="{C468BA02-FCB3-42AA-B873-522E724266C6}">
      <dgm:prSet/>
      <dgm:spPr/>
      <dgm:t>
        <a:bodyPr/>
        <a:lstStyle/>
        <a:p>
          <a:endParaRPr lang="en-US"/>
        </a:p>
      </dgm:t>
    </dgm:pt>
    <dgm:pt modelId="{EE2C3055-71A5-44BC-A208-D52AEC067C5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Gradual, controlled exposure.</a:t>
          </a:r>
          <a:endParaRPr lang="en-US"/>
        </a:p>
      </dgm:t>
    </dgm:pt>
    <dgm:pt modelId="{A32DF9DA-FA39-478D-9874-8B548AECE605}" type="parTrans" cxnId="{B4610A4B-3E53-424D-BB8E-588F384F921E}">
      <dgm:prSet/>
      <dgm:spPr/>
      <dgm:t>
        <a:bodyPr/>
        <a:lstStyle/>
        <a:p>
          <a:endParaRPr lang="en-US"/>
        </a:p>
      </dgm:t>
    </dgm:pt>
    <dgm:pt modelId="{854C5307-F03C-404C-A50E-B3F3136F7A8A}" type="sibTrans" cxnId="{B4610A4B-3E53-424D-BB8E-588F384F921E}">
      <dgm:prSet/>
      <dgm:spPr/>
      <dgm:t>
        <a:bodyPr/>
        <a:lstStyle/>
        <a:p>
          <a:endParaRPr lang="en-US"/>
        </a:p>
      </dgm:t>
    </dgm:pt>
    <dgm:pt modelId="{F735B52F-8D90-4A1F-A78F-FADB42781E5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Reduces anxiety over time.</a:t>
          </a:r>
          <a:endParaRPr lang="en-US"/>
        </a:p>
      </dgm:t>
    </dgm:pt>
    <dgm:pt modelId="{1109F589-59BF-48F1-A5BB-94D1D2448230}" type="parTrans" cxnId="{9245F720-9550-4A9A-B224-C05913D45D01}">
      <dgm:prSet/>
      <dgm:spPr/>
      <dgm:t>
        <a:bodyPr/>
        <a:lstStyle/>
        <a:p>
          <a:endParaRPr lang="en-US"/>
        </a:p>
      </dgm:t>
    </dgm:pt>
    <dgm:pt modelId="{4512CA91-13D9-46FB-8321-09D7DC35BF7D}" type="sibTrans" cxnId="{9245F720-9550-4A9A-B224-C05913D45D01}">
      <dgm:prSet/>
      <dgm:spPr/>
      <dgm:t>
        <a:bodyPr/>
        <a:lstStyle/>
        <a:p>
          <a:endParaRPr lang="en-US"/>
        </a:p>
      </dgm:t>
    </dgm:pt>
    <dgm:pt modelId="{F62BEC5C-360B-4635-97C2-1BEB07A7A8C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Treats phobias, PTSD, and OCD.</a:t>
          </a:r>
          <a:endParaRPr lang="en-US" dirty="0"/>
        </a:p>
      </dgm:t>
    </dgm:pt>
    <dgm:pt modelId="{0759A524-0BEF-4CAD-9487-2464D3550037}" type="parTrans" cxnId="{331EBCD5-5C11-4FD1-B161-42A8357E3355}">
      <dgm:prSet/>
      <dgm:spPr/>
      <dgm:t>
        <a:bodyPr/>
        <a:lstStyle/>
        <a:p>
          <a:endParaRPr lang="en-US"/>
        </a:p>
      </dgm:t>
    </dgm:pt>
    <dgm:pt modelId="{C0EECA94-89E7-4F95-BD53-E687DE3D59E6}" type="sibTrans" cxnId="{331EBCD5-5C11-4FD1-B161-42A8357E3355}">
      <dgm:prSet/>
      <dgm:spPr/>
      <dgm:t>
        <a:bodyPr/>
        <a:lstStyle/>
        <a:p>
          <a:endParaRPr lang="en-US"/>
        </a:p>
      </dgm:t>
    </dgm:pt>
    <dgm:pt modelId="{8885EEE4-9145-4741-B092-C35C1F11250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Psychological treatment</a:t>
          </a:r>
        </a:p>
      </dgm:t>
    </dgm:pt>
    <dgm:pt modelId="{C4F26744-7EED-45D4-9F03-9C922CBEEBDD}" type="parTrans" cxnId="{FB6E6E15-C18F-49FD-A3D3-1519D3B67918}">
      <dgm:prSet/>
      <dgm:spPr/>
      <dgm:t>
        <a:bodyPr/>
        <a:lstStyle/>
        <a:p>
          <a:endParaRPr lang="en-GB"/>
        </a:p>
      </dgm:t>
    </dgm:pt>
    <dgm:pt modelId="{F5D38FBD-E2BE-46C7-B20E-407EEE717DC7}" type="sibTrans" cxnId="{FB6E6E15-C18F-49FD-A3D3-1519D3B67918}">
      <dgm:prSet/>
      <dgm:spPr/>
      <dgm:t>
        <a:bodyPr/>
        <a:lstStyle/>
        <a:p>
          <a:endParaRPr lang="en-GB"/>
        </a:p>
      </dgm:t>
    </dgm:pt>
    <dgm:pt modelId="{3D2FC641-CC6D-433A-B3B5-E971223363CD}" type="pres">
      <dgm:prSet presAssocID="{A91ABB07-1C9E-4746-860A-DB195562F0D3}" presName="root" presStyleCnt="0">
        <dgm:presLayoutVars>
          <dgm:dir/>
          <dgm:resizeHandles val="exact"/>
        </dgm:presLayoutVars>
      </dgm:prSet>
      <dgm:spPr/>
    </dgm:pt>
    <dgm:pt modelId="{8DD807B3-5D2E-4231-88D8-6712A11D7E9C}" type="pres">
      <dgm:prSet presAssocID="{8885EEE4-9145-4741-B092-C35C1F112505}" presName="compNode" presStyleCnt="0"/>
      <dgm:spPr/>
    </dgm:pt>
    <dgm:pt modelId="{5B008D40-C17F-4B83-B525-DBAD5877A474}" type="pres">
      <dgm:prSet presAssocID="{8885EEE4-9145-4741-B092-C35C1F112505}" presName="bgRect" presStyleLbl="bgShp" presStyleIdx="0" presStyleCnt="5"/>
      <dgm:spPr/>
    </dgm:pt>
    <dgm:pt modelId="{3A3AE4E6-E21A-4330-830C-74B251329805}" type="pres">
      <dgm:prSet presAssocID="{8885EEE4-9145-4741-B092-C35C1F11250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 with solid fill"/>
        </a:ext>
      </dgm:extLst>
    </dgm:pt>
    <dgm:pt modelId="{65081892-598B-4BDC-80C7-F5B1B16ECD96}" type="pres">
      <dgm:prSet presAssocID="{8885EEE4-9145-4741-B092-C35C1F112505}" presName="spaceRect" presStyleCnt="0"/>
      <dgm:spPr/>
    </dgm:pt>
    <dgm:pt modelId="{79473895-D2D4-4E9A-8FA2-0EA3A59E92C3}" type="pres">
      <dgm:prSet presAssocID="{8885EEE4-9145-4741-B092-C35C1F112505}" presName="parTx" presStyleLbl="revTx" presStyleIdx="0" presStyleCnt="5">
        <dgm:presLayoutVars>
          <dgm:chMax val="0"/>
          <dgm:chPref val="0"/>
        </dgm:presLayoutVars>
      </dgm:prSet>
      <dgm:spPr/>
    </dgm:pt>
    <dgm:pt modelId="{40FA1DA4-7938-4994-AC60-A2823616127E}" type="pres">
      <dgm:prSet presAssocID="{F5D38FBD-E2BE-46C7-B20E-407EEE717DC7}" presName="sibTrans" presStyleCnt="0"/>
      <dgm:spPr/>
    </dgm:pt>
    <dgm:pt modelId="{A40A354F-F228-45D5-A5F5-49657B063435}" type="pres">
      <dgm:prSet presAssocID="{A4E44F7D-E28B-4F71-A536-FEEEA426435C}" presName="compNode" presStyleCnt="0"/>
      <dgm:spPr/>
    </dgm:pt>
    <dgm:pt modelId="{5D3E1099-4D3D-4F43-BE37-BB2D5CB49980}" type="pres">
      <dgm:prSet presAssocID="{A4E44F7D-E28B-4F71-A536-FEEEA426435C}" presName="bgRect" presStyleLbl="bgShp" presStyleIdx="1" presStyleCnt="5"/>
      <dgm:spPr/>
    </dgm:pt>
    <dgm:pt modelId="{32B523A7-CE2D-4F16-A3C5-9CEAF51099A7}" type="pres">
      <dgm:prSet presAssocID="{A4E44F7D-E28B-4F71-A536-FEEEA426435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leading face with solid fill with solid fill"/>
        </a:ext>
      </dgm:extLst>
    </dgm:pt>
    <dgm:pt modelId="{645000E8-054E-47D4-800A-535CC5EC2263}" type="pres">
      <dgm:prSet presAssocID="{A4E44F7D-E28B-4F71-A536-FEEEA426435C}" presName="spaceRect" presStyleCnt="0"/>
      <dgm:spPr/>
    </dgm:pt>
    <dgm:pt modelId="{F333A2B8-0904-4EA9-9DA4-2C63FF3B8AE0}" type="pres">
      <dgm:prSet presAssocID="{A4E44F7D-E28B-4F71-A536-FEEEA426435C}" presName="parTx" presStyleLbl="revTx" presStyleIdx="1" presStyleCnt="5">
        <dgm:presLayoutVars>
          <dgm:chMax val="0"/>
          <dgm:chPref val="0"/>
        </dgm:presLayoutVars>
      </dgm:prSet>
      <dgm:spPr/>
    </dgm:pt>
    <dgm:pt modelId="{DDB98460-EF3A-40AD-890C-5DB053233DD2}" type="pres">
      <dgm:prSet presAssocID="{B2BB20D5-27EA-4A72-9DA5-265B8C67C909}" presName="sibTrans" presStyleCnt="0"/>
      <dgm:spPr/>
    </dgm:pt>
    <dgm:pt modelId="{2D589EC1-C8BD-4194-83A0-47A991D9DF9F}" type="pres">
      <dgm:prSet presAssocID="{EE2C3055-71A5-44BC-A208-D52AEC067C53}" presName="compNode" presStyleCnt="0"/>
      <dgm:spPr/>
    </dgm:pt>
    <dgm:pt modelId="{20DF0C9C-7637-4797-B525-0576810B45F6}" type="pres">
      <dgm:prSet presAssocID="{EE2C3055-71A5-44BC-A208-D52AEC067C53}" presName="bgRect" presStyleLbl="bgShp" presStyleIdx="2" presStyleCnt="5"/>
      <dgm:spPr/>
    </dgm:pt>
    <dgm:pt modelId="{08A89C87-C99E-4787-AAB4-D25F52013B00}" type="pres">
      <dgm:prSet presAssocID="{EE2C3055-71A5-44BC-A208-D52AEC067C5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ask with solid fill"/>
        </a:ext>
      </dgm:extLst>
    </dgm:pt>
    <dgm:pt modelId="{387ABD95-4B25-47D4-8BD9-4DEC9BCB1BE2}" type="pres">
      <dgm:prSet presAssocID="{EE2C3055-71A5-44BC-A208-D52AEC067C53}" presName="spaceRect" presStyleCnt="0"/>
      <dgm:spPr/>
    </dgm:pt>
    <dgm:pt modelId="{B645A8BF-7EB9-455A-A112-BAC4EB01FCAF}" type="pres">
      <dgm:prSet presAssocID="{EE2C3055-71A5-44BC-A208-D52AEC067C53}" presName="parTx" presStyleLbl="revTx" presStyleIdx="2" presStyleCnt="5">
        <dgm:presLayoutVars>
          <dgm:chMax val="0"/>
          <dgm:chPref val="0"/>
        </dgm:presLayoutVars>
      </dgm:prSet>
      <dgm:spPr/>
    </dgm:pt>
    <dgm:pt modelId="{5D072AF7-7D11-4C87-B916-E2927F664324}" type="pres">
      <dgm:prSet presAssocID="{854C5307-F03C-404C-A50E-B3F3136F7A8A}" presName="sibTrans" presStyleCnt="0"/>
      <dgm:spPr/>
    </dgm:pt>
    <dgm:pt modelId="{9120CF74-A4AE-48E1-938A-E9307E4BA67B}" type="pres">
      <dgm:prSet presAssocID="{F735B52F-8D90-4A1F-A78F-FADB42781E56}" presName="compNode" presStyleCnt="0"/>
      <dgm:spPr/>
    </dgm:pt>
    <dgm:pt modelId="{683C5F19-AB32-4F23-AAFF-ECF85B01D75D}" type="pres">
      <dgm:prSet presAssocID="{F735B52F-8D90-4A1F-A78F-FADB42781E56}" presName="bgRect" presStyleLbl="bgShp" presStyleIdx="3" presStyleCnt="5"/>
      <dgm:spPr/>
    </dgm:pt>
    <dgm:pt modelId="{F83008FA-4666-4C70-8C60-D136F5C0F619}" type="pres">
      <dgm:prSet presAssocID="{F735B52F-8D90-4A1F-A78F-FADB42781E5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leep"/>
        </a:ext>
      </dgm:extLst>
    </dgm:pt>
    <dgm:pt modelId="{F95731CC-7F96-44A1-8798-09AA1C5C328A}" type="pres">
      <dgm:prSet presAssocID="{F735B52F-8D90-4A1F-A78F-FADB42781E56}" presName="spaceRect" presStyleCnt="0"/>
      <dgm:spPr/>
    </dgm:pt>
    <dgm:pt modelId="{F24D13D4-3A68-4136-B316-02BE5B59996E}" type="pres">
      <dgm:prSet presAssocID="{F735B52F-8D90-4A1F-A78F-FADB42781E56}" presName="parTx" presStyleLbl="revTx" presStyleIdx="3" presStyleCnt="5">
        <dgm:presLayoutVars>
          <dgm:chMax val="0"/>
          <dgm:chPref val="0"/>
        </dgm:presLayoutVars>
      </dgm:prSet>
      <dgm:spPr/>
    </dgm:pt>
    <dgm:pt modelId="{7DB34C9B-D143-4568-A8F1-D9F20F1858F9}" type="pres">
      <dgm:prSet presAssocID="{4512CA91-13D9-46FB-8321-09D7DC35BF7D}" presName="sibTrans" presStyleCnt="0"/>
      <dgm:spPr/>
    </dgm:pt>
    <dgm:pt modelId="{CD392E83-465E-4AB9-9BFD-A92F7B894972}" type="pres">
      <dgm:prSet presAssocID="{F62BEC5C-360B-4635-97C2-1BEB07A7A8C5}" presName="compNode" presStyleCnt="0"/>
      <dgm:spPr/>
    </dgm:pt>
    <dgm:pt modelId="{7D8E7D3D-D0B8-4819-9649-1D901AFCFC48}" type="pres">
      <dgm:prSet presAssocID="{F62BEC5C-360B-4635-97C2-1BEB07A7A8C5}" presName="bgRect" presStyleLbl="bgShp" presStyleIdx="4" presStyleCnt="5"/>
      <dgm:spPr/>
    </dgm:pt>
    <dgm:pt modelId="{BAFE5CF9-2A88-4077-A6AB-4D5BF7B0E3A0}" type="pres">
      <dgm:prSet presAssocID="{F62BEC5C-360B-4635-97C2-1BEB07A7A8C5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1CB6D23A-EEF1-4B25-B104-8ED8D7FE2D06}" type="pres">
      <dgm:prSet presAssocID="{F62BEC5C-360B-4635-97C2-1BEB07A7A8C5}" presName="spaceRect" presStyleCnt="0"/>
      <dgm:spPr/>
    </dgm:pt>
    <dgm:pt modelId="{62815E07-F18F-42CF-ACAB-7E4E0ED3F7D6}" type="pres">
      <dgm:prSet presAssocID="{F62BEC5C-360B-4635-97C2-1BEB07A7A8C5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468BA02-FCB3-42AA-B873-522E724266C6}" srcId="{A91ABB07-1C9E-4746-860A-DB195562F0D3}" destId="{A4E44F7D-E28B-4F71-A536-FEEEA426435C}" srcOrd="1" destOrd="0" parTransId="{CE2FA73B-EA24-4537-B5F6-18C248177352}" sibTransId="{B2BB20D5-27EA-4A72-9DA5-265B8C67C909}"/>
    <dgm:cxn modelId="{32436714-4400-4CBF-86C1-E50A5479EE34}" type="presOf" srcId="{EE2C3055-71A5-44BC-A208-D52AEC067C53}" destId="{B645A8BF-7EB9-455A-A112-BAC4EB01FCAF}" srcOrd="0" destOrd="0" presId="urn:microsoft.com/office/officeart/2018/2/layout/IconVerticalSolidList"/>
    <dgm:cxn modelId="{FB6E6E15-C18F-49FD-A3D3-1519D3B67918}" srcId="{A91ABB07-1C9E-4746-860A-DB195562F0D3}" destId="{8885EEE4-9145-4741-B092-C35C1F112505}" srcOrd="0" destOrd="0" parTransId="{C4F26744-7EED-45D4-9F03-9C922CBEEBDD}" sibTransId="{F5D38FBD-E2BE-46C7-B20E-407EEE717DC7}"/>
    <dgm:cxn modelId="{9245F720-9550-4A9A-B224-C05913D45D01}" srcId="{A91ABB07-1C9E-4746-860A-DB195562F0D3}" destId="{F735B52F-8D90-4A1F-A78F-FADB42781E56}" srcOrd="3" destOrd="0" parTransId="{1109F589-59BF-48F1-A5BB-94D1D2448230}" sibTransId="{4512CA91-13D9-46FB-8321-09D7DC35BF7D}"/>
    <dgm:cxn modelId="{B4610A4B-3E53-424D-BB8E-588F384F921E}" srcId="{A91ABB07-1C9E-4746-860A-DB195562F0D3}" destId="{EE2C3055-71A5-44BC-A208-D52AEC067C53}" srcOrd="2" destOrd="0" parTransId="{A32DF9DA-FA39-478D-9874-8B548AECE605}" sibTransId="{854C5307-F03C-404C-A50E-B3F3136F7A8A}"/>
    <dgm:cxn modelId="{DD483052-29D8-45AB-957B-79CD66580920}" type="presOf" srcId="{8885EEE4-9145-4741-B092-C35C1F112505}" destId="{79473895-D2D4-4E9A-8FA2-0EA3A59E92C3}" srcOrd="0" destOrd="0" presId="urn:microsoft.com/office/officeart/2018/2/layout/IconVerticalSolidList"/>
    <dgm:cxn modelId="{6D8C4182-BE88-4C07-9665-953DB8EC2FED}" type="presOf" srcId="{A91ABB07-1C9E-4746-860A-DB195562F0D3}" destId="{3D2FC641-CC6D-433A-B3B5-E971223363CD}" srcOrd="0" destOrd="0" presId="urn:microsoft.com/office/officeart/2018/2/layout/IconVerticalSolidList"/>
    <dgm:cxn modelId="{CE8BEF9A-60FB-4C37-BBD7-60569910D371}" type="presOf" srcId="{F62BEC5C-360B-4635-97C2-1BEB07A7A8C5}" destId="{62815E07-F18F-42CF-ACAB-7E4E0ED3F7D6}" srcOrd="0" destOrd="0" presId="urn:microsoft.com/office/officeart/2018/2/layout/IconVerticalSolidList"/>
    <dgm:cxn modelId="{08501EB9-1219-44DF-B76E-E2F4AA12A410}" type="presOf" srcId="{F735B52F-8D90-4A1F-A78F-FADB42781E56}" destId="{F24D13D4-3A68-4136-B316-02BE5B59996E}" srcOrd="0" destOrd="0" presId="urn:microsoft.com/office/officeart/2018/2/layout/IconVerticalSolidList"/>
    <dgm:cxn modelId="{331EBCD5-5C11-4FD1-B161-42A8357E3355}" srcId="{A91ABB07-1C9E-4746-860A-DB195562F0D3}" destId="{F62BEC5C-360B-4635-97C2-1BEB07A7A8C5}" srcOrd="4" destOrd="0" parTransId="{0759A524-0BEF-4CAD-9487-2464D3550037}" sibTransId="{C0EECA94-89E7-4F95-BD53-E687DE3D59E6}"/>
    <dgm:cxn modelId="{C1AF3ED7-F0EC-4269-A1E2-4CFCF0E76AD1}" type="presOf" srcId="{A4E44F7D-E28B-4F71-A536-FEEEA426435C}" destId="{F333A2B8-0904-4EA9-9DA4-2C63FF3B8AE0}" srcOrd="0" destOrd="0" presId="urn:microsoft.com/office/officeart/2018/2/layout/IconVerticalSolidList"/>
    <dgm:cxn modelId="{37C659B3-2B78-4A89-A526-213E97FD65ED}" type="presParOf" srcId="{3D2FC641-CC6D-433A-B3B5-E971223363CD}" destId="{8DD807B3-5D2E-4231-88D8-6712A11D7E9C}" srcOrd="0" destOrd="0" presId="urn:microsoft.com/office/officeart/2018/2/layout/IconVerticalSolidList"/>
    <dgm:cxn modelId="{8F76EC12-1BBA-4658-AC4D-17E5F026A4A0}" type="presParOf" srcId="{8DD807B3-5D2E-4231-88D8-6712A11D7E9C}" destId="{5B008D40-C17F-4B83-B525-DBAD5877A474}" srcOrd="0" destOrd="0" presId="urn:microsoft.com/office/officeart/2018/2/layout/IconVerticalSolidList"/>
    <dgm:cxn modelId="{6CC67794-10C5-49C0-9664-E6118A7B7BE0}" type="presParOf" srcId="{8DD807B3-5D2E-4231-88D8-6712A11D7E9C}" destId="{3A3AE4E6-E21A-4330-830C-74B251329805}" srcOrd="1" destOrd="0" presId="urn:microsoft.com/office/officeart/2018/2/layout/IconVerticalSolidList"/>
    <dgm:cxn modelId="{F4D64732-65BE-4971-BD51-2049EE25EC27}" type="presParOf" srcId="{8DD807B3-5D2E-4231-88D8-6712A11D7E9C}" destId="{65081892-598B-4BDC-80C7-F5B1B16ECD96}" srcOrd="2" destOrd="0" presId="urn:microsoft.com/office/officeart/2018/2/layout/IconVerticalSolidList"/>
    <dgm:cxn modelId="{2CB69BF7-0BF7-4A54-96F7-F41C074F265F}" type="presParOf" srcId="{8DD807B3-5D2E-4231-88D8-6712A11D7E9C}" destId="{79473895-D2D4-4E9A-8FA2-0EA3A59E92C3}" srcOrd="3" destOrd="0" presId="urn:microsoft.com/office/officeart/2018/2/layout/IconVerticalSolidList"/>
    <dgm:cxn modelId="{48CCB5D8-EF37-4600-B378-85825CAB221D}" type="presParOf" srcId="{3D2FC641-CC6D-433A-B3B5-E971223363CD}" destId="{40FA1DA4-7938-4994-AC60-A2823616127E}" srcOrd="1" destOrd="0" presId="urn:microsoft.com/office/officeart/2018/2/layout/IconVerticalSolidList"/>
    <dgm:cxn modelId="{6F1FDEB5-F85E-4060-8B6A-CFA5CBA7ECA5}" type="presParOf" srcId="{3D2FC641-CC6D-433A-B3B5-E971223363CD}" destId="{A40A354F-F228-45D5-A5F5-49657B063435}" srcOrd="2" destOrd="0" presId="urn:microsoft.com/office/officeart/2018/2/layout/IconVerticalSolidList"/>
    <dgm:cxn modelId="{8ED1DA93-5F25-45F9-B0E3-5CC6413ACB0E}" type="presParOf" srcId="{A40A354F-F228-45D5-A5F5-49657B063435}" destId="{5D3E1099-4D3D-4F43-BE37-BB2D5CB49980}" srcOrd="0" destOrd="0" presId="urn:microsoft.com/office/officeart/2018/2/layout/IconVerticalSolidList"/>
    <dgm:cxn modelId="{9C4F4CA1-6437-49EC-B7E2-3B90D93BCC0E}" type="presParOf" srcId="{A40A354F-F228-45D5-A5F5-49657B063435}" destId="{32B523A7-CE2D-4F16-A3C5-9CEAF51099A7}" srcOrd="1" destOrd="0" presId="urn:microsoft.com/office/officeart/2018/2/layout/IconVerticalSolidList"/>
    <dgm:cxn modelId="{EE248E4C-8BAF-43BE-85CF-E493867683B4}" type="presParOf" srcId="{A40A354F-F228-45D5-A5F5-49657B063435}" destId="{645000E8-054E-47D4-800A-535CC5EC2263}" srcOrd="2" destOrd="0" presId="urn:microsoft.com/office/officeart/2018/2/layout/IconVerticalSolidList"/>
    <dgm:cxn modelId="{969F5D69-0AA1-41BA-A475-CDD77CC27955}" type="presParOf" srcId="{A40A354F-F228-45D5-A5F5-49657B063435}" destId="{F333A2B8-0904-4EA9-9DA4-2C63FF3B8AE0}" srcOrd="3" destOrd="0" presId="urn:microsoft.com/office/officeart/2018/2/layout/IconVerticalSolidList"/>
    <dgm:cxn modelId="{4DCB8CD4-95C2-4079-85A5-0627B13039CD}" type="presParOf" srcId="{3D2FC641-CC6D-433A-B3B5-E971223363CD}" destId="{DDB98460-EF3A-40AD-890C-5DB053233DD2}" srcOrd="3" destOrd="0" presId="urn:microsoft.com/office/officeart/2018/2/layout/IconVerticalSolidList"/>
    <dgm:cxn modelId="{CD0DE1DF-C020-4185-99A8-C02667F73FFC}" type="presParOf" srcId="{3D2FC641-CC6D-433A-B3B5-E971223363CD}" destId="{2D589EC1-C8BD-4194-83A0-47A991D9DF9F}" srcOrd="4" destOrd="0" presId="urn:microsoft.com/office/officeart/2018/2/layout/IconVerticalSolidList"/>
    <dgm:cxn modelId="{2360924B-B078-4FA3-93B0-22F3C5D0666D}" type="presParOf" srcId="{2D589EC1-C8BD-4194-83A0-47A991D9DF9F}" destId="{20DF0C9C-7637-4797-B525-0576810B45F6}" srcOrd="0" destOrd="0" presId="urn:microsoft.com/office/officeart/2018/2/layout/IconVerticalSolidList"/>
    <dgm:cxn modelId="{B7D5B983-92D4-4F6B-AF1A-AECB2F885F7E}" type="presParOf" srcId="{2D589EC1-C8BD-4194-83A0-47A991D9DF9F}" destId="{08A89C87-C99E-4787-AAB4-D25F52013B00}" srcOrd="1" destOrd="0" presId="urn:microsoft.com/office/officeart/2018/2/layout/IconVerticalSolidList"/>
    <dgm:cxn modelId="{A11F2DA7-E869-4041-9252-B30AB32DB640}" type="presParOf" srcId="{2D589EC1-C8BD-4194-83A0-47A991D9DF9F}" destId="{387ABD95-4B25-47D4-8BD9-4DEC9BCB1BE2}" srcOrd="2" destOrd="0" presId="urn:microsoft.com/office/officeart/2018/2/layout/IconVerticalSolidList"/>
    <dgm:cxn modelId="{C563AB4C-440F-47C4-A9EC-24023EE9E168}" type="presParOf" srcId="{2D589EC1-C8BD-4194-83A0-47A991D9DF9F}" destId="{B645A8BF-7EB9-455A-A112-BAC4EB01FCAF}" srcOrd="3" destOrd="0" presId="urn:microsoft.com/office/officeart/2018/2/layout/IconVerticalSolidList"/>
    <dgm:cxn modelId="{33E18BB1-2122-4C43-B3BE-ACAF6FDFB82B}" type="presParOf" srcId="{3D2FC641-CC6D-433A-B3B5-E971223363CD}" destId="{5D072AF7-7D11-4C87-B916-E2927F664324}" srcOrd="5" destOrd="0" presId="urn:microsoft.com/office/officeart/2018/2/layout/IconVerticalSolidList"/>
    <dgm:cxn modelId="{B2CC0633-EF87-4907-82DB-B5224E2E2745}" type="presParOf" srcId="{3D2FC641-CC6D-433A-B3B5-E971223363CD}" destId="{9120CF74-A4AE-48E1-938A-E9307E4BA67B}" srcOrd="6" destOrd="0" presId="urn:microsoft.com/office/officeart/2018/2/layout/IconVerticalSolidList"/>
    <dgm:cxn modelId="{5E7732C1-3516-4C3C-8D8F-7C31FFC609A2}" type="presParOf" srcId="{9120CF74-A4AE-48E1-938A-E9307E4BA67B}" destId="{683C5F19-AB32-4F23-AAFF-ECF85B01D75D}" srcOrd="0" destOrd="0" presId="urn:microsoft.com/office/officeart/2018/2/layout/IconVerticalSolidList"/>
    <dgm:cxn modelId="{EB5B8224-1624-41A2-9E34-75158969B61E}" type="presParOf" srcId="{9120CF74-A4AE-48E1-938A-E9307E4BA67B}" destId="{F83008FA-4666-4C70-8C60-D136F5C0F619}" srcOrd="1" destOrd="0" presId="urn:microsoft.com/office/officeart/2018/2/layout/IconVerticalSolidList"/>
    <dgm:cxn modelId="{621E2BAD-A0D9-48BA-8733-2C7F7BF325DC}" type="presParOf" srcId="{9120CF74-A4AE-48E1-938A-E9307E4BA67B}" destId="{F95731CC-7F96-44A1-8798-09AA1C5C328A}" srcOrd="2" destOrd="0" presId="urn:microsoft.com/office/officeart/2018/2/layout/IconVerticalSolidList"/>
    <dgm:cxn modelId="{045F5850-5E4B-473D-838F-A8B4FBBDEEF2}" type="presParOf" srcId="{9120CF74-A4AE-48E1-938A-E9307E4BA67B}" destId="{F24D13D4-3A68-4136-B316-02BE5B59996E}" srcOrd="3" destOrd="0" presId="urn:microsoft.com/office/officeart/2018/2/layout/IconVerticalSolidList"/>
    <dgm:cxn modelId="{387FA848-0E00-45D7-AB18-1FF0AE4A21F4}" type="presParOf" srcId="{3D2FC641-CC6D-433A-B3B5-E971223363CD}" destId="{7DB34C9B-D143-4568-A8F1-D9F20F1858F9}" srcOrd="7" destOrd="0" presId="urn:microsoft.com/office/officeart/2018/2/layout/IconVerticalSolidList"/>
    <dgm:cxn modelId="{CEFFB921-9678-464D-9D52-FB46CE560205}" type="presParOf" srcId="{3D2FC641-CC6D-433A-B3B5-E971223363CD}" destId="{CD392E83-465E-4AB9-9BFD-A92F7B894972}" srcOrd="8" destOrd="0" presId="urn:microsoft.com/office/officeart/2018/2/layout/IconVerticalSolidList"/>
    <dgm:cxn modelId="{55985BCD-2427-49B2-9C6C-403C88FF22A1}" type="presParOf" srcId="{CD392E83-465E-4AB9-9BFD-A92F7B894972}" destId="{7D8E7D3D-D0B8-4819-9649-1D901AFCFC48}" srcOrd="0" destOrd="0" presId="urn:microsoft.com/office/officeart/2018/2/layout/IconVerticalSolidList"/>
    <dgm:cxn modelId="{1ECBFFF5-4FFA-4202-B449-5A5332BA67B1}" type="presParOf" srcId="{CD392E83-465E-4AB9-9BFD-A92F7B894972}" destId="{BAFE5CF9-2A88-4077-A6AB-4D5BF7B0E3A0}" srcOrd="1" destOrd="0" presId="urn:microsoft.com/office/officeart/2018/2/layout/IconVerticalSolidList"/>
    <dgm:cxn modelId="{DBCD15DA-DE51-45F7-A6A1-1C1A16FE96FB}" type="presParOf" srcId="{CD392E83-465E-4AB9-9BFD-A92F7B894972}" destId="{1CB6D23A-EEF1-4B25-B104-8ED8D7FE2D06}" srcOrd="2" destOrd="0" presId="urn:microsoft.com/office/officeart/2018/2/layout/IconVerticalSolidList"/>
    <dgm:cxn modelId="{C2F69243-AB0E-4EDA-8344-5E97AD002C63}" type="presParOf" srcId="{CD392E83-465E-4AB9-9BFD-A92F7B894972}" destId="{62815E07-F18F-42CF-ACAB-7E4E0ED3F7D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008D40-C17F-4B83-B525-DBAD5877A474}">
      <dsp:nvSpPr>
        <dsp:cNvPr id="0" name=""/>
        <dsp:cNvSpPr/>
      </dsp:nvSpPr>
      <dsp:spPr>
        <a:xfrm>
          <a:off x="0" y="3361"/>
          <a:ext cx="6275780" cy="71593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3AE4E6-E21A-4330-830C-74B251329805}">
      <dsp:nvSpPr>
        <dsp:cNvPr id="0" name=""/>
        <dsp:cNvSpPr/>
      </dsp:nvSpPr>
      <dsp:spPr>
        <a:xfrm>
          <a:off x="216569" y="164445"/>
          <a:ext cx="393762" cy="3937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473895-D2D4-4E9A-8FA2-0EA3A59E92C3}">
      <dsp:nvSpPr>
        <dsp:cNvPr id="0" name=""/>
        <dsp:cNvSpPr/>
      </dsp:nvSpPr>
      <dsp:spPr>
        <a:xfrm>
          <a:off x="826901" y="3361"/>
          <a:ext cx="5448878" cy="715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770" tIns="75770" rIns="75770" bIns="7577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Psychological treatment</a:t>
          </a:r>
        </a:p>
      </dsp:txBody>
      <dsp:txXfrm>
        <a:off x="826901" y="3361"/>
        <a:ext cx="5448878" cy="715932"/>
      </dsp:txXfrm>
    </dsp:sp>
    <dsp:sp modelId="{5D3E1099-4D3D-4F43-BE37-BB2D5CB49980}">
      <dsp:nvSpPr>
        <dsp:cNvPr id="0" name=""/>
        <dsp:cNvSpPr/>
      </dsp:nvSpPr>
      <dsp:spPr>
        <a:xfrm>
          <a:off x="0" y="898276"/>
          <a:ext cx="6275780" cy="71593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B523A7-CE2D-4F16-A3C5-9CEAF51099A7}">
      <dsp:nvSpPr>
        <dsp:cNvPr id="0" name=""/>
        <dsp:cNvSpPr/>
      </dsp:nvSpPr>
      <dsp:spPr>
        <a:xfrm>
          <a:off x="216569" y="1059361"/>
          <a:ext cx="393762" cy="3937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33A2B8-0904-4EA9-9DA4-2C63FF3B8AE0}">
      <dsp:nvSpPr>
        <dsp:cNvPr id="0" name=""/>
        <dsp:cNvSpPr/>
      </dsp:nvSpPr>
      <dsp:spPr>
        <a:xfrm>
          <a:off x="826901" y="898276"/>
          <a:ext cx="5448878" cy="715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770" tIns="75770" rIns="75770" bIns="7577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Helps individuals face fears.</a:t>
          </a:r>
          <a:endParaRPr lang="en-US" sz="1900" kern="1200" dirty="0"/>
        </a:p>
      </dsp:txBody>
      <dsp:txXfrm>
        <a:off x="826901" y="898276"/>
        <a:ext cx="5448878" cy="715932"/>
      </dsp:txXfrm>
    </dsp:sp>
    <dsp:sp modelId="{20DF0C9C-7637-4797-B525-0576810B45F6}">
      <dsp:nvSpPr>
        <dsp:cNvPr id="0" name=""/>
        <dsp:cNvSpPr/>
      </dsp:nvSpPr>
      <dsp:spPr>
        <a:xfrm>
          <a:off x="0" y="1793192"/>
          <a:ext cx="6275780" cy="71593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A89C87-C99E-4787-AAB4-D25F52013B00}">
      <dsp:nvSpPr>
        <dsp:cNvPr id="0" name=""/>
        <dsp:cNvSpPr/>
      </dsp:nvSpPr>
      <dsp:spPr>
        <a:xfrm>
          <a:off x="216569" y="1954277"/>
          <a:ext cx="393762" cy="3937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45A8BF-7EB9-455A-A112-BAC4EB01FCAF}">
      <dsp:nvSpPr>
        <dsp:cNvPr id="0" name=""/>
        <dsp:cNvSpPr/>
      </dsp:nvSpPr>
      <dsp:spPr>
        <a:xfrm>
          <a:off x="826901" y="1793192"/>
          <a:ext cx="5448878" cy="715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770" tIns="75770" rIns="75770" bIns="7577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Gradual, controlled exposure.</a:t>
          </a:r>
          <a:endParaRPr lang="en-US" sz="1900" kern="1200"/>
        </a:p>
      </dsp:txBody>
      <dsp:txXfrm>
        <a:off x="826901" y="1793192"/>
        <a:ext cx="5448878" cy="715932"/>
      </dsp:txXfrm>
    </dsp:sp>
    <dsp:sp modelId="{683C5F19-AB32-4F23-AAFF-ECF85B01D75D}">
      <dsp:nvSpPr>
        <dsp:cNvPr id="0" name=""/>
        <dsp:cNvSpPr/>
      </dsp:nvSpPr>
      <dsp:spPr>
        <a:xfrm>
          <a:off x="0" y="2688107"/>
          <a:ext cx="6275780" cy="71593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3008FA-4666-4C70-8C60-D136F5C0F619}">
      <dsp:nvSpPr>
        <dsp:cNvPr id="0" name=""/>
        <dsp:cNvSpPr/>
      </dsp:nvSpPr>
      <dsp:spPr>
        <a:xfrm>
          <a:off x="216569" y="2849192"/>
          <a:ext cx="393762" cy="39376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4D13D4-3A68-4136-B316-02BE5B59996E}">
      <dsp:nvSpPr>
        <dsp:cNvPr id="0" name=""/>
        <dsp:cNvSpPr/>
      </dsp:nvSpPr>
      <dsp:spPr>
        <a:xfrm>
          <a:off x="826901" y="2688107"/>
          <a:ext cx="5448878" cy="715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770" tIns="75770" rIns="75770" bIns="7577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Reduces anxiety over time.</a:t>
          </a:r>
          <a:endParaRPr lang="en-US" sz="1900" kern="1200"/>
        </a:p>
      </dsp:txBody>
      <dsp:txXfrm>
        <a:off x="826901" y="2688107"/>
        <a:ext cx="5448878" cy="715932"/>
      </dsp:txXfrm>
    </dsp:sp>
    <dsp:sp modelId="{7D8E7D3D-D0B8-4819-9649-1D901AFCFC48}">
      <dsp:nvSpPr>
        <dsp:cNvPr id="0" name=""/>
        <dsp:cNvSpPr/>
      </dsp:nvSpPr>
      <dsp:spPr>
        <a:xfrm>
          <a:off x="0" y="3583023"/>
          <a:ext cx="6275780" cy="71593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FE5CF9-2A88-4077-A6AB-4D5BF7B0E3A0}">
      <dsp:nvSpPr>
        <dsp:cNvPr id="0" name=""/>
        <dsp:cNvSpPr/>
      </dsp:nvSpPr>
      <dsp:spPr>
        <a:xfrm>
          <a:off x="216569" y="3744108"/>
          <a:ext cx="393762" cy="39376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815E07-F18F-42CF-ACAB-7E4E0ED3F7D6}">
      <dsp:nvSpPr>
        <dsp:cNvPr id="0" name=""/>
        <dsp:cNvSpPr/>
      </dsp:nvSpPr>
      <dsp:spPr>
        <a:xfrm>
          <a:off x="826901" y="3583023"/>
          <a:ext cx="5448878" cy="715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770" tIns="75770" rIns="75770" bIns="7577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Treats phobias, PTSD, and OCD.</a:t>
          </a:r>
          <a:endParaRPr lang="en-US" sz="1900" kern="1200" dirty="0"/>
        </a:p>
      </dsp:txBody>
      <dsp:txXfrm>
        <a:off x="826901" y="3583023"/>
        <a:ext cx="5448878" cy="7159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E8FA38E-9F41-1A45-879F-0B93BA5093C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016A96-BC72-0640-9AEE-870574F3880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0B091C-A27C-3C4B-82F1-DDBD9A02829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801FC8B-EC93-C64D-BBD2-37E30DAF45BC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87D4734-4CAE-4B5B-A5BF-2204F730257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11E16EE5-8C1C-4B5B-81F0-49B389D0880D}" type="datetime1">
              <a:rPr lang="en-GB" smtClean="0"/>
              <a:t>07/01/2025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081179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FD879357-2F91-463E-B7D4-CFA44C08302C}" type="datetime1">
              <a:rPr lang="en-GB" noProof="0" smtClean="0"/>
              <a:t>07/01/2025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7D111EE-B1CE-3F40-8B0E-AB6A92B85452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65684977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07D111EE-B1CE-3F40-8B0E-AB6A92B85452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03481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07D111EE-B1CE-3F40-8B0E-AB6A92B85452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73634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07D111EE-B1CE-3F40-8B0E-AB6A92B85452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38923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07D111EE-B1CE-3F40-8B0E-AB6A92B85452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38467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EE3A71-193E-FA94-9AE5-CBAA9250C5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86DB30-E458-5DD6-4BFC-89D665059BB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19F5E29-D5CD-A7AE-C553-22C7D57222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B251F2-9704-F071-519B-D9087A0D9CC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07D111EE-B1CE-3F40-8B0E-AB6A92B85452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31730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7D111EE-B1CE-3F40-8B0E-AB6A92B85452}" type="slidenum">
              <a:rPr lang="en-GB" noProof="0" smtClean="0"/>
              <a:t>7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3252808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7D111EE-B1CE-3F40-8B0E-AB6A92B85452}" type="slidenum">
              <a:rPr lang="en-GB" noProof="0" smtClean="0"/>
              <a:t>8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822373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1CCFC4-B61E-9D1C-55D8-1B07C084F9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E4FBCE-6032-8292-DEF1-E32B9BBAD1A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CC7A55-67F1-C35B-48FD-8E18B704DD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844D88-E0DB-FC3E-6FBC-B159CDCCE4A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07D111EE-B1CE-3F40-8B0E-AB6A92B85452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16579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07D111EE-B1CE-3F40-8B0E-AB6A92B85452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686770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B9CF3A1-9863-43A3-B39B-8E6FEFD6E20B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27602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7BB254-6388-B061-1824-C264ABE90C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1B3AE7C-A260-E00B-982A-E21D8E2835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9BD3AAA-EDCA-26A4-BACD-0F38023D0E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CFD9C4-6D0E-4A12-687F-812456E4FB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B9CF3A1-9863-43A3-B39B-8E6FEFD6E20B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59522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8A1EE2-D8FD-B33D-47A5-424DAD12E5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483F9F2-8B04-D428-81DD-84D9BCEBCD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F08C52-74A5-BE18-FADE-0720D09568B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1A7E3D-DF0C-D255-7182-35ED3872A5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B9CF3A1-9863-43A3-B39B-8E6FEFD6E20B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61804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000B9D-8F48-C2F0-1A34-DFF03DCE52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6B2BD50-0737-2346-D70B-7027DA306F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9B9CFE1-7692-CD57-C9AC-29052E9EC9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r>
              <a:rPr lang="en-GB" b="1" dirty="0"/>
              <a:t>14. Evidence of Efficacy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Robust research support for anxiety disorders and PTSD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Clinically significant improvement in symptom reduction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Long-term maintenance of treatment gains</a:t>
            </a:r>
          </a:p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8A3069-35BF-2A2F-FDE3-72E258CE7F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B9CF3A1-9863-43A3-B39B-8E6FEFD6E20B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905354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9CAC06A-4905-4B1A-83C1-3B011A8CF04B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031068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6B602C-37DB-20A1-AC81-34D6F827C0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DEF2411-F0A6-84A0-A166-45376E3B733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FB769D3-4F6F-56A7-8841-9FFEC874381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27F5BA-AB5E-7CEF-F66B-91C92F95BF4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07D111EE-B1CE-3F40-8B0E-AB6A92B85452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47317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68B787D-EA6D-475D-BE2C-7AD4360D92F1}" type="datetime1">
              <a:rPr lang="en-GB" noProof="0" smtClean="0"/>
              <a:t>07/01/2025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401059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68B787D-EA6D-475D-BE2C-7AD4360D92F1}" type="datetime1">
              <a:rPr lang="en-GB" noProof="0" smtClean="0"/>
              <a:t>07/01/2025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200406849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68B787D-EA6D-475D-BE2C-7AD4360D92F1}" type="datetime1">
              <a:rPr lang="en-GB" noProof="0" smtClean="0"/>
              <a:t>07/01/2025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153285653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68B787D-EA6D-475D-BE2C-7AD4360D92F1}" type="datetime1">
              <a:rPr lang="en-GB" noProof="0" smtClean="0"/>
              <a:t>07/01/2025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440486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68B787D-EA6D-475D-BE2C-7AD4360D92F1}" type="datetime1">
              <a:rPr lang="en-GB" noProof="0" smtClean="0"/>
              <a:t>07/01/2025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386267700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68B787D-EA6D-475D-BE2C-7AD4360D92F1}" type="datetime1">
              <a:rPr lang="en-GB" noProof="0" smtClean="0"/>
              <a:t>07/01/2025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59244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68B787D-EA6D-475D-BE2C-7AD4360D92F1}" type="datetime1">
              <a:rPr lang="en-GB" noProof="0" smtClean="0"/>
              <a:t>07/01/2025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240856677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68B787D-EA6D-475D-BE2C-7AD4360D92F1}" type="datetime1">
              <a:rPr lang="en-GB" noProof="0" smtClean="0"/>
              <a:t>07/01/2025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091306402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68B787D-EA6D-475D-BE2C-7AD4360D92F1}" type="datetime1">
              <a:rPr lang="en-GB" noProof="0" smtClean="0"/>
              <a:t>07/01/2025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3622193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68B787D-EA6D-475D-BE2C-7AD4360D92F1}" type="datetime1">
              <a:rPr lang="en-GB" noProof="0" smtClean="0"/>
              <a:t>07/01/2025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7087075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68B787D-EA6D-475D-BE2C-7AD4360D92F1}" type="datetime1">
              <a:rPr lang="en-GB" noProof="0" smtClean="0"/>
              <a:t>07/01/2025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73629578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68B787D-EA6D-475D-BE2C-7AD4360D92F1}" type="datetime1">
              <a:rPr lang="en-GB" noProof="0" smtClean="0"/>
              <a:t>07/01/2025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81349217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68B787D-EA6D-475D-BE2C-7AD4360D92F1}" type="datetime1">
              <a:rPr lang="en-GB" noProof="0" smtClean="0"/>
              <a:t>07/01/2025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90251842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68B787D-EA6D-475D-BE2C-7AD4360D92F1}" type="datetime1">
              <a:rPr lang="en-GB" noProof="0" smtClean="0"/>
              <a:t>07/01/2025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00838269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68B787D-EA6D-475D-BE2C-7AD4360D92F1}" type="datetime1">
              <a:rPr lang="en-GB" noProof="0" smtClean="0"/>
              <a:t>07/01/2025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296763667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68B787D-EA6D-475D-BE2C-7AD4360D92F1}" type="datetime1">
              <a:rPr lang="en-GB" noProof="0" smtClean="0"/>
              <a:t>07/01/2025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667232044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1001919-B8FD-4E19-BF64-F614CA8529B4}" type="datetime1">
              <a:rPr lang="en-GB" noProof="0" smtClean="0"/>
              <a:t>07/01/2025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8669" y="854538"/>
            <a:ext cx="4567608" cy="3566160"/>
          </a:xfrm>
        </p:spPr>
        <p:txBody>
          <a:bodyPr rtlCol="0" anchor="b">
            <a:normAutofit/>
          </a:bodyPr>
          <a:lstStyle>
            <a:lvl1pPr algn="l">
              <a:lnSpc>
                <a:spcPct val="90000"/>
              </a:lnSpc>
              <a:defRPr sz="5400" spc="-5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061440" y="4429842"/>
            <a:ext cx="4567608" cy="1143000"/>
          </a:xfrm>
        </p:spPr>
        <p:txBody>
          <a:bodyPr lIns="91440" rIns="91440" rtlCol="0">
            <a:normAutofit/>
          </a:bodyPr>
          <a:lstStyle>
            <a:lvl1pPr marL="0" indent="0" algn="l">
              <a:buNone/>
              <a:defRPr sz="1600" cap="all" spc="200" baseline="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pPr rtl="0"/>
            <a:r>
              <a:rPr lang="en-GB" noProof="0" dirty="0"/>
              <a:t>Click to edit subtitle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C28A7DB8-FEA5-5A4A-85DF-FA1ADFB3EFC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33721" y="-19458"/>
            <a:ext cx="7261837" cy="6877457"/>
          </a:xfrm>
          <a:custGeom>
            <a:avLst/>
            <a:gdLst>
              <a:gd name="connsiteX0" fmla="*/ 3426278 w 8464509"/>
              <a:gd name="connsiteY0" fmla="*/ 0 h 6858000"/>
              <a:gd name="connsiteX1" fmla="*/ 3440072 w 8464509"/>
              <a:gd name="connsiteY1" fmla="*/ 37000 h 6858000"/>
              <a:gd name="connsiteX2" fmla="*/ 3440072 w 8464509"/>
              <a:gd name="connsiteY2" fmla="*/ 0 h 6858000"/>
              <a:gd name="connsiteX3" fmla="*/ 8464509 w 8464509"/>
              <a:gd name="connsiteY3" fmla="*/ 0 h 6858000"/>
              <a:gd name="connsiteX4" fmla="*/ 8464509 w 8464509"/>
              <a:gd name="connsiteY4" fmla="*/ 6858000 h 6858000"/>
              <a:gd name="connsiteX5" fmla="*/ 3440072 w 8464509"/>
              <a:gd name="connsiteY5" fmla="*/ 6858000 h 6858000"/>
              <a:gd name="connsiteX6" fmla="*/ 3440072 w 8464509"/>
              <a:gd name="connsiteY6" fmla="*/ 6839148 h 6858000"/>
              <a:gd name="connsiteX7" fmla="*/ 0 w 8464509"/>
              <a:gd name="connsiteY7" fmla="*/ 6858000 h 6858000"/>
              <a:gd name="connsiteX0" fmla="*/ 3426278 w 8464509"/>
              <a:gd name="connsiteY0" fmla="*/ 0 h 6858000"/>
              <a:gd name="connsiteX1" fmla="*/ 3440072 w 8464509"/>
              <a:gd name="connsiteY1" fmla="*/ 37000 h 6858000"/>
              <a:gd name="connsiteX2" fmla="*/ 3440072 w 8464509"/>
              <a:gd name="connsiteY2" fmla="*/ 0 h 6858000"/>
              <a:gd name="connsiteX3" fmla="*/ 8464509 w 8464509"/>
              <a:gd name="connsiteY3" fmla="*/ 0 h 6858000"/>
              <a:gd name="connsiteX4" fmla="*/ 8464509 w 8464509"/>
              <a:gd name="connsiteY4" fmla="*/ 6858000 h 6858000"/>
              <a:gd name="connsiteX5" fmla="*/ 3440072 w 8464509"/>
              <a:gd name="connsiteY5" fmla="*/ 6858000 h 6858000"/>
              <a:gd name="connsiteX6" fmla="*/ 0 w 8464509"/>
              <a:gd name="connsiteY6" fmla="*/ 6858000 h 6858000"/>
              <a:gd name="connsiteX7" fmla="*/ 3426278 w 8464509"/>
              <a:gd name="connsiteY7" fmla="*/ 0 h 6858000"/>
              <a:gd name="connsiteX0" fmla="*/ 3426278 w 8464509"/>
              <a:gd name="connsiteY0" fmla="*/ 0 h 6858000"/>
              <a:gd name="connsiteX1" fmla="*/ 3440072 w 8464509"/>
              <a:gd name="connsiteY1" fmla="*/ 37000 h 6858000"/>
              <a:gd name="connsiteX2" fmla="*/ 3440072 w 8464509"/>
              <a:gd name="connsiteY2" fmla="*/ 0 h 6858000"/>
              <a:gd name="connsiteX3" fmla="*/ 8464509 w 8464509"/>
              <a:gd name="connsiteY3" fmla="*/ 0 h 6858000"/>
              <a:gd name="connsiteX4" fmla="*/ 8464509 w 8464509"/>
              <a:gd name="connsiteY4" fmla="*/ 6858000 h 6858000"/>
              <a:gd name="connsiteX5" fmla="*/ 0 w 8464509"/>
              <a:gd name="connsiteY5" fmla="*/ 6858000 h 6858000"/>
              <a:gd name="connsiteX6" fmla="*/ 3426278 w 8464509"/>
              <a:gd name="connsiteY6" fmla="*/ 0 h 6858000"/>
              <a:gd name="connsiteX0" fmla="*/ 3993491 w 8464509"/>
              <a:gd name="connsiteY0" fmla="*/ 19455 h 6858000"/>
              <a:gd name="connsiteX1" fmla="*/ 3440072 w 8464509"/>
              <a:gd name="connsiteY1" fmla="*/ 37000 h 6858000"/>
              <a:gd name="connsiteX2" fmla="*/ 3440072 w 8464509"/>
              <a:gd name="connsiteY2" fmla="*/ 0 h 6858000"/>
              <a:gd name="connsiteX3" fmla="*/ 8464509 w 8464509"/>
              <a:gd name="connsiteY3" fmla="*/ 0 h 6858000"/>
              <a:gd name="connsiteX4" fmla="*/ 8464509 w 8464509"/>
              <a:gd name="connsiteY4" fmla="*/ 6858000 h 6858000"/>
              <a:gd name="connsiteX5" fmla="*/ 0 w 8464509"/>
              <a:gd name="connsiteY5" fmla="*/ 6858000 h 6858000"/>
              <a:gd name="connsiteX6" fmla="*/ 3993491 w 8464509"/>
              <a:gd name="connsiteY6" fmla="*/ 19455 h 6858000"/>
              <a:gd name="connsiteX0" fmla="*/ 3993491 w 8464509"/>
              <a:gd name="connsiteY0" fmla="*/ 19455 h 6858000"/>
              <a:gd name="connsiteX1" fmla="*/ 3440072 w 8464509"/>
              <a:gd name="connsiteY1" fmla="*/ 37000 h 6858000"/>
              <a:gd name="connsiteX2" fmla="*/ 8464509 w 8464509"/>
              <a:gd name="connsiteY2" fmla="*/ 0 h 6858000"/>
              <a:gd name="connsiteX3" fmla="*/ 8464509 w 8464509"/>
              <a:gd name="connsiteY3" fmla="*/ 6858000 h 6858000"/>
              <a:gd name="connsiteX4" fmla="*/ 0 w 8464509"/>
              <a:gd name="connsiteY4" fmla="*/ 6858000 h 6858000"/>
              <a:gd name="connsiteX5" fmla="*/ 3993491 w 8464509"/>
              <a:gd name="connsiteY5" fmla="*/ 19455 h 6858000"/>
              <a:gd name="connsiteX0" fmla="*/ 3993491 w 8464509"/>
              <a:gd name="connsiteY0" fmla="*/ 19455 h 6858000"/>
              <a:gd name="connsiteX1" fmla="*/ 8464509 w 8464509"/>
              <a:gd name="connsiteY1" fmla="*/ 0 h 6858000"/>
              <a:gd name="connsiteX2" fmla="*/ 8464509 w 8464509"/>
              <a:gd name="connsiteY2" fmla="*/ 6858000 h 6858000"/>
              <a:gd name="connsiteX3" fmla="*/ 0 w 8464509"/>
              <a:gd name="connsiteY3" fmla="*/ 6858000 h 6858000"/>
              <a:gd name="connsiteX4" fmla="*/ 3993491 w 8464509"/>
              <a:gd name="connsiteY4" fmla="*/ 19455 h 6858000"/>
              <a:gd name="connsiteX0" fmla="*/ 4061557 w 8464509"/>
              <a:gd name="connsiteY0" fmla="*/ 0 h 6858001"/>
              <a:gd name="connsiteX1" fmla="*/ 8464509 w 8464509"/>
              <a:gd name="connsiteY1" fmla="*/ 1 h 6858001"/>
              <a:gd name="connsiteX2" fmla="*/ 8464509 w 8464509"/>
              <a:gd name="connsiteY2" fmla="*/ 6858001 h 6858001"/>
              <a:gd name="connsiteX3" fmla="*/ 0 w 8464509"/>
              <a:gd name="connsiteY3" fmla="*/ 6858001 h 6858001"/>
              <a:gd name="connsiteX4" fmla="*/ 4061557 w 8464509"/>
              <a:gd name="connsiteY4" fmla="*/ 0 h 6858001"/>
              <a:gd name="connsiteX0" fmla="*/ 5059852 w 8464509"/>
              <a:gd name="connsiteY0" fmla="*/ 19454 h 6858000"/>
              <a:gd name="connsiteX1" fmla="*/ 8464509 w 8464509"/>
              <a:gd name="connsiteY1" fmla="*/ 0 h 6858000"/>
              <a:gd name="connsiteX2" fmla="*/ 8464509 w 8464509"/>
              <a:gd name="connsiteY2" fmla="*/ 6858000 h 6858000"/>
              <a:gd name="connsiteX3" fmla="*/ 0 w 8464509"/>
              <a:gd name="connsiteY3" fmla="*/ 6858000 h 6858000"/>
              <a:gd name="connsiteX4" fmla="*/ 5059852 w 8464509"/>
              <a:gd name="connsiteY4" fmla="*/ 19454 h 6858000"/>
              <a:gd name="connsiteX0" fmla="*/ 4061557 w 8464509"/>
              <a:gd name="connsiteY0" fmla="*/ 0 h 6877457"/>
              <a:gd name="connsiteX1" fmla="*/ 8464509 w 8464509"/>
              <a:gd name="connsiteY1" fmla="*/ 19457 h 6877457"/>
              <a:gd name="connsiteX2" fmla="*/ 8464509 w 8464509"/>
              <a:gd name="connsiteY2" fmla="*/ 6877457 h 6877457"/>
              <a:gd name="connsiteX3" fmla="*/ 0 w 8464509"/>
              <a:gd name="connsiteY3" fmla="*/ 6877457 h 6877457"/>
              <a:gd name="connsiteX4" fmla="*/ 4061557 w 8464509"/>
              <a:gd name="connsiteY4" fmla="*/ 0 h 6877457"/>
              <a:gd name="connsiteX0" fmla="*/ 4040810 w 8464509"/>
              <a:gd name="connsiteY0" fmla="*/ 0 h 6877457"/>
              <a:gd name="connsiteX1" fmla="*/ 8464509 w 8464509"/>
              <a:gd name="connsiteY1" fmla="*/ 19457 h 6877457"/>
              <a:gd name="connsiteX2" fmla="*/ 8464509 w 8464509"/>
              <a:gd name="connsiteY2" fmla="*/ 6877457 h 6877457"/>
              <a:gd name="connsiteX3" fmla="*/ 0 w 8464509"/>
              <a:gd name="connsiteY3" fmla="*/ 6877457 h 6877457"/>
              <a:gd name="connsiteX4" fmla="*/ 4040810 w 8464509"/>
              <a:gd name="connsiteY4" fmla="*/ 0 h 6877457"/>
              <a:gd name="connsiteX0" fmla="*/ 4040810 w 8464509"/>
              <a:gd name="connsiteY0" fmla="*/ 0 h 6877457"/>
              <a:gd name="connsiteX1" fmla="*/ 8464509 w 8464509"/>
              <a:gd name="connsiteY1" fmla="*/ 143986 h 6877457"/>
              <a:gd name="connsiteX2" fmla="*/ 8464509 w 8464509"/>
              <a:gd name="connsiteY2" fmla="*/ 6877457 h 6877457"/>
              <a:gd name="connsiteX3" fmla="*/ 0 w 8464509"/>
              <a:gd name="connsiteY3" fmla="*/ 6877457 h 6877457"/>
              <a:gd name="connsiteX4" fmla="*/ 4040810 w 8464509"/>
              <a:gd name="connsiteY4" fmla="*/ 0 h 6877457"/>
              <a:gd name="connsiteX0" fmla="*/ 4040810 w 8468658"/>
              <a:gd name="connsiteY0" fmla="*/ 0 h 6877457"/>
              <a:gd name="connsiteX1" fmla="*/ 8468658 w 8468658"/>
              <a:gd name="connsiteY1" fmla="*/ 12341 h 6877457"/>
              <a:gd name="connsiteX2" fmla="*/ 8464509 w 8468658"/>
              <a:gd name="connsiteY2" fmla="*/ 6877457 h 6877457"/>
              <a:gd name="connsiteX3" fmla="*/ 0 w 8468658"/>
              <a:gd name="connsiteY3" fmla="*/ 6877457 h 6877457"/>
              <a:gd name="connsiteX4" fmla="*/ 4040810 w 8468658"/>
              <a:gd name="connsiteY4" fmla="*/ 0 h 6877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468658" h="6877457">
                <a:moveTo>
                  <a:pt x="4040810" y="0"/>
                </a:moveTo>
                <a:lnTo>
                  <a:pt x="8468658" y="12341"/>
                </a:lnTo>
                <a:lnTo>
                  <a:pt x="8464509" y="6877457"/>
                </a:lnTo>
                <a:lnTo>
                  <a:pt x="0" y="6877457"/>
                </a:lnTo>
                <a:lnTo>
                  <a:pt x="4040810" y="0"/>
                </a:lnTo>
                <a:close/>
              </a:path>
            </a:pathLst>
          </a:custGeom>
          <a:solidFill>
            <a:schemeClr val="accent4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4" name="Triangle 13">
            <a:extLst>
              <a:ext uri="{FF2B5EF4-FFF2-40B4-BE49-F238E27FC236}">
                <a16:creationId xmlns:a16="http://schemas.microsoft.com/office/drawing/2014/main" id="{6A021AF7-4044-A644-8DB8-495F263390D0}"/>
              </a:ext>
            </a:extLst>
          </p:cNvPr>
          <p:cNvSpPr/>
          <p:nvPr userDrawn="1"/>
        </p:nvSpPr>
        <p:spPr>
          <a:xfrm rot="10800000">
            <a:off x="4933721" y="267867"/>
            <a:ext cx="3031755" cy="3031755"/>
          </a:xfrm>
          <a:prstGeom prst="triangl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5" name="Triangle 14">
            <a:extLst>
              <a:ext uri="{FF2B5EF4-FFF2-40B4-BE49-F238E27FC236}">
                <a16:creationId xmlns:a16="http://schemas.microsoft.com/office/drawing/2014/main" id="{D2DFDB14-A8D5-F944-A91C-960A5C2F22AF}"/>
              </a:ext>
            </a:extLst>
          </p:cNvPr>
          <p:cNvSpPr/>
          <p:nvPr userDrawn="1"/>
        </p:nvSpPr>
        <p:spPr>
          <a:xfrm>
            <a:off x="-22175" y="5596959"/>
            <a:ext cx="1261040" cy="1261040"/>
          </a:xfrm>
          <a:prstGeom prst="triangle">
            <a:avLst/>
          </a:prstGeom>
          <a:pattFill prst="lgGrid">
            <a:fgClr>
              <a:schemeClr val="accent1"/>
            </a:fgClr>
            <a:bgClr>
              <a:schemeClr val="tx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6" name="Triangle 15">
            <a:extLst>
              <a:ext uri="{FF2B5EF4-FFF2-40B4-BE49-F238E27FC236}">
                <a16:creationId xmlns:a16="http://schemas.microsoft.com/office/drawing/2014/main" id="{B7735FBC-8FBF-9947-B380-14D44D2206B1}"/>
              </a:ext>
            </a:extLst>
          </p:cNvPr>
          <p:cNvSpPr/>
          <p:nvPr userDrawn="1"/>
        </p:nvSpPr>
        <p:spPr>
          <a:xfrm rot="10800000">
            <a:off x="184302" y="236698"/>
            <a:ext cx="519337" cy="519337"/>
          </a:xfrm>
          <a:prstGeom prst="triangle">
            <a:avLst/>
          </a:prstGeom>
          <a:pattFill prst="dkVert">
            <a:fgClr>
              <a:schemeClr val="accent1"/>
            </a:fgClr>
            <a:bgClr>
              <a:schemeClr val="tx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7" name="Triangle 16">
            <a:extLst>
              <a:ext uri="{FF2B5EF4-FFF2-40B4-BE49-F238E27FC236}">
                <a16:creationId xmlns:a16="http://schemas.microsoft.com/office/drawing/2014/main" id="{17B7C303-8734-B141-AF0D-2945DA349FBD}"/>
              </a:ext>
            </a:extLst>
          </p:cNvPr>
          <p:cNvSpPr/>
          <p:nvPr userDrawn="1"/>
        </p:nvSpPr>
        <p:spPr>
          <a:xfrm>
            <a:off x="4414384" y="5795386"/>
            <a:ext cx="519337" cy="519337"/>
          </a:xfrm>
          <a:prstGeom prst="triangle">
            <a:avLst/>
          </a:prstGeom>
          <a:pattFill prst="wdUpDiag">
            <a:fgClr>
              <a:schemeClr val="accent1"/>
            </a:fgClr>
            <a:bgClr>
              <a:schemeClr val="tx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8" name="Triangle 17">
            <a:extLst>
              <a:ext uri="{FF2B5EF4-FFF2-40B4-BE49-F238E27FC236}">
                <a16:creationId xmlns:a16="http://schemas.microsoft.com/office/drawing/2014/main" id="{67914AE0-93F2-8346-B885-5734D2B694B2}"/>
              </a:ext>
            </a:extLst>
          </p:cNvPr>
          <p:cNvSpPr/>
          <p:nvPr userDrawn="1"/>
        </p:nvSpPr>
        <p:spPr>
          <a:xfrm rot="5400000">
            <a:off x="-48606" y="3035784"/>
            <a:ext cx="648200" cy="527675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7202389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and conten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C6AA8F6-734A-412E-B73E-4AD89BEDDA7D}" type="datetime1">
              <a:rPr lang="en-GB" noProof="0" smtClean="0"/>
              <a:t>07/01/2025</a:t>
            </a:fld>
            <a:endParaRPr lang="en-GB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872A5F6-5449-2840-B48F-2AA85FE272A3}"/>
              </a:ext>
            </a:extLst>
          </p:cNvPr>
          <p:cNvSpPr/>
          <p:nvPr userDrawn="1"/>
        </p:nvSpPr>
        <p:spPr>
          <a:xfrm>
            <a:off x="0" y="0"/>
            <a:ext cx="350259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Triangle 5">
            <a:extLst>
              <a:ext uri="{FF2B5EF4-FFF2-40B4-BE49-F238E27FC236}">
                <a16:creationId xmlns:a16="http://schemas.microsoft.com/office/drawing/2014/main" id="{2B3A8339-6DA4-E549-AEA2-9512C53F064F}"/>
              </a:ext>
            </a:extLst>
          </p:cNvPr>
          <p:cNvSpPr/>
          <p:nvPr userDrawn="1"/>
        </p:nvSpPr>
        <p:spPr>
          <a:xfrm>
            <a:off x="3591475" y="5273069"/>
            <a:ext cx="1486666" cy="1486666"/>
          </a:xfrm>
          <a:prstGeom prst="triangle">
            <a:avLst/>
          </a:prstGeom>
          <a:pattFill prst="lgGrid">
            <a:fgClr>
              <a:schemeClr val="accent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7" name="Triangle 6">
            <a:extLst>
              <a:ext uri="{FF2B5EF4-FFF2-40B4-BE49-F238E27FC236}">
                <a16:creationId xmlns:a16="http://schemas.microsoft.com/office/drawing/2014/main" id="{752EA775-82B0-BA48-8CA2-7A09D72EC958}"/>
              </a:ext>
            </a:extLst>
          </p:cNvPr>
          <p:cNvSpPr/>
          <p:nvPr userDrawn="1"/>
        </p:nvSpPr>
        <p:spPr>
          <a:xfrm>
            <a:off x="76559" y="597553"/>
            <a:ext cx="562863" cy="562863"/>
          </a:xfrm>
          <a:prstGeom prst="triangle">
            <a:avLst/>
          </a:prstGeom>
          <a:pattFill prst="ltVert">
            <a:fgClr>
              <a:schemeClr val="accent1"/>
            </a:fgClr>
            <a:bgClr>
              <a:schemeClr val="tx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Triangle 7">
            <a:extLst>
              <a:ext uri="{FF2B5EF4-FFF2-40B4-BE49-F238E27FC236}">
                <a16:creationId xmlns:a16="http://schemas.microsoft.com/office/drawing/2014/main" id="{2C6B50B5-10C1-4A40-9531-4F8DC16892F8}"/>
              </a:ext>
            </a:extLst>
          </p:cNvPr>
          <p:cNvSpPr/>
          <p:nvPr userDrawn="1"/>
        </p:nvSpPr>
        <p:spPr>
          <a:xfrm>
            <a:off x="357990" y="3814571"/>
            <a:ext cx="2960808" cy="2960808"/>
          </a:xfrm>
          <a:prstGeom prst="triangl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CAF18EC0-3F9F-6449-A2B2-A792B70BEA6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 flipH="1">
            <a:off x="444819" y="597553"/>
            <a:ext cx="6063915" cy="6063915"/>
          </a:xfrm>
          <a:custGeom>
            <a:avLst/>
            <a:gdLst>
              <a:gd name="connsiteX0" fmla="*/ 0 w 6063915"/>
              <a:gd name="connsiteY0" fmla="*/ 0 h 6063915"/>
              <a:gd name="connsiteX1" fmla="*/ 6063915 w 6063915"/>
              <a:gd name="connsiteY1" fmla="*/ 0 h 6063915"/>
              <a:gd name="connsiteX2" fmla="*/ 3031957 w 6063915"/>
              <a:gd name="connsiteY2" fmla="*/ 6063915 h 60639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063915" h="6063915">
                <a:moveTo>
                  <a:pt x="0" y="0"/>
                </a:moveTo>
                <a:lnTo>
                  <a:pt x="6063915" y="0"/>
                </a:lnTo>
                <a:lnTo>
                  <a:pt x="3031957" y="6063915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8" name="Title 1">
            <a:extLst>
              <a:ext uri="{FF2B5EF4-FFF2-40B4-BE49-F238E27FC236}">
                <a16:creationId xmlns:a16="http://schemas.microsoft.com/office/drawing/2014/main" id="{68357860-E91C-1745-A5D1-921689BF47A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876994" y="1535397"/>
            <a:ext cx="4845068" cy="1858617"/>
          </a:xfrm>
        </p:spPr>
        <p:txBody>
          <a:bodyPr rtlCol="0" anchor="b">
            <a:normAutofit/>
          </a:bodyPr>
          <a:lstStyle>
            <a:lvl1pPr algn="l">
              <a:defRPr sz="4800" i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Title Goes Here</a:t>
            </a:r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094A3FA1-7F3F-2D41-ABE1-512FA9FC48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996" y="3401899"/>
            <a:ext cx="4845066" cy="2107095"/>
          </a:xfrm>
        </p:spPr>
        <p:txBody>
          <a:bodyPr rtlCol="0"/>
          <a:lstStyle>
            <a:lvl1pPr marL="182880" indent="-182880" algn="l">
              <a:buClr>
                <a:srgbClr val="C5AE76"/>
              </a:buClr>
              <a:buFont typeface="Arial" panose="020B0604020202020204" pitchFamily="34" charset="0"/>
              <a:buChar char="•"/>
              <a:defRPr>
                <a:latin typeface="+mj-lt"/>
              </a:defRPr>
            </a:lvl1pPr>
            <a:lvl2pPr marL="384048" indent="-182880" algn="l">
              <a:buClr>
                <a:srgbClr val="C5AE76"/>
              </a:buClr>
              <a:buFont typeface="Arial" panose="020B0604020202020204" pitchFamily="34" charset="0"/>
              <a:buChar char="•"/>
              <a:defRPr>
                <a:latin typeface="+mj-lt"/>
              </a:defRPr>
            </a:lvl2pPr>
            <a:lvl3pPr marL="566928" indent="-182880" algn="l">
              <a:buClr>
                <a:srgbClr val="C5AE76"/>
              </a:buClr>
              <a:buFont typeface="Arial" panose="020B0604020202020204" pitchFamily="34" charset="0"/>
              <a:buChar char="•"/>
              <a:defRPr>
                <a:latin typeface="+mj-lt"/>
              </a:defRPr>
            </a:lvl3pPr>
            <a:lvl4pPr marL="749808" indent="-182880" algn="l">
              <a:buClr>
                <a:srgbClr val="C5AE76"/>
              </a:buClr>
              <a:buFont typeface="Arial" panose="020B0604020202020204" pitchFamily="34" charset="0"/>
              <a:buChar char="•"/>
              <a:defRPr>
                <a:latin typeface="+mj-lt"/>
              </a:defRPr>
            </a:lvl4pPr>
            <a:lvl5pPr marL="932688" indent="-182880" algn="l">
              <a:buClr>
                <a:srgbClr val="C5AE76"/>
              </a:buClr>
              <a:buFont typeface="Arial" panose="020B0604020202020204" pitchFamily="34" charset="0"/>
              <a:buChar char="•"/>
              <a:defRPr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516596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63E33E3-8327-4A19-95E5-9C257DC57909}" type="datetime1">
              <a:rPr lang="en-GB" noProof="0" smtClean="0"/>
              <a:t>07/01/2025</a:t>
            </a:fld>
            <a:endParaRPr lang="en-GB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5E5791F-3F71-BF44-BA4E-0B7D386184DC}"/>
              </a:ext>
            </a:extLst>
          </p:cNvPr>
          <p:cNvSpPr/>
          <p:nvPr userDrawn="1"/>
        </p:nvSpPr>
        <p:spPr>
          <a:xfrm>
            <a:off x="0" y="467833"/>
            <a:ext cx="11729822" cy="58904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7" name="Triangle 6">
            <a:extLst>
              <a:ext uri="{FF2B5EF4-FFF2-40B4-BE49-F238E27FC236}">
                <a16:creationId xmlns:a16="http://schemas.microsoft.com/office/drawing/2014/main" id="{19AE2E01-52D8-994A-80AC-622260011952}"/>
              </a:ext>
            </a:extLst>
          </p:cNvPr>
          <p:cNvSpPr/>
          <p:nvPr userDrawn="1"/>
        </p:nvSpPr>
        <p:spPr>
          <a:xfrm>
            <a:off x="1915754" y="3684257"/>
            <a:ext cx="3112470" cy="3112470"/>
          </a:xfrm>
          <a:prstGeom prst="triangl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Triangle 7">
            <a:extLst>
              <a:ext uri="{FF2B5EF4-FFF2-40B4-BE49-F238E27FC236}">
                <a16:creationId xmlns:a16="http://schemas.microsoft.com/office/drawing/2014/main" id="{B8F16C36-FC88-9044-8303-4AAB2C148BA5}"/>
              </a:ext>
            </a:extLst>
          </p:cNvPr>
          <p:cNvSpPr/>
          <p:nvPr userDrawn="1"/>
        </p:nvSpPr>
        <p:spPr>
          <a:xfrm>
            <a:off x="4668946" y="522786"/>
            <a:ext cx="718556" cy="718556"/>
          </a:xfrm>
          <a:prstGeom prst="triangle">
            <a:avLst/>
          </a:prstGeom>
          <a:pattFill prst="dkHorz">
            <a:fgClr>
              <a:schemeClr val="accent1"/>
            </a:fgClr>
            <a:bgClr>
              <a:schemeClr val="tx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7DA0D001-BFE9-164E-A088-53FE53ABF51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5123378" cy="6864485"/>
          </a:xfrm>
          <a:custGeom>
            <a:avLst/>
            <a:gdLst>
              <a:gd name="connsiteX0" fmla="*/ 1602021 w 6096000"/>
              <a:gd name="connsiteY0" fmla="*/ 0 h 6858000"/>
              <a:gd name="connsiteX1" fmla="*/ 6096000 w 6096000"/>
              <a:gd name="connsiteY1" fmla="*/ 0 h 6858000"/>
              <a:gd name="connsiteX2" fmla="*/ 1612869 w 6096000"/>
              <a:gd name="connsiteY2" fmla="*/ 6841445 h 6858000"/>
              <a:gd name="connsiteX3" fmla="*/ 1612869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6" fmla="*/ 1602021 w 6096000"/>
              <a:gd name="connsiteY6" fmla="*/ 0 h 6858000"/>
              <a:gd name="connsiteX0" fmla="*/ 1602021 w 6096000"/>
              <a:gd name="connsiteY0" fmla="*/ 0 h 6858000"/>
              <a:gd name="connsiteX1" fmla="*/ 6096000 w 6096000"/>
              <a:gd name="connsiteY1" fmla="*/ 0 h 6858000"/>
              <a:gd name="connsiteX2" fmla="*/ 2014112 w 6096000"/>
              <a:gd name="connsiteY2" fmla="*/ 6857657 h 6858000"/>
              <a:gd name="connsiteX3" fmla="*/ 1612869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6" fmla="*/ 1602021 w 6096000"/>
              <a:gd name="connsiteY6" fmla="*/ 0 h 6858000"/>
              <a:gd name="connsiteX0" fmla="*/ 1602021 w 6096000"/>
              <a:gd name="connsiteY0" fmla="*/ 0 h 6864485"/>
              <a:gd name="connsiteX1" fmla="*/ 6096000 w 6096000"/>
              <a:gd name="connsiteY1" fmla="*/ 0 h 6864485"/>
              <a:gd name="connsiteX2" fmla="*/ 2014112 w 6096000"/>
              <a:gd name="connsiteY2" fmla="*/ 6857657 h 6864485"/>
              <a:gd name="connsiteX3" fmla="*/ 2033403 w 6096000"/>
              <a:gd name="connsiteY3" fmla="*/ 6864485 h 6864485"/>
              <a:gd name="connsiteX4" fmla="*/ 0 w 6096000"/>
              <a:gd name="connsiteY4" fmla="*/ 6858000 h 6864485"/>
              <a:gd name="connsiteX5" fmla="*/ 0 w 6096000"/>
              <a:gd name="connsiteY5" fmla="*/ 0 h 6864485"/>
              <a:gd name="connsiteX6" fmla="*/ 1602021 w 6096000"/>
              <a:gd name="connsiteY6" fmla="*/ 0 h 6864485"/>
              <a:gd name="connsiteX0" fmla="*/ 1602021 w 6096000"/>
              <a:gd name="connsiteY0" fmla="*/ 0 h 6864485"/>
              <a:gd name="connsiteX1" fmla="*/ 6096000 w 6096000"/>
              <a:gd name="connsiteY1" fmla="*/ 0 h 6864485"/>
              <a:gd name="connsiteX2" fmla="*/ 2014112 w 6096000"/>
              <a:gd name="connsiteY2" fmla="*/ 6857657 h 6864485"/>
              <a:gd name="connsiteX3" fmla="*/ 2002538 w 6096000"/>
              <a:gd name="connsiteY3" fmla="*/ 6864485 h 6864485"/>
              <a:gd name="connsiteX4" fmla="*/ 0 w 6096000"/>
              <a:gd name="connsiteY4" fmla="*/ 6858000 h 6864485"/>
              <a:gd name="connsiteX5" fmla="*/ 0 w 6096000"/>
              <a:gd name="connsiteY5" fmla="*/ 0 h 6864485"/>
              <a:gd name="connsiteX6" fmla="*/ 1602021 w 6096000"/>
              <a:gd name="connsiteY6" fmla="*/ 0 h 68644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0" h="6864485">
                <a:moveTo>
                  <a:pt x="1602021" y="0"/>
                </a:moveTo>
                <a:lnTo>
                  <a:pt x="6096000" y="0"/>
                </a:lnTo>
                <a:lnTo>
                  <a:pt x="2014112" y="6857657"/>
                </a:lnTo>
                <a:lnTo>
                  <a:pt x="2002538" y="6864485"/>
                </a:lnTo>
                <a:lnTo>
                  <a:pt x="0" y="6858000"/>
                </a:lnTo>
                <a:lnTo>
                  <a:pt x="0" y="0"/>
                </a:lnTo>
                <a:lnTo>
                  <a:pt x="1602021" y="0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810C3D4C-012F-184D-B7D5-E89B7B9A726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06410" y="2679259"/>
            <a:ext cx="2988860" cy="1395208"/>
          </a:xfrm>
        </p:spPr>
        <p:txBody>
          <a:bodyPr lIns="0" rtlCol="0" anchor="ctr">
            <a:normAutofit/>
          </a:bodyPr>
          <a:lstStyle>
            <a:lvl1pPr algn="ctr">
              <a:defRPr sz="36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TITLE GOES HERE</a:t>
            </a:r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D16862ED-2F5E-FE49-AB49-49CEC0EA332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218426" y="793580"/>
            <a:ext cx="3304279" cy="5270839"/>
          </a:xfrm>
        </p:spPr>
        <p:txBody>
          <a:bodyPr lIns="0" rtlCol="0" anchor="ctr">
            <a:normAutofit/>
          </a:bodyPr>
          <a:lstStyle>
            <a:lvl1pPr marL="285750" indent="-285750">
              <a:lnSpc>
                <a:spcPct val="100000"/>
              </a:lnSpc>
              <a:spcBef>
                <a:spcPts val="0"/>
              </a:spcBef>
              <a:spcAft>
                <a:spcPts val="15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600" spc="0">
                <a:solidFill>
                  <a:schemeClr val="bg1"/>
                </a:solidFill>
              </a:defRPr>
            </a:lvl1pPr>
            <a:lvl2pPr>
              <a:lnSpc>
                <a:spcPct val="150000"/>
              </a:lnSpc>
              <a:defRPr sz="1200" spc="0">
                <a:solidFill>
                  <a:schemeClr val="tx2"/>
                </a:solidFill>
              </a:defRPr>
            </a:lvl2pPr>
            <a:lvl3pPr>
              <a:lnSpc>
                <a:spcPct val="150000"/>
              </a:lnSpc>
              <a:defRPr sz="1200" spc="0">
                <a:solidFill>
                  <a:schemeClr val="tx2"/>
                </a:solidFill>
              </a:defRPr>
            </a:lvl3pPr>
            <a:lvl4pPr>
              <a:lnSpc>
                <a:spcPct val="150000"/>
              </a:lnSpc>
              <a:defRPr sz="1200" spc="0">
                <a:solidFill>
                  <a:schemeClr val="tx2"/>
                </a:solidFill>
              </a:defRPr>
            </a:lvl4pPr>
            <a:lvl5pPr>
              <a:lnSpc>
                <a:spcPct val="150000"/>
              </a:lnSpc>
              <a:defRPr sz="1200" spc="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 dirty="0"/>
              <a:t>Text goes here</a:t>
            </a:r>
          </a:p>
        </p:txBody>
      </p:sp>
    </p:spTree>
    <p:extLst>
      <p:ext uri="{BB962C8B-B14F-4D97-AF65-F5344CB8AC3E}">
        <p14:creationId xmlns:p14="http://schemas.microsoft.com/office/powerpoint/2010/main" val="154887339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_Bla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97418687-D621-0443-9593-F546524940B3}"/>
              </a:ext>
            </a:extLst>
          </p:cNvPr>
          <p:cNvSpPr/>
          <p:nvPr userDrawn="1"/>
        </p:nvSpPr>
        <p:spPr>
          <a:xfrm>
            <a:off x="413825" y="483781"/>
            <a:ext cx="11364350" cy="58904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2329" y="2031121"/>
            <a:ext cx="10452848" cy="3933150"/>
          </a:xfrm>
        </p:spPr>
        <p:txBody>
          <a:bodyPr rtlCol="0"/>
          <a:lstStyle>
            <a:lvl1pPr marL="342900" indent="-342900"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1pPr>
            <a:lvl2pPr marL="486918" indent="-285750"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2pPr>
            <a:lvl3pPr marL="669798" indent="-285750"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3pPr>
            <a:lvl4pPr marL="852678" indent="-285750"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4pPr>
            <a:lvl5pPr marL="1035558" indent="-285750"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09A422C-34A8-48C3-B52C-FAF2F54AB3AC}" type="datetime1">
              <a:rPr lang="en-GB" noProof="0" smtClean="0"/>
              <a:t>07/01/2025</a:t>
            </a:fld>
            <a:endParaRPr lang="en-GB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E885CA99-382D-3E4B-9C4E-B250026EF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329" y="893729"/>
            <a:ext cx="10452849" cy="910492"/>
          </a:xfrm>
        </p:spPr>
        <p:txBody>
          <a:bodyPr rtlCol="0" anchor="ctr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1" name="Triangle 10">
            <a:extLst>
              <a:ext uri="{FF2B5EF4-FFF2-40B4-BE49-F238E27FC236}">
                <a16:creationId xmlns:a16="http://schemas.microsoft.com/office/drawing/2014/main" id="{6FFCA020-4282-7D4F-AD59-3DEA5E91ADAB}"/>
              </a:ext>
            </a:extLst>
          </p:cNvPr>
          <p:cNvSpPr/>
          <p:nvPr userDrawn="1"/>
        </p:nvSpPr>
        <p:spPr>
          <a:xfrm>
            <a:off x="10459099" y="5309445"/>
            <a:ext cx="1465933" cy="1465933"/>
          </a:xfrm>
          <a:prstGeom prst="triangl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2" name="Triangle 11">
            <a:extLst>
              <a:ext uri="{FF2B5EF4-FFF2-40B4-BE49-F238E27FC236}">
                <a16:creationId xmlns:a16="http://schemas.microsoft.com/office/drawing/2014/main" id="{653A8DFA-7BAB-7F45-AC35-E4D26BDBC78A}"/>
              </a:ext>
            </a:extLst>
          </p:cNvPr>
          <p:cNvSpPr/>
          <p:nvPr userDrawn="1"/>
        </p:nvSpPr>
        <p:spPr>
          <a:xfrm rot="5400000">
            <a:off x="-48606" y="1085138"/>
            <a:ext cx="648200" cy="527675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13595656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Only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C15DFD37-81D5-5742-B09A-5D4CBF48B7EA}"/>
              </a:ext>
            </a:extLst>
          </p:cNvPr>
          <p:cNvGrpSpPr/>
          <p:nvPr userDrawn="1"/>
        </p:nvGrpSpPr>
        <p:grpSpPr>
          <a:xfrm rot="10800000">
            <a:off x="5294245" y="0"/>
            <a:ext cx="6897755" cy="6858000"/>
            <a:chOff x="-17598" y="0"/>
            <a:chExt cx="6897755" cy="6858000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00CF4E43-4A68-664C-B973-2FE49DC7733D}"/>
                </a:ext>
              </a:extLst>
            </p:cNvPr>
            <p:cNvSpPr/>
            <p:nvPr userDrawn="1"/>
          </p:nvSpPr>
          <p:spPr>
            <a:xfrm>
              <a:off x="-17598" y="0"/>
              <a:ext cx="6897755" cy="6858000"/>
            </a:xfrm>
            <a:custGeom>
              <a:avLst/>
              <a:gdLst>
                <a:gd name="connsiteX0" fmla="*/ 0 w 6838726"/>
                <a:gd name="connsiteY0" fmla="*/ 0 h 6853468"/>
                <a:gd name="connsiteX1" fmla="*/ 6838726 w 6838726"/>
                <a:gd name="connsiteY1" fmla="*/ 20138 h 6853468"/>
                <a:gd name="connsiteX2" fmla="*/ 3434396 w 6838726"/>
                <a:gd name="connsiteY2" fmla="*/ 6853468 h 6853468"/>
                <a:gd name="connsiteX3" fmla="*/ 0 w 6838726"/>
                <a:gd name="connsiteY3" fmla="*/ 6836433 h 6853468"/>
                <a:gd name="connsiteX4" fmla="*/ 0 w 6838726"/>
                <a:gd name="connsiteY4" fmla="*/ 0 h 6853468"/>
                <a:gd name="connsiteX0" fmla="*/ 15156 w 6853882"/>
                <a:gd name="connsiteY0" fmla="*/ 0 h 6861693"/>
                <a:gd name="connsiteX1" fmla="*/ 6853882 w 6853882"/>
                <a:gd name="connsiteY1" fmla="*/ 20138 h 6861693"/>
                <a:gd name="connsiteX2" fmla="*/ 3449552 w 6853882"/>
                <a:gd name="connsiteY2" fmla="*/ 6853468 h 6861693"/>
                <a:gd name="connsiteX3" fmla="*/ 0 w 6853882"/>
                <a:gd name="connsiteY3" fmla="*/ 6861693 h 6861693"/>
                <a:gd name="connsiteX4" fmla="*/ 15156 w 6853882"/>
                <a:gd name="connsiteY4" fmla="*/ 0 h 6861693"/>
                <a:gd name="connsiteX0" fmla="*/ 15156 w 6853882"/>
                <a:gd name="connsiteY0" fmla="*/ 0 h 6863572"/>
                <a:gd name="connsiteX1" fmla="*/ 6853882 w 6853882"/>
                <a:gd name="connsiteY1" fmla="*/ 20138 h 6863572"/>
                <a:gd name="connsiteX2" fmla="*/ 3444500 w 6853882"/>
                <a:gd name="connsiteY2" fmla="*/ 6863572 h 6863572"/>
                <a:gd name="connsiteX3" fmla="*/ 0 w 6853882"/>
                <a:gd name="connsiteY3" fmla="*/ 6861693 h 6863572"/>
                <a:gd name="connsiteX4" fmla="*/ 15156 w 6853882"/>
                <a:gd name="connsiteY4" fmla="*/ 0 h 6863572"/>
                <a:gd name="connsiteX0" fmla="*/ 0 w 6866861"/>
                <a:gd name="connsiteY0" fmla="*/ 0 h 6856528"/>
                <a:gd name="connsiteX1" fmla="*/ 6866861 w 6866861"/>
                <a:gd name="connsiteY1" fmla="*/ 13094 h 6856528"/>
                <a:gd name="connsiteX2" fmla="*/ 3457479 w 6866861"/>
                <a:gd name="connsiteY2" fmla="*/ 6856528 h 6856528"/>
                <a:gd name="connsiteX3" fmla="*/ 12979 w 6866861"/>
                <a:gd name="connsiteY3" fmla="*/ 6854649 h 6856528"/>
                <a:gd name="connsiteX4" fmla="*/ 0 w 6866861"/>
                <a:gd name="connsiteY4" fmla="*/ 0 h 6856528"/>
                <a:gd name="connsiteX0" fmla="*/ 0 w 6893137"/>
                <a:gd name="connsiteY0" fmla="*/ 7922 h 6864450"/>
                <a:gd name="connsiteX1" fmla="*/ 6893137 w 6893137"/>
                <a:gd name="connsiteY1" fmla="*/ 0 h 6864450"/>
                <a:gd name="connsiteX2" fmla="*/ 3457479 w 6893137"/>
                <a:gd name="connsiteY2" fmla="*/ 6864450 h 6864450"/>
                <a:gd name="connsiteX3" fmla="*/ 12979 w 6893137"/>
                <a:gd name="connsiteY3" fmla="*/ 6862571 h 6864450"/>
                <a:gd name="connsiteX4" fmla="*/ 0 w 6893137"/>
                <a:gd name="connsiteY4" fmla="*/ 7922 h 6864450"/>
                <a:gd name="connsiteX0" fmla="*/ 0 w 6897755"/>
                <a:gd name="connsiteY0" fmla="*/ 0 h 6870380"/>
                <a:gd name="connsiteX1" fmla="*/ 6897755 w 6897755"/>
                <a:gd name="connsiteY1" fmla="*/ 5930 h 6870380"/>
                <a:gd name="connsiteX2" fmla="*/ 3462097 w 6897755"/>
                <a:gd name="connsiteY2" fmla="*/ 6870380 h 6870380"/>
                <a:gd name="connsiteX3" fmla="*/ 17597 w 6897755"/>
                <a:gd name="connsiteY3" fmla="*/ 6868501 h 6870380"/>
                <a:gd name="connsiteX4" fmla="*/ 0 w 6897755"/>
                <a:gd name="connsiteY4" fmla="*/ 0 h 6870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97755" h="6870380">
                  <a:moveTo>
                    <a:pt x="0" y="0"/>
                  </a:moveTo>
                  <a:lnTo>
                    <a:pt x="6897755" y="5930"/>
                  </a:lnTo>
                  <a:lnTo>
                    <a:pt x="3462097" y="6870380"/>
                  </a:lnTo>
                  <a:lnTo>
                    <a:pt x="17597" y="6868501"/>
                  </a:lnTo>
                  <a:cubicBezTo>
                    <a:pt x="13271" y="4583618"/>
                    <a:pt x="4326" y="2284883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13" name="Triangle 12">
              <a:extLst>
                <a:ext uri="{FF2B5EF4-FFF2-40B4-BE49-F238E27FC236}">
                  <a16:creationId xmlns:a16="http://schemas.microsoft.com/office/drawing/2014/main" id="{AFAD3D76-9126-CC42-90B0-5BF85DC91E3E}"/>
                </a:ext>
              </a:extLst>
            </p:cNvPr>
            <p:cNvSpPr/>
            <p:nvPr userDrawn="1"/>
          </p:nvSpPr>
          <p:spPr>
            <a:xfrm>
              <a:off x="3641197" y="5941716"/>
              <a:ext cx="911753" cy="911753"/>
            </a:xfrm>
            <a:prstGeom prst="triangle">
              <a:avLst/>
            </a:prstGeom>
            <a:no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14" name="Triangle 13">
              <a:extLst>
                <a:ext uri="{FF2B5EF4-FFF2-40B4-BE49-F238E27FC236}">
                  <a16:creationId xmlns:a16="http://schemas.microsoft.com/office/drawing/2014/main" id="{9D011AB3-8218-AE4F-9DF7-810A1B45C453}"/>
                </a:ext>
              </a:extLst>
            </p:cNvPr>
            <p:cNvSpPr/>
            <p:nvPr userDrawn="1"/>
          </p:nvSpPr>
          <p:spPr>
            <a:xfrm rot="10800000">
              <a:off x="4944403" y="174432"/>
              <a:ext cx="1590022" cy="1590022"/>
            </a:xfrm>
            <a:prstGeom prst="triangle">
              <a:avLst/>
            </a:prstGeom>
            <a:no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</p:grp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3582" y="6446838"/>
            <a:ext cx="7800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1877EC85-9CA1-EB4F-A9AC-2C02CB52086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75272" y="1954400"/>
            <a:ext cx="3889053" cy="3002359"/>
          </a:xfrm>
        </p:spPr>
        <p:txBody>
          <a:bodyPr rtlCol="0" anchor="ctr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Title Goes Here</a:t>
            </a:r>
          </a:p>
        </p:txBody>
      </p:sp>
      <p:sp>
        <p:nvSpPr>
          <p:cNvPr id="9" name="Triangle 8">
            <a:extLst>
              <a:ext uri="{FF2B5EF4-FFF2-40B4-BE49-F238E27FC236}">
                <a16:creationId xmlns:a16="http://schemas.microsoft.com/office/drawing/2014/main" id="{D84320FE-42A3-294B-AAE0-3D16A63E3599}"/>
              </a:ext>
            </a:extLst>
          </p:cNvPr>
          <p:cNvSpPr/>
          <p:nvPr userDrawn="1"/>
        </p:nvSpPr>
        <p:spPr>
          <a:xfrm rot="16200000">
            <a:off x="11604063" y="3162897"/>
            <a:ext cx="648200" cy="527675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9348276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Only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3F11B56-403C-AA43-BA54-5CD9A60BDDC5}"/>
              </a:ext>
            </a:extLst>
          </p:cNvPr>
          <p:cNvGrpSpPr/>
          <p:nvPr userDrawn="1"/>
        </p:nvGrpSpPr>
        <p:grpSpPr>
          <a:xfrm>
            <a:off x="0" y="-4353"/>
            <a:ext cx="6884691" cy="6862353"/>
            <a:chOff x="0" y="-4353"/>
            <a:chExt cx="6884691" cy="6862353"/>
          </a:xfrm>
        </p:grpSpPr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D8BAD61D-F455-9240-A0C6-DE4F40E47C29}"/>
                </a:ext>
              </a:extLst>
            </p:cNvPr>
            <p:cNvSpPr/>
            <p:nvPr userDrawn="1"/>
          </p:nvSpPr>
          <p:spPr>
            <a:xfrm>
              <a:off x="0" y="-4353"/>
              <a:ext cx="6884691" cy="6862353"/>
            </a:xfrm>
            <a:custGeom>
              <a:avLst/>
              <a:gdLst>
                <a:gd name="connsiteX0" fmla="*/ 0 w 6838726"/>
                <a:gd name="connsiteY0" fmla="*/ 0 h 6853468"/>
                <a:gd name="connsiteX1" fmla="*/ 6838726 w 6838726"/>
                <a:gd name="connsiteY1" fmla="*/ 20138 h 6853468"/>
                <a:gd name="connsiteX2" fmla="*/ 3434396 w 6838726"/>
                <a:gd name="connsiteY2" fmla="*/ 6853468 h 6853468"/>
                <a:gd name="connsiteX3" fmla="*/ 0 w 6838726"/>
                <a:gd name="connsiteY3" fmla="*/ 6836433 h 6853468"/>
                <a:gd name="connsiteX4" fmla="*/ 0 w 6838726"/>
                <a:gd name="connsiteY4" fmla="*/ 0 h 6853468"/>
                <a:gd name="connsiteX0" fmla="*/ 15156 w 6853882"/>
                <a:gd name="connsiteY0" fmla="*/ 0 h 6861693"/>
                <a:gd name="connsiteX1" fmla="*/ 6853882 w 6853882"/>
                <a:gd name="connsiteY1" fmla="*/ 20138 h 6861693"/>
                <a:gd name="connsiteX2" fmla="*/ 3449552 w 6853882"/>
                <a:gd name="connsiteY2" fmla="*/ 6853468 h 6861693"/>
                <a:gd name="connsiteX3" fmla="*/ 0 w 6853882"/>
                <a:gd name="connsiteY3" fmla="*/ 6861693 h 6861693"/>
                <a:gd name="connsiteX4" fmla="*/ 15156 w 6853882"/>
                <a:gd name="connsiteY4" fmla="*/ 0 h 6861693"/>
                <a:gd name="connsiteX0" fmla="*/ 15156 w 6853882"/>
                <a:gd name="connsiteY0" fmla="*/ 0 h 6863572"/>
                <a:gd name="connsiteX1" fmla="*/ 6853882 w 6853882"/>
                <a:gd name="connsiteY1" fmla="*/ 20138 h 6863572"/>
                <a:gd name="connsiteX2" fmla="*/ 3444500 w 6853882"/>
                <a:gd name="connsiteY2" fmla="*/ 6863572 h 6863572"/>
                <a:gd name="connsiteX3" fmla="*/ 0 w 6853882"/>
                <a:gd name="connsiteY3" fmla="*/ 6861693 h 6863572"/>
                <a:gd name="connsiteX4" fmla="*/ 15156 w 6853882"/>
                <a:gd name="connsiteY4" fmla="*/ 0 h 6863572"/>
                <a:gd name="connsiteX0" fmla="*/ 0 w 6866861"/>
                <a:gd name="connsiteY0" fmla="*/ 0 h 6856528"/>
                <a:gd name="connsiteX1" fmla="*/ 6866861 w 6866861"/>
                <a:gd name="connsiteY1" fmla="*/ 13094 h 6856528"/>
                <a:gd name="connsiteX2" fmla="*/ 3457479 w 6866861"/>
                <a:gd name="connsiteY2" fmla="*/ 6856528 h 6856528"/>
                <a:gd name="connsiteX3" fmla="*/ 12979 w 6866861"/>
                <a:gd name="connsiteY3" fmla="*/ 6854649 h 6856528"/>
                <a:gd name="connsiteX4" fmla="*/ 0 w 6866861"/>
                <a:gd name="connsiteY4" fmla="*/ 0 h 6856528"/>
                <a:gd name="connsiteX0" fmla="*/ 0 w 6893137"/>
                <a:gd name="connsiteY0" fmla="*/ 7922 h 6864450"/>
                <a:gd name="connsiteX1" fmla="*/ 6893137 w 6893137"/>
                <a:gd name="connsiteY1" fmla="*/ 0 h 6864450"/>
                <a:gd name="connsiteX2" fmla="*/ 3457479 w 6893137"/>
                <a:gd name="connsiteY2" fmla="*/ 6864450 h 6864450"/>
                <a:gd name="connsiteX3" fmla="*/ 12979 w 6893137"/>
                <a:gd name="connsiteY3" fmla="*/ 6862571 h 6864450"/>
                <a:gd name="connsiteX4" fmla="*/ 0 w 6893137"/>
                <a:gd name="connsiteY4" fmla="*/ 7922 h 6864450"/>
                <a:gd name="connsiteX0" fmla="*/ 0 w 6897755"/>
                <a:gd name="connsiteY0" fmla="*/ 0 h 6870380"/>
                <a:gd name="connsiteX1" fmla="*/ 6897755 w 6897755"/>
                <a:gd name="connsiteY1" fmla="*/ 5930 h 6870380"/>
                <a:gd name="connsiteX2" fmla="*/ 3462097 w 6897755"/>
                <a:gd name="connsiteY2" fmla="*/ 6870380 h 6870380"/>
                <a:gd name="connsiteX3" fmla="*/ 17597 w 6897755"/>
                <a:gd name="connsiteY3" fmla="*/ 6868501 h 6870380"/>
                <a:gd name="connsiteX4" fmla="*/ 0 w 6897755"/>
                <a:gd name="connsiteY4" fmla="*/ 0 h 6870380"/>
                <a:gd name="connsiteX0" fmla="*/ 9234 w 6880863"/>
                <a:gd name="connsiteY0" fmla="*/ 0 h 6866017"/>
                <a:gd name="connsiteX1" fmla="*/ 6880863 w 6880863"/>
                <a:gd name="connsiteY1" fmla="*/ 1567 h 6866017"/>
                <a:gd name="connsiteX2" fmla="*/ 3445205 w 6880863"/>
                <a:gd name="connsiteY2" fmla="*/ 6866017 h 6866017"/>
                <a:gd name="connsiteX3" fmla="*/ 705 w 6880863"/>
                <a:gd name="connsiteY3" fmla="*/ 6864138 h 6866017"/>
                <a:gd name="connsiteX4" fmla="*/ 9234 w 6880863"/>
                <a:gd name="connsiteY4" fmla="*/ 0 h 6866017"/>
                <a:gd name="connsiteX0" fmla="*/ 0 w 6884692"/>
                <a:gd name="connsiteY0" fmla="*/ 0 h 6883465"/>
                <a:gd name="connsiteX1" fmla="*/ 6884692 w 6884692"/>
                <a:gd name="connsiteY1" fmla="*/ 19015 h 6883465"/>
                <a:gd name="connsiteX2" fmla="*/ 3449034 w 6884692"/>
                <a:gd name="connsiteY2" fmla="*/ 6883465 h 6883465"/>
                <a:gd name="connsiteX3" fmla="*/ 4534 w 6884692"/>
                <a:gd name="connsiteY3" fmla="*/ 6881586 h 6883465"/>
                <a:gd name="connsiteX4" fmla="*/ 0 w 6884692"/>
                <a:gd name="connsiteY4" fmla="*/ 0 h 6883465"/>
                <a:gd name="connsiteX0" fmla="*/ 9234 w 6880863"/>
                <a:gd name="connsiteY0" fmla="*/ 0 h 6879102"/>
                <a:gd name="connsiteX1" fmla="*/ 6880863 w 6880863"/>
                <a:gd name="connsiteY1" fmla="*/ 14652 h 6879102"/>
                <a:gd name="connsiteX2" fmla="*/ 3445205 w 6880863"/>
                <a:gd name="connsiteY2" fmla="*/ 6879102 h 6879102"/>
                <a:gd name="connsiteX3" fmla="*/ 705 w 6880863"/>
                <a:gd name="connsiteY3" fmla="*/ 6877223 h 6879102"/>
                <a:gd name="connsiteX4" fmla="*/ 9234 w 6880863"/>
                <a:gd name="connsiteY4" fmla="*/ 0 h 6879102"/>
                <a:gd name="connsiteX0" fmla="*/ 0 w 6884691"/>
                <a:gd name="connsiteY0" fmla="*/ 0 h 6874740"/>
                <a:gd name="connsiteX1" fmla="*/ 6884691 w 6884691"/>
                <a:gd name="connsiteY1" fmla="*/ 10290 h 6874740"/>
                <a:gd name="connsiteX2" fmla="*/ 3449033 w 6884691"/>
                <a:gd name="connsiteY2" fmla="*/ 6874740 h 6874740"/>
                <a:gd name="connsiteX3" fmla="*/ 4533 w 6884691"/>
                <a:gd name="connsiteY3" fmla="*/ 6872861 h 6874740"/>
                <a:gd name="connsiteX4" fmla="*/ 0 w 6884691"/>
                <a:gd name="connsiteY4" fmla="*/ 0 h 6874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84691" h="6874740">
                  <a:moveTo>
                    <a:pt x="0" y="0"/>
                  </a:moveTo>
                  <a:lnTo>
                    <a:pt x="6884691" y="10290"/>
                  </a:lnTo>
                  <a:lnTo>
                    <a:pt x="3449033" y="6874740"/>
                  </a:lnTo>
                  <a:lnTo>
                    <a:pt x="4533" y="6872861"/>
                  </a:lnTo>
                  <a:cubicBezTo>
                    <a:pt x="207" y="4587978"/>
                    <a:pt x="4326" y="2284883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7" name="Triangle 6">
              <a:extLst>
                <a:ext uri="{FF2B5EF4-FFF2-40B4-BE49-F238E27FC236}">
                  <a16:creationId xmlns:a16="http://schemas.microsoft.com/office/drawing/2014/main" id="{75004ACB-4E38-6449-B733-0C6A6BC40ADD}"/>
                </a:ext>
              </a:extLst>
            </p:cNvPr>
            <p:cNvSpPr/>
            <p:nvPr userDrawn="1"/>
          </p:nvSpPr>
          <p:spPr>
            <a:xfrm>
              <a:off x="3641197" y="5941716"/>
              <a:ext cx="911753" cy="911753"/>
            </a:xfrm>
            <a:prstGeom prst="triangle">
              <a:avLst/>
            </a:prstGeom>
            <a:no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8" name="Triangle 7">
              <a:extLst>
                <a:ext uri="{FF2B5EF4-FFF2-40B4-BE49-F238E27FC236}">
                  <a16:creationId xmlns:a16="http://schemas.microsoft.com/office/drawing/2014/main" id="{6A52034F-1EDC-3040-A1B3-B572FC286C20}"/>
                </a:ext>
              </a:extLst>
            </p:cNvPr>
            <p:cNvSpPr/>
            <p:nvPr userDrawn="1"/>
          </p:nvSpPr>
          <p:spPr>
            <a:xfrm rot="10800000">
              <a:off x="4944403" y="174432"/>
              <a:ext cx="1590022" cy="1590022"/>
            </a:xfrm>
            <a:prstGeom prst="triangle">
              <a:avLst/>
            </a:prstGeom>
            <a:no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</p:grpSp>
      <p:sp>
        <p:nvSpPr>
          <p:cNvPr id="10" name="Title 1">
            <a:extLst>
              <a:ext uri="{FF2B5EF4-FFF2-40B4-BE49-F238E27FC236}">
                <a16:creationId xmlns:a16="http://schemas.microsoft.com/office/drawing/2014/main" id="{1877EC85-9CA1-EB4F-A9AC-2C02CB52086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988" y="1954400"/>
            <a:ext cx="4393415" cy="3002359"/>
          </a:xfrm>
        </p:spPr>
        <p:txBody>
          <a:bodyPr rtlCol="0" anchor="ctr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Title Goes Here</a:t>
            </a:r>
          </a:p>
        </p:txBody>
      </p:sp>
      <p:sp>
        <p:nvSpPr>
          <p:cNvPr id="12" name="Triangle 11">
            <a:extLst>
              <a:ext uri="{FF2B5EF4-FFF2-40B4-BE49-F238E27FC236}">
                <a16:creationId xmlns:a16="http://schemas.microsoft.com/office/drawing/2014/main" id="{FD910B80-BD19-CF49-AB0B-1C5DEECEDED5}"/>
              </a:ext>
            </a:extLst>
          </p:cNvPr>
          <p:cNvSpPr/>
          <p:nvPr userDrawn="1"/>
        </p:nvSpPr>
        <p:spPr>
          <a:xfrm rot="5400000">
            <a:off x="-48606" y="3165163"/>
            <a:ext cx="648200" cy="527675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65008553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with Narrow Conten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789D2EE-DBFC-498F-A4FA-B59D09AF2CD6}" type="datetime1">
              <a:rPr lang="en-GB" noProof="0" smtClean="0"/>
              <a:t>07/01/2025</a:t>
            </a:fld>
            <a:endParaRPr lang="en-GB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B0D84E6-6DEA-1D4E-92C3-A360785A027B}"/>
              </a:ext>
            </a:extLst>
          </p:cNvPr>
          <p:cNvSpPr/>
          <p:nvPr userDrawn="1"/>
        </p:nvSpPr>
        <p:spPr>
          <a:xfrm>
            <a:off x="0" y="1730829"/>
            <a:ext cx="8229600" cy="347798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Triangle 5">
            <a:extLst>
              <a:ext uri="{FF2B5EF4-FFF2-40B4-BE49-F238E27FC236}">
                <a16:creationId xmlns:a16="http://schemas.microsoft.com/office/drawing/2014/main" id="{C28500E9-800B-C94A-B6F9-F73D37B2D301}"/>
              </a:ext>
            </a:extLst>
          </p:cNvPr>
          <p:cNvSpPr/>
          <p:nvPr userDrawn="1"/>
        </p:nvSpPr>
        <p:spPr>
          <a:xfrm rot="10800000">
            <a:off x="8749091" y="0"/>
            <a:ext cx="3442907" cy="3112470"/>
          </a:xfrm>
          <a:prstGeom prst="triangl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7" name="Triangle 6">
            <a:extLst>
              <a:ext uri="{FF2B5EF4-FFF2-40B4-BE49-F238E27FC236}">
                <a16:creationId xmlns:a16="http://schemas.microsoft.com/office/drawing/2014/main" id="{1EAD70A4-7AF0-7E4D-ABBC-34DD61D7B01E}"/>
              </a:ext>
            </a:extLst>
          </p:cNvPr>
          <p:cNvSpPr/>
          <p:nvPr userDrawn="1"/>
        </p:nvSpPr>
        <p:spPr>
          <a:xfrm rot="10800000">
            <a:off x="3727215" y="5551712"/>
            <a:ext cx="1424687" cy="1306288"/>
          </a:xfrm>
          <a:prstGeom prst="triangle">
            <a:avLst/>
          </a:prstGeom>
          <a:pattFill prst="lgGrid">
            <a:fgClr>
              <a:schemeClr val="accent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Title 9">
            <a:extLst>
              <a:ext uri="{FF2B5EF4-FFF2-40B4-BE49-F238E27FC236}">
                <a16:creationId xmlns:a16="http://schemas.microsoft.com/office/drawing/2014/main" id="{14C43A8B-650C-3B4B-9F8C-592CE9F269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25" y="2464270"/>
            <a:ext cx="5227376" cy="727700"/>
          </a:xfrm>
        </p:spPr>
        <p:txBody>
          <a:bodyPr rtlCol="0" anchor="t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345C704-9538-984E-8D14-D6AEC9A4C42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68623" y="3265903"/>
            <a:ext cx="5227377" cy="1642386"/>
          </a:xfrm>
        </p:spPr>
        <p:txBody>
          <a:bodyPr lIns="91440" rIns="91440" rtlCol="0" anchor="t">
            <a:normAutofit/>
          </a:bodyPr>
          <a:lstStyle>
            <a:lvl1pPr marL="0" indent="0">
              <a:buNone/>
              <a:defRPr sz="2000" b="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</p:txBody>
      </p:sp>
      <p:sp>
        <p:nvSpPr>
          <p:cNvPr id="13" name="Picture Placeholder 11">
            <a:extLst>
              <a:ext uri="{FF2B5EF4-FFF2-40B4-BE49-F238E27FC236}">
                <a16:creationId xmlns:a16="http://schemas.microsoft.com/office/drawing/2014/main" id="{647B5AD0-4AD4-9843-9C08-DEF894490A9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 flipH="1">
            <a:off x="4593262" y="0"/>
            <a:ext cx="7598736" cy="6858000"/>
          </a:xfrm>
          <a:prstGeom prst="triangle">
            <a:avLst/>
          </a:prstGeom>
          <a:solidFill>
            <a:schemeClr val="accent1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4" name="Triangle 13">
            <a:extLst>
              <a:ext uri="{FF2B5EF4-FFF2-40B4-BE49-F238E27FC236}">
                <a16:creationId xmlns:a16="http://schemas.microsoft.com/office/drawing/2014/main" id="{8795BE2D-99B1-FE49-84B1-C41E44A8AC0B}"/>
              </a:ext>
            </a:extLst>
          </p:cNvPr>
          <p:cNvSpPr/>
          <p:nvPr userDrawn="1"/>
        </p:nvSpPr>
        <p:spPr>
          <a:xfrm rot="5400000">
            <a:off x="-48606" y="2524533"/>
            <a:ext cx="648200" cy="527675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06161329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97418687-D621-0443-9593-F546524940B3}"/>
              </a:ext>
            </a:extLst>
          </p:cNvPr>
          <p:cNvSpPr/>
          <p:nvPr userDrawn="1"/>
        </p:nvSpPr>
        <p:spPr>
          <a:xfrm>
            <a:off x="413825" y="483781"/>
            <a:ext cx="11364350" cy="58904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2329" y="2031121"/>
            <a:ext cx="4534616" cy="3933150"/>
          </a:xfrm>
        </p:spPr>
        <p:txBody>
          <a:bodyPr rtlCol="0"/>
          <a:lstStyle>
            <a:lvl1pPr marL="342900" indent="-342900"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1pPr>
            <a:lvl2pPr marL="486918" indent="-285750"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2pPr>
            <a:lvl3pPr marL="669798" indent="-285750"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3pPr>
            <a:lvl4pPr marL="852678" indent="-285750"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4pPr>
            <a:lvl5pPr marL="1035558" indent="-285750"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49772BE-1ED2-48DD-BF2C-398520694DC0}" type="datetime1">
              <a:rPr lang="en-GB" noProof="0" smtClean="0"/>
              <a:t>07/01/2025</a:t>
            </a:fld>
            <a:endParaRPr lang="en-GB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E885CA99-382D-3E4B-9C4E-B250026EF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330" y="893729"/>
            <a:ext cx="4534616" cy="910492"/>
          </a:xfrm>
        </p:spPr>
        <p:txBody>
          <a:bodyPr rtlCol="0" anchor="ctr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1" name="Triangle 10">
            <a:extLst>
              <a:ext uri="{FF2B5EF4-FFF2-40B4-BE49-F238E27FC236}">
                <a16:creationId xmlns:a16="http://schemas.microsoft.com/office/drawing/2014/main" id="{6FFCA020-4282-7D4F-AD59-3DEA5E91ADAB}"/>
              </a:ext>
            </a:extLst>
          </p:cNvPr>
          <p:cNvSpPr/>
          <p:nvPr userDrawn="1"/>
        </p:nvSpPr>
        <p:spPr>
          <a:xfrm>
            <a:off x="10459099" y="5309445"/>
            <a:ext cx="1465933" cy="1465933"/>
          </a:xfrm>
          <a:prstGeom prst="triangle">
            <a:avLst/>
          </a:prstGeom>
          <a:noFill/>
          <a:ln>
            <a:solidFill>
              <a:srgbClr val="C5AE7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2" name="Triangle 11">
            <a:extLst>
              <a:ext uri="{FF2B5EF4-FFF2-40B4-BE49-F238E27FC236}">
                <a16:creationId xmlns:a16="http://schemas.microsoft.com/office/drawing/2014/main" id="{653A8DFA-7BAB-7F45-AC35-E4D26BDBC78A}"/>
              </a:ext>
            </a:extLst>
          </p:cNvPr>
          <p:cNvSpPr/>
          <p:nvPr userDrawn="1"/>
        </p:nvSpPr>
        <p:spPr>
          <a:xfrm rot="5400000">
            <a:off x="-48606" y="1085137"/>
            <a:ext cx="648200" cy="527675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F5D5DA7E-149B-BB4E-918D-C5FF23087FF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27491" y="0"/>
            <a:ext cx="8464509" cy="6858000"/>
          </a:xfrm>
          <a:custGeom>
            <a:avLst/>
            <a:gdLst>
              <a:gd name="connsiteX0" fmla="*/ 3426278 w 8464509"/>
              <a:gd name="connsiteY0" fmla="*/ 0 h 6858000"/>
              <a:gd name="connsiteX1" fmla="*/ 3440072 w 8464509"/>
              <a:gd name="connsiteY1" fmla="*/ 37000 h 6858000"/>
              <a:gd name="connsiteX2" fmla="*/ 3440072 w 8464509"/>
              <a:gd name="connsiteY2" fmla="*/ 0 h 6858000"/>
              <a:gd name="connsiteX3" fmla="*/ 8464509 w 8464509"/>
              <a:gd name="connsiteY3" fmla="*/ 0 h 6858000"/>
              <a:gd name="connsiteX4" fmla="*/ 8464509 w 8464509"/>
              <a:gd name="connsiteY4" fmla="*/ 6858000 h 6858000"/>
              <a:gd name="connsiteX5" fmla="*/ 3440072 w 8464509"/>
              <a:gd name="connsiteY5" fmla="*/ 6858000 h 6858000"/>
              <a:gd name="connsiteX6" fmla="*/ 3440072 w 8464509"/>
              <a:gd name="connsiteY6" fmla="*/ 6839148 h 6858000"/>
              <a:gd name="connsiteX7" fmla="*/ 0 w 8464509"/>
              <a:gd name="connsiteY7" fmla="*/ 6858000 h 6858000"/>
              <a:gd name="connsiteX0" fmla="*/ 3426278 w 8464509"/>
              <a:gd name="connsiteY0" fmla="*/ 0 h 6858000"/>
              <a:gd name="connsiteX1" fmla="*/ 3440072 w 8464509"/>
              <a:gd name="connsiteY1" fmla="*/ 37000 h 6858000"/>
              <a:gd name="connsiteX2" fmla="*/ 3440072 w 8464509"/>
              <a:gd name="connsiteY2" fmla="*/ 0 h 6858000"/>
              <a:gd name="connsiteX3" fmla="*/ 8464509 w 8464509"/>
              <a:gd name="connsiteY3" fmla="*/ 0 h 6858000"/>
              <a:gd name="connsiteX4" fmla="*/ 8464509 w 8464509"/>
              <a:gd name="connsiteY4" fmla="*/ 6858000 h 6858000"/>
              <a:gd name="connsiteX5" fmla="*/ 3440072 w 8464509"/>
              <a:gd name="connsiteY5" fmla="*/ 6858000 h 6858000"/>
              <a:gd name="connsiteX6" fmla="*/ 0 w 8464509"/>
              <a:gd name="connsiteY6" fmla="*/ 6858000 h 6858000"/>
              <a:gd name="connsiteX7" fmla="*/ 3426278 w 8464509"/>
              <a:gd name="connsiteY7" fmla="*/ 0 h 6858000"/>
              <a:gd name="connsiteX0" fmla="*/ 3426278 w 8464509"/>
              <a:gd name="connsiteY0" fmla="*/ 0 h 6858000"/>
              <a:gd name="connsiteX1" fmla="*/ 3440072 w 8464509"/>
              <a:gd name="connsiteY1" fmla="*/ 37000 h 6858000"/>
              <a:gd name="connsiteX2" fmla="*/ 3440072 w 8464509"/>
              <a:gd name="connsiteY2" fmla="*/ 0 h 6858000"/>
              <a:gd name="connsiteX3" fmla="*/ 8464509 w 8464509"/>
              <a:gd name="connsiteY3" fmla="*/ 0 h 6858000"/>
              <a:gd name="connsiteX4" fmla="*/ 8464509 w 8464509"/>
              <a:gd name="connsiteY4" fmla="*/ 6858000 h 6858000"/>
              <a:gd name="connsiteX5" fmla="*/ 0 w 8464509"/>
              <a:gd name="connsiteY5" fmla="*/ 6858000 h 6858000"/>
              <a:gd name="connsiteX6" fmla="*/ 3426278 w 8464509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64509" h="6858000">
                <a:moveTo>
                  <a:pt x="3426278" y="0"/>
                </a:moveTo>
                <a:lnTo>
                  <a:pt x="3440072" y="37000"/>
                </a:lnTo>
                <a:lnTo>
                  <a:pt x="3440072" y="0"/>
                </a:lnTo>
                <a:lnTo>
                  <a:pt x="8464509" y="0"/>
                </a:lnTo>
                <a:lnTo>
                  <a:pt x="8464509" y="6858000"/>
                </a:lnTo>
                <a:lnTo>
                  <a:pt x="0" y="6858000"/>
                </a:lnTo>
                <a:lnTo>
                  <a:pt x="3426278" y="0"/>
                </a:lnTo>
                <a:close/>
              </a:path>
            </a:pathLst>
          </a:custGeom>
          <a:solidFill>
            <a:schemeClr val="accent4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9" name="Triangle 18">
            <a:extLst>
              <a:ext uri="{FF2B5EF4-FFF2-40B4-BE49-F238E27FC236}">
                <a16:creationId xmlns:a16="http://schemas.microsoft.com/office/drawing/2014/main" id="{BEBB0DCE-DD71-FF40-B471-A617514321E6}"/>
              </a:ext>
            </a:extLst>
          </p:cNvPr>
          <p:cNvSpPr/>
          <p:nvPr userDrawn="1"/>
        </p:nvSpPr>
        <p:spPr>
          <a:xfrm rot="10800000">
            <a:off x="5869115" y="4530"/>
            <a:ext cx="911753" cy="911753"/>
          </a:xfrm>
          <a:prstGeom prst="triangl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2613614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Bla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97418687-D621-0443-9593-F546524940B3}"/>
              </a:ext>
            </a:extLst>
          </p:cNvPr>
          <p:cNvSpPr/>
          <p:nvPr userDrawn="1"/>
        </p:nvSpPr>
        <p:spPr>
          <a:xfrm>
            <a:off x="413825" y="483781"/>
            <a:ext cx="11364350" cy="58904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8B7AAA2-0915-4C8B-9005-F2D966A7F799}" type="datetime1">
              <a:rPr lang="en-GB" noProof="0" smtClean="0"/>
              <a:t>07/01/2025</a:t>
            </a:fld>
            <a:endParaRPr lang="en-GB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E885CA99-382D-3E4B-9C4E-B250026EF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329" y="893729"/>
            <a:ext cx="10452849" cy="910492"/>
          </a:xfrm>
        </p:spPr>
        <p:txBody>
          <a:bodyPr rtlCol="0" anchor="ctr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1" name="Triangle 10">
            <a:extLst>
              <a:ext uri="{FF2B5EF4-FFF2-40B4-BE49-F238E27FC236}">
                <a16:creationId xmlns:a16="http://schemas.microsoft.com/office/drawing/2014/main" id="{6FFCA020-4282-7D4F-AD59-3DEA5E91ADAB}"/>
              </a:ext>
            </a:extLst>
          </p:cNvPr>
          <p:cNvSpPr/>
          <p:nvPr userDrawn="1"/>
        </p:nvSpPr>
        <p:spPr>
          <a:xfrm>
            <a:off x="10459099" y="5309445"/>
            <a:ext cx="1465933" cy="1465933"/>
          </a:xfrm>
          <a:prstGeom prst="triangl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2" name="Triangle 11">
            <a:extLst>
              <a:ext uri="{FF2B5EF4-FFF2-40B4-BE49-F238E27FC236}">
                <a16:creationId xmlns:a16="http://schemas.microsoft.com/office/drawing/2014/main" id="{653A8DFA-7BAB-7F45-AC35-E4D26BDBC78A}"/>
              </a:ext>
            </a:extLst>
          </p:cNvPr>
          <p:cNvSpPr/>
          <p:nvPr userDrawn="1"/>
        </p:nvSpPr>
        <p:spPr>
          <a:xfrm rot="5400000">
            <a:off x="-48606" y="1085138"/>
            <a:ext cx="648200" cy="527675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0723674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_Whit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97418687-D621-0443-9593-F546524940B3}"/>
              </a:ext>
            </a:extLst>
          </p:cNvPr>
          <p:cNvSpPr/>
          <p:nvPr userDrawn="1"/>
        </p:nvSpPr>
        <p:spPr>
          <a:xfrm>
            <a:off x="413825" y="483781"/>
            <a:ext cx="11364350" cy="58904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FD50359-4064-4D6B-8B02-A096A2990EF1}" type="datetime1">
              <a:rPr lang="en-GB" noProof="0" smtClean="0"/>
              <a:t>07/01/2025</a:t>
            </a:fld>
            <a:endParaRPr lang="en-GB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1" name="Triangle 10">
            <a:extLst>
              <a:ext uri="{FF2B5EF4-FFF2-40B4-BE49-F238E27FC236}">
                <a16:creationId xmlns:a16="http://schemas.microsoft.com/office/drawing/2014/main" id="{6FFCA020-4282-7D4F-AD59-3DEA5E91ADAB}"/>
              </a:ext>
            </a:extLst>
          </p:cNvPr>
          <p:cNvSpPr/>
          <p:nvPr userDrawn="1"/>
        </p:nvSpPr>
        <p:spPr>
          <a:xfrm>
            <a:off x="10459099" y="5309445"/>
            <a:ext cx="1465933" cy="1465933"/>
          </a:xfrm>
          <a:prstGeom prst="triangl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2" name="Triangle 11">
            <a:extLst>
              <a:ext uri="{FF2B5EF4-FFF2-40B4-BE49-F238E27FC236}">
                <a16:creationId xmlns:a16="http://schemas.microsoft.com/office/drawing/2014/main" id="{653A8DFA-7BAB-7F45-AC35-E4D26BDBC78A}"/>
              </a:ext>
            </a:extLst>
          </p:cNvPr>
          <p:cNvSpPr/>
          <p:nvPr userDrawn="1"/>
        </p:nvSpPr>
        <p:spPr>
          <a:xfrm rot="5400000">
            <a:off x="-48606" y="1085137"/>
            <a:ext cx="648200" cy="527675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913F7CD6-7F0D-1C4F-AE97-8E76514EED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2329" y="2031121"/>
            <a:ext cx="10452848" cy="3933150"/>
          </a:xfrm>
        </p:spPr>
        <p:txBody>
          <a:bodyPr rtlCol="0"/>
          <a:lstStyle>
            <a:lvl1pPr marL="342900" indent="-342900"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</a:defRPr>
            </a:lvl1pPr>
            <a:lvl2pPr marL="486918" indent="-285750"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</a:defRPr>
            </a:lvl2pPr>
            <a:lvl3pPr marL="669798" indent="-285750"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</a:defRPr>
            </a:lvl3pPr>
            <a:lvl4pPr marL="852678" indent="-285750"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</a:defRPr>
            </a:lvl4pPr>
            <a:lvl5pPr marL="1035558" indent="-285750"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17" name="Title 9">
            <a:extLst>
              <a:ext uri="{FF2B5EF4-FFF2-40B4-BE49-F238E27FC236}">
                <a16:creationId xmlns:a16="http://schemas.microsoft.com/office/drawing/2014/main" id="{FC3934F6-C727-0048-AD31-76E16E779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329" y="893729"/>
            <a:ext cx="10452849" cy="910492"/>
          </a:xfrm>
        </p:spPr>
        <p:txBody>
          <a:bodyPr rtlCol="0" anchor="ctr"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38029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B68B787D-EA6D-475D-BE2C-7AD4360D92F1}" type="datetime1">
              <a:rPr lang="en-GB" noProof="0" smtClean="0"/>
              <a:t>07/01/2025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11481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  <p:sldLayoutId id="2147483800" r:id="rId12"/>
    <p:sldLayoutId id="2147483801" r:id="rId13"/>
    <p:sldLayoutId id="2147483802" r:id="rId14"/>
    <p:sldLayoutId id="2147483803" r:id="rId15"/>
    <p:sldLayoutId id="2147483804" r:id="rId16"/>
    <p:sldLayoutId id="2147483805" r:id="rId17"/>
    <p:sldLayoutId id="2147483806" r:id="rId18"/>
    <p:sldLayoutId id="2147483808" r:id="rId19"/>
    <p:sldLayoutId id="2147483810" r:id="rId20"/>
    <p:sldLayoutId id="2147483811" r:id="rId21"/>
    <p:sldLayoutId id="2147483812" r:id="rId22"/>
    <p:sldLayoutId id="2147483813" r:id="rId23"/>
    <p:sldLayoutId id="2147483816" r:id="rId24"/>
    <p:sldLayoutId id="2147483787" r:id="rId25"/>
    <p:sldLayoutId id="2147483784" r:id="rId2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6.png"/><Relationship Id="rId5" Type="http://schemas.openxmlformats.org/officeDocument/2006/relationships/image" Target="../media/image15.svg"/><Relationship Id="rId10" Type="http://schemas.openxmlformats.org/officeDocument/2006/relationships/image" Target="../media/image20.jpeg"/><Relationship Id="rId4" Type="http://schemas.openxmlformats.org/officeDocument/2006/relationships/image" Target="../media/image14.png"/><Relationship Id="rId9" Type="http://schemas.openxmlformats.org/officeDocument/2006/relationships/image" Target="../media/image19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7" Type="http://schemas.openxmlformats.org/officeDocument/2006/relationships/image" Target="../media/image2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7" Type="http://schemas.openxmlformats.org/officeDocument/2006/relationships/image" Target="../media/image31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30.jpeg"/><Relationship Id="rId5" Type="http://schemas.openxmlformats.org/officeDocument/2006/relationships/image" Target="../media/image29.png"/><Relationship Id="rId4" Type="http://schemas.openxmlformats.org/officeDocument/2006/relationships/image" Target="../media/image28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22.jpeg"/><Relationship Id="rId7" Type="http://schemas.openxmlformats.org/officeDocument/2006/relationships/image" Target="../media/image3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29.png"/><Relationship Id="rId5" Type="http://schemas.openxmlformats.org/officeDocument/2006/relationships/image" Target="../media/image27.jpeg"/><Relationship Id="rId4" Type="http://schemas.openxmlformats.org/officeDocument/2006/relationships/image" Target="../media/image28.jpeg"/><Relationship Id="rId9" Type="http://schemas.openxmlformats.org/officeDocument/2006/relationships/image" Target="../media/image3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35.png"/><Relationship Id="rId5" Type="http://schemas.openxmlformats.org/officeDocument/2006/relationships/image" Target="../media/image34.jpeg"/><Relationship Id="rId4" Type="http://schemas.openxmlformats.org/officeDocument/2006/relationships/image" Target="../media/image3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3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42.svg"/><Relationship Id="rId9" Type="http://schemas.openxmlformats.org/officeDocument/2006/relationships/image" Target="../media/image47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image" Target="../media/image48.jpg"/><Relationship Id="rId7" Type="http://schemas.openxmlformats.org/officeDocument/2006/relationships/image" Target="../media/image52.sv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51.png"/><Relationship Id="rId11" Type="http://schemas.openxmlformats.org/officeDocument/2006/relationships/image" Target="../media/image56.svg"/><Relationship Id="rId5" Type="http://schemas.openxmlformats.org/officeDocument/2006/relationships/image" Target="../media/image50.svg"/><Relationship Id="rId10" Type="http://schemas.openxmlformats.org/officeDocument/2006/relationships/image" Target="../media/image55.png"/><Relationship Id="rId4" Type="http://schemas.openxmlformats.org/officeDocument/2006/relationships/image" Target="../media/image49.png"/><Relationship Id="rId9" Type="http://schemas.openxmlformats.org/officeDocument/2006/relationships/image" Target="../media/image54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60.jpg"/><Relationship Id="rId5" Type="http://schemas.openxmlformats.org/officeDocument/2006/relationships/image" Target="../media/image59.jpeg"/><Relationship Id="rId4" Type="http://schemas.openxmlformats.org/officeDocument/2006/relationships/image" Target="../media/image5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63.jpeg"/><Relationship Id="rId5" Type="http://schemas.openxmlformats.org/officeDocument/2006/relationships/image" Target="../media/image62.jpeg"/><Relationship Id="rId4" Type="http://schemas.openxmlformats.org/officeDocument/2006/relationships/image" Target="../media/image6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0005-7967(86)90011-2" TargetMode="External"/><Relationship Id="rId13" Type="http://schemas.openxmlformats.org/officeDocument/2006/relationships/hyperlink" Target="https://doi.org/10.1037/11352-036" TargetMode="External"/><Relationship Id="rId3" Type="http://schemas.openxmlformats.org/officeDocument/2006/relationships/hyperlink" Target="https://doi.org/10.1177/07067437060510070" TargetMode="External"/><Relationship Id="rId7" Type="http://schemas.openxmlformats.org/officeDocument/2006/relationships/hyperlink" Target="https://doi.org/10.1016/j.cpr.2006.10.002" TargetMode="External"/><Relationship Id="rId12" Type="http://schemas.openxmlformats.org/officeDocument/2006/relationships/hyperlink" Target="https://doi.org/10.1016/0005-7967(89)90113-7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www.learnmem.org/cgi/doi/10.1101/lm.78804" TargetMode="External"/><Relationship Id="rId11" Type="http://schemas.openxmlformats.org/officeDocument/2006/relationships/hyperlink" Target="https://doi.org/10.1037/0033-2909.99.1.20" TargetMode="External"/><Relationship Id="rId5" Type="http://schemas.openxmlformats.org/officeDocument/2006/relationships/hyperlink" Target="https://doi.org/10.1037/0022-006X.56.6.877" TargetMode="External"/><Relationship Id="rId15" Type="http://schemas.openxmlformats.org/officeDocument/2006/relationships/hyperlink" Target="https://doi.org/10.1007/BF03000093" TargetMode="External"/><Relationship Id="rId10" Type="http://schemas.openxmlformats.org/officeDocument/2006/relationships/hyperlink" Target="https://doi.org/10.1093/med:psych/9780195308501.001.0001" TargetMode="External"/><Relationship Id="rId4" Type="http://schemas.openxmlformats.org/officeDocument/2006/relationships/hyperlink" Target="https://doi.org/10.1037/0033-295X.84.2.191" TargetMode="External"/><Relationship Id="rId9" Type="http://schemas.openxmlformats.org/officeDocument/2006/relationships/hyperlink" Target="https://doi.org/10.1016/j.brat.2004.03.006" TargetMode="External"/><Relationship Id="rId14" Type="http://schemas.openxmlformats.org/officeDocument/2006/relationships/hyperlink" Target="https://doi.org/10.1016/0005-7967(80)90069-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E7C09F3-1BE8-0445-A3C4-9C100D32B8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1440" y="1688348"/>
            <a:ext cx="4567608" cy="1898562"/>
          </a:xfrm>
        </p:spPr>
        <p:txBody>
          <a:bodyPr rtlCol="0">
            <a:noAutofit/>
          </a:bodyPr>
          <a:lstStyle/>
          <a:p>
            <a:pPr rtl="0"/>
            <a:r>
              <a:rPr lang="en-GB" sz="6600" dirty="0"/>
              <a:t>Exposure therapy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C770EE27-FD77-894D-9D88-F5A548E1DC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1440" y="4429841"/>
            <a:ext cx="2566015" cy="1197235"/>
          </a:xfrm>
        </p:spPr>
        <p:txBody>
          <a:bodyPr rtlCol="0"/>
          <a:lstStyle/>
          <a:p>
            <a:pPr rtl="0"/>
            <a:r>
              <a:rPr lang="en-GB" dirty="0"/>
              <a:t>Reia Sigrist</a:t>
            </a:r>
          </a:p>
          <a:p>
            <a:pPr rtl="0"/>
            <a:r>
              <a:rPr lang="en-GB" dirty="0"/>
              <a:t>2219662</a:t>
            </a:r>
          </a:p>
          <a:p>
            <a:r>
              <a:rPr lang="en-GB" dirty="0"/>
              <a:t>ECPS6002</a:t>
            </a:r>
          </a:p>
        </p:txBody>
      </p:sp>
      <p:pic>
        <p:nvPicPr>
          <p:cNvPr id="16" name="Picture Placeholder 15" descr="Woman in panic">
            <a:extLst>
              <a:ext uri="{FF2B5EF4-FFF2-40B4-BE49-F238E27FC236}">
                <a16:creationId xmlns:a16="http://schemas.microsoft.com/office/drawing/2014/main" id="{DAC60D5D-D287-9B45-9F54-93A410AFF14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23" r="14823"/>
          <a:stretch/>
        </p:blipFill>
        <p:spPr/>
      </p:pic>
    </p:spTree>
    <p:extLst>
      <p:ext uri="{BB962C8B-B14F-4D97-AF65-F5344CB8AC3E}">
        <p14:creationId xmlns:p14="http://schemas.microsoft.com/office/powerpoint/2010/main" val="15641109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Placeholder 27">
            <a:extLst>
              <a:ext uri="{FF2B5EF4-FFF2-40B4-BE49-F238E27FC236}">
                <a16:creationId xmlns:a16="http://schemas.microsoft.com/office/drawing/2014/main" id="{9E319FF9-B321-9D4B-AA89-6EFE572936E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5" t="1522" r="1" b="986"/>
          <a:stretch/>
        </p:blipFill>
        <p:spPr>
          <a:xfrm flipH="1">
            <a:off x="627528" y="298614"/>
            <a:ext cx="3377313" cy="337731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2D7F6A80-08DF-8645-A4CD-7D0B49A3BF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9612" y="295834"/>
            <a:ext cx="7274860" cy="1425389"/>
          </a:xfrm>
        </p:spPr>
        <p:txBody>
          <a:bodyPr rtlCol="0">
            <a:normAutofit fontScale="90000"/>
          </a:bodyPr>
          <a:lstStyle/>
          <a:p>
            <a:pPr rtl="0"/>
            <a:r>
              <a:rPr kumimoji="0" lang="en-US" altLang="en-US" sz="4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What is Exposure Therapy?</a:t>
            </a:r>
            <a:endParaRPr lang="en-GB" dirty="0"/>
          </a:p>
        </p:txBody>
      </p:sp>
      <p:graphicFrame>
        <p:nvGraphicFramePr>
          <p:cNvPr id="32" name="Content Placeholder 9">
            <a:extLst>
              <a:ext uri="{FF2B5EF4-FFF2-40B4-BE49-F238E27FC236}">
                <a16:creationId xmlns:a16="http://schemas.microsoft.com/office/drawing/2014/main" id="{1D102C61-C52D-45DD-AEA8-1B5324C3FB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1882096"/>
              </p:ext>
            </p:extLst>
          </p:nvPr>
        </p:nvGraphicFramePr>
        <p:xfrm>
          <a:off x="5288692" y="1987271"/>
          <a:ext cx="6275780" cy="43023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072859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Cloud 19">
            <a:extLst>
              <a:ext uri="{FF2B5EF4-FFF2-40B4-BE49-F238E27FC236}">
                <a16:creationId xmlns:a16="http://schemas.microsoft.com/office/drawing/2014/main" id="{5A3EC578-59BA-5C08-14A7-290525ADD15A}"/>
              </a:ext>
            </a:extLst>
          </p:cNvPr>
          <p:cNvSpPr/>
          <p:nvPr/>
        </p:nvSpPr>
        <p:spPr>
          <a:xfrm>
            <a:off x="5954635" y="4239509"/>
            <a:ext cx="4921912" cy="2493405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B51C228-B9D7-6F4B-9504-969693D47F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2448" y="513411"/>
            <a:ext cx="4845068" cy="862964"/>
          </a:xfrm>
        </p:spPr>
        <p:txBody>
          <a:bodyPr rtlCol="0"/>
          <a:lstStyle/>
          <a:p>
            <a:pPr rtl="0"/>
            <a:r>
              <a:rPr kumimoji="0" lang="en-US" altLang="en-US" sz="4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Core Principles</a:t>
            </a:r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F84EEF9-99EB-D946-9D26-4C931C143C43}"/>
              </a:ext>
            </a:extLst>
          </p:cNvPr>
          <p:cNvSpPr/>
          <p:nvPr/>
        </p:nvSpPr>
        <p:spPr>
          <a:xfrm>
            <a:off x="835556" y="280335"/>
            <a:ext cx="3339591" cy="3339591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3" name="Graphic 2" descr="Aspiration with solid fill">
            <a:extLst>
              <a:ext uri="{FF2B5EF4-FFF2-40B4-BE49-F238E27FC236}">
                <a16:creationId xmlns:a16="http://schemas.microsoft.com/office/drawing/2014/main" id="{2C8198E6-43B3-C035-B5CE-6FC5607FB9F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088401" y="1616881"/>
            <a:ext cx="914400" cy="914400"/>
          </a:xfrm>
          <a:prstGeom prst="rect">
            <a:avLst/>
          </a:prstGeom>
        </p:spPr>
      </p:pic>
      <p:pic>
        <p:nvPicPr>
          <p:cNvPr id="7" name="Graphic 6" descr="Brain with solid fill">
            <a:extLst>
              <a:ext uri="{FF2B5EF4-FFF2-40B4-BE49-F238E27FC236}">
                <a16:creationId xmlns:a16="http://schemas.microsoft.com/office/drawing/2014/main" id="{A6B75DF7-110E-7EED-032D-CA948A6C4E2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606705" y="1607219"/>
            <a:ext cx="914400" cy="914400"/>
          </a:xfrm>
          <a:prstGeom prst="rect">
            <a:avLst/>
          </a:prstGeom>
        </p:spPr>
      </p:pic>
      <p:pic>
        <p:nvPicPr>
          <p:cNvPr id="9" name="Graphic 8" descr="Repeat with solid fill">
            <a:extLst>
              <a:ext uri="{FF2B5EF4-FFF2-40B4-BE49-F238E27FC236}">
                <a16:creationId xmlns:a16="http://schemas.microsoft.com/office/drawing/2014/main" id="{B36448BE-11E6-BF2A-4F34-5F1CCA2F7CB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125010" y="1616881"/>
            <a:ext cx="914400" cy="914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B571048-CE72-3AB9-3431-EE8A81852314}"/>
              </a:ext>
            </a:extLst>
          </p:cNvPr>
          <p:cNvSpPr txBox="1"/>
          <p:nvPr/>
        </p:nvSpPr>
        <p:spPr>
          <a:xfrm>
            <a:off x="4043887" y="2627369"/>
            <a:ext cx="2770309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 algn="ctr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1600" b="1" dirty="0"/>
              <a:t>Habituation and extinction:</a:t>
            </a:r>
          </a:p>
          <a:p>
            <a:pPr lvl="1" algn="ctr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1600" dirty="0"/>
              <a:t>fear responses lessen with repeated safe exposure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777C4D6-0BBD-36A6-B8B7-5B0DA52E36E4}"/>
              </a:ext>
            </a:extLst>
          </p:cNvPr>
          <p:cNvSpPr txBox="1"/>
          <p:nvPr/>
        </p:nvSpPr>
        <p:spPr>
          <a:xfrm>
            <a:off x="6853747" y="2506890"/>
            <a:ext cx="2326215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 algn="ctr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1600" dirty="0"/>
              <a:t>Cognitive restructuring: challenging and changing unhelpful thoughts</a:t>
            </a:r>
          </a:p>
          <a:p>
            <a:pPr lvl="1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sz="16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9AEC0A5-BB11-563C-7878-58544803BD2C}"/>
              </a:ext>
            </a:extLst>
          </p:cNvPr>
          <p:cNvSpPr txBox="1"/>
          <p:nvPr/>
        </p:nvSpPr>
        <p:spPr>
          <a:xfrm>
            <a:off x="8716801" y="2547814"/>
            <a:ext cx="3339591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 algn="ctr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1600" dirty="0"/>
              <a:t>Gradual or immediate exposure: </a:t>
            </a:r>
          </a:p>
          <a:p>
            <a:pPr lvl="1" algn="ctr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1600" dirty="0"/>
              <a:t>systematically increasing intensity or confronting high-intensity fears at once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873C574-F9F7-EA85-3CF0-93F0B07581C7}"/>
              </a:ext>
            </a:extLst>
          </p:cNvPr>
          <p:cNvSpPr txBox="1"/>
          <p:nvPr/>
        </p:nvSpPr>
        <p:spPr>
          <a:xfrm>
            <a:off x="6415813" y="4783919"/>
            <a:ext cx="372917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“Repeated and safe confrontation with feared stimuli fosters both habituation and extinction, thereby challenging unhelpful cognitions.” </a:t>
            </a:r>
          </a:p>
        </p:txBody>
      </p:sp>
      <p:pic>
        <p:nvPicPr>
          <p:cNvPr id="2050" name="Picture 2" descr="Prolonged exposure therapy: past, present, and future - Foa - 2011 -  Depression and Anxiety - Wiley Online Library">
            <a:extLst>
              <a:ext uri="{FF2B5EF4-FFF2-40B4-BE49-F238E27FC236}">
                <a16:creationId xmlns:a16="http://schemas.microsoft.com/office/drawing/2014/main" id="{C75FFA65-A765-E885-A9DC-30E58A0BC5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2782" y="4883192"/>
            <a:ext cx="852521" cy="1278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E8532798-9992-370E-927F-C55EE97F319A}"/>
              </a:ext>
            </a:extLst>
          </p:cNvPr>
          <p:cNvSpPr txBox="1"/>
          <p:nvPr/>
        </p:nvSpPr>
        <p:spPr>
          <a:xfrm>
            <a:off x="9383428" y="6385664"/>
            <a:ext cx="227026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t"/>
            <a:r>
              <a:rPr lang="en-GB" b="0" i="0" dirty="0">
                <a:solidFill>
                  <a:srgbClr val="000000"/>
                </a:solidFill>
                <a:effectLst/>
                <a:latin typeface="Whitney"/>
              </a:rPr>
              <a:t>(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Whitney"/>
              </a:rPr>
              <a:t>Foa</a:t>
            </a:r>
            <a:r>
              <a:rPr lang="en-GB" b="0" i="0" dirty="0">
                <a:solidFill>
                  <a:srgbClr val="000000"/>
                </a:solidFill>
                <a:effectLst/>
                <a:latin typeface="Whitney"/>
              </a:rPr>
              <a:t> &amp; Kozak, 1986).</a:t>
            </a:r>
          </a:p>
        </p:txBody>
      </p:sp>
    </p:spTree>
    <p:extLst>
      <p:ext uri="{BB962C8B-B14F-4D97-AF65-F5344CB8AC3E}">
        <p14:creationId xmlns:p14="http://schemas.microsoft.com/office/powerpoint/2010/main" val="12839880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Placeholder 25">
            <a:extLst>
              <a:ext uri="{FF2B5EF4-FFF2-40B4-BE49-F238E27FC236}">
                <a16:creationId xmlns:a16="http://schemas.microsoft.com/office/drawing/2014/main" id="{7BB0D9BC-46FF-F44B-953D-31A74B80343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05" t="94" r="2059" b="-94"/>
          <a:stretch/>
        </p:blipFill>
        <p:spPr>
          <a:xfrm>
            <a:off x="-1" y="0"/>
            <a:ext cx="5123378" cy="6864485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F6A39CFE-F193-9048-BE90-69178B4C3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2303" y="908333"/>
            <a:ext cx="1894390" cy="966766"/>
          </a:xfrm>
        </p:spPr>
        <p:txBody>
          <a:bodyPr rtlCol="0"/>
          <a:lstStyle/>
          <a:p>
            <a:pPr rtl="0"/>
            <a:r>
              <a:rPr lang="en-GB" dirty="0"/>
              <a:t>Aims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D6F34A6C-842F-2CFB-1B34-B8B516A6D833}"/>
              </a:ext>
            </a:extLst>
          </p:cNvPr>
          <p:cNvSpPr txBox="1">
            <a:spLocks/>
          </p:cNvSpPr>
          <p:nvPr/>
        </p:nvSpPr>
        <p:spPr>
          <a:xfrm>
            <a:off x="5234940" y="1771650"/>
            <a:ext cx="5809611" cy="4178017"/>
          </a:xfrm>
          <a:prstGeom prst="rect">
            <a:avLst/>
          </a:prstGeom>
        </p:spPr>
        <p:txBody>
          <a:bodyPr vert="horz" lIns="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500"/>
              </a:spcAft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  <a:defRPr sz="1600" kern="1200" spc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 spc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 spc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 spc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 spc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ü"/>
            </a:pPr>
            <a:r>
              <a:rPr lang="en-GB" sz="2000" dirty="0"/>
              <a:t>To reduce the power of fear and anxiety over daily life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000" dirty="0"/>
              <a:t>Gradual exposure to feared situations or thoughts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000" dirty="0"/>
              <a:t>Decrease avoidance behaviours over time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000" dirty="0"/>
              <a:t>Build resilience and improved emotional well-being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000" dirty="0"/>
              <a:t>Empower the individual to regain control</a:t>
            </a:r>
          </a:p>
        </p:txBody>
      </p:sp>
    </p:spTree>
    <p:extLst>
      <p:ext uri="{BB962C8B-B14F-4D97-AF65-F5344CB8AC3E}">
        <p14:creationId xmlns:p14="http://schemas.microsoft.com/office/powerpoint/2010/main" val="12779326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175BE4-9DB8-1841-B433-3BFAB50347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EFD1F-C256-2FB5-2FD1-77AE9B1645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7" y="926895"/>
            <a:ext cx="4778660" cy="699418"/>
          </a:xfrm>
        </p:spPr>
        <p:txBody>
          <a:bodyPr rtlCol="0"/>
          <a:lstStyle/>
          <a:p>
            <a:pPr rtl="0"/>
            <a:r>
              <a:rPr lang="en-GB" dirty="0"/>
              <a:t>Historical Background </a:t>
            </a:r>
          </a:p>
        </p:txBody>
      </p:sp>
      <p:pic>
        <p:nvPicPr>
          <p:cNvPr id="9" name="Picture 2" descr="Ivan Pavlov | Biography, Theory, Conditioning, Dog, &amp; Facts ...">
            <a:extLst>
              <a:ext uri="{FF2B5EF4-FFF2-40B4-BE49-F238E27FC236}">
                <a16:creationId xmlns:a16="http://schemas.microsoft.com/office/drawing/2014/main" id="{C23FD3D9-CD18-3DB8-C4D0-845280B8AB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10" r="2" b="38078"/>
          <a:stretch/>
        </p:blipFill>
        <p:spPr bwMode="auto">
          <a:xfrm>
            <a:off x="639257" y="4395724"/>
            <a:ext cx="1129030" cy="83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Straight Connector 11">
            <a:extLst>
              <a:ext uri="{FF2B5EF4-FFF2-40B4-BE49-F238E27FC236}">
                <a16:creationId xmlns:a16="http://schemas.microsoft.com/office/drawing/2014/main" id="{7712D46C-4F1A-3990-7216-5629C310C9A1}"/>
              </a:ext>
            </a:extLst>
          </p:cNvPr>
          <p:cNvSpPr/>
          <p:nvPr/>
        </p:nvSpPr>
        <p:spPr>
          <a:xfrm>
            <a:off x="12266483" y="4231500"/>
            <a:ext cx="0" cy="1164412"/>
          </a:xfrm>
          <a:prstGeom prst="line">
            <a:avLst/>
          </a:prstGeom>
        </p:spPr>
        <p:style>
          <a:lnRef idx="1">
            <a:schemeClr val="accent1">
              <a:hueOff val="0"/>
              <a:satOff val="0"/>
              <a:lumOff val="0"/>
              <a:alphaOff val="0"/>
            </a:schemeClr>
          </a:lnRef>
          <a:fillRef idx="0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Arrow: Pentagon 6">
            <a:extLst>
              <a:ext uri="{FF2B5EF4-FFF2-40B4-BE49-F238E27FC236}">
                <a16:creationId xmlns:a16="http://schemas.microsoft.com/office/drawing/2014/main" id="{2682F791-495C-6C2E-0921-8AD912DF1FBE}"/>
              </a:ext>
            </a:extLst>
          </p:cNvPr>
          <p:cNvSpPr/>
          <p:nvPr/>
        </p:nvSpPr>
        <p:spPr>
          <a:xfrm flipV="1">
            <a:off x="869156" y="3690978"/>
            <a:ext cx="10453687" cy="105708"/>
          </a:xfrm>
          <a:prstGeom prst="homePlate">
            <a:avLst/>
          </a:prstGeom>
          <a:solidFill>
            <a:schemeClr val="accent5">
              <a:alpha val="90000"/>
            </a:schemeClr>
          </a:solid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6C69493-F886-1461-6186-8480FA867DE2}"/>
              </a:ext>
            </a:extLst>
          </p:cNvPr>
          <p:cNvSpPr txBox="1"/>
          <p:nvPr/>
        </p:nvSpPr>
        <p:spPr>
          <a:xfrm>
            <a:off x="6901309" y="2203379"/>
            <a:ext cx="3158167" cy="12618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defRPr b="1"/>
            </a:pPr>
            <a:r>
              <a:rPr lang="en-GB" sz="1600" noProof="0" dirty="0">
                <a:solidFill>
                  <a:schemeClr val="bg1"/>
                </a:solidFill>
              </a:rPr>
              <a:t>Emotional processing theory</a:t>
            </a:r>
          </a:p>
          <a:p>
            <a:pPr lvl="0">
              <a:defRPr b="1"/>
            </a:pPr>
            <a:r>
              <a:rPr lang="en-GB" sz="1600" dirty="0">
                <a:solidFill>
                  <a:schemeClr val="bg1"/>
                </a:solidFill>
              </a:rPr>
              <a:t>1980s</a:t>
            </a:r>
          </a:p>
          <a:p>
            <a:pPr lvl="0">
              <a:defRPr b="1"/>
            </a:pPr>
            <a:r>
              <a:rPr lang="en-GB" sz="1100" noProof="0" dirty="0" err="1">
                <a:solidFill>
                  <a:schemeClr val="bg1"/>
                </a:solidFill>
              </a:rPr>
              <a:t>Foa</a:t>
            </a:r>
            <a:r>
              <a:rPr lang="en-GB" sz="1100" noProof="0" dirty="0">
                <a:solidFill>
                  <a:schemeClr val="bg1"/>
                </a:solidFill>
              </a:rPr>
              <a:t> &amp; Kozak (1986) outline emotional processing theory, explaining how exposure reduces fear through new learning and extinction.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AB32B84-AEC5-6E3D-D8BC-151DB08A9ED5}"/>
              </a:ext>
            </a:extLst>
          </p:cNvPr>
          <p:cNvSpPr txBox="1"/>
          <p:nvPr/>
        </p:nvSpPr>
        <p:spPr>
          <a:xfrm>
            <a:off x="5538182" y="4352040"/>
            <a:ext cx="2645004" cy="16004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defRPr b="1"/>
            </a:pPr>
            <a:r>
              <a:rPr lang="en-GB" sz="1600" noProof="0" dirty="0">
                <a:solidFill>
                  <a:schemeClr val="bg1"/>
                </a:solidFill>
              </a:rPr>
              <a:t>Advanced behaviourism</a:t>
            </a:r>
            <a:br>
              <a:rPr lang="en-GB" sz="1600" noProof="0" dirty="0">
                <a:solidFill>
                  <a:schemeClr val="bg1"/>
                </a:solidFill>
              </a:rPr>
            </a:br>
            <a:r>
              <a:rPr lang="en-GB" sz="1600" dirty="0">
                <a:solidFill>
                  <a:schemeClr val="bg1"/>
                </a:solidFill>
              </a:rPr>
              <a:t>1960s-1970s</a:t>
            </a:r>
            <a:endParaRPr lang="en-GB" sz="1600" noProof="0" dirty="0">
              <a:solidFill>
                <a:schemeClr val="bg1"/>
              </a:solidFill>
            </a:endParaRPr>
          </a:p>
          <a:p>
            <a:pPr lvl="0">
              <a:defRPr b="1"/>
            </a:pPr>
            <a:r>
              <a:rPr lang="en-GB" sz="1100" noProof="0" dirty="0">
                <a:solidFill>
                  <a:schemeClr val="bg1"/>
                </a:solidFill>
              </a:rPr>
              <a:t>B. F. Skinner (operant conditioning) and Albert Bandura (social learning theory) expand behavioural frameworks, emphasising reinforcement, modelling, and self-efficacy.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8704B2F-ADE2-0E68-3F55-B46DF7D55767}"/>
              </a:ext>
            </a:extLst>
          </p:cNvPr>
          <p:cNvSpPr txBox="1"/>
          <p:nvPr/>
        </p:nvSpPr>
        <p:spPr>
          <a:xfrm>
            <a:off x="2092470" y="4499673"/>
            <a:ext cx="2167881" cy="14311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defRPr b="1"/>
            </a:pPr>
            <a:r>
              <a:rPr lang="en-GB" sz="1600" noProof="0" dirty="0">
                <a:solidFill>
                  <a:schemeClr val="bg1"/>
                </a:solidFill>
              </a:rPr>
              <a:t>Extinction</a:t>
            </a:r>
          </a:p>
          <a:p>
            <a:pPr lvl="0">
              <a:defRPr b="1"/>
            </a:pPr>
            <a:r>
              <a:rPr lang="en-GB" sz="1600" noProof="0" dirty="0">
                <a:solidFill>
                  <a:schemeClr val="bg1"/>
                </a:solidFill>
              </a:rPr>
              <a:t>192</a:t>
            </a:r>
            <a:r>
              <a:rPr lang="en-GB" sz="1600" dirty="0">
                <a:solidFill>
                  <a:schemeClr val="bg1"/>
                </a:solidFill>
              </a:rPr>
              <a:t>0s</a:t>
            </a:r>
            <a:endParaRPr lang="en-GB" sz="1600" noProof="0" dirty="0">
              <a:solidFill>
                <a:schemeClr val="bg1"/>
              </a:solidFill>
            </a:endParaRPr>
          </a:p>
          <a:p>
            <a:pPr lvl="0">
              <a:defRPr b="1"/>
            </a:pPr>
            <a:r>
              <a:rPr lang="en-GB" sz="1100" dirty="0">
                <a:solidFill>
                  <a:schemeClr val="bg1"/>
                </a:solidFill>
              </a:rPr>
              <a:t>Ivan Pavlov publishes on classical conditioning laying foundational principles for understanding learned fear responses.</a:t>
            </a:r>
            <a:endParaRPr lang="en-GB" sz="1100" noProof="0" dirty="0">
              <a:solidFill>
                <a:schemeClr val="bg1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460155D-6D9B-0102-E385-FEF2AB7B8DBF}"/>
              </a:ext>
            </a:extLst>
          </p:cNvPr>
          <p:cNvSpPr txBox="1"/>
          <p:nvPr/>
        </p:nvSpPr>
        <p:spPr>
          <a:xfrm>
            <a:off x="3145521" y="2208855"/>
            <a:ext cx="2844369" cy="10926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defRPr b="1"/>
            </a:pPr>
            <a:r>
              <a:rPr lang="en-GB" sz="1600" noProof="0" dirty="0">
                <a:solidFill>
                  <a:schemeClr val="bg1"/>
                </a:solidFill>
              </a:rPr>
              <a:t>Systematic desensitisation</a:t>
            </a:r>
          </a:p>
          <a:p>
            <a:pPr lvl="0">
              <a:defRPr b="1"/>
            </a:pPr>
            <a:r>
              <a:rPr lang="en-GB" sz="1600" dirty="0">
                <a:solidFill>
                  <a:schemeClr val="bg1"/>
                </a:solidFill>
              </a:rPr>
              <a:t>1950s</a:t>
            </a:r>
            <a:endParaRPr lang="en-GB" sz="1600" noProof="0" dirty="0">
              <a:solidFill>
                <a:schemeClr val="bg1"/>
              </a:solidFill>
            </a:endParaRPr>
          </a:p>
          <a:p>
            <a:pPr lvl="0">
              <a:defRPr b="1"/>
            </a:pPr>
            <a:r>
              <a:rPr lang="en-GB" sz="1100" noProof="0" dirty="0">
                <a:solidFill>
                  <a:schemeClr val="bg1"/>
                </a:solidFill>
              </a:rPr>
              <a:t>Joseph Wolpe introduces systematic desensitisation for treating phobias, based on reciprocal inhibition,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823A51D-FF95-3C26-151D-C9A63312EF1B}"/>
              </a:ext>
            </a:extLst>
          </p:cNvPr>
          <p:cNvSpPr txBox="1"/>
          <p:nvPr/>
        </p:nvSpPr>
        <p:spPr>
          <a:xfrm>
            <a:off x="8861380" y="4080602"/>
            <a:ext cx="2920057" cy="13388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defRPr b="1"/>
            </a:pPr>
            <a:r>
              <a:rPr lang="en-GB" sz="1600" dirty="0">
                <a:solidFill>
                  <a:schemeClr val="bg1"/>
                </a:solidFill>
              </a:rPr>
              <a:t>Exposure and response prevention</a:t>
            </a:r>
            <a:br>
              <a:rPr lang="en-GB" sz="1600" noProof="0" dirty="0">
                <a:solidFill>
                  <a:schemeClr val="bg1"/>
                </a:solidFill>
              </a:rPr>
            </a:br>
            <a:r>
              <a:rPr lang="en-GB" sz="1600" dirty="0">
                <a:solidFill>
                  <a:schemeClr val="bg1"/>
                </a:solidFill>
              </a:rPr>
              <a:t>1990s</a:t>
            </a:r>
            <a:endParaRPr lang="en-GB" sz="1600" noProof="0" dirty="0">
              <a:solidFill>
                <a:schemeClr val="bg1"/>
              </a:solidFill>
            </a:endParaRPr>
          </a:p>
          <a:p>
            <a:pPr lvl="0">
              <a:defRPr b="1"/>
            </a:pPr>
            <a:r>
              <a:rPr lang="en-GB" sz="1100" noProof="0" dirty="0">
                <a:solidFill>
                  <a:schemeClr val="bg1"/>
                </a:solidFill>
              </a:rPr>
              <a:t>Edna B. </a:t>
            </a:r>
            <a:r>
              <a:rPr lang="en-GB" sz="1100" noProof="0" dirty="0" err="1">
                <a:solidFill>
                  <a:schemeClr val="bg1"/>
                </a:solidFill>
              </a:rPr>
              <a:t>Foa</a:t>
            </a:r>
            <a:r>
              <a:rPr lang="en-GB" sz="1100" noProof="0" dirty="0">
                <a:solidFill>
                  <a:schemeClr val="bg1"/>
                </a:solidFill>
              </a:rPr>
              <a:t> refines exposure and response prevention (ERP) for OCD and PTSD.</a:t>
            </a:r>
          </a:p>
        </p:txBody>
      </p:sp>
      <p:sp>
        <p:nvSpPr>
          <p:cNvPr id="22" name="Star: 12 Points 21">
            <a:extLst>
              <a:ext uri="{FF2B5EF4-FFF2-40B4-BE49-F238E27FC236}">
                <a16:creationId xmlns:a16="http://schemas.microsoft.com/office/drawing/2014/main" id="{5F0A91DB-0F1D-96F7-C0DA-3E76371FA956}"/>
              </a:ext>
            </a:extLst>
          </p:cNvPr>
          <p:cNvSpPr/>
          <p:nvPr/>
        </p:nvSpPr>
        <p:spPr>
          <a:xfrm>
            <a:off x="1800600" y="5335279"/>
            <a:ext cx="225014" cy="225014"/>
          </a:xfrm>
          <a:prstGeom prst="star12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4" name="Straight Connector 23">
            <a:extLst>
              <a:ext uri="{FF2B5EF4-FFF2-40B4-BE49-F238E27FC236}">
                <a16:creationId xmlns:a16="http://schemas.microsoft.com/office/drawing/2014/main" id="{5BED2F9D-67C5-3322-0FE8-B034954DCBC3}"/>
              </a:ext>
            </a:extLst>
          </p:cNvPr>
          <p:cNvSpPr/>
          <p:nvPr/>
        </p:nvSpPr>
        <p:spPr>
          <a:xfrm>
            <a:off x="6788802" y="2141242"/>
            <a:ext cx="0" cy="1655444"/>
          </a:xfrm>
          <a:prstGeom prst="line">
            <a:avLst/>
          </a:prstGeom>
        </p:spPr>
        <p:style>
          <a:lnRef idx="1">
            <a:schemeClr val="accent1">
              <a:hueOff val="0"/>
              <a:satOff val="0"/>
              <a:lumOff val="0"/>
              <a:alphaOff val="0"/>
            </a:schemeClr>
          </a:lnRef>
          <a:fillRef idx="0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Straight Connector 24">
            <a:extLst>
              <a:ext uri="{FF2B5EF4-FFF2-40B4-BE49-F238E27FC236}">
                <a16:creationId xmlns:a16="http://schemas.microsoft.com/office/drawing/2014/main" id="{386E609F-F362-5100-7FB4-F06D1B2CF5C9}"/>
              </a:ext>
            </a:extLst>
          </p:cNvPr>
          <p:cNvSpPr/>
          <p:nvPr/>
        </p:nvSpPr>
        <p:spPr>
          <a:xfrm>
            <a:off x="1929060" y="3690978"/>
            <a:ext cx="0" cy="1655444"/>
          </a:xfrm>
          <a:prstGeom prst="line">
            <a:avLst/>
          </a:prstGeom>
        </p:spPr>
        <p:style>
          <a:lnRef idx="1">
            <a:schemeClr val="accent1">
              <a:hueOff val="0"/>
              <a:satOff val="0"/>
              <a:lumOff val="0"/>
              <a:alphaOff val="0"/>
            </a:schemeClr>
          </a:lnRef>
          <a:fillRef idx="0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Straight Connector 25">
            <a:extLst>
              <a:ext uri="{FF2B5EF4-FFF2-40B4-BE49-F238E27FC236}">
                <a16:creationId xmlns:a16="http://schemas.microsoft.com/office/drawing/2014/main" id="{FF0C4696-4B29-072A-C2C0-6E953300CF05}"/>
              </a:ext>
            </a:extLst>
          </p:cNvPr>
          <p:cNvSpPr/>
          <p:nvPr/>
        </p:nvSpPr>
        <p:spPr>
          <a:xfrm>
            <a:off x="5449925" y="3740468"/>
            <a:ext cx="0" cy="1655444"/>
          </a:xfrm>
          <a:prstGeom prst="line">
            <a:avLst/>
          </a:prstGeom>
        </p:spPr>
        <p:style>
          <a:lnRef idx="1">
            <a:schemeClr val="accent1">
              <a:hueOff val="0"/>
              <a:satOff val="0"/>
              <a:lumOff val="0"/>
              <a:alphaOff val="0"/>
            </a:schemeClr>
          </a:lnRef>
          <a:fillRef idx="0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Straight Connector 26">
            <a:extLst>
              <a:ext uri="{FF2B5EF4-FFF2-40B4-BE49-F238E27FC236}">
                <a16:creationId xmlns:a16="http://schemas.microsoft.com/office/drawing/2014/main" id="{FC907905-1A90-625D-748D-7F5AA5C2670C}"/>
              </a:ext>
            </a:extLst>
          </p:cNvPr>
          <p:cNvSpPr/>
          <p:nvPr/>
        </p:nvSpPr>
        <p:spPr>
          <a:xfrm>
            <a:off x="8668230" y="3796686"/>
            <a:ext cx="0" cy="1655444"/>
          </a:xfrm>
          <a:prstGeom prst="line">
            <a:avLst/>
          </a:prstGeom>
        </p:spPr>
        <p:style>
          <a:lnRef idx="1">
            <a:schemeClr val="accent1">
              <a:hueOff val="0"/>
              <a:satOff val="0"/>
              <a:lumOff val="0"/>
              <a:alphaOff val="0"/>
            </a:schemeClr>
          </a:lnRef>
          <a:fillRef idx="0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Circle: Hollow 27">
            <a:extLst>
              <a:ext uri="{FF2B5EF4-FFF2-40B4-BE49-F238E27FC236}">
                <a16:creationId xmlns:a16="http://schemas.microsoft.com/office/drawing/2014/main" id="{204F98F0-DAA8-2097-78C5-8C4628804257}"/>
              </a:ext>
            </a:extLst>
          </p:cNvPr>
          <p:cNvSpPr/>
          <p:nvPr/>
        </p:nvSpPr>
        <p:spPr>
          <a:xfrm>
            <a:off x="2915920" y="1891168"/>
            <a:ext cx="225014" cy="225014"/>
          </a:xfrm>
          <a:prstGeom prst="donu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Circle: Hollow 28">
            <a:extLst>
              <a:ext uri="{FF2B5EF4-FFF2-40B4-BE49-F238E27FC236}">
                <a16:creationId xmlns:a16="http://schemas.microsoft.com/office/drawing/2014/main" id="{283FAB1F-64A2-81D3-11DF-7BFEF813DCB4}"/>
              </a:ext>
            </a:extLst>
          </p:cNvPr>
          <p:cNvSpPr/>
          <p:nvPr/>
        </p:nvSpPr>
        <p:spPr>
          <a:xfrm>
            <a:off x="5331335" y="5371482"/>
            <a:ext cx="225014" cy="225014"/>
          </a:xfrm>
          <a:prstGeom prst="donu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Circle: Hollow 29">
            <a:extLst>
              <a:ext uri="{FF2B5EF4-FFF2-40B4-BE49-F238E27FC236}">
                <a16:creationId xmlns:a16="http://schemas.microsoft.com/office/drawing/2014/main" id="{F9C1EFB3-17EB-E5D9-F1D8-DF0BEF47B48F}"/>
              </a:ext>
            </a:extLst>
          </p:cNvPr>
          <p:cNvSpPr/>
          <p:nvPr/>
        </p:nvSpPr>
        <p:spPr>
          <a:xfrm>
            <a:off x="6676295" y="1916021"/>
            <a:ext cx="225014" cy="225014"/>
          </a:xfrm>
          <a:prstGeom prst="donu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Circle: Hollow 30">
            <a:extLst>
              <a:ext uri="{FF2B5EF4-FFF2-40B4-BE49-F238E27FC236}">
                <a16:creationId xmlns:a16="http://schemas.microsoft.com/office/drawing/2014/main" id="{56AE40BE-9110-9C51-809B-C72C8477C6A8}"/>
              </a:ext>
            </a:extLst>
          </p:cNvPr>
          <p:cNvSpPr/>
          <p:nvPr/>
        </p:nvSpPr>
        <p:spPr>
          <a:xfrm>
            <a:off x="8555723" y="5499174"/>
            <a:ext cx="225014" cy="225014"/>
          </a:xfrm>
          <a:prstGeom prst="donu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7C5E1479-04BA-AADF-F13E-6AE2CCF06D3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3489" t="7606" r="31858" b="14091"/>
          <a:stretch/>
        </p:blipFill>
        <p:spPr>
          <a:xfrm>
            <a:off x="4439714" y="4216531"/>
            <a:ext cx="900802" cy="1060287"/>
          </a:xfrm>
          <a:prstGeom prst="rect">
            <a:avLst/>
          </a:prstGeom>
        </p:spPr>
      </p:pic>
      <p:pic>
        <p:nvPicPr>
          <p:cNvPr id="4098" name="Picture 2" descr="Person Scared Spiders Stock Photos ...">
            <a:extLst>
              <a:ext uri="{FF2B5EF4-FFF2-40B4-BE49-F238E27FC236}">
                <a16:creationId xmlns:a16="http://schemas.microsoft.com/office/drawing/2014/main" id="{59AB9FC1-8405-D6CA-64F8-3137F62D03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3400" y="2334024"/>
            <a:ext cx="1368226" cy="91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traight Connector 2">
            <a:extLst>
              <a:ext uri="{FF2B5EF4-FFF2-40B4-BE49-F238E27FC236}">
                <a16:creationId xmlns:a16="http://schemas.microsoft.com/office/drawing/2014/main" id="{89E80B19-B20E-DB01-EB85-FDB6B6B088DF}"/>
              </a:ext>
            </a:extLst>
          </p:cNvPr>
          <p:cNvSpPr/>
          <p:nvPr/>
        </p:nvSpPr>
        <p:spPr>
          <a:xfrm>
            <a:off x="3028587" y="2085024"/>
            <a:ext cx="0" cy="1655444"/>
          </a:xfrm>
          <a:prstGeom prst="line">
            <a:avLst/>
          </a:prstGeom>
        </p:spPr>
        <p:style>
          <a:lnRef idx="1">
            <a:schemeClr val="accent1">
              <a:hueOff val="0"/>
              <a:satOff val="0"/>
              <a:lumOff val="0"/>
              <a:alphaOff val="0"/>
            </a:schemeClr>
          </a:lnRef>
          <a:fillRef idx="0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6760A9-D767-7E1B-50CD-AF9608305B5D}"/>
              </a:ext>
            </a:extLst>
          </p:cNvPr>
          <p:cNvSpPr txBox="1"/>
          <p:nvPr/>
        </p:nvSpPr>
        <p:spPr>
          <a:xfrm>
            <a:off x="3358467" y="5800303"/>
            <a:ext cx="1108731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>
                <a:solidFill>
                  <a:schemeClr val="bg1"/>
                </a:solidFill>
              </a:rPr>
              <a:t>(Pavlov, 1949), </a:t>
            </a:r>
            <a:endParaRPr lang="en-GB" sz="105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C221E9E-C122-D8BF-0374-C8CAA436A69C}"/>
              </a:ext>
            </a:extLst>
          </p:cNvPr>
          <p:cNvSpPr txBox="1"/>
          <p:nvPr/>
        </p:nvSpPr>
        <p:spPr>
          <a:xfrm>
            <a:off x="7001229" y="5861351"/>
            <a:ext cx="1368226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noProof="0" dirty="0">
                <a:solidFill>
                  <a:schemeClr val="bg1"/>
                </a:solidFill>
              </a:rPr>
              <a:t>(Bandura, 1977).</a:t>
            </a:r>
            <a:endParaRPr lang="en-GB" sz="105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299D01D-56E1-A5DF-953C-29E763A7E59A}"/>
              </a:ext>
            </a:extLst>
          </p:cNvPr>
          <p:cNvSpPr txBox="1"/>
          <p:nvPr/>
        </p:nvSpPr>
        <p:spPr>
          <a:xfrm>
            <a:off x="4716333" y="3276630"/>
            <a:ext cx="1102991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noProof="0" dirty="0">
                <a:solidFill>
                  <a:schemeClr val="bg1"/>
                </a:solidFill>
              </a:rPr>
              <a:t>(Wolpe, 1968).</a:t>
            </a:r>
            <a:endParaRPr lang="en-GB" sz="1050" dirty="0"/>
          </a:p>
        </p:txBody>
      </p:sp>
      <p:pic>
        <p:nvPicPr>
          <p:cNvPr id="5122" name="Picture 2" descr="An Overview of Emotional Processing Theory">
            <a:extLst>
              <a:ext uri="{FF2B5EF4-FFF2-40B4-BE49-F238E27FC236}">
                <a16:creationId xmlns:a16="http://schemas.microsoft.com/office/drawing/2014/main" id="{2156F5D4-C20B-F016-0E0A-3862FBB3B1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1456" y="1935626"/>
            <a:ext cx="1580133" cy="884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1B468A6-9E0C-4A29-9BA4-C9C9F080F80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69341" y="5317712"/>
            <a:ext cx="1277403" cy="956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80412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D875AD92-CEB5-CDAA-2EF7-BFB0A2195F9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318946" y="2796594"/>
            <a:ext cx="2782887" cy="7635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8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spcAft>
                <a:spcPts val="600"/>
              </a:spcAft>
            </a:pPr>
            <a:r>
              <a:rPr lang="en-US" sz="3600" dirty="0"/>
              <a:t>Key Figures</a:t>
            </a:r>
          </a:p>
        </p:txBody>
      </p:sp>
      <p:pic>
        <p:nvPicPr>
          <p:cNvPr id="9" name="Picture 2" descr="Ivan Pavlov | Biography, Theory, Conditioning, Dog, &amp; Facts ...">
            <a:extLst>
              <a:ext uri="{FF2B5EF4-FFF2-40B4-BE49-F238E27FC236}">
                <a16:creationId xmlns:a16="http://schemas.microsoft.com/office/drawing/2014/main" id="{0990965B-76E6-7E4A-9397-223CB89D2E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10" r="2" b="38078"/>
          <a:stretch/>
        </p:blipFill>
        <p:spPr bwMode="auto">
          <a:xfrm>
            <a:off x="6950233" y="2598892"/>
            <a:ext cx="2431331" cy="180021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B. F. Skinner - Wikipedia">
            <a:extLst>
              <a:ext uri="{FF2B5EF4-FFF2-40B4-BE49-F238E27FC236}">
                <a16:creationId xmlns:a16="http://schemas.microsoft.com/office/drawing/2014/main" id="{A11E3AFA-6A2C-83BF-A332-C23B34E025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4821" y="759942"/>
            <a:ext cx="1621884" cy="222164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Joseph Wolpe: biografía de este psiquiatra sudafricano">
            <a:extLst>
              <a:ext uri="{FF2B5EF4-FFF2-40B4-BE49-F238E27FC236}">
                <a16:creationId xmlns:a16="http://schemas.microsoft.com/office/drawing/2014/main" id="{26A72606-D3AE-04E2-B350-C873A006D03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03" r="8597"/>
          <a:stretch/>
        </p:blipFill>
        <p:spPr bwMode="auto">
          <a:xfrm>
            <a:off x="6247263" y="3986204"/>
            <a:ext cx="2633665" cy="193905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62525D9-AC3F-B9DD-56DC-A942F49D7E7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35618" y="890032"/>
            <a:ext cx="2161448" cy="216144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13" name="Picture 9" descr="Edna B. Foa">
            <a:extLst>
              <a:ext uri="{FF2B5EF4-FFF2-40B4-BE49-F238E27FC236}">
                <a16:creationId xmlns:a16="http://schemas.microsoft.com/office/drawing/2014/main" id="{259D8A2F-4222-C770-F116-CCA3AE6FCC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5430" y="3935007"/>
            <a:ext cx="1962549" cy="222298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1" descr="David M Clark — Department of ...">
            <a:extLst>
              <a:ext uri="{FF2B5EF4-FFF2-40B4-BE49-F238E27FC236}">
                <a16:creationId xmlns:a16="http://schemas.microsoft.com/office/drawing/2014/main" id="{3C1007FC-5493-97C5-AA4D-0E744E03EC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2623" y="2511969"/>
            <a:ext cx="1962549" cy="196254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08148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F2E0F3E-78EC-B021-1CDD-9428B943865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59148" y="701258"/>
            <a:ext cx="4747042" cy="7425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8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spcAft>
                <a:spcPts val="600"/>
              </a:spcAft>
            </a:pPr>
            <a:r>
              <a:rPr lang="en-US" sz="3600" dirty="0"/>
              <a:t>Key Figures - Pioneers</a:t>
            </a:r>
          </a:p>
        </p:txBody>
      </p:sp>
      <p:pic>
        <p:nvPicPr>
          <p:cNvPr id="4" name="Picture 2" descr="Ivan Pavlov | Biography, Theory, Conditioning, Dog, &amp; Facts ...">
            <a:extLst>
              <a:ext uri="{FF2B5EF4-FFF2-40B4-BE49-F238E27FC236}">
                <a16:creationId xmlns:a16="http://schemas.microsoft.com/office/drawing/2014/main" id="{BDB250B9-6924-E2FB-019F-534037D58D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10" r="2" b="38078"/>
          <a:stretch/>
        </p:blipFill>
        <p:spPr bwMode="auto">
          <a:xfrm>
            <a:off x="953516" y="1740842"/>
            <a:ext cx="1410818" cy="104460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270BBBF-4001-7767-FA71-A2886ECB9F6B}"/>
              </a:ext>
            </a:extLst>
          </p:cNvPr>
          <p:cNvSpPr txBox="1"/>
          <p:nvPr/>
        </p:nvSpPr>
        <p:spPr>
          <a:xfrm>
            <a:off x="2574773" y="1858003"/>
            <a:ext cx="349316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Ivan Pavlov (1849–1936)</a:t>
            </a:r>
          </a:p>
          <a:p>
            <a:r>
              <a:rPr lang="en-GB" dirty="0">
                <a:solidFill>
                  <a:schemeClr val="bg1"/>
                </a:solidFill>
              </a:rPr>
              <a:t>Classical Conditioning: Showed how fear responses can be learned and unlearned through repeated exposure.</a:t>
            </a:r>
            <a:endParaRPr lang="en-GB" dirty="0"/>
          </a:p>
        </p:txBody>
      </p:sp>
      <p:pic>
        <p:nvPicPr>
          <p:cNvPr id="9" name="Picture 4" descr="Joseph Wolpe: biografía de este psiquiatra sudafricano">
            <a:extLst>
              <a:ext uri="{FF2B5EF4-FFF2-40B4-BE49-F238E27FC236}">
                <a16:creationId xmlns:a16="http://schemas.microsoft.com/office/drawing/2014/main" id="{CF383D6F-6AA6-87D8-F711-836CC711B4B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03" r="8597"/>
          <a:stretch/>
        </p:blipFill>
        <p:spPr bwMode="auto">
          <a:xfrm>
            <a:off x="945526" y="4072553"/>
            <a:ext cx="1418808" cy="104460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8961CFE-FC03-3D73-B38F-B088B7DA8AD8}"/>
              </a:ext>
            </a:extLst>
          </p:cNvPr>
          <p:cNvSpPr txBox="1"/>
          <p:nvPr/>
        </p:nvSpPr>
        <p:spPr>
          <a:xfrm>
            <a:off x="2494068" y="4108245"/>
            <a:ext cx="349316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Joseph Wolpe (1915–1997)</a:t>
            </a:r>
          </a:p>
          <a:p>
            <a:r>
              <a:rPr lang="en-GB" dirty="0">
                <a:solidFill>
                  <a:schemeClr val="bg1"/>
                </a:solidFill>
              </a:rPr>
              <a:t>Systematic Desensitisation: Introduced a gradual, step-by-step method (fear hierarchy) combined with relaxation.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3D86963-FD83-C0FC-5EC4-CA6705AF216E}"/>
              </a:ext>
            </a:extLst>
          </p:cNvPr>
          <p:cNvSpPr txBox="1"/>
          <p:nvPr/>
        </p:nvSpPr>
        <p:spPr>
          <a:xfrm>
            <a:off x="7842584" y="1858003"/>
            <a:ext cx="3493168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B.F Skinner (1904–1990)</a:t>
            </a:r>
          </a:p>
          <a:p>
            <a:r>
              <a:rPr lang="en-GB" dirty="0">
                <a:solidFill>
                  <a:schemeClr val="bg1"/>
                </a:solidFill>
              </a:rPr>
              <a:t>Operant Conditioning: Highlighted how behaviours (like avoidance) can be reinforced or punished, influencing therapy approaches.</a:t>
            </a: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5B63E13-63D9-8393-1868-F87BDDDD461C}"/>
              </a:ext>
            </a:extLst>
          </p:cNvPr>
          <p:cNvSpPr txBox="1"/>
          <p:nvPr/>
        </p:nvSpPr>
        <p:spPr>
          <a:xfrm>
            <a:off x="7842584" y="4108245"/>
            <a:ext cx="349316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Albert Bandura (1925–2021)</a:t>
            </a:r>
          </a:p>
          <a:p>
            <a:r>
              <a:rPr lang="en-GB" dirty="0">
                <a:solidFill>
                  <a:schemeClr val="bg1"/>
                </a:solidFill>
              </a:rPr>
              <a:t>Social Learning Theory: Demonstrated that observing others and developing self-efficacy can reduce fear.</a:t>
            </a:r>
            <a:endParaRPr lang="en-GB" dirty="0"/>
          </a:p>
        </p:txBody>
      </p:sp>
      <p:pic>
        <p:nvPicPr>
          <p:cNvPr id="14" name="Picture 7" descr="B. F. Skinner - Wikipedia">
            <a:extLst>
              <a:ext uri="{FF2B5EF4-FFF2-40B4-BE49-F238E27FC236}">
                <a16:creationId xmlns:a16="http://schemas.microsoft.com/office/drawing/2014/main" id="{38AF8677-6CC7-A2AD-844D-B34801031E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4746" y="1662981"/>
            <a:ext cx="1161033" cy="159037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 descr="A person in a suit and tie&#10;&#10;Description automatically generated">
            <a:extLst>
              <a:ext uri="{FF2B5EF4-FFF2-40B4-BE49-F238E27FC236}">
                <a16:creationId xmlns:a16="http://schemas.microsoft.com/office/drawing/2014/main" id="{AF630C8D-691A-F41D-2ACC-1D5945F8202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6971" y="3940485"/>
            <a:ext cx="1418808" cy="141880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6" name="Picture 2" descr="Conditioned Learning ...">
            <a:extLst>
              <a:ext uri="{FF2B5EF4-FFF2-40B4-BE49-F238E27FC236}">
                <a16:creationId xmlns:a16="http://schemas.microsoft.com/office/drawing/2014/main" id="{CFB0EDB2-44F5-AC2F-B6E4-CF31F8E153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8255" y="3136450"/>
            <a:ext cx="695870" cy="585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1A02A0E-4C70-EFEE-B47D-DD1A089E83A1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33489" t="7606" r="31858" b="14091"/>
          <a:stretch/>
        </p:blipFill>
        <p:spPr>
          <a:xfrm>
            <a:off x="10923063" y="2363900"/>
            <a:ext cx="630842" cy="742531"/>
          </a:xfrm>
          <a:prstGeom prst="rect">
            <a:avLst/>
          </a:prstGeom>
        </p:spPr>
      </p:pic>
      <p:pic>
        <p:nvPicPr>
          <p:cNvPr id="19" name="Picture 2" descr="Social Learning Theory - Albert Bandura ...">
            <a:extLst>
              <a:ext uri="{FF2B5EF4-FFF2-40B4-BE49-F238E27FC236}">
                <a16:creationId xmlns:a16="http://schemas.microsoft.com/office/drawing/2014/main" id="{254815BF-C695-1C16-2EE0-10371507527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113" b="25305"/>
          <a:stretch/>
        </p:blipFill>
        <p:spPr bwMode="auto">
          <a:xfrm>
            <a:off x="9531181" y="5583270"/>
            <a:ext cx="991320" cy="591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32355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1BC814-D391-CE61-42B1-B9B90266CA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B63517C-8059-F55F-406B-49541803324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59147" y="701258"/>
            <a:ext cx="5244347" cy="7425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8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spcAft>
                <a:spcPts val="600"/>
              </a:spcAft>
            </a:pPr>
            <a:r>
              <a:rPr lang="en-US" sz="3600" dirty="0"/>
              <a:t>Key Figures - More recent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3AB8589-573D-249F-A255-5CFDA8DCB00D}"/>
              </a:ext>
            </a:extLst>
          </p:cNvPr>
          <p:cNvSpPr txBox="1"/>
          <p:nvPr/>
        </p:nvSpPr>
        <p:spPr>
          <a:xfrm>
            <a:off x="3555858" y="2101516"/>
            <a:ext cx="349316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Edna B. </a:t>
            </a:r>
            <a:r>
              <a:rPr lang="en-GB" dirty="0" err="1">
                <a:solidFill>
                  <a:schemeClr val="bg1"/>
                </a:solidFill>
              </a:rPr>
              <a:t>Foa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Prolonged Exposure: Developed an evidence-based approach for PTSD by revisiting traumatic memories safely.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4D05E9C-B55A-EE1F-892C-2687027A2DE0}"/>
              </a:ext>
            </a:extLst>
          </p:cNvPr>
          <p:cNvSpPr txBox="1"/>
          <p:nvPr/>
        </p:nvSpPr>
        <p:spPr>
          <a:xfrm>
            <a:off x="7243536" y="4440851"/>
            <a:ext cx="3493168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David M. Clark</a:t>
            </a:r>
          </a:p>
          <a:p>
            <a:r>
              <a:rPr lang="en-GB" dirty="0">
                <a:solidFill>
                  <a:schemeClr val="bg1"/>
                </a:solidFill>
              </a:rPr>
              <a:t>Cognitive-Behavioural Integration: Merged exposure with cognitive restructuring, notably effective for panic and social anxiety.</a:t>
            </a:r>
            <a:endParaRPr lang="en-GB" dirty="0"/>
          </a:p>
        </p:txBody>
      </p:sp>
      <p:pic>
        <p:nvPicPr>
          <p:cNvPr id="2" name="Picture 9" descr="Edna B. Foa">
            <a:extLst>
              <a:ext uri="{FF2B5EF4-FFF2-40B4-BE49-F238E27FC236}">
                <a16:creationId xmlns:a16="http://schemas.microsoft.com/office/drawing/2014/main" id="{42CA6F85-8901-DDAA-4E2F-2D65612FAB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622" y="1855994"/>
            <a:ext cx="2009775" cy="2276475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1" descr="David M Clark — Department of ...">
            <a:extLst>
              <a:ext uri="{FF2B5EF4-FFF2-40B4-BE49-F238E27FC236}">
                <a16:creationId xmlns:a16="http://schemas.microsoft.com/office/drawing/2014/main" id="{9EFAB053-D3EE-293A-B859-3D280E9E14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9251" y="4132469"/>
            <a:ext cx="2009775" cy="2009775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Behr Psychology">
            <a:extLst>
              <a:ext uri="{FF2B5EF4-FFF2-40B4-BE49-F238E27FC236}">
                <a16:creationId xmlns:a16="http://schemas.microsoft.com/office/drawing/2014/main" id="{D1BE5D5C-8377-C9B3-6E4D-EE54D80CD4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42554">
            <a:off x="7374898" y="1852829"/>
            <a:ext cx="1854195" cy="142686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ognitive behavioral therapy - Wikipedia">
            <a:extLst>
              <a:ext uri="{FF2B5EF4-FFF2-40B4-BE49-F238E27FC236}">
                <a16:creationId xmlns:a16="http://schemas.microsoft.com/office/drawing/2014/main" id="{D2E7A188-F567-365F-2D07-4C58F0C632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36667">
            <a:off x="9810929" y="3487166"/>
            <a:ext cx="1534944" cy="129060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40635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439CD2-9F9C-3BF8-E8A2-195E3AF2EB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FC391CB5-246E-6922-9CE5-7F04978262D4}"/>
              </a:ext>
            </a:extLst>
          </p:cNvPr>
          <p:cNvSpPr txBox="1">
            <a:spLocks/>
          </p:cNvSpPr>
          <p:nvPr/>
        </p:nvSpPr>
        <p:spPr>
          <a:xfrm>
            <a:off x="3431348" y="640001"/>
            <a:ext cx="6093652" cy="12497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>
                <a:latin typeface="+mn-lt"/>
              </a:rPr>
              <a:t>Types of Exposure Therapy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7D39AC45-78B5-350F-F474-5FCE30D935CF}"/>
              </a:ext>
            </a:extLst>
          </p:cNvPr>
          <p:cNvSpPr txBox="1">
            <a:spLocks/>
          </p:cNvSpPr>
          <p:nvPr/>
        </p:nvSpPr>
        <p:spPr>
          <a:xfrm>
            <a:off x="2530586" y="4423247"/>
            <a:ext cx="3477679" cy="87471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altLang="en-US" sz="1600" b="1" dirty="0">
                <a:latin typeface="+mn-lt"/>
              </a:rPr>
              <a:t>Virtual Reality Exposure</a:t>
            </a:r>
          </a:p>
          <a:p>
            <a:pPr algn="ctr"/>
            <a:endParaRPr lang="en-US" altLang="en-US" sz="1600" b="1" dirty="0">
              <a:latin typeface="+mn-lt"/>
            </a:endParaRPr>
          </a:p>
          <a:p>
            <a:pPr algn="ctr"/>
            <a:r>
              <a:rPr lang="en-GB" sz="1400" dirty="0">
                <a:latin typeface="+mn-lt"/>
              </a:rPr>
              <a:t>Exposes people to things that might appear real but are only simulations.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D0D5A52C-3DED-2157-272C-6C6D7DD243CD}"/>
              </a:ext>
            </a:extLst>
          </p:cNvPr>
          <p:cNvSpPr txBox="1">
            <a:spLocks/>
          </p:cNvSpPr>
          <p:nvPr/>
        </p:nvSpPr>
        <p:spPr>
          <a:xfrm>
            <a:off x="2979272" y="1908498"/>
            <a:ext cx="2628594" cy="128378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altLang="en-US" sz="1600" b="1" dirty="0">
                <a:latin typeface="+mn-lt"/>
              </a:rPr>
              <a:t>In vivo exposure therapy</a:t>
            </a:r>
          </a:p>
          <a:p>
            <a:pPr algn="ctr"/>
            <a:endParaRPr lang="en-US" altLang="en-US" sz="1600" b="1" dirty="0">
              <a:latin typeface="+mn-lt"/>
            </a:endParaRPr>
          </a:p>
          <a:p>
            <a:pPr algn="ctr"/>
            <a:r>
              <a:rPr lang="en-GB" sz="1400" dirty="0">
                <a:latin typeface="+mn-lt"/>
              </a:rPr>
              <a:t>Directly facing a feared object, situation or activity in real life. 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4ECCC609-F9D7-DFC2-0E7E-5604968EBCBB}"/>
              </a:ext>
            </a:extLst>
          </p:cNvPr>
          <p:cNvSpPr txBox="1">
            <a:spLocks/>
          </p:cNvSpPr>
          <p:nvPr/>
        </p:nvSpPr>
        <p:spPr>
          <a:xfrm>
            <a:off x="8345855" y="4292476"/>
            <a:ext cx="3294800" cy="104744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altLang="en-US" sz="1600" b="1" dirty="0">
                <a:latin typeface="+mn-lt"/>
              </a:rPr>
              <a:t>Interoceptive exposure therapy</a:t>
            </a:r>
          </a:p>
          <a:p>
            <a:pPr algn="ctr"/>
            <a:endParaRPr lang="en-US" altLang="en-US" sz="1600" b="1" dirty="0">
              <a:latin typeface="+mn-lt"/>
            </a:endParaRPr>
          </a:p>
          <a:p>
            <a:pPr algn="ctr"/>
            <a:r>
              <a:rPr lang="en-GB" sz="1400" dirty="0">
                <a:latin typeface="+mn-lt"/>
              </a:rPr>
              <a:t>Uses exercises to recreate undesired physical sensations in a controlled setting. 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FA3839B0-9F56-959C-D987-EED1D71C3B44}"/>
              </a:ext>
            </a:extLst>
          </p:cNvPr>
          <p:cNvSpPr txBox="1">
            <a:spLocks/>
          </p:cNvSpPr>
          <p:nvPr/>
        </p:nvSpPr>
        <p:spPr>
          <a:xfrm>
            <a:off x="8478186" y="2043684"/>
            <a:ext cx="2802766" cy="98765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altLang="en-US" sz="1600" b="1" dirty="0">
                <a:latin typeface="+mn-lt"/>
              </a:rPr>
              <a:t>Imaginal exposure therapy</a:t>
            </a:r>
          </a:p>
          <a:p>
            <a:pPr algn="ctr"/>
            <a:endParaRPr lang="en-US" altLang="en-US" sz="1600" b="1" dirty="0">
              <a:latin typeface="+mn-lt"/>
            </a:endParaRPr>
          </a:p>
          <a:p>
            <a:pPr algn="ctr"/>
            <a:r>
              <a:rPr lang="en-GB" sz="1400" dirty="0">
                <a:latin typeface="+mn-lt"/>
              </a:rPr>
              <a:t>Vividly imagining the feared object, situation or activity. </a:t>
            </a:r>
          </a:p>
        </p:txBody>
      </p:sp>
      <p:pic>
        <p:nvPicPr>
          <p:cNvPr id="41" name="Picture 40" descr="Curious dog poking his head into view">
            <a:extLst>
              <a:ext uri="{FF2B5EF4-FFF2-40B4-BE49-F238E27FC236}">
                <a16:creationId xmlns:a16="http://schemas.microsoft.com/office/drawing/2014/main" id="{014C2790-0E77-F783-6885-D73391B087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655" y="2081052"/>
            <a:ext cx="1825778" cy="843353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CC4B1B6B-4995-D865-2D05-A310873C42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47124" y="1838161"/>
            <a:ext cx="1206438" cy="1193181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4250C2A6-E503-8D27-E392-B7313C9A601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0814" y="4191149"/>
            <a:ext cx="1789772" cy="1193181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EB3D92B1-EAF8-CCC3-5992-27D20B32728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31873" y="4292475"/>
            <a:ext cx="1621689" cy="1136261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36917141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C0FEB38D-85AD-EB41-9EC1-E966F44AB0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1503" y="2738237"/>
            <a:ext cx="4754937" cy="1381525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How Does Exposure Therapy Work? </a:t>
            </a:r>
          </a:p>
        </p:txBody>
      </p:sp>
      <p:pic>
        <p:nvPicPr>
          <p:cNvPr id="32" name="Picture Placeholder 31" descr="Doubtful man in pink background">
            <a:extLst>
              <a:ext uri="{FF2B5EF4-FFF2-40B4-BE49-F238E27FC236}">
                <a16:creationId xmlns:a16="http://schemas.microsoft.com/office/drawing/2014/main" id="{96E64F75-DC38-A047-84B3-5B96136A968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84" r="8798"/>
          <a:stretch/>
        </p:blipFill>
        <p:spPr>
          <a:xfrm flipH="1">
            <a:off x="4593262" y="0"/>
            <a:ext cx="7598736" cy="6858000"/>
          </a:xfrm>
        </p:spPr>
      </p:pic>
    </p:spTree>
    <p:extLst>
      <p:ext uri="{BB962C8B-B14F-4D97-AF65-F5344CB8AC3E}">
        <p14:creationId xmlns:p14="http://schemas.microsoft.com/office/powerpoint/2010/main" val="8475448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66CBFE42-DFD1-4945-A9A4-5544D38C9B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719" y="1441092"/>
            <a:ext cx="3259012" cy="1474600"/>
          </a:xfrm>
        </p:spPr>
        <p:txBody>
          <a:bodyPr rtlCol="0"/>
          <a:lstStyle/>
          <a:p>
            <a:pPr rtl="0"/>
            <a:r>
              <a:rPr lang="en-GB" dirty="0">
                <a:latin typeface="+mn-lt"/>
              </a:rPr>
              <a:t>Pacing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D3A7B8B-5DD3-1796-E6D7-659EF23AF939}"/>
              </a:ext>
            </a:extLst>
          </p:cNvPr>
          <p:cNvSpPr txBox="1"/>
          <p:nvPr/>
        </p:nvSpPr>
        <p:spPr>
          <a:xfrm>
            <a:off x="7356625" y="615006"/>
            <a:ext cx="439341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</a:rPr>
              <a:t>Exposure therapy can also be paced in different ways. These include: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BFBD79E-28F6-DF0F-D9F2-352C56BE95E7}"/>
              </a:ext>
            </a:extLst>
          </p:cNvPr>
          <p:cNvSpPr txBox="1"/>
          <p:nvPr/>
        </p:nvSpPr>
        <p:spPr>
          <a:xfrm>
            <a:off x="6271649" y="1856710"/>
            <a:ext cx="5615551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1600" b="1" dirty="0"/>
              <a:t>Graded Exposure</a:t>
            </a:r>
          </a:p>
          <a:p>
            <a:pPr marL="742950" lvl="1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GB" altLang="en-US" sz="1600" dirty="0"/>
              <a:t>Create a fear hierarchy (mild → moderate → hardest)</a:t>
            </a:r>
          </a:p>
          <a:p>
            <a:pPr marL="742950" lvl="1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GB" altLang="en-US" sz="1600" dirty="0"/>
              <a:t>Progress gradually from less challenging to more challenging exposures</a:t>
            </a:r>
          </a:p>
          <a:p>
            <a:pPr lvl="1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sz="1600" dirty="0"/>
          </a:p>
          <a:p>
            <a:pPr lvl="1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sz="1600" dirty="0"/>
          </a:p>
          <a:p>
            <a:pPr lvl="1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1600" b="1" dirty="0"/>
              <a:t>Flooding</a:t>
            </a:r>
          </a:p>
          <a:p>
            <a:pPr marL="742950" lvl="1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GB" altLang="en-US" sz="1600" dirty="0"/>
              <a:t>Jump straight to the most difficult tasks in the hierarchy</a:t>
            </a:r>
          </a:p>
          <a:p>
            <a:pPr marL="742950" lvl="1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GB" altLang="en-US" sz="1600" dirty="0"/>
              <a:t>Remain in the anxiety-provoking situation until anxiety subsides</a:t>
            </a:r>
          </a:p>
          <a:p>
            <a:pPr lvl="1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sz="1600" dirty="0"/>
          </a:p>
          <a:p>
            <a:pPr lvl="1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sz="1600" dirty="0"/>
          </a:p>
          <a:p>
            <a:pPr lvl="1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1600" b="1" dirty="0"/>
              <a:t>Systematic Desensitisation</a:t>
            </a:r>
          </a:p>
          <a:p>
            <a:pPr marL="742950" lvl="1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GB" altLang="en-US" sz="1600" dirty="0"/>
              <a:t>Pair exposure with relaxation techniques</a:t>
            </a:r>
          </a:p>
          <a:p>
            <a:pPr marL="742950" lvl="1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GB" altLang="en-US" sz="1600" dirty="0"/>
              <a:t>Associate feared objects or situations with a calmer state</a:t>
            </a:r>
            <a:endParaRPr kumimoji="0" lang="en-US" altLang="en-US" sz="16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pic>
        <p:nvPicPr>
          <p:cNvPr id="11" name="Graphic 10" descr="Wave with solid fill">
            <a:extLst>
              <a:ext uri="{FF2B5EF4-FFF2-40B4-BE49-F238E27FC236}">
                <a16:creationId xmlns:a16="http://schemas.microsoft.com/office/drawing/2014/main" id="{29F4264F-210C-BA05-DAA7-70F7549994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814449" y="3706241"/>
            <a:ext cx="914400" cy="914400"/>
          </a:xfrm>
          <a:prstGeom prst="rect">
            <a:avLst/>
          </a:prstGeom>
        </p:spPr>
      </p:pic>
      <p:pic>
        <p:nvPicPr>
          <p:cNvPr id="13" name="Graphic 12" descr="Aspiration with solid fill">
            <a:extLst>
              <a:ext uri="{FF2B5EF4-FFF2-40B4-BE49-F238E27FC236}">
                <a16:creationId xmlns:a16="http://schemas.microsoft.com/office/drawing/2014/main" id="{B0EB1808-2AB5-D9E4-C1BE-25C729BDB9D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757347" y="1945858"/>
            <a:ext cx="914400" cy="914400"/>
          </a:xfrm>
          <a:prstGeom prst="rect">
            <a:avLst/>
          </a:prstGeom>
        </p:spPr>
      </p:pic>
      <p:pic>
        <p:nvPicPr>
          <p:cNvPr id="15" name="Graphic 14" descr="Yoga with solid fill">
            <a:extLst>
              <a:ext uri="{FF2B5EF4-FFF2-40B4-BE49-F238E27FC236}">
                <a16:creationId xmlns:a16="http://schemas.microsoft.com/office/drawing/2014/main" id="{37CBFD4C-B6D3-D071-8B5B-2052540D891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757347" y="5321330"/>
            <a:ext cx="914400" cy="914400"/>
          </a:xfrm>
          <a:prstGeom prst="rect">
            <a:avLst/>
          </a:prstGeom>
        </p:spPr>
      </p:pic>
      <p:pic>
        <p:nvPicPr>
          <p:cNvPr id="17" name="Picture 16" descr="Shoes on stairs">
            <a:extLst>
              <a:ext uri="{FF2B5EF4-FFF2-40B4-BE49-F238E27FC236}">
                <a16:creationId xmlns:a16="http://schemas.microsoft.com/office/drawing/2014/main" id="{D932540B-5D05-9F2C-695A-0FAB51406C0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6817" y="2911409"/>
            <a:ext cx="2458816" cy="164592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3456800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539E7B-0BE9-2CA5-A840-B5372CFF3A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5FFFE4F2-B0CC-F9D6-BD8E-28D62D9FB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568" y="719960"/>
            <a:ext cx="4393415" cy="3002359"/>
          </a:xfrm>
        </p:spPr>
        <p:txBody>
          <a:bodyPr rtlCol="0"/>
          <a:lstStyle/>
          <a:p>
            <a:pPr rtl="0"/>
            <a:r>
              <a:rPr lang="en-GB" dirty="0"/>
              <a:t>Mechanisms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D8C945-8FBB-6B56-F613-5E20EFA4ACEC}"/>
              </a:ext>
            </a:extLst>
          </p:cNvPr>
          <p:cNvSpPr txBox="1"/>
          <p:nvPr/>
        </p:nvSpPr>
        <p:spPr>
          <a:xfrm>
            <a:off x="6804248" y="1776598"/>
            <a:ext cx="5192749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t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0000"/>
                </a:solidFill>
                <a:effectLst/>
                <a:latin typeface="Whitney"/>
              </a:rPr>
              <a:t>Habituation</a:t>
            </a:r>
            <a:r>
              <a:rPr lang="en-GB" b="0" i="0" dirty="0">
                <a:solidFill>
                  <a:srgbClr val="000000"/>
                </a:solidFill>
                <a:effectLst/>
                <a:latin typeface="Whitney"/>
              </a:rPr>
              <a:t>: </a:t>
            </a:r>
          </a:p>
          <a:p>
            <a:pPr algn="l" fontAlgn="t"/>
            <a:r>
              <a:rPr lang="en-GB" b="0" i="0" dirty="0">
                <a:solidFill>
                  <a:srgbClr val="000000"/>
                </a:solidFill>
                <a:effectLst/>
                <a:latin typeface="Whitney"/>
              </a:rPr>
              <a:t>Over time, people find that their reactions to feared objects or situations decrease</a:t>
            </a:r>
          </a:p>
          <a:p>
            <a:pPr algn="l" fontAlgn="t"/>
            <a:endParaRPr lang="en-GB" b="1" i="0" dirty="0">
              <a:solidFill>
                <a:srgbClr val="000000"/>
              </a:solidFill>
              <a:effectLst/>
              <a:latin typeface="Whitney"/>
            </a:endParaRPr>
          </a:p>
          <a:p>
            <a:pPr algn="l" fontAlgn="t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0000"/>
                </a:solidFill>
                <a:effectLst/>
                <a:latin typeface="Whitney"/>
              </a:rPr>
              <a:t>Extinction</a:t>
            </a:r>
            <a:r>
              <a:rPr lang="en-GB" b="0" i="0" dirty="0">
                <a:solidFill>
                  <a:srgbClr val="000000"/>
                </a:solidFill>
                <a:effectLst/>
                <a:latin typeface="Whitney"/>
              </a:rPr>
              <a:t>: </a:t>
            </a:r>
          </a:p>
          <a:p>
            <a:pPr algn="l" fontAlgn="t"/>
            <a:r>
              <a:rPr lang="en-GB" b="0" i="0" dirty="0">
                <a:solidFill>
                  <a:srgbClr val="000000"/>
                </a:solidFill>
                <a:effectLst/>
                <a:latin typeface="Whitney"/>
              </a:rPr>
              <a:t>Exposure can help weaken previously learned associations between feared stimuli and bad outcomes</a:t>
            </a:r>
          </a:p>
          <a:p>
            <a:pPr algn="l" fontAlgn="t"/>
            <a:endParaRPr lang="en-GB" b="1" i="0" dirty="0">
              <a:solidFill>
                <a:srgbClr val="000000"/>
              </a:solidFill>
              <a:effectLst/>
              <a:latin typeface="Whitney"/>
            </a:endParaRPr>
          </a:p>
          <a:p>
            <a:pPr algn="l" fontAlgn="t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0000"/>
                </a:solidFill>
                <a:effectLst/>
                <a:latin typeface="Whitney"/>
              </a:rPr>
              <a:t>Self-efficacy</a:t>
            </a:r>
            <a:r>
              <a:rPr lang="en-GB" b="0" i="0" dirty="0">
                <a:solidFill>
                  <a:srgbClr val="000000"/>
                </a:solidFill>
                <a:effectLst/>
                <a:latin typeface="Whitney"/>
              </a:rPr>
              <a:t>: </a:t>
            </a:r>
          </a:p>
          <a:p>
            <a:pPr algn="l" fontAlgn="t"/>
            <a:r>
              <a:rPr lang="en-GB" b="0" i="0" dirty="0">
                <a:solidFill>
                  <a:srgbClr val="000000"/>
                </a:solidFill>
                <a:effectLst/>
                <a:latin typeface="Whitney"/>
              </a:rPr>
              <a:t>Exposure can help the individual confront their fears and manage anxiety</a:t>
            </a:r>
          </a:p>
          <a:p>
            <a:pPr algn="l" fontAlgn="t"/>
            <a:endParaRPr lang="en-GB" b="1" i="0" dirty="0">
              <a:solidFill>
                <a:srgbClr val="000000"/>
              </a:solidFill>
              <a:effectLst/>
              <a:latin typeface="Whitney"/>
            </a:endParaRPr>
          </a:p>
          <a:p>
            <a:pPr algn="l" fontAlgn="t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0000"/>
                </a:solidFill>
                <a:effectLst/>
                <a:latin typeface="Whitney"/>
              </a:rPr>
              <a:t>Emotional processing</a:t>
            </a:r>
            <a:r>
              <a:rPr lang="en-GB" b="0" i="0" dirty="0">
                <a:solidFill>
                  <a:srgbClr val="000000"/>
                </a:solidFill>
                <a:effectLst/>
                <a:latin typeface="Whitney"/>
              </a:rPr>
              <a:t>: </a:t>
            </a:r>
          </a:p>
          <a:p>
            <a:pPr algn="l" fontAlgn="t"/>
            <a:r>
              <a:rPr lang="en-GB" b="0" i="0" dirty="0">
                <a:solidFill>
                  <a:srgbClr val="000000"/>
                </a:solidFill>
                <a:effectLst/>
                <a:latin typeface="Whitney"/>
              </a:rPr>
              <a:t>During exposure, the client learns to form new, more realistic beliefs about feared stimuli and becomes more comfortable with the experience of fear</a:t>
            </a:r>
          </a:p>
        </p:txBody>
      </p:sp>
      <p:pic>
        <p:nvPicPr>
          <p:cNvPr id="3" name="Picture 2" descr="Close up of metal cogs in lock">
            <a:extLst>
              <a:ext uri="{FF2B5EF4-FFF2-40B4-BE49-F238E27FC236}">
                <a16:creationId xmlns:a16="http://schemas.microsoft.com/office/drawing/2014/main" id="{36ACA791-2EAC-2C08-C6DB-1231D2EBFD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8281" y="2810183"/>
            <a:ext cx="2430780" cy="18242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153BA77-65B2-660E-602C-705611485B58}"/>
              </a:ext>
            </a:extLst>
          </p:cNvPr>
          <p:cNvSpPr txBox="1"/>
          <p:nvPr/>
        </p:nvSpPr>
        <p:spPr>
          <a:xfrm>
            <a:off x="7332308" y="771831"/>
            <a:ext cx="439341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The four main mechanisms of Exposure therapy are</a:t>
            </a:r>
            <a:r>
              <a:rPr lang="en-GB" b="0" i="0" dirty="0">
                <a:solidFill>
                  <a:srgbClr val="000000"/>
                </a:solidFill>
                <a:effectLst/>
              </a:rPr>
              <a:t>:</a:t>
            </a:r>
          </a:p>
        </p:txBody>
      </p:sp>
      <p:pic>
        <p:nvPicPr>
          <p:cNvPr id="10" name="Graphic 9" descr="Internet Of Things with solid fill">
            <a:extLst>
              <a:ext uri="{FF2B5EF4-FFF2-40B4-BE49-F238E27FC236}">
                <a16:creationId xmlns:a16="http://schemas.microsoft.com/office/drawing/2014/main" id="{E4D1F626-4A80-CF13-F9F3-D47BACAE74E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889848" y="5394499"/>
            <a:ext cx="914400" cy="914400"/>
          </a:xfrm>
          <a:prstGeom prst="rect">
            <a:avLst/>
          </a:prstGeom>
        </p:spPr>
      </p:pic>
      <p:pic>
        <p:nvPicPr>
          <p:cNvPr id="12" name="Graphic 11" descr="Angry face with solid fill with solid fill">
            <a:extLst>
              <a:ext uri="{FF2B5EF4-FFF2-40B4-BE49-F238E27FC236}">
                <a16:creationId xmlns:a16="http://schemas.microsoft.com/office/drawing/2014/main" id="{8B8943EC-5CD7-5958-79FF-05A930CD82D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839094" y="4240258"/>
            <a:ext cx="914400" cy="914400"/>
          </a:xfrm>
          <a:prstGeom prst="rect">
            <a:avLst/>
          </a:prstGeom>
        </p:spPr>
      </p:pic>
      <p:pic>
        <p:nvPicPr>
          <p:cNvPr id="14" name="Graphic 13" descr="Disconnected with solid fill">
            <a:extLst>
              <a:ext uri="{FF2B5EF4-FFF2-40B4-BE49-F238E27FC236}">
                <a16:creationId xmlns:a16="http://schemas.microsoft.com/office/drawing/2014/main" id="{B735E8DB-A627-4123-EC5F-DDEADFD5D71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889848" y="2971800"/>
            <a:ext cx="914400" cy="914400"/>
          </a:xfrm>
          <a:prstGeom prst="rect">
            <a:avLst/>
          </a:prstGeom>
        </p:spPr>
      </p:pic>
      <p:pic>
        <p:nvPicPr>
          <p:cNvPr id="16" name="Graphic 15" descr="Downward trend graph with solid fill">
            <a:extLst>
              <a:ext uri="{FF2B5EF4-FFF2-40B4-BE49-F238E27FC236}">
                <a16:creationId xmlns:a16="http://schemas.microsoft.com/office/drawing/2014/main" id="{D7A868C7-6F9B-848A-2FF2-FFE20140E19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889848" y="1795318"/>
            <a:ext cx="914400" cy="91440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DFFE1DC6-B973-3DF1-1099-654AD8B79CAC}"/>
              </a:ext>
            </a:extLst>
          </p:cNvPr>
          <p:cNvSpPr txBox="1"/>
          <p:nvPr/>
        </p:nvSpPr>
        <p:spPr>
          <a:xfrm>
            <a:off x="9966283" y="2538745"/>
            <a:ext cx="227026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t"/>
            <a:r>
              <a:rPr lang="en-GB" b="0" i="0" dirty="0">
                <a:solidFill>
                  <a:srgbClr val="000000"/>
                </a:solidFill>
                <a:effectLst/>
                <a:latin typeface="Whitney"/>
              </a:rPr>
              <a:t>(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Whitney"/>
              </a:rPr>
              <a:t>Foa</a:t>
            </a:r>
            <a:r>
              <a:rPr lang="en-GB" b="0" i="0" dirty="0">
                <a:solidFill>
                  <a:srgbClr val="000000"/>
                </a:solidFill>
                <a:effectLst/>
                <a:latin typeface="Whitney"/>
              </a:rPr>
              <a:t> &amp; Kozak, 1986).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A3BCC38-B006-BEEB-10D3-CF1B96B71999}"/>
              </a:ext>
            </a:extLst>
          </p:cNvPr>
          <p:cNvSpPr txBox="1"/>
          <p:nvPr/>
        </p:nvSpPr>
        <p:spPr>
          <a:xfrm>
            <a:off x="9283713" y="3765258"/>
            <a:ext cx="295283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t"/>
            <a:r>
              <a:rPr lang="en-GB" b="0" i="0" dirty="0">
                <a:solidFill>
                  <a:srgbClr val="000000"/>
                </a:solidFill>
                <a:effectLst/>
                <a:latin typeface="Whitney"/>
              </a:rPr>
              <a:t>(Pavlov, 1927; Bouton, 2004).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CD8748B-B08A-A5B2-B2C1-B0F7EDB8AE67}"/>
              </a:ext>
            </a:extLst>
          </p:cNvPr>
          <p:cNvSpPr txBox="1"/>
          <p:nvPr/>
        </p:nvSpPr>
        <p:spPr>
          <a:xfrm>
            <a:off x="9886023" y="4896737"/>
            <a:ext cx="24307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t"/>
            <a:r>
              <a:rPr lang="en-GB" b="0" i="0" dirty="0">
                <a:solidFill>
                  <a:srgbClr val="000000"/>
                </a:solidFill>
                <a:effectLst/>
                <a:latin typeface="Whitney"/>
              </a:rPr>
              <a:t>(Bandura, 1977, 1986).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CECC37D-0C0E-068D-1735-A8963F533B3D}"/>
              </a:ext>
            </a:extLst>
          </p:cNvPr>
          <p:cNvSpPr txBox="1"/>
          <p:nvPr/>
        </p:nvSpPr>
        <p:spPr>
          <a:xfrm>
            <a:off x="8683195" y="6470790"/>
            <a:ext cx="38217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Whitney"/>
              </a:rPr>
              <a:t>(Rachman, 1980;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Whitney"/>
              </a:rPr>
              <a:t>Foa</a:t>
            </a:r>
            <a:r>
              <a:rPr lang="en-GB" b="0" i="0" dirty="0">
                <a:solidFill>
                  <a:srgbClr val="000000"/>
                </a:solidFill>
                <a:effectLst/>
                <a:latin typeface="Whitney"/>
              </a:rPr>
              <a:t> &amp; Kozak, 1986).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94560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265470-F8DB-55AC-B11A-AC6B57E592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4C4C9993-5783-26E8-A8BF-D797A1975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128" y="799970"/>
            <a:ext cx="4393415" cy="3002359"/>
          </a:xfrm>
        </p:spPr>
        <p:txBody>
          <a:bodyPr rtlCol="0"/>
          <a:lstStyle/>
          <a:p>
            <a:pPr rtl="0"/>
            <a:r>
              <a:rPr kumimoji="0" lang="en-GB" altLang="en-US" sz="36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Evidence of Efficacy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FD6FD0A-5E78-53CB-2AF0-E84CD5EB8969}"/>
              </a:ext>
            </a:extLst>
          </p:cNvPr>
          <p:cNvSpPr txBox="1"/>
          <p:nvPr/>
        </p:nvSpPr>
        <p:spPr>
          <a:xfrm>
            <a:off x="7049453" y="1818910"/>
            <a:ext cx="4539286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Phobias:</a:t>
            </a:r>
            <a:endParaRPr lang="en-GB" dirty="0"/>
          </a:p>
          <a:p>
            <a:r>
              <a:rPr lang="en-GB" dirty="0"/>
              <a:t>	Proven effective in reducing fear 	responses</a:t>
            </a:r>
          </a:p>
          <a:p>
            <a:endParaRPr lang="en-GB" dirty="0"/>
          </a:p>
          <a:p>
            <a:endParaRPr lang="en-GB" dirty="0"/>
          </a:p>
          <a:p>
            <a:endParaRPr lang="en-GB" b="1" dirty="0"/>
          </a:p>
          <a:p>
            <a:r>
              <a:rPr lang="en-GB" b="1" dirty="0"/>
              <a:t>Panic Disorder:</a:t>
            </a:r>
            <a:endParaRPr lang="en-GB" dirty="0"/>
          </a:p>
          <a:p>
            <a:pPr lvl="1"/>
            <a:r>
              <a:rPr lang="en-GB" dirty="0"/>
              <a:t>Improves panic symptoms and reduces avoidance behaviours 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Social Anxiety Disorder:</a:t>
            </a:r>
            <a:endParaRPr lang="en-GB" dirty="0"/>
          </a:p>
          <a:p>
            <a:pPr lvl="1"/>
            <a:r>
              <a:rPr lang="en-GB" dirty="0"/>
              <a:t>Helps decrease fear of social situations, with lasting effects </a:t>
            </a:r>
          </a:p>
        </p:txBody>
      </p:sp>
      <p:pic>
        <p:nvPicPr>
          <p:cNvPr id="2" name="Picture 1" descr="Types of Phobias: A Brief Overview">
            <a:extLst>
              <a:ext uri="{FF2B5EF4-FFF2-40B4-BE49-F238E27FC236}">
                <a16:creationId xmlns:a16="http://schemas.microsoft.com/office/drawing/2014/main" id="{72E4583A-0E93-52B4-4223-47A81F5D99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3221" y="2085744"/>
            <a:ext cx="989698" cy="43081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C67262B-BE20-FBA1-C8FB-5D4F9C517468}"/>
              </a:ext>
            </a:extLst>
          </p:cNvPr>
          <p:cNvSpPr txBox="1"/>
          <p:nvPr/>
        </p:nvSpPr>
        <p:spPr>
          <a:xfrm>
            <a:off x="7049453" y="478695"/>
            <a:ext cx="439341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Scientific Evidence for Exposure Therapy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C81B8B9-87BC-8C89-357A-338D68BD16DC}"/>
              </a:ext>
            </a:extLst>
          </p:cNvPr>
          <p:cNvSpPr txBox="1"/>
          <p:nvPr/>
        </p:nvSpPr>
        <p:spPr>
          <a:xfrm>
            <a:off x="8923429" y="2553394"/>
            <a:ext cx="344530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(Öst,1989; Choy et al., 2007).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F091AFB-3D27-9022-5E91-617D98E35566}"/>
              </a:ext>
            </a:extLst>
          </p:cNvPr>
          <p:cNvSpPr txBox="1"/>
          <p:nvPr/>
        </p:nvSpPr>
        <p:spPr>
          <a:xfrm>
            <a:off x="8565189" y="4395873"/>
            <a:ext cx="380354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/>
            <a:r>
              <a:rPr lang="en-GB" dirty="0"/>
              <a:t>(Clark, 1986; Barlow, 2002).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550BE13-0421-F515-F824-9A9798CD6EF6}"/>
              </a:ext>
            </a:extLst>
          </p:cNvPr>
          <p:cNvSpPr txBox="1"/>
          <p:nvPr/>
        </p:nvSpPr>
        <p:spPr>
          <a:xfrm>
            <a:off x="8727172" y="6052225"/>
            <a:ext cx="364155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/>
            <a:r>
              <a:rPr lang="en-GB" dirty="0"/>
              <a:t>(</a:t>
            </a:r>
            <a:r>
              <a:rPr lang="en-GB" dirty="0" err="1"/>
              <a:t>Foa</a:t>
            </a:r>
            <a:r>
              <a:rPr lang="en-GB" dirty="0"/>
              <a:t> &amp; Kozak, 1986; Heimberg &amp; Becker, 2002).</a:t>
            </a:r>
          </a:p>
        </p:txBody>
      </p:sp>
      <p:pic>
        <p:nvPicPr>
          <p:cNvPr id="14" name="Picture 4" descr="Understanding Panic Disorder: Symptoms ...">
            <a:extLst>
              <a:ext uri="{FF2B5EF4-FFF2-40B4-BE49-F238E27FC236}">
                <a16:creationId xmlns:a16="http://schemas.microsoft.com/office/drawing/2014/main" id="{A908ADE5-0EFF-4F27-842B-D956318A34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8160" y="3802329"/>
            <a:ext cx="989701" cy="43081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What is Social Anxiety Disorder &amp; How ...">
            <a:extLst>
              <a:ext uri="{FF2B5EF4-FFF2-40B4-BE49-F238E27FC236}">
                <a16:creationId xmlns:a16="http://schemas.microsoft.com/office/drawing/2014/main" id="{5E659BEA-8E64-A30E-852F-23B298E66A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0057" y="5387347"/>
            <a:ext cx="989698" cy="43081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 descr="Boy giving a thumbs up">
            <a:extLst>
              <a:ext uri="{FF2B5EF4-FFF2-40B4-BE49-F238E27FC236}">
                <a16:creationId xmlns:a16="http://schemas.microsoft.com/office/drawing/2014/main" id="{AAD7A2B0-DC47-A81F-5411-28E13A6AC9D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4916" y="2982124"/>
            <a:ext cx="2674620" cy="178308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9264847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D3AE33-2A4F-D16B-BD5B-3285BAD0FD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F855BF1E-2EB8-5DD4-F140-BFF08D04A1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128" y="799970"/>
            <a:ext cx="4393415" cy="3002359"/>
          </a:xfrm>
        </p:spPr>
        <p:txBody>
          <a:bodyPr rtlCol="0"/>
          <a:lstStyle/>
          <a:p>
            <a:pPr rtl="0"/>
            <a:r>
              <a:rPr kumimoji="0" lang="en-GB" altLang="en-US" sz="36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Evidence of Efficacy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C12334E-3008-633E-7F37-2402D603CF05}"/>
              </a:ext>
            </a:extLst>
          </p:cNvPr>
          <p:cNvSpPr txBox="1"/>
          <p:nvPr/>
        </p:nvSpPr>
        <p:spPr>
          <a:xfrm>
            <a:off x="6929916" y="1643111"/>
            <a:ext cx="5058873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Obsessive-Compulsive Disorder (OCD):</a:t>
            </a:r>
            <a:endParaRPr lang="en-GB" dirty="0"/>
          </a:p>
          <a:p>
            <a:pPr lvl="1"/>
            <a:r>
              <a:rPr lang="en-GB" dirty="0"/>
              <a:t>Exposure and Response Prevention (ERP) is a gold-standard treatment </a:t>
            </a:r>
          </a:p>
          <a:p>
            <a:pPr lvl="1"/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b="1" dirty="0"/>
              <a:t>Post-Traumatic Stress Disorder (PTSD):</a:t>
            </a:r>
            <a:endParaRPr lang="en-GB" dirty="0"/>
          </a:p>
          <a:p>
            <a:pPr lvl="1"/>
            <a:r>
              <a:rPr lang="en-GB" dirty="0"/>
              <a:t>Exposure therapy reduces intrusive thoughts and flashbacks </a:t>
            </a:r>
          </a:p>
          <a:p>
            <a:pPr lvl="1"/>
            <a:endParaRPr lang="en-GB" dirty="0"/>
          </a:p>
          <a:p>
            <a:pPr lvl="1"/>
            <a:endParaRPr lang="en-GB" b="1" dirty="0"/>
          </a:p>
          <a:p>
            <a:pPr lvl="1"/>
            <a:endParaRPr lang="en-GB" b="1" dirty="0"/>
          </a:p>
          <a:p>
            <a:r>
              <a:rPr lang="en-GB" b="1" dirty="0"/>
              <a:t>Generalised Anxiety Disorder (GAD):</a:t>
            </a:r>
            <a:endParaRPr lang="en-GB" dirty="0"/>
          </a:p>
          <a:p>
            <a:pPr lvl="1"/>
            <a:r>
              <a:rPr lang="en-GB" dirty="0"/>
              <a:t>Effective in managing worry and physical symptoms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B1D1D32-8C04-40A2-4EF6-414528C5DD1D}"/>
              </a:ext>
            </a:extLst>
          </p:cNvPr>
          <p:cNvSpPr txBox="1"/>
          <p:nvPr/>
        </p:nvSpPr>
        <p:spPr>
          <a:xfrm>
            <a:off x="7049452" y="512985"/>
            <a:ext cx="439341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Scientific Evidence for Exposure Therapy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8535816-BEA4-C912-1695-482FFF8C171C}"/>
              </a:ext>
            </a:extLst>
          </p:cNvPr>
          <p:cNvSpPr txBox="1"/>
          <p:nvPr/>
        </p:nvSpPr>
        <p:spPr>
          <a:xfrm>
            <a:off x="9496926" y="2424509"/>
            <a:ext cx="284180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/>
            <a:r>
              <a:rPr lang="en-GB" dirty="0"/>
              <a:t>(</a:t>
            </a:r>
            <a:r>
              <a:rPr lang="en-GB" dirty="0" err="1"/>
              <a:t>Foa</a:t>
            </a:r>
            <a:r>
              <a:rPr lang="en-GB" dirty="0"/>
              <a:t> &amp; Kozak; Abramowitz, 2006).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F492354-FE5F-53FB-AC68-B6582E613916}"/>
              </a:ext>
            </a:extLst>
          </p:cNvPr>
          <p:cNvSpPr txBox="1"/>
          <p:nvPr/>
        </p:nvSpPr>
        <p:spPr>
          <a:xfrm>
            <a:off x="9291680" y="4157468"/>
            <a:ext cx="304704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/>
            <a:r>
              <a:rPr lang="en-GB" dirty="0"/>
              <a:t>(Ehlers et al., 2005; </a:t>
            </a:r>
            <a:r>
              <a:rPr lang="en-GB" dirty="0" err="1"/>
              <a:t>Foa</a:t>
            </a:r>
            <a:r>
              <a:rPr lang="en-GB" dirty="0"/>
              <a:t> et al, 2007).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98D415B-7369-F3B8-2A47-5D616B499ADF}"/>
              </a:ext>
            </a:extLst>
          </p:cNvPr>
          <p:cNvSpPr txBox="1"/>
          <p:nvPr/>
        </p:nvSpPr>
        <p:spPr>
          <a:xfrm>
            <a:off x="8929344" y="5696775"/>
            <a:ext cx="326265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Borkovec</a:t>
            </a:r>
            <a:r>
              <a:rPr lang="en-GB" dirty="0"/>
              <a:t> &amp; Matthews, 1988; </a:t>
            </a:r>
            <a:r>
              <a:rPr lang="en-GB" dirty="0" err="1"/>
              <a:t>Craske</a:t>
            </a:r>
            <a:r>
              <a:rPr lang="en-GB" dirty="0"/>
              <a:t> &amp; Barlow, 2006).</a:t>
            </a:r>
          </a:p>
        </p:txBody>
      </p:sp>
      <p:pic>
        <p:nvPicPr>
          <p:cNvPr id="12" name="Picture 11" descr="Boy giving a thumbs up">
            <a:extLst>
              <a:ext uri="{FF2B5EF4-FFF2-40B4-BE49-F238E27FC236}">
                <a16:creationId xmlns:a16="http://schemas.microsoft.com/office/drawing/2014/main" id="{E938CAA8-54E5-55A8-AC9D-1850437CDE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4916" y="2982124"/>
            <a:ext cx="2674620" cy="178308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3" name="Picture 8" descr="Obsessive-Compulsive Disorder (OCD ...">
            <a:extLst>
              <a:ext uri="{FF2B5EF4-FFF2-40B4-BE49-F238E27FC236}">
                <a16:creationId xmlns:a16="http://schemas.microsoft.com/office/drawing/2014/main" id="{7C59D340-33C2-74F3-C004-F2C0AA9DBF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9860" y="2109607"/>
            <a:ext cx="880056" cy="38308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0" descr="Post-Traumatic Stress Disorder (PTSD ...">
            <a:extLst>
              <a:ext uri="{FF2B5EF4-FFF2-40B4-BE49-F238E27FC236}">
                <a16:creationId xmlns:a16="http://schemas.microsoft.com/office/drawing/2014/main" id="{E9D6CB37-2B5C-003F-5978-54C4A3CDE0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8887" y="3690603"/>
            <a:ext cx="1167162" cy="46686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2" descr="Generalized Anxiety Disorder: Symptoms ...">
            <a:extLst>
              <a:ext uri="{FF2B5EF4-FFF2-40B4-BE49-F238E27FC236}">
                <a16:creationId xmlns:a16="http://schemas.microsoft.com/office/drawing/2014/main" id="{26DFFBBC-61FF-714A-F23F-C262A35FE2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8811" y="5241719"/>
            <a:ext cx="1080153" cy="47018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316332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4D9E47F-41E0-4FE3-891C-B53FBC82D7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2892" y="610487"/>
            <a:ext cx="4534616" cy="910492"/>
          </a:xfrm>
        </p:spPr>
        <p:txBody>
          <a:bodyPr rtlCol="0"/>
          <a:lstStyle/>
          <a:p>
            <a:pPr rtl="0"/>
            <a:r>
              <a:rPr lang="en-GB" dirty="0"/>
              <a:t>Final points….</a:t>
            </a:r>
          </a:p>
        </p:txBody>
      </p:sp>
      <p:pic>
        <p:nvPicPr>
          <p:cNvPr id="11" name="Picture Placeholder 10" descr="Woman with blue hair">
            <a:extLst>
              <a:ext uri="{FF2B5EF4-FFF2-40B4-BE49-F238E27FC236}">
                <a16:creationId xmlns:a16="http://schemas.microsoft.com/office/drawing/2014/main" id="{B0B86B06-F4A6-2643-966F-7B41DA43C0B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" r="17477"/>
          <a:stretch/>
        </p:blipFill>
        <p:spPr>
          <a:xfrm>
            <a:off x="3727491" y="0"/>
            <a:ext cx="8464509" cy="6858000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EBA768A-5FE6-5C62-93B3-66DB0C86C92C}"/>
              </a:ext>
            </a:extLst>
          </p:cNvPr>
          <p:cNvSpPr txBox="1"/>
          <p:nvPr/>
        </p:nvSpPr>
        <p:spPr>
          <a:xfrm>
            <a:off x="602892" y="1476976"/>
            <a:ext cx="4174848" cy="47705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Cornerstone of Anxiety Treatment – extensively research and widely used for a variety of disorders.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lang="en-GB" altLang="en-US" sz="1600" b="1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Core Principles - Gradual or intensive confrontation with fear and new learning (extinction) and cognitive restructuring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lang="en-GB" altLang="en-US" sz="1600" b="1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Evolving Approaches - Incorporation of technology (e.g., VR, apps) and integration with mindfulness and acceptance-based strategies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kumimoji="0" lang="en-GB" altLang="en-US" sz="1600" b="1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Evidence-based, adaptable, and highly effective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lang="en-GB" altLang="en-US" sz="1600" b="1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Empowers individuals to face fears and regain control over their lives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23163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0649A8-F158-9E35-B97D-4FDD2B382D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8">
            <a:extLst>
              <a:ext uri="{FF2B5EF4-FFF2-40B4-BE49-F238E27FC236}">
                <a16:creationId xmlns:a16="http://schemas.microsoft.com/office/drawing/2014/main" id="{3A63E672-F568-7136-6709-9CC6DACBED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55" y="483975"/>
            <a:ext cx="3106556" cy="687099"/>
          </a:xfrm>
        </p:spPr>
        <p:txBody>
          <a:bodyPr rtlCol="0">
            <a:noAutofit/>
          </a:bodyPr>
          <a:lstStyle/>
          <a:p>
            <a:pPr rtl="0"/>
            <a:r>
              <a:rPr kumimoji="0" lang="en-US" altLang="en-US" sz="36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References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16" name="Rectangle 2">
            <a:extLst>
              <a:ext uri="{FF2B5EF4-FFF2-40B4-BE49-F238E27FC236}">
                <a16:creationId xmlns:a16="http://schemas.microsoft.com/office/drawing/2014/main" id="{74882177-A68E-D6E3-EC38-5C80CC1B77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23311" y="58846"/>
            <a:ext cx="8568689" cy="674030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GB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	Abramowitz, J. S. (2006). The psychological treatment of obsessive—compulsive disorder. The Canadian Journal of Psychiatry, 51(7), 407-416.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GB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linkClick r:id="rId3"/>
              </a:rPr>
              <a:t>https://doi.org/10.1177/07067437060510070</a:t>
            </a:r>
            <a:endParaRPr kumimoji="0" lang="en-GB" altLang="en-US" sz="1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GB" altLang="en-US" sz="1200" dirty="0"/>
              <a:t>	</a:t>
            </a:r>
            <a:r>
              <a:rPr kumimoji="0" lang="en-GB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Bandura, A. (1977). Self-efficacy: Toward a unifying theory of </a:t>
            </a:r>
            <a:r>
              <a:rPr kumimoji="0" lang="en-GB" altLang="en-US" sz="12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behavioral</a:t>
            </a:r>
            <a:r>
              <a:rPr kumimoji="0" lang="en-GB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change. Psychological Review, 84(2), 191–215. </a:t>
            </a:r>
            <a:r>
              <a:rPr kumimoji="0" lang="en-GB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linkClick r:id="rId4"/>
              </a:rPr>
              <a:t>https://doi.org/10.1037/0033-295X.84.2.191</a:t>
            </a:r>
            <a:endParaRPr kumimoji="0" lang="en-GB" altLang="en-US" sz="1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GB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	Bandura, A. (1986). Social foundations of thought and action: A social cognitive theory. Prentice-Hall.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GB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	Barlow, D. H. (2004). Anxiety and its disorders: The nature and treatment of anxiety and panic. Guilford press.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GB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	</a:t>
            </a:r>
            <a:r>
              <a:rPr kumimoji="0" lang="en-GB" altLang="en-US" sz="12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Borkovec</a:t>
            </a:r>
            <a:r>
              <a:rPr kumimoji="0" lang="en-GB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T. D., &amp; Mathews, A. M. (1988). Treatment of nonphobic anxiety disorders: a comparison of nondirective, cognitive, and coping desensitization therapy. Journal of consulting and Clinical Psychology, 56(6), 877. </a:t>
            </a:r>
            <a:r>
              <a:rPr kumimoji="0" lang="en-GB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linkClick r:id="rId5"/>
              </a:rPr>
              <a:t>https://doi.org/10.1037/0022-006X.56.6.877</a:t>
            </a:r>
            <a:endParaRPr kumimoji="0" lang="en-GB" altLang="en-US" sz="1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GB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	Bouton, M. E. (2004). Context and </a:t>
            </a:r>
            <a:r>
              <a:rPr kumimoji="0" lang="en-GB" altLang="en-US" sz="12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behavioral</a:t>
            </a:r>
            <a:r>
              <a:rPr kumimoji="0" lang="en-GB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processes in extinction. Learning &amp; memory, 11(5), 485-494. </a:t>
            </a:r>
            <a:r>
              <a:rPr kumimoji="0" lang="en-GB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linkClick r:id="rId6"/>
              </a:rPr>
              <a:t>http://www.learnmem.org/cgi/doi/10.1101/lm.78804</a:t>
            </a:r>
            <a:r>
              <a:rPr kumimoji="0" lang="en-GB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GB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	Choy, Y., </a:t>
            </a:r>
            <a:r>
              <a:rPr kumimoji="0" lang="en-GB" altLang="en-US" sz="12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Fyer</a:t>
            </a:r>
            <a:r>
              <a:rPr kumimoji="0" lang="en-GB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A. J., &amp; Lipsitz, J. D. (2007). Treatment of specific phobia in adults. Clinical psychology review, 27(3), 266-286. </a:t>
            </a:r>
            <a:r>
              <a:rPr kumimoji="0" lang="en-GB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linkClick r:id="rId7"/>
              </a:rPr>
              <a:t>https://doi.org/10.1016/j.cpr.2006.10.002</a:t>
            </a:r>
            <a:endParaRPr kumimoji="0" lang="en-GB" altLang="en-US" sz="1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GB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	Clark, D. M. (1986). A cognitive approach to panic. Behaviour research and therapy, 24(4), 461-470. </a:t>
            </a:r>
            <a:r>
              <a:rPr kumimoji="0" lang="en-GB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linkClick r:id="rId8"/>
              </a:rPr>
              <a:t>https://doi.org/10.1016/0005-7967(86)90011-2</a:t>
            </a:r>
            <a:endParaRPr kumimoji="0" lang="en-GB" altLang="en-US" sz="1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GB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	</a:t>
            </a:r>
            <a:r>
              <a:rPr kumimoji="0" lang="en-GB" altLang="en-US" sz="12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Craske</a:t>
            </a:r>
            <a:r>
              <a:rPr kumimoji="0" lang="en-GB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M. G., &amp; Barlow, D. H. (2006). Mastery of your anxiety and worry. Oxford University Press.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GB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	Ehlers, A., Clark, D. M., Hackmann, A., McManus, F., &amp; Fennell, M. (2005). Cognitive therapy for post-traumatic stress disorder: development and evaluation. Behaviour research and therapy, 43(4), 413-431. </a:t>
            </a:r>
            <a:r>
              <a:rPr kumimoji="0" lang="en-GB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linkClick r:id="rId9"/>
              </a:rPr>
              <a:t>https://doi.org/10.1016/j.brat.2004.03.006</a:t>
            </a:r>
            <a:endParaRPr kumimoji="0" lang="en-GB" altLang="en-US" sz="1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GB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	</a:t>
            </a:r>
            <a:r>
              <a:rPr kumimoji="0" lang="en-GB" altLang="en-US" sz="12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Foa</a:t>
            </a:r>
            <a:r>
              <a:rPr kumimoji="0" lang="en-GB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E. B., Hembree, E. A., &amp; </a:t>
            </a:r>
            <a:r>
              <a:rPr kumimoji="0" lang="en-GB" altLang="en-US" sz="12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Rothbaum</a:t>
            </a:r>
            <a:r>
              <a:rPr kumimoji="0" lang="en-GB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B. O. (2007). Prolonged exposure therapy for PTSD: Emotional processing of traumatic experience. Therapist Guide. </a:t>
            </a:r>
            <a:r>
              <a:rPr kumimoji="0" lang="en-GB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linkClick r:id="rId10"/>
              </a:rPr>
              <a:t>https://doi.org/10.1093/med:psych/9780195308501.001.0001</a:t>
            </a:r>
            <a:endParaRPr kumimoji="0" lang="en-GB" altLang="en-US" sz="1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GB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	</a:t>
            </a:r>
            <a:r>
              <a:rPr kumimoji="0" lang="en-GB" altLang="en-US" sz="12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Foa</a:t>
            </a:r>
            <a:r>
              <a:rPr kumimoji="0" lang="en-GB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E. B., &amp; Kozak, M. J. (1986). Emotional processing of fear: Exposure to corrective information. Psychological Bulletin, 99(1), 20–35. </a:t>
            </a:r>
            <a:r>
              <a:rPr kumimoji="0" lang="en-GB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linkClick r:id="rId11"/>
              </a:rPr>
              <a:t>https://doi.org/10.1037/0033-2909.99.1.20</a:t>
            </a:r>
            <a:endParaRPr kumimoji="0" lang="en-GB" altLang="en-US" sz="1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GB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	Heimberg, R. G., &amp; Becker, R. E. (2002). Cognitive-</a:t>
            </a:r>
            <a:r>
              <a:rPr kumimoji="0" lang="en-GB" altLang="en-US" sz="12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behavioral</a:t>
            </a:r>
            <a:r>
              <a:rPr kumimoji="0" lang="en-GB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group therapy for social phobia: Basic mechanisms and clinical strategies. Guilford Press.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GB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	</a:t>
            </a:r>
            <a:r>
              <a:rPr kumimoji="0" lang="en-GB" altLang="en-US" sz="12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Öst</a:t>
            </a:r>
            <a:r>
              <a:rPr kumimoji="0" lang="en-GB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L. G. (1989). One-session treatment for specific phobias. Behaviour research and Therapy, 27(1), 1-7. </a:t>
            </a:r>
            <a:r>
              <a:rPr kumimoji="0" lang="en-GB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linkClick r:id="rId12"/>
              </a:rPr>
              <a:t>https://doi.org/10.1016/0005-7967(89)90113-7</a:t>
            </a:r>
            <a:endParaRPr kumimoji="0" lang="en-GB" altLang="en-US" sz="1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	Pavlov, I. P. (1949). Conditioned Responses. In W. Dennis (Ed.), Readings in general psychology (pp. 249–267). Prentice-Hall, Inc.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linkClick r:id="rId13"/>
              </a:rPr>
              <a:t>https://doi.org/10.1037/11352-036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	Rachman, S. (1980). Emotional processing. Behaviour research and therapy, 18(1), 51-60.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linkClick r:id="rId14"/>
              </a:rPr>
              <a:t>https://doi.org/10.1016/0005-7967(80)90069-8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	Wolpe, J. (1968). Psychotherapy by reciprocal inhibition. Conditional reflex: a Pavlovian journal of research &amp; therapy, 3, 234-240.</a:t>
            </a:r>
            <a:r>
              <a:rPr lang="en-GB" sz="1200" b="0" i="0" dirty="0">
                <a:solidFill>
                  <a:srgbClr val="222222"/>
                </a:solidFill>
                <a:effectLst/>
              </a:rPr>
              <a:t> </a:t>
            </a:r>
            <a:r>
              <a:rPr lang="en-GB" sz="1200" b="0" i="0" dirty="0">
                <a:solidFill>
                  <a:srgbClr val="222222"/>
                </a:solidFill>
                <a:effectLst/>
                <a:hlinkClick r:id="rId15"/>
              </a:rPr>
              <a:t>https://doi.org/10.1007/BF03000093</a:t>
            </a:r>
            <a:endParaRPr lang="en-GB" sz="1200" b="0" i="0" dirty="0">
              <a:solidFill>
                <a:srgbClr val="222222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28765536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4055ddc6-ee7b-4b5b-b8fb-52871646f80e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D024FF986E86248B25DDBA3DBF998D1" ma:contentTypeVersion="13" ma:contentTypeDescription="Create a new document." ma:contentTypeScope="" ma:versionID="7f07651a8c6e39a850241dc77548be3b">
  <xsd:schema xmlns:xsd="http://www.w3.org/2001/XMLSchema" xmlns:xs="http://www.w3.org/2001/XMLSchema" xmlns:p="http://schemas.microsoft.com/office/2006/metadata/properties" xmlns:ns3="4055ddc6-ee7b-4b5b-b8fb-52871646f80e" xmlns:ns4="0338428b-3fc8-4989-9d03-78e16c931d9f" targetNamespace="http://schemas.microsoft.com/office/2006/metadata/properties" ma:root="true" ma:fieldsID="e97c0f80b0e5e1f9c6b9b040f357146a" ns3:_="" ns4:_="">
    <xsd:import namespace="4055ddc6-ee7b-4b5b-b8fb-52871646f80e"/>
    <xsd:import namespace="0338428b-3fc8-4989-9d03-78e16c931d9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LengthInSeconds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  <xsd:element ref="ns3:MediaServiceAutoTags" minOccurs="0"/>
                <xsd:element ref="ns3:MediaServiceObjectDetectorVersions" minOccurs="0"/>
                <xsd:element ref="ns3:MediaServiceSystemTags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55ddc6-ee7b-4b5b-b8fb-52871646f8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8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38428b-3fc8-4989-9d03-78e16c931d9f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4434753-BFFA-4D00-BB17-184E92C2A34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A8E95CB-72A3-47EE-90D6-E614EBC534E7}">
  <ds:schemaRefs>
    <ds:schemaRef ds:uri="http://purl.org/dc/elements/1.1/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www.w3.org/XML/1998/namespace"/>
    <ds:schemaRef ds:uri="4055ddc6-ee7b-4b5b-b8fb-52871646f80e"/>
    <ds:schemaRef ds:uri="http://purl.org/dc/terms/"/>
    <ds:schemaRef ds:uri="http://schemas.microsoft.com/office/infopath/2007/PartnerControls"/>
    <ds:schemaRef ds:uri="0338428b-3fc8-4989-9d03-78e16c931d9f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7A0BA209-9CC0-4A15-A915-91F783EE576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055ddc6-ee7b-4b5b-b8fb-52871646f80e"/>
    <ds:schemaRef ds:uri="0338428b-3fc8-4989-9d03-78e16c931d9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27925</TotalTime>
  <Words>1592</Words>
  <Application>Microsoft Office PowerPoint</Application>
  <PresentationFormat>Widescreen</PresentationFormat>
  <Paragraphs>184</Paragraphs>
  <Slides>16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Trebuchet MS</vt:lpstr>
      <vt:lpstr>Whitney</vt:lpstr>
      <vt:lpstr>Wingdings</vt:lpstr>
      <vt:lpstr>Wingdings 3</vt:lpstr>
      <vt:lpstr>Facet</vt:lpstr>
      <vt:lpstr>Exposure therapy</vt:lpstr>
      <vt:lpstr>What is Exposure Therapy?</vt:lpstr>
      <vt:lpstr>Core Principles</vt:lpstr>
      <vt:lpstr>Aims</vt:lpstr>
      <vt:lpstr>Historical Background </vt:lpstr>
      <vt:lpstr>Key Figures</vt:lpstr>
      <vt:lpstr>Key Figures - Pioneers</vt:lpstr>
      <vt:lpstr>Key Figures - More recent</vt:lpstr>
      <vt:lpstr>PowerPoint Presentation</vt:lpstr>
      <vt:lpstr>How Does Exposure Therapy Work? </vt:lpstr>
      <vt:lpstr>Pacing</vt:lpstr>
      <vt:lpstr>Mechanisms</vt:lpstr>
      <vt:lpstr>Evidence of Efficacy</vt:lpstr>
      <vt:lpstr>Evidence of Efficacy</vt:lpstr>
      <vt:lpstr>Final points….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Reia Sigrist (2219662)</dc:creator>
  <cp:lastModifiedBy>Reia Sigrist (2219662)</cp:lastModifiedBy>
  <cp:revision>1</cp:revision>
  <dcterms:created xsi:type="dcterms:W3CDTF">2024-11-27T11:46:42Z</dcterms:created>
  <dcterms:modified xsi:type="dcterms:W3CDTF">2025-01-08T14:39:18Z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0x010100BD024FF986E86248B25DDBA3DBF998D1</vt:lpwstr>
  </property>
</Properties>
</file>