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5.xml" ContentType="application/vnd.openxmlformats-officedocument.theme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6.xml" ContentType="application/vnd.openxmlformats-officedocument.theme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7.xml" ContentType="application/vnd.openxmlformats-officedocument.theme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  <p:sldMasterId id="2147483664" r:id="rId2"/>
    <p:sldMasterId id="2147483677" r:id="rId3"/>
    <p:sldMasterId id="2147483699" r:id="rId4"/>
    <p:sldMasterId id="2147483775" r:id="rId5"/>
    <p:sldMasterId id="2147483789" r:id="rId6"/>
    <p:sldMasterId id="2147483648" r:id="rId7"/>
    <p:sldMasterId id="2147483761" r:id="rId8"/>
  </p:sldMasterIdLst>
  <p:sldIdLst>
    <p:sldId id="257" r:id="rId9"/>
    <p:sldId id="258" r:id="rId10"/>
    <p:sldId id="263" r:id="rId11"/>
    <p:sldId id="259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4" r:id="rId21"/>
    <p:sldId id="260" r:id="rId22"/>
    <p:sldId id="264" r:id="rId23"/>
    <p:sldId id="273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8" r:id="rId37"/>
    <p:sldId id="289" r:id="rId38"/>
    <p:sldId id="290" r:id="rId39"/>
    <p:sldId id="291" r:id="rId40"/>
    <p:sldId id="294" r:id="rId41"/>
    <p:sldId id="298" r:id="rId42"/>
    <p:sldId id="296" r:id="rId43"/>
    <p:sldId id="293" r:id="rId44"/>
    <p:sldId id="300" r:id="rId45"/>
    <p:sldId id="301" r:id="rId46"/>
    <p:sldId id="295" r:id="rId47"/>
    <p:sldId id="292" r:id="rId48"/>
    <p:sldId id="297" r:id="rId49"/>
    <p:sldId id="299" r:id="rId50"/>
    <p:sldId id="302" r:id="rId51"/>
    <p:sldId id="303" r:id="rId52"/>
    <p:sldId id="304" r:id="rId53"/>
    <p:sldId id="315" r:id="rId54"/>
    <p:sldId id="307" r:id="rId55"/>
    <p:sldId id="309" r:id="rId56"/>
    <p:sldId id="310" r:id="rId57"/>
    <p:sldId id="311" r:id="rId58"/>
    <p:sldId id="316" r:id="rId59"/>
    <p:sldId id="312" r:id="rId60"/>
    <p:sldId id="306" r:id="rId61"/>
    <p:sldId id="314" r:id="rId62"/>
    <p:sldId id="308" r:id="rId63"/>
    <p:sldId id="305" r:id="rId64"/>
    <p:sldId id="317" r:id="rId65"/>
    <p:sldId id="318" r:id="rId66"/>
    <p:sldId id="319" r:id="rId67"/>
    <p:sldId id="320" r:id="rId68"/>
    <p:sldId id="321" r:id="rId69"/>
    <p:sldId id="322" r:id="rId70"/>
    <p:sldId id="323" r:id="rId71"/>
    <p:sldId id="324" r:id="rId72"/>
    <p:sldId id="325" r:id="rId73"/>
    <p:sldId id="326" r:id="rId74"/>
    <p:sldId id="327" r:id="rId75"/>
    <p:sldId id="328" r:id="rId76"/>
    <p:sldId id="329" r:id="rId77"/>
    <p:sldId id="330" r:id="rId78"/>
    <p:sldId id="334" r:id="rId79"/>
    <p:sldId id="331" r:id="rId80"/>
    <p:sldId id="332" r:id="rId81"/>
    <p:sldId id="333" r:id="rId82"/>
    <p:sldId id="261" r:id="rId83"/>
    <p:sldId id="262" r:id="rId8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6FA8E"/>
    <a:srgbClr val="CCF9FF"/>
    <a:srgbClr val="FBFF88"/>
    <a:srgbClr val="FFCF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B25ECC-8743-3205-4919-3CF3916DB3EE}" v="3" dt="2023-02-13T16:08:07.638"/>
    <p1510:client id="{38413D44-AEA4-6726-D2C8-3566974BEAC5}" v="1921" dt="2023-02-13T16:06:57.991"/>
    <p1510:client id="{5534073F-B125-1220-A4F3-EFB12C8552AA}" v="22" dt="2023-02-14T15:48:37.935"/>
    <p1510:client id="{F89C71E6-6304-659A-DCE9-3B0C31058A03}" v="46" dt="2023-02-14T14:25:29.2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84" Type="http://schemas.openxmlformats.org/officeDocument/2006/relationships/slide" Target="slides/slide76.xml"/><Relationship Id="rId89" Type="http://schemas.microsoft.com/office/2016/11/relationships/changesInfo" Target="changesInfos/changesInfo1.xml"/><Relationship Id="rId16" Type="http://schemas.openxmlformats.org/officeDocument/2006/relationships/slide" Target="slides/slide8.xml"/><Relationship Id="rId11" Type="http://schemas.openxmlformats.org/officeDocument/2006/relationships/slide" Target="slides/slide3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74" Type="http://schemas.openxmlformats.org/officeDocument/2006/relationships/slide" Target="slides/slide66.xml"/><Relationship Id="rId79" Type="http://schemas.openxmlformats.org/officeDocument/2006/relationships/slide" Target="slides/slide71.xml"/><Relationship Id="rId5" Type="http://schemas.openxmlformats.org/officeDocument/2006/relationships/slideMaster" Target="slideMasters/slideMaster5.xml"/><Relationship Id="rId90" Type="http://schemas.microsoft.com/office/2015/10/relationships/revisionInfo" Target="revisionInfo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77" Type="http://schemas.openxmlformats.org/officeDocument/2006/relationships/slide" Target="slides/slide69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80" Type="http://schemas.openxmlformats.org/officeDocument/2006/relationships/slide" Target="slides/slide72.xml"/><Relationship Id="rId85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slide" Target="slides/slide67.xml"/><Relationship Id="rId83" Type="http://schemas.openxmlformats.org/officeDocument/2006/relationships/slide" Target="slides/slide75.xml"/><Relationship Id="rId8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slide" Target="slides/slide70.xml"/><Relationship Id="rId81" Type="http://schemas.openxmlformats.org/officeDocument/2006/relationships/slide" Target="slides/slide73.xml"/><Relationship Id="rId86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slide" Target="slides/slide68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3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1.xml"/><Relationship Id="rId24" Type="http://schemas.openxmlformats.org/officeDocument/2006/relationships/slide" Target="slides/slide16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66" Type="http://schemas.openxmlformats.org/officeDocument/2006/relationships/slide" Target="slides/slide58.xml"/><Relationship Id="rId87" Type="http://schemas.openxmlformats.org/officeDocument/2006/relationships/theme" Target="theme/theme1.xml"/><Relationship Id="rId61" Type="http://schemas.openxmlformats.org/officeDocument/2006/relationships/slide" Target="slides/slide53.xml"/><Relationship Id="rId82" Type="http://schemas.openxmlformats.org/officeDocument/2006/relationships/slide" Target="slides/slide74.xml"/><Relationship Id="rId19" Type="http://schemas.openxmlformats.org/officeDocument/2006/relationships/slide" Target="slides/slide1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38413D44-AEA4-6726-D2C8-3566974BEAC5}"/>
    <pc:docChg chg="addSld delSld modSld sldOrd addMainMaster modMainMaster">
      <pc:chgData name="Mari Powell" userId="S::mari.powell@uwtsd.ac.uk::a1b98dd7-29dc-4131-8e37-1423e6a9ecca" providerId="AD" clId="Web-{38413D44-AEA4-6726-D2C8-3566974BEAC5}" dt="2023-02-13T16:06:58.007" v="1514" actId="20577"/>
      <pc:docMkLst>
        <pc:docMk/>
      </pc:docMkLst>
      <pc:sldChg chg="del">
        <pc:chgData name="Mari Powell" userId="S::mari.powell@uwtsd.ac.uk::a1b98dd7-29dc-4131-8e37-1423e6a9ecca" providerId="AD" clId="Web-{38413D44-AEA4-6726-D2C8-3566974BEAC5}" dt="2023-02-13T13:32:35.04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38413D44-AEA4-6726-D2C8-3566974BEAC5}" dt="2023-02-13T13:32:56.311" v="8" actId="20577"/>
        <pc:sldMkLst>
          <pc:docMk/>
          <pc:sldMk cId="863931169" sldId="257"/>
        </pc:sldMkLst>
        <pc:spChg chg="mod">
          <ac:chgData name="Mari Powell" userId="S::mari.powell@uwtsd.ac.uk::a1b98dd7-29dc-4131-8e37-1423e6a9ecca" providerId="AD" clId="Web-{38413D44-AEA4-6726-D2C8-3566974BEAC5}" dt="2023-02-13T13:32:56.311" v="8" actId="20577"/>
          <ac:spMkLst>
            <pc:docMk/>
            <pc:sldMk cId="863931169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38413D44-AEA4-6726-D2C8-3566974BEAC5}" dt="2023-02-13T13:39:51.478" v="84" actId="20577"/>
        <pc:sldMkLst>
          <pc:docMk/>
          <pc:sldMk cId="483408684" sldId="258"/>
        </pc:sldMkLst>
        <pc:spChg chg="mod">
          <ac:chgData name="Mari Powell" userId="S::mari.powell@uwtsd.ac.uk::a1b98dd7-29dc-4131-8e37-1423e6a9ecca" providerId="AD" clId="Web-{38413D44-AEA4-6726-D2C8-3566974BEAC5}" dt="2023-02-13T13:39:34.400" v="78" actId="14100"/>
          <ac:spMkLst>
            <pc:docMk/>
            <pc:sldMk cId="483408684" sldId="258"/>
            <ac:spMk id="3" creationId="{8F22FA55-2A8D-A5EF-C79E-CE62C8319001}"/>
          </ac:spMkLst>
        </pc:spChg>
        <pc:spChg chg="mod">
          <ac:chgData name="Mari Powell" userId="S::mari.powell@uwtsd.ac.uk::a1b98dd7-29dc-4131-8e37-1423e6a9ecca" providerId="AD" clId="Web-{38413D44-AEA4-6726-D2C8-3566974BEAC5}" dt="2023-02-13T13:39:51.478" v="84" actId="20577"/>
          <ac:spMkLst>
            <pc:docMk/>
            <pc:sldMk cId="483408684" sldId="258"/>
            <ac:spMk id="14" creationId="{8A1E42D3-0192-7240-9DD2-F3A836726A30}"/>
          </ac:spMkLst>
        </pc:spChg>
      </pc:sldChg>
      <pc:sldChg chg="add ord">
        <pc:chgData name="Mari Powell" userId="S::mari.powell@uwtsd.ac.uk::a1b98dd7-29dc-4131-8e37-1423e6a9ecca" providerId="AD" clId="Web-{38413D44-AEA4-6726-D2C8-3566974BEAC5}" dt="2023-02-13T13:49:40.729" v="220"/>
        <pc:sldMkLst>
          <pc:docMk/>
          <pc:sldMk cId="787717899" sldId="259"/>
        </pc:sldMkLst>
      </pc:sldChg>
      <pc:sldChg chg="add ord">
        <pc:chgData name="Mari Powell" userId="S::mari.powell@uwtsd.ac.uk::a1b98dd7-29dc-4131-8e37-1423e6a9ecca" providerId="AD" clId="Web-{38413D44-AEA4-6726-D2C8-3566974BEAC5}" dt="2023-02-13T13:43:07.937" v="115"/>
        <pc:sldMkLst>
          <pc:docMk/>
          <pc:sldMk cId="1273360493" sldId="260"/>
        </pc:sldMkLst>
      </pc:sldChg>
      <pc:sldChg chg="add">
        <pc:chgData name="Mari Powell" userId="S::mari.powell@uwtsd.ac.uk::a1b98dd7-29dc-4131-8e37-1423e6a9ecca" providerId="AD" clId="Web-{38413D44-AEA4-6726-D2C8-3566974BEAC5}" dt="2023-02-13T13:33:51.469" v="12"/>
        <pc:sldMkLst>
          <pc:docMk/>
          <pc:sldMk cId="3915256561" sldId="261"/>
        </pc:sldMkLst>
      </pc:sldChg>
      <pc:sldChg chg="modSp add">
        <pc:chgData name="Mari Powell" userId="S::mari.powell@uwtsd.ac.uk::a1b98dd7-29dc-4131-8e37-1423e6a9ecca" providerId="AD" clId="Web-{38413D44-AEA4-6726-D2C8-3566974BEAC5}" dt="2023-02-13T13:34:10.063" v="22" actId="1076"/>
        <pc:sldMkLst>
          <pc:docMk/>
          <pc:sldMk cId="67521602" sldId="262"/>
        </pc:sldMkLst>
        <pc:spChg chg="mod">
          <ac:chgData name="Mari Powell" userId="S::mari.powell@uwtsd.ac.uk::a1b98dd7-29dc-4131-8e37-1423e6a9ecca" providerId="AD" clId="Web-{38413D44-AEA4-6726-D2C8-3566974BEAC5}" dt="2023-02-13T13:34:08.297" v="21" actId="20577"/>
          <ac:spMkLst>
            <pc:docMk/>
            <pc:sldMk cId="67521602" sldId="262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38413D44-AEA4-6726-D2C8-3566974BEAC5}" dt="2023-02-13T13:34:10.063" v="22" actId="1076"/>
          <ac:picMkLst>
            <pc:docMk/>
            <pc:sldMk cId="67521602" sldId="262"/>
            <ac:picMk id="3" creationId="{5F690DBD-CFA8-31C8-7877-002438B5F1AF}"/>
          </ac:picMkLst>
        </pc:picChg>
      </pc:sldChg>
      <pc:sldChg chg="addSp delSp modSp add">
        <pc:chgData name="Mari Powell" userId="S::mari.powell@uwtsd.ac.uk::a1b98dd7-29dc-4131-8e37-1423e6a9ecca" providerId="AD" clId="Web-{38413D44-AEA4-6726-D2C8-3566974BEAC5}" dt="2023-02-13T13:42:19.842" v="112" actId="1076"/>
        <pc:sldMkLst>
          <pc:docMk/>
          <pc:sldMk cId="2460912386" sldId="263"/>
        </pc:sldMkLst>
        <pc:spChg chg="mod">
          <ac:chgData name="Mari Powell" userId="S::mari.powell@uwtsd.ac.uk::a1b98dd7-29dc-4131-8e37-1423e6a9ecca" providerId="AD" clId="Web-{38413D44-AEA4-6726-D2C8-3566974BEAC5}" dt="2023-02-13T13:42:19.842" v="112" actId="1076"/>
          <ac:spMkLst>
            <pc:docMk/>
            <pc:sldMk cId="2460912386" sldId="263"/>
            <ac:spMk id="10" creationId="{92B852E2-65DA-9343-A340-A50FA566C789}"/>
          </ac:spMkLst>
        </pc:spChg>
        <pc:spChg chg="del">
          <ac:chgData name="Mari Powell" userId="S::mari.powell@uwtsd.ac.uk::a1b98dd7-29dc-4131-8e37-1423e6a9ecca" providerId="AD" clId="Web-{38413D44-AEA4-6726-D2C8-3566974BEAC5}" dt="2023-02-13T13:40:42.573" v="97"/>
          <ac:spMkLst>
            <pc:docMk/>
            <pc:sldMk cId="2460912386" sldId="263"/>
            <ac:spMk id="11" creationId="{D9DE8319-BB76-9748-8169-A059EE7CD1DF}"/>
          </ac:spMkLst>
        </pc:spChg>
        <pc:picChg chg="mod">
          <ac:chgData name="Mari Powell" userId="S::mari.powell@uwtsd.ac.uk::a1b98dd7-29dc-4131-8e37-1423e6a9ecca" providerId="AD" clId="Web-{38413D44-AEA4-6726-D2C8-3566974BEAC5}" dt="2023-02-13T13:42:06.169" v="107" actId="1076"/>
          <ac:picMkLst>
            <pc:docMk/>
            <pc:sldMk cId="2460912386" sldId="263"/>
            <ac:picMk id="2" creationId="{3B0F2CC6-091A-6E04-72EC-81CBE281FC51}"/>
          </ac:picMkLst>
        </pc:picChg>
        <pc:picChg chg="del">
          <ac:chgData name="Mari Powell" userId="S::mari.powell@uwtsd.ac.uk::a1b98dd7-29dc-4131-8e37-1423e6a9ecca" providerId="AD" clId="Web-{38413D44-AEA4-6726-D2C8-3566974BEAC5}" dt="2023-02-13T13:40:54.980" v="100"/>
          <ac:picMkLst>
            <pc:docMk/>
            <pc:sldMk cId="2460912386" sldId="263"/>
            <ac:picMk id="3" creationId="{00C35AFC-080B-7143-B69D-1C889648550F}"/>
          </ac:picMkLst>
        </pc:picChg>
        <pc:picChg chg="add mod">
          <ac:chgData name="Mari Powell" userId="S::mari.powell@uwtsd.ac.uk::a1b98dd7-29dc-4131-8e37-1423e6a9ecca" providerId="AD" clId="Web-{38413D44-AEA4-6726-D2C8-3566974BEAC5}" dt="2023-02-13T13:41:58.513" v="105"/>
          <ac:picMkLst>
            <pc:docMk/>
            <pc:sldMk cId="2460912386" sldId="263"/>
            <ac:picMk id="4" creationId="{FC9BBE76-F7A0-66F0-EE24-1652D36DB210}"/>
          </ac:picMkLst>
        </pc:picChg>
      </pc:sldChg>
      <pc:sldChg chg="addSp modSp add">
        <pc:chgData name="Mari Powell" userId="S::mari.powell@uwtsd.ac.uk::a1b98dd7-29dc-4131-8e37-1423e6a9ecca" providerId="AD" clId="Web-{38413D44-AEA4-6726-D2C8-3566974BEAC5}" dt="2023-02-13T13:55:15.550" v="381" actId="1076"/>
        <pc:sldMkLst>
          <pc:docMk/>
          <pc:sldMk cId="1715121544" sldId="264"/>
        </pc:sldMkLst>
        <pc:spChg chg="add mod">
          <ac:chgData name="Mari Powell" userId="S::mari.powell@uwtsd.ac.uk::a1b98dd7-29dc-4131-8e37-1423e6a9ecca" providerId="AD" clId="Web-{38413D44-AEA4-6726-D2C8-3566974BEAC5}" dt="2023-02-13T13:55:12.238" v="380" actId="1076"/>
          <ac:spMkLst>
            <pc:docMk/>
            <pc:sldMk cId="1715121544" sldId="264"/>
            <ac:spMk id="3" creationId="{D548F2C8-4F1E-D06F-260E-1F4F19E877F7}"/>
          </ac:spMkLst>
        </pc:spChg>
        <pc:spChg chg="add mod">
          <ac:chgData name="Mari Powell" userId="S::mari.powell@uwtsd.ac.uk::a1b98dd7-29dc-4131-8e37-1423e6a9ecca" providerId="AD" clId="Web-{38413D44-AEA4-6726-D2C8-3566974BEAC5}" dt="2023-02-13T13:54:54.690" v="374" actId="1076"/>
          <ac:spMkLst>
            <pc:docMk/>
            <pc:sldMk cId="1715121544" sldId="264"/>
            <ac:spMk id="4" creationId="{21968474-A038-1D63-2BAB-775E4BBC6498}"/>
          </ac:spMkLst>
        </pc:spChg>
        <pc:spChg chg="add mod">
          <ac:chgData name="Mari Powell" userId="S::mari.powell@uwtsd.ac.uk::a1b98dd7-29dc-4131-8e37-1423e6a9ecca" providerId="AD" clId="Web-{38413D44-AEA4-6726-D2C8-3566974BEAC5}" dt="2023-02-13T13:54:57.956" v="375" actId="1076"/>
          <ac:spMkLst>
            <pc:docMk/>
            <pc:sldMk cId="1715121544" sldId="264"/>
            <ac:spMk id="6" creationId="{667BADF2-BB98-57FE-A0AB-6712F90B7504}"/>
          </ac:spMkLst>
        </pc:spChg>
        <pc:spChg chg="add mod">
          <ac:chgData name="Mari Powell" userId="S::mari.powell@uwtsd.ac.uk::a1b98dd7-29dc-4131-8e37-1423e6a9ecca" providerId="AD" clId="Web-{38413D44-AEA4-6726-D2C8-3566974BEAC5}" dt="2023-02-13T13:55:15.550" v="381" actId="1076"/>
          <ac:spMkLst>
            <pc:docMk/>
            <pc:sldMk cId="1715121544" sldId="264"/>
            <ac:spMk id="7" creationId="{811ED467-F26B-4229-6C7F-99DC31477C89}"/>
          </ac:spMkLst>
        </pc:spChg>
        <pc:spChg chg="mod">
          <ac:chgData name="Mari Powell" userId="S::mari.powell@uwtsd.ac.uk::a1b98dd7-29dc-4131-8e37-1423e6a9ecca" providerId="AD" clId="Web-{38413D44-AEA4-6726-D2C8-3566974BEAC5}" dt="2023-02-13T13:51:01.762" v="258" actId="1076"/>
          <ac:spMkLst>
            <pc:docMk/>
            <pc:sldMk cId="1715121544" sldId="264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38413D44-AEA4-6726-D2C8-3566974BEAC5}" dt="2023-02-13T13:54:06.423" v="357" actId="1076"/>
          <ac:spMkLst>
            <pc:docMk/>
            <pc:sldMk cId="1715121544" sldId="264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38413D44-AEA4-6726-D2C8-3566974BEAC5}" dt="2023-02-13T13:54:13.861" v="359" actId="1076"/>
          <ac:spMkLst>
            <pc:docMk/>
            <pc:sldMk cId="1715121544" sldId="264"/>
            <ac:spMk id="10" creationId="{C4B3A9BE-88B0-BE4B-9EBD-1A1F011B4B78}"/>
          </ac:spMkLst>
        </pc:spChg>
        <pc:spChg chg="mod">
          <ac:chgData name="Mari Powell" userId="S::mari.powell@uwtsd.ac.uk::a1b98dd7-29dc-4131-8e37-1423e6a9ecca" providerId="AD" clId="Web-{38413D44-AEA4-6726-D2C8-3566974BEAC5}" dt="2023-02-13T13:54:09.877" v="358" actId="1076"/>
          <ac:spMkLst>
            <pc:docMk/>
            <pc:sldMk cId="1715121544" sldId="264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38413D44-AEA4-6726-D2C8-3566974BEAC5}" dt="2023-02-13T13:54:16.721" v="360" actId="1076"/>
          <ac:spMkLst>
            <pc:docMk/>
            <pc:sldMk cId="1715121544" sldId="264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38413D44-AEA4-6726-D2C8-3566974BEAC5}" dt="2023-02-13T13:44:39.705" v="130" actId="14100"/>
          <ac:spMkLst>
            <pc:docMk/>
            <pc:sldMk cId="1715121544" sldId="264"/>
            <ac:spMk id="16" creationId="{01A6F5D4-9554-164D-BE2D-CADBB7AF1682}"/>
          </ac:spMkLst>
        </pc:spChg>
        <pc:spChg chg="mod">
          <ac:chgData name="Mari Powell" userId="S::mari.powell@uwtsd.ac.uk::a1b98dd7-29dc-4131-8e37-1423e6a9ecca" providerId="AD" clId="Web-{38413D44-AEA4-6726-D2C8-3566974BEAC5}" dt="2023-02-13T13:51:25.825" v="267" actId="1076"/>
          <ac:spMkLst>
            <pc:docMk/>
            <pc:sldMk cId="1715121544" sldId="264"/>
            <ac:spMk id="18" creationId="{6FB24696-FB98-6742-B5B9-D9243A5FB506}"/>
          </ac:spMkLst>
        </pc:spChg>
        <pc:graphicFrameChg chg="mod">
          <ac:chgData name="Mari Powell" userId="S::mari.powell@uwtsd.ac.uk::a1b98dd7-29dc-4131-8e37-1423e6a9ecca" providerId="AD" clId="Web-{38413D44-AEA4-6726-D2C8-3566974BEAC5}" dt="2023-02-13T13:52:45.296" v="291" actId="1076"/>
          <ac:graphicFrameMkLst>
            <pc:docMk/>
            <pc:sldMk cId="1715121544" sldId="264"/>
            <ac:graphicFrameMk id="5" creationId="{27B64704-F113-1446-C472-A8AC326DE184}"/>
          </ac:graphicFrameMkLst>
        </pc:graphicFrameChg>
        <pc:picChg chg="mod">
          <ac:chgData name="Mari Powell" userId="S::mari.powell@uwtsd.ac.uk::a1b98dd7-29dc-4131-8e37-1423e6a9ecca" providerId="AD" clId="Web-{38413D44-AEA4-6726-D2C8-3566974BEAC5}" dt="2023-02-13T13:53:55.345" v="355" actId="14100"/>
          <ac:picMkLst>
            <pc:docMk/>
            <pc:sldMk cId="1715121544" sldId="264"/>
            <ac:picMk id="2" creationId="{1DA8A127-8096-1709-95F8-5E1E323B29FE}"/>
          </ac:picMkLst>
        </pc:picChg>
      </pc:sldChg>
      <pc:sldChg chg="add addAnim modAnim">
        <pc:chgData name="Mari Powell" userId="S::mari.powell@uwtsd.ac.uk::a1b98dd7-29dc-4131-8e37-1423e6a9ecca" providerId="AD" clId="Web-{38413D44-AEA4-6726-D2C8-3566974BEAC5}" dt="2023-02-13T14:02:18.656" v="397"/>
        <pc:sldMkLst>
          <pc:docMk/>
          <pc:sldMk cId="1489866066" sldId="265"/>
        </pc:sldMkLst>
      </pc:sldChg>
      <pc:sldChg chg="add del">
        <pc:chgData name="Mari Powell" userId="S::mari.powell@uwtsd.ac.uk::a1b98dd7-29dc-4131-8e37-1423e6a9ecca" providerId="AD" clId="Web-{38413D44-AEA4-6726-D2C8-3566974BEAC5}" dt="2023-02-13T13:58:21.977" v="383"/>
        <pc:sldMkLst>
          <pc:docMk/>
          <pc:sldMk cId="1773959043" sldId="265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23.437" v="399"/>
        <pc:sldMkLst>
          <pc:docMk/>
          <pc:sldMk cId="1183450491" sldId="266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28.515" v="401"/>
        <pc:sldMkLst>
          <pc:docMk/>
          <pc:sldMk cId="3802075257" sldId="267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32.812" v="403"/>
        <pc:sldMkLst>
          <pc:docMk/>
          <pc:sldMk cId="1129619511" sldId="268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36.562" v="405"/>
        <pc:sldMkLst>
          <pc:docMk/>
          <pc:sldMk cId="1953298935" sldId="269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39.797" v="407"/>
        <pc:sldMkLst>
          <pc:docMk/>
          <pc:sldMk cId="2425571127" sldId="270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44.734" v="409"/>
        <pc:sldMkLst>
          <pc:docMk/>
          <pc:sldMk cId="3831966517" sldId="271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2:49.266" v="411"/>
        <pc:sldMkLst>
          <pc:docMk/>
          <pc:sldMk cId="1985333993" sldId="272"/>
        </pc:sldMkLst>
      </pc:sldChg>
      <pc:sldChg chg="modSp add ord">
        <pc:chgData name="Mari Powell" userId="S::mari.powell@uwtsd.ac.uk::a1b98dd7-29dc-4131-8e37-1423e6a9ecca" providerId="AD" clId="Web-{38413D44-AEA4-6726-D2C8-3566974BEAC5}" dt="2023-02-13T14:15:13.880" v="606" actId="1076"/>
        <pc:sldMkLst>
          <pc:docMk/>
          <pc:sldMk cId="1121680823" sldId="273"/>
        </pc:sldMkLst>
        <pc:spChg chg="mod">
          <ac:chgData name="Mari Powell" userId="S::mari.powell@uwtsd.ac.uk::a1b98dd7-29dc-4131-8e37-1423e6a9ecca" providerId="AD" clId="Web-{38413D44-AEA4-6726-D2C8-3566974BEAC5}" dt="2023-02-13T14:15:13.880" v="606" actId="1076"/>
          <ac:spMkLst>
            <pc:docMk/>
            <pc:sldMk cId="1121680823" sldId="273"/>
            <ac:spMk id="3" creationId="{5937BB17-5B48-3DBB-17BA-C9089CD2ED15}"/>
          </ac:spMkLst>
        </pc:spChg>
      </pc:sldChg>
      <pc:sldChg chg="modSp add addAnim modAnim">
        <pc:chgData name="Mari Powell" userId="S::mari.powell@uwtsd.ac.uk::a1b98dd7-29dc-4131-8e37-1423e6a9ecca" providerId="AD" clId="Web-{38413D44-AEA4-6726-D2C8-3566974BEAC5}" dt="2023-02-13T15:46:00.076" v="1251" actId="1076"/>
        <pc:sldMkLst>
          <pc:docMk/>
          <pc:sldMk cId="3584397987" sldId="274"/>
        </pc:sldMkLst>
        <pc:picChg chg="mod">
          <ac:chgData name="Mari Powell" userId="S::mari.powell@uwtsd.ac.uk::a1b98dd7-29dc-4131-8e37-1423e6a9ecca" providerId="AD" clId="Web-{38413D44-AEA4-6726-D2C8-3566974BEAC5}" dt="2023-02-13T15:45:57.248" v="1250" actId="1076"/>
          <ac:picMkLst>
            <pc:docMk/>
            <pc:sldMk cId="3584397987" sldId="274"/>
            <ac:picMk id="4" creationId="{68165BE9-280B-4F04-6D98-424287345E30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6:00.076" v="1251" actId="1076"/>
          <ac:picMkLst>
            <pc:docMk/>
            <pc:sldMk cId="3584397987" sldId="274"/>
            <ac:picMk id="8" creationId="{34DD1790-D056-40B2-83E6-2B87239842F6}"/>
          </ac:picMkLst>
        </pc:picChg>
      </pc:sldChg>
      <pc:sldChg chg="modSp add addAnim delAnim modAnim">
        <pc:chgData name="Mari Powell" userId="S::mari.powell@uwtsd.ac.uk::a1b98dd7-29dc-4131-8e37-1423e6a9ecca" providerId="AD" clId="Web-{38413D44-AEA4-6726-D2C8-3566974BEAC5}" dt="2023-02-13T14:05:47.942" v="477"/>
        <pc:sldMkLst>
          <pc:docMk/>
          <pc:sldMk cId="3584642756" sldId="275"/>
        </pc:sldMkLst>
        <pc:spChg chg="mod">
          <ac:chgData name="Mari Powell" userId="S::mari.powell@uwtsd.ac.uk::a1b98dd7-29dc-4131-8e37-1423e6a9ecca" providerId="AD" clId="Web-{38413D44-AEA4-6726-D2C8-3566974BEAC5}" dt="2023-02-13T14:05:44.161" v="475" actId="20577"/>
          <ac:spMkLst>
            <pc:docMk/>
            <pc:sldMk cId="3584642756" sldId="275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38413D44-AEA4-6726-D2C8-3566974BEAC5}" dt="2023-02-13T14:04:24.221" v="427" actId="1076"/>
          <ac:spMkLst>
            <pc:docMk/>
            <pc:sldMk cId="3584642756" sldId="275"/>
            <ac:spMk id="30" creationId="{E7576C98-F88C-4847-A5EC-748C87768381}"/>
          </ac:spMkLst>
        </pc:spChg>
      </pc:sldChg>
      <pc:sldChg chg="add addAnim modAnim">
        <pc:chgData name="Mari Powell" userId="S::mari.powell@uwtsd.ac.uk::a1b98dd7-29dc-4131-8e37-1423e6a9ecca" providerId="AD" clId="Web-{38413D44-AEA4-6726-D2C8-3566974BEAC5}" dt="2023-02-13T14:06:01.146" v="480"/>
        <pc:sldMkLst>
          <pc:docMk/>
          <pc:sldMk cId="808522423" sldId="276"/>
        </pc:sldMkLst>
      </pc:sldChg>
      <pc:sldChg chg="add del">
        <pc:chgData name="Mari Powell" userId="S::mari.powell@uwtsd.ac.uk::a1b98dd7-29dc-4131-8e37-1423e6a9ecca" providerId="AD" clId="Web-{38413D44-AEA4-6726-D2C8-3566974BEAC5}" dt="2023-02-13T14:05:37.286" v="452"/>
        <pc:sldMkLst>
          <pc:docMk/>
          <pc:sldMk cId="1345615736" sldId="276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6:13.928" v="483"/>
        <pc:sldMkLst>
          <pc:docMk/>
          <pc:sldMk cId="909615012" sldId="277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6:25.912" v="486"/>
        <pc:sldMkLst>
          <pc:docMk/>
          <pc:sldMk cId="1157530213" sldId="278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6:38.975" v="489"/>
        <pc:sldMkLst>
          <pc:docMk/>
          <pc:sldMk cId="426384718" sldId="279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6:51.897" v="492"/>
        <pc:sldMkLst>
          <pc:docMk/>
          <pc:sldMk cId="2642198779" sldId="280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03.554" v="495"/>
        <pc:sldMkLst>
          <pc:docMk/>
          <pc:sldMk cId="89248506" sldId="281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15.210" v="498"/>
        <pc:sldMkLst>
          <pc:docMk/>
          <pc:sldMk cId="2387802589" sldId="282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27.664" v="501"/>
        <pc:sldMkLst>
          <pc:docMk/>
          <pc:sldMk cId="3766374244" sldId="283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40.602" v="504"/>
        <pc:sldMkLst>
          <pc:docMk/>
          <pc:sldMk cId="500808149" sldId="284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7:52.680" v="507"/>
        <pc:sldMkLst>
          <pc:docMk/>
          <pc:sldMk cId="4022687544" sldId="285"/>
        </pc:sldMkLst>
      </pc:sldChg>
      <pc:sldChg chg="add addAnim modAnim">
        <pc:chgData name="Mari Powell" userId="S::mari.powell@uwtsd.ac.uk::a1b98dd7-29dc-4131-8e37-1423e6a9ecca" providerId="AD" clId="Web-{38413D44-AEA4-6726-D2C8-3566974BEAC5}" dt="2023-02-13T14:08:04.524" v="510"/>
        <pc:sldMkLst>
          <pc:docMk/>
          <pc:sldMk cId="3893324341" sldId="286"/>
        </pc:sldMkLst>
      </pc:sldChg>
      <pc:sldChg chg="add del">
        <pc:chgData name="Mari Powell" userId="S::mari.powell@uwtsd.ac.uk::a1b98dd7-29dc-4131-8e37-1423e6a9ecca" providerId="AD" clId="Web-{38413D44-AEA4-6726-D2C8-3566974BEAC5}" dt="2023-02-13T14:10:11.325" v="525"/>
        <pc:sldMkLst>
          <pc:docMk/>
          <pc:sldMk cId="3306644201" sldId="287"/>
        </pc:sldMkLst>
      </pc:sldChg>
      <pc:sldChg chg="addSp delSp modSp add">
        <pc:chgData name="Mari Powell" userId="S::mari.powell@uwtsd.ac.uk::a1b98dd7-29dc-4131-8e37-1423e6a9ecca" providerId="AD" clId="Web-{38413D44-AEA4-6726-D2C8-3566974BEAC5}" dt="2023-02-13T14:09:56.371" v="524" actId="1076"/>
        <pc:sldMkLst>
          <pc:docMk/>
          <pc:sldMk cId="3199101716" sldId="288"/>
        </pc:sldMkLst>
        <pc:spChg chg="del">
          <ac:chgData name="Mari Powell" userId="S::mari.powell@uwtsd.ac.uk::a1b98dd7-29dc-4131-8e37-1423e6a9ecca" providerId="AD" clId="Web-{38413D44-AEA4-6726-D2C8-3566974BEAC5}" dt="2023-02-13T14:09:26.261" v="519"/>
          <ac:spMkLst>
            <pc:docMk/>
            <pc:sldMk cId="3199101716" sldId="288"/>
            <ac:spMk id="3" creationId="{B433588F-174A-F049-AF0B-0A4FC8674AE3}"/>
          </ac:spMkLst>
        </pc:spChg>
        <pc:spChg chg="del mod">
          <ac:chgData name="Mari Powell" userId="S::mari.powell@uwtsd.ac.uk::a1b98dd7-29dc-4131-8e37-1423e6a9ecca" providerId="AD" clId="Web-{38413D44-AEA4-6726-D2C8-3566974BEAC5}" dt="2023-02-13T14:09:06.948" v="515"/>
          <ac:spMkLst>
            <pc:docMk/>
            <pc:sldMk cId="3199101716" sldId="288"/>
            <ac:spMk id="5" creationId="{86F0B61D-F38C-5740-8755-C5F4C0207E9C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09:38.433" v="521" actId="1076"/>
          <ac:spMkLst>
            <pc:docMk/>
            <pc:sldMk cId="3199101716" sldId="288"/>
            <ac:spMk id="6" creationId="{2F17A764-FAA7-BF81-2605-E76E504B9A2C}"/>
          </ac:spMkLst>
        </pc:spChg>
        <pc:spChg chg="add">
          <ac:chgData name="Mari Powell" userId="S::mari.powell@uwtsd.ac.uk::a1b98dd7-29dc-4131-8e37-1423e6a9ecca" providerId="AD" clId="Web-{38413D44-AEA4-6726-D2C8-3566974BEAC5}" dt="2023-02-13T14:09:34.574" v="520"/>
          <ac:spMkLst>
            <pc:docMk/>
            <pc:sldMk cId="3199101716" sldId="288"/>
            <ac:spMk id="8" creationId="{E70DD223-1A9D-9C88-CA37-1B131FE4BF20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09:56.371" v="524" actId="1076"/>
          <ac:spMkLst>
            <pc:docMk/>
            <pc:sldMk cId="3199101716" sldId="288"/>
            <ac:spMk id="10" creationId="{B69567BB-86F6-29F1-8930-8837243A2A1A}"/>
          </ac:spMkLst>
        </pc:spChg>
        <pc:picChg chg="mod">
          <ac:chgData name="Mari Powell" userId="S::mari.powell@uwtsd.ac.uk::a1b98dd7-29dc-4131-8e37-1423e6a9ecca" providerId="AD" clId="Web-{38413D44-AEA4-6726-D2C8-3566974BEAC5}" dt="2023-02-13T14:09:52.715" v="523" actId="1076"/>
          <ac:picMkLst>
            <pc:docMk/>
            <pc:sldMk cId="3199101716" sldId="288"/>
            <ac:picMk id="2" creationId="{DF18F460-26C1-F52C-5C5B-F1BC9B06E834}"/>
          </ac:picMkLst>
        </pc:picChg>
      </pc:sldChg>
      <pc:sldChg chg="add mod setBg">
        <pc:chgData name="Mari Powell" userId="S::mari.powell@uwtsd.ac.uk::a1b98dd7-29dc-4131-8e37-1423e6a9ecca" providerId="AD" clId="Web-{38413D44-AEA4-6726-D2C8-3566974BEAC5}" dt="2023-02-13T14:12:26.859" v="527"/>
        <pc:sldMkLst>
          <pc:docMk/>
          <pc:sldMk cId="455879390" sldId="289"/>
        </pc:sldMkLst>
      </pc:sldChg>
      <pc:sldChg chg="modSp add replId">
        <pc:chgData name="Mari Powell" userId="S::mari.powell@uwtsd.ac.uk::a1b98dd7-29dc-4131-8e37-1423e6a9ecca" providerId="AD" clId="Web-{38413D44-AEA4-6726-D2C8-3566974BEAC5}" dt="2023-02-13T14:13:06.923" v="540" actId="20577"/>
        <pc:sldMkLst>
          <pc:docMk/>
          <pc:sldMk cId="161834062" sldId="290"/>
        </pc:sldMkLst>
        <pc:spChg chg="mod">
          <ac:chgData name="Mari Powell" userId="S::mari.powell@uwtsd.ac.uk::a1b98dd7-29dc-4131-8e37-1423e6a9ecca" providerId="AD" clId="Web-{38413D44-AEA4-6726-D2C8-3566974BEAC5}" dt="2023-02-13T14:13:06.923" v="540" actId="20577"/>
          <ac:spMkLst>
            <pc:docMk/>
            <pc:sldMk cId="161834062" sldId="290"/>
            <ac:spMk id="3" creationId="{5937BB17-5B48-3DBB-17BA-C9089CD2ED15}"/>
          </ac:spMkLst>
        </pc:spChg>
      </pc:sldChg>
      <pc:sldChg chg="modSp add mod replId setBg">
        <pc:chgData name="Mari Powell" userId="S::mari.powell@uwtsd.ac.uk::a1b98dd7-29dc-4131-8e37-1423e6a9ecca" providerId="AD" clId="Web-{38413D44-AEA4-6726-D2C8-3566974BEAC5}" dt="2023-02-13T14:41:39.351" v="666" actId="20577"/>
        <pc:sldMkLst>
          <pc:docMk/>
          <pc:sldMk cId="1665076522" sldId="291"/>
        </pc:sldMkLst>
        <pc:spChg chg="mod">
          <ac:chgData name="Mari Powell" userId="S::mari.powell@uwtsd.ac.uk::a1b98dd7-29dc-4131-8e37-1423e6a9ecca" providerId="AD" clId="Web-{38413D44-AEA4-6726-D2C8-3566974BEAC5}" dt="2023-02-13T14:41:39.351" v="666" actId="20577"/>
          <ac:spMkLst>
            <pc:docMk/>
            <pc:sldMk cId="1665076522" sldId="291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38413D44-AEA4-6726-D2C8-3566974BEAC5}" dt="2023-02-13T14:40:44.146" v="658" actId="1076"/>
          <ac:spMkLst>
            <pc:docMk/>
            <pc:sldMk cId="1665076522" sldId="291"/>
            <ac:spMk id="30" creationId="{E7576C98-F88C-4847-A5EC-748C87768381}"/>
          </ac:spMkLst>
        </pc:sp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23.926" v="991"/>
        <pc:sldMkLst>
          <pc:docMk/>
          <pc:sldMk cId="1635281903" sldId="292"/>
        </pc:sldMkLst>
        <pc:spChg chg="add mod">
          <ac:chgData name="Mari Powell" userId="S::mari.powell@uwtsd.ac.uk::a1b98dd7-29dc-4131-8e37-1423e6a9ecca" providerId="AD" clId="Web-{38413D44-AEA4-6726-D2C8-3566974BEAC5}" dt="2023-02-13T14:41:55.445" v="696" actId="1076"/>
          <ac:spMkLst>
            <pc:docMk/>
            <pc:sldMk cId="1635281903" sldId="292"/>
            <ac:spMk id="3" creationId="{76FA2C2C-F417-B875-131B-4BC2B7EA65B6}"/>
          </ac:spMkLst>
        </pc:spChg>
        <pc:spChg chg="del">
          <ac:chgData name="Mari Powell" userId="S::mari.powell@uwtsd.ac.uk::a1b98dd7-29dc-4131-8e37-1423e6a9ecca" providerId="AD" clId="Web-{38413D44-AEA4-6726-D2C8-3566974BEAC5}" dt="2023-02-13T14:41:26.506" v="663"/>
          <ac:spMkLst>
            <pc:docMk/>
            <pc:sldMk cId="1635281903" sldId="292"/>
            <ac:spMk id="4" creationId="{BED3C2BD-F321-1FD5-16BB-C4A7EEB0E97B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2:29.071" v="727" actId="20577"/>
          <ac:spMkLst>
            <pc:docMk/>
            <pc:sldMk cId="1635281903" sldId="292"/>
            <ac:spMk id="7" creationId="{3410BEE0-22EE-0F6F-1C8E-635EB453B828}"/>
          </ac:spMkLst>
        </pc:spChg>
        <pc:spChg chg="del">
          <ac:chgData name="Mari Powell" userId="S::mari.powell@uwtsd.ac.uk::a1b98dd7-29dc-4131-8e37-1423e6a9ecca" providerId="AD" clId="Web-{38413D44-AEA4-6726-D2C8-3566974BEAC5}" dt="2023-02-13T14:41:30.788" v="664"/>
          <ac:spMkLst>
            <pc:docMk/>
            <pc:sldMk cId="1635281903" sldId="292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2:16.664" v="722" actId="1076"/>
          <ac:picMkLst>
            <pc:docMk/>
            <pc:sldMk cId="1635281903" sldId="292"/>
            <ac:picMk id="5" creationId="{1316803D-66B0-3B4F-8C59-AA75877ABAE2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03.113" v="988"/>
        <pc:sldMkLst>
          <pc:docMk/>
          <pc:sldMk cId="3378600120" sldId="293"/>
        </pc:sldMkLst>
        <pc:spChg chg="del">
          <ac:chgData name="Mari Powell" userId="S::mari.powell@uwtsd.ac.uk::a1b98dd7-29dc-4131-8e37-1423e6a9ecca" providerId="AD" clId="Web-{38413D44-AEA4-6726-D2C8-3566974BEAC5}" dt="2023-02-13T14:43:22.463" v="730"/>
          <ac:spMkLst>
            <pc:docMk/>
            <pc:sldMk cId="3378600120" sldId="293"/>
            <ac:spMk id="3" creationId="{E341CF21-D354-1D8A-1304-D90B467B090C}"/>
          </ac:spMkLst>
        </pc:spChg>
        <pc:spChg chg="add">
          <ac:chgData name="Mari Powell" userId="S::mari.powell@uwtsd.ac.uk::a1b98dd7-29dc-4131-8e37-1423e6a9ecca" providerId="AD" clId="Web-{38413D44-AEA4-6726-D2C8-3566974BEAC5}" dt="2023-02-13T14:43:32.963" v="732"/>
          <ac:spMkLst>
            <pc:docMk/>
            <pc:sldMk cId="3378600120" sldId="293"/>
            <ac:spMk id="4" creationId="{4876C58B-0F4F-B2C8-EA2B-C26847E39972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3:56.401" v="738" actId="20577"/>
          <ac:spMkLst>
            <pc:docMk/>
            <pc:sldMk cId="3378600120" sldId="293"/>
            <ac:spMk id="7" creationId="{3D5C7899-78E1-1A63-3109-4A7D296B4A0E}"/>
          </ac:spMkLst>
        </pc:spChg>
        <pc:spChg chg="del">
          <ac:chgData name="Mari Powell" userId="S::mari.powell@uwtsd.ac.uk::a1b98dd7-29dc-4131-8e37-1423e6a9ecca" providerId="AD" clId="Web-{38413D44-AEA4-6726-D2C8-3566974BEAC5}" dt="2023-02-13T14:43:24.806" v="731"/>
          <ac:spMkLst>
            <pc:docMk/>
            <pc:sldMk cId="3378600120" sldId="293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3:58.510" v="739" actId="1076"/>
          <ac:picMkLst>
            <pc:docMk/>
            <pc:sldMk cId="3378600120" sldId="293"/>
            <ac:picMk id="6" creationId="{DCAEFBF4-F45E-924C-8038-CBD2BB761C71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4:59:55.237" v="985"/>
        <pc:sldMkLst>
          <pc:docMk/>
          <pc:sldMk cId="1623439792" sldId="294"/>
        </pc:sldMkLst>
        <pc:spChg chg="del">
          <ac:chgData name="Mari Powell" userId="S::mari.powell@uwtsd.ac.uk::a1b98dd7-29dc-4131-8e37-1423e6a9ecca" providerId="AD" clId="Web-{38413D44-AEA4-6726-D2C8-3566974BEAC5}" dt="2023-02-13T14:44:16.261" v="742"/>
          <ac:spMkLst>
            <pc:docMk/>
            <pc:sldMk cId="1623439792" sldId="294"/>
            <ac:spMk id="3" creationId="{75538930-CB4F-565C-BA7D-949846C84DA2}"/>
          </ac:spMkLst>
        </pc:spChg>
        <pc:spChg chg="add">
          <ac:chgData name="Mari Powell" userId="S::mari.powell@uwtsd.ac.uk::a1b98dd7-29dc-4131-8e37-1423e6a9ecca" providerId="AD" clId="Web-{38413D44-AEA4-6726-D2C8-3566974BEAC5}" dt="2023-02-13T14:44:28.980" v="744"/>
          <ac:spMkLst>
            <pc:docMk/>
            <pc:sldMk cId="1623439792" sldId="294"/>
            <ac:spMk id="4" creationId="{52EA8233-A3AF-08A4-9457-8EF5A89C9686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4:43.527" v="752" actId="20577"/>
          <ac:spMkLst>
            <pc:docMk/>
            <pc:sldMk cId="1623439792" sldId="294"/>
            <ac:spMk id="7" creationId="{86896C5A-46B8-74A3-B383-2E3FB8F93DD3}"/>
          </ac:spMkLst>
        </pc:spChg>
        <pc:spChg chg="del">
          <ac:chgData name="Mari Powell" userId="S::mari.powell@uwtsd.ac.uk::a1b98dd7-29dc-4131-8e37-1423e6a9ecca" providerId="AD" clId="Web-{38413D44-AEA4-6726-D2C8-3566974BEAC5}" dt="2023-02-13T14:44:18.370" v="743"/>
          <ac:spMkLst>
            <pc:docMk/>
            <pc:sldMk cId="1623439792" sldId="294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4:44.699" v="753" actId="1076"/>
          <ac:picMkLst>
            <pc:docMk/>
            <pc:sldMk cId="1623439792" sldId="294"/>
            <ac:picMk id="6" creationId="{09409DF4-83AE-4943-A2D4-A473BC4DA1A4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09.785" v="989"/>
        <pc:sldMkLst>
          <pc:docMk/>
          <pc:sldMk cId="2475943571" sldId="295"/>
        </pc:sldMkLst>
        <pc:spChg chg="del">
          <ac:chgData name="Mari Powell" userId="S::mari.powell@uwtsd.ac.uk::a1b98dd7-29dc-4131-8e37-1423e6a9ecca" providerId="AD" clId="Web-{38413D44-AEA4-6726-D2C8-3566974BEAC5}" dt="2023-02-13T14:45:02.199" v="756"/>
          <ac:spMkLst>
            <pc:docMk/>
            <pc:sldMk cId="2475943571" sldId="295"/>
            <ac:spMk id="3" creationId="{9EC7F5DA-2A55-38F6-63E2-F33211C130EF}"/>
          </ac:spMkLst>
        </pc:spChg>
        <pc:spChg chg="add">
          <ac:chgData name="Mari Powell" userId="S::mari.powell@uwtsd.ac.uk::a1b98dd7-29dc-4131-8e37-1423e6a9ecca" providerId="AD" clId="Web-{38413D44-AEA4-6726-D2C8-3566974BEAC5}" dt="2023-02-13T14:45:14.028" v="758"/>
          <ac:spMkLst>
            <pc:docMk/>
            <pc:sldMk cId="2475943571" sldId="295"/>
            <ac:spMk id="4" creationId="{F9215BC9-D353-1BF3-22EF-E85528D0105E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5:27.153" v="772" actId="20577"/>
          <ac:spMkLst>
            <pc:docMk/>
            <pc:sldMk cId="2475943571" sldId="295"/>
            <ac:spMk id="7" creationId="{21712DD4-DFFE-5A2F-3332-FEF383449624}"/>
          </ac:spMkLst>
        </pc:spChg>
        <pc:spChg chg="del">
          <ac:chgData name="Mari Powell" userId="S::mari.powell@uwtsd.ac.uk::a1b98dd7-29dc-4131-8e37-1423e6a9ecca" providerId="AD" clId="Web-{38413D44-AEA4-6726-D2C8-3566974BEAC5}" dt="2023-02-13T14:45:04.356" v="757"/>
          <ac:spMkLst>
            <pc:docMk/>
            <pc:sldMk cId="2475943571" sldId="295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5:28.559" v="773" actId="1076"/>
          <ac:picMkLst>
            <pc:docMk/>
            <pc:sldMk cId="2475943571" sldId="295"/>
            <ac:picMk id="5" creationId="{D4078152-5418-A449-9893-04130E41A184}"/>
          </ac:picMkLst>
        </pc:picChg>
      </pc:sldChg>
      <pc:sldChg chg="addSp delSp modSp add mod replId setBg addAnim delAnim">
        <pc:chgData name="Mari Powell" userId="S::mari.powell@uwtsd.ac.uk::a1b98dd7-29dc-4131-8e37-1423e6a9ecca" providerId="AD" clId="Web-{38413D44-AEA4-6726-D2C8-3566974BEAC5}" dt="2023-02-13T14:46:18.826" v="793" actId="1076"/>
        <pc:sldMkLst>
          <pc:docMk/>
          <pc:sldMk cId="245744370" sldId="296"/>
        </pc:sldMkLst>
        <pc:spChg chg="del">
          <ac:chgData name="Mari Powell" userId="S::mari.powell@uwtsd.ac.uk::a1b98dd7-29dc-4131-8e37-1423e6a9ecca" providerId="AD" clId="Web-{38413D44-AEA4-6726-D2C8-3566974BEAC5}" dt="2023-02-13T14:45:46.982" v="776"/>
          <ac:spMkLst>
            <pc:docMk/>
            <pc:sldMk cId="245744370" sldId="296"/>
            <ac:spMk id="3" creationId="{38A95693-132F-1296-280C-41EE87F93F09}"/>
          </ac:spMkLst>
        </pc:spChg>
        <pc:spChg chg="add">
          <ac:chgData name="Mari Powell" userId="S::mari.powell@uwtsd.ac.uk::a1b98dd7-29dc-4131-8e37-1423e6a9ecca" providerId="AD" clId="Web-{38413D44-AEA4-6726-D2C8-3566974BEAC5}" dt="2023-02-13T14:45:58.748" v="778"/>
          <ac:spMkLst>
            <pc:docMk/>
            <pc:sldMk cId="245744370" sldId="296"/>
            <ac:spMk id="4" creationId="{BF38DC52-E82E-6ACB-D0F0-1C9C3594D350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6:17.467" v="792" actId="20577"/>
          <ac:spMkLst>
            <pc:docMk/>
            <pc:sldMk cId="245744370" sldId="296"/>
            <ac:spMk id="7" creationId="{8205FAE8-F9CA-2585-6387-D109460B3035}"/>
          </ac:spMkLst>
        </pc:spChg>
        <pc:spChg chg="del">
          <ac:chgData name="Mari Powell" userId="S::mari.powell@uwtsd.ac.uk::a1b98dd7-29dc-4131-8e37-1423e6a9ecca" providerId="AD" clId="Web-{38413D44-AEA4-6726-D2C8-3566974BEAC5}" dt="2023-02-13T14:45:49.294" v="777"/>
          <ac:spMkLst>
            <pc:docMk/>
            <pc:sldMk cId="245744370" sldId="296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6:18.826" v="793" actId="1076"/>
          <ac:picMkLst>
            <pc:docMk/>
            <pc:sldMk cId="245744370" sldId="296"/>
            <ac:picMk id="6" creationId="{AB8D6902-F394-F349-9E18-32CCC6DB3463}"/>
          </ac:picMkLst>
        </pc:picChg>
      </pc:sldChg>
      <pc:sldChg chg="addSp delSp modSp add mod replId setBg addAnim delAnim">
        <pc:chgData name="Mari Powell" userId="S::mari.powell@uwtsd.ac.uk::a1b98dd7-29dc-4131-8e37-1423e6a9ecca" providerId="AD" clId="Web-{38413D44-AEA4-6726-D2C8-3566974BEAC5}" dt="2023-02-13T14:47:15.421" v="805" actId="1076"/>
        <pc:sldMkLst>
          <pc:docMk/>
          <pc:sldMk cId="1465229120" sldId="297"/>
        </pc:sldMkLst>
        <pc:spChg chg="del">
          <ac:chgData name="Mari Powell" userId="S::mari.powell@uwtsd.ac.uk::a1b98dd7-29dc-4131-8e37-1423e6a9ecca" providerId="AD" clId="Web-{38413D44-AEA4-6726-D2C8-3566974BEAC5}" dt="2023-02-13T14:46:37.671" v="796"/>
          <ac:spMkLst>
            <pc:docMk/>
            <pc:sldMk cId="1465229120" sldId="297"/>
            <ac:spMk id="3" creationId="{ED70F643-2F6F-17DF-6EFB-3B56BB4308F2}"/>
          </ac:spMkLst>
        </pc:spChg>
        <pc:spChg chg="add">
          <ac:chgData name="Mari Powell" userId="S::mari.powell@uwtsd.ac.uk::a1b98dd7-29dc-4131-8e37-1423e6a9ecca" providerId="AD" clId="Web-{38413D44-AEA4-6726-D2C8-3566974BEAC5}" dt="2023-02-13T14:46:49.140" v="798"/>
          <ac:spMkLst>
            <pc:docMk/>
            <pc:sldMk cId="1465229120" sldId="297"/>
            <ac:spMk id="4" creationId="{7E2E9BD5-18D8-9A7B-AE57-0134D49AF92A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7:06.577" v="804" actId="20577"/>
          <ac:spMkLst>
            <pc:docMk/>
            <pc:sldMk cId="1465229120" sldId="297"/>
            <ac:spMk id="7" creationId="{B63BB7F1-EAE2-F610-1CAB-CD64D1CAE6C1}"/>
          </ac:spMkLst>
        </pc:spChg>
        <pc:spChg chg="del">
          <ac:chgData name="Mari Powell" userId="S::mari.powell@uwtsd.ac.uk::a1b98dd7-29dc-4131-8e37-1423e6a9ecca" providerId="AD" clId="Web-{38413D44-AEA4-6726-D2C8-3566974BEAC5}" dt="2023-02-13T14:46:40.030" v="797"/>
          <ac:spMkLst>
            <pc:docMk/>
            <pc:sldMk cId="1465229120" sldId="297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7:15.421" v="805" actId="1076"/>
          <ac:picMkLst>
            <pc:docMk/>
            <pc:sldMk cId="1465229120" sldId="297"/>
            <ac:picMk id="5" creationId="{F3C8C915-726C-E448-9EB8-6784691E0808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4:59:49.425" v="983"/>
        <pc:sldMkLst>
          <pc:docMk/>
          <pc:sldMk cId="1328705459" sldId="298"/>
        </pc:sldMkLst>
        <pc:spChg chg="del">
          <ac:chgData name="Mari Powell" userId="S::mari.powell@uwtsd.ac.uk::a1b98dd7-29dc-4131-8e37-1423e6a9ecca" providerId="AD" clId="Web-{38413D44-AEA4-6726-D2C8-3566974BEAC5}" dt="2023-02-13T14:47:42.625" v="808"/>
          <ac:spMkLst>
            <pc:docMk/>
            <pc:sldMk cId="1328705459" sldId="298"/>
            <ac:spMk id="4" creationId="{63CB62DE-5663-0292-B928-68ADA108CA03}"/>
          </ac:spMkLst>
        </pc:spChg>
        <pc:spChg chg="add">
          <ac:chgData name="Mari Powell" userId="S::mari.powell@uwtsd.ac.uk::a1b98dd7-29dc-4131-8e37-1423e6a9ecca" providerId="AD" clId="Web-{38413D44-AEA4-6726-D2C8-3566974BEAC5}" dt="2023-02-13T14:47:55.282" v="810"/>
          <ac:spMkLst>
            <pc:docMk/>
            <pc:sldMk cId="1328705459" sldId="298"/>
            <ac:spMk id="5" creationId="{3DCF3612-4873-1894-52D7-9EDDF57562BB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8:31.408" v="823" actId="20577"/>
          <ac:spMkLst>
            <pc:docMk/>
            <pc:sldMk cId="1328705459" sldId="298"/>
            <ac:spMk id="7" creationId="{2A6A8430-239E-E0A2-3307-D71C3A8DBE77}"/>
          </ac:spMkLst>
        </pc:spChg>
        <pc:spChg chg="del">
          <ac:chgData name="Mari Powell" userId="S::mari.powell@uwtsd.ac.uk::a1b98dd7-29dc-4131-8e37-1423e6a9ecca" providerId="AD" clId="Web-{38413D44-AEA4-6726-D2C8-3566974BEAC5}" dt="2023-02-13T14:47:44.750" v="809"/>
          <ac:spMkLst>
            <pc:docMk/>
            <pc:sldMk cId="1328705459" sldId="298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8:07.876" v="812" actId="1076"/>
          <ac:picMkLst>
            <pc:docMk/>
            <pc:sldMk cId="1328705459" sldId="298"/>
            <ac:picMk id="3" creationId="{EAB5D040-2311-1049-BB7B-AC293D53818D}"/>
          </ac:picMkLst>
        </pc:picChg>
      </pc:sldChg>
      <pc:sldChg chg="addSp delSp modSp add mod replId setBg addAnim delAnim">
        <pc:chgData name="Mari Powell" userId="S::mari.powell@uwtsd.ac.uk::a1b98dd7-29dc-4131-8e37-1423e6a9ecca" providerId="AD" clId="Web-{38413D44-AEA4-6726-D2C8-3566974BEAC5}" dt="2023-02-13T14:49:39.738" v="838" actId="1076"/>
        <pc:sldMkLst>
          <pc:docMk/>
          <pc:sldMk cId="3996499978" sldId="299"/>
        </pc:sldMkLst>
        <pc:spChg chg="del">
          <ac:chgData name="Mari Powell" userId="S::mari.powell@uwtsd.ac.uk::a1b98dd7-29dc-4131-8e37-1423e6a9ecca" providerId="AD" clId="Web-{38413D44-AEA4-6726-D2C8-3566974BEAC5}" dt="2023-02-13T14:48:44.252" v="825"/>
          <ac:spMkLst>
            <pc:docMk/>
            <pc:sldMk cId="3996499978" sldId="299"/>
            <ac:spMk id="3" creationId="{A7BBDFEC-5493-B559-79FE-1ABA176D4536}"/>
          </ac:spMkLst>
        </pc:spChg>
        <pc:spChg chg="add">
          <ac:chgData name="Mari Powell" userId="S::mari.powell@uwtsd.ac.uk::a1b98dd7-29dc-4131-8e37-1423e6a9ecca" providerId="AD" clId="Web-{38413D44-AEA4-6726-D2C8-3566974BEAC5}" dt="2023-02-13T14:48:58.424" v="828"/>
          <ac:spMkLst>
            <pc:docMk/>
            <pc:sldMk cId="3996499978" sldId="299"/>
            <ac:spMk id="4" creationId="{4A237A35-200C-A9DE-D606-860EAA0F76E9}"/>
          </ac:spMkLst>
        </pc:spChg>
        <pc:spChg chg="del">
          <ac:chgData name="Mari Powell" userId="S::mari.powell@uwtsd.ac.uk::a1b98dd7-29dc-4131-8e37-1423e6a9ecca" providerId="AD" clId="Web-{38413D44-AEA4-6726-D2C8-3566974BEAC5}" dt="2023-02-13T14:49:34.894" v="837"/>
          <ac:spMkLst>
            <pc:docMk/>
            <pc:sldMk cId="3996499978" sldId="299"/>
            <ac:spMk id="7" creationId="{B5882D8A-F478-AE43-9595-97185881BD36}"/>
          </ac:spMkLst>
        </pc:spChg>
        <pc:spChg chg="del">
          <ac:chgData name="Mari Powell" userId="S::mari.powell@uwtsd.ac.uk::a1b98dd7-29dc-4131-8e37-1423e6a9ecca" providerId="AD" clId="Web-{38413D44-AEA4-6726-D2C8-3566974BEAC5}" dt="2023-02-13T14:48:46.580" v="826"/>
          <ac:spMkLst>
            <pc:docMk/>
            <pc:sldMk cId="3996499978" sldId="299"/>
            <ac:spMk id="8" creationId="{31551B75-EBDD-C449-9830-43828AA721AF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49:33.691" v="836" actId="20577"/>
          <ac:spMkLst>
            <pc:docMk/>
            <pc:sldMk cId="3996499978" sldId="299"/>
            <ac:spMk id="9" creationId="{C98A2CAE-CD32-95E4-2435-8D383B77198F}"/>
          </ac:spMkLst>
        </pc:spChg>
        <pc:picChg chg="mod">
          <ac:chgData name="Mari Powell" userId="S::mari.powell@uwtsd.ac.uk::a1b98dd7-29dc-4131-8e37-1423e6a9ecca" providerId="AD" clId="Web-{38413D44-AEA4-6726-D2C8-3566974BEAC5}" dt="2023-02-13T14:49:39.738" v="838" actId="1076"/>
          <ac:picMkLst>
            <pc:docMk/>
            <pc:sldMk cId="3996499978" sldId="299"/>
            <ac:picMk id="6" creationId="{C0133558-0BFA-924D-B184-47969BD81D31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00.394" v="987"/>
        <pc:sldMkLst>
          <pc:docMk/>
          <pc:sldMk cId="4210310341" sldId="300"/>
        </pc:sldMkLst>
        <pc:spChg chg="del">
          <ac:chgData name="Mari Powell" userId="S::mari.powell@uwtsd.ac.uk::a1b98dd7-29dc-4131-8e37-1423e6a9ecca" providerId="AD" clId="Web-{38413D44-AEA4-6726-D2C8-3566974BEAC5}" dt="2023-02-13T14:50:35.333" v="841"/>
          <ac:spMkLst>
            <pc:docMk/>
            <pc:sldMk cId="4210310341" sldId="300"/>
            <ac:spMk id="3" creationId="{62943552-61E2-A2D8-C62C-3E2459B6204A}"/>
          </ac:spMkLst>
        </pc:spChg>
        <pc:spChg chg="add">
          <ac:chgData name="Mari Powell" userId="S::mari.powell@uwtsd.ac.uk::a1b98dd7-29dc-4131-8e37-1423e6a9ecca" providerId="AD" clId="Web-{38413D44-AEA4-6726-D2C8-3566974BEAC5}" dt="2023-02-13T14:50:49.692" v="844"/>
          <ac:spMkLst>
            <pc:docMk/>
            <pc:sldMk cId="4210310341" sldId="300"/>
            <ac:spMk id="4" creationId="{A78B88FB-8AB0-E6D6-46CB-88BE2FDD3DF0}"/>
          </ac:spMkLst>
        </pc:spChg>
        <pc:spChg chg="del">
          <ac:chgData name="Mari Powell" userId="S::mari.powell@uwtsd.ac.uk::a1b98dd7-29dc-4131-8e37-1423e6a9ecca" providerId="AD" clId="Web-{38413D44-AEA4-6726-D2C8-3566974BEAC5}" dt="2023-02-13T14:50:37.083" v="842"/>
          <ac:spMkLst>
            <pc:docMk/>
            <pc:sldMk cId="4210310341" sldId="300"/>
            <ac:spMk id="5" creationId="{E1821755-E087-035B-46C1-6C8106574E25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51:06.802" v="861" actId="20577"/>
          <ac:spMkLst>
            <pc:docMk/>
            <pc:sldMk cId="4210310341" sldId="300"/>
            <ac:spMk id="7" creationId="{360B7A78-2DB2-F1AA-09F4-9B23D34784CE}"/>
          </ac:spMkLst>
        </pc:spChg>
        <pc:spChg chg="del">
          <ac:chgData name="Mari Powell" userId="S::mari.powell@uwtsd.ac.uk::a1b98dd7-29dc-4131-8e37-1423e6a9ecca" providerId="AD" clId="Web-{38413D44-AEA4-6726-D2C8-3566974BEAC5}" dt="2023-02-13T14:50:39.192" v="843"/>
          <ac:spMkLst>
            <pc:docMk/>
            <pc:sldMk cId="4210310341" sldId="300"/>
            <ac:spMk id="8" creationId="{31551B75-EBDD-C449-9830-43828AA721AF}"/>
          </ac:spMkLst>
        </pc:spChg>
        <pc:picChg chg="mod">
          <ac:chgData name="Mari Powell" userId="S::mari.powell@uwtsd.ac.uk::a1b98dd7-29dc-4131-8e37-1423e6a9ecca" providerId="AD" clId="Web-{38413D44-AEA4-6726-D2C8-3566974BEAC5}" dt="2023-02-13T14:51:09.896" v="862" actId="1076"/>
          <ac:picMkLst>
            <pc:docMk/>
            <pc:sldMk cId="4210310341" sldId="300"/>
            <ac:picMk id="9" creationId="{808546F5-D6A4-7D47-932B-619D1189FD72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5:00:15.691" v="990"/>
        <pc:sldMkLst>
          <pc:docMk/>
          <pc:sldMk cId="3885276730" sldId="301"/>
        </pc:sldMkLst>
        <pc:spChg chg="del">
          <ac:chgData name="Mari Powell" userId="S::mari.powell@uwtsd.ac.uk::a1b98dd7-29dc-4131-8e37-1423e6a9ecca" providerId="AD" clId="Web-{38413D44-AEA4-6726-D2C8-3566974BEAC5}" dt="2023-02-13T14:51:26.678" v="865"/>
          <ac:spMkLst>
            <pc:docMk/>
            <pc:sldMk cId="3885276730" sldId="301"/>
            <ac:spMk id="3" creationId="{1AC9FD27-FCF7-E1BD-90AE-75B9FD49674E}"/>
          </ac:spMkLst>
        </pc:spChg>
        <pc:spChg chg="add">
          <ac:chgData name="Mari Powell" userId="S::mari.powell@uwtsd.ac.uk::a1b98dd7-29dc-4131-8e37-1423e6a9ecca" providerId="AD" clId="Web-{38413D44-AEA4-6726-D2C8-3566974BEAC5}" dt="2023-02-13T14:51:41.647" v="870"/>
          <ac:spMkLst>
            <pc:docMk/>
            <pc:sldMk cId="3885276730" sldId="301"/>
            <ac:spMk id="4" creationId="{73BCCF23-5B4D-D82C-CD4A-D71BB2E35D20}"/>
          </ac:spMkLst>
        </pc:spChg>
        <pc:spChg chg="del">
          <ac:chgData name="Mari Powell" userId="S::mari.powell@uwtsd.ac.uk::a1b98dd7-29dc-4131-8e37-1423e6a9ecca" providerId="AD" clId="Web-{38413D44-AEA4-6726-D2C8-3566974BEAC5}" dt="2023-02-13T14:51:30.631" v="868"/>
          <ac:spMkLst>
            <pc:docMk/>
            <pc:sldMk cId="3885276730" sldId="301"/>
            <ac:spMk id="5" creationId="{D0332E14-868D-6643-2B94-5C486DC8288F}"/>
          </ac:spMkLst>
        </pc:spChg>
        <pc:spChg chg="del mod">
          <ac:chgData name="Mari Powell" userId="S::mari.powell@uwtsd.ac.uk::a1b98dd7-29dc-4131-8e37-1423e6a9ecca" providerId="AD" clId="Web-{38413D44-AEA4-6726-D2C8-3566974BEAC5}" dt="2023-02-13T14:51:32.084" v="869"/>
          <ac:spMkLst>
            <pc:docMk/>
            <pc:sldMk cId="3885276730" sldId="301"/>
            <ac:spMk id="8" creationId="{31551B75-EBDD-C449-9830-43828AA721AF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51:55.897" v="880" actId="20577"/>
          <ac:spMkLst>
            <pc:docMk/>
            <pc:sldMk cId="3885276730" sldId="301"/>
            <ac:spMk id="9" creationId="{A370F285-DC1A-5A12-47B5-076E5BB2DA20}"/>
          </ac:spMkLst>
        </pc:spChg>
        <pc:picChg chg="mod">
          <ac:chgData name="Mari Powell" userId="S::mari.powell@uwtsd.ac.uk::a1b98dd7-29dc-4131-8e37-1423e6a9ecca" providerId="AD" clId="Web-{38413D44-AEA4-6726-D2C8-3566974BEAC5}" dt="2023-02-13T14:51:57.741" v="881" actId="1076"/>
          <ac:picMkLst>
            <pc:docMk/>
            <pc:sldMk cId="3885276730" sldId="301"/>
            <ac:picMk id="6" creationId="{A3657A79-AE47-5845-A50C-37CB617A407E}"/>
          </ac:picMkLst>
        </pc:picChg>
      </pc:sldChg>
      <pc:sldChg chg="addSp delSp modSp add mod ord replId setBg addAnim delAnim">
        <pc:chgData name="Mari Powell" userId="S::mari.powell@uwtsd.ac.uk::a1b98dd7-29dc-4131-8e37-1423e6a9ecca" providerId="AD" clId="Web-{38413D44-AEA4-6726-D2C8-3566974BEAC5}" dt="2023-02-13T14:59:58.175" v="986"/>
        <pc:sldMkLst>
          <pc:docMk/>
          <pc:sldMk cId="3525753291" sldId="302"/>
        </pc:sldMkLst>
        <pc:spChg chg="del">
          <ac:chgData name="Mari Powell" userId="S::mari.powell@uwtsd.ac.uk::a1b98dd7-29dc-4131-8e37-1423e6a9ecca" providerId="AD" clId="Web-{38413D44-AEA4-6726-D2C8-3566974BEAC5}" dt="2023-02-13T14:52:13.429" v="884"/>
          <ac:spMkLst>
            <pc:docMk/>
            <pc:sldMk cId="3525753291" sldId="302"/>
            <ac:spMk id="4" creationId="{1F41CB3D-4530-35FF-7FF3-986FA7AFF701}"/>
          </ac:spMkLst>
        </pc:spChg>
        <pc:spChg chg="add">
          <ac:chgData name="Mari Powell" userId="S::mari.powell@uwtsd.ac.uk::a1b98dd7-29dc-4131-8e37-1423e6a9ecca" providerId="AD" clId="Web-{38413D44-AEA4-6726-D2C8-3566974BEAC5}" dt="2023-02-13T14:52:27.304" v="887"/>
          <ac:spMkLst>
            <pc:docMk/>
            <pc:sldMk cId="3525753291" sldId="302"/>
            <ac:spMk id="5" creationId="{C4656E2B-A5CF-73DF-E395-F4CFC2914DBD}"/>
          </ac:spMkLst>
        </pc:spChg>
        <pc:spChg chg="del">
          <ac:chgData name="Mari Powell" userId="S::mari.powell@uwtsd.ac.uk::a1b98dd7-29dc-4131-8e37-1423e6a9ecca" providerId="AD" clId="Web-{38413D44-AEA4-6726-D2C8-3566974BEAC5}" dt="2023-02-13T14:52:16.851" v="886"/>
          <ac:spMkLst>
            <pc:docMk/>
            <pc:sldMk cId="3525753291" sldId="302"/>
            <ac:spMk id="6" creationId="{75520019-A8AA-607E-9A92-2A6495F44487}"/>
          </ac:spMkLst>
        </pc:spChg>
        <pc:spChg chg="del">
          <ac:chgData name="Mari Powell" userId="S::mari.powell@uwtsd.ac.uk::a1b98dd7-29dc-4131-8e37-1423e6a9ecca" providerId="AD" clId="Web-{38413D44-AEA4-6726-D2C8-3566974BEAC5}" dt="2023-02-13T14:52:15.210" v="885"/>
          <ac:spMkLst>
            <pc:docMk/>
            <pc:sldMk cId="3525753291" sldId="302"/>
            <ac:spMk id="8" creationId="{31551B75-EBDD-C449-9830-43828AA721AF}"/>
          </ac:spMkLst>
        </pc:spChg>
        <pc:spChg chg="add mod">
          <ac:chgData name="Mari Powell" userId="S::mari.powell@uwtsd.ac.uk::a1b98dd7-29dc-4131-8e37-1423e6a9ecca" providerId="AD" clId="Web-{38413D44-AEA4-6726-D2C8-3566974BEAC5}" dt="2023-02-13T14:52:40.367" v="893" actId="20577"/>
          <ac:spMkLst>
            <pc:docMk/>
            <pc:sldMk cId="3525753291" sldId="302"/>
            <ac:spMk id="9" creationId="{D1B80A31-0FC2-C7F4-EFD5-7DE86B5E6F38}"/>
          </ac:spMkLst>
        </pc:spChg>
        <pc:picChg chg="mod">
          <ac:chgData name="Mari Powell" userId="S::mari.powell@uwtsd.ac.uk::a1b98dd7-29dc-4131-8e37-1423e6a9ecca" providerId="AD" clId="Web-{38413D44-AEA4-6726-D2C8-3566974BEAC5}" dt="2023-02-13T14:52:45.695" v="894" actId="1076"/>
          <ac:picMkLst>
            <pc:docMk/>
            <pc:sldMk cId="3525753291" sldId="302"/>
            <ac:picMk id="3" creationId="{0365EC72-88BD-1444-A38D-5084BAF385E3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4:56:45.389" v="911" actId="20577"/>
        <pc:sldMkLst>
          <pc:docMk/>
          <pc:sldMk cId="158488895" sldId="303"/>
        </pc:sldMkLst>
        <pc:spChg chg="add del mod">
          <ac:chgData name="Mari Powell" userId="S::mari.powell@uwtsd.ac.uk::a1b98dd7-29dc-4131-8e37-1423e6a9ecca" providerId="AD" clId="Web-{38413D44-AEA4-6726-D2C8-3566974BEAC5}" dt="2023-02-13T14:56:45.389" v="911" actId="20577"/>
          <ac:spMkLst>
            <pc:docMk/>
            <pc:sldMk cId="158488895" sldId="303"/>
            <ac:spMk id="3" creationId="{5937BB17-5B48-3DBB-17BA-C9089CD2ED15}"/>
          </ac:spMkLst>
        </pc:spChg>
      </pc:sldChg>
      <pc:sldChg chg="modSp add mod replId setBg">
        <pc:chgData name="Mari Powell" userId="S::mari.powell@uwtsd.ac.uk::a1b98dd7-29dc-4131-8e37-1423e6a9ecca" providerId="AD" clId="Web-{38413D44-AEA4-6726-D2C8-3566974BEAC5}" dt="2023-02-13T14:58:39.282" v="956"/>
        <pc:sldMkLst>
          <pc:docMk/>
          <pc:sldMk cId="788980088" sldId="304"/>
        </pc:sldMkLst>
        <pc:spChg chg="mod">
          <ac:chgData name="Mari Powell" userId="S::mari.powell@uwtsd.ac.uk::a1b98dd7-29dc-4131-8e37-1423e6a9ecca" providerId="AD" clId="Web-{38413D44-AEA4-6726-D2C8-3566974BEAC5}" dt="2023-02-13T14:58:22.079" v="954" actId="20577"/>
          <ac:spMkLst>
            <pc:docMk/>
            <pc:sldMk cId="788980088" sldId="304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38413D44-AEA4-6726-D2C8-3566974BEAC5}" dt="2023-02-13T14:57:47.187" v="926" actId="20577"/>
          <ac:spMkLst>
            <pc:docMk/>
            <pc:sldMk cId="788980088" sldId="304"/>
            <ac:spMk id="30" creationId="{E7576C98-F88C-4847-A5EC-748C87768381}"/>
          </ac:spMkLst>
        </pc:spChg>
      </pc:sldChg>
      <pc:sldChg chg="modSp add mod ord replId setBg">
        <pc:chgData name="Mari Powell" userId="S::mari.powell@uwtsd.ac.uk::a1b98dd7-29dc-4131-8e37-1423e6a9ecca" providerId="AD" clId="Web-{38413D44-AEA4-6726-D2C8-3566974BEAC5}" dt="2023-02-13T15:31:13.939" v="1139"/>
        <pc:sldMkLst>
          <pc:docMk/>
          <pc:sldMk cId="2073088499" sldId="305"/>
        </pc:sldMkLst>
        <pc:spChg chg="mod">
          <ac:chgData name="Mari Powell" userId="S::mari.powell@uwtsd.ac.uk::a1b98dd7-29dc-4131-8e37-1423e6a9ecca" providerId="AD" clId="Web-{38413D44-AEA4-6726-D2C8-3566974BEAC5}" dt="2023-02-13T14:59:20.487" v="965" actId="20577"/>
          <ac:spMkLst>
            <pc:docMk/>
            <pc:sldMk cId="2073088499" sldId="305"/>
            <ac:spMk id="3" creationId="{76FA2C2C-F417-B875-131B-4BC2B7EA65B6}"/>
          </ac:spMkLst>
        </pc:spChg>
        <pc:spChg chg="mod">
          <ac:chgData name="Mari Powell" userId="S::mari.powell@uwtsd.ac.uk::a1b98dd7-29dc-4131-8e37-1423e6a9ecca" providerId="AD" clId="Web-{38413D44-AEA4-6726-D2C8-3566974BEAC5}" dt="2023-02-13T14:59:36.128" v="982" actId="20577"/>
          <ac:spMkLst>
            <pc:docMk/>
            <pc:sldMk cId="2073088499" sldId="305"/>
            <ac:spMk id="7" creationId="{3410BEE0-22EE-0F6F-1C8E-635EB453B828}"/>
          </ac:spMkLst>
        </pc:spChg>
      </pc:sldChg>
      <pc:sldChg chg="addSp delSp modSp add ord replId">
        <pc:chgData name="Mari Powell" userId="S::mari.powell@uwtsd.ac.uk::a1b98dd7-29dc-4131-8e37-1423e6a9ecca" providerId="AD" clId="Web-{38413D44-AEA4-6726-D2C8-3566974BEAC5}" dt="2023-02-13T15:31:38.862" v="1143"/>
        <pc:sldMkLst>
          <pc:docMk/>
          <pc:sldMk cId="2907717444" sldId="306"/>
        </pc:sldMkLst>
        <pc:spChg chg="mod">
          <ac:chgData name="Mari Powell" userId="S::mari.powell@uwtsd.ac.uk::a1b98dd7-29dc-4131-8e37-1423e6a9ecca" providerId="AD" clId="Web-{38413D44-AEA4-6726-D2C8-3566974BEAC5}" dt="2023-02-13T15:26:25.930" v="1003" actId="20577"/>
          <ac:spMkLst>
            <pc:docMk/>
            <pc:sldMk cId="2907717444" sldId="306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6:12.164" v="994"/>
          <ac:picMkLst>
            <pc:docMk/>
            <pc:sldMk cId="2907717444" sldId="306"/>
            <ac:picMk id="4" creationId="{88E2834E-E82E-DEBD-4BF8-0B7E3C00C621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5:57.226" v="993"/>
          <ac:picMkLst>
            <pc:docMk/>
            <pc:sldMk cId="2907717444" sldId="306"/>
            <ac:picMk id="5" creationId="{1316803D-66B0-3B4F-8C59-AA75877ABAE2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6:50.134" v="1016" actId="20577"/>
        <pc:sldMkLst>
          <pc:docMk/>
          <pc:sldMk cId="1547913196" sldId="307"/>
        </pc:sldMkLst>
        <pc:spChg chg="mod">
          <ac:chgData name="Mari Powell" userId="S::mari.powell@uwtsd.ac.uk::a1b98dd7-29dc-4131-8e37-1423e6a9ecca" providerId="AD" clId="Web-{38413D44-AEA4-6726-D2C8-3566974BEAC5}" dt="2023-02-13T15:26:50.134" v="1016" actId="20577"/>
          <ac:spMkLst>
            <pc:docMk/>
            <pc:sldMk cId="1547913196" sldId="307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6:35.586" v="1005"/>
          <ac:picMkLst>
            <pc:docMk/>
            <pc:sldMk cId="1547913196" sldId="307"/>
            <ac:picMk id="4" creationId="{88E2834E-E82E-DEBD-4BF8-0B7E3C00C621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26:39.258" v="1006"/>
          <ac:picMkLst>
            <pc:docMk/>
            <pc:sldMk cId="1547913196" sldId="307"/>
            <ac:picMk id="5" creationId="{5FE02F6D-F374-F9B9-E1FB-C1C58BAE77F0}"/>
          </ac:picMkLst>
        </pc:picChg>
      </pc:sldChg>
      <pc:sldChg chg="addSp delSp modSp add ord replId">
        <pc:chgData name="Mari Powell" userId="S::mari.powell@uwtsd.ac.uk::a1b98dd7-29dc-4131-8e37-1423e6a9ecca" providerId="AD" clId="Web-{38413D44-AEA4-6726-D2C8-3566974BEAC5}" dt="2023-02-13T15:31:26.971" v="1141"/>
        <pc:sldMkLst>
          <pc:docMk/>
          <pc:sldMk cId="2301490058" sldId="308"/>
        </pc:sldMkLst>
        <pc:spChg chg="mod">
          <ac:chgData name="Mari Powell" userId="S::mari.powell@uwtsd.ac.uk::a1b98dd7-29dc-4131-8e37-1423e6a9ecca" providerId="AD" clId="Web-{38413D44-AEA4-6726-D2C8-3566974BEAC5}" dt="2023-02-13T15:27:15.306" v="1024" actId="20577"/>
          <ac:spMkLst>
            <pc:docMk/>
            <pc:sldMk cId="2301490058" sldId="308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7:06.150" v="1019"/>
          <ac:picMkLst>
            <pc:docMk/>
            <pc:sldMk cId="2301490058" sldId="308"/>
            <ac:picMk id="4" creationId="{93C75CC1-B8B9-7A48-45C7-25919E93BDA6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6:54.696" v="1018"/>
          <ac:picMkLst>
            <pc:docMk/>
            <pc:sldMk cId="2301490058" sldId="308"/>
            <ac:picMk id="5" creationId="{5FE02F6D-F374-F9B9-E1FB-C1C58BAE77F0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7:41.526" v="1038" actId="20577"/>
        <pc:sldMkLst>
          <pc:docMk/>
          <pc:sldMk cId="917765044" sldId="309"/>
        </pc:sldMkLst>
        <pc:spChg chg="mod">
          <ac:chgData name="Mari Powell" userId="S::mari.powell@uwtsd.ac.uk::a1b98dd7-29dc-4131-8e37-1423e6a9ecca" providerId="AD" clId="Web-{38413D44-AEA4-6726-D2C8-3566974BEAC5}" dt="2023-02-13T15:27:41.526" v="1038" actId="20577"/>
          <ac:spMkLst>
            <pc:docMk/>
            <pc:sldMk cId="917765044" sldId="309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7:17.994" v="1026"/>
          <ac:picMkLst>
            <pc:docMk/>
            <pc:sldMk cId="917765044" sldId="309"/>
            <ac:picMk id="4" creationId="{93C75CC1-B8B9-7A48-45C7-25919E93BDA6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27:33.135" v="1027"/>
          <ac:picMkLst>
            <pc:docMk/>
            <pc:sldMk cId="917765044" sldId="309"/>
            <ac:picMk id="5" creationId="{FF819804-0633-04C3-02E5-E54100946CFC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8:06.042" v="1054" actId="20577"/>
        <pc:sldMkLst>
          <pc:docMk/>
          <pc:sldMk cId="3319446585" sldId="310"/>
        </pc:sldMkLst>
        <pc:spChg chg="mod">
          <ac:chgData name="Mari Powell" userId="S::mari.powell@uwtsd.ac.uk::a1b98dd7-29dc-4131-8e37-1423e6a9ecca" providerId="AD" clId="Web-{38413D44-AEA4-6726-D2C8-3566974BEAC5}" dt="2023-02-13T15:28:06.042" v="1054" actId="20577"/>
          <ac:spMkLst>
            <pc:docMk/>
            <pc:sldMk cId="3319446585" sldId="310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7:59.105" v="1041"/>
          <ac:picMkLst>
            <pc:docMk/>
            <pc:sldMk cId="3319446585" sldId="310"/>
            <ac:picMk id="4" creationId="{34066452-C271-C444-A243-5E263DDD9047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7:45.823" v="1040"/>
          <ac:picMkLst>
            <pc:docMk/>
            <pc:sldMk cId="3319446585" sldId="310"/>
            <ac:picMk id="5" creationId="{FF819804-0633-04C3-02E5-E54100946CFC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8:43.559" v="1071" actId="20577"/>
        <pc:sldMkLst>
          <pc:docMk/>
          <pc:sldMk cId="2775336116" sldId="311"/>
        </pc:sldMkLst>
        <pc:spChg chg="mod">
          <ac:chgData name="Mari Powell" userId="S::mari.powell@uwtsd.ac.uk::a1b98dd7-29dc-4131-8e37-1423e6a9ecca" providerId="AD" clId="Web-{38413D44-AEA4-6726-D2C8-3566974BEAC5}" dt="2023-02-13T15:28:43.559" v="1071" actId="20577"/>
          <ac:spMkLst>
            <pc:docMk/>
            <pc:sldMk cId="2775336116" sldId="311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8:11.105" v="1056"/>
          <ac:picMkLst>
            <pc:docMk/>
            <pc:sldMk cId="2775336116" sldId="311"/>
            <ac:picMk id="4" creationId="{34066452-C271-C444-A243-5E263DDD9047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28:24.168" v="1057"/>
          <ac:picMkLst>
            <pc:docMk/>
            <pc:sldMk cId="2775336116" sldId="311"/>
            <ac:picMk id="5" creationId="{B3E7DEBB-3E52-679F-10F0-5A1105D026F1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9:05.950" v="1081" actId="20577"/>
        <pc:sldMkLst>
          <pc:docMk/>
          <pc:sldMk cId="898172503" sldId="312"/>
        </pc:sldMkLst>
        <pc:spChg chg="mod">
          <ac:chgData name="Mari Powell" userId="S::mari.powell@uwtsd.ac.uk::a1b98dd7-29dc-4131-8e37-1423e6a9ecca" providerId="AD" clId="Web-{38413D44-AEA4-6726-D2C8-3566974BEAC5}" dt="2023-02-13T15:29:05.950" v="1081" actId="20577"/>
          <ac:spMkLst>
            <pc:docMk/>
            <pc:sldMk cId="898172503" sldId="312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8:58.481" v="1074"/>
          <ac:picMkLst>
            <pc:docMk/>
            <pc:sldMk cId="898172503" sldId="312"/>
            <ac:picMk id="4" creationId="{746603D4-F4D3-EBED-2AE9-7090A1ED66CC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8:46.497" v="1073"/>
          <ac:picMkLst>
            <pc:docMk/>
            <pc:sldMk cId="898172503" sldId="312"/>
            <ac:picMk id="5" creationId="{B3E7DEBB-3E52-679F-10F0-5A1105D026F1}"/>
          </ac:picMkLst>
        </pc:picChg>
      </pc:sldChg>
      <pc:sldChg chg="addSp delSp modSp add del replId">
        <pc:chgData name="Mari Powell" userId="S::mari.powell@uwtsd.ac.uk::a1b98dd7-29dc-4131-8e37-1423e6a9ecca" providerId="AD" clId="Web-{38413D44-AEA4-6726-D2C8-3566974BEAC5}" dt="2023-02-13T15:30:55.110" v="1138"/>
        <pc:sldMkLst>
          <pc:docMk/>
          <pc:sldMk cId="3909246056" sldId="313"/>
        </pc:sldMkLst>
        <pc:spChg chg="mod">
          <ac:chgData name="Mari Powell" userId="S::mari.powell@uwtsd.ac.uk::a1b98dd7-29dc-4131-8e37-1423e6a9ecca" providerId="AD" clId="Web-{38413D44-AEA4-6726-D2C8-3566974BEAC5}" dt="2023-02-13T15:29:24.560" v="1092" actId="20577"/>
          <ac:spMkLst>
            <pc:docMk/>
            <pc:sldMk cId="3909246056" sldId="313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9:08.544" v="1083"/>
          <ac:picMkLst>
            <pc:docMk/>
            <pc:sldMk cId="3909246056" sldId="313"/>
            <ac:picMk id="4" creationId="{746603D4-F4D3-EBED-2AE9-7090A1ED66CC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29:20.513" v="1084"/>
          <ac:picMkLst>
            <pc:docMk/>
            <pc:sldMk cId="3909246056" sldId="313"/>
            <ac:picMk id="5" creationId="{05DACEC9-7872-34EE-37EA-92730425712B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29:53.061" v="1115" actId="20577"/>
        <pc:sldMkLst>
          <pc:docMk/>
          <pc:sldMk cId="2590981119" sldId="314"/>
        </pc:sldMkLst>
        <pc:spChg chg="mod">
          <ac:chgData name="Mari Powell" userId="S::mari.powell@uwtsd.ac.uk::a1b98dd7-29dc-4131-8e37-1423e6a9ecca" providerId="AD" clId="Web-{38413D44-AEA4-6726-D2C8-3566974BEAC5}" dt="2023-02-13T15:29:53.061" v="1115" actId="20577"/>
          <ac:spMkLst>
            <pc:docMk/>
            <pc:sldMk cId="2590981119" sldId="314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29:44.936" v="1095"/>
          <ac:picMkLst>
            <pc:docMk/>
            <pc:sldMk cId="2590981119" sldId="314"/>
            <ac:picMk id="4" creationId="{13FFC6DB-7AC9-4EA4-DF16-0EAFCB4FB147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29:29.732" v="1094"/>
          <ac:picMkLst>
            <pc:docMk/>
            <pc:sldMk cId="2590981119" sldId="314"/>
            <ac:picMk id="5" creationId="{05DACEC9-7872-34EE-37EA-92730425712B}"/>
          </ac:picMkLst>
        </pc:picChg>
      </pc:sldChg>
      <pc:sldChg chg="addSp delSp modSp add ord replId">
        <pc:chgData name="Mari Powell" userId="S::mari.powell@uwtsd.ac.uk::a1b98dd7-29dc-4131-8e37-1423e6a9ecca" providerId="AD" clId="Web-{38413D44-AEA4-6726-D2C8-3566974BEAC5}" dt="2023-02-13T15:31:34.518" v="1142"/>
        <pc:sldMkLst>
          <pc:docMk/>
          <pc:sldMk cId="4071901555" sldId="315"/>
        </pc:sldMkLst>
        <pc:spChg chg="mod">
          <ac:chgData name="Mari Powell" userId="S::mari.powell@uwtsd.ac.uk::a1b98dd7-29dc-4131-8e37-1423e6a9ecca" providerId="AD" clId="Web-{38413D44-AEA4-6726-D2C8-3566974BEAC5}" dt="2023-02-13T15:30:22.390" v="1129" actId="20577"/>
          <ac:spMkLst>
            <pc:docMk/>
            <pc:sldMk cId="4071901555" sldId="315"/>
            <ac:spMk id="7" creationId="{3410BEE0-22EE-0F6F-1C8E-635EB453B828}"/>
          </ac:spMkLst>
        </pc:spChg>
        <pc:picChg chg="del">
          <ac:chgData name="Mari Powell" userId="S::mari.powell@uwtsd.ac.uk::a1b98dd7-29dc-4131-8e37-1423e6a9ecca" providerId="AD" clId="Web-{38413D44-AEA4-6726-D2C8-3566974BEAC5}" dt="2023-02-13T15:29:56.015" v="1117"/>
          <ac:picMkLst>
            <pc:docMk/>
            <pc:sldMk cId="4071901555" sldId="315"/>
            <ac:picMk id="4" creationId="{13FFC6DB-7AC9-4EA4-DF16-0EAFCB4FB147}"/>
          </ac:picMkLst>
        </pc:picChg>
        <pc:picChg chg="add">
          <ac:chgData name="Mari Powell" userId="S::mari.powell@uwtsd.ac.uk::a1b98dd7-29dc-4131-8e37-1423e6a9ecca" providerId="AD" clId="Web-{38413D44-AEA4-6726-D2C8-3566974BEAC5}" dt="2023-02-13T15:30:08.156" v="1118"/>
          <ac:picMkLst>
            <pc:docMk/>
            <pc:sldMk cId="4071901555" sldId="315"/>
            <ac:picMk id="5" creationId="{4D9905FF-14DB-8DAA-A825-BD6A800B10EA}"/>
          </ac:picMkLst>
        </pc:picChg>
      </pc:sldChg>
      <pc:sldChg chg="addSp delSp modSp add ord replId">
        <pc:chgData name="Mari Powell" userId="S::mari.powell@uwtsd.ac.uk::a1b98dd7-29dc-4131-8e37-1423e6a9ecca" providerId="AD" clId="Web-{38413D44-AEA4-6726-D2C8-3566974BEAC5}" dt="2023-02-13T15:31:17.064" v="1140"/>
        <pc:sldMkLst>
          <pc:docMk/>
          <pc:sldMk cId="200126433" sldId="316"/>
        </pc:sldMkLst>
        <pc:spChg chg="mod">
          <ac:chgData name="Mari Powell" userId="S::mari.powell@uwtsd.ac.uk::a1b98dd7-29dc-4131-8e37-1423e6a9ecca" providerId="AD" clId="Web-{38413D44-AEA4-6726-D2C8-3566974BEAC5}" dt="2023-02-13T15:30:53.001" v="1137" actId="20577"/>
          <ac:spMkLst>
            <pc:docMk/>
            <pc:sldMk cId="200126433" sldId="316"/>
            <ac:spMk id="7" creationId="{3410BEE0-22EE-0F6F-1C8E-635EB453B828}"/>
          </ac:spMkLst>
        </pc:spChg>
        <pc:picChg chg="add">
          <ac:chgData name="Mari Powell" userId="S::mari.powell@uwtsd.ac.uk::a1b98dd7-29dc-4131-8e37-1423e6a9ecca" providerId="AD" clId="Web-{38413D44-AEA4-6726-D2C8-3566974BEAC5}" dt="2023-02-13T15:30:35.781" v="1132"/>
          <ac:picMkLst>
            <pc:docMk/>
            <pc:sldMk cId="200126433" sldId="316"/>
            <ac:picMk id="4" creationId="{C9AF37D1-440A-2E4D-7AA6-C7A22A43A927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30:25.140" v="1131"/>
          <ac:picMkLst>
            <pc:docMk/>
            <pc:sldMk cId="200126433" sldId="316"/>
            <ac:picMk id="5" creationId="{4D9905FF-14DB-8DAA-A825-BD6A800B10EA}"/>
          </ac:picMkLst>
        </pc:picChg>
      </pc:sldChg>
      <pc:sldChg chg="add">
        <pc:chgData name="Mari Powell" userId="S::mari.powell@uwtsd.ac.uk::a1b98dd7-29dc-4131-8e37-1423e6a9ecca" providerId="AD" clId="Web-{38413D44-AEA4-6726-D2C8-3566974BEAC5}" dt="2023-02-13T15:32:21.019" v="1144"/>
        <pc:sldMkLst>
          <pc:docMk/>
          <pc:sldMk cId="1079163241" sldId="317"/>
        </pc:sldMkLst>
      </pc:sldChg>
      <pc:sldChg chg="addSp delSp add replId">
        <pc:chgData name="Mari Powell" userId="S::mari.powell@uwtsd.ac.uk::a1b98dd7-29dc-4131-8e37-1423e6a9ecca" providerId="AD" clId="Web-{38413D44-AEA4-6726-D2C8-3566974BEAC5}" dt="2023-02-13T15:33:08.646" v="1147"/>
        <pc:sldMkLst>
          <pc:docMk/>
          <pc:sldMk cId="2223742476" sldId="318"/>
        </pc:sldMkLst>
        <pc:spChg chg="add">
          <ac:chgData name="Mari Powell" userId="S::mari.powell@uwtsd.ac.uk::a1b98dd7-29dc-4131-8e37-1423e6a9ecca" providerId="AD" clId="Web-{38413D44-AEA4-6726-D2C8-3566974BEAC5}" dt="2023-02-13T15:33:08.646" v="1147"/>
          <ac:spMkLst>
            <pc:docMk/>
            <pc:sldMk cId="2223742476" sldId="318"/>
            <ac:spMk id="3" creationId="{93B70ACA-F278-A72A-F449-2C9214FF6528}"/>
          </ac:spMkLst>
        </pc:spChg>
        <pc:spChg chg="del">
          <ac:chgData name="Mari Powell" userId="S::mari.powell@uwtsd.ac.uk::a1b98dd7-29dc-4131-8e37-1423e6a9ecca" providerId="AD" clId="Web-{38413D44-AEA4-6726-D2C8-3566974BEAC5}" dt="2023-02-13T15:32:59.161" v="1146"/>
          <ac:spMkLst>
            <pc:docMk/>
            <pc:sldMk cId="2223742476" sldId="318"/>
            <ac:spMk id="8" creationId="{E70DD223-1A9D-9C88-CA37-1B131FE4BF20}"/>
          </ac:spMkLst>
        </pc:spChg>
      </pc:sldChg>
      <pc:sldChg chg="modSp add replId">
        <pc:chgData name="Mari Powell" userId="S::mari.powell@uwtsd.ac.uk::a1b98dd7-29dc-4131-8e37-1423e6a9ecca" providerId="AD" clId="Web-{38413D44-AEA4-6726-D2C8-3566974BEAC5}" dt="2023-02-13T15:34:25.507" v="1193" actId="1076"/>
        <pc:sldMkLst>
          <pc:docMk/>
          <pc:sldMk cId="2472071449" sldId="319"/>
        </pc:sldMkLst>
        <pc:spChg chg="mod">
          <ac:chgData name="Mari Powell" userId="S::mari.powell@uwtsd.ac.uk::a1b98dd7-29dc-4131-8e37-1423e6a9ecca" providerId="AD" clId="Web-{38413D44-AEA4-6726-D2C8-3566974BEAC5}" dt="2023-02-13T15:34:25.507" v="1193" actId="1076"/>
          <ac:spMkLst>
            <pc:docMk/>
            <pc:sldMk cId="2472071449" sldId="319"/>
            <ac:spMk id="3" creationId="{5937BB17-5B48-3DBB-17BA-C9089CD2ED15}"/>
          </ac:spMkLst>
        </pc:spChg>
      </pc:sldChg>
      <pc:sldChg chg="delSp modSp add mod setBg">
        <pc:chgData name="Mari Powell" userId="S::mari.powell@uwtsd.ac.uk::a1b98dd7-29dc-4131-8e37-1423e6a9ecca" providerId="AD" clId="Web-{38413D44-AEA4-6726-D2C8-3566974BEAC5}" dt="2023-02-13T15:42:33.710" v="1207" actId="1076"/>
        <pc:sldMkLst>
          <pc:docMk/>
          <pc:sldMk cId="1272499523" sldId="320"/>
        </pc:sldMkLst>
        <pc:spChg chg="mod">
          <ac:chgData name="Mari Powell" userId="S::mari.powell@uwtsd.ac.uk::a1b98dd7-29dc-4131-8e37-1423e6a9ecca" providerId="AD" clId="Web-{38413D44-AEA4-6726-D2C8-3566974BEAC5}" dt="2023-02-13T15:34:53.821" v="1196"/>
          <ac:spMkLst>
            <pc:docMk/>
            <pc:sldMk cId="1272499523" sldId="320"/>
            <ac:spMk id="4" creationId="{3B5DC27E-4A15-2C48-A6F6-1AAC30FB86B8}"/>
          </ac:spMkLst>
        </pc:spChg>
        <pc:spChg chg="mod">
          <ac:chgData name="Mari Powell" userId="S::mari.powell@uwtsd.ac.uk::a1b98dd7-29dc-4131-8e37-1423e6a9ecca" providerId="AD" clId="Web-{38413D44-AEA4-6726-D2C8-3566974BEAC5}" dt="2023-02-13T15:42:33.710" v="1207" actId="1076"/>
          <ac:spMkLst>
            <pc:docMk/>
            <pc:sldMk cId="1272499523" sldId="320"/>
            <ac:spMk id="6" creationId="{482EABAC-C0A9-8A4F-8F20-1005F7166506}"/>
          </ac:spMkLst>
        </pc:spChg>
        <pc:picChg chg="mod">
          <ac:chgData name="Mari Powell" userId="S::mari.powell@uwtsd.ac.uk::a1b98dd7-29dc-4131-8e37-1423e6a9ecca" providerId="AD" clId="Web-{38413D44-AEA4-6726-D2C8-3566974BEAC5}" dt="2023-02-13T15:42:22.257" v="1205" actId="1076"/>
          <ac:picMkLst>
            <pc:docMk/>
            <pc:sldMk cId="1272499523" sldId="320"/>
            <ac:picMk id="8" creationId="{21E133F0-2EA1-3D41-989A-CE31DC09A365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2:27.679" v="1206" actId="1076"/>
          <ac:picMkLst>
            <pc:docMk/>
            <pc:sldMk cId="1272499523" sldId="320"/>
            <ac:picMk id="10" creationId="{55B2C6C9-AB23-E448-92FA-96CEF18D48C8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39:12.360" v="1198"/>
          <ac:picMkLst>
            <pc:docMk/>
            <pc:sldMk cId="1272499523" sldId="320"/>
            <ac:picMk id="14" creationId="{73009F28-C29F-2A48-8E45-EBE8057A3A10}"/>
          </ac:picMkLst>
        </pc:picChg>
      </pc:sldChg>
      <pc:sldChg chg="add mod setBg">
        <pc:chgData name="Mari Powell" userId="S::mari.powell@uwtsd.ac.uk::a1b98dd7-29dc-4131-8e37-1423e6a9ecca" providerId="AD" clId="Web-{38413D44-AEA4-6726-D2C8-3566974BEAC5}" dt="2023-02-13T15:42:52.430" v="1209"/>
        <pc:sldMkLst>
          <pc:docMk/>
          <pc:sldMk cId="4136900090" sldId="321"/>
        </pc:sldMkLst>
      </pc:sldChg>
      <pc:sldChg chg="addSp modSp add replId">
        <pc:chgData name="Mari Powell" userId="S::mari.powell@uwtsd.ac.uk::a1b98dd7-29dc-4131-8e37-1423e6a9ecca" providerId="AD" clId="Web-{38413D44-AEA4-6726-D2C8-3566974BEAC5}" dt="2023-02-13T15:46:25.108" v="1256" actId="1076"/>
        <pc:sldMkLst>
          <pc:docMk/>
          <pc:sldMk cId="158176562" sldId="322"/>
        </pc:sldMkLst>
        <pc:spChg chg="mod ord">
          <ac:chgData name="Mari Powell" userId="S::mari.powell@uwtsd.ac.uk::a1b98dd7-29dc-4131-8e37-1423e6a9ecca" providerId="AD" clId="Web-{38413D44-AEA4-6726-D2C8-3566974BEAC5}" dt="2023-02-13T15:46:25.108" v="1256" actId="1076"/>
          <ac:spMkLst>
            <pc:docMk/>
            <pc:sldMk cId="158176562" sldId="322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38413D44-AEA4-6726-D2C8-3566974BEAC5}" dt="2023-02-13T15:45:10.481" v="1242" actId="1076"/>
          <ac:spMkLst>
            <pc:docMk/>
            <pc:sldMk cId="158176562" sldId="322"/>
            <ac:spMk id="10" creationId="{D8E94ABB-4AC4-964A-8312-1CC1E8DC54E8}"/>
          </ac:spMkLst>
        </pc:spChg>
        <pc:picChg chg="add mod">
          <ac:chgData name="Mari Powell" userId="S::mari.powell@uwtsd.ac.uk::a1b98dd7-29dc-4131-8e37-1423e6a9ecca" providerId="AD" clId="Web-{38413D44-AEA4-6726-D2C8-3566974BEAC5}" dt="2023-02-13T15:45:17.216" v="1245" actId="1076"/>
          <ac:picMkLst>
            <pc:docMk/>
            <pc:sldMk cId="158176562" sldId="322"/>
            <ac:picMk id="3" creationId="{E43756A9-8CF8-9DD1-A54A-BAB52BCE75CB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5:43.138" v="1248" actId="1076"/>
          <ac:picMkLst>
            <pc:docMk/>
            <pc:sldMk cId="158176562" sldId="322"/>
            <ac:picMk id="4" creationId="{68165BE9-280B-4F04-6D98-424287345E30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3:43.572" v="1213" actId="1076"/>
          <ac:picMkLst>
            <pc:docMk/>
            <pc:sldMk cId="158176562" sldId="322"/>
            <ac:picMk id="8" creationId="{34DD1790-D056-40B2-83E6-2B87239842F6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49:45.802" v="1334" actId="14100"/>
        <pc:sldMkLst>
          <pc:docMk/>
          <pc:sldMk cId="835707428" sldId="323"/>
        </pc:sldMkLst>
        <pc:spChg chg="mod">
          <ac:chgData name="Mari Powell" userId="S::mari.powell@uwtsd.ac.uk::a1b98dd7-29dc-4131-8e37-1423e6a9ecca" providerId="AD" clId="Web-{38413D44-AEA4-6726-D2C8-3566974BEAC5}" dt="2023-02-13T15:49:45.802" v="1334" actId="14100"/>
          <ac:spMkLst>
            <pc:docMk/>
            <pc:sldMk cId="835707428" sldId="323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38413D44-AEA4-6726-D2C8-3566974BEAC5}" dt="2023-02-13T15:49:35.427" v="1330" actId="1076"/>
          <ac:spMkLst>
            <pc:docMk/>
            <pc:sldMk cId="835707428" sldId="323"/>
            <ac:spMk id="10" creationId="{D8E94ABB-4AC4-964A-8312-1CC1E8DC54E8}"/>
          </ac:spMkLst>
        </pc:spChg>
        <pc:picChg chg="del">
          <ac:chgData name="Mari Powell" userId="S::mari.powell@uwtsd.ac.uk::a1b98dd7-29dc-4131-8e37-1423e6a9ecca" providerId="AD" clId="Web-{38413D44-AEA4-6726-D2C8-3566974BEAC5}" dt="2023-02-13T15:47:29.970" v="1273"/>
          <ac:picMkLst>
            <pc:docMk/>
            <pc:sldMk cId="835707428" sldId="323"/>
            <ac:picMk id="3" creationId="{E43756A9-8CF8-9DD1-A54A-BAB52BCE75CB}"/>
          </ac:picMkLst>
        </pc:picChg>
        <pc:picChg chg="mod">
          <ac:chgData name="Mari Powell" userId="S::mari.powell@uwtsd.ac.uk::a1b98dd7-29dc-4131-8e37-1423e6a9ecca" providerId="AD" clId="Web-{38413D44-AEA4-6726-D2C8-3566974BEAC5}" dt="2023-02-13T15:49:38.333" v="1332" actId="1076"/>
          <ac:picMkLst>
            <pc:docMk/>
            <pc:sldMk cId="835707428" sldId="323"/>
            <ac:picMk id="4" creationId="{68165BE9-280B-4F04-6D98-424287345E30}"/>
          </ac:picMkLst>
        </pc:picChg>
        <pc:picChg chg="add mod">
          <ac:chgData name="Mari Powell" userId="S::mari.powell@uwtsd.ac.uk::a1b98dd7-29dc-4131-8e37-1423e6a9ecca" providerId="AD" clId="Web-{38413D44-AEA4-6726-D2C8-3566974BEAC5}" dt="2023-02-13T15:47:46.736" v="1278" actId="1076"/>
          <ac:picMkLst>
            <pc:docMk/>
            <pc:sldMk cId="835707428" sldId="323"/>
            <ac:picMk id="5" creationId="{4AA36600-CAE7-CB76-7553-ACE690DF85BF}"/>
          </ac:picMkLst>
        </pc:picChg>
      </pc:sldChg>
      <pc:sldChg chg="modSp add mod setBg">
        <pc:chgData name="Mari Powell" userId="S::mari.powell@uwtsd.ac.uk::a1b98dd7-29dc-4131-8e37-1423e6a9ecca" providerId="AD" clId="Web-{38413D44-AEA4-6726-D2C8-3566974BEAC5}" dt="2023-02-13T15:50:38.866" v="1345" actId="1076"/>
        <pc:sldMkLst>
          <pc:docMk/>
          <pc:sldMk cId="1310518300" sldId="324"/>
        </pc:sldMkLst>
        <pc:spChg chg="mod">
          <ac:chgData name="Mari Powell" userId="S::mari.powell@uwtsd.ac.uk::a1b98dd7-29dc-4131-8e37-1423e6a9ecca" providerId="AD" clId="Web-{38413D44-AEA4-6726-D2C8-3566974BEAC5}" dt="2023-02-13T15:50:38.866" v="1345" actId="1076"/>
          <ac:spMkLst>
            <pc:docMk/>
            <pc:sldMk cId="1310518300" sldId="324"/>
            <ac:spMk id="5" creationId="{9F44177E-9F62-F14A-B828-5B075BB0620A}"/>
          </ac:spMkLst>
        </pc:spChg>
        <pc:spChg chg="mod">
          <ac:chgData name="Mari Powell" userId="S::mari.powell@uwtsd.ac.uk::a1b98dd7-29dc-4131-8e37-1423e6a9ecca" providerId="AD" clId="Web-{38413D44-AEA4-6726-D2C8-3566974BEAC5}" dt="2023-02-13T15:50:26.038" v="1342" actId="20577"/>
          <ac:spMkLst>
            <pc:docMk/>
            <pc:sldMk cId="1310518300" sldId="324"/>
            <ac:spMk id="7" creationId="{BCF4AFFB-E2D7-8B46-AA3C-20288FAF6CE8}"/>
          </ac:spMkLst>
        </pc:spChg>
        <pc:picChg chg="mod">
          <ac:chgData name="Mari Powell" userId="S::mari.powell@uwtsd.ac.uk::a1b98dd7-29dc-4131-8e37-1423e6a9ecca" providerId="AD" clId="Web-{38413D44-AEA4-6726-D2C8-3566974BEAC5}" dt="2023-02-13T15:50:32.460" v="1344" actId="1076"/>
          <ac:picMkLst>
            <pc:docMk/>
            <pc:sldMk cId="1310518300" sldId="324"/>
            <ac:picMk id="4" creationId="{C4AB60BB-406F-034D-8436-B358B73D62B2}"/>
          </ac:picMkLst>
        </pc:picChg>
      </pc:sldChg>
      <pc:sldChg chg="modSp add replId">
        <pc:chgData name="Mari Powell" userId="S::mari.powell@uwtsd.ac.uk::a1b98dd7-29dc-4131-8e37-1423e6a9ecca" providerId="AD" clId="Web-{38413D44-AEA4-6726-D2C8-3566974BEAC5}" dt="2023-02-13T15:51:19.664" v="1366" actId="1076"/>
        <pc:sldMkLst>
          <pc:docMk/>
          <pc:sldMk cId="1767289874" sldId="325"/>
        </pc:sldMkLst>
        <pc:spChg chg="mod">
          <ac:chgData name="Mari Powell" userId="S::mari.powell@uwtsd.ac.uk::a1b98dd7-29dc-4131-8e37-1423e6a9ecca" providerId="AD" clId="Web-{38413D44-AEA4-6726-D2C8-3566974BEAC5}" dt="2023-02-13T15:51:19.664" v="1366" actId="1076"/>
          <ac:spMkLst>
            <pc:docMk/>
            <pc:sldMk cId="1767289874" sldId="325"/>
            <ac:spMk id="3" creationId="{5937BB17-5B48-3DBB-17BA-C9089CD2ED15}"/>
          </ac:spMkLst>
        </pc:spChg>
      </pc:sldChg>
      <pc:sldChg chg="delSp modSp add mod setBg">
        <pc:chgData name="Mari Powell" userId="S::mari.powell@uwtsd.ac.uk::a1b98dd7-29dc-4131-8e37-1423e6a9ecca" providerId="AD" clId="Web-{38413D44-AEA4-6726-D2C8-3566974BEAC5}" dt="2023-02-13T15:52:25.229" v="1374" actId="1076"/>
        <pc:sldMkLst>
          <pc:docMk/>
          <pc:sldMk cId="3344870545" sldId="326"/>
        </pc:sldMkLst>
        <pc:spChg chg="mod">
          <ac:chgData name="Mari Powell" userId="S::mari.powell@uwtsd.ac.uk::a1b98dd7-29dc-4131-8e37-1423e6a9ecca" providerId="AD" clId="Web-{38413D44-AEA4-6726-D2C8-3566974BEAC5}" dt="2023-02-13T15:52:19.182" v="1373" actId="1076"/>
          <ac:spMkLst>
            <pc:docMk/>
            <pc:sldMk cId="3344870545" sldId="326"/>
            <ac:spMk id="10" creationId="{679649B3-662D-9B40-B394-D0C6CECC5F5F}"/>
          </ac:spMkLst>
        </pc:spChg>
        <pc:spChg chg="mod">
          <ac:chgData name="Mari Powell" userId="S::mari.powell@uwtsd.ac.uk::a1b98dd7-29dc-4131-8e37-1423e6a9ecca" providerId="AD" clId="Web-{38413D44-AEA4-6726-D2C8-3566974BEAC5}" dt="2023-02-13T15:52:11.057" v="1372" actId="1076"/>
          <ac:spMkLst>
            <pc:docMk/>
            <pc:sldMk cId="3344870545" sldId="326"/>
            <ac:spMk id="11" creationId="{80B6767F-C405-5E46-B85C-5A56CAC3C8A1}"/>
          </ac:spMkLst>
        </pc:spChg>
        <pc:spChg chg="mod">
          <ac:chgData name="Mari Powell" userId="S::mari.powell@uwtsd.ac.uk::a1b98dd7-29dc-4131-8e37-1423e6a9ecca" providerId="AD" clId="Web-{38413D44-AEA4-6726-D2C8-3566974BEAC5}" dt="2023-02-13T15:52:04.963" v="1371" actId="1076"/>
          <ac:spMkLst>
            <pc:docMk/>
            <pc:sldMk cId="3344870545" sldId="326"/>
            <ac:spMk id="12" creationId="{850CC87B-D05A-8A4F-A91A-3C55255A56A5}"/>
          </ac:spMkLst>
        </pc:spChg>
        <pc:spChg chg="mod">
          <ac:chgData name="Mari Powell" userId="S::mari.powell@uwtsd.ac.uk::a1b98dd7-29dc-4131-8e37-1423e6a9ecca" providerId="AD" clId="Web-{38413D44-AEA4-6726-D2C8-3566974BEAC5}" dt="2023-02-13T15:52:25.229" v="1374" actId="1076"/>
          <ac:spMkLst>
            <pc:docMk/>
            <pc:sldMk cId="3344870545" sldId="326"/>
            <ac:spMk id="13" creationId="{EEDDEDE7-6751-A942-85F1-BE0ED8AF9CC6}"/>
          </ac:spMkLst>
        </pc:spChg>
        <pc:spChg chg="del">
          <ac:chgData name="Mari Powell" userId="S::mari.powell@uwtsd.ac.uk::a1b98dd7-29dc-4131-8e37-1423e6a9ecca" providerId="AD" clId="Web-{38413D44-AEA4-6726-D2C8-3566974BEAC5}" dt="2023-02-13T15:51:51.228" v="1368"/>
          <ac:spMkLst>
            <pc:docMk/>
            <pc:sldMk cId="3344870545" sldId="326"/>
            <ac:spMk id="16" creationId="{63E5D252-2265-A94D-8FA1-56C3A9E910D1}"/>
          </ac:spMkLst>
        </pc:spChg>
        <pc:picChg chg="mod">
          <ac:chgData name="Mari Powell" userId="S::mari.powell@uwtsd.ac.uk::a1b98dd7-29dc-4131-8e37-1423e6a9ecca" providerId="AD" clId="Web-{38413D44-AEA4-6726-D2C8-3566974BEAC5}" dt="2023-02-13T15:52:01.119" v="1370" actId="1076"/>
          <ac:picMkLst>
            <pc:docMk/>
            <pc:sldMk cId="3344870545" sldId="326"/>
            <ac:picMk id="15" creationId="{B9C56156-1D28-7743-B4D0-B3A886DA4410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56:52.300" v="1407" actId="1076"/>
        <pc:sldMkLst>
          <pc:docMk/>
          <pc:sldMk cId="2229799321" sldId="327"/>
        </pc:sldMkLst>
        <pc:spChg chg="mod">
          <ac:chgData name="Mari Powell" userId="S::mari.powell@uwtsd.ac.uk::a1b98dd7-29dc-4131-8e37-1423e6a9ecca" providerId="AD" clId="Web-{38413D44-AEA4-6726-D2C8-3566974BEAC5}" dt="2023-02-13T15:56:31.393" v="1401" actId="20577"/>
          <ac:spMkLst>
            <pc:docMk/>
            <pc:sldMk cId="2229799321" sldId="327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38413D44-AEA4-6726-D2C8-3566974BEAC5}" dt="2023-02-13T15:56:07.049" v="1384" actId="20577"/>
          <ac:spMkLst>
            <pc:docMk/>
            <pc:sldMk cId="2229799321" sldId="327"/>
            <ac:spMk id="10" creationId="{D8E94ABB-4AC4-964A-8312-1CC1E8DC54E8}"/>
          </ac:spMkLst>
        </pc:spChg>
        <pc:picChg chg="add mod">
          <ac:chgData name="Mari Powell" userId="S::mari.powell@uwtsd.ac.uk::a1b98dd7-29dc-4131-8e37-1423e6a9ecca" providerId="AD" clId="Web-{38413D44-AEA4-6726-D2C8-3566974BEAC5}" dt="2023-02-13T15:56:52.300" v="1407" actId="1076"/>
          <ac:picMkLst>
            <pc:docMk/>
            <pc:sldMk cId="2229799321" sldId="327"/>
            <ac:picMk id="2" creationId="{1461511F-1F9B-2E21-4FD8-0AB9AAD5C99F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56:31.956" v="1402"/>
          <ac:picMkLst>
            <pc:docMk/>
            <pc:sldMk cId="2229799321" sldId="327"/>
            <ac:picMk id="5" creationId="{4AA36600-CAE7-CB76-7553-ACE690DF85BF}"/>
          </ac:picMkLst>
        </pc:picChg>
      </pc:sldChg>
      <pc:sldChg chg="addSp delSp modSp add replId modAnim">
        <pc:chgData name="Mari Powell" userId="S::mari.powell@uwtsd.ac.uk::a1b98dd7-29dc-4131-8e37-1423e6a9ecca" providerId="AD" clId="Web-{38413D44-AEA4-6726-D2C8-3566974BEAC5}" dt="2023-02-13T15:58:15.303" v="1434" actId="20577"/>
        <pc:sldMkLst>
          <pc:docMk/>
          <pc:sldMk cId="952566360" sldId="328"/>
        </pc:sldMkLst>
        <pc:spChg chg="mod">
          <ac:chgData name="Mari Powell" userId="S::mari.powell@uwtsd.ac.uk::a1b98dd7-29dc-4131-8e37-1423e6a9ecca" providerId="AD" clId="Web-{38413D44-AEA4-6726-D2C8-3566974BEAC5}" dt="2023-02-13T15:58:15.303" v="1434" actId="20577"/>
          <ac:spMkLst>
            <pc:docMk/>
            <pc:sldMk cId="952566360" sldId="328"/>
            <ac:spMk id="7" creationId="{793F3E10-BF07-ED48-A6B5-DFFA9E8E06C1}"/>
          </ac:spMkLst>
        </pc:spChg>
        <pc:picChg chg="del">
          <ac:chgData name="Mari Powell" userId="S::mari.powell@uwtsd.ac.uk::a1b98dd7-29dc-4131-8e37-1423e6a9ecca" providerId="AD" clId="Web-{38413D44-AEA4-6726-D2C8-3566974BEAC5}" dt="2023-02-13T15:57:07.285" v="1409"/>
          <ac:picMkLst>
            <pc:docMk/>
            <pc:sldMk cId="952566360" sldId="328"/>
            <ac:picMk id="2" creationId="{1461511F-1F9B-2E21-4FD8-0AB9AAD5C99F}"/>
          </ac:picMkLst>
        </pc:picChg>
        <pc:picChg chg="add mod">
          <ac:chgData name="Mari Powell" userId="S::mari.powell@uwtsd.ac.uk::a1b98dd7-29dc-4131-8e37-1423e6a9ecca" providerId="AD" clId="Web-{38413D44-AEA4-6726-D2C8-3566974BEAC5}" dt="2023-02-13T15:57:37.723" v="1422" actId="1076"/>
          <ac:picMkLst>
            <pc:docMk/>
            <pc:sldMk cId="952566360" sldId="328"/>
            <ac:picMk id="3" creationId="{1A701F52-1FCC-3031-74BA-D64B8D7B262E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58:36.210" v="1437" actId="1076"/>
        <pc:sldMkLst>
          <pc:docMk/>
          <pc:sldMk cId="109163038" sldId="329"/>
        </pc:sldMkLst>
        <pc:spChg chg="mod">
          <ac:chgData name="Mari Powell" userId="S::mari.powell@uwtsd.ac.uk::a1b98dd7-29dc-4131-8e37-1423e6a9ecca" providerId="AD" clId="Web-{38413D44-AEA4-6726-D2C8-3566974BEAC5}" dt="2023-02-13T15:58:10.771" v="1431" actId="20577"/>
          <ac:spMkLst>
            <pc:docMk/>
            <pc:sldMk cId="109163038" sldId="329"/>
            <ac:spMk id="7" creationId="{793F3E10-BF07-ED48-A6B5-DFFA9E8E06C1}"/>
          </ac:spMkLst>
        </pc:spChg>
        <pc:picChg chg="add mod">
          <ac:chgData name="Mari Powell" userId="S::mari.powell@uwtsd.ac.uk::a1b98dd7-29dc-4131-8e37-1423e6a9ecca" providerId="AD" clId="Web-{38413D44-AEA4-6726-D2C8-3566974BEAC5}" dt="2023-02-13T15:58:36.210" v="1437" actId="1076"/>
          <ac:picMkLst>
            <pc:docMk/>
            <pc:sldMk cId="109163038" sldId="329"/>
            <ac:picMk id="2" creationId="{A9D69466-0765-5C70-34D1-7ADB1AEF4010}"/>
          </ac:picMkLst>
        </pc:picChg>
        <pc:picChg chg="del">
          <ac:chgData name="Mari Powell" userId="S::mari.powell@uwtsd.ac.uk::a1b98dd7-29dc-4131-8e37-1423e6a9ecca" providerId="AD" clId="Web-{38413D44-AEA4-6726-D2C8-3566974BEAC5}" dt="2023-02-13T15:57:56.724" v="1425"/>
          <ac:picMkLst>
            <pc:docMk/>
            <pc:sldMk cId="109163038" sldId="329"/>
            <ac:picMk id="3" creationId="{1A701F52-1FCC-3031-74BA-D64B8D7B262E}"/>
          </ac:picMkLst>
        </pc:picChg>
      </pc:sldChg>
      <pc:sldChg chg="addSp delSp modSp add replId">
        <pc:chgData name="Mari Powell" userId="S::mari.powell@uwtsd.ac.uk::a1b98dd7-29dc-4131-8e37-1423e6a9ecca" providerId="AD" clId="Web-{38413D44-AEA4-6726-D2C8-3566974BEAC5}" dt="2023-02-13T15:59:24.617" v="1453" actId="1076"/>
        <pc:sldMkLst>
          <pc:docMk/>
          <pc:sldMk cId="1972466772" sldId="330"/>
        </pc:sldMkLst>
        <pc:spChg chg="mod">
          <ac:chgData name="Mari Powell" userId="S::mari.powell@uwtsd.ac.uk::a1b98dd7-29dc-4131-8e37-1423e6a9ecca" providerId="AD" clId="Web-{38413D44-AEA4-6726-D2C8-3566974BEAC5}" dt="2023-02-13T15:59:01.085" v="1446" actId="20577"/>
          <ac:spMkLst>
            <pc:docMk/>
            <pc:sldMk cId="1972466772" sldId="330"/>
            <ac:spMk id="7" creationId="{793F3E10-BF07-ED48-A6B5-DFFA9E8E06C1}"/>
          </ac:spMkLst>
        </pc:spChg>
        <pc:picChg chg="del">
          <ac:chgData name="Mari Powell" userId="S::mari.powell@uwtsd.ac.uk::a1b98dd7-29dc-4131-8e37-1423e6a9ecca" providerId="AD" clId="Web-{38413D44-AEA4-6726-D2C8-3566974BEAC5}" dt="2023-02-13T15:59:01.742" v="1447"/>
          <ac:picMkLst>
            <pc:docMk/>
            <pc:sldMk cId="1972466772" sldId="330"/>
            <ac:picMk id="2" creationId="{A9D69466-0765-5C70-34D1-7ADB1AEF4010}"/>
          </ac:picMkLst>
        </pc:picChg>
        <pc:picChg chg="add mod">
          <ac:chgData name="Mari Powell" userId="S::mari.powell@uwtsd.ac.uk::a1b98dd7-29dc-4131-8e37-1423e6a9ecca" providerId="AD" clId="Web-{38413D44-AEA4-6726-D2C8-3566974BEAC5}" dt="2023-02-13T15:59:24.617" v="1453" actId="1076"/>
          <ac:picMkLst>
            <pc:docMk/>
            <pc:sldMk cId="1972466772" sldId="330"/>
            <ac:picMk id="3" creationId="{162BC822-FFED-0B04-7062-52EF1500F9F2}"/>
          </ac:picMkLst>
        </pc:picChg>
      </pc:sldChg>
      <pc:sldChg chg="modSp add mod setBg">
        <pc:chgData name="Mari Powell" userId="S::mari.powell@uwtsd.ac.uk::a1b98dd7-29dc-4131-8e37-1423e6a9ecca" providerId="AD" clId="Web-{38413D44-AEA4-6726-D2C8-3566974BEAC5}" dt="2023-02-13T16:00:01.056" v="1461" actId="1076"/>
        <pc:sldMkLst>
          <pc:docMk/>
          <pc:sldMk cId="1517120418" sldId="331"/>
        </pc:sldMkLst>
        <pc:spChg chg="mod">
          <ac:chgData name="Mari Powell" userId="S::mari.powell@uwtsd.ac.uk::a1b98dd7-29dc-4131-8e37-1423e6a9ecca" providerId="AD" clId="Web-{38413D44-AEA4-6726-D2C8-3566974BEAC5}" dt="2023-02-13T16:00:01.056" v="1461" actId="1076"/>
          <ac:spMkLst>
            <pc:docMk/>
            <pc:sldMk cId="1517120418" sldId="331"/>
            <ac:spMk id="6" creationId="{FDE47A50-6D97-3445-BD42-13A35B57E646}"/>
          </ac:spMkLst>
        </pc:spChg>
        <pc:spChg chg="mod">
          <ac:chgData name="Mari Powell" userId="S::mari.powell@uwtsd.ac.uk::a1b98dd7-29dc-4131-8e37-1423e6a9ecca" providerId="AD" clId="Web-{38413D44-AEA4-6726-D2C8-3566974BEAC5}" dt="2023-02-13T15:59:54.478" v="1459" actId="1076"/>
          <ac:spMkLst>
            <pc:docMk/>
            <pc:sldMk cId="1517120418" sldId="331"/>
            <ac:spMk id="7" creationId="{AEFB41A3-B929-B543-A31B-A2192B86206E}"/>
          </ac:spMkLst>
        </pc:spChg>
        <pc:picChg chg="mod">
          <ac:chgData name="Mari Powell" userId="S::mari.powell@uwtsd.ac.uk::a1b98dd7-29dc-4131-8e37-1423e6a9ecca" providerId="AD" clId="Web-{38413D44-AEA4-6726-D2C8-3566974BEAC5}" dt="2023-02-13T15:59:57.868" v="1460" actId="1076"/>
          <ac:picMkLst>
            <pc:docMk/>
            <pc:sldMk cId="1517120418" sldId="331"/>
            <ac:picMk id="4" creationId="{4D7D95F2-46F5-F94B-94E1-E24E9B71F927}"/>
          </ac:picMkLst>
        </pc:picChg>
      </pc:sldChg>
      <pc:sldChg chg="delSp modSp add mod setBg">
        <pc:chgData name="Mari Powell" userId="S::mari.powell@uwtsd.ac.uk::a1b98dd7-29dc-4131-8e37-1423e6a9ecca" providerId="AD" clId="Web-{38413D44-AEA4-6726-D2C8-3566974BEAC5}" dt="2023-02-13T16:02:00.482" v="1484" actId="1076"/>
        <pc:sldMkLst>
          <pc:docMk/>
          <pc:sldMk cId="2220662435" sldId="332"/>
        </pc:sldMkLst>
        <pc:spChg chg="mod">
          <ac:chgData name="Mari Powell" userId="S::mari.powell@uwtsd.ac.uk::a1b98dd7-29dc-4131-8e37-1423e6a9ecca" providerId="AD" clId="Web-{38413D44-AEA4-6726-D2C8-3566974BEAC5}" dt="2023-02-13T16:01:39.809" v="1480" actId="1076"/>
          <ac:spMkLst>
            <pc:docMk/>
            <pc:sldMk cId="2220662435" sldId="332"/>
            <ac:spMk id="2" creationId="{C74BD237-0967-CD42-9E30-326A7ED7EC6D}"/>
          </ac:spMkLst>
        </pc:spChg>
        <pc:spChg chg="mod">
          <ac:chgData name="Mari Powell" userId="S::mari.powell@uwtsd.ac.uk::a1b98dd7-29dc-4131-8e37-1423e6a9ecca" providerId="AD" clId="Web-{38413D44-AEA4-6726-D2C8-3566974BEAC5}" dt="2023-02-13T16:01:53.013" v="1482" actId="1076"/>
          <ac:spMkLst>
            <pc:docMk/>
            <pc:sldMk cId="2220662435" sldId="332"/>
            <ac:spMk id="4" creationId="{1632F71B-5A46-5C4E-91B9-D2A604C29064}"/>
          </ac:spMkLst>
        </pc:spChg>
        <pc:spChg chg="mod">
          <ac:chgData name="Mari Powell" userId="S::mari.powell@uwtsd.ac.uk::a1b98dd7-29dc-4131-8e37-1423e6a9ecca" providerId="AD" clId="Web-{38413D44-AEA4-6726-D2C8-3566974BEAC5}" dt="2023-02-13T16:02:00.482" v="1484" actId="1076"/>
          <ac:spMkLst>
            <pc:docMk/>
            <pc:sldMk cId="2220662435" sldId="332"/>
            <ac:spMk id="10" creationId="{053E1B21-1186-DF4A-83F1-72BDEF500CC8}"/>
          </ac:spMkLst>
        </pc:spChg>
        <pc:spChg chg="mod">
          <ac:chgData name="Mari Powell" userId="S::mari.powell@uwtsd.ac.uk::a1b98dd7-29dc-4131-8e37-1423e6a9ecca" providerId="AD" clId="Web-{38413D44-AEA4-6726-D2C8-3566974BEAC5}" dt="2023-02-13T16:01:55.372" v="1483" actId="1076"/>
          <ac:spMkLst>
            <pc:docMk/>
            <pc:sldMk cId="2220662435" sldId="332"/>
            <ac:spMk id="11" creationId="{B53AD46D-40D6-0A48-90F4-8940C6AC106A}"/>
          </ac:spMkLst>
        </pc:spChg>
        <pc:picChg chg="del">
          <ac:chgData name="Mari Powell" userId="S::mari.powell@uwtsd.ac.uk::a1b98dd7-29dc-4131-8e37-1423e6a9ecca" providerId="AD" clId="Web-{38413D44-AEA4-6726-D2C8-3566974BEAC5}" dt="2023-02-13T16:00:36.307" v="1469"/>
          <ac:picMkLst>
            <pc:docMk/>
            <pc:sldMk cId="2220662435" sldId="332"/>
            <ac:picMk id="12" creationId="{392F98AF-36B8-3242-8FCF-FA406DEA5089}"/>
          </ac:picMkLst>
        </pc:picChg>
      </pc:sldChg>
      <pc:sldChg chg="addSp delSp modSp add mod setBg">
        <pc:chgData name="Mari Powell" userId="S::mari.powell@uwtsd.ac.uk::a1b98dd7-29dc-4131-8e37-1423e6a9ecca" providerId="AD" clId="Web-{38413D44-AEA4-6726-D2C8-3566974BEAC5}" dt="2023-02-13T16:06:58.007" v="1514" actId="20577"/>
        <pc:sldMkLst>
          <pc:docMk/>
          <pc:sldMk cId="2670707010" sldId="333"/>
        </pc:sldMkLst>
        <pc:spChg chg="mod">
          <ac:chgData name="Mari Powell" userId="S::mari.powell@uwtsd.ac.uk::a1b98dd7-29dc-4131-8e37-1423e6a9ecca" providerId="AD" clId="Web-{38413D44-AEA4-6726-D2C8-3566974BEAC5}" dt="2023-02-13T16:04:48.018" v="1497" actId="1076"/>
          <ac:spMkLst>
            <pc:docMk/>
            <pc:sldMk cId="2670707010" sldId="333"/>
            <ac:spMk id="7" creationId="{AB083F80-C5CA-AA4E-A0FB-72C7EBC86799}"/>
          </ac:spMkLst>
        </pc:spChg>
        <pc:spChg chg="mod">
          <ac:chgData name="Mari Powell" userId="S::mari.powell@uwtsd.ac.uk::a1b98dd7-29dc-4131-8e37-1423e6a9ecca" providerId="AD" clId="Web-{38413D44-AEA4-6726-D2C8-3566974BEAC5}" dt="2023-02-13T16:06:58.007" v="1514" actId="20577"/>
          <ac:spMkLst>
            <pc:docMk/>
            <pc:sldMk cId="2670707010" sldId="333"/>
            <ac:spMk id="11" creationId="{A58B2948-48B4-0F40-BF58-CCF590AA758B}"/>
          </ac:spMkLst>
        </pc:spChg>
        <pc:picChg chg="add mod ord">
          <ac:chgData name="Mari Powell" userId="S::mari.powell@uwtsd.ac.uk::a1b98dd7-29dc-4131-8e37-1423e6a9ecca" providerId="AD" clId="Web-{38413D44-AEA4-6726-D2C8-3566974BEAC5}" dt="2023-02-13T16:04:43.627" v="1496" actId="1076"/>
          <ac:picMkLst>
            <pc:docMk/>
            <pc:sldMk cId="2670707010" sldId="333"/>
            <ac:picMk id="2" creationId="{1BC2B778-845B-142E-6D8A-DC106475023F}"/>
          </ac:picMkLst>
        </pc:picChg>
        <pc:picChg chg="del">
          <ac:chgData name="Mari Powell" userId="S::mari.powell@uwtsd.ac.uk::a1b98dd7-29dc-4131-8e37-1423e6a9ecca" providerId="AD" clId="Web-{38413D44-AEA4-6726-D2C8-3566974BEAC5}" dt="2023-02-13T16:02:54.530" v="1487"/>
          <ac:picMkLst>
            <pc:docMk/>
            <pc:sldMk cId="2670707010" sldId="333"/>
            <ac:picMk id="6" creationId="{BFE4AEFB-1F5A-3140-BE8B-E50053E11407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01.442" v="1500"/>
          <ac:picMkLst>
            <pc:docMk/>
            <pc:sldMk cId="2670707010" sldId="333"/>
            <ac:picMk id="13" creationId="{5D7E7CA8-8089-EC41-80A2-B9F271BE736D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3:15.921" v="1488" actId="1076"/>
          <ac:picMkLst>
            <pc:docMk/>
            <pc:sldMk cId="2670707010" sldId="333"/>
            <ac:picMk id="14" creationId="{3CB70F2D-B718-A94F-B671-9268EDE069C3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09.443" v="1502" actId="1076"/>
          <ac:picMkLst>
            <pc:docMk/>
            <pc:sldMk cId="2670707010" sldId="333"/>
            <ac:picMk id="16" creationId="{73316CC3-33F2-CE40-B244-A2B4D72FA6C4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19.084" v="1505" actId="1076"/>
          <ac:picMkLst>
            <pc:docMk/>
            <pc:sldMk cId="2670707010" sldId="333"/>
            <ac:picMk id="17" creationId="{FE86EEBD-752B-0341-B933-8D7F01E89AE6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16.599" v="1504" actId="1076"/>
          <ac:picMkLst>
            <pc:docMk/>
            <pc:sldMk cId="2670707010" sldId="333"/>
            <ac:picMk id="18" creationId="{B0714718-F960-BD4F-901E-A60D9254FD21}"/>
          </ac:picMkLst>
        </pc:picChg>
        <pc:picChg chg="mod">
          <ac:chgData name="Mari Powell" userId="S::mari.powell@uwtsd.ac.uk::a1b98dd7-29dc-4131-8e37-1423e6a9ecca" providerId="AD" clId="Web-{38413D44-AEA4-6726-D2C8-3566974BEAC5}" dt="2023-02-13T16:06:07.708" v="1501" actId="1076"/>
          <ac:picMkLst>
            <pc:docMk/>
            <pc:sldMk cId="2670707010" sldId="333"/>
            <ac:picMk id="19" creationId="{00E6DB47-765C-CA48-871E-BDFBB5D7042C}"/>
          </ac:picMkLst>
        </pc:picChg>
      </pc:sldChg>
      <pc:sldMasterChg chg="add addSldLayout">
        <pc:chgData name="Mari Powell" userId="S::mari.powell@uwtsd.ac.uk::a1b98dd7-29dc-4131-8e37-1423e6a9ecca" providerId="AD" clId="Web-{38413D44-AEA4-6726-D2C8-3566974BEAC5}" dt="2023-02-13T14:08:32.509" v="511"/>
        <pc:sldMasterMkLst>
          <pc:docMk/>
          <pc:sldMasterMk cId="1800879340" sldId="2147483648"/>
        </pc:sldMasterMkLst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537574029" sldId="214748364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977649796" sldId="214748365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912814951" sldId="214748365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3694399070" sldId="214748365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4139303439" sldId="214748365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3379312004" sldId="214748365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4202573655" sldId="214748365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4105716280" sldId="214748365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1226457956" sldId="214748365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587404916" sldId="214748365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3834463969" sldId="214748365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1376996287" sldId="214748366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800879340" sldId="2147483648"/>
            <pc:sldLayoutMk cId="1533801682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3:32:32.029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2:32.029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3:33:20.030" v="10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3:33:57.937" v="13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33:57.937" v="13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5:32:21.019" v="1144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5:32:21.019" v="1144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add addSldLayout">
        <pc:chgData name="Mari Powell" userId="S::mari.powell@uwtsd.ac.uk::a1b98dd7-29dc-4131-8e37-1423e6a9ecca" providerId="AD" clId="Web-{38413D44-AEA4-6726-D2C8-3566974BEAC5}" dt="2023-02-13T13:40:21.870" v="85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38413D44-AEA4-6726-D2C8-3566974BEAC5}" dt="2023-02-13T13:40:21.870" v="85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replId modSldLayout">
        <pc:chgData name="Mari Powell" userId="S::mari.powell@uwtsd.ac.uk::a1b98dd7-29dc-4131-8e37-1423e6a9ecca" providerId="AD" clId="Web-{38413D44-AEA4-6726-D2C8-3566974BEAC5}" dt="2023-02-13T14:08:32.509" v="511"/>
        <pc:sldMasterMkLst>
          <pc:docMk/>
          <pc:sldMasterMk cId="2460954070" sldId="2147483788"/>
        </pc:sldMasterMkLst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3:33:20.030" v="10"/>
          <pc:sldLayoutMkLst>
            <pc:docMk/>
            <pc:sldMasterMk cId="2460954070" sldId="2147483788"/>
            <pc:sldLayoutMk cId="2591524520" sldId="2147483698"/>
          </pc:sldLayoutMkLst>
        </pc:sldLayoutChg>
        <pc:sldLayoutChg chg="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2460954070" sldId="2147483788"/>
            <pc:sldLayoutMk cId="2385387890" sldId="2147483802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38413D44-AEA4-6726-D2C8-3566974BEAC5}" dt="2023-02-13T14:08:32.509" v="511"/>
        <pc:sldMasterMkLst>
          <pc:docMk/>
          <pc:sldMasterMk cId="1463603263" sldId="2147483789"/>
        </pc:sldMasterMkLst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1219618675" sldId="2147483790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4070951524" sldId="2147483791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3275019664" sldId="2147483792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907739129" sldId="2147483793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2108690334" sldId="2147483794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2328038241" sldId="2147483795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4087545471" sldId="2147483796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269340223" sldId="2147483797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771116835" sldId="2147483798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305505066" sldId="2147483799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785127244" sldId="2147483800"/>
          </pc:sldLayoutMkLst>
        </pc:sldLayoutChg>
        <pc:sldLayoutChg chg="add replId">
          <pc:chgData name="Mari Powell" userId="S::mari.powell@uwtsd.ac.uk::a1b98dd7-29dc-4131-8e37-1423e6a9ecca" providerId="AD" clId="Web-{38413D44-AEA4-6726-D2C8-3566974BEAC5}" dt="2023-02-13T14:08:32.509" v="511"/>
          <pc:sldLayoutMkLst>
            <pc:docMk/>
            <pc:sldMasterMk cId="1463603263" sldId="2147483789"/>
            <pc:sldLayoutMk cId="1604941710" sldId="2147483801"/>
          </pc:sldLayoutMkLst>
        </pc:sldLayoutChg>
      </pc:sldMasterChg>
    </pc:docChg>
  </pc:docChgLst>
  <pc:docChgLst>
    <pc:chgData name="Mari Powell" userId="S::mari.powell@uwtsd.ac.uk::a1b98dd7-29dc-4131-8e37-1423e6a9ecca" providerId="AD" clId="Web-{0AB25ECC-8743-3205-4919-3CF3916DB3EE}"/>
    <pc:docChg chg="modSld">
      <pc:chgData name="Mari Powell" userId="S::mari.powell@uwtsd.ac.uk::a1b98dd7-29dc-4131-8e37-1423e6a9ecca" providerId="AD" clId="Web-{0AB25ECC-8743-3205-4919-3CF3916DB3EE}" dt="2023-02-13T16:08:07.638" v="1"/>
      <pc:docMkLst>
        <pc:docMk/>
      </pc:docMkLst>
      <pc:sldChg chg="mod setBg">
        <pc:chgData name="Mari Powell" userId="S::mari.powell@uwtsd.ac.uk::a1b98dd7-29dc-4131-8e37-1423e6a9ecca" providerId="AD" clId="Web-{0AB25ECC-8743-3205-4919-3CF3916DB3EE}" dt="2023-02-13T16:08:07.638" v="1"/>
        <pc:sldMkLst>
          <pc:docMk/>
          <pc:sldMk cId="2460912386" sldId="263"/>
        </pc:sldMkLst>
      </pc:sldChg>
    </pc:docChg>
  </pc:docChgLst>
  <pc:docChgLst>
    <pc:chgData name="Mari Powell" userId="S::mari.powell@uwtsd.ac.uk::a1b98dd7-29dc-4131-8e37-1423e6a9ecca" providerId="AD" clId="Web-{5534073F-B125-1220-A4F3-EFB12C8552AA}"/>
    <pc:docChg chg="addSld modSld">
      <pc:chgData name="Mari Powell" userId="S::mari.powell@uwtsd.ac.uk::a1b98dd7-29dc-4131-8e37-1423e6a9ecca" providerId="AD" clId="Web-{5534073F-B125-1220-A4F3-EFB12C8552AA}" dt="2023-02-14T15:48:37.935" v="14" actId="1076"/>
      <pc:docMkLst>
        <pc:docMk/>
      </pc:docMkLst>
      <pc:sldChg chg="addSp delSp modSp add">
        <pc:chgData name="Mari Powell" userId="S::mari.powell@uwtsd.ac.uk::a1b98dd7-29dc-4131-8e37-1423e6a9ecca" providerId="AD" clId="Web-{5534073F-B125-1220-A4F3-EFB12C8552AA}" dt="2023-02-14T15:48:37.935" v="14" actId="1076"/>
        <pc:sldMkLst>
          <pc:docMk/>
          <pc:sldMk cId="861850179" sldId="334"/>
        </pc:sldMkLst>
        <pc:spChg chg="del mod">
          <ac:chgData name="Mari Powell" userId="S::mari.powell@uwtsd.ac.uk::a1b98dd7-29dc-4131-8e37-1423e6a9ecca" providerId="AD" clId="Web-{5534073F-B125-1220-A4F3-EFB12C8552AA}" dt="2023-02-14T15:47:53.481" v="3"/>
          <ac:spMkLst>
            <pc:docMk/>
            <pc:sldMk cId="861850179" sldId="334"/>
            <ac:spMk id="2" creationId="{A20284D8-715D-2361-49EB-F8091887F674}"/>
          </ac:spMkLst>
        </pc:spChg>
        <pc:spChg chg="del">
          <ac:chgData name="Mari Powell" userId="S::mari.powell@uwtsd.ac.uk::a1b98dd7-29dc-4131-8e37-1423e6a9ecca" providerId="AD" clId="Web-{5534073F-B125-1220-A4F3-EFB12C8552AA}" dt="2023-02-14T15:47:42.137" v="1"/>
          <ac:spMkLst>
            <pc:docMk/>
            <pc:sldMk cId="861850179" sldId="334"/>
            <ac:spMk id="4" creationId="{15C11C35-75EC-A75A-E2A2-FDC7C03A7F36}"/>
          </ac:spMkLst>
        </pc:spChg>
        <pc:spChg chg="add mod">
          <ac:chgData name="Mari Powell" userId="S::mari.powell@uwtsd.ac.uk::a1b98dd7-29dc-4131-8e37-1423e6a9ecca" providerId="AD" clId="Web-{5534073F-B125-1220-A4F3-EFB12C8552AA}" dt="2023-02-14T15:48:37.935" v="14" actId="1076"/>
          <ac:spMkLst>
            <pc:docMk/>
            <pc:sldMk cId="861850179" sldId="334"/>
            <ac:spMk id="5" creationId="{15862548-3DB8-B22E-D616-947E5E9657B9}"/>
          </ac:spMkLst>
        </pc:spChg>
        <pc:spChg chg="add mod">
          <ac:chgData name="Mari Powell" userId="S::mari.powell@uwtsd.ac.uk::a1b98dd7-29dc-4131-8e37-1423e6a9ecca" providerId="AD" clId="Web-{5534073F-B125-1220-A4F3-EFB12C8552AA}" dt="2023-02-14T15:48:22.778" v="10"/>
          <ac:spMkLst>
            <pc:docMk/>
            <pc:sldMk cId="861850179" sldId="334"/>
            <ac:spMk id="6" creationId="{6F5B7E73-0E0C-26AD-5E1E-7DAB313D417A}"/>
          </ac:spMkLst>
        </pc:spChg>
        <pc:picChg chg="mod">
          <ac:chgData name="Mari Powell" userId="S::mari.powell@uwtsd.ac.uk::a1b98dd7-29dc-4131-8e37-1423e6a9ecca" providerId="AD" clId="Web-{5534073F-B125-1220-A4F3-EFB12C8552AA}" dt="2023-02-14T15:48:35.404" v="13" actId="1076"/>
          <ac:picMkLst>
            <pc:docMk/>
            <pc:sldMk cId="861850179" sldId="334"/>
            <ac:picMk id="3" creationId="{0009F5DA-1E8B-BACD-6D57-FE9F15628967}"/>
          </ac:picMkLst>
        </pc:picChg>
      </pc:sldChg>
    </pc:docChg>
  </pc:docChgLst>
  <pc:docChgLst>
    <pc:chgData name="Mari Powell" userId="S::mari.powell@uwtsd.ac.uk::a1b98dd7-29dc-4131-8e37-1423e6a9ecca" providerId="AD" clId="Web-{F89C71E6-6304-659A-DCE9-3B0C31058A03}"/>
    <pc:docChg chg="modSld">
      <pc:chgData name="Mari Powell" userId="S::mari.powell@uwtsd.ac.uk::a1b98dd7-29dc-4131-8e37-1423e6a9ecca" providerId="AD" clId="Web-{F89C71E6-6304-659A-DCE9-3B0C31058A03}" dt="2023-02-14T14:25:29.264" v="31" actId="20577"/>
      <pc:docMkLst>
        <pc:docMk/>
      </pc:docMkLst>
      <pc:sldChg chg="modSp">
        <pc:chgData name="Mari Powell" userId="S::mari.powell@uwtsd.ac.uk::a1b98dd7-29dc-4131-8e37-1423e6a9ecca" providerId="AD" clId="Web-{F89C71E6-6304-659A-DCE9-3B0C31058A03}" dt="2023-02-14T14:09:26.428" v="29" actId="20577"/>
        <pc:sldMkLst>
          <pc:docMk/>
          <pc:sldMk cId="863931169" sldId="257"/>
        </pc:sldMkLst>
        <pc:spChg chg="mod">
          <ac:chgData name="Mari Powell" userId="S::mari.powell@uwtsd.ac.uk::a1b98dd7-29dc-4131-8e37-1423e6a9ecca" providerId="AD" clId="Web-{F89C71E6-6304-659A-DCE9-3B0C31058A03}" dt="2023-02-14T14:09:26.428" v="29" actId="20577"/>
          <ac:spMkLst>
            <pc:docMk/>
            <pc:sldMk cId="863931169" sldId="257"/>
            <ac:spMk id="5" creationId="{8F8274FD-B322-CC42-B45E-BB2D212C9444}"/>
          </ac:spMkLst>
        </pc:spChg>
      </pc:sldChg>
      <pc:sldChg chg="modSp">
        <pc:chgData name="Mari Powell" userId="S::mari.powell@uwtsd.ac.uk::a1b98dd7-29dc-4131-8e37-1423e6a9ecca" providerId="AD" clId="Web-{F89C71E6-6304-659A-DCE9-3B0C31058A03}" dt="2023-02-14T14:25:29.264" v="31" actId="20577"/>
        <pc:sldMkLst>
          <pc:docMk/>
          <pc:sldMk cId="1715121544" sldId="264"/>
        </pc:sldMkLst>
        <pc:spChg chg="mod">
          <ac:chgData name="Mari Powell" userId="S::mari.powell@uwtsd.ac.uk::a1b98dd7-29dc-4131-8e37-1423e6a9ecca" providerId="AD" clId="Web-{F89C71E6-6304-659A-DCE9-3B0C31058A03}" dt="2023-02-14T14:25:29.264" v="31" actId="20577"/>
          <ac:spMkLst>
            <pc:docMk/>
            <pc:sldMk cId="1715121544" sldId="264"/>
            <ac:spMk id="6" creationId="{667BADF2-BB98-57FE-A0AB-6712F90B750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7DB74-7BBC-A048-AB7B-2A912D0290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F6D844-5508-9440-B98A-C2D817BABA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5422-DB5E-E342-AB35-358C60930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A49EA-CE7F-2F40-BDA3-2C22ECE40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97122-6547-A94A-BBE7-DC37DA7E2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57402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D8D13-5CDD-1E4A-9D47-04D54C035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76F93-8B41-494C-9A96-E57DD8457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D0D6D-8817-9B45-A3F6-E591C5C6A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9D339-C7EF-FC4C-847E-164274217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A66E3-4DAD-5848-A024-20B3801A5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64979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0E21D-6B41-8C4A-9B95-FC016DE92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1A3A7A-A75F-8844-BEAA-6D54CFDF8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9AC38-BCF6-A942-8748-27CE5D5A2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D1684-970C-434B-92D4-B3FDB035B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91DB76-1F1D-FA4A-BB2E-398CF8D25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81495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3276A-8A2B-D845-BCB7-D401C9EDB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F8235-15D5-5C41-9260-B09A959429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8D341-9291-384E-9D2C-DD62F77227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6EFA3-BFAC-E84C-82EE-624C4C63B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B6F57-55E1-3543-A9E1-03C07532A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C08C38-734D-BA4E-8105-8EDA39E0E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39907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D3576-84D1-C940-91BC-41582A628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B01DD-A327-2D4A-9C0B-DAD8FAC36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AF7FF-2AD0-EE4B-94AA-B46E634B9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6225DA-4CB9-294D-BC0D-7DEA3A9869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EBA86B-BCD5-9946-9ABB-0283854DA7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380B88-0C12-A743-B758-E8F4D50B8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6B3EE-FD08-6A4E-AB7F-26354BBF1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D658B9-7EEA-D94A-A610-6BECB5E37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0343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09EB-CFFF-6849-A4E0-A28DFAD1F2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121A02-21A3-6F48-AB9E-2F7FF436F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786A5D-2CD8-1A4E-831C-1F88FD756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E28A4-6628-F941-B1DA-A26B40875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31200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85B649-4B16-334B-BD83-BC9972563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C49651-5FA5-764C-9793-1E18C4FBD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F7E9C3-DAD8-6D49-AF59-AE7D418E9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7365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664D-EE56-1A48-8498-A20AB1F7F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BCC86-7190-AC4D-86F9-618D6026E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922A21-AE8C-BE43-8EB6-50D569E1A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E208C-B0FD-704E-BD2C-465A877A6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74CBEF-03E0-9347-9DCA-E68F83BBE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FA5648-7C48-E246-8E18-5AAFC02B9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716280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83EBE-1BA1-DE4D-9439-14C2690BE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D02AD5-D53E-5A4F-9282-C7C5CDE37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269D7-7409-8A4C-90C1-6F3CC6EB18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E1BD0D-3A7A-D04E-A492-0C1F1B609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A121DD-F6D6-BE41-8B5C-102447291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A17BA-6F10-7240-843F-82462441D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45795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F6F8-5B82-E444-A1DC-3A7B1259B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85B51-EEE2-8C4D-94C8-AE84EA492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40B26F-5541-8A4C-8DDB-4EBF3455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E0357-BC48-1444-8D15-656BC7F72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DB4089-1369-554E-8DF8-F3317BD0F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0491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5306B6-9C23-404A-AE2D-D5791CC11B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F08FF4-76F8-784E-886F-59A896B04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D89FA-687F-2F4C-AC46-17981C3E8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041A1-D308-9F4F-B240-E89CF9BB3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CB223-15DA-0C43-820E-560F24692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46396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37699628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53380168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9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8.xml"/><Relationship Id="rId12" Type="http://schemas.openxmlformats.org/officeDocument/2006/relationships/slideLayout" Target="../slideLayouts/slideLayout73.xml"/><Relationship Id="rId2" Type="http://schemas.openxmlformats.org/officeDocument/2006/relationships/slideLayout" Target="../slideLayouts/slideLayout63.xml"/><Relationship Id="rId1" Type="http://schemas.openxmlformats.org/officeDocument/2006/relationships/slideLayout" Target="../slideLayouts/slideLayout62.xml"/><Relationship Id="rId6" Type="http://schemas.openxmlformats.org/officeDocument/2006/relationships/slideLayout" Target="../slideLayouts/slideLayout67.xml"/><Relationship Id="rId11" Type="http://schemas.openxmlformats.org/officeDocument/2006/relationships/slideLayout" Target="../slideLayouts/slideLayout72.xml"/><Relationship Id="rId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71.xml"/><Relationship Id="rId4" Type="http://schemas.openxmlformats.org/officeDocument/2006/relationships/slideLayout" Target="../slideLayouts/slideLayout65.xml"/><Relationship Id="rId9" Type="http://schemas.openxmlformats.org/officeDocument/2006/relationships/slideLayout" Target="../slideLayouts/slideLayout70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1.xml"/><Relationship Id="rId13" Type="http://schemas.openxmlformats.org/officeDocument/2006/relationships/slideLayout" Target="../slideLayouts/slideLayout86.xml"/><Relationship Id="rId3" Type="http://schemas.openxmlformats.org/officeDocument/2006/relationships/slideLayout" Target="../slideLayouts/slideLayout76.xml"/><Relationship Id="rId7" Type="http://schemas.openxmlformats.org/officeDocument/2006/relationships/slideLayout" Target="../slideLayouts/slideLayout80.xml"/><Relationship Id="rId12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5.xml"/><Relationship Id="rId1" Type="http://schemas.openxmlformats.org/officeDocument/2006/relationships/slideLayout" Target="../slideLayouts/slideLayout74.xml"/><Relationship Id="rId6" Type="http://schemas.openxmlformats.org/officeDocument/2006/relationships/slideLayout" Target="../slideLayouts/slideLayout79.xml"/><Relationship Id="rId11" Type="http://schemas.openxmlformats.org/officeDocument/2006/relationships/slideLayout" Target="../slideLayouts/slideLayout84.xml"/><Relationship Id="rId5" Type="http://schemas.openxmlformats.org/officeDocument/2006/relationships/slideLayout" Target="../slideLayouts/slideLayout78.xml"/><Relationship Id="rId10" Type="http://schemas.openxmlformats.org/officeDocument/2006/relationships/slideLayout" Target="../slideLayouts/slideLayout83.xml"/><Relationship Id="rId4" Type="http://schemas.openxmlformats.org/officeDocument/2006/relationships/slideLayout" Target="../slideLayouts/slideLayout77.xml"/><Relationship Id="rId9" Type="http://schemas.openxmlformats.org/officeDocument/2006/relationships/slideLayout" Target="../slideLayouts/slideLayout82.xml"/><Relationship Id="rId1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4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89.xml"/><Relationship Id="rId7" Type="http://schemas.openxmlformats.org/officeDocument/2006/relationships/slideLayout" Target="../slideLayouts/slideLayout93.xml"/><Relationship Id="rId12" Type="http://schemas.openxmlformats.org/officeDocument/2006/relationships/slideLayout" Target="../slideLayouts/slideLayout98.xml"/><Relationship Id="rId2" Type="http://schemas.openxmlformats.org/officeDocument/2006/relationships/slideLayout" Target="../slideLayouts/slideLayout88.xml"/><Relationship Id="rId1" Type="http://schemas.openxmlformats.org/officeDocument/2006/relationships/slideLayout" Target="../slideLayouts/slideLayout87.xml"/><Relationship Id="rId6" Type="http://schemas.openxmlformats.org/officeDocument/2006/relationships/slideLayout" Target="../slideLayouts/slideLayout92.xml"/><Relationship Id="rId11" Type="http://schemas.openxmlformats.org/officeDocument/2006/relationships/slideLayout" Target="../slideLayouts/slideLayout97.xml"/><Relationship Id="rId5" Type="http://schemas.openxmlformats.org/officeDocument/2006/relationships/slideLayout" Target="../slideLayouts/slideLayout91.xml"/><Relationship Id="rId10" Type="http://schemas.openxmlformats.org/officeDocument/2006/relationships/slideLayout" Target="../slideLayouts/slideLayout96.xml"/><Relationship Id="rId4" Type="http://schemas.openxmlformats.org/officeDocument/2006/relationships/slideLayout" Target="../slideLayouts/slideLayout90.xml"/><Relationship Id="rId9" Type="http://schemas.openxmlformats.org/officeDocument/2006/relationships/slideLayout" Target="../slideLayouts/slideLayout9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662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B1390-F625-CF47-944D-E864D10E6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8FD349-C1F6-F446-A9E9-19A6C2CEB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257F86-1406-0445-8512-6BD529B2C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A65E7-8BF3-3F41-A923-63B9CEBE4A7B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C4CBB-8534-014F-B8FB-B837BCDCDE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8AB9D-8667-614B-B241-7F3198E1DD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C97E0-B717-F449-A466-AE77D5AA37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879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DvbGon1b_I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5.xml"/><Relationship Id="rId4" Type="http://schemas.openxmlformats.org/officeDocument/2006/relationships/hyperlink" Target="https://primarysite-prod-sorted.s3.amazonaws.com/fernfederation/UploadedDocument/6e4394137f4c4e57ab6f0e5325670dfe/tedi-twt-1-tedi-twt-ar-tywydd.pdf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8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DvbGon1b_I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ordwall.net/resource/25464575" TargetMode="External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32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4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3.jpe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hyperlink" Target="https://www.youtube.com/watch?v=Rs8UTMyJeM8" TargetMode="External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36.tiff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5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8.pn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39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40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41.pn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1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hyperlink" Target="https://www.youtube.com/watch?v=ULYLcymq968" TargetMode="External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36.tiff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5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7" Type="http://schemas.openxmlformats.org/officeDocument/2006/relationships/image" Target="../media/image48.tiff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86.xml"/><Relationship Id="rId6" Type="http://schemas.openxmlformats.org/officeDocument/2006/relationships/image" Target="../media/image47.tiff"/><Relationship Id="rId5" Type="http://schemas.openxmlformats.org/officeDocument/2006/relationships/image" Target="../media/image46.tiff"/><Relationship Id="rId4" Type="http://schemas.openxmlformats.org/officeDocument/2006/relationships/image" Target="../media/image45.tiff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50.sv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074097" y="2430228"/>
            <a:ext cx="4083747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</a:t>
            </a:r>
            <a:r>
              <a:rPr lang="en-US" sz="3600" dirty="0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Chwefror</a:t>
            </a:r>
            <a:r>
              <a:rPr lang="en-US" sz="3600" dirty="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 16eg 2023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Gr</a:t>
            </a:r>
            <a:r>
              <a:rPr lang="en-GB" sz="2800" dirty="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 C – Mari Powell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dirty="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 9 </a:t>
            </a:r>
            <a:r>
              <a:rPr lang="en-GB" sz="2800" i="1" dirty="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9)</a:t>
            </a:r>
            <a:endParaRPr lang="en-US" sz="2800" i="1" dirty="0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931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5152238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321115" y="512213"/>
            <a:ext cx="2870308" cy="62924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200" b="1">
                <a:solidFill>
                  <a:srgbClr val="002060"/>
                </a:solidFill>
                <a:cs typeface="Calibri" panose="020F0502020204030204"/>
              </a:rPr>
              <a:t> Y </a:t>
            </a: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Tywydd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The Weather</a:t>
            </a: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Misoedd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endParaRPr lang="en-US" sz="3200" err="1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  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Flwyddyn</a:t>
            </a:r>
            <a:endParaRPr lang="en-US" sz="3200" err="1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 Months of the Year</a:t>
            </a:r>
            <a:endParaRPr lang="en-US" sz="20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Y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Tymhorau</a:t>
            </a:r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i="1">
                <a:solidFill>
                  <a:srgbClr val="002060"/>
                </a:solidFill>
                <a:ea typeface="+mn-lt"/>
                <a:cs typeface="+mn-lt"/>
              </a:rPr>
              <a:t>         The Seasons</a:t>
            </a:r>
            <a:endParaRPr lang="en-US" sz="200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834086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3B0F2CC6-091A-6E04-72EC-81CBE281F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7573" y="697336"/>
            <a:ext cx="5271248" cy="54684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2B852E2-65DA-9343-A340-A50FA566C789}"/>
              </a:ext>
            </a:extLst>
          </p:cNvPr>
          <p:cNvSpPr txBox="1"/>
          <p:nvPr/>
        </p:nvSpPr>
        <p:spPr>
          <a:xfrm rot="20961556">
            <a:off x="7896228" y="4592675"/>
            <a:ext cx="2030108" cy="98488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</a:rPr>
              <a:t>Atebion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Answers!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C9BBE76-F7A0-66F0-EE24-1652D36DB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570" y="228278"/>
            <a:ext cx="4597879" cy="640631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60912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787717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2CD6879A-EBBF-E2E5-CC0E-B58CCDC17E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56" y="2520662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hi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 is </a:t>
            </a:r>
            <a:r>
              <a:rPr lang="en-US" sz="2000" i="1">
                <a:solidFill>
                  <a:srgbClr val="FF0000"/>
                </a:solidFill>
              </a:rPr>
              <a:t>she</a:t>
            </a:r>
            <a:r>
              <a:rPr lang="en-US" sz="2000" i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9574A-20C5-694F-8F0F-1678C62C59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96"/>
          <a:stretch/>
        </p:blipFill>
        <p:spPr>
          <a:xfrm>
            <a:off x="7329505" y="2317812"/>
            <a:ext cx="3891752" cy="2432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6FF88A-2122-914F-8DBE-4A77A8909225}"/>
              </a:ext>
            </a:extLst>
          </p:cNvPr>
          <p:cNvSpPr txBox="1"/>
          <p:nvPr/>
        </p:nvSpPr>
        <p:spPr>
          <a:xfrm>
            <a:off x="7811149" y="5109210"/>
            <a:ext cx="3194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Sali</a:t>
            </a:r>
            <a:r>
              <a:rPr lang="en-US" sz="3600" b="1">
                <a:solidFill>
                  <a:srgbClr val="002060"/>
                </a:solidFill>
              </a:rPr>
              <a:t> Mali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hi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986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BDB25C0B-DFB8-C0B3-3E56-BC4843E26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56" y="2520662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e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 is </a:t>
            </a:r>
            <a:r>
              <a:rPr lang="en-US" sz="2000" i="1">
                <a:solidFill>
                  <a:srgbClr val="FF0000"/>
                </a:solidFill>
              </a:rPr>
              <a:t>he</a:t>
            </a:r>
            <a:r>
              <a:rPr lang="en-US" sz="2000" i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 descr="A yellow smiley face&#10;&#10;Description automatically generated with medium confidence">
            <a:extLst>
              <a:ext uri="{FF2B5EF4-FFF2-40B4-BE49-F238E27FC236}">
                <a16:creationId xmlns:a16="http://schemas.microsoft.com/office/drawing/2014/main" id="{1FF9633F-8E31-354E-89F1-05EF0BD0B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622" y="2182590"/>
            <a:ext cx="3774440" cy="249282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47FD86-251A-5646-99EE-2B8439BB3E2C}"/>
              </a:ext>
            </a:extLst>
          </p:cNvPr>
          <p:cNvSpPr txBox="1"/>
          <p:nvPr/>
        </p:nvSpPr>
        <p:spPr>
          <a:xfrm>
            <a:off x="7811149" y="5109210"/>
            <a:ext cx="30384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Tedi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Twt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>
                <a:solidFill>
                  <a:srgbClr val="FF0000"/>
                </a:solidFill>
              </a:rPr>
              <a:t>e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8345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8318D1E7-213E-6575-DF76-F1F511E8E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328" y="2437535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419105" y="596767"/>
            <a:ext cx="4570337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nhw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 are </a:t>
            </a:r>
            <a:r>
              <a:rPr lang="en-US" sz="2000" i="1">
                <a:solidFill>
                  <a:srgbClr val="FF0000"/>
                </a:solidFill>
              </a:rPr>
              <a:t>they</a:t>
            </a:r>
            <a:r>
              <a:rPr lang="en-US" sz="2000" i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59243E-2036-F840-A7FB-869787A9761D}"/>
              </a:ext>
            </a:extLst>
          </p:cNvPr>
          <p:cNvSpPr txBox="1"/>
          <p:nvPr/>
        </p:nvSpPr>
        <p:spPr>
          <a:xfrm>
            <a:off x="6188089" y="5517598"/>
            <a:ext cx="5532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</a:rPr>
              <a:t>Dosbarth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Derbyn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FF0000"/>
                </a:solidFill>
              </a:rPr>
              <a:t>nhw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0C29CC17-CCDF-7247-87B6-E23ABFCCC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5660" y="2228813"/>
            <a:ext cx="4457526" cy="31401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80207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6ED2EE6-4833-B143-CF38-5415D6BA7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2913243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6951624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chwarae</a:t>
            </a:r>
            <a:r>
              <a:rPr lang="en-US" sz="3600" b="1">
                <a:solidFill>
                  <a:srgbClr val="002060"/>
                </a:solidFill>
              </a:rPr>
              <a:t> Lego?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playing Lego?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857751" y="3095086"/>
            <a:ext cx="470916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Charlie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chwarae</a:t>
            </a:r>
            <a:r>
              <a:rPr lang="en-US" sz="3600" b="1">
                <a:solidFill>
                  <a:srgbClr val="002060"/>
                </a:solidFill>
              </a:rPr>
              <a:t> Lego.</a:t>
            </a: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79581D64-37D7-652E-C526-656B3C9D17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619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DB210EA6-7AA4-5EB7-2FD0-423434B95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2913243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44964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eistedd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ar</a:t>
            </a:r>
            <a:r>
              <a:rPr lang="en-US" sz="3600" b="1">
                <a:solidFill>
                  <a:srgbClr val="002060"/>
                </a:solidFill>
              </a:rPr>
              <a:t> y mat?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sitting on the mat?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Elsi</a:t>
            </a:r>
            <a:r>
              <a:rPr lang="en-US" sz="3600" b="1">
                <a:solidFill>
                  <a:srgbClr val="002060"/>
                </a:solidFill>
              </a:rPr>
              <a:t> a Wil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eistedd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ar</a:t>
            </a:r>
            <a:r>
              <a:rPr lang="en-US" sz="3600" b="1">
                <a:solidFill>
                  <a:srgbClr val="002060"/>
                </a:solidFill>
              </a:rPr>
              <a:t> y mat.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A02CBC30-66C8-5C44-B9C2-254464CA8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29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BFF6F914-50E5-D63D-3BB3-BCD710201E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gwrando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listening?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Rhys a </a:t>
            </a:r>
            <a:r>
              <a:rPr lang="en-US" sz="3600" b="1" err="1">
                <a:solidFill>
                  <a:srgbClr val="002060"/>
                </a:solidFill>
              </a:rPr>
              <a:t>Seren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gwrando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734A93-682E-6CF7-C283-75BDD4612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57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45C26FE-7B97-630B-EEB9-47CBADC00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2324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tacluso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tidying up today?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Evan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tacluso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1E0C3B-92CE-6CE2-B7C4-B7CB722327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96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213FE47-6457-373D-CCC3-CC721D2D3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barod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Who’s ready?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732021" y="2612977"/>
            <a:ext cx="492633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Pawb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barod</a:t>
            </a:r>
            <a:r>
              <a:rPr lang="en-US" sz="3600" b="1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6981A-BFDD-6727-7DCF-5FBF5992F3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4800" y="3329287"/>
            <a:ext cx="1446487" cy="1819933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5DA0E73A-5761-193F-8F87-E5A08B8C2D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8390" y="4783849"/>
            <a:ext cx="1666875" cy="1809750"/>
          </a:xfrm>
          <a:prstGeom prst="rect">
            <a:avLst/>
          </a:prstGeom>
        </p:spPr>
      </p:pic>
      <p:pic>
        <p:nvPicPr>
          <p:cNvPr id="9" name="Picture 10" descr="A picture containing transport, wheel, gear&#10;&#10;Description automatically generated">
            <a:extLst>
              <a:ext uri="{FF2B5EF4-FFF2-40B4-BE49-F238E27FC236}">
                <a16:creationId xmlns:a16="http://schemas.microsoft.com/office/drawing/2014/main" id="{5EF3718E-E9DC-9CB3-2672-55EA85A9EB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5948" y="5205412"/>
            <a:ext cx="1886279" cy="155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333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3928423" y="2759758"/>
            <a:ext cx="5026480" cy="1632045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Dydd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Iau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2342060" y="532717"/>
            <a:ext cx="6951623" cy="1632046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dd</a:t>
            </a:r>
            <a:r>
              <a:rPr lang="en-US" sz="3600" b="1" err="1">
                <a:solidFill>
                  <a:srgbClr val="002060"/>
                </a:solidFill>
              </a:rPr>
              <a:t>ydd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Which/What day is it today?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5622" y="3842334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433" y="2687449"/>
            <a:ext cx="2743200" cy="339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39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73360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2256344"/>
            <a:ext cx="3565086" cy="459974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3434175" y="126527"/>
            <a:ext cx="3948461" cy="70648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… </a:t>
            </a:r>
            <a:r>
              <a:rPr lang="en-US" sz="2400" b="1" err="1">
                <a:solidFill>
                  <a:srgbClr val="002060"/>
                </a:solidFill>
              </a:rPr>
              <a:t>yma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2613487" y="1137230"/>
            <a:ext cx="2210468" cy="69841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002060"/>
                </a:solidFill>
              </a:rPr>
              <a:t>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5005414" y="915102"/>
            <a:ext cx="3530759" cy="69612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Ble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byw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1959910" y="2261200"/>
            <a:ext cx="2556086" cy="864655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Beth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hoffi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4560114" y="1838721"/>
            <a:ext cx="4153634" cy="116780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Beth 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hoff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fwyd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lyfr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raglen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liw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bwnc</a:t>
            </a:r>
            <a:r>
              <a:rPr lang="en-US" sz="2400" b="1">
                <a:solidFill>
                  <a:srgbClr val="002060"/>
                </a:solidFill>
              </a:rPr>
              <a:t> di?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3437220" y="3216234"/>
            <a:ext cx="4959136" cy="96715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Beth </a:t>
            </a:r>
            <a:r>
              <a:rPr lang="en-US" sz="2400" b="1" err="1">
                <a:solidFill>
                  <a:srgbClr val="002060"/>
                </a:solidFill>
              </a:rPr>
              <a:t>rwyt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wneud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heno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yfory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271258" y="99715"/>
            <a:ext cx="2537482" cy="145747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Bore da, </a:t>
            </a:r>
            <a:r>
              <a:rPr lang="en-US" sz="2400" b="1" err="1">
                <a:solidFill>
                  <a:srgbClr val="002060"/>
                </a:solidFill>
              </a:rPr>
              <a:t>bawb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blant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ddosbarth</a:t>
            </a:r>
            <a:r>
              <a:rPr lang="en-US" sz="2400" b="1">
                <a:solidFill>
                  <a:srgbClr val="002060"/>
                </a:solidFill>
              </a:rPr>
              <a:t>!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7B64704-F113-1446-C472-A8AC326DE1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2205502"/>
              </p:ext>
            </p:extLst>
          </p:nvPr>
        </p:nvGraphicFramePr>
        <p:xfrm>
          <a:off x="8746829" y="109546"/>
          <a:ext cx="3333750" cy="4899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8700">
                  <a:extLst>
                    <a:ext uri="{9D8B030D-6E8A-4147-A177-3AD203B41FA5}">
                      <a16:colId xmlns:a16="http://schemas.microsoft.com/office/drawing/2014/main" val="1429332774"/>
                    </a:ext>
                  </a:extLst>
                </a:gridCol>
                <a:gridCol w="2305050">
                  <a:extLst>
                    <a:ext uri="{9D8B030D-6E8A-4147-A177-3AD203B41FA5}">
                      <a16:colId xmlns:a16="http://schemas.microsoft.com/office/drawing/2014/main" val="120519581"/>
                    </a:ext>
                  </a:extLst>
                </a:gridCol>
              </a:tblGrid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8538328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Cara​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174460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2​​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Elle​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60798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3​​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Ffion​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460289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4​​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Jodie​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245069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5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Lois​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02065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Lucy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972939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Phoebe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06727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Rebecca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78719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Holly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171090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Carly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07751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Kayla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02217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solidFill>
                            <a:srgbClr val="002060"/>
                          </a:solidFill>
                          <a:effectLst/>
                        </a:rPr>
                        <a:t>Melissa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8262529"/>
                  </a:ext>
                </a:extLst>
              </a:tr>
            </a:tbl>
          </a:graphicData>
        </a:graphic>
      </p:graphicFrame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9636542" y="5192266"/>
            <a:ext cx="2066121" cy="132878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Oval Callout 12">
            <a:extLst>
              <a:ext uri="{FF2B5EF4-FFF2-40B4-BE49-F238E27FC236}">
                <a16:creationId xmlns:a16="http://schemas.microsoft.com/office/drawing/2014/main" id="{21968474-A038-1D63-2BAB-775E4BBC6498}"/>
              </a:ext>
            </a:extLst>
          </p:cNvPr>
          <p:cNvSpPr/>
          <p:nvPr/>
        </p:nvSpPr>
        <p:spPr>
          <a:xfrm>
            <a:off x="2856032" y="4365688"/>
            <a:ext cx="4726663" cy="605527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ddydd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Oval Callout 12">
            <a:extLst>
              <a:ext uri="{FF2B5EF4-FFF2-40B4-BE49-F238E27FC236}">
                <a16:creationId xmlns:a16="http://schemas.microsoft.com/office/drawing/2014/main" id="{667BADF2-BB98-57FE-A0AB-6712F90B7504}"/>
              </a:ext>
            </a:extLst>
          </p:cNvPr>
          <p:cNvSpPr/>
          <p:nvPr/>
        </p:nvSpPr>
        <p:spPr>
          <a:xfrm>
            <a:off x="2261929" y="5153518"/>
            <a:ext cx="3460969" cy="928407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</a:rPr>
              <a:t>mae'r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tywydd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5722487" y="5377500"/>
            <a:ext cx="3701601" cy="127112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err="1">
                <a:solidFill>
                  <a:srgbClr val="002060"/>
                </a:solidFill>
              </a:rPr>
              <a:t>frechdanau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151215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910269" y="4926145"/>
            <a:ext cx="4380237" cy="138499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>
                <a:solidFill>
                  <a:srgbClr val="002060"/>
                </a:solidFill>
              </a:rPr>
              <a:t>Y </a:t>
            </a:r>
            <a:r>
              <a:rPr lang="en-US" sz="3600" b="1" err="1">
                <a:solidFill>
                  <a:srgbClr val="002060"/>
                </a:solidFill>
              </a:rPr>
              <a:t>Tywydd</a:t>
            </a:r>
            <a:r>
              <a:rPr lang="en-US" sz="3600" b="1">
                <a:solidFill>
                  <a:srgbClr val="002060"/>
                </a:solidFill>
              </a:rPr>
              <a:t> - Y </a:t>
            </a:r>
            <a:r>
              <a:rPr lang="en-US" sz="3600" b="1" err="1">
                <a:solidFill>
                  <a:srgbClr val="002060"/>
                </a:solidFill>
              </a:rPr>
              <a:t>Presenol</a:t>
            </a:r>
            <a:endParaRPr lang="en-US" sz="3600" b="1" err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The Weather - Present Tense</a:t>
            </a:r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16808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319307"/>
            <a:ext cx="59792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sunny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8464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436982" y="5227771"/>
            <a:ext cx="532588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fine/nice today.</a:t>
            </a: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76" y="1630229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D3C2BD-F321-1FD5-16BB-C4A7EEB0E97B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0852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1218"/>
            <a:ext cx="695325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507021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41CF21-D354-1D8A-1304-D90B467B090C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0961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15850" y="5214633"/>
            <a:ext cx="516814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cold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670407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538930-CB4F-565C-BA7D-949846C84DA2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5753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56807" y="5251218"/>
            <a:ext cx="62783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stormus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stormy today.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4078152-5418-A449-9893-04130E41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992" y="1533776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C7F5DA-2A55-38F6-63E2-F33211C130EF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38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725142" y="5251218"/>
            <a:ext cx="674171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eira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snowing today.</a:t>
            </a:r>
          </a:p>
        </p:txBody>
      </p:sp>
      <p:pic>
        <p:nvPicPr>
          <p:cNvPr id="6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AB8D6902-F394-F349-9E18-32CCC6D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424" y="1490344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A95693-132F-1296-280C-41EE87F93F09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2198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33932" y="5251218"/>
            <a:ext cx="595041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niwlog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foggy today.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3C8C915-726C-E448-9EB8-6784691E0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5193" y="1549106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70F643-2F6F-17DF-6EFB-3B56BB4308F2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924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34383" y="5303770"/>
            <a:ext cx="57232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rhewi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freezing today.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AB5D040-2311-1049-BB7B-AC293D53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70" y="1444351"/>
            <a:ext cx="3338261" cy="354197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CB62DE-5663-0292-B928-68ADA108CA03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7802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25516" y="5209367"/>
            <a:ext cx="634096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g</a:t>
            </a:r>
            <a:r>
              <a:rPr lang="en-US" sz="4400" b="1" err="1">
                <a:solidFill>
                  <a:srgbClr val="002060"/>
                </a:solidFill>
              </a:rPr>
              <a:t>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cloudy today.</a:t>
            </a:r>
          </a:p>
        </p:txBody>
      </p:sp>
      <p:pic>
        <p:nvPicPr>
          <p:cNvPr id="6" name="Picture 5" descr="A picture containing light&#10;&#10;Description automatically generated">
            <a:extLst>
              <a:ext uri="{FF2B5EF4-FFF2-40B4-BE49-F238E27FC236}">
                <a16:creationId xmlns:a16="http://schemas.microsoft.com/office/drawing/2014/main" id="{C0133558-0BFA-924D-B184-47969BD81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652108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yn</a:t>
            </a:r>
            <a:r>
              <a:rPr lang="cy-GB" sz="2000">
                <a:solidFill>
                  <a:srgbClr val="002060"/>
                </a:solidFill>
              </a:rPr>
              <a:t> / </a:t>
            </a:r>
            <a:r>
              <a:rPr lang="cy-GB" sz="2000" b="1">
                <a:solidFill>
                  <a:srgbClr val="002060"/>
                </a:solidFill>
              </a:rPr>
              <a:t>‘n</a:t>
            </a:r>
            <a:r>
              <a:rPr lang="cy-GB" sz="2000">
                <a:solidFill>
                  <a:srgbClr val="002060"/>
                </a:solidFill>
              </a:rPr>
              <a:t>  causes a soft mutation with adjectives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BBDFEC-5493-B559-79FE-1ABA176D4536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66374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030352" y="5150058"/>
            <a:ext cx="61312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w</a:t>
            </a:r>
            <a:r>
              <a:rPr lang="en-US" sz="4400" b="1" err="1">
                <a:solidFill>
                  <a:srgbClr val="002060"/>
                </a:solidFill>
              </a:rPr>
              <a:t>yntog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windy today.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8546F5-D6A4-7D47-932B-619D1189F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568069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943552-61E2-A2D8-C62C-3E2459B6204A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Rounded Rectangle 6">
            <a:extLst>
              <a:ext uri="{FF2B5EF4-FFF2-40B4-BE49-F238E27FC236}">
                <a16:creationId xmlns:a16="http://schemas.microsoft.com/office/drawing/2014/main" id="{E1821755-E087-035B-46C1-6C8106574E25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yn</a:t>
            </a:r>
            <a:r>
              <a:rPr lang="cy-GB" sz="2000">
                <a:solidFill>
                  <a:srgbClr val="002060"/>
                </a:solidFill>
              </a:rPr>
              <a:t> / </a:t>
            </a:r>
            <a:r>
              <a:rPr lang="cy-GB" sz="2000" b="1">
                <a:solidFill>
                  <a:srgbClr val="002060"/>
                </a:solidFill>
              </a:rPr>
              <a:t>‘n</a:t>
            </a:r>
            <a:r>
              <a:rPr lang="cy-GB" sz="200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500808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28654" y="5251218"/>
            <a:ext cx="576542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b</a:t>
            </a:r>
            <a:r>
              <a:rPr lang="en-US" sz="4400" b="1" err="1">
                <a:solidFill>
                  <a:srgbClr val="002060"/>
                </a:solidFill>
              </a:rPr>
              <a:t>oeth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hot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3657A79-AE47-5845-A50C-37CB617A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459090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C9FD27-FCF7-E1BD-90AE-75B9FD49674E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Rounded Rectangle 6">
            <a:extLst>
              <a:ext uri="{FF2B5EF4-FFF2-40B4-BE49-F238E27FC236}">
                <a16:creationId xmlns:a16="http://schemas.microsoft.com/office/drawing/2014/main" id="{D0332E14-868D-6643-2B94-5C486DC8288F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yn</a:t>
            </a:r>
            <a:r>
              <a:rPr lang="cy-GB" sz="2000">
                <a:solidFill>
                  <a:srgbClr val="002060"/>
                </a:solidFill>
              </a:rPr>
              <a:t> / </a:t>
            </a:r>
            <a:r>
              <a:rPr lang="cy-GB" sz="2000" b="1">
                <a:solidFill>
                  <a:srgbClr val="002060"/>
                </a:solidFill>
              </a:rPr>
              <a:t>‘n</a:t>
            </a:r>
            <a:r>
              <a:rPr lang="cy-GB" sz="200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402268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56573" y="5251218"/>
            <a:ext cx="55095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w</a:t>
            </a:r>
            <a:r>
              <a:rPr lang="en-US" sz="4400" b="1" err="1">
                <a:solidFill>
                  <a:srgbClr val="002060"/>
                </a:solidFill>
              </a:rPr>
              <a:t>lyb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It is wet today.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365EC72-88BD-1444-A38D-5084BAF3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51" y="1440746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41CB3D-4530-35FF-7FF3-986FA7AFF701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Rounded Rectangle 6">
            <a:extLst>
              <a:ext uri="{FF2B5EF4-FFF2-40B4-BE49-F238E27FC236}">
                <a16:creationId xmlns:a16="http://schemas.microsoft.com/office/drawing/2014/main" id="{75520019-A8AA-607E-9A92-2A6495F44487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</a:rPr>
              <a:t>yn</a:t>
            </a:r>
            <a:r>
              <a:rPr lang="cy-GB" sz="2000">
                <a:solidFill>
                  <a:srgbClr val="002060"/>
                </a:solidFill>
              </a:rPr>
              <a:t> / </a:t>
            </a:r>
            <a:r>
              <a:rPr lang="cy-GB" sz="2000" b="1">
                <a:solidFill>
                  <a:srgbClr val="002060"/>
                </a:solidFill>
              </a:rPr>
              <a:t>‘n</a:t>
            </a:r>
            <a:r>
              <a:rPr lang="cy-GB" sz="200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389332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DF18F460-26C1-F52C-5C5B-F1BC9B06E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979" y="1794320"/>
            <a:ext cx="5817475" cy="39761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17A764-FAA7-BF81-2605-E76E504B9A2C}"/>
              </a:ext>
            </a:extLst>
          </p:cNvPr>
          <p:cNvSpPr txBox="1"/>
          <p:nvPr/>
        </p:nvSpPr>
        <p:spPr>
          <a:xfrm>
            <a:off x="3085794" y="216218"/>
            <a:ext cx="609790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>
                <a:solidFill>
                  <a:srgbClr val="002060"/>
                </a:solidFill>
                <a:effectLst/>
              </a:rPr>
              <a:t>Y </a:t>
            </a:r>
            <a:r>
              <a:rPr lang="en-GB" sz="4400" b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>
                <a:solidFill>
                  <a:srgbClr val="002060"/>
                </a:solidFill>
              </a:rPr>
              <a:t>!</a:t>
            </a:r>
            <a:endParaRPr lang="en-GB" sz="440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1800" b="0">
                <a:solidFill>
                  <a:srgbClr val="002060"/>
                </a:solidFill>
                <a:effectLst/>
              </a:rPr>
              <a:t>(#</a:t>
            </a:r>
            <a:r>
              <a:rPr lang="en-GB">
                <a:solidFill>
                  <a:srgbClr val="002060"/>
                </a:solidFill>
              </a:rPr>
              <a:t>THE ADAMS FAMILY</a:t>
            </a:r>
            <a:r>
              <a:rPr lang="en-GB" sz="1800" b="0">
                <a:solidFill>
                  <a:srgbClr val="002060"/>
                </a:solidFill>
                <a:effectLst/>
              </a:rPr>
              <a:t>)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0DD223-1A9D-9C88-CA37-1B131FE4BF20}"/>
              </a:ext>
            </a:extLst>
          </p:cNvPr>
          <p:cNvSpPr txBox="1"/>
          <p:nvPr/>
        </p:nvSpPr>
        <p:spPr>
          <a:xfrm>
            <a:off x="1094423" y="1895553"/>
            <a:ext cx="4380547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bwrw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glaw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>
              <a:solidFill>
                <a:srgbClr val="002060"/>
              </a:solidFill>
            </a:endParaRP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boeth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iawn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9567BB-86F6-29F1-8930-8837243A2A1A}"/>
              </a:ext>
            </a:extLst>
          </p:cNvPr>
          <p:cNvSpPr txBox="1"/>
          <p:nvPr/>
        </p:nvSpPr>
        <p:spPr>
          <a:xfrm>
            <a:off x="7258745" y="6130771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https://youtu.be/cDvbGon1b_I</a:t>
            </a:r>
            <a:endParaRPr lang="en-GB" sz="1800" b="1">
              <a:solidFill>
                <a:srgbClr val="002060"/>
              </a:solidFill>
              <a:effectLst/>
              <a:latin typeface="GillSansMT"/>
            </a:endParaRPr>
          </a:p>
        </p:txBody>
      </p:sp>
    </p:spTree>
    <p:extLst>
      <p:ext uri="{BB962C8B-B14F-4D97-AF65-F5344CB8AC3E}">
        <p14:creationId xmlns:p14="http://schemas.microsoft.com/office/powerpoint/2010/main" val="31991017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hild with a rainbow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4784954F-27EF-2D40-BD93-2585DC3BE1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333" y="723477"/>
            <a:ext cx="4064934" cy="557106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7" name="Picture 6" descr="A picture containing text, indoor, several&#10;&#10;Description automatically generated">
            <a:extLst>
              <a:ext uri="{FF2B5EF4-FFF2-40B4-BE49-F238E27FC236}">
                <a16:creationId xmlns:a16="http://schemas.microsoft.com/office/drawing/2014/main" id="{9ACC909C-312C-1149-83EB-35ECE3A530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830" y="723477"/>
            <a:ext cx="5291667" cy="4074583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9954D2F-2673-6A46-85B5-D13CAD47A6D1}"/>
              </a:ext>
            </a:extLst>
          </p:cNvPr>
          <p:cNvSpPr txBox="1"/>
          <p:nvPr/>
        </p:nvSpPr>
        <p:spPr>
          <a:xfrm>
            <a:off x="5780723" y="5229136"/>
            <a:ext cx="609790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rgbClr val="00206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https://primarysite-prod-sorted.s3.amazonaws.com/fernfederation/UploadedDocument/6e4394137f4c4e57ab6f0e5325670dfe/tedi-twt-1-tedi-twt-ar-tywydd.pdf</a:t>
            </a:r>
            <a:endParaRPr lang="en-US" b="1">
              <a:solidFill>
                <a:srgbClr val="002060"/>
              </a:solidFill>
            </a:endParaRPr>
          </a:p>
          <a:p>
            <a:endParaRPr lang="en-US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793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566586" y="5171536"/>
            <a:ext cx="3145093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Y </a:t>
            </a:r>
            <a:r>
              <a:rPr lang="en-US" sz="4400" b="1" err="1">
                <a:solidFill>
                  <a:srgbClr val="002060"/>
                </a:solidFill>
              </a:rPr>
              <a:t>Gorffennol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The Past Tense</a:t>
            </a:r>
          </a:p>
        </p:txBody>
      </p:sp>
    </p:spTree>
    <p:extLst>
      <p:ext uri="{BB962C8B-B14F-4D97-AF65-F5344CB8AC3E}">
        <p14:creationId xmlns:p14="http://schemas.microsoft.com/office/powerpoint/2010/main" val="1618340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3486" y="5319307"/>
            <a:ext cx="5897897" cy="144655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It </a:t>
            </a:r>
            <a:r>
              <a:rPr lang="en-US" sz="2800" i="1">
                <a:solidFill>
                  <a:srgbClr val="FF0000"/>
                </a:solidFill>
              </a:rPr>
              <a:t>was</a:t>
            </a:r>
            <a:r>
              <a:rPr lang="en-US" sz="2800" i="1">
                <a:solidFill>
                  <a:srgbClr val="002060"/>
                </a:solidFill>
              </a:rPr>
              <a:t> sunny </a:t>
            </a:r>
            <a:r>
              <a:rPr lang="en-US" sz="2800" i="1">
                <a:solidFill>
                  <a:srgbClr val="FF0000"/>
                </a:solidFill>
              </a:rPr>
              <a:t>yesterday</a:t>
            </a:r>
            <a:r>
              <a:rPr lang="en-US" sz="2800" i="1">
                <a:solidFill>
                  <a:srgbClr val="002060"/>
                </a:solidFill>
              </a:rPr>
              <a:t>.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195288"/>
            <a:ext cx="7929117" cy="126188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How </a:t>
            </a:r>
            <a:r>
              <a:rPr lang="en-US" sz="2800" i="1">
                <a:solidFill>
                  <a:srgbClr val="FF0000"/>
                </a:solidFill>
                <a:cs typeface="Calibri"/>
              </a:rPr>
              <a:t>was </a:t>
            </a:r>
            <a:r>
              <a:rPr lang="en-US" sz="2800" i="1">
                <a:solidFill>
                  <a:srgbClr val="002060"/>
                </a:solidFill>
                <a:cs typeface="Calibri"/>
              </a:rPr>
              <a:t>the weather </a:t>
            </a:r>
            <a:r>
              <a:rPr lang="en-US" sz="2800" i="1">
                <a:solidFill>
                  <a:srgbClr val="FF0000"/>
                </a:solidFill>
                <a:cs typeface="Calibri"/>
              </a:rPr>
              <a:t>yesterday</a:t>
            </a:r>
            <a:r>
              <a:rPr lang="en-US" sz="2800" i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6507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343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AB5D040-2311-1049-BB7B-AC293D53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70" y="1663910"/>
            <a:ext cx="3338261" cy="354197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CF3612-4873-1894-52D7-9EDDF57562BB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6A8430-239E-E0A2-3307-D71C3A8DBE77}"/>
              </a:ext>
            </a:extLst>
          </p:cNvPr>
          <p:cNvSpPr txBox="1"/>
          <p:nvPr/>
        </p:nvSpPr>
        <p:spPr>
          <a:xfrm>
            <a:off x="3271499" y="5564697"/>
            <a:ext cx="564186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rhewi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28705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AB8D6902-F394-F349-9E18-32CCC6D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424" y="1709903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F38DC52-E82E-6ACB-D0F0-1C9C3594D35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05FAE8-F9CA-2585-6387-D109460B3035}"/>
              </a:ext>
            </a:extLst>
          </p:cNvPr>
          <p:cNvSpPr txBox="1"/>
          <p:nvPr/>
        </p:nvSpPr>
        <p:spPr>
          <a:xfrm>
            <a:off x="2762257" y="5564697"/>
            <a:ext cx="6660349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eira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744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726580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76C58B-0F4F-B2C8-EA2B-C26847E39972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5C7899-78E1-1A63-3109-4A7D296B4A0E}"/>
              </a:ext>
            </a:extLst>
          </p:cNvPr>
          <p:cNvSpPr txBox="1"/>
          <p:nvPr/>
        </p:nvSpPr>
        <p:spPr>
          <a:xfrm>
            <a:off x="2656494" y="5564697"/>
            <a:ext cx="687188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7860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8546F5-D6A4-7D47-932B-619D1189F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710137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78B88FB-8AB0-E6D6-46CB-88BE2FDD3DF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0B7A78-2DB2-F1AA-09F4-9B23D34784CE}"/>
              </a:ext>
            </a:extLst>
          </p:cNvPr>
          <p:cNvSpPr txBox="1"/>
          <p:nvPr/>
        </p:nvSpPr>
        <p:spPr>
          <a:xfrm>
            <a:off x="3067467" y="5564697"/>
            <a:ext cx="604992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wyntog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1031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3657A79-AE47-5845-A50C-37CB617A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588243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BCCF23-5B4D-D82C-CD4A-D71BB2E35D20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70F285-DC1A-5A12-47B5-076E5BB2DA20}"/>
              </a:ext>
            </a:extLst>
          </p:cNvPr>
          <p:cNvSpPr txBox="1"/>
          <p:nvPr/>
        </p:nvSpPr>
        <p:spPr>
          <a:xfrm>
            <a:off x="3250401" y="5564697"/>
            <a:ext cx="568405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boeth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527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4078152-5418-A449-9893-04130E41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992" y="1714590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215BC9-D353-1BF3-22EF-E85528D0105E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712DD4-DFFE-5A2F-3332-FEF383449624}"/>
              </a:ext>
            </a:extLst>
          </p:cNvPr>
          <p:cNvSpPr txBox="1"/>
          <p:nvPr/>
        </p:nvSpPr>
        <p:spPr>
          <a:xfrm>
            <a:off x="2993925" y="5564697"/>
            <a:ext cx="61970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stormus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75943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76" y="1823958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470177" y="5564697"/>
            <a:ext cx="5244514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3528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3C8C915-726C-E448-9EB8-6784691E0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363" y="1678259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E2E9BD5-18D8-9A7B-AE57-0134D49AF92A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3BB7F1-EAE2-F610-1CAB-CD64D1CAE6C1}"/>
              </a:ext>
            </a:extLst>
          </p:cNvPr>
          <p:cNvSpPr txBox="1"/>
          <p:nvPr/>
        </p:nvSpPr>
        <p:spPr>
          <a:xfrm>
            <a:off x="3157909" y="5564697"/>
            <a:ext cx="5869044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niwlog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65229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light&#10;&#10;Description automatically generated">
            <a:extLst>
              <a:ext uri="{FF2B5EF4-FFF2-40B4-BE49-F238E27FC236}">
                <a16:creationId xmlns:a16="http://schemas.microsoft.com/office/drawing/2014/main" id="{C0133558-0BFA-924D-B184-47969BD81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237A35-200C-A9DE-D606-860EAA0F76E9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8A2CAE-CD32-95E4-2435-8D383B77198F}"/>
              </a:ext>
            </a:extLst>
          </p:cNvPr>
          <p:cNvSpPr txBox="1"/>
          <p:nvPr/>
        </p:nvSpPr>
        <p:spPr>
          <a:xfrm>
            <a:off x="2962632" y="5564697"/>
            <a:ext cx="6259599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96499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365EC72-88BD-1444-A38D-5084BAF3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0636" y="1634475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656E2B-A5CF-73DF-E395-F4CFC2914DBD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B80A31-0FC2-C7F4-EFD5-7DE86B5E6F38}"/>
              </a:ext>
            </a:extLst>
          </p:cNvPr>
          <p:cNvSpPr txBox="1"/>
          <p:nvPr/>
        </p:nvSpPr>
        <p:spPr>
          <a:xfrm>
            <a:off x="3378321" y="5564697"/>
            <a:ext cx="54282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wlyb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2575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822009" y="5171536"/>
            <a:ext cx="263424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Y </a:t>
            </a:r>
            <a:r>
              <a:rPr lang="en-US" sz="4400" b="1" err="1">
                <a:solidFill>
                  <a:srgbClr val="002060"/>
                </a:solidFill>
              </a:rPr>
              <a:t>Dyfodol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The Future Tense</a:t>
            </a:r>
          </a:p>
        </p:txBody>
      </p:sp>
    </p:spTree>
    <p:extLst>
      <p:ext uri="{BB962C8B-B14F-4D97-AF65-F5344CB8AC3E}">
        <p14:creationId xmlns:p14="http://schemas.microsoft.com/office/powerpoint/2010/main" val="1584888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11577" y="5319307"/>
            <a:ext cx="5561715" cy="144655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It </a:t>
            </a:r>
            <a:r>
              <a:rPr lang="en-US" sz="2800" i="1">
                <a:solidFill>
                  <a:srgbClr val="FF0000"/>
                </a:solidFill>
              </a:rPr>
              <a:t>will be</a:t>
            </a:r>
            <a:r>
              <a:rPr lang="en-US" sz="2800" i="1">
                <a:solidFill>
                  <a:srgbClr val="002060"/>
                </a:solidFill>
              </a:rPr>
              <a:t> sunny </a:t>
            </a:r>
            <a:r>
              <a:rPr lang="en-US" sz="2800" i="1">
                <a:solidFill>
                  <a:srgbClr val="FF0000"/>
                </a:solidFill>
              </a:rPr>
              <a:t>tomorrow</a:t>
            </a:r>
            <a:r>
              <a:rPr lang="en-US" sz="2800" i="1">
                <a:solidFill>
                  <a:srgbClr val="002060"/>
                </a:solidFill>
              </a:rPr>
              <a:t>.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195288"/>
            <a:ext cx="7929117" cy="126188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FF0000"/>
                </a:solidFill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How </a:t>
            </a:r>
            <a:r>
              <a:rPr lang="en-US" sz="2800" i="1">
                <a:solidFill>
                  <a:srgbClr val="FF0000"/>
                </a:solidFill>
                <a:cs typeface="Calibri"/>
              </a:rPr>
              <a:t>will </a:t>
            </a:r>
            <a:r>
              <a:rPr lang="en-US" sz="2800" i="1">
                <a:solidFill>
                  <a:srgbClr val="002060"/>
                </a:solidFill>
                <a:cs typeface="Calibri"/>
              </a:rPr>
              <a:t>the weather be </a:t>
            </a:r>
            <a:r>
              <a:rPr lang="en-US" sz="2800" i="1">
                <a:solidFill>
                  <a:srgbClr val="FF0000"/>
                </a:solidFill>
                <a:cs typeface="Calibri"/>
              </a:rPr>
              <a:t>tomorrow</a:t>
            </a:r>
            <a:r>
              <a:rPr lang="en-US" sz="2800" i="1">
                <a:solidFill>
                  <a:srgbClr val="002060"/>
                </a:solidFill>
                <a:cs typeface="Calibri"/>
              </a:rPr>
              <a:t>?</a:t>
            </a: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8898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071901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439590" y="5564697"/>
            <a:ext cx="5305684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rhewi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5FE02F6D-F374-F9B9-E1FB-C1C58BAE7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70" y="1663910"/>
            <a:ext cx="3338261" cy="354197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54791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2824581" y="5564697"/>
            <a:ext cx="6535700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F819804-0633-04C3-02E5-E54100946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726580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1776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235558" y="5564697"/>
            <a:ext cx="571374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wyntog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34066452-C271-C444-A243-5E263DDD90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710137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19446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418492" y="5564697"/>
            <a:ext cx="53478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boeth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B3E7DEBB-3E52-679F-10F0-5A1105D026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588243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775336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546414" y="5564697"/>
            <a:ext cx="509203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wlyb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C9AF37D1-440A-2E4D-7AA6-C7A22A43A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0636" y="1634475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0126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62012" y="5564697"/>
            <a:ext cx="586083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stormus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746603D4-F4D3-EBED-2AE9-7090A1ED6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992" y="1714590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98172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717134" y="5564697"/>
            <a:ext cx="475059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88E2834E-E82E-DEBD-4BF8-0B7E3C00C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907717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326000" y="5564697"/>
            <a:ext cx="5532861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niwlog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13FFC6DB-7AC9-4EA4-DF16-0EAFCB4FB1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363" y="1678259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590981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2930348" y="5564697"/>
            <a:ext cx="632416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eira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 descr="A picture containing toy&#10;&#10;Description automatically generated">
            <a:extLst>
              <a:ext uri="{FF2B5EF4-FFF2-40B4-BE49-F238E27FC236}">
                <a16:creationId xmlns:a16="http://schemas.microsoft.com/office/drawing/2014/main" id="{93C75CC1-B8B9-7A48-45C7-25919E93B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424" y="1709903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01490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76" y="1823958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638267" y="5564697"/>
            <a:ext cx="4908330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73088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6324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DF18F460-26C1-F52C-5C5B-F1BC9B06E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979" y="1794320"/>
            <a:ext cx="5817475" cy="39761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17A764-FAA7-BF81-2605-E76E504B9A2C}"/>
              </a:ext>
            </a:extLst>
          </p:cNvPr>
          <p:cNvSpPr txBox="1"/>
          <p:nvPr/>
        </p:nvSpPr>
        <p:spPr>
          <a:xfrm>
            <a:off x="3085794" y="216218"/>
            <a:ext cx="609790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>
                <a:solidFill>
                  <a:srgbClr val="002060"/>
                </a:solidFill>
                <a:effectLst/>
              </a:rPr>
              <a:t>Y </a:t>
            </a:r>
            <a:r>
              <a:rPr lang="en-GB" sz="4400" b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>
                <a:solidFill>
                  <a:srgbClr val="002060"/>
                </a:solidFill>
              </a:rPr>
              <a:t>!</a:t>
            </a:r>
            <a:endParaRPr lang="en-GB" sz="440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1800" b="0">
                <a:solidFill>
                  <a:srgbClr val="002060"/>
                </a:solidFill>
                <a:effectLst/>
              </a:rPr>
              <a:t>(#</a:t>
            </a:r>
            <a:r>
              <a:rPr lang="en-GB">
                <a:solidFill>
                  <a:srgbClr val="002060"/>
                </a:solidFill>
              </a:rPr>
              <a:t>THE ADAMS FAMILY</a:t>
            </a:r>
            <a:r>
              <a:rPr lang="en-GB" sz="1800" b="0">
                <a:solidFill>
                  <a:srgbClr val="002060"/>
                </a:solidFill>
                <a:effectLst/>
              </a:rPr>
              <a:t>) </a:t>
            </a:r>
            <a:endParaRPr lang="en-GB">
              <a:solidFill>
                <a:srgbClr val="002060"/>
              </a:solidFill>
              <a:effectLst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9567BB-86F6-29F1-8930-8837243A2A1A}"/>
              </a:ext>
            </a:extLst>
          </p:cNvPr>
          <p:cNvSpPr txBox="1"/>
          <p:nvPr/>
        </p:nvSpPr>
        <p:spPr>
          <a:xfrm>
            <a:off x="7258745" y="6130771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https://youtu.be/cDvbGon1b_I</a:t>
            </a:r>
            <a:endParaRPr lang="en-GB" sz="1800" b="1">
              <a:solidFill>
                <a:srgbClr val="002060"/>
              </a:solidFill>
              <a:effectLst/>
              <a:latin typeface="GillSansMT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93B70ACA-F278-A72A-F449-2C9214FF6528}"/>
              </a:ext>
            </a:extLst>
          </p:cNvPr>
          <p:cNvSpPr txBox="1"/>
          <p:nvPr/>
        </p:nvSpPr>
        <p:spPr>
          <a:xfrm>
            <a:off x="1094423" y="1895553"/>
            <a:ext cx="4380547" cy="397031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oedd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ddoe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oedd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ddoe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oedd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ddoe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Roedd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gymylog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>
              <a:solidFill>
                <a:srgbClr val="002060"/>
              </a:solidFill>
            </a:endParaRP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bydd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yfory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bydd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yfory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bydd</a:t>
            </a:r>
            <a:r>
              <a:rPr lang="en-GB" sz="2800" b="1">
                <a:solidFill>
                  <a:srgbClr val="002060"/>
                </a:solidFill>
                <a:effectLst/>
              </a:rPr>
              <a:t> y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yfory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FF0000"/>
                </a:solidFill>
                <a:effectLst/>
              </a:rPr>
              <a:t>Bydd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heulog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2374247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068792" y="5249027"/>
            <a:ext cx="4140685" cy="101566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err="1">
                <a:solidFill>
                  <a:srgbClr val="002060"/>
                </a:solidFill>
                <a:cs typeface="Calibri"/>
              </a:rPr>
              <a:t>Misoedd</a:t>
            </a:r>
            <a:r>
              <a:rPr lang="en-US" sz="36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3600" b="1" err="1">
                <a:solidFill>
                  <a:srgbClr val="002060"/>
                </a:solidFill>
                <a:cs typeface="Calibri"/>
              </a:rPr>
              <a:t>Flwyddyn</a:t>
            </a:r>
            <a:endParaRPr lang="en-US" sz="36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Months of the Year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7207144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DC27E-4A15-2C48-A6F6-1AAC30FB86B8}"/>
              </a:ext>
            </a:extLst>
          </p:cNvPr>
          <p:cNvSpPr txBox="1"/>
          <p:nvPr/>
        </p:nvSpPr>
        <p:spPr>
          <a:xfrm>
            <a:off x="268187" y="284529"/>
            <a:ext cx="4383823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Misoedd</a:t>
            </a:r>
            <a:r>
              <a:rPr lang="en-US" sz="3600" b="1">
                <a:solidFill>
                  <a:srgbClr val="002060"/>
                </a:solidFill>
              </a:rPr>
              <a:t> y </a:t>
            </a:r>
            <a:r>
              <a:rPr lang="en-US" sz="3600" b="1" err="1">
                <a:solidFill>
                  <a:srgbClr val="002060"/>
                </a:solidFill>
              </a:rPr>
              <a:t>Flwyddyn</a:t>
            </a:r>
            <a:br>
              <a:rPr lang="en-US" sz="3600" b="1">
                <a:solidFill>
                  <a:srgbClr val="002060"/>
                </a:solidFill>
              </a:rPr>
            </a:br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Months of the Year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2EABAC-C0A9-8A4F-8F20-1005F7166506}"/>
              </a:ext>
            </a:extLst>
          </p:cNvPr>
          <p:cNvSpPr txBox="1"/>
          <p:nvPr/>
        </p:nvSpPr>
        <p:spPr>
          <a:xfrm>
            <a:off x="7900870" y="4486776"/>
            <a:ext cx="412908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https://wordwall.net/resource/25464575</a:t>
            </a:r>
            <a:endParaRPr lang="en-US" b="1">
              <a:solidFill>
                <a:srgbClr val="002060"/>
              </a:solidFill>
            </a:endParaRPr>
          </a:p>
          <a:p>
            <a:endParaRPr lang="en-US" b="1">
              <a:solidFill>
                <a:srgbClr val="002060"/>
              </a:solidFill>
            </a:endParaRPr>
          </a:p>
        </p:txBody>
      </p:sp>
      <p:pic>
        <p:nvPicPr>
          <p:cNvPr id="8" name="Picture 7" descr="Qr code&#10;&#10;Description automatically generated">
            <a:extLst>
              <a:ext uri="{FF2B5EF4-FFF2-40B4-BE49-F238E27FC236}">
                <a16:creationId xmlns:a16="http://schemas.microsoft.com/office/drawing/2014/main" id="{21E133F0-2EA1-3D41-989A-CE31DC09A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5056" y="679470"/>
            <a:ext cx="2928785" cy="295461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55B2C6C9-AB23-E448-92FA-96CEF18D4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207" y="2019345"/>
            <a:ext cx="6842434" cy="396907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27249952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2D4F57A3-D9F2-0647-AE31-19F52BB266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2706" y="675640"/>
            <a:ext cx="4451694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Text&#10;&#10;Description automatically generated">
            <a:extLst>
              <a:ext uri="{FF2B5EF4-FFF2-40B4-BE49-F238E27FC236}">
                <a16:creationId xmlns:a16="http://schemas.microsoft.com/office/drawing/2014/main" id="{1F6B2E82-8646-5546-A983-6664245DFA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7620" y="675640"/>
            <a:ext cx="3710815" cy="55067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3690009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347586" y="739360"/>
            <a:ext cx="5233895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dd</a:t>
            </a:r>
            <a:r>
              <a:rPr lang="en-US" sz="3600" b="1" err="1">
                <a:solidFill>
                  <a:srgbClr val="002060"/>
                </a:solidFill>
              </a:rPr>
              <a:t>ydd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860" y="3157826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E43756A9-8CF8-9DD1-A54A-BAB52BCE75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0570" y="2587097"/>
            <a:ext cx="2613020" cy="389231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7195983" y="667487"/>
            <a:ext cx="3308752" cy="2096994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err="1">
                <a:solidFill>
                  <a:srgbClr val="002060"/>
                </a:solidFill>
              </a:rPr>
              <a:t>Dydd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Iau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817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1192603" y="726445"/>
            <a:ext cx="4291082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f</a:t>
            </a:r>
            <a:r>
              <a:rPr lang="en-US" sz="3600" b="1" err="1">
                <a:solidFill>
                  <a:srgbClr val="002060"/>
                </a:solidFill>
              </a:rPr>
              <a:t>is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month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Mis </a:t>
            </a:r>
            <a:r>
              <a:rPr lang="en-US" sz="3200" b="1" err="1">
                <a:solidFill>
                  <a:srgbClr val="002060"/>
                </a:solidFill>
              </a:rPr>
              <a:t>Chwefror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 is February.</a:t>
            </a:r>
          </a:p>
        </p:txBody>
      </p:sp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4AA36600-CAE7-CB76-7553-ACE690DF85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5859" y="2509605"/>
            <a:ext cx="3276407" cy="404729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3570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4AB60BB-406F-034D-8436-B358B73D62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5430" y="1609996"/>
            <a:ext cx="7954053" cy="44911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44177E-9F62-F14A-B828-5B075BB0620A}"/>
              </a:ext>
            </a:extLst>
          </p:cNvPr>
          <p:cNvSpPr txBox="1"/>
          <p:nvPr/>
        </p:nvSpPr>
        <p:spPr>
          <a:xfrm>
            <a:off x="9313059" y="671327"/>
            <a:ext cx="30403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err="1">
                <a:solidFill>
                  <a:srgbClr val="002060"/>
                </a:solidFill>
              </a:rPr>
              <a:t>Cliciwch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ar</a:t>
            </a:r>
            <a:r>
              <a:rPr lang="en-US" sz="2400" b="1">
                <a:solidFill>
                  <a:srgbClr val="002060"/>
                </a:solidFill>
              </a:rPr>
              <a:t> y </a:t>
            </a:r>
            <a:r>
              <a:rPr lang="en-US" sz="2400" b="1" err="1">
                <a:solidFill>
                  <a:srgbClr val="002060"/>
                </a:solidFill>
              </a:rPr>
              <a:t>llun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i="1">
                <a:solidFill>
                  <a:srgbClr val="002060"/>
                </a:solidFill>
              </a:rPr>
              <a:t>Click on the picture.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F4AFFB-E2D7-8B46-AA3C-20288FAF6CE8}"/>
              </a:ext>
            </a:extLst>
          </p:cNvPr>
          <p:cNvSpPr txBox="1"/>
          <p:nvPr/>
        </p:nvSpPr>
        <p:spPr>
          <a:xfrm>
            <a:off x="268187" y="284529"/>
            <a:ext cx="438382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Misoedd</a:t>
            </a:r>
            <a:r>
              <a:rPr lang="en-US" sz="3600" b="1">
                <a:solidFill>
                  <a:srgbClr val="002060"/>
                </a:solidFill>
              </a:rPr>
              <a:t> y </a:t>
            </a:r>
            <a:r>
              <a:rPr lang="en-US" sz="3600" b="1" err="1">
                <a:solidFill>
                  <a:srgbClr val="002060"/>
                </a:solidFill>
              </a:rPr>
              <a:t>Flwyddyn</a:t>
            </a:r>
            <a:endParaRPr lang="en-US" sz="3600" b="1" err="1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353C65-53DB-9042-9323-C69997923B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5619" y="5618423"/>
            <a:ext cx="810374" cy="81037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1051830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615623" y="5132790"/>
            <a:ext cx="2969532" cy="1138773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Y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Tymhorau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The Seasons</a:t>
            </a:r>
          </a:p>
        </p:txBody>
      </p:sp>
    </p:spTree>
    <p:extLst>
      <p:ext uri="{BB962C8B-B14F-4D97-AF65-F5344CB8AC3E}">
        <p14:creationId xmlns:p14="http://schemas.microsoft.com/office/powerpoint/2010/main" val="1767289874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79649B3-662D-9B40-B394-D0C6CECC5F5F}"/>
              </a:ext>
            </a:extLst>
          </p:cNvPr>
          <p:cNvSpPr txBox="1"/>
          <p:nvPr/>
        </p:nvSpPr>
        <p:spPr>
          <a:xfrm>
            <a:off x="8559381" y="1564443"/>
            <a:ext cx="243848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gwanwyn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Spring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B6767F-C405-5E46-B85C-5A56CAC3C8A1}"/>
              </a:ext>
            </a:extLst>
          </p:cNvPr>
          <p:cNvSpPr txBox="1"/>
          <p:nvPr/>
        </p:nvSpPr>
        <p:spPr>
          <a:xfrm>
            <a:off x="2108159" y="4226671"/>
            <a:ext cx="10486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haf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Summer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0CC87B-D05A-8A4F-A91A-3C55255A56A5}"/>
              </a:ext>
            </a:extLst>
          </p:cNvPr>
          <p:cNvSpPr txBox="1"/>
          <p:nvPr/>
        </p:nvSpPr>
        <p:spPr>
          <a:xfrm>
            <a:off x="1907214" y="1564443"/>
            <a:ext cx="145924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gaeaf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Winter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DDEDE7-6751-A942-85F1-BE0ED8AF9CC6}"/>
              </a:ext>
            </a:extLst>
          </p:cNvPr>
          <p:cNvSpPr txBox="1"/>
          <p:nvPr/>
        </p:nvSpPr>
        <p:spPr>
          <a:xfrm>
            <a:off x="8935745" y="4226671"/>
            <a:ext cx="16933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hydref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Autumn</a:t>
            </a:r>
          </a:p>
        </p:txBody>
      </p:sp>
      <p:pic>
        <p:nvPicPr>
          <p:cNvPr id="15" name="Picture 14" descr="Background pattern&#10;&#10;Description automatically generated">
            <a:extLst>
              <a:ext uri="{FF2B5EF4-FFF2-40B4-BE49-F238E27FC236}">
                <a16:creationId xmlns:a16="http://schemas.microsoft.com/office/drawing/2014/main" id="{B9C56156-1D28-7743-B4D0-B3A886DA4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580" y="844232"/>
            <a:ext cx="4434840" cy="515791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34487054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002060"/>
                </a:solidFill>
              </a:rPr>
              <a:t>Gaeaf</a:t>
            </a:r>
            <a:r>
              <a:rPr lang="en-US" sz="3200" b="1">
                <a:solidFill>
                  <a:srgbClr val="002060"/>
                </a:solidFill>
              </a:rPr>
              <a:t> 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Winter.</a:t>
            </a:r>
          </a:p>
        </p:txBody>
      </p:sp>
      <p:pic>
        <p:nvPicPr>
          <p:cNvPr id="2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461511F-1F9B-2E21-4FD8-0AB9AAD5C9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3180" y="2492081"/>
            <a:ext cx="3298555" cy="3875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79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Gwanwin 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Spring.</a:t>
            </a:r>
          </a:p>
        </p:txBody>
      </p:sp>
      <p:pic>
        <p:nvPicPr>
          <p:cNvPr id="3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1A701F52-1FCC-3031-74BA-D64B8D7B26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0264" y="2508023"/>
            <a:ext cx="3311471" cy="3869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56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 err="1">
                <a:solidFill>
                  <a:srgbClr val="002060"/>
                </a:solidFill>
              </a:rPr>
              <a:t>Haf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Summer.</a:t>
            </a:r>
          </a:p>
        </p:txBody>
      </p:sp>
      <p:pic>
        <p:nvPicPr>
          <p:cNvPr id="2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A9D69466-0765-5C70-34D1-7ADB1AEF40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0264" y="2525281"/>
            <a:ext cx="3324386" cy="3938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6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572671" y="726445"/>
            <a:ext cx="4911014" cy="1515809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 b="1">
                <a:solidFill>
                  <a:srgbClr val="002060"/>
                </a:solidFill>
              </a:rPr>
              <a:t>Pa </a:t>
            </a:r>
            <a:r>
              <a:rPr lang="en-US" sz="3600" b="1" err="1">
                <a:solidFill>
                  <a:srgbClr val="FF0000"/>
                </a:solidFill>
              </a:rPr>
              <a:t>d</a:t>
            </a:r>
            <a:r>
              <a:rPr lang="en-US" sz="3600" b="1" err="1">
                <a:solidFill>
                  <a:srgbClr val="002060"/>
                </a:solidFill>
              </a:rPr>
              <a:t>ymor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 hi?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What season is it?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8944" y="230542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56" y="2842432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5814051" y="460842"/>
            <a:ext cx="5246040" cy="1528723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="1">
                <a:solidFill>
                  <a:srgbClr val="002060"/>
                </a:solidFill>
              </a:rPr>
              <a:t>Hydref </a:t>
            </a:r>
            <a:r>
              <a:rPr lang="en-US" sz="3200" b="1" err="1">
                <a:solidFill>
                  <a:srgbClr val="002060"/>
                </a:solidFill>
              </a:rPr>
              <a:t>ydy</a:t>
            </a:r>
            <a:r>
              <a:rPr lang="en-US" sz="3200" b="1">
                <a:solidFill>
                  <a:srgbClr val="002060"/>
                </a:solidFill>
              </a:rPr>
              <a:t> hi.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Autumn.</a:t>
            </a:r>
          </a:p>
        </p:txBody>
      </p:sp>
      <p:pic>
        <p:nvPicPr>
          <p:cNvPr id="3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162BC822-FFED-0B04-7062-52EF1500F9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4434" y="2547910"/>
            <a:ext cx="3363132" cy="3970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466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0009F5DA-1E8B-BACD-6D57-FE9F156289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0856" y="1911225"/>
            <a:ext cx="5249204" cy="3588677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15862548-3DB8-B22E-D616-947E5E9657B9}"/>
              </a:ext>
            </a:extLst>
          </p:cNvPr>
          <p:cNvSpPr txBox="1"/>
          <p:nvPr/>
        </p:nvSpPr>
        <p:spPr>
          <a:xfrm>
            <a:off x="3047048" y="280794"/>
            <a:ext cx="6097904" cy="104644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b="0" dirty="0" err="1">
                <a:solidFill>
                  <a:srgbClr val="002060"/>
                </a:solidFill>
                <a:effectLst/>
              </a:rPr>
              <a:t>Tymhorau</a:t>
            </a:r>
            <a:r>
              <a:rPr lang="en-GB" sz="4400" dirty="0"/>
              <a:t>!</a:t>
            </a:r>
            <a:endParaRPr lang="en-GB" sz="4400" dirty="0">
              <a:effectLst/>
            </a:endParaRP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(#IN AND OUT THE DUSTY BLUEBELLS)</a:t>
            </a:r>
            <a:r>
              <a:rPr lang="en-GB" dirty="0">
                <a:solidFill>
                  <a:srgbClr val="002060"/>
                </a:solidFill>
              </a:rPr>
              <a:t> </a:t>
            </a:r>
            <a:endParaRPr lang="en-GB" dirty="0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6F5B7E73-0E0C-26AD-5E1E-7DAB313D417A}"/>
              </a:ext>
            </a:extLst>
          </p:cNvPr>
          <p:cNvSpPr txBox="1"/>
          <p:nvPr/>
        </p:nvSpPr>
        <p:spPr>
          <a:xfrm>
            <a:off x="722313" y="2292695"/>
            <a:ext cx="5014984" cy="310854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Gwanwyn</a:t>
            </a:r>
            <a:r>
              <a:rPr lang="en-GB" sz="2800" b="1" dirty="0">
                <a:solidFill>
                  <a:srgbClr val="002060"/>
                </a:solidFill>
              </a:rPr>
              <a:t>, </a:t>
            </a:r>
            <a:r>
              <a:rPr lang="en-GB" sz="2800" b="1" dirty="0" err="1">
                <a:solidFill>
                  <a:srgbClr val="002060"/>
                </a:solidFill>
              </a:rPr>
              <a:t>Haf</a:t>
            </a:r>
            <a:r>
              <a:rPr lang="en-GB" sz="2800" b="1" dirty="0">
                <a:solidFill>
                  <a:srgbClr val="002060"/>
                </a:solidFill>
              </a:rPr>
              <a:t>, Hydref, </a:t>
            </a:r>
            <a:r>
              <a:rPr lang="en-GB" sz="2800" b="1" dirty="0" err="1">
                <a:solidFill>
                  <a:srgbClr val="002060"/>
                </a:solidFill>
              </a:rPr>
              <a:t>Gaeaf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 </a:t>
            </a:r>
          </a:p>
          <a:p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Gwanwyn</a:t>
            </a:r>
            <a:r>
              <a:rPr lang="en-GB" sz="2800" b="1" dirty="0">
                <a:solidFill>
                  <a:srgbClr val="002060"/>
                </a:solidFill>
              </a:rPr>
              <a:t>, </a:t>
            </a:r>
            <a:r>
              <a:rPr lang="en-GB" sz="2800" b="1" dirty="0" err="1">
                <a:solidFill>
                  <a:srgbClr val="002060"/>
                </a:solidFill>
              </a:rPr>
              <a:t>Haf</a:t>
            </a:r>
            <a:r>
              <a:rPr lang="en-GB" sz="2800" b="1" dirty="0">
                <a:solidFill>
                  <a:srgbClr val="002060"/>
                </a:solidFill>
              </a:rPr>
              <a:t>, Hydref, </a:t>
            </a:r>
            <a:r>
              <a:rPr lang="en-GB" sz="2800" b="1" dirty="0" err="1">
                <a:solidFill>
                  <a:srgbClr val="002060"/>
                </a:solidFill>
              </a:rPr>
              <a:t>Gaeaf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 </a:t>
            </a:r>
          </a:p>
          <a:p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Gwanwyn</a:t>
            </a:r>
            <a:r>
              <a:rPr lang="en-GB" sz="2800" b="1" dirty="0">
                <a:solidFill>
                  <a:srgbClr val="002060"/>
                </a:solidFill>
              </a:rPr>
              <a:t>, </a:t>
            </a:r>
            <a:r>
              <a:rPr lang="en-GB" sz="2800" b="1" dirty="0" err="1">
                <a:solidFill>
                  <a:srgbClr val="002060"/>
                </a:solidFill>
              </a:rPr>
              <a:t>Haf</a:t>
            </a:r>
            <a:r>
              <a:rPr lang="en-GB" sz="2800" b="1" dirty="0">
                <a:solidFill>
                  <a:srgbClr val="002060"/>
                </a:solidFill>
              </a:rPr>
              <a:t>, Hydref, </a:t>
            </a:r>
            <a:r>
              <a:rPr lang="en-GB" sz="2800" b="1" dirty="0" err="1">
                <a:solidFill>
                  <a:srgbClr val="002060"/>
                </a:solidFill>
              </a:rPr>
              <a:t>Gaeaf</a:t>
            </a:r>
            <a:br>
              <a:rPr lang="en-GB" sz="2800" b="1" dirty="0">
                <a:solidFill>
                  <a:srgbClr val="002060"/>
                </a:solidFill>
              </a:rPr>
            </a:br>
            <a:r>
              <a:rPr lang="en-GB" sz="2800" b="1" dirty="0">
                <a:solidFill>
                  <a:srgbClr val="002060"/>
                </a:solidFill>
              </a:rPr>
              <a:t> </a:t>
            </a:r>
          </a:p>
          <a:p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Dyma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ein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tymhorau</a:t>
            </a:r>
            <a:r>
              <a:rPr lang="en-GB" sz="2800" b="1" dirty="0">
                <a:solidFill>
                  <a:srgbClr val="002060"/>
                </a:solidFill>
              </a:rPr>
              <a:t>!</a:t>
            </a:r>
            <a:endParaRPr lang="en-GB" sz="2800" b="1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6185017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4D7D95F2-46F5-F94B-94E1-E24E9B71F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188" y="1930867"/>
            <a:ext cx="7990706" cy="407240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E47A50-6D97-3445-BD42-13A35B57E646}"/>
              </a:ext>
            </a:extLst>
          </p:cNvPr>
          <p:cNvSpPr txBox="1"/>
          <p:nvPr/>
        </p:nvSpPr>
        <p:spPr>
          <a:xfrm>
            <a:off x="9287228" y="852140"/>
            <a:ext cx="30403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err="1">
                <a:solidFill>
                  <a:srgbClr val="002060"/>
                </a:solidFill>
              </a:rPr>
              <a:t>Cliciwch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ar</a:t>
            </a:r>
            <a:r>
              <a:rPr lang="en-US" sz="2400" b="1">
                <a:solidFill>
                  <a:srgbClr val="002060"/>
                </a:solidFill>
              </a:rPr>
              <a:t> y </a:t>
            </a:r>
            <a:r>
              <a:rPr lang="en-US" sz="2400" b="1" err="1">
                <a:solidFill>
                  <a:srgbClr val="002060"/>
                </a:solidFill>
              </a:rPr>
              <a:t>llun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  <a:p>
            <a:r>
              <a:rPr lang="en-US" i="1">
                <a:solidFill>
                  <a:srgbClr val="002060"/>
                </a:solidFill>
              </a:rPr>
              <a:t>Click on the picture.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FB41A3-B929-B543-A31B-A2192B86206E}"/>
              </a:ext>
            </a:extLst>
          </p:cNvPr>
          <p:cNvSpPr txBox="1"/>
          <p:nvPr/>
        </p:nvSpPr>
        <p:spPr>
          <a:xfrm>
            <a:off x="303510" y="146465"/>
            <a:ext cx="3892333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Cân</a:t>
            </a:r>
            <a:r>
              <a:rPr lang="en-US" sz="3600" b="1">
                <a:solidFill>
                  <a:srgbClr val="002060"/>
                </a:solidFill>
              </a:rPr>
              <a:t> y </a:t>
            </a:r>
            <a:r>
              <a:rPr lang="en-US" sz="3600" b="1" err="1">
                <a:solidFill>
                  <a:srgbClr val="002060"/>
                </a:solidFill>
              </a:rPr>
              <a:t>Tymhorau</a:t>
            </a:r>
            <a:r>
              <a:rPr lang="en-US" sz="3600" b="1">
                <a:solidFill>
                  <a:srgbClr val="002060"/>
                </a:solidFill>
              </a:rPr>
              <a:t>!</a:t>
            </a:r>
            <a:br>
              <a:rPr lang="en-US" sz="3600" b="1">
                <a:solidFill>
                  <a:srgbClr val="002060"/>
                </a:solidFill>
              </a:rPr>
            </a:br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2800" i="1" err="1">
                <a:solidFill>
                  <a:srgbClr val="002060"/>
                </a:solidFill>
              </a:rPr>
              <a:t>Cyw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2800" i="1">
                <a:solidFill>
                  <a:srgbClr val="002060"/>
                </a:solidFill>
              </a:rPr>
              <a:t>Seasons Song!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6D77C8-1FAC-1344-ABA8-987E8B1938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56827" y="5675573"/>
            <a:ext cx="810374" cy="81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12041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053E1B21-1186-DF4A-83F1-72BDEF500CC8}"/>
              </a:ext>
            </a:extLst>
          </p:cNvPr>
          <p:cNvSpPr txBox="1"/>
          <p:nvPr/>
        </p:nvSpPr>
        <p:spPr>
          <a:xfrm>
            <a:off x="1093243" y="214479"/>
            <a:ext cx="3591924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Drilio</a:t>
            </a:r>
            <a:r>
              <a:rPr lang="en-US" sz="4400" b="1">
                <a:solidFill>
                  <a:srgbClr val="002060"/>
                </a:solidFill>
              </a:rPr>
              <a:t>!</a:t>
            </a:r>
            <a:endParaRPr lang="en-US" sz="4400" i="1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4BD237-0967-CD42-9E30-326A7ED7EC6D}"/>
              </a:ext>
            </a:extLst>
          </p:cNvPr>
          <p:cNvSpPr txBox="1"/>
          <p:nvPr/>
        </p:nvSpPr>
        <p:spPr>
          <a:xfrm>
            <a:off x="6053122" y="594697"/>
            <a:ext cx="5766274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Drilling is a means of ensuring correct pronunciation, of learning and teaching new language items and consolidating understanding, and of practicing vocabulary and patterns.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32F71B-5A46-5C4E-91B9-D2A604C29064}"/>
              </a:ext>
            </a:extLst>
          </p:cNvPr>
          <p:cNvSpPr txBox="1"/>
          <p:nvPr/>
        </p:nvSpPr>
        <p:spPr>
          <a:xfrm>
            <a:off x="382904" y="1224089"/>
            <a:ext cx="5383530" cy="526297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Keep the drill short and simple</a:t>
            </a:r>
          </a:p>
          <a:p>
            <a:endParaRPr lang="en-US" sz="16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Ensure that the drilling is quick and fun:</a:t>
            </a:r>
          </a:p>
          <a:p>
            <a:endParaRPr lang="en-US" sz="1000">
              <a:solidFill>
                <a:srgbClr val="002060"/>
              </a:solidFill>
            </a:endParaRPr>
          </a:p>
          <a:p>
            <a:r>
              <a:rPr lang="en-US" sz="1400">
                <a:solidFill>
                  <a:srgbClr val="002060"/>
                </a:solidFill>
              </a:rPr>
              <a:t>               - whole class</a:t>
            </a:r>
          </a:p>
          <a:p>
            <a:r>
              <a:rPr lang="en-US" sz="1400">
                <a:solidFill>
                  <a:srgbClr val="002060"/>
                </a:solidFill>
              </a:rPr>
              <a:t>               - groups</a:t>
            </a:r>
          </a:p>
          <a:p>
            <a:r>
              <a:rPr lang="en-US" sz="1400">
                <a:solidFill>
                  <a:srgbClr val="002060"/>
                </a:solidFill>
              </a:rPr>
              <a:t>               - individuals</a:t>
            </a:r>
          </a:p>
          <a:p>
            <a:endParaRPr lang="en-US" sz="160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Use good responses to model for weaker pupils</a:t>
            </a:r>
          </a:p>
          <a:p>
            <a:endParaRPr lang="en-US" sz="16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Substitute by changing or adding one element</a:t>
            </a:r>
          </a:p>
          <a:p>
            <a:r>
              <a:rPr lang="en-US" b="1">
                <a:solidFill>
                  <a:srgbClr val="002060"/>
                </a:solidFill>
              </a:rPr>
              <a:t>      at a time. e.g.</a:t>
            </a:r>
          </a:p>
          <a:p>
            <a:endParaRPr lang="en-US" sz="1000" b="1">
              <a:solidFill>
                <a:srgbClr val="002060"/>
              </a:solidFill>
            </a:endParaRPr>
          </a:p>
          <a:p>
            <a:r>
              <a:rPr lang="en-US" sz="1600" b="1">
                <a:solidFill>
                  <a:srgbClr val="002060"/>
                </a:solidFill>
              </a:rPr>
              <a:t>             </a:t>
            </a:r>
            <a:r>
              <a:rPr lang="en-US" sz="1400" i="1">
                <a:solidFill>
                  <a:srgbClr val="002060"/>
                </a:solidFill>
              </a:rPr>
              <a:t>Mae </a:t>
            </a:r>
            <a:r>
              <a:rPr lang="en-US" sz="1400" i="1" err="1">
                <a:solidFill>
                  <a:srgbClr val="002060"/>
                </a:solidFill>
              </a:rPr>
              <a:t>hi’n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bert</a:t>
            </a:r>
            <a:r>
              <a:rPr lang="en-US" sz="1400" i="1">
                <a:solidFill>
                  <a:srgbClr val="002060"/>
                </a:solidFill>
              </a:rPr>
              <a:t>.</a:t>
            </a:r>
          </a:p>
          <a:p>
            <a:r>
              <a:rPr lang="en-US" sz="1400" b="1" i="1">
                <a:solidFill>
                  <a:srgbClr val="002060"/>
                </a:solidFill>
              </a:rPr>
              <a:t>               </a:t>
            </a:r>
            <a:r>
              <a:rPr lang="en-US" sz="1400" i="1">
                <a:solidFill>
                  <a:srgbClr val="002060"/>
                </a:solidFill>
              </a:rPr>
              <a:t>Mae </a:t>
            </a:r>
            <a:r>
              <a:rPr lang="en-US" sz="1400" i="1" err="1">
                <a:solidFill>
                  <a:srgbClr val="002060"/>
                </a:solidFill>
              </a:rPr>
              <a:t>hi’n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fach</a:t>
            </a:r>
            <a:r>
              <a:rPr lang="en-US" sz="1400" i="1">
                <a:solidFill>
                  <a:srgbClr val="002060"/>
                </a:solidFill>
              </a:rPr>
              <a:t> ac </a:t>
            </a:r>
            <a:r>
              <a:rPr lang="en-US" sz="1400" i="1" err="1">
                <a:solidFill>
                  <a:srgbClr val="002060"/>
                </a:solidFill>
              </a:rPr>
              <a:t>yn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swil</a:t>
            </a:r>
            <a:r>
              <a:rPr lang="en-US" sz="1400" i="1">
                <a:solidFill>
                  <a:srgbClr val="002060"/>
                </a:solidFill>
              </a:rPr>
              <a:t>.</a:t>
            </a:r>
          </a:p>
          <a:p>
            <a:r>
              <a:rPr lang="en-US" sz="1400" i="1">
                <a:solidFill>
                  <a:srgbClr val="002060"/>
                </a:solidFill>
              </a:rPr>
              <a:t>               </a:t>
            </a:r>
            <a:r>
              <a:rPr lang="en-US" sz="1400" i="1" err="1">
                <a:solidFill>
                  <a:srgbClr val="002060"/>
                </a:solidFill>
              </a:rPr>
              <a:t>Dydy</a:t>
            </a:r>
            <a:r>
              <a:rPr lang="en-US" sz="1400" i="1">
                <a:solidFill>
                  <a:srgbClr val="002060"/>
                </a:solidFill>
              </a:rPr>
              <a:t> hi </a:t>
            </a:r>
            <a:r>
              <a:rPr lang="en-US" sz="1400" i="1" err="1">
                <a:solidFill>
                  <a:srgbClr val="002060"/>
                </a:solidFill>
              </a:rPr>
              <a:t>ddim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yn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hapus</a:t>
            </a:r>
            <a:r>
              <a:rPr lang="en-US" sz="1400" i="1">
                <a:solidFill>
                  <a:srgbClr val="002060"/>
                </a:solidFill>
              </a:rPr>
              <a:t>.</a:t>
            </a:r>
            <a:endParaRPr lang="en-US" sz="1400">
              <a:solidFill>
                <a:srgbClr val="002060"/>
              </a:solidFill>
            </a:endParaRPr>
          </a:p>
          <a:p>
            <a:endParaRPr lang="en-US" sz="1600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>
                <a:solidFill>
                  <a:srgbClr val="002060"/>
                </a:solidFill>
              </a:rPr>
              <a:t>Move from a closed drill to an information gap </a:t>
            </a:r>
          </a:p>
          <a:p>
            <a:r>
              <a:rPr lang="en-US" b="1">
                <a:solidFill>
                  <a:srgbClr val="002060"/>
                </a:solidFill>
              </a:rPr>
              <a:t>      drill by conversing and questioning naturally, e.g.</a:t>
            </a:r>
          </a:p>
          <a:p>
            <a:endParaRPr lang="en-US" sz="1000">
              <a:solidFill>
                <a:srgbClr val="002060"/>
              </a:solidFill>
            </a:endParaRPr>
          </a:p>
          <a:p>
            <a:r>
              <a:rPr lang="en-US" sz="1600">
                <a:solidFill>
                  <a:srgbClr val="002060"/>
                </a:solidFill>
              </a:rPr>
              <a:t>     </a:t>
            </a:r>
            <a:r>
              <a:rPr lang="en-US" sz="1600" i="1">
                <a:solidFill>
                  <a:srgbClr val="002060"/>
                </a:solidFill>
              </a:rPr>
              <a:t>        </a:t>
            </a:r>
            <a:r>
              <a:rPr lang="en-US" sz="1400" i="1" err="1">
                <a:solidFill>
                  <a:srgbClr val="002060"/>
                </a:solidFill>
              </a:rPr>
              <a:t>Ydy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hi’n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hapus</a:t>
            </a:r>
            <a:r>
              <a:rPr lang="en-US" sz="1400" i="1">
                <a:solidFill>
                  <a:srgbClr val="002060"/>
                </a:solidFill>
              </a:rPr>
              <a:t>?</a:t>
            </a:r>
          </a:p>
          <a:p>
            <a:r>
              <a:rPr lang="en-US" sz="1400" i="1">
                <a:solidFill>
                  <a:srgbClr val="002060"/>
                </a:solidFill>
              </a:rPr>
              <a:t>               </a:t>
            </a:r>
            <a:r>
              <a:rPr lang="en-US" sz="1400" i="1" err="1">
                <a:solidFill>
                  <a:srgbClr val="002060"/>
                </a:solidFill>
              </a:rPr>
              <a:t>Ydy</a:t>
            </a:r>
            <a:r>
              <a:rPr lang="en-US" sz="1400" i="1">
                <a:solidFill>
                  <a:srgbClr val="002060"/>
                </a:solidFill>
              </a:rPr>
              <a:t> ….. </a:t>
            </a:r>
            <a:r>
              <a:rPr lang="en-US" sz="1400" i="1" err="1">
                <a:solidFill>
                  <a:srgbClr val="002060"/>
                </a:solidFill>
              </a:rPr>
              <a:t>yn</a:t>
            </a:r>
            <a:r>
              <a:rPr lang="en-US" sz="1400" i="1">
                <a:solidFill>
                  <a:srgbClr val="002060"/>
                </a:solidFill>
              </a:rPr>
              <a:t> </a:t>
            </a:r>
            <a:r>
              <a:rPr lang="en-US" sz="1400" i="1" err="1">
                <a:solidFill>
                  <a:srgbClr val="002060"/>
                </a:solidFill>
              </a:rPr>
              <a:t>barod</a:t>
            </a:r>
            <a:r>
              <a:rPr lang="en-US" sz="1400" i="1">
                <a:solidFill>
                  <a:srgbClr val="002060"/>
                </a:solidFill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3AD46D-40D6-0A48-90F4-8940C6AC106A}"/>
              </a:ext>
            </a:extLst>
          </p:cNvPr>
          <p:cNvSpPr txBox="1"/>
          <p:nvPr/>
        </p:nvSpPr>
        <p:spPr>
          <a:xfrm>
            <a:off x="6096000" y="3347747"/>
            <a:ext cx="5724523" cy="313932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2060"/>
                </a:solidFill>
              </a:rPr>
              <a:t>The drill can be consolidated by:</a:t>
            </a:r>
          </a:p>
          <a:p>
            <a:endParaRPr lang="en-US" b="1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Singing songs which repeat a pattern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Reading a story together which repeats language items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Reading a poem which repeats a pattern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Learning a song / poem by heart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Listening to audios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Playing games which require repetition of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002060"/>
                </a:solidFill>
              </a:rPr>
              <a:t>Questionnaires including the 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i="1">
                <a:solidFill>
                  <a:srgbClr val="002060"/>
                </a:solidFill>
              </a:rPr>
              <a:t>‘The Hot Seat’ </a:t>
            </a:r>
            <a:r>
              <a:rPr lang="en-US">
                <a:solidFill>
                  <a:srgbClr val="002060"/>
                </a:solidFill>
              </a:rPr>
              <a:t>– pupils to ask questions of the pupil in the </a:t>
            </a:r>
            <a:r>
              <a:rPr lang="en-US" i="1">
                <a:solidFill>
                  <a:srgbClr val="002060"/>
                </a:solidFill>
              </a:rPr>
              <a:t>Hot Seat </a:t>
            </a:r>
            <a:r>
              <a:rPr lang="en-US">
                <a:solidFill>
                  <a:srgbClr val="002060"/>
                </a:solidFill>
              </a:rPr>
              <a:t>using the patterns learned</a:t>
            </a:r>
          </a:p>
        </p:txBody>
      </p:sp>
    </p:spTree>
    <p:extLst>
      <p:ext uri="{BB962C8B-B14F-4D97-AF65-F5344CB8AC3E}">
        <p14:creationId xmlns:p14="http://schemas.microsoft.com/office/powerpoint/2010/main" val="2220662435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, icon&#10;&#10;Description automatically generated">
            <a:extLst>
              <a:ext uri="{FF2B5EF4-FFF2-40B4-BE49-F238E27FC236}">
                <a16:creationId xmlns:a16="http://schemas.microsoft.com/office/drawing/2014/main" id="{1BC2B778-845B-142E-6D8A-DC1064750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302218"/>
            <a:ext cx="5881605" cy="62277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CB70F2D-B718-A94F-B671-9268EDE069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479094">
            <a:off x="7464785" y="1761715"/>
            <a:ext cx="1464970" cy="1464970"/>
          </a:xfrm>
          <a:prstGeom prst="rect">
            <a:avLst/>
          </a:prstGeom>
          <a:solidFill>
            <a:schemeClr val="tx1"/>
          </a:solidFill>
          <a:ln w="28575"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124512" y="4704263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B3CC71B-0E02-5F45-8577-0B67227619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12" t="8707"/>
          <a:stretch/>
        </p:blipFill>
        <p:spPr>
          <a:xfrm>
            <a:off x="9565116" y="1661138"/>
            <a:ext cx="2355111" cy="2148776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58B2948-48B4-0F40-BF58-CCF590AA758B}"/>
              </a:ext>
            </a:extLst>
          </p:cNvPr>
          <p:cNvSpPr txBox="1">
            <a:spLocks/>
          </p:cNvSpPr>
          <p:nvPr/>
        </p:nvSpPr>
        <p:spPr>
          <a:xfrm>
            <a:off x="5308169" y="300250"/>
            <a:ext cx="6113952" cy="1260930"/>
          </a:xfrm>
          <a:prstGeom prst="rect">
            <a:avLst/>
          </a:prstGeom>
          <a:noFill/>
          <a:ln w="57150">
            <a:noFill/>
          </a:ln>
        </p:spPr>
        <p:txBody>
          <a:bodyPr lIns="91440" tIns="45720" rIns="91440" bIns="45720" anchor="t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err="1">
                <a:solidFill>
                  <a:srgbClr val="002060"/>
                </a:solidFill>
              </a:rPr>
              <a:t>Gwneud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bocs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ar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gyfer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cynnal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sesiwn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gofrestru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yn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Gymraeg</a:t>
            </a:r>
            <a:r>
              <a:rPr lang="en-US" sz="3200" b="1">
                <a:solidFill>
                  <a:srgbClr val="002060"/>
                </a:solidFill>
              </a:rPr>
              <a:t>.</a:t>
            </a:r>
            <a:endParaRPr lang="en-US" sz="3200">
              <a:cs typeface="Calibri"/>
            </a:endParaRPr>
          </a:p>
          <a:p>
            <a:pPr marL="0" indent="0">
              <a:buNone/>
            </a:pPr>
            <a:r>
              <a:rPr lang="en-US" sz="2400" i="1">
                <a:solidFill>
                  <a:srgbClr val="002060"/>
                </a:solidFill>
              </a:rPr>
              <a:t>Make a box to help you conduct a registration slot in Welsh.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D7E7CA8-8089-EC41-80A2-B9F271BE73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98850">
            <a:off x="5997409" y="3572889"/>
            <a:ext cx="3173541" cy="158255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33B4A00-15B5-8744-8D47-E4DA008AC55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982" r="11163" b="5932"/>
          <a:stretch/>
        </p:blipFill>
        <p:spPr>
          <a:xfrm rot="20597675">
            <a:off x="9676205" y="4346714"/>
            <a:ext cx="2132931" cy="1778899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3316CC3-33F2-CE40-B244-A2B4D72FA6C4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619" t="57351" r="52576" b="9610"/>
          <a:stretch/>
        </p:blipFill>
        <p:spPr>
          <a:xfrm rot="1099909">
            <a:off x="6745526" y="5376065"/>
            <a:ext cx="678872" cy="73429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E86EEBD-752B-0341-B933-8D7F01E89AE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521" t="22774" r="50078" b="45037"/>
          <a:stretch/>
        </p:blipFill>
        <p:spPr>
          <a:xfrm rot="20692472">
            <a:off x="7600587" y="5991183"/>
            <a:ext cx="710163" cy="658131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0714718-F960-BD4F-901E-A60D9254FD2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0000" t="23946" r="7798" b="42945"/>
          <a:stretch/>
        </p:blipFill>
        <p:spPr>
          <a:xfrm rot="966186">
            <a:off x="8670418" y="5798296"/>
            <a:ext cx="702107" cy="735845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0E6DB47-765C-CA48-871E-BDFBB5D7042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9881" t="56453" r="7649" b="9200"/>
          <a:stretch/>
        </p:blipFill>
        <p:spPr>
          <a:xfrm rot="20671665">
            <a:off x="5843636" y="5818088"/>
            <a:ext cx="668267" cy="721963"/>
          </a:xfrm>
          <a:prstGeom prst="rect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67070701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25656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985" y="70656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811829" y="1319194"/>
            <a:ext cx="8127138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67521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76</Slides>
  <Notes>0</Notes>
  <HiddenSlides>0</HiddenSlide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76</vt:i4>
      </vt:variant>
    </vt:vector>
  </HeadingPairs>
  <TitlesOfParts>
    <vt:vector size="84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16</cp:revision>
  <dcterms:created xsi:type="dcterms:W3CDTF">2023-02-13T13:32:19Z</dcterms:created>
  <dcterms:modified xsi:type="dcterms:W3CDTF">2023-02-14T15:48:38Z</dcterms:modified>
</cp:coreProperties>
</file>