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word/document.xml" ContentType="application/vnd.openxmlformats-officedocument.wordprocessingml.document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word/numbering.xml" ContentType="application/vnd.openxmlformats-officedocument.wordprocessingml.numbering+xml"/>
  <Override PartName="/word/styles.xml" ContentType="application/vnd.openxmlformats-officedocument.wordprocessingml.styles+xml"/>
  <Override PartName="/word/settings.xml" ContentType="application/vnd.openxmlformats-officedocument.wordprocessingml.settings+xml"/>
  <Override PartName="/word/webSettings.xml" ContentType="application/vnd.openxmlformats-officedocument.wordprocessingml.webSettings+xml"/>
  <Override PartName="/word/footnotes.xml" ContentType="application/vnd.openxmlformats-officedocument.wordprocessingml.footnotes+xml"/>
  <Override PartName="/word/endnotes.xml" ContentType="application/vnd.openxmlformats-officedocument.wordprocessingml.endnotes+xml"/>
  <Override PartName="/word/header1.xml" ContentType="application/vnd.openxmlformats-officedocument.wordprocessingml.header+xml"/>
  <Override PartName="/word/footer1.xml" ContentType="application/vnd.openxmlformats-officedocument.wordprocessingml.footer+xml"/>
  <Override PartName="/word/header2.xml" ContentType="application/vnd.openxmlformats-officedocument.wordprocessingml.header+xml"/>
  <Override PartName="/word/header3.xml" ContentType="application/vnd.openxmlformats-officedocument.wordprocessingml.header+xml"/>
  <Override PartName="/word/fontTable.xml" ContentType="application/vnd.openxmlformats-officedocument.wordprocessingml.fontTable+xml"/>
  <Override PartName="/word/theme/theme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word/document.xml"/><Relationship Id="rId4" Type="http://schemas.openxmlformats.org/officeDocument/2006/relationships/custom-properties" Target="docProps/custom.xml"/></Relationships>
</file>

<file path=word/document.xml><?xml version="1.0" encoding="utf-8"?>
<w:document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body>
    <w:p w14:paraId="379261A7" w14:textId="77777777" w:rsidR="00912101" w:rsidRDefault="0023752D" w:rsidP="00682E7D">
      <w:bookmarkStart w:id="0" w:name="_GoBack"/>
      <w:bookmarkEnd w:id="0"/>
      <w:r>
        <w:rPr>
          <w:noProof/>
        </w:rPr>
        <w:drawing>
          <wp:anchor distT="0" distB="0" distL="114300" distR="114300" simplePos="0" relativeHeight="251652608" behindDoc="1" locked="0" layoutInCell="1" allowOverlap="1" wp14:anchorId="697F763F" wp14:editId="59E83D68">
            <wp:simplePos x="0" y="0"/>
            <wp:positionH relativeFrom="page">
              <wp:align>right</wp:align>
            </wp:positionH>
            <wp:positionV relativeFrom="page">
              <wp:align>top</wp:align>
            </wp:positionV>
            <wp:extent cx="7579205" cy="10720552"/>
            <wp:effectExtent l="0" t="0" r="3175" b="5080"/>
            <wp:wrapNone/>
            <wp:docPr id="2" name="Picture 2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olicy_Front.jpg"/>
                    <pic:cNvPicPr/>
                  </pic:nvPicPr>
                  <pic:blipFill>
                    <a:blip r:embed="rId1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579205" cy="10720552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sdt>
      <w:sdtPr>
        <w:id w:val="1902631487"/>
        <w:docPartObj>
          <w:docPartGallery w:val="Cover Pages"/>
          <w:docPartUnique/>
        </w:docPartObj>
      </w:sdtPr>
      <w:sdtEndPr>
        <w:rPr>
          <w:rFonts w:ascii="Arial" w:hAnsi="Arial" w:cs="Arial"/>
          <w:sz w:val="22"/>
          <w:szCs w:val="22"/>
        </w:rPr>
      </w:sdtEndPr>
      <w:sdtContent>
        <w:p w14:paraId="05B90516" w14:textId="77777777" w:rsidR="008C1F2B" w:rsidRDefault="0023752D" w:rsidP="00AB6B41">
          <w:pPr>
            <w:sectPr w:rsidR="008C1F2B" w:rsidSect="00682E7D">
              <w:headerReference w:type="default" r:id="rId12"/>
              <w:footerReference w:type="default" r:id="rId13"/>
              <w:headerReference w:type="first" r:id="rId14"/>
              <w:pgSz w:w="11906" w:h="16838"/>
              <w:pgMar w:top="1440" w:right="1440" w:bottom="1440" w:left="1440" w:header="708" w:footer="708" w:gutter="0"/>
              <w:pgNumType w:start="0"/>
              <w:cols w:space="708"/>
              <w:titlePg/>
              <w:docGrid w:linePitch="360"/>
            </w:sectPr>
          </w:pPr>
          <w:r>
            <w:rPr>
              <w:noProof/>
            </w:rPr>
            <mc:AlternateContent>
              <mc:Choice Requires="wps">
                <w:drawing>
                  <wp:anchor distT="45720" distB="45720" distL="114300" distR="114300" simplePos="0" relativeHeight="251664896" behindDoc="0" locked="0" layoutInCell="1" allowOverlap="1" wp14:anchorId="3D88958C" wp14:editId="3BDE02BD">
                    <wp:simplePos x="0" y="0"/>
                    <wp:positionH relativeFrom="margin">
                      <wp:align>right</wp:align>
                    </wp:positionH>
                    <wp:positionV relativeFrom="paragraph">
                      <wp:posOffset>5257165</wp:posOffset>
                    </wp:positionV>
                    <wp:extent cx="3152775" cy="742950"/>
                    <wp:effectExtent l="0" t="0" r="28575" b="19050"/>
                    <wp:wrapSquare wrapText="bothSides"/>
                    <wp:docPr id="217" name="Text Box 2"/>
                    <wp:cNvGraphicFramePr>
                      <a:graphicFrameLocks xmlns:a="http://schemas.openxmlformats.org/drawingml/2006/main"/>
                    </wp:cNvGraphicFramePr>
                    <a:graphic xmlns:a="http://schemas.openxmlformats.org/drawingml/2006/main">
                      <a:graphicData uri="http://schemas.microsoft.com/office/word/2010/wordprocessingShape">
                        <wps:wsp>
                          <wps:cNvSpPr txBox="1">
                            <a:spLocks noChangeArrowheads="1"/>
                          </wps:cNvSpPr>
                          <wps:spPr bwMode="auto">
                            <a:xfrm>
                              <a:off x="0" y="0"/>
                              <a:ext cx="3152775" cy="7429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:ln>
                          </wps:spPr>
                          <wps:txbx>
                            <w:txbxContent>
                              <w:p w14:paraId="1EA849F7" w14:textId="77777777" w:rsidR="004C2AAF" w:rsidRDefault="00912101" w:rsidP="00912101">
                                <w:pPr>
                                  <w:jc w:val="center"/>
                                  <w:rPr>
                                    <w:sz w:val="28"/>
                                  </w:rPr>
                                </w:pPr>
                                <w:r w:rsidRPr="00912101">
                                  <w:rPr>
                                    <w:sz w:val="28"/>
                                  </w:rPr>
                                  <w:t xml:space="preserve">Sports Industry Research </w:t>
                                </w:r>
                              </w:p>
                              <w:p w14:paraId="392A4B1E" w14:textId="77777777" w:rsidR="00912101" w:rsidRDefault="00912101" w:rsidP="00912101">
                                <w:pPr>
                                  <w:jc w:val="center"/>
                                  <w:rPr>
                                    <w:sz w:val="28"/>
                                  </w:rPr>
                                </w:pPr>
                                <w:r w:rsidRPr="00912101">
                                  <w:rPr>
                                    <w:sz w:val="28"/>
                                  </w:rPr>
                                  <w:t>Project</w:t>
                                </w:r>
                                <w:r w:rsidR="004C2AAF">
                                  <w:rPr>
                                    <w:sz w:val="28"/>
                                  </w:rPr>
                                  <w:t xml:space="preserve"> Proposal </w:t>
                                </w:r>
                                <w:r>
                                  <w:rPr>
                                    <w:sz w:val="28"/>
                                  </w:rPr>
                                  <w:t>M6X02100</w:t>
                                </w:r>
                              </w:p>
                              <w:p w14:paraId="26909531" w14:textId="77777777" w:rsidR="004C2AAF" w:rsidRPr="00912101" w:rsidRDefault="004C2AAF" w:rsidP="00912101">
                                <w:pPr>
                                  <w:jc w:val="center"/>
                                  <w:rPr>
                                    <w:sz w:val="28"/>
                                  </w:rPr>
                                </w:pPr>
                                <w:r>
                                  <w:rPr>
                                    <w:sz w:val="28"/>
                                  </w:rPr>
                                  <w:t>Assignment 1</w:t>
                                </w:r>
                              </w:p>
                            </w:txbxContent>
                          </wps:txbx>
                          <wps:bodyPr rot="0" vert="horz" wrap="square" lIns="91440" tIns="45720" rIns="91440" bIns="45720" anchor="t" anchorCtr="0">
                            <a:noAutofit/>
                          </wps:bodyPr>
                        </wps:wsp>
                      </a:graphicData>
                    </a:graphic>
                    <wp14:sizeRelH relativeFrom="margin">
                      <wp14:pctWidth>0</wp14:pctWidth>
                    </wp14:sizeRelH>
                    <wp14:sizeRelV relativeFrom="margin">
                      <wp14:pctHeight>0</wp14:pctHeight>
                    </wp14:sizeRelV>
                  </wp:anchor>
                </w:drawing>
              </mc:Choice>
              <mc:Fallback>
                <w:pict>
                  <v:shapetype w14:anchorId="5A6ED5E5" id="_x0000_t202" coordsize="21600,21600" o:spt="202" path="m,l,21600r21600,l21600,xe">
                    <v:stroke joinstyle="miter"/>
                    <v:path gradientshapeok="t" o:connecttype="rect"/>
                  </v:shapetype>
                  <v:shape id="Text Box 2" o:spid="_x0000_s1026" type="#_x0000_t202" style="position:absolute;margin-left:197.05pt;margin-top:413.95pt;width:248.25pt;height:58.5pt;z-index:251664896;visibility:visible;mso-wrap-style:square;mso-width-percent:0;mso-height-percent:0;mso-wrap-distance-left:9pt;mso-wrap-distance-top:3.6pt;mso-wrap-distance-right:9pt;mso-wrap-distance-bottom:3.6pt;mso-position-horizontal:right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BpwVi4JAIAAEYEAAAOAAAAZHJzL2Uyb0RvYy54bWysU9uO2yAQfa/Uf0C8N47duNlYcVbbbFNV&#10;2l6k3X4AxjhGBYYCib39+g44m0bb9qUqD4hhhsPMOTPr61ErchTOSzA1zWdzSoTh0Eqzr+nXh92r&#10;K0p8YKZlCoyo6aPw9Hrz8sV6sJUooAfVCkcQxPhqsDXtQ7BVlnneC838DKww6OzAaRbQdPusdWxA&#10;dK2yYj5/kw3gWuuAC+/x9nZy0k3C7zrBw+eu8yIQVVPMLaTdpb2Je7ZZs2rvmO0lP6XB/iELzaTB&#10;T89QtywwcnDyNygtuQMPXZhx0Bl0neQi1YDV5PNn1dz3zIpUC5Lj7Zkm//9g+afjF0dkW9MiX1Ji&#10;mEaRHsQYyFsYSRH5GayvMOzeYmAY8Rp1TrV6ewf8mycGtj0ze3HjHAy9YC3ml8eX2cXTCcdHkGb4&#10;CC1+ww4BEtDYOR3JQzoIoqNOj2dtYiocL1/nZbFclpRw9C0XxapM4mWsenptnQ/vBWgSDzV1qH1C&#10;Z8c7H2I2rHoKiZ95ULLdSaWS4fbNVjlyZNgnu7RSAc/ClCFDTVdlUU4E/BVintafILQM2PBK6ppe&#10;nYNYFWl7Z9rUjoFJNZ0xZWVOPEbqJhLD2IwnXRpoH5FRB1Nj4yDioQf3g5IBm7qm/vuBOUGJ+mBQ&#10;lVW+WMQpSMaiXBZouEtPc+lhhiNUTQMl03Eb0uREwgzcoHqdTMRGmadMTrlisya+T4MVp+HSTlG/&#10;xn/zEwAA//8DAFBLAwQUAAYACAAAACEAT10MMN8AAAAIAQAADwAAAGRycy9kb3ducmV2LnhtbEyP&#10;wU7DMBBE70j8g7VIXFDrUEJahzgVQgLRG7QIrm7sJhH2OthuGv6e5QTH1azevKnWk7NsNCH2HiVc&#10;zzNgBhuve2wlvO0eZytgMSnUyno0Er5NhHV9flapUvsTvppxm1pGEIylktClNJScx6YzTsW5HwxS&#10;dvDBqURnaLkO6kRwZ/kiywruVI/U0KnBPHSm+dwenYRV/jx+xM3Ny3tTHKxIV8vx6StIeXkx3d8B&#10;S2ZKf8/wq0/qUJPT3h9RR2Yl0JBEpMVSAKM4F8UtsL0EkecCeF3x/wPqHwAAAP//AwBQSwECLQAU&#10;AAYACAAAACEAtoM4kv4AAADhAQAAEwAAAAAAAAAAAAAAAAAAAAAAW0NvbnRlbnRfVHlwZXNdLnht&#10;bFBLAQItABQABgAIAAAAIQA4/SH/1gAAAJQBAAALAAAAAAAAAAAAAAAAAC8BAABfcmVscy8ucmVs&#10;c1BLAQItABQABgAIAAAAIQBpwVi4JAIAAEYEAAAOAAAAAAAAAAAAAAAAAC4CAABkcnMvZTJvRG9j&#10;LnhtbFBLAQItABQABgAIAAAAIQBPXQww3wAAAAgBAAAPAAAAAAAAAAAAAAAAAH4EAABkcnMvZG93&#10;bnJldi54bWxQSwUGAAAAAAQABADzAAAAigUAAAAA&#10;">
                    <v:textbox>
                      <w:txbxContent>
                        <w:p w:rsidR="004C2AAF" w:rsidRDefault="00912101" w:rsidP="00912101">
                          <w:pPr>
                            <w:jc w:val="center"/>
                            <w:rPr>
                              <w:sz w:val="28"/>
                            </w:rPr>
                          </w:pPr>
                          <w:r w:rsidRPr="00912101">
                            <w:rPr>
                              <w:sz w:val="28"/>
                            </w:rPr>
                            <w:t xml:space="preserve">Sports Industry Research </w:t>
                          </w:r>
                        </w:p>
                        <w:p w:rsidR="00912101" w:rsidRDefault="00912101" w:rsidP="00912101">
                          <w:pPr>
                            <w:jc w:val="center"/>
                            <w:rPr>
                              <w:sz w:val="28"/>
                            </w:rPr>
                          </w:pPr>
                          <w:r w:rsidRPr="00912101">
                            <w:rPr>
                              <w:sz w:val="28"/>
                            </w:rPr>
                            <w:t>Project</w:t>
                          </w:r>
                          <w:r w:rsidR="004C2AAF">
                            <w:rPr>
                              <w:sz w:val="28"/>
                            </w:rPr>
                            <w:t xml:space="preserve"> Proposal </w:t>
                          </w:r>
                          <w:r>
                            <w:rPr>
                              <w:sz w:val="28"/>
                            </w:rPr>
                            <w:t>M6X02100</w:t>
                          </w:r>
                        </w:p>
                        <w:p w:rsidR="004C2AAF" w:rsidRPr="00912101" w:rsidRDefault="004C2AAF" w:rsidP="00912101">
                          <w:pPr>
                            <w:jc w:val="center"/>
                            <w:rPr>
                              <w:sz w:val="28"/>
                            </w:rPr>
                          </w:pPr>
                          <w:r>
                            <w:rPr>
                              <w:sz w:val="28"/>
                            </w:rPr>
                            <w:t>Assignment 1</w:t>
                          </w:r>
                        </w:p>
                      </w:txbxContent>
                    </v:textbox>
                    <w10:wrap type="square" anchorx="margin"/>
                  </v:shape>
                </w:pict>
              </mc:Fallback>
            </mc:AlternateContent>
          </w:r>
        </w:p>
        <w:p w14:paraId="2604C00F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  <w:p w14:paraId="1F48D997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  <w:p w14:paraId="48D03D0A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  <w:p w14:paraId="77C27189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  <w:p w14:paraId="798A8ADA" w14:textId="77777777" w:rsidR="00AB6B41" w:rsidRDefault="00AB6B41" w:rsidP="00AB6B41">
          <w:pPr>
            <w:spacing w:after="200" w:line="276" w:lineRule="auto"/>
            <w:jc w:val="center"/>
            <w:rPr>
              <w:rFonts w:ascii="Arial" w:hAnsi="Arial" w:cs="Arial"/>
              <w:sz w:val="72"/>
              <w:szCs w:val="22"/>
            </w:rPr>
          </w:pPr>
          <w:r w:rsidRPr="00AB6B41">
            <w:rPr>
              <w:rFonts w:ascii="Arial" w:hAnsi="Arial" w:cs="Arial"/>
              <w:sz w:val="72"/>
              <w:szCs w:val="22"/>
            </w:rPr>
            <w:t>Student Name</w:t>
          </w:r>
        </w:p>
        <w:p w14:paraId="52FDD796" w14:textId="77777777" w:rsidR="00395EA0" w:rsidRPr="00AB6B41" w:rsidRDefault="00395EA0" w:rsidP="00AB6B41">
          <w:pPr>
            <w:spacing w:after="200" w:line="276" w:lineRule="auto"/>
            <w:jc w:val="center"/>
            <w:rPr>
              <w:rFonts w:ascii="Arial" w:hAnsi="Arial" w:cs="Arial"/>
              <w:sz w:val="72"/>
              <w:szCs w:val="22"/>
            </w:rPr>
          </w:pPr>
          <w:r>
            <w:rPr>
              <w:rFonts w:ascii="Arial" w:hAnsi="Arial" w:cs="Arial"/>
              <w:sz w:val="72"/>
              <w:szCs w:val="22"/>
            </w:rPr>
            <w:t xml:space="preserve">Ryan Durston </w:t>
          </w:r>
        </w:p>
        <w:p w14:paraId="6F448236" w14:textId="77777777" w:rsidR="00AB6B41" w:rsidRPr="00AB6B41" w:rsidRDefault="00AB6B41" w:rsidP="00395EA0">
          <w:pPr>
            <w:spacing w:after="200" w:line="276" w:lineRule="auto"/>
            <w:rPr>
              <w:rFonts w:ascii="Arial" w:hAnsi="Arial" w:cs="Arial"/>
              <w:sz w:val="72"/>
              <w:szCs w:val="22"/>
            </w:rPr>
          </w:pPr>
        </w:p>
        <w:p w14:paraId="324440F6" w14:textId="77777777" w:rsidR="00AB6B41" w:rsidRDefault="00AB6B41" w:rsidP="00AB6B41">
          <w:pPr>
            <w:spacing w:after="200" w:line="276" w:lineRule="auto"/>
            <w:jc w:val="center"/>
            <w:rPr>
              <w:rFonts w:ascii="Arial" w:hAnsi="Arial" w:cs="Arial"/>
              <w:sz w:val="72"/>
              <w:szCs w:val="22"/>
            </w:rPr>
          </w:pPr>
          <w:r w:rsidRPr="00AB6B41">
            <w:rPr>
              <w:rFonts w:ascii="Arial" w:hAnsi="Arial" w:cs="Arial"/>
              <w:sz w:val="72"/>
              <w:szCs w:val="22"/>
            </w:rPr>
            <w:t>Project Title</w:t>
          </w:r>
        </w:p>
        <w:p w14:paraId="7F7CF435" w14:textId="77777777" w:rsidR="00AB6B41" w:rsidRPr="000F31D9" w:rsidRDefault="000F31D9">
          <w:pPr>
            <w:spacing w:after="200" w:line="276" w:lineRule="auto"/>
            <w:rPr>
              <w:rFonts w:ascii="Arial" w:hAnsi="Arial" w:cs="Arial"/>
              <w:sz w:val="56"/>
              <w:szCs w:val="56"/>
            </w:rPr>
          </w:pPr>
          <w:r>
            <w:rPr>
              <w:rFonts w:ascii="Arial" w:hAnsi="Arial" w:cs="Arial"/>
              <w:sz w:val="56"/>
              <w:szCs w:val="56"/>
            </w:rPr>
            <w:t>F</w:t>
          </w:r>
          <w:r w:rsidRPr="000F31D9">
            <w:rPr>
              <w:rFonts w:ascii="Arial" w:hAnsi="Arial" w:cs="Arial"/>
              <w:sz w:val="56"/>
              <w:szCs w:val="56"/>
            </w:rPr>
            <w:t>emale participation barriers and opportunities in key stage 4 in Morriston comprehensive</w:t>
          </w:r>
        </w:p>
        <w:p w14:paraId="77B18319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  <w:r>
            <w:rPr>
              <w:rFonts w:ascii="Arial" w:hAnsi="Arial" w:cs="Arial"/>
              <w:sz w:val="22"/>
              <w:szCs w:val="22"/>
            </w:rPr>
            <w:br w:type="page"/>
          </w:r>
        </w:p>
        <w:p w14:paraId="6FFF3B02" w14:textId="77777777" w:rsidR="00AB6B41" w:rsidRDefault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  <w:p w14:paraId="2D87AF58" w14:textId="77777777" w:rsidR="00290BD5" w:rsidRPr="00290BD5" w:rsidRDefault="00336E21" w:rsidP="00AB6B41">
          <w:pPr>
            <w:spacing w:after="200" w:line="276" w:lineRule="auto"/>
            <w:rPr>
              <w:rFonts w:ascii="Arial" w:hAnsi="Arial" w:cs="Arial"/>
              <w:sz w:val="22"/>
              <w:szCs w:val="22"/>
            </w:rPr>
          </w:pPr>
        </w:p>
      </w:sdtContent>
    </w:sdt>
    <w:p w14:paraId="495E80EF" w14:textId="77777777" w:rsidR="00B54EF1" w:rsidRPr="00290BD5" w:rsidRDefault="0023752D" w:rsidP="00290BD5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Rationale – Why are you researching this area (Screenshot from PowerPoint)</w:t>
      </w:r>
    </w:p>
    <w:p w14:paraId="498532FB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5F50A76D" w14:textId="77777777" w:rsidTr="0023752D">
        <w:trPr>
          <w:trHeight w:val="11309"/>
        </w:trPr>
        <w:tc>
          <w:tcPr>
            <w:tcW w:w="9511" w:type="dxa"/>
          </w:tcPr>
          <w:p w14:paraId="16019F14" w14:textId="77777777" w:rsidR="0023752D" w:rsidRDefault="0023752D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7407837" w14:textId="77777777" w:rsidR="000F31D9" w:rsidRDefault="000F31D9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0F31D9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4F1BCF32" wp14:editId="78E89664">
                  <wp:extent cx="5731510" cy="4038600"/>
                  <wp:effectExtent l="0" t="0" r="2540" b="0"/>
                  <wp:docPr id="12" name="Picture 1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31510" cy="403860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3433EB72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46DC4F01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0CCFA3FF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14D31DD2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022BACE7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Project Aim and Objectives into the table below (Screenshot from PowerPoint)</w:t>
      </w:r>
    </w:p>
    <w:p w14:paraId="6094C274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21B7E145" w14:textId="77777777" w:rsidTr="007B7E76">
        <w:trPr>
          <w:trHeight w:val="11309"/>
        </w:trPr>
        <w:tc>
          <w:tcPr>
            <w:tcW w:w="9511" w:type="dxa"/>
          </w:tcPr>
          <w:p w14:paraId="45F4C03F" w14:textId="77777777" w:rsidR="0023752D" w:rsidRDefault="0023752D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9801524" w14:textId="77777777" w:rsidR="000F31D9" w:rsidRDefault="000F31D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0F31D9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0DDE6362" wp14:editId="27974D31">
                  <wp:extent cx="5731510" cy="4562475"/>
                  <wp:effectExtent l="0" t="0" r="2540" b="9525"/>
                  <wp:docPr id="19" name="Picture 1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31510" cy="456247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0F31D9" w14:paraId="73C2D6D6" w14:textId="77777777" w:rsidTr="007B7E76">
        <w:trPr>
          <w:trHeight w:val="11309"/>
        </w:trPr>
        <w:tc>
          <w:tcPr>
            <w:tcW w:w="9511" w:type="dxa"/>
          </w:tcPr>
          <w:p w14:paraId="2649C9B8" w14:textId="77777777" w:rsidR="000F31D9" w:rsidRDefault="000F31D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77CC4D6A" w14:textId="77777777" w:rsidR="000F31D9" w:rsidRDefault="000F31D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0F31D9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7279192E" wp14:editId="2AC7E562">
                  <wp:extent cx="5791200" cy="4648487"/>
                  <wp:effectExtent l="0" t="0" r="0" b="0"/>
                  <wp:docPr id="20" name="Picture 2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7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92504" cy="464953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14B8CF59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10F749B3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79D30CA0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30984399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5C660698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Background to the Organisation, Facility, Group or Athlete into the table below (Screenshot from PowerPoint)</w:t>
      </w:r>
    </w:p>
    <w:p w14:paraId="5117D008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0DA51188" w14:textId="77777777" w:rsidTr="007B7E76">
        <w:trPr>
          <w:trHeight w:val="11309"/>
        </w:trPr>
        <w:tc>
          <w:tcPr>
            <w:tcW w:w="9511" w:type="dxa"/>
          </w:tcPr>
          <w:p w14:paraId="1994A271" w14:textId="77777777" w:rsidR="0023752D" w:rsidRDefault="0023752D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7628933A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C3782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51B7BB30" wp14:editId="1095116F">
                  <wp:extent cx="5731510" cy="4512624"/>
                  <wp:effectExtent l="0" t="0" r="2540" b="2540"/>
                  <wp:docPr id="24" name="Picture 2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18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40027" cy="451932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109E52D2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24DBEF8C" w14:textId="77777777" w:rsidR="0023752D" w:rsidRDefault="0023752D" w:rsidP="0023752D">
      <w:pPr>
        <w:jc w:val="both"/>
        <w:rPr>
          <w:rFonts w:ascii="Arial" w:hAnsi="Arial" w:cs="Arial"/>
          <w:sz w:val="22"/>
          <w:szCs w:val="22"/>
        </w:rPr>
      </w:pPr>
    </w:p>
    <w:p w14:paraId="24819C9C" w14:textId="77777777" w:rsidR="0023752D" w:rsidRDefault="0023752D" w:rsidP="0023752D">
      <w:pPr>
        <w:jc w:val="both"/>
        <w:rPr>
          <w:rFonts w:ascii="Arial" w:hAnsi="Arial" w:cs="Arial"/>
          <w:sz w:val="22"/>
          <w:szCs w:val="22"/>
        </w:rPr>
      </w:pPr>
    </w:p>
    <w:p w14:paraId="1B61E2D8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Miniature Literature Review into the table below (Screenshot from PowerPoint)</w:t>
      </w:r>
    </w:p>
    <w:p w14:paraId="1548279A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817"/>
      </w:tblGrid>
      <w:tr w:rsidR="0023752D" w14:paraId="7416FB90" w14:textId="77777777" w:rsidTr="007B7E76">
        <w:trPr>
          <w:trHeight w:val="11309"/>
        </w:trPr>
        <w:tc>
          <w:tcPr>
            <w:tcW w:w="9511" w:type="dxa"/>
          </w:tcPr>
          <w:p w14:paraId="0C23FC17" w14:textId="77777777" w:rsidR="0023752D" w:rsidRDefault="0023752D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B8ABA39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41CA7F81" wp14:editId="108A49D7">
                  <wp:extent cx="5781054" cy="4724400"/>
                  <wp:effectExtent l="0" t="0" r="0" b="0"/>
                  <wp:docPr id="8" name="Picture 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2"/>
                          <pic:cNvPicPr>
                            <a:picLocks noChangeAspect="1" noChangeArrowheads="1"/>
                          </pic:cNvPicPr>
                        </pic:nvPicPr>
                        <pic:blipFill rotWithShape="1">
                          <a:blip r:embed="rId19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19613" t="15948" r="4265" b="8151"/>
                          <a:stretch/>
                        </pic:blipFill>
                        <pic:spPr bwMode="auto">
                          <a:xfrm>
                            <a:off x="0" y="0"/>
                            <a:ext cx="5801458" cy="4741075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95EA0" w14:paraId="48E4D78C" w14:textId="77777777" w:rsidTr="007B7E76">
        <w:trPr>
          <w:trHeight w:val="11309"/>
        </w:trPr>
        <w:tc>
          <w:tcPr>
            <w:tcW w:w="9511" w:type="dxa"/>
          </w:tcPr>
          <w:p w14:paraId="30BDC1DE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7AC3338B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2D9D49CB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243F65A5" wp14:editId="2F2B28AF">
                  <wp:extent cx="6096635" cy="3429000"/>
                  <wp:effectExtent l="0" t="0" r="0" b="0"/>
                  <wp:docPr id="10" name="Picture 1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3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0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6096635" cy="3429000"/>
                          </a:xfrm>
                          <a:prstGeom prst="rect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</w:p>
          <w:p w14:paraId="0624B29D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</w:tc>
      </w:tr>
      <w:tr w:rsidR="00395EA0" w14:paraId="15681FA6" w14:textId="77777777" w:rsidTr="007B7E76">
        <w:trPr>
          <w:trHeight w:val="11309"/>
        </w:trPr>
        <w:tc>
          <w:tcPr>
            <w:tcW w:w="9511" w:type="dxa"/>
          </w:tcPr>
          <w:p w14:paraId="0E2DFDA3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noProof/>
                <w:sz w:val="22"/>
                <w:szCs w:val="22"/>
              </w:rPr>
              <w:lastRenderedPageBreak/>
              <w:drawing>
                <wp:anchor distT="0" distB="0" distL="114300" distR="114300" simplePos="0" relativeHeight="251672064" behindDoc="0" locked="0" layoutInCell="1" allowOverlap="1" wp14:anchorId="25C48ED4" wp14:editId="00A818E9">
                  <wp:simplePos x="0" y="0"/>
                  <wp:positionH relativeFrom="column">
                    <wp:posOffset>-24130</wp:posOffset>
                  </wp:positionH>
                  <wp:positionV relativeFrom="paragraph">
                    <wp:posOffset>431800</wp:posOffset>
                  </wp:positionV>
                  <wp:extent cx="6096635" cy="4486275"/>
                  <wp:effectExtent l="0" t="0" r="0" b="9525"/>
                  <wp:wrapSquare wrapText="bothSides"/>
                  <wp:docPr id="11" name="Picture 1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4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6096635" cy="4486275"/>
                          </a:xfrm>
                          <a:prstGeom prst="rect">
                            <a:avLst/>
                          </a:prstGeom>
                          <a:noFill/>
                        </pic:spPr>
                      </pic:pic>
                    </a:graphicData>
                  </a:graphic>
                </wp:anchor>
              </w:drawing>
            </w:r>
          </w:p>
        </w:tc>
      </w:tr>
      <w:tr w:rsidR="00395EA0" w14:paraId="18027F78" w14:textId="77777777" w:rsidTr="007B7E76">
        <w:trPr>
          <w:trHeight w:val="11309"/>
        </w:trPr>
        <w:tc>
          <w:tcPr>
            <w:tcW w:w="9511" w:type="dxa"/>
          </w:tcPr>
          <w:p w14:paraId="5692D714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A5207CF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395EA0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4BD05778" wp14:editId="12B8729C">
                  <wp:extent cx="5952994" cy="4838700"/>
                  <wp:effectExtent l="0" t="0" r="0" b="0"/>
                  <wp:docPr id="13" name="Picture 1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968560" cy="485135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95EA0" w14:paraId="50E7828B" w14:textId="77777777" w:rsidTr="007B7E76">
        <w:trPr>
          <w:trHeight w:val="11309"/>
        </w:trPr>
        <w:tc>
          <w:tcPr>
            <w:tcW w:w="9511" w:type="dxa"/>
          </w:tcPr>
          <w:p w14:paraId="32E0EE52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7A237D74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3E90B7C9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49118BB6" wp14:editId="41299212">
                  <wp:extent cx="6096635" cy="4495800"/>
                  <wp:effectExtent l="0" t="0" r="0" b="0"/>
                  <wp:docPr id="14" name="Picture 1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6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3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6096635" cy="4495800"/>
                          </a:xfrm>
                          <a:prstGeom prst="rect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95EA0" w14:paraId="698C4DA1" w14:textId="77777777" w:rsidTr="007B7E76">
        <w:trPr>
          <w:trHeight w:val="11309"/>
        </w:trPr>
        <w:tc>
          <w:tcPr>
            <w:tcW w:w="9511" w:type="dxa"/>
          </w:tcPr>
          <w:p w14:paraId="5C87F73F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6725032D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11F7C6A4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72D584EB" wp14:editId="0459170C">
                  <wp:extent cx="6096635" cy="4905375"/>
                  <wp:effectExtent l="0" t="0" r="0" b="9525"/>
                  <wp:docPr id="15" name="Picture 1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0" name="Picture 7"/>
                          <pic:cNvPicPr>
                            <a:picLocks noChangeAspect="1" noChangeArrowheads="1"/>
                          </pic:cNvPicPr>
                        </pic:nvPicPr>
                        <pic:blipFill>
                          <a:blip r:embed="rId2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ic:blipFill>
                        <pic:spPr bwMode="auto">
                          <a:xfrm>
                            <a:off x="0" y="0"/>
                            <a:ext cx="6096635" cy="4905375"/>
                          </a:xfrm>
                          <a:prstGeom prst="rect">
                            <a:avLst/>
                          </a:prstGeom>
                          <a:noFill/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95EA0" w14:paraId="2BF83229" w14:textId="77777777" w:rsidTr="007B7E76">
        <w:trPr>
          <w:trHeight w:val="11309"/>
        </w:trPr>
        <w:tc>
          <w:tcPr>
            <w:tcW w:w="9511" w:type="dxa"/>
          </w:tcPr>
          <w:p w14:paraId="468B0157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DBF3701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0BADF762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395EA0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68D5DB95" wp14:editId="6F55D41E">
                  <wp:extent cx="6062980" cy="5284520"/>
                  <wp:effectExtent l="0" t="0" r="0" b="0"/>
                  <wp:docPr id="16" name="Picture 1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5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6073647" cy="529381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395EA0" w14:paraId="37E56868" w14:textId="77777777" w:rsidTr="007B7E76">
        <w:trPr>
          <w:trHeight w:val="11309"/>
        </w:trPr>
        <w:tc>
          <w:tcPr>
            <w:tcW w:w="9511" w:type="dxa"/>
          </w:tcPr>
          <w:p w14:paraId="6BA91447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07BC946" w14:textId="77777777" w:rsidR="00395EA0" w:rsidRDefault="00395EA0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395EA0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4AB77FCE" wp14:editId="7CAED3E1">
                  <wp:extent cx="5953084" cy="5842660"/>
                  <wp:effectExtent l="0" t="0" r="0" b="5715"/>
                  <wp:docPr id="17" name="Picture 1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6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967729" cy="585703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1D0987" w14:paraId="0712F257" w14:textId="77777777" w:rsidTr="007B7E76">
        <w:trPr>
          <w:trHeight w:val="11309"/>
        </w:trPr>
        <w:tc>
          <w:tcPr>
            <w:tcW w:w="9511" w:type="dxa"/>
          </w:tcPr>
          <w:p w14:paraId="76E33FC9" w14:textId="77777777" w:rsidR="001D0987" w:rsidRDefault="001D0987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1D0987">
              <w:rPr>
                <w:rFonts w:ascii="Arial" w:hAnsi="Arial" w:cs="Arial"/>
                <w:b/>
                <w:noProof/>
                <w:sz w:val="22"/>
                <w:szCs w:val="22"/>
              </w:rPr>
              <w:lastRenderedPageBreak/>
              <w:drawing>
                <wp:anchor distT="0" distB="0" distL="114300" distR="114300" simplePos="0" relativeHeight="251673088" behindDoc="0" locked="0" layoutInCell="1" allowOverlap="1" wp14:anchorId="5A035AF8" wp14:editId="4DC5BC3A">
                  <wp:simplePos x="0" y="0"/>
                  <wp:positionH relativeFrom="column">
                    <wp:posOffset>129540</wp:posOffset>
                  </wp:positionH>
                  <wp:positionV relativeFrom="paragraph">
                    <wp:posOffset>254635</wp:posOffset>
                  </wp:positionV>
                  <wp:extent cx="5968365" cy="5699760"/>
                  <wp:effectExtent l="0" t="0" r="0" b="0"/>
                  <wp:wrapSquare wrapText="bothSides"/>
                  <wp:docPr id="4" name="Picture 4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7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968365" cy="5699760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</w:tr>
      <w:tr w:rsidR="001D0987" w14:paraId="5F9F8FAD" w14:textId="77777777" w:rsidTr="007B7E76">
        <w:trPr>
          <w:trHeight w:val="11309"/>
        </w:trPr>
        <w:tc>
          <w:tcPr>
            <w:tcW w:w="9511" w:type="dxa"/>
          </w:tcPr>
          <w:p w14:paraId="7CE7B1DE" w14:textId="77777777" w:rsidR="001D0987" w:rsidRDefault="001D0987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1D0987">
              <w:rPr>
                <w:rFonts w:ascii="Arial" w:hAnsi="Arial" w:cs="Arial"/>
                <w:b/>
                <w:noProof/>
                <w:sz w:val="22"/>
                <w:szCs w:val="22"/>
              </w:rPr>
              <w:lastRenderedPageBreak/>
              <w:drawing>
                <wp:anchor distT="0" distB="0" distL="114300" distR="114300" simplePos="0" relativeHeight="251674112" behindDoc="1" locked="0" layoutInCell="1" allowOverlap="1" wp14:anchorId="35D2D8A2" wp14:editId="74CD9757">
                  <wp:simplePos x="0" y="0"/>
                  <wp:positionH relativeFrom="column">
                    <wp:posOffset>129540</wp:posOffset>
                  </wp:positionH>
                  <wp:positionV relativeFrom="paragraph">
                    <wp:posOffset>278130</wp:posOffset>
                  </wp:positionV>
                  <wp:extent cx="5857240" cy="5605145"/>
                  <wp:effectExtent l="0" t="0" r="0" b="0"/>
                  <wp:wrapTight wrapText="bothSides">
                    <wp:wrapPolygon edited="0">
                      <wp:start x="0" y="0"/>
                      <wp:lineTo x="0" y="21509"/>
                      <wp:lineTo x="21497" y="21509"/>
                      <wp:lineTo x="21497" y="0"/>
                      <wp:lineTo x="0" y="0"/>
                    </wp:wrapPolygon>
                  </wp:wrapTight>
                  <wp:docPr id="9" name="Picture 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8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857240" cy="5605145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</w:tc>
      </w:tr>
    </w:tbl>
    <w:p w14:paraId="0757CDC5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4E7DC3F3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49D322C2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43E95261" w14:textId="77777777" w:rsidR="0023752D" w:rsidRDefault="0023752D" w:rsidP="0023752D">
      <w:pPr>
        <w:jc w:val="both"/>
        <w:rPr>
          <w:rFonts w:ascii="Arial" w:hAnsi="Arial" w:cs="Arial"/>
          <w:sz w:val="22"/>
          <w:szCs w:val="22"/>
        </w:rPr>
      </w:pPr>
    </w:p>
    <w:p w14:paraId="690A2E46" w14:textId="77777777" w:rsidR="0023752D" w:rsidRDefault="0023752D" w:rsidP="0023752D">
      <w:pPr>
        <w:jc w:val="both"/>
        <w:rPr>
          <w:rFonts w:ascii="Arial" w:hAnsi="Arial" w:cs="Arial"/>
          <w:sz w:val="22"/>
          <w:szCs w:val="22"/>
        </w:rPr>
      </w:pPr>
    </w:p>
    <w:p w14:paraId="469E27DE" w14:textId="77777777" w:rsidR="00395EA0" w:rsidRDefault="00395EA0" w:rsidP="0023752D">
      <w:pPr>
        <w:jc w:val="both"/>
        <w:rPr>
          <w:rFonts w:ascii="Arial" w:hAnsi="Arial" w:cs="Arial"/>
          <w:sz w:val="22"/>
          <w:szCs w:val="22"/>
        </w:rPr>
      </w:pPr>
    </w:p>
    <w:p w14:paraId="3C6C53D4" w14:textId="77777777" w:rsidR="00395EA0" w:rsidRDefault="00395EA0" w:rsidP="0023752D">
      <w:pPr>
        <w:jc w:val="both"/>
        <w:rPr>
          <w:rFonts w:ascii="Arial" w:hAnsi="Arial" w:cs="Arial"/>
          <w:sz w:val="22"/>
          <w:szCs w:val="22"/>
        </w:rPr>
      </w:pPr>
    </w:p>
    <w:p w14:paraId="22D8C03D" w14:textId="77777777" w:rsidR="00395EA0" w:rsidRDefault="00395EA0" w:rsidP="0023752D">
      <w:pPr>
        <w:jc w:val="both"/>
        <w:rPr>
          <w:rFonts w:ascii="Arial" w:hAnsi="Arial" w:cs="Arial"/>
          <w:sz w:val="22"/>
          <w:szCs w:val="22"/>
        </w:rPr>
      </w:pPr>
    </w:p>
    <w:p w14:paraId="70539DED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Access to Resources and Methodology into the table below (Screenshot from PowerPoint)</w:t>
      </w:r>
    </w:p>
    <w:p w14:paraId="52DE8F06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2AF102E1" w14:textId="77777777" w:rsidTr="007B7E76">
        <w:trPr>
          <w:trHeight w:val="11309"/>
        </w:trPr>
        <w:tc>
          <w:tcPr>
            <w:tcW w:w="9511" w:type="dxa"/>
          </w:tcPr>
          <w:p w14:paraId="3F21B1D2" w14:textId="77777777" w:rsidR="0023752D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rFonts w:ascii="Arial" w:hAnsi="Arial" w:cs="Arial"/>
                <w:b/>
                <w:sz w:val="22"/>
                <w:szCs w:val="22"/>
              </w:rPr>
              <w:t xml:space="preserve"> </w:t>
            </w:r>
          </w:p>
          <w:p w14:paraId="0AAF9A90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C3782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0E33D24E" wp14:editId="7517AAD0">
                  <wp:extent cx="5731510" cy="3372592"/>
                  <wp:effectExtent l="0" t="0" r="2540" b="0"/>
                  <wp:docPr id="18" name="Picture 1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29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35116" cy="337471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  <w:p w14:paraId="0DC92E8D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7A0B9F73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C3782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2800DB69" wp14:editId="43EE09B6">
                  <wp:extent cx="5731510" cy="3556404"/>
                  <wp:effectExtent l="0" t="0" r="2540" b="6350"/>
                  <wp:docPr id="21" name="Picture 2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30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40107" cy="3561739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7B082E34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03E17123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7ABE0315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668945BF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3B4599D0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Timeline into the table below (Screenshot from PowerPoint)</w:t>
      </w:r>
    </w:p>
    <w:p w14:paraId="782A89D7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35A95AAC" w14:textId="77777777" w:rsidTr="007B7E76">
        <w:trPr>
          <w:trHeight w:val="11309"/>
        </w:trPr>
        <w:tc>
          <w:tcPr>
            <w:tcW w:w="9511" w:type="dxa"/>
          </w:tcPr>
          <w:p w14:paraId="12F6EFAD" w14:textId="77777777" w:rsidR="0023752D" w:rsidRDefault="0023752D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265568FC" w14:textId="77777777" w:rsidR="006D3654" w:rsidRDefault="006D3654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D3654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1DF7584C" wp14:editId="35031288">
                  <wp:extent cx="5636260" cy="6056415"/>
                  <wp:effectExtent l="0" t="0" r="2540" b="1905"/>
                  <wp:docPr id="22" name="Picture 2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31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657796" cy="6079557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  <w:tr w:rsidR="006D3654" w14:paraId="16A9C18A" w14:textId="77777777" w:rsidTr="007B7E76">
        <w:trPr>
          <w:trHeight w:val="11309"/>
        </w:trPr>
        <w:tc>
          <w:tcPr>
            <w:tcW w:w="9511" w:type="dxa"/>
          </w:tcPr>
          <w:p w14:paraId="3D084B21" w14:textId="77777777" w:rsidR="006D3654" w:rsidRDefault="006D3654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0237183E" w14:textId="77777777" w:rsidR="006D3654" w:rsidRDefault="006D3654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D3654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51EACAB7" wp14:editId="376FAA1E">
                  <wp:extent cx="5731510" cy="5427023"/>
                  <wp:effectExtent l="0" t="0" r="2540" b="2540"/>
                  <wp:docPr id="192" name="Picture 192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32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49052" cy="5443633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09729BC3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0CCE3D0B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5F08811F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644E6FF4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3029E0D9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>Insert Bibliography, Books, Online Sources and Professional Bodies into the table below (Screenshot from PowerPoint)</w:t>
      </w:r>
    </w:p>
    <w:p w14:paraId="51A3AC50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1C4C0FB8" w14:textId="77777777" w:rsidTr="007B7E76">
        <w:trPr>
          <w:trHeight w:val="11309"/>
        </w:trPr>
        <w:tc>
          <w:tcPr>
            <w:tcW w:w="9511" w:type="dxa"/>
          </w:tcPr>
          <w:p w14:paraId="0F165DD8" w14:textId="77777777" w:rsidR="0023752D" w:rsidRDefault="0023752D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681AE6B5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6B119348" w14:textId="77777777" w:rsidR="000F31D9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 w:rsidRPr="006C3782">
              <w:rPr>
                <w:rFonts w:ascii="Arial" w:hAnsi="Arial" w:cs="Arial"/>
                <w:b/>
                <w:noProof/>
                <w:sz w:val="22"/>
                <w:szCs w:val="22"/>
              </w:rPr>
              <w:drawing>
                <wp:inline distT="0" distB="0" distL="0" distR="0" wp14:anchorId="51DE205B" wp14:editId="518C2CA2">
                  <wp:extent cx="5731510" cy="5379522"/>
                  <wp:effectExtent l="0" t="0" r="2540" b="0"/>
                  <wp:docPr id="23" name="Picture 23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>
                          <a:blip r:embed="rId33"/>
                          <a:stretch>
                            <a:fillRect/>
                          </a:stretch>
                        </pic:blipFill>
                        <pic:spPr>
                          <a:xfrm>
                            <a:off x="0" y="0"/>
                            <a:ext cx="5740088" cy="5387574"/>
                          </a:xfrm>
                          <a:prstGeom prst="rect">
                            <a:avLst/>
                          </a:prstGeom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2D03C250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044240F2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7CC23B22" w14:textId="77777777" w:rsidR="0023752D" w:rsidRPr="00290BD5" w:rsidRDefault="0023752D" w:rsidP="0023752D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</w:t>
      </w:r>
      <w:r w:rsidR="00BB2EFC">
        <w:rPr>
          <w:rFonts w:ascii="Arial" w:hAnsi="Arial" w:cs="Arial"/>
          <w:sz w:val="22"/>
          <w:szCs w:val="22"/>
        </w:rPr>
        <w:t>Ethics Form P1</w:t>
      </w:r>
      <w:r>
        <w:rPr>
          <w:rFonts w:ascii="Arial" w:hAnsi="Arial" w:cs="Arial"/>
          <w:sz w:val="22"/>
          <w:szCs w:val="22"/>
        </w:rPr>
        <w:t xml:space="preserve"> into the table below </w:t>
      </w:r>
    </w:p>
    <w:p w14:paraId="42638289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6916D3F0" w14:textId="77777777" w:rsidTr="007B7E76">
        <w:trPr>
          <w:trHeight w:val="11309"/>
        </w:trPr>
        <w:tc>
          <w:tcPr>
            <w:tcW w:w="9511" w:type="dxa"/>
          </w:tcPr>
          <w:p w14:paraId="7E938CEB" w14:textId="77777777" w:rsidR="0023752D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anchor distT="0" distB="0" distL="114300" distR="114300" simplePos="0" relativeHeight="251675136" behindDoc="1" locked="0" layoutInCell="1" allowOverlap="1" wp14:anchorId="09991A12" wp14:editId="5189E880">
                  <wp:simplePos x="0" y="0"/>
                  <wp:positionH relativeFrom="column">
                    <wp:posOffset>-12700</wp:posOffset>
                  </wp:positionH>
                  <wp:positionV relativeFrom="paragraph">
                    <wp:posOffset>301625</wp:posOffset>
                  </wp:positionV>
                  <wp:extent cx="5676265" cy="6674485"/>
                  <wp:effectExtent l="0" t="0" r="635" b="0"/>
                  <wp:wrapTight wrapText="bothSides">
                    <wp:wrapPolygon edited="0">
                      <wp:start x="0" y="0"/>
                      <wp:lineTo x="0" y="21516"/>
                      <wp:lineTo x="21530" y="21516"/>
                      <wp:lineTo x="21530" y="0"/>
                      <wp:lineTo x="0" y="0"/>
                    </wp:wrapPolygon>
                  </wp:wrapTight>
                  <wp:docPr id="25" name="Picture 25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3151" t="15104" r="33487" b="5322"/>
                          <a:stretch/>
                        </pic:blipFill>
                        <pic:spPr bwMode="auto">
                          <a:xfrm>
                            <a:off x="0" y="0"/>
                            <a:ext cx="5676265" cy="6674485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margin">
                    <wp14:pctWidth>0</wp14:pctWidth>
                  </wp14:sizeRelH>
                </wp:anchor>
              </w:drawing>
            </w:r>
          </w:p>
          <w:p w14:paraId="7D921AB0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</w:tc>
      </w:tr>
    </w:tbl>
    <w:p w14:paraId="2BCD7DB9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055CEC64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58E5650F" w14:textId="77777777" w:rsidR="00BB2EFC" w:rsidRPr="00290BD5" w:rsidRDefault="00BB2EFC" w:rsidP="00BB2EFC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P2 into the table below </w:t>
      </w:r>
    </w:p>
    <w:p w14:paraId="7362DB25" w14:textId="77777777" w:rsidR="0023752D" w:rsidRDefault="0023752D" w:rsidP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23752D" w14:paraId="5E385C89" w14:textId="77777777" w:rsidTr="007B7E76">
        <w:trPr>
          <w:trHeight w:val="11309"/>
        </w:trPr>
        <w:tc>
          <w:tcPr>
            <w:tcW w:w="9511" w:type="dxa"/>
          </w:tcPr>
          <w:p w14:paraId="327E0D75" w14:textId="77777777" w:rsidR="0023752D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anchor distT="0" distB="0" distL="114300" distR="114300" simplePos="0" relativeHeight="251676160" behindDoc="1" locked="0" layoutInCell="1" allowOverlap="1" wp14:anchorId="32A946AD" wp14:editId="23091BF6">
                  <wp:simplePos x="0" y="0"/>
                  <wp:positionH relativeFrom="column">
                    <wp:posOffset>-635</wp:posOffset>
                  </wp:positionH>
                  <wp:positionV relativeFrom="paragraph">
                    <wp:posOffset>313690</wp:posOffset>
                  </wp:positionV>
                  <wp:extent cx="5367020" cy="6861810"/>
                  <wp:effectExtent l="0" t="0" r="5080" b="0"/>
                  <wp:wrapTight wrapText="bothSides">
                    <wp:wrapPolygon edited="0">
                      <wp:start x="0" y="0"/>
                      <wp:lineTo x="0" y="21528"/>
                      <wp:lineTo x="21544" y="21528"/>
                      <wp:lineTo x="21544" y="0"/>
                      <wp:lineTo x="0" y="0"/>
                    </wp:wrapPolygon>
                  </wp:wrapTight>
                  <wp:docPr id="26" name="Picture 26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5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 l="32944" t="12524" r="34317" b="6431"/>
                          <a:stretch/>
                        </pic:blipFill>
                        <pic:spPr bwMode="auto">
                          <a:xfrm>
                            <a:off x="0" y="0"/>
                            <a:ext cx="5367020" cy="6861810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  <wp14:sizeRelH relativeFrom="page">
                    <wp14:pctWidth>0</wp14:pctWidth>
                  </wp14:sizeRelH>
                  <wp14:sizeRelV relativeFrom="page">
                    <wp14:pctHeight>0</wp14:pctHeight>
                  </wp14:sizeRelV>
                </wp:anchor>
              </w:drawing>
            </w:r>
          </w:p>
          <w:p w14:paraId="28D71474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</w:tc>
      </w:tr>
    </w:tbl>
    <w:p w14:paraId="3342EF07" w14:textId="77777777" w:rsidR="00BB2EFC" w:rsidRDefault="00290BD5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29D8B1AB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7924A397" w14:textId="77777777" w:rsidR="00BB2EFC" w:rsidRPr="00290BD5" w:rsidRDefault="00BB2EFC" w:rsidP="00BB2EFC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P3 into the table below </w:t>
      </w:r>
    </w:p>
    <w:p w14:paraId="0DA4DA16" w14:textId="77777777" w:rsidR="00BB2EFC" w:rsidRDefault="00BB2EFC" w:rsidP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BB2EFC" w14:paraId="66DFBC1A" w14:textId="77777777" w:rsidTr="007B7E76">
        <w:trPr>
          <w:trHeight w:val="11309"/>
        </w:trPr>
        <w:tc>
          <w:tcPr>
            <w:tcW w:w="9511" w:type="dxa"/>
          </w:tcPr>
          <w:p w14:paraId="084F25C8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5F692E70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inline distT="0" distB="0" distL="0" distR="0" wp14:anchorId="2F82804A" wp14:editId="3C805B25">
                  <wp:extent cx="5568950" cy="6935190"/>
                  <wp:effectExtent l="0" t="0" r="0" b="0"/>
                  <wp:docPr id="27" name="Picture 27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6"/>
                          <a:srcRect l="8704" t="14739" r="58561" b="10841"/>
                          <a:stretch/>
                        </pic:blipFill>
                        <pic:spPr bwMode="auto">
                          <a:xfrm>
                            <a:off x="0" y="0"/>
                            <a:ext cx="5602811" cy="6977358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  <w:p w14:paraId="61277526" w14:textId="77777777" w:rsidR="006C3782" w:rsidRDefault="006C3782" w:rsidP="006C3782">
            <w:pPr>
              <w:rPr>
                <w:rFonts w:ascii="Arial" w:hAnsi="Arial" w:cs="Arial"/>
                <w:sz w:val="22"/>
                <w:szCs w:val="22"/>
              </w:rPr>
            </w:pPr>
          </w:p>
          <w:p w14:paraId="41C61350" w14:textId="77777777" w:rsidR="00BB2EFC" w:rsidRPr="006C3782" w:rsidRDefault="00BB2EFC" w:rsidP="006C3782">
            <w:pPr>
              <w:ind w:firstLine="720"/>
              <w:rPr>
                <w:rFonts w:ascii="Arial" w:hAnsi="Arial" w:cs="Arial"/>
                <w:sz w:val="22"/>
                <w:szCs w:val="22"/>
              </w:rPr>
            </w:pPr>
          </w:p>
        </w:tc>
      </w:tr>
    </w:tbl>
    <w:p w14:paraId="30401BB2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267344DF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2F25E43F" w14:textId="77777777" w:rsidR="00BB2EFC" w:rsidRPr="00290BD5" w:rsidRDefault="00BB2EFC" w:rsidP="00BB2EFC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P4 into the table below </w:t>
      </w:r>
    </w:p>
    <w:p w14:paraId="5BB2186E" w14:textId="77777777" w:rsidR="00BB2EFC" w:rsidRDefault="00BB2EFC" w:rsidP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BB2EFC" w14:paraId="3EECD433" w14:textId="77777777" w:rsidTr="007B7E76">
        <w:trPr>
          <w:trHeight w:val="11309"/>
        </w:trPr>
        <w:tc>
          <w:tcPr>
            <w:tcW w:w="9511" w:type="dxa"/>
          </w:tcPr>
          <w:p w14:paraId="5A60221B" w14:textId="77777777" w:rsidR="00BB2EFC" w:rsidRDefault="00BB2EFC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35094019" w14:textId="77777777" w:rsidR="006C3782" w:rsidRDefault="006C3782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inline distT="0" distB="0" distL="0" distR="0" wp14:anchorId="23356020" wp14:editId="51B5829E">
                  <wp:extent cx="5605153" cy="7168513"/>
                  <wp:effectExtent l="0" t="0" r="0" b="0"/>
                  <wp:docPr id="28" name="Picture 28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7"/>
                          <a:srcRect l="8084" t="14000" r="57940" b="4965"/>
                          <a:stretch/>
                        </pic:blipFill>
                        <pic:spPr bwMode="auto">
                          <a:xfrm>
                            <a:off x="0" y="0"/>
                            <a:ext cx="5628990" cy="7198999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1E958F8E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6AB10B0F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25021B70" w14:textId="77777777" w:rsidR="00BB2EFC" w:rsidRPr="00290BD5" w:rsidRDefault="00BB2EFC" w:rsidP="00BB2EFC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P5 into the table below </w:t>
      </w:r>
    </w:p>
    <w:p w14:paraId="5CE35B1F" w14:textId="77777777" w:rsidR="00BB2EFC" w:rsidRDefault="00BB2EFC" w:rsidP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BB2EFC" w14:paraId="63733E9C" w14:textId="77777777" w:rsidTr="007B7E76">
        <w:trPr>
          <w:trHeight w:val="11309"/>
        </w:trPr>
        <w:tc>
          <w:tcPr>
            <w:tcW w:w="9511" w:type="dxa"/>
          </w:tcPr>
          <w:p w14:paraId="192BA063" w14:textId="77777777" w:rsidR="00BB2EFC" w:rsidRDefault="00BB2EFC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39B4AD90" w14:textId="77777777" w:rsidR="00BF5EA9" w:rsidRDefault="00BF5EA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inline distT="0" distB="0" distL="0" distR="0" wp14:anchorId="3B60BCD1" wp14:editId="09387A77">
                  <wp:extent cx="5688280" cy="7122795"/>
                  <wp:effectExtent l="0" t="0" r="8255" b="1905"/>
                  <wp:docPr id="29" name="Picture 29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8"/>
                          <a:srcRect l="7045" t="13999" r="57941" b="5701"/>
                          <a:stretch/>
                        </pic:blipFill>
                        <pic:spPr bwMode="auto">
                          <a:xfrm>
                            <a:off x="0" y="0"/>
                            <a:ext cx="5715507" cy="7156888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5735C395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449D0DF6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582D603F" w14:textId="77777777" w:rsidR="00BB2EFC" w:rsidRPr="00290BD5" w:rsidRDefault="00BB2EFC" w:rsidP="00BB2EFC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P6 into the table below </w:t>
      </w:r>
    </w:p>
    <w:p w14:paraId="5FD22E78" w14:textId="77777777" w:rsidR="00BB2EFC" w:rsidRDefault="00BB2EFC" w:rsidP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BB2EFC" w14:paraId="7ADF0B5E" w14:textId="77777777" w:rsidTr="007B7E76">
        <w:trPr>
          <w:trHeight w:val="11309"/>
        </w:trPr>
        <w:tc>
          <w:tcPr>
            <w:tcW w:w="9511" w:type="dxa"/>
          </w:tcPr>
          <w:p w14:paraId="1D4DACC7" w14:textId="77777777" w:rsidR="00BB2EFC" w:rsidRDefault="00BB2EFC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47EA1972" w14:textId="77777777" w:rsidR="00BF5EA9" w:rsidRDefault="00BF5EA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inline distT="0" distB="0" distL="0" distR="0" wp14:anchorId="56BEE738" wp14:editId="74B92DD3">
                  <wp:extent cx="5723906" cy="7121525"/>
                  <wp:effectExtent l="0" t="0" r="0" b="3175"/>
                  <wp:docPr id="30" name="Picture 30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39"/>
                          <a:srcRect l="7255" t="14736" r="57110" b="4596"/>
                          <a:stretch/>
                        </pic:blipFill>
                        <pic:spPr bwMode="auto">
                          <a:xfrm>
                            <a:off x="0" y="0"/>
                            <a:ext cx="5762990" cy="7170152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59C416FF" w14:textId="77777777" w:rsidR="006E04C9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52B32C99" w14:textId="77777777" w:rsidR="006E04C9" w:rsidRDefault="006E04C9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3EC2BC01" w14:textId="77777777" w:rsidR="006E04C9" w:rsidRPr="00290BD5" w:rsidRDefault="006E04C9" w:rsidP="006E04C9">
      <w:pPr>
        <w:jc w:val="both"/>
        <w:rPr>
          <w:rFonts w:ascii="Arial" w:hAnsi="Arial" w:cs="Arial"/>
          <w:sz w:val="22"/>
          <w:szCs w:val="22"/>
        </w:rPr>
      </w:pPr>
      <w:r>
        <w:rPr>
          <w:rFonts w:ascii="Arial" w:hAnsi="Arial" w:cs="Arial"/>
          <w:sz w:val="22"/>
          <w:szCs w:val="22"/>
        </w:rPr>
        <w:t xml:space="preserve">Insert Ethics Form P7 into the table below </w:t>
      </w:r>
    </w:p>
    <w:p w14:paraId="4FB344B5" w14:textId="77777777" w:rsidR="006E04C9" w:rsidRDefault="006E04C9" w:rsidP="006E04C9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tbl>
      <w:tblPr>
        <w:tblStyle w:val="TableGrid"/>
        <w:tblW w:w="9511" w:type="dxa"/>
        <w:tblLook w:val="04A0" w:firstRow="1" w:lastRow="0" w:firstColumn="1" w:lastColumn="0" w:noHBand="0" w:noVBand="1"/>
      </w:tblPr>
      <w:tblGrid>
        <w:gridCol w:w="9511"/>
      </w:tblGrid>
      <w:tr w:rsidR="006E04C9" w14:paraId="6D430456" w14:textId="77777777" w:rsidTr="007B7E76">
        <w:trPr>
          <w:trHeight w:val="11309"/>
        </w:trPr>
        <w:tc>
          <w:tcPr>
            <w:tcW w:w="9511" w:type="dxa"/>
          </w:tcPr>
          <w:p w14:paraId="2B5FC57F" w14:textId="77777777" w:rsidR="006E04C9" w:rsidRDefault="006E04C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</w:p>
          <w:p w14:paraId="142868A3" w14:textId="77777777" w:rsidR="00BF5EA9" w:rsidRDefault="00BF5EA9" w:rsidP="007B7E76">
            <w:pPr>
              <w:spacing w:after="200" w:line="276" w:lineRule="auto"/>
              <w:rPr>
                <w:rFonts w:ascii="Arial" w:hAnsi="Arial" w:cs="Arial"/>
                <w:b/>
                <w:sz w:val="22"/>
                <w:szCs w:val="22"/>
              </w:rPr>
            </w:pPr>
            <w:r>
              <w:rPr>
                <w:noProof/>
              </w:rPr>
              <w:drawing>
                <wp:inline distT="0" distB="0" distL="0" distR="0" wp14:anchorId="7F1FF9B9" wp14:editId="08BC3B00">
                  <wp:extent cx="5830784" cy="7411237"/>
                  <wp:effectExtent l="0" t="0" r="0" b="0"/>
                  <wp:docPr id="31" name="Picture 31"/>
                  <wp:cNvGraphicFramePr>
                    <a:graphicFrameLocks xmlns:a="http://schemas.openxmlformats.org/drawingml/2006/main" noChangeAspect="1"/>
                  </wp:cNvGraphicFramePr>
                  <a:graphic xmlns:a="http://schemas.openxmlformats.org/drawingml/2006/main">
                    <a:graphicData uri="http://schemas.openxmlformats.org/drawingml/2006/picture">
                      <pic:pic xmlns:pic="http://schemas.openxmlformats.org/drawingml/2006/picture">
                        <pic:nvPicPr>
                          <pic:cNvPr id="1" name=""/>
                          <pic:cNvPicPr/>
                        </pic:nvPicPr>
                        <pic:blipFill rotWithShape="1">
                          <a:blip r:embed="rId40"/>
                          <a:srcRect l="7254" t="15108" r="58354" b="7175"/>
                          <a:stretch/>
                        </pic:blipFill>
                        <pic:spPr bwMode="auto">
                          <a:xfrm>
                            <a:off x="0" y="0"/>
                            <a:ext cx="5857021" cy="7444586"/>
                          </a:xfrm>
                          <a:prstGeom prst="rect">
                            <a:avLst/>
                          </a:prstGeom>
                          <a:ln>
                            <a:noFill/>
                          </a:ln>
                          <a:extLst>
                            <a:ext uri="{53640926-AAD7-44D8-BBD7-CCE9431645EC}">
                              <a14:shadowObscured xmlns:a14="http://schemas.microsoft.com/office/drawing/2010/main"/>
                            </a:ext>
                          </a:extLst>
                        </pic:spPr>
                      </pic:pic>
                    </a:graphicData>
                  </a:graphic>
                </wp:inline>
              </w:drawing>
            </w:r>
          </w:p>
        </w:tc>
      </w:tr>
    </w:tbl>
    <w:p w14:paraId="3F0A5040" w14:textId="77777777" w:rsidR="006E04C9" w:rsidRDefault="006E04C9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b/>
          <w:sz w:val="22"/>
          <w:szCs w:val="22"/>
        </w:rPr>
        <w:br w:type="page"/>
      </w:r>
    </w:p>
    <w:p w14:paraId="09B58E94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152B89C0" w14:textId="77777777" w:rsidR="00BB2EFC" w:rsidRDefault="006E04C9">
      <w:pPr>
        <w:spacing w:after="200" w:line="276" w:lineRule="auto"/>
        <w:rPr>
          <w:rFonts w:ascii="Arial" w:hAnsi="Arial" w:cs="Arial"/>
          <w:b/>
          <w:sz w:val="22"/>
          <w:szCs w:val="22"/>
        </w:rPr>
      </w:pPr>
      <w:r>
        <w:rPr>
          <w:rFonts w:ascii="Arial" w:hAnsi="Arial" w:cs="Arial"/>
          <w:noProof/>
          <w:sz w:val="22"/>
          <w:szCs w:val="22"/>
        </w:rPr>
        <w:drawing>
          <wp:anchor distT="0" distB="0" distL="114300" distR="114300" simplePos="0" relativeHeight="251659264" behindDoc="1" locked="0" layoutInCell="1" allowOverlap="1" wp14:anchorId="38302E2A" wp14:editId="2B67DFD2">
            <wp:simplePos x="0" y="0"/>
            <wp:positionH relativeFrom="page">
              <wp:align>left</wp:align>
            </wp:positionH>
            <wp:positionV relativeFrom="paragraph">
              <wp:posOffset>0</wp:posOffset>
            </wp:positionV>
            <wp:extent cx="7700010" cy="12732717"/>
            <wp:effectExtent l="0" t="0" r="0" b="0"/>
            <wp:wrapNone/>
            <wp:docPr id="3" name="Picture 3"/>
            <wp:cNvGraphicFramePr>
              <a:graphicFrameLocks xmlns:a="http://schemas.openxmlformats.org/drawingml/2006/main" noChangeAspect="1"/>
            </wp:cNvGraphicFramePr>
            <a:graphic xmlns:a="http://schemas.openxmlformats.org/drawingml/2006/main">
              <a:graphicData uri="http://schemas.openxmlformats.org/drawingml/2006/picture">
                <pic:pic xmlns:pic="http://schemas.openxmlformats.org/drawingml/2006/picture">
                  <pic:nvPicPr>
                    <pic:cNvPr id="0" name="Policy_Back.jpg"/>
                    <pic:cNvPicPr/>
                  </pic:nvPicPr>
                  <pic:blipFill>
                    <a:blip r:embed="rId41" cstate="print">
                      <a:extLs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tretch>
                      <a:fillRect/>
                    </a:stretch>
                  </pic:blipFill>
                  <pic:spPr>
                    <a:xfrm>
                      <a:off x="0" y="0"/>
                      <a:ext cx="7700010" cy="12732717"/>
                    </a:xfrm>
                    <a:prstGeom prst="rect">
                      <a:avLst/>
                    </a:prstGeom>
                  </pic:spPr>
                </pic:pic>
              </a:graphicData>
            </a:graphic>
            <wp14:sizeRelH relativeFrom="page">
              <wp14:pctWidth>0</wp14:pctWidth>
            </wp14:sizeRelH>
            <wp14:sizeRelV relativeFrom="page">
              <wp14:pctHeight>0</wp14:pctHeight>
            </wp14:sizeRelV>
          </wp:anchor>
        </w:drawing>
      </w:r>
    </w:p>
    <w:p w14:paraId="42505741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1F301D8D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13EA61E6" w14:textId="77777777" w:rsidR="00BB2EFC" w:rsidRDefault="00BB2EFC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21BA6676" w14:textId="77777777" w:rsidR="00290BD5" w:rsidRDefault="00290BD5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06F96F4C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2A2F7374" w14:textId="77777777" w:rsidR="0023752D" w:rsidRDefault="0023752D">
      <w:pPr>
        <w:spacing w:after="200" w:line="276" w:lineRule="auto"/>
        <w:rPr>
          <w:rFonts w:ascii="Arial" w:hAnsi="Arial" w:cs="Arial"/>
          <w:b/>
          <w:sz w:val="22"/>
          <w:szCs w:val="22"/>
        </w:rPr>
      </w:pPr>
    </w:p>
    <w:p w14:paraId="796CEF7F" w14:textId="77777777" w:rsidR="00290BD5" w:rsidRDefault="00290BD5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632CCA7A" w14:textId="77777777" w:rsidR="00290BD5" w:rsidRDefault="00290BD5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4860A78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3F07AD8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2498D27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15CEB81C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3679C95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792DC6CC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6C308927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1D0A7F8D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36CC0ABB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4CC47EDA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29433FA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13ED7D9A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18F83C90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06381BF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31954FF6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48294E8F" w14:textId="77777777" w:rsidR="00AB6B41" w:rsidRDefault="006E04C9" w:rsidP="00290BD5">
      <w:pPr>
        <w:jc w:val="both"/>
        <w:rPr>
          <w:rFonts w:ascii="Arial" w:hAnsi="Arial" w:cs="Arial"/>
          <w:b/>
          <w:sz w:val="22"/>
          <w:szCs w:val="22"/>
        </w:rPr>
      </w:pPr>
      <w:r w:rsidRPr="00AB6B41">
        <w:rPr>
          <w:rFonts w:ascii="Arial" w:hAnsi="Arial" w:cs="Arial"/>
          <w:noProof/>
          <w:sz w:val="22"/>
          <w:szCs w:val="22"/>
        </w:rPr>
        <mc:AlternateContent>
          <mc:Choice Requires="wps">
            <w:drawing>
              <wp:anchor distT="45720" distB="45720" distL="114300" distR="114300" simplePos="0" relativeHeight="251671040" behindDoc="0" locked="0" layoutInCell="1" allowOverlap="1" wp14:anchorId="4B02379B" wp14:editId="2F1C179E">
                <wp:simplePos x="0" y="0"/>
                <wp:positionH relativeFrom="margin">
                  <wp:posOffset>649558</wp:posOffset>
                </wp:positionH>
                <wp:positionV relativeFrom="paragraph">
                  <wp:posOffset>10567</wp:posOffset>
                </wp:positionV>
                <wp:extent cx="4686300" cy="685800"/>
                <wp:effectExtent l="0" t="0" r="19050" b="19050"/>
                <wp:wrapSquare wrapText="bothSides"/>
                <wp:docPr id="6" name="Text Box 2"/>
                <wp:cNvGraphicFramePr>
                  <a:graphicFrameLocks xmlns:a="http://schemas.openxmlformats.org/drawingml/2006/main"/>
                </wp:cNvGraphicFramePr>
                <a:graphic xmlns:a="http://schemas.openxmlformats.org/drawingml/2006/main">
                  <a:graphicData uri="http://schemas.microsoft.com/office/word/2010/wordprocessingShape">
                    <wps:wsp>
                      <wps:cNvSpPr txBox="1">
                        <a:spLocks noChangeArrowheads="1"/>
                      </wps:cNvSpPr>
                      <wps:spPr bwMode="auto">
                        <a:xfrm>
                          <a:off x="0" y="0"/>
                          <a:ext cx="4686300" cy="68580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:ln>
                      </wps:spPr>
                      <wps:txbx>
                        <w:txbxContent>
                          <w:p w14:paraId="1F0B28FD" w14:textId="77777777" w:rsidR="00AB6B41" w:rsidRPr="00AB6B41" w:rsidRDefault="00AB6B41">
                            <w:pPr>
                              <w:rPr>
                                <w:sz w:val="72"/>
                              </w:rPr>
                            </w:pPr>
                            <w:r w:rsidRPr="00AB6B41">
                              <w:rPr>
                                <w:sz w:val="72"/>
                              </w:rPr>
                              <w:t>Questions for Viva?</w:t>
                            </w:r>
                          </w:p>
                        </w:txbxContent>
                      </wps:txbx>
                      <wps:bodyPr rot="0" vert="horz" wrap="square" lIns="91440" tIns="45720" rIns="91440" bIns="45720" anchor="t" anchorCtr="0">
                        <a:noAutofit/>
                      </wps:bodyPr>
                    </wps:wsp>
                  </a:graphicData>
                </a:graphic>
                <wp14:sizeRelH relativeFrom="margin">
                  <wp14:pctWidth>0</wp14:pctWidth>
                </wp14:sizeRelH>
                <wp14:sizeRelV relativeFrom="margin">
                  <wp14:pctHeight>0</wp14:pctHeight>
                </wp14:sizeRelV>
              </wp:anchor>
            </w:drawing>
          </mc:Choice>
          <mc:Fallback>
            <w:pict>
              <v:shape w14:anchorId="19716BD6" id="_x0000_s1027" type="#_x0000_t202" style="position:absolute;left:0;text-align:left;margin-left:51.15pt;margin-top:.85pt;width:369pt;height:54pt;z-index:251671040;visibility:visible;mso-wrap-style:square;mso-width-percent:0;mso-height-percent:0;mso-wrap-distance-left:9pt;mso-wrap-distance-top:3.6pt;mso-wrap-distance-right:9pt;mso-wrap-distance-bottom:3.6pt;mso-position-horizontal:absolute;mso-position-horizontal-relative:margin;mso-position-vertical:absolute;mso-position-vertical-relative:text;mso-width-percent:0;mso-height-percent:0;mso-width-relative:margin;mso-height-relative:margin;v-text-anchor:top" o:gfxdata="UEsDBBQABgAIAAAAIQC2gziS/gAAAOEBAAATAAAAW0NvbnRlbnRfVHlwZXNdLnhtbJSRQU7DMBBF&#10;90jcwfIWJU67QAgl6YK0S0CoHGBkTxKLZGx5TGhvj5O2G0SRWNoz/78nu9wcxkFMGNg6quQqL6RA&#10;0s5Y6ir5vt9lD1JwBDIwOMJKHpHlpr69KfdHjyxSmriSfYz+USnWPY7AufNIadK6MEJMx9ApD/oD&#10;OlTrorhX2lFEilmcO2RdNtjC5xDF9pCuTyYBB5bi6bQ4syoJ3g9WQ0ymaiLzg5KdCXlKLjvcW893&#10;SUOqXwnz5DrgnHtJTxOsQfEKIT7DmDSUCaxw7Rqn8787ZsmRM9e2VmPeBN4uqYvTtW7jvijg9N/y&#10;JsXecLq0q+WD6m8AAAD//wMAUEsDBBQABgAIAAAAIQA4/SH/1gAAAJQBAAALAAAAX3JlbHMvLnJl&#10;bHOkkMFqwzAMhu+DvYPRfXGawxijTi+j0GvpHsDYimMaW0Yy2fr2M4PBMnrbUb/Q94l/f/hMi1qR&#10;JVI2sOt6UJgd+ZiDgffL8ekFlFSbvV0oo4EbChzGx4f9GRdb25HMsYhqlCwG5lrLq9biZkxWOiqY&#10;22YiTra2kYMu1l1tQD30/bPm3wwYN0x18gb45AdQl1tp5j/sFB2T0FQ7R0nTNEV3j6o9feQzro1i&#10;OWA14Fm+Q8a1a8+Bvu/d/dMb2JY5uiPbhG/ktn4cqGU/er3pcvwCAAD//wMAUEsDBBQABgAIAAAA&#10;IQCGn4IKJAIAAEsEAAAOAAAAZHJzL2Uyb0RvYy54bWysVNtu2zAMfR+wfxD0vtjJkiw14hRdugwD&#10;ugvQ7gNkWY6FSaImKbGzry8lu2l2exmmB4EUqSPykNT6uteKHIXzEkxJp5OcEmE41NLsS/r1Yfdq&#10;RYkPzNRMgRElPQlPrzcvX6w7W4gZtKBq4QiCGF90tqRtCLbIMs9boZmfgBUGjQ04zQKqbp/VjnWI&#10;rlU2y/Nl1oGrrQMuvMfT28FINwm/aQQPn5vGi0BUSTG2kHaX9iru2WbNir1jtpV8DIP9QxSaSYOP&#10;nqFuWWDk4ORvUFpyBx6aMOGgM2gayUXKAbOZ5r9kc98yK1IuSI63Z5r8/4Pln45fHJF1SZeUGKax&#10;RA+iD+Qt9GQW2emsL9Dp3qJb6PEYq5wy9fYO+DdPDGxbZvbixjnoWsFqjG4ab2YXVwccH0Gq7iPU&#10;+Aw7BEhAfeN0pA7JIIiOVTqdKxND4Xg4X66Wr3M0cbQtV4sVyvEJVjzdts6H9wI0iUJJHVY+obPj&#10;nQ+D65NLfMyDkvVOKpUUt6+2ypEjwy7ZpTWi/+SmDOlKerWYLQYC/gqRp/UnCC0DtruSuqSYAq7o&#10;xIpI2ztTJzkwqQYZs1Nm5DFSN5AY+qpPBUskR44rqE9IrIOhu3EaUWjB/aCkw84uqf9+YE5Qoj4Y&#10;LM7VdD6Po5CU+eLNDBV3aakuLcxwhCppoGQQtyGNTwzbwA0WsZGJ3+dIxpCxY1OFxumKI3GpJ6/n&#10;P2DzCAAA//8DAFBLAwQUAAYACAAAACEAd3zYgN0AAAAJAQAADwAAAGRycy9kb3ducmV2LnhtbEyP&#10;wU7DMBBE70j8g7VIXBC1aasmDXEqhASCGxQEVzfZJhH2OthuGv6e7QluO5rR7JtyMzkrRgyx96Th&#10;ZqZAINW+6anV8P72cJ2DiMlQY6wn1PCDETbV+VlpisYf6RXHbWoFl1AsjIYupaGQMtYdOhNnfkBi&#10;b++DM4llaGUTzJHLnZVzpVbSmZ74Q2cGvO+w/toenIZ8+TR+xufFy0e92tt1usrGx++g9eXFdHcL&#10;IuGU/sJwwmd0qJhp5w/URGFZq/mCo3xkINjPl4r17mSsM5BVKf8vqH4BAAD//wMAUEsBAi0AFAAG&#10;AAgAAAAhALaDOJL+AAAA4QEAABMAAAAAAAAAAAAAAAAAAAAAAFtDb250ZW50X1R5cGVzXS54bWxQ&#10;SwECLQAUAAYACAAAACEAOP0h/9YAAACUAQAACwAAAAAAAAAAAAAAAAAvAQAAX3JlbHMvLnJlbHNQ&#10;SwECLQAUAAYACAAAACEAhp+CCiQCAABLBAAADgAAAAAAAAAAAAAAAAAuAgAAZHJzL2Uyb0RvYy54&#10;bWxQSwECLQAUAAYACAAAACEAd3zYgN0AAAAJAQAADwAAAAAAAAAAAAAAAAB+BAAAZHJzL2Rvd25y&#10;ZXYueG1sUEsFBgAAAAAEAAQA8wAAAIgFAAAAAA==&#10;">
                <v:textbox>
                  <w:txbxContent>
                    <w:p w:rsidR="00AB6B41" w:rsidRPr="00AB6B41" w:rsidRDefault="00AB6B41">
                      <w:pPr>
                        <w:rPr>
                          <w:sz w:val="72"/>
                        </w:rPr>
                      </w:pPr>
                      <w:r w:rsidRPr="00AB6B41">
                        <w:rPr>
                          <w:sz w:val="72"/>
                        </w:rPr>
                        <w:t>Questions for Viva?</w:t>
                      </w:r>
                    </w:p>
                  </w:txbxContent>
                </v:textbox>
                <w10:wrap type="square" anchorx="margin"/>
              </v:shape>
            </w:pict>
          </mc:Fallback>
        </mc:AlternateContent>
      </w:r>
    </w:p>
    <w:p w14:paraId="73B794A5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64CE6FD5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5EA51BD0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7F28E7CE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5F51C398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5EC97E80" w14:textId="77777777" w:rsidR="00AB6B41" w:rsidRDefault="00AB6B41" w:rsidP="00290BD5">
      <w:pPr>
        <w:jc w:val="both"/>
        <w:rPr>
          <w:rFonts w:ascii="Arial" w:hAnsi="Arial" w:cs="Arial"/>
          <w:b/>
          <w:sz w:val="22"/>
          <w:szCs w:val="22"/>
        </w:rPr>
      </w:pPr>
    </w:p>
    <w:p w14:paraId="7306DDFF" w14:textId="77777777" w:rsidR="00590E4C" w:rsidRPr="00290BD5" w:rsidRDefault="00590E4C" w:rsidP="00290BD5">
      <w:pPr>
        <w:jc w:val="both"/>
        <w:rPr>
          <w:rFonts w:ascii="Arial" w:hAnsi="Arial" w:cs="Arial"/>
          <w:sz w:val="22"/>
          <w:szCs w:val="22"/>
        </w:rPr>
      </w:pPr>
    </w:p>
    <w:sectPr w:rsidR="00590E4C" w:rsidRPr="00290BD5" w:rsidSect="00682E7D">
      <w:headerReference w:type="first" r:id="rId42"/>
      <w:pgSz w:w="11906" w:h="16838"/>
      <w:pgMar w:top="1440" w:right="1440" w:bottom="1440" w:left="1440" w:header="708" w:footer="708" w:gutter="0"/>
      <w:pgNumType w:start="0"/>
      <w:cols w:space="708"/>
      <w:titlePg/>
      <w:docGrid w:linePitch="360"/>
    </w:sectPr>
  </w:body>
</w:document>
</file>

<file path=word/endnotes.xml><?xml version="1.0" encoding="utf-8"?>
<w:end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endnote w:type="separator" w:id="-1">
    <w:p w14:paraId="7C6D6B9C" w14:textId="77777777" w:rsidR="002D5617" w:rsidRDefault="002D5617" w:rsidP="00290BD5">
      <w:r>
        <w:separator/>
      </w:r>
    </w:p>
  </w:endnote>
  <w:endnote w:type="continuationSeparator" w:id="0">
    <w:p w14:paraId="2AD579FC" w14:textId="77777777" w:rsidR="002D5617" w:rsidRDefault="002D5617" w:rsidP="00290BD5">
      <w:r>
        <w:continuationSeparator/>
      </w:r>
    </w:p>
  </w:endnote>
</w:endnotes>
</file>

<file path=word/fontTable.xml><?xml version="1.0" encoding="utf-8"?>
<w:font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font w:name="Arial">
    <w:panose1 w:val="020B0604020202020204"/>
    <w:charset w:val="00"/>
    <w:family w:val="swiss"/>
    <w:pitch w:val="variable"/>
    <w:sig w:usb0="E0002AFF" w:usb1="C0007843" w:usb2="00000009" w:usb3="00000000" w:csb0="000001FF" w:csb1="00000000"/>
  </w:font>
  <w:font w:name="Times New Roman">
    <w:panose1 w:val="02020603050405020304"/>
    <w:charset w:val="00"/>
    <w:family w:val="roman"/>
    <w:pitch w:val="variable"/>
    <w:sig w:usb0="E0002EFF" w:usb1="C000785B" w:usb2="00000009" w:usb3="00000000" w:csb0="000001FF" w:csb1="00000000"/>
  </w:font>
  <w:font w:name="Calibri">
    <w:panose1 w:val="020F0502020204030204"/>
    <w:charset w:val="00"/>
    <w:family w:val="swiss"/>
    <w:pitch w:val="variable"/>
    <w:sig w:usb0="E0002AFF" w:usb1="C000247B" w:usb2="00000009" w:usb3="00000000" w:csb0="000001FF" w:csb1="00000000"/>
  </w:font>
  <w:font w:name="Verdana">
    <w:panose1 w:val="020B0604030504040204"/>
    <w:charset w:val="00"/>
    <w:family w:val="swiss"/>
    <w:pitch w:val="variable"/>
    <w:sig w:usb0="A10006FF" w:usb1="4000205B" w:usb2="00000010" w:usb3="00000000" w:csb0="0000019F" w:csb1="00000000"/>
  </w:font>
  <w:font w:name="Tahoma">
    <w:panose1 w:val="020B0604030504040204"/>
    <w:charset w:val="00"/>
    <w:family w:val="swiss"/>
    <w:pitch w:val="variable"/>
    <w:sig w:usb0="E1002EFF" w:usb1="C000605B" w:usb2="00000029" w:usb3="00000000" w:csb0="000101FF" w:csb1="00000000"/>
  </w:font>
  <w:font w:name="Cambria">
    <w:panose1 w:val="02040503050406030204"/>
    <w:charset w:val="00"/>
    <w:family w:val="roman"/>
    <w:pitch w:val="variable"/>
    <w:sig w:usb0="E00002FF" w:usb1="400004FF" w:usb2="00000000" w:usb3="00000000" w:csb0="0000019F" w:csb1="00000000"/>
  </w:font>
</w:fonts>
</file>

<file path=word/footer1.xml><?xml version="1.0" encoding="utf-8"?>
<w:ft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sdt>
    <w:sdtPr>
      <w:rPr>
        <w:rFonts w:ascii="Arial" w:hAnsi="Arial" w:cs="Arial"/>
        <w:sz w:val="20"/>
        <w:szCs w:val="20"/>
      </w:rPr>
      <w:id w:val="-1686661216"/>
      <w:docPartObj>
        <w:docPartGallery w:val="Page Numbers (Bottom of Page)"/>
        <w:docPartUnique/>
      </w:docPartObj>
    </w:sdtPr>
    <w:sdtEndPr/>
    <w:sdtContent>
      <w:sdt>
        <w:sdtPr>
          <w:rPr>
            <w:rFonts w:ascii="Arial" w:hAnsi="Arial" w:cs="Arial"/>
            <w:sz w:val="20"/>
            <w:szCs w:val="20"/>
          </w:rPr>
          <w:id w:val="-1669238322"/>
          <w:docPartObj>
            <w:docPartGallery w:val="Page Numbers (Top of Page)"/>
            <w:docPartUnique/>
          </w:docPartObj>
        </w:sdtPr>
        <w:sdtEndPr/>
        <w:sdtContent>
          <w:p w14:paraId="5A31496F" w14:textId="77777777" w:rsidR="00C028CC" w:rsidRDefault="00C028CC" w:rsidP="00AB6B41">
            <w:pPr>
              <w:pStyle w:val="Footer"/>
              <w:rPr>
                <w:rFonts w:ascii="Arial" w:hAnsi="Arial" w:cs="Arial"/>
                <w:sz w:val="20"/>
                <w:szCs w:val="20"/>
              </w:rPr>
            </w:pPr>
          </w:p>
          <w:p w14:paraId="2FDAFEC4" w14:textId="77777777" w:rsidR="00590E4C" w:rsidRPr="00590E4C" w:rsidRDefault="00590E4C">
            <w:pPr>
              <w:pStyle w:val="Footer"/>
              <w:jc w:val="center"/>
              <w:rPr>
                <w:rFonts w:ascii="Arial" w:hAnsi="Arial" w:cs="Arial"/>
                <w:sz w:val="20"/>
                <w:szCs w:val="20"/>
              </w:rPr>
            </w:pPr>
            <w:r w:rsidRPr="00590E4C">
              <w:rPr>
                <w:rFonts w:ascii="Arial" w:hAnsi="Arial" w:cs="Arial"/>
                <w:sz w:val="20"/>
                <w:szCs w:val="20"/>
              </w:rPr>
              <w:t xml:space="preserve">Page </w: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begin"/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instrText xml:space="preserve"> PAGE </w:instrTex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separate"/>
            </w:r>
            <w:r w:rsidR="006E04C9">
              <w:rPr>
                <w:rFonts w:ascii="Arial" w:hAnsi="Arial" w:cs="Arial"/>
                <w:b/>
                <w:bCs/>
                <w:noProof/>
                <w:sz w:val="20"/>
                <w:szCs w:val="20"/>
              </w:rPr>
              <w:t>17</w: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end"/>
            </w:r>
            <w:r w:rsidRPr="00590E4C">
              <w:rPr>
                <w:rFonts w:ascii="Arial" w:hAnsi="Arial" w:cs="Arial"/>
                <w:sz w:val="20"/>
                <w:szCs w:val="20"/>
              </w:rPr>
              <w:t xml:space="preserve"> of </w: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begin"/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instrText xml:space="preserve"> NUMPAGES  </w:instrTex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separate"/>
            </w:r>
            <w:r w:rsidR="006E04C9">
              <w:rPr>
                <w:rFonts w:ascii="Arial" w:hAnsi="Arial" w:cs="Arial"/>
                <w:b/>
                <w:bCs/>
                <w:noProof/>
                <w:sz w:val="20"/>
                <w:szCs w:val="20"/>
              </w:rPr>
              <w:t>18</w:t>
            </w:r>
            <w:r w:rsidRPr="00590E4C">
              <w:rPr>
                <w:rFonts w:ascii="Arial" w:hAnsi="Arial" w:cs="Arial"/>
                <w:b/>
                <w:bCs/>
                <w:sz w:val="20"/>
                <w:szCs w:val="20"/>
              </w:rPr>
              <w:fldChar w:fldCharType="end"/>
            </w:r>
          </w:p>
        </w:sdtContent>
      </w:sdt>
    </w:sdtContent>
  </w:sdt>
  <w:p w14:paraId="7F6C7E11" w14:textId="77777777" w:rsidR="00590E4C" w:rsidRDefault="00590E4C">
    <w:pPr>
      <w:pStyle w:val="Footer"/>
    </w:pPr>
  </w:p>
</w:ftr>
</file>

<file path=word/footnotes.xml><?xml version="1.0" encoding="utf-8"?>
<w:footnotes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footnote w:type="separator" w:id="-1">
    <w:p w14:paraId="63C2C7DC" w14:textId="77777777" w:rsidR="002D5617" w:rsidRDefault="002D5617" w:rsidP="00290BD5">
      <w:r>
        <w:separator/>
      </w:r>
    </w:p>
  </w:footnote>
  <w:footnote w:type="continuationSeparator" w:id="0">
    <w:p w14:paraId="66909E41" w14:textId="77777777" w:rsidR="002D5617" w:rsidRDefault="002D5617" w:rsidP="00290BD5">
      <w:r>
        <w:continuationSeparator/>
      </w:r>
    </w:p>
  </w:footnote>
</w:footnotes>
</file>

<file path=word/header1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01845FBD" w14:textId="77777777" w:rsidR="00290BD5" w:rsidRDefault="00290BD5">
    <w:pPr>
      <w:pStyle w:val="Header"/>
    </w:pPr>
    <w:r>
      <w:rPr>
        <w:rFonts w:ascii="Arial" w:hAnsi="Arial" w:cs="Arial"/>
        <w:noProof/>
        <w:sz w:val="22"/>
        <w:szCs w:val="22"/>
      </w:rPr>
      <w:drawing>
        <wp:anchor distT="0" distB="0" distL="114300" distR="114300" simplePos="0" relativeHeight="251659264" behindDoc="1" locked="0" layoutInCell="1" allowOverlap="1" wp14:anchorId="0361A039" wp14:editId="534C6DD8">
          <wp:simplePos x="0" y="0"/>
          <wp:positionH relativeFrom="column">
            <wp:posOffset>-672838</wp:posOffset>
          </wp:positionH>
          <wp:positionV relativeFrom="paragraph">
            <wp:posOffset>-287534</wp:posOffset>
          </wp:positionV>
          <wp:extent cx="2491569" cy="997261"/>
          <wp:effectExtent l="0" t="0" r="4445" b="0"/>
          <wp:wrapNone/>
          <wp:docPr id="1" name="Picture 1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TSD_corp_logo2013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91569" cy="99726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2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62710B01" w14:textId="77777777" w:rsidR="00AB6B41" w:rsidRDefault="00AB6B41">
    <w:pPr>
      <w:pStyle w:val="Header"/>
    </w:pPr>
    <w:r>
      <w:rPr>
        <w:rFonts w:ascii="Arial" w:hAnsi="Arial" w:cs="Arial"/>
        <w:noProof/>
        <w:sz w:val="22"/>
        <w:szCs w:val="22"/>
      </w:rPr>
      <w:drawing>
        <wp:anchor distT="0" distB="0" distL="114300" distR="114300" simplePos="0" relativeHeight="251661312" behindDoc="1" locked="0" layoutInCell="1" allowOverlap="1" wp14:anchorId="361EC7B8" wp14:editId="55E0A5EC">
          <wp:simplePos x="0" y="0"/>
          <wp:positionH relativeFrom="column">
            <wp:posOffset>-895350</wp:posOffset>
          </wp:positionH>
          <wp:positionV relativeFrom="paragraph">
            <wp:posOffset>-438785</wp:posOffset>
          </wp:positionV>
          <wp:extent cx="2491569" cy="997261"/>
          <wp:effectExtent l="0" t="0" r="4445" b="0"/>
          <wp:wrapNone/>
          <wp:docPr id="5" name="Picture 5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TSD_corp_logo2013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91569" cy="99726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header3.xml><?xml version="1.0" encoding="utf-8"?>
<w:hdr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p w14:paraId="5600FC28" w14:textId="77777777" w:rsidR="00682E7D" w:rsidRDefault="00AB6B41">
    <w:pPr>
      <w:pStyle w:val="Header"/>
    </w:pPr>
    <w:r>
      <w:rPr>
        <w:rFonts w:ascii="Arial" w:hAnsi="Arial" w:cs="Arial"/>
        <w:noProof/>
        <w:sz w:val="22"/>
        <w:szCs w:val="22"/>
      </w:rPr>
      <w:drawing>
        <wp:anchor distT="0" distB="0" distL="114300" distR="114300" simplePos="0" relativeHeight="251663360" behindDoc="1" locked="0" layoutInCell="1" allowOverlap="1" wp14:anchorId="264A44E6" wp14:editId="0A41F031">
          <wp:simplePos x="0" y="0"/>
          <wp:positionH relativeFrom="page">
            <wp:align>left</wp:align>
          </wp:positionH>
          <wp:positionV relativeFrom="paragraph">
            <wp:posOffset>-448310</wp:posOffset>
          </wp:positionV>
          <wp:extent cx="2491569" cy="997261"/>
          <wp:effectExtent l="0" t="0" r="4445" b="0"/>
          <wp:wrapNone/>
          <wp:docPr id="7" name="Picture 7"/>
          <wp:cNvGraphicFramePr>
            <a:graphicFrameLocks xmlns:a="http://schemas.openxmlformats.org/drawingml/2006/main" noChangeAspect="1"/>
          </wp:cNvGraphicFramePr>
          <a:graphic xmlns:a="http://schemas.openxmlformats.org/drawingml/2006/main">
            <a:graphicData uri="http://schemas.openxmlformats.org/drawingml/2006/picture">
              <pic:pic xmlns:pic="http://schemas.openxmlformats.org/drawingml/2006/picture">
                <pic:nvPicPr>
                  <pic:cNvPr id="0" name="TSD_corp_logo2013.jpg"/>
                  <pic:cNvPicPr/>
                </pic:nvPicPr>
                <pic:blipFill>
                  <a:blip r:embed="rId1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tretch>
                    <a:fillRect/>
                  </a:stretch>
                </pic:blipFill>
                <pic:spPr>
                  <a:xfrm>
                    <a:off x="0" y="0"/>
                    <a:ext cx="2491569" cy="997261"/>
                  </a:xfrm>
                  <a:prstGeom prst="rect">
                    <a:avLst/>
                  </a:prstGeom>
                </pic:spPr>
              </pic:pic>
            </a:graphicData>
          </a:graphic>
          <wp14:sizeRelH relativeFrom="page">
            <wp14:pctWidth>0</wp14:pctWidth>
          </wp14:sizeRelH>
          <wp14:sizeRelV relativeFrom="page">
            <wp14:pctHeight>0</wp14:pctHeight>
          </wp14:sizeRelV>
        </wp:anchor>
      </w:drawing>
    </w:r>
  </w:p>
</w:hdr>
</file>

<file path=word/numbering.xml><?xml version="1.0" encoding="utf-8"?>
<w:numbering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r="http://schemas.openxmlformats.org/officeDocument/2006/relationships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mc:Ignorable="w14 w15 w16se w16cid wp14">
  <w:abstractNum w:abstractNumId="0" w15:restartNumberingAfterBreak="0">
    <w:nsid w:val="02B92989"/>
    <w:multiLevelType w:val="multilevel"/>
    <w:tmpl w:val="60FC192A"/>
    <w:lvl w:ilvl="0">
      <w:start w:val="1"/>
      <w:numFmt w:val="decimal"/>
      <w:lvlText w:val="%1."/>
      <w:lvlJc w:val="left"/>
      <w:pPr>
        <w:tabs>
          <w:tab w:val="num" w:pos="360"/>
        </w:tabs>
        <w:ind w:left="360" w:hanging="360"/>
      </w:pPr>
      <w:rPr>
        <w:rFonts w:ascii="Arial" w:hAnsi="Arial" w:hint="default"/>
        <w:b/>
        <w:i w:val="0"/>
        <w:sz w:val="24"/>
      </w:rPr>
    </w:lvl>
    <w:lvl w:ilvl="1">
      <w:start w:val="2"/>
      <w:numFmt w:val="none"/>
      <w:lvlText w:val="2.1"/>
      <w:lvlJc w:val="left"/>
      <w:pPr>
        <w:tabs>
          <w:tab w:val="num" w:pos="576"/>
        </w:tabs>
        <w:ind w:left="576" w:hanging="576"/>
      </w:pPr>
      <w:rPr>
        <w:rFonts w:hint="default"/>
      </w:rPr>
    </w:lvl>
    <w:lvl w:ilvl="2">
      <w:start w:val="1"/>
      <w:numFmt w:val="decimal"/>
      <w:pStyle w:val="Heading3"/>
      <w:lvlText w:val="%1.%2.%3"/>
      <w:lvlJc w:val="left"/>
      <w:pPr>
        <w:tabs>
          <w:tab w:val="num" w:pos="720"/>
        </w:tabs>
        <w:ind w:left="720" w:hanging="720"/>
      </w:pPr>
      <w:rPr>
        <w:rFonts w:hint="default"/>
      </w:rPr>
    </w:lvl>
    <w:lvl w:ilvl="3">
      <w:start w:val="1"/>
      <w:numFmt w:val="decimal"/>
      <w:pStyle w:val="Heading4"/>
      <w:lvlText w:val="%1.%2.%3.%4"/>
      <w:lvlJc w:val="left"/>
      <w:pPr>
        <w:tabs>
          <w:tab w:val="num" w:pos="864"/>
        </w:tabs>
        <w:ind w:left="864" w:hanging="864"/>
      </w:pPr>
      <w:rPr>
        <w:rFonts w:hint="default"/>
      </w:rPr>
    </w:lvl>
    <w:lvl w:ilvl="4">
      <w:start w:val="1"/>
      <w:numFmt w:val="decimal"/>
      <w:pStyle w:val="Heading5"/>
      <w:lvlText w:val="%1.%2.%3.%4.%5"/>
      <w:lvlJc w:val="left"/>
      <w:pPr>
        <w:tabs>
          <w:tab w:val="num" w:pos="1008"/>
        </w:tabs>
        <w:ind w:left="1008" w:hanging="1008"/>
      </w:pPr>
      <w:rPr>
        <w:rFonts w:hint="default"/>
      </w:rPr>
    </w:lvl>
    <w:lvl w:ilvl="5">
      <w:start w:val="1"/>
      <w:numFmt w:val="decimal"/>
      <w:pStyle w:val="Heading6"/>
      <w:lvlText w:val="%1.%2.%3.%4.%5.%6"/>
      <w:lvlJc w:val="left"/>
      <w:pPr>
        <w:tabs>
          <w:tab w:val="num" w:pos="1152"/>
        </w:tabs>
        <w:ind w:left="1152" w:hanging="1152"/>
      </w:pPr>
      <w:rPr>
        <w:rFonts w:hint="default"/>
      </w:rPr>
    </w:lvl>
    <w:lvl w:ilvl="6">
      <w:start w:val="1"/>
      <w:numFmt w:val="decimal"/>
      <w:pStyle w:val="Heading7"/>
      <w:lvlText w:val="%1.%2.%3.%4.%5.%6.%7"/>
      <w:lvlJc w:val="left"/>
      <w:pPr>
        <w:tabs>
          <w:tab w:val="num" w:pos="1296"/>
        </w:tabs>
        <w:ind w:left="1296" w:hanging="1296"/>
      </w:pPr>
      <w:rPr>
        <w:rFonts w:hint="default"/>
        <w:b w:val="0"/>
        <w:i w:val="0"/>
      </w:rPr>
    </w:lvl>
    <w:lvl w:ilvl="7">
      <w:start w:val="1"/>
      <w:numFmt w:val="decimal"/>
      <w:pStyle w:val="Heading8"/>
      <w:lvlText w:val="%1.%2.%3.%4.%5.%6.%7.%8"/>
      <w:lvlJc w:val="left"/>
      <w:pPr>
        <w:tabs>
          <w:tab w:val="num" w:pos="1440"/>
        </w:tabs>
        <w:ind w:left="1440" w:hanging="1440"/>
      </w:pPr>
      <w:rPr>
        <w:rFonts w:hint="default"/>
      </w:rPr>
    </w:lvl>
    <w:lvl w:ilvl="8">
      <w:start w:val="1"/>
      <w:numFmt w:val="decimal"/>
      <w:pStyle w:val="Heading9"/>
      <w:lvlText w:val="%1.%2.%3.%4.%5.%6.%7.%8.%9"/>
      <w:lvlJc w:val="left"/>
      <w:pPr>
        <w:tabs>
          <w:tab w:val="num" w:pos="1584"/>
        </w:tabs>
        <w:ind w:left="1584" w:hanging="1584"/>
      </w:pPr>
      <w:rPr>
        <w:rFonts w:hint="default"/>
      </w:rPr>
    </w:lvl>
  </w:abstractNum>
  <w:num w:numId="1">
    <w:abstractNumId w:val="0"/>
  </w:num>
</w:numbering>
</file>

<file path=word/settings.xml><?xml version="1.0" encoding="utf-8"?>
<w:settings xmlns:mc="http://schemas.openxmlformats.org/markup-compatibility/2006" xmlns:o="urn:schemas-microsoft-com:office:office" xmlns:r="http://schemas.openxmlformats.org/officeDocument/2006/relationships" xmlns:m="http://schemas.openxmlformats.org/officeDocument/2006/math" xmlns:v="urn:schemas-microsoft-com:vml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sl="http://schemas.openxmlformats.org/schemaLibrary/2006/main" mc:Ignorable="w14 w15 w16se w16cid">
  <w:zoom w:percent="101"/>
  <w:proofState w:spelling="clean" w:grammar="clean"/>
  <w:attachedTemplate r:id="rId1"/>
  <w:defaultTabStop w:val="720"/>
  <w:characterSpacingControl w:val="doNotCompress"/>
  <w:hdrShapeDefaults>
    <o:shapedefaults v:ext="edit" spidmax="18433"/>
  </w:hdrShapeDefaults>
  <w:footnotePr>
    <w:footnote w:id="-1"/>
    <w:footnote w:id="0"/>
  </w:footnotePr>
  <w:endnotePr>
    <w:endnote w:id="-1"/>
    <w:endnote w:id="0"/>
  </w:endnotePr>
  <w:compat>
    <w:compatSetting w:name="compatibilityMode" w:uri="http://schemas.microsoft.com/office/word" w:val="15"/>
    <w:compatSetting w:name="overrideTableStyleFontSizeAndJustification" w:uri="http://schemas.microsoft.com/office/word" w:val="1"/>
    <w:compatSetting w:name="enableOpenTypeFeatures" w:uri="http://schemas.microsoft.com/office/word" w:val="1"/>
    <w:compatSetting w:name="doNotFlipMirrorIndents" w:uri="http://schemas.microsoft.com/office/word" w:val="1"/>
    <w:compatSetting w:name="differentiateMultirowTableHeaders" w:uri="http://schemas.microsoft.com/office/word" w:val="1"/>
    <w:compatSetting w:name="useWord2013TrackBottomHyphenation" w:uri="http://schemas.microsoft.com/office/word" w:val="0"/>
  </w:compat>
  <w:rsids>
    <w:rsidRoot w:val="002D5617"/>
    <w:rsid w:val="000842C0"/>
    <w:rsid w:val="00091F76"/>
    <w:rsid w:val="000F0FB8"/>
    <w:rsid w:val="000F31D9"/>
    <w:rsid w:val="001D0987"/>
    <w:rsid w:val="001D1817"/>
    <w:rsid w:val="0023752D"/>
    <w:rsid w:val="00290BD5"/>
    <w:rsid w:val="002D27ED"/>
    <w:rsid w:val="002D5617"/>
    <w:rsid w:val="00336E21"/>
    <w:rsid w:val="00344C0D"/>
    <w:rsid w:val="00395EA0"/>
    <w:rsid w:val="003A39E1"/>
    <w:rsid w:val="004A7962"/>
    <w:rsid w:val="004C2AAF"/>
    <w:rsid w:val="00567033"/>
    <w:rsid w:val="00590E4C"/>
    <w:rsid w:val="005A5D17"/>
    <w:rsid w:val="006149E7"/>
    <w:rsid w:val="00682E7D"/>
    <w:rsid w:val="006C3782"/>
    <w:rsid w:val="006D3654"/>
    <w:rsid w:val="006E04C9"/>
    <w:rsid w:val="008B521D"/>
    <w:rsid w:val="008C1F2B"/>
    <w:rsid w:val="00912101"/>
    <w:rsid w:val="00A63E4B"/>
    <w:rsid w:val="00AB6B41"/>
    <w:rsid w:val="00AD6907"/>
    <w:rsid w:val="00B52A01"/>
    <w:rsid w:val="00B54EF1"/>
    <w:rsid w:val="00BB2EFC"/>
    <w:rsid w:val="00BB520D"/>
    <w:rsid w:val="00BF5EA9"/>
    <w:rsid w:val="00C028CC"/>
    <w:rsid w:val="00C34B15"/>
    <w:rsid w:val="00C96CE7"/>
    <w:rsid w:val="00D53027"/>
    <w:rsid w:val="00EE6788"/>
    <w:rsid w:val="00F344E2"/>
    <w:rsid w:val="00FB3122"/>
  </w:rsids>
  <m:mathPr>
    <m:mathFont m:val="Cambria Math"/>
    <m:brkBin m:val="before"/>
    <m:brkBinSub m:val="--"/>
    <m:smallFrac m:val="0"/>
    <m:dispDef/>
    <m:lMargin m:val="0"/>
    <m:rMargin m:val="0"/>
    <m:defJc m:val="centerGroup"/>
    <m:wrapIndent m:val="1440"/>
    <m:intLim m:val="subSup"/>
    <m:naryLim m:val="undOvr"/>
  </m:mathPr>
  <w:themeFontLang w:val="en-GB"/>
  <w:clrSchemeMapping w:bg1="light1" w:t1="dark1" w:bg2="light2" w:t2="dark2" w:accent1="accent1" w:accent2="accent2" w:accent3="accent3" w:accent4="accent4" w:accent5="accent5" w:accent6="accent6" w:hyperlink="hyperlink" w:followedHyperlink="followedHyperlink"/>
  <w:shapeDefaults>
    <o:shapedefaults v:ext="edit" spidmax="18433"/>
    <o:shapelayout v:ext="edit">
      <o:idmap v:ext="edit" data="1"/>
    </o:shapelayout>
  </w:shapeDefaults>
  <w:decimalSymbol w:val="."/>
  <w:listSeparator w:val=","/>
  <w14:docId w14:val="03AAE474"/>
  <w15:docId w15:val="{3219DC16-1F4D-447F-B8F7-0DFE395312C6}"/>
</w:settings>
</file>

<file path=word/styles.xml><?xml version="1.0" encoding="utf-8"?>
<w:style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docDefaults>
    <w:rPrDefault>
      <w:rPr>
        <w:rFonts w:asciiTheme="minorHAnsi" w:eastAsiaTheme="minorHAnsi" w:hAnsiTheme="minorHAnsi" w:cstheme="minorBidi"/>
        <w:sz w:val="22"/>
        <w:szCs w:val="22"/>
        <w:lang w:val="en-GB" w:eastAsia="en-US" w:bidi="ar-SA"/>
      </w:rPr>
    </w:rPrDefault>
    <w:pPrDefault>
      <w:pPr>
        <w:spacing w:after="200" w:line="276" w:lineRule="auto"/>
      </w:pPr>
    </w:pPrDefault>
  </w:docDefaults>
  <w:latentStyles w:defLockedState="0" w:defUIPriority="99" w:defSemiHidden="0" w:defUnhideWhenUsed="0" w:defQFormat="0" w:count="375">
    <w:lsdException w:name="Normal" w:uiPriority="0" w:qFormat="1"/>
    <w:lsdException w:name="heading 1" w:uiPriority="9" w:qFormat="1"/>
    <w:lsdException w:name="heading 2" w:semiHidden="1" w:uiPriority="9" w:unhideWhenUsed="1" w:qFormat="1"/>
    <w:lsdException w:name="heading 3" w:semiHidden="1" w:uiPriority="0" w:unhideWhenUsed="1" w:qFormat="1"/>
    <w:lsdException w:name="heading 4" w:semiHidden="1" w:uiPriority="0" w:unhideWhenUsed="1" w:qFormat="1"/>
    <w:lsdException w:name="heading 5" w:semiHidden="1" w:uiPriority="0" w:unhideWhenUsed="1" w:qFormat="1"/>
    <w:lsdException w:name="heading 6" w:semiHidden="1" w:uiPriority="0" w:unhideWhenUsed="1" w:qFormat="1"/>
    <w:lsdException w:name="heading 7" w:semiHidden="1" w:uiPriority="0" w:unhideWhenUsed="1" w:qFormat="1"/>
    <w:lsdException w:name="heading 8" w:semiHidden="1" w:uiPriority="0" w:unhideWhenUsed="1" w:qFormat="1"/>
    <w:lsdException w:name="heading 9" w:semiHidden="1" w:uiPriority="0" w:unhideWhenUsed="1" w:qFormat="1"/>
    <w:lsdException w:name="index 1" w:semiHidden="1" w:unhideWhenUsed="1"/>
    <w:lsdException w:name="index 2" w:semiHidden="1" w:unhideWhenUsed="1"/>
    <w:lsdException w:name="index 3" w:semiHidden="1" w:unhideWhenUsed="1"/>
    <w:lsdException w:name="index 4" w:semiHidden="1" w:unhideWhenUsed="1"/>
    <w:lsdException w:name="index 5" w:semiHidden="1" w:unhideWhenUsed="1"/>
    <w:lsdException w:name="index 6" w:semiHidden="1" w:unhideWhenUsed="1"/>
    <w:lsdException w:name="index 7" w:semiHidden="1" w:unhideWhenUsed="1"/>
    <w:lsdException w:name="index 8" w:semiHidden="1" w:unhideWhenUsed="1"/>
    <w:lsdException w:name="index 9" w:semiHidden="1" w:unhideWhenUsed="1"/>
    <w:lsdException w:name="toc 1" w:semiHidden="1" w:uiPriority="39" w:unhideWhenUsed="1"/>
    <w:lsdException w:name="toc 2" w:semiHidden="1" w:uiPriority="39" w:unhideWhenUsed="1"/>
    <w:lsdException w:name="toc 3" w:semiHidden="1" w:uiPriority="39" w:unhideWhenUsed="1"/>
    <w:lsdException w:name="toc 4" w:semiHidden="1" w:uiPriority="39" w:unhideWhenUsed="1"/>
    <w:lsdException w:name="toc 5" w:semiHidden="1" w:uiPriority="39" w:unhideWhenUsed="1"/>
    <w:lsdException w:name="toc 6" w:semiHidden="1" w:uiPriority="39" w:unhideWhenUsed="1"/>
    <w:lsdException w:name="toc 7" w:semiHidden="1" w:uiPriority="39" w:unhideWhenUsed="1"/>
    <w:lsdException w:name="toc 8" w:semiHidden="1" w:uiPriority="39" w:unhideWhenUsed="1"/>
    <w:lsdException w:name="toc 9" w:semiHidden="1" w:uiPriority="39" w:unhideWhenUsed="1"/>
    <w:lsdException w:name="Normal Indent" w:semiHidden="1" w:unhideWhenUsed="1"/>
    <w:lsdException w:name="footnote text" w:semiHidden="1" w:unhideWhenUsed="1"/>
    <w:lsdException w:name="annotation text" w:semiHidden="1" w:unhideWhenUsed="1"/>
    <w:lsdException w:name="header" w:semiHidden="1" w:unhideWhenUsed="1"/>
    <w:lsdException w:name="footer" w:semiHidden="1" w:unhideWhenUsed="1"/>
    <w:lsdException w:name="index heading" w:semiHidden="1" w:unhideWhenUsed="1"/>
    <w:lsdException w:name="caption" w:semiHidden="1" w:uiPriority="35" w:unhideWhenUsed="1" w:qFormat="1"/>
    <w:lsdException w:name="table of figures" w:semiHidden="1" w:unhideWhenUsed="1"/>
    <w:lsdException w:name="envelope address" w:semiHidden="1" w:unhideWhenUsed="1"/>
    <w:lsdException w:name="envelope return" w:semiHidden="1" w:unhideWhenUsed="1"/>
    <w:lsdException w:name="footnote reference" w:semiHidden="1" w:unhideWhenUsed="1"/>
    <w:lsdException w:name="annotation reference" w:semiHidden="1" w:unhideWhenUsed="1"/>
    <w:lsdException w:name="line number" w:semiHidden="1" w:unhideWhenUsed="1"/>
    <w:lsdException w:name="page number" w:semiHidden="1" w:unhideWhenUsed="1"/>
    <w:lsdException w:name="endnote reference" w:semiHidden="1" w:unhideWhenUsed="1"/>
    <w:lsdException w:name="endnote text" w:semiHidden="1" w:unhideWhenUsed="1"/>
    <w:lsdException w:name="table of authorities" w:semiHidden="1" w:unhideWhenUsed="1"/>
    <w:lsdException w:name="macro" w:semiHidden="1" w:unhideWhenUsed="1"/>
    <w:lsdException w:name="toa heading" w:semiHidden="1" w:unhideWhenUsed="1"/>
    <w:lsdException w:name="List" w:semiHidden="1" w:unhideWhenUsed="1"/>
    <w:lsdException w:name="List Bullet" w:semiHidden="1" w:unhideWhenUsed="1"/>
    <w:lsdException w:name="List Number" w:semiHidden="1" w:unhideWhenUsed="1"/>
    <w:lsdException w:name="List 2" w:semiHidden="1" w:unhideWhenUsed="1"/>
    <w:lsdException w:name="List 3" w:semiHidden="1" w:unhideWhenUsed="1"/>
    <w:lsdException w:name="List 4" w:semiHidden="1" w:unhideWhenUsed="1"/>
    <w:lsdException w:name="List 5" w:semiHidden="1" w:unhideWhenUsed="1"/>
    <w:lsdException w:name="List Bullet 2" w:semiHidden="1" w:unhideWhenUsed="1"/>
    <w:lsdException w:name="List Bullet 3" w:semiHidden="1" w:unhideWhenUsed="1"/>
    <w:lsdException w:name="List Bullet 4" w:semiHidden="1" w:unhideWhenUsed="1"/>
    <w:lsdException w:name="List Bullet 5" w:semiHidden="1" w:unhideWhenUsed="1"/>
    <w:lsdException w:name="List Number 2" w:semiHidden="1" w:unhideWhenUsed="1"/>
    <w:lsdException w:name="List Number 3" w:semiHidden="1" w:unhideWhenUsed="1"/>
    <w:lsdException w:name="List Number 4" w:semiHidden="1" w:unhideWhenUsed="1"/>
    <w:lsdException w:name="List Number 5" w:semiHidden="1" w:unhideWhenUsed="1"/>
    <w:lsdException w:name="Title" w:uiPriority="10" w:qFormat="1"/>
    <w:lsdException w:name="Closing" w:semiHidden="1" w:unhideWhenUsed="1"/>
    <w:lsdException w:name="Signature" w:semiHidden="1" w:unhideWhenUsed="1"/>
    <w:lsdException w:name="Default Paragraph Font" w:semiHidden="1" w:uiPriority="1" w:unhideWhenUsed="1"/>
    <w:lsdException w:name="Body Text" w:semiHidden="1" w:unhideWhenUsed="1"/>
    <w:lsdException w:name="Body Text Indent" w:semiHidden="1" w:unhideWhenUsed="1"/>
    <w:lsdException w:name="List Continue" w:semiHidden="1" w:unhideWhenUsed="1"/>
    <w:lsdException w:name="List Continue 2" w:semiHidden="1" w:unhideWhenUsed="1"/>
    <w:lsdException w:name="List Continue 3" w:semiHidden="1" w:unhideWhenUsed="1"/>
    <w:lsdException w:name="List Continue 4" w:semiHidden="1" w:unhideWhenUsed="1"/>
    <w:lsdException w:name="List Continue 5" w:semiHidden="1" w:unhideWhenUsed="1"/>
    <w:lsdException w:name="Message Header" w:semiHidden="1" w:unhideWhenUsed="1"/>
    <w:lsdException w:name="Subtitle" w:uiPriority="11" w:qFormat="1"/>
    <w:lsdException w:name="Salutation" w:semiHidden="1" w:unhideWhenUsed="1"/>
    <w:lsdException w:name="Date" w:semiHidden="1" w:unhideWhenUsed="1"/>
    <w:lsdException w:name="Body Text First Indent" w:semiHidden="1" w:unhideWhenUsed="1"/>
    <w:lsdException w:name="Body Text First Indent 2" w:semiHidden="1" w:unhideWhenUsed="1"/>
    <w:lsdException w:name="Note Heading" w:semiHidden="1" w:unhideWhenUsed="1"/>
    <w:lsdException w:name="Body Text 2" w:semiHidden="1" w:unhideWhenUsed="1"/>
    <w:lsdException w:name="Body Text 3" w:semiHidden="1" w:unhideWhenUsed="1"/>
    <w:lsdException w:name="Body Text Indent 2" w:semiHidden="1" w:unhideWhenUsed="1"/>
    <w:lsdException w:name="Body Text Indent 3" w:semiHidden="1" w:unhideWhenUsed="1"/>
    <w:lsdException w:name="Block Text" w:semiHidden="1" w:unhideWhenUsed="1"/>
    <w:lsdException w:name="Hyperlink" w:semiHidden="1" w:unhideWhenUsed="1"/>
    <w:lsdException w:name="FollowedHyperlink" w:semiHidden="1" w:unhideWhenUsed="1"/>
    <w:lsdException w:name="Strong" w:uiPriority="22" w:qFormat="1"/>
    <w:lsdException w:name="Emphasis" w:uiPriority="20" w:qFormat="1"/>
    <w:lsdException w:name="Document Map" w:semiHidden="1" w:unhideWhenUsed="1"/>
    <w:lsdException w:name="Plain Text" w:semiHidden="1" w:unhideWhenUsed="1"/>
    <w:lsdException w:name="E-mail Signature" w:semiHidden="1" w:unhideWhenUsed="1"/>
    <w:lsdException w:name="HTML Top of Form" w:semiHidden="1" w:unhideWhenUsed="1"/>
    <w:lsdException w:name="HTML Bottom of Form" w:semiHidden="1" w:unhideWhenUsed="1"/>
    <w:lsdException w:name="Normal (Web)" w:semiHidden="1" w:unhideWhenUsed="1"/>
    <w:lsdException w:name="HTML Acronym" w:semiHidden="1" w:unhideWhenUsed="1"/>
    <w:lsdException w:name="HTML Address" w:semiHidden="1" w:unhideWhenUsed="1"/>
    <w:lsdException w:name="HTML Cite" w:semiHidden="1" w:unhideWhenUsed="1"/>
    <w:lsdException w:name="HTML Code" w:semiHidden="1" w:unhideWhenUsed="1"/>
    <w:lsdException w:name="HTML Definition" w:semiHidden="1" w:unhideWhenUsed="1"/>
    <w:lsdException w:name="HTML Keyboard" w:semiHidden="1" w:unhideWhenUsed="1"/>
    <w:lsdException w:name="HTML Preformatted" w:semiHidden="1" w:unhideWhenUsed="1"/>
    <w:lsdException w:name="HTML Sample" w:semiHidden="1" w:unhideWhenUsed="1"/>
    <w:lsdException w:name="HTML Typewriter" w:semiHidden="1" w:unhideWhenUsed="1"/>
    <w:lsdException w:name="HTML Variable" w:semiHidden="1" w:unhideWhenUsed="1"/>
    <w:lsdException w:name="Normal Table" w:semiHidden="1" w:unhideWhenUsed="1"/>
    <w:lsdException w:name="annotation subject" w:semiHidden="1" w:unhideWhenUsed="1"/>
    <w:lsdException w:name="No List" w:semiHidden="1" w:unhideWhenUsed="1"/>
    <w:lsdException w:name="Outline List 1" w:semiHidden="1" w:unhideWhenUsed="1"/>
    <w:lsdException w:name="Outline List 2" w:semiHidden="1" w:unhideWhenUsed="1"/>
    <w:lsdException w:name="Outline List 3" w:semiHidden="1" w:unhideWhenUsed="1"/>
    <w:lsdException w:name="Table Simple 1" w:semiHidden="1" w:unhideWhenUsed="1"/>
    <w:lsdException w:name="Table Simple 2" w:semiHidden="1" w:unhideWhenUsed="1"/>
    <w:lsdException w:name="Table Simple 3" w:semiHidden="1" w:unhideWhenUsed="1"/>
    <w:lsdException w:name="Table Classic 1" w:semiHidden="1" w:unhideWhenUsed="1"/>
    <w:lsdException w:name="Table Classic 2" w:semiHidden="1" w:unhideWhenUsed="1"/>
    <w:lsdException w:name="Table Classic 3" w:semiHidden="1" w:unhideWhenUsed="1"/>
    <w:lsdException w:name="Table Classic 4" w:semiHidden="1" w:unhideWhenUsed="1"/>
    <w:lsdException w:name="Table Colorful 1" w:semiHidden="1" w:unhideWhenUsed="1"/>
    <w:lsdException w:name="Table Colorful 2" w:semiHidden="1" w:unhideWhenUsed="1"/>
    <w:lsdException w:name="Table Colorful 3" w:semiHidden="1" w:unhideWhenUsed="1"/>
    <w:lsdException w:name="Table Columns 1" w:semiHidden="1" w:unhideWhenUsed="1"/>
    <w:lsdException w:name="Table Columns 2" w:semiHidden="1" w:unhideWhenUsed="1"/>
    <w:lsdException w:name="Table Columns 3" w:semiHidden="1" w:unhideWhenUsed="1"/>
    <w:lsdException w:name="Table Columns 4" w:semiHidden="1" w:unhideWhenUsed="1"/>
    <w:lsdException w:name="Table Columns 5" w:semiHidden="1" w:unhideWhenUsed="1"/>
    <w:lsdException w:name="Table Grid 1" w:semiHidden="1" w:unhideWhenUsed="1"/>
    <w:lsdException w:name="Table Grid 2" w:semiHidden="1" w:unhideWhenUsed="1"/>
    <w:lsdException w:name="Table Grid 3" w:semiHidden="1" w:unhideWhenUsed="1"/>
    <w:lsdException w:name="Table Grid 4" w:semiHidden="1" w:unhideWhenUsed="1"/>
    <w:lsdException w:name="Table Grid 5" w:semiHidden="1" w:unhideWhenUsed="1"/>
    <w:lsdException w:name="Table Grid 6" w:semiHidden="1" w:unhideWhenUsed="1"/>
    <w:lsdException w:name="Table Grid 7" w:semiHidden="1" w:unhideWhenUsed="1"/>
    <w:lsdException w:name="Table Grid 8" w:semiHidden="1" w:unhideWhenUsed="1"/>
    <w:lsdException w:name="Table List 1" w:semiHidden="1" w:unhideWhenUsed="1"/>
    <w:lsdException w:name="Table List 2" w:semiHidden="1" w:unhideWhenUsed="1"/>
    <w:lsdException w:name="Table List 3" w:semiHidden="1" w:unhideWhenUsed="1"/>
    <w:lsdException w:name="Table List 4" w:semiHidden="1" w:unhideWhenUsed="1"/>
    <w:lsdException w:name="Table List 5" w:semiHidden="1" w:unhideWhenUsed="1"/>
    <w:lsdException w:name="Table List 6" w:semiHidden="1" w:unhideWhenUsed="1"/>
    <w:lsdException w:name="Table List 7" w:semiHidden="1" w:unhideWhenUsed="1"/>
    <w:lsdException w:name="Table List 8" w:semiHidden="1" w:unhideWhenUsed="1"/>
    <w:lsdException w:name="Table 3D effects 1" w:semiHidden="1" w:unhideWhenUsed="1"/>
    <w:lsdException w:name="Table 3D effects 2" w:semiHidden="1" w:unhideWhenUsed="1"/>
    <w:lsdException w:name="Table 3D effects 3" w:semiHidden="1" w:unhideWhenUsed="1"/>
    <w:lsdException w:name="Table Contemporary" w:semiHidden="1" w:unhideWhenUsed="1"/>
    <w:lsdException w:name="Table Elegant" w:semiHidden="1" w:unhideWhenUsed="1"/>
    <w:lsdException w:name="Table Professional" w:semiHidden="1" w:unhideWhenUsed="1"/>
    <w:lsdException w:name="Table Subtle 1" w:semiHidden="1" w:unhideWhenUsed="1"/>
    <w:lsdException w:name="Table Subtle 2" w:semiHidden="1" w:unhideWhenUsed="1"/>
    <w:lsdException w:name="Table Web 1" w:semiHidden="1" w:unhideWhenUsed="1"/>
    <w:lsdException w:name="Table Web 2" w:semiHidden="1" w:unhideWhenUsed="1"/>
    <w:lsdException w:name="Table Web 3" w:semiHidden="1" w:unhideWhenUsed="1"/>
    <w:lsdException w:name="Balloon Text" w:semiHidden="1" w:unhideWhenUsed="1"/>
    <w:lsdException w:name="Table Grid" w:uiPriority="59"/>
    <w:lsdException w:name="Table Theme" w:semiHidden="1" w:unhideWhenUsed="1"/>
    <w:lsdException w:name="Placeholder Text" w:semiHidden="1"/>
    <w:lsdException w:name="No Spacing" w:uiPriority="1" w:qFormat="1"/>
    <w:lsdException w:name="Light Shading" w:uiPriority="60"/>
    <w:lsdException w:name="Light List" w:uiPriority="61"/>
    <w:lsdException w:name="Light Grid" w:uiPriority="62"/>
    <w:lsdException w:name="Medium Shading 1" w:uiPriority="63"/>
    <w:lsdException w:name="Medium Shading 2" w:uiPriority="64"/>
    <w:lsdException w:name="Medium List 1" w:uiPriority="65"/>
    <w:lsdException w:name="Medium List 2" w:uiPriority="66"/>
    <w:lsdException w:name="Medium Grid 1" w:uiPriority="67"/>
    <w:lsdException w:name="Medium Grid 2" w:uiPriority="68"/>
    <w:lsdException w:name="Medium Grid 3" w:uiPriority="69"/>
    <w:lsdException w:name="Dark List" w:uiPriority="70"/>
    <w:lsdException w:name="Colorful Shading" w:uiPriority="71"/>
    <w:lsdException w:name="Colorful List" w:uiPriority="72"/>
    <w:lsdException w:name="Colorful Grid" w:uiPriority="73"/>
    <w:lsdException w:name="Light Shading Accent 1" w:uiPriority="60"/>
    <w:lsdException w:name="Light List Accent 1" w:uiPriority="61"/>
    <w:lsdException w:name="Light Grid Accent 1" w:uiPriority="62"/>
    <w:lsdException w:name="Medium Shading 1 Accent 1" w:uiPriority="63"/>
    <w:lsdException w:name="Medium Shading 2 Accent 1" w:uiPriority="64"/>
    <w:lsdException w:name="Medium List 1 Accent 1" w:uiPriority="65"/>
    <w:lsdException w:name="Revision" w:semiHidden="1"/>
    <w:lsdException w:name="List Paragraph" w:uiPriority="34" w:qFormat="1"/>
    <w:lsdException w:name="Quote" w:uiPriority="29" w:qFormat="1"/>
    <w:lsdException w:name="Intense Quote" w:uiPriority="30" w:qFormat="1"/>
    <w:lsdException w:name="Medium List 2 Accent 1" w:uiPriority="66"/>
    <w:lsdException w:name="Medium Grid 1 Accent 1" w:uiPriority="67"/>
    <w:lsdException w:name="Medium Grid 2 Accent 1" w:uiPriority="68"/>
    <w:lsdException w:name="Medium Grid 3 Accent 1" w:uiPriority="69"/>
    <w:lsdException w:name="Dark List Accent 1" w:uiPriority="70"/>
    <w:lsdException w:name="Colorful Shading Accent 1" w:uiPriority="71"/>
    <w:lsdException w:name="Colorful List Accent 1" w:uiPriority="72"/>
    <w:lsdException w:name="Colorful Grid Accent 1" w:uiPriority="73"/>
    <w:lsdException w:name="Light Shading Accent 2" w:uiPriority="60"/>
    <w:lsdException w:name="Light List Accent 2" w:uiPriority="61"/>
    <w:lsdException w:name="Light Grid Accent 2" w:uiPriority="62"/>
    <w:lsdException w:name="Medium Shading 1 Accent 2" w:uiPriority="63"/>
    <w:lsdException w:name="Medium Shading 2 Accent 2" w:uiPriority="64"/>
    <w:lsdException w:name="Medium List 1 Accent 2" w:uiPriority="65"/>
    <w:lsdException w:name="Medium List 2 Accent 2" w:uiPriority="66"/>
    <w:lsdException w:name="Medium Grid 1 Accent 2" w:uiPriority="67"/>
    <w:lsdException w:name="Medium Grid 2 Accent 2" w:uiPriority="68"/>
    <w:lsdException w:name="Medium Grid 3 Accent 2" w:uiPriority="69"/>
    <w:lsdException w:name="Dark List Accent 2" w:uiPriority="70"/>
    <w:lsdException w:name="Colorful Shading Accent 2" w:uiPriority="71"/>
    <w:lsdException w:name="Colorful List Accent 2" w:uiPriority="72"/>
    <w:lsdException w:name="Colorful Grid Accent 2" w:uiPriority="73"/>
    <w:lsdException w:name="Light Shading Accent 3" w:uiPriority="60"/>
    <w:lsdException w:name="Light List Accent 3" w:uiPriority="61"/>
    <w:lsdException w:name="Light Grid Accent 3" w:uiPriority="62"/>
    <w:lsdException w:name="Medium Shading 1 Accent 3" w:uiPriority="63"/>
    <w:lsdException w:name="Medium Shading 2 Accent 3" w:uiPriority="64"/>
    <w:lsdException w:name="Medium List 1 Accent 3" w:uiPriority="65"/>
    <w:lsdException w:name="Medium List 2 Accent 3" w:uiPriority="66"/>
    <w:lsdException w:name="Medium Grid 1 Accent 3" w:uiPriority="67"/>
    <w:lsdException w:name="Medium Grid 2 Accent 3" w:uiPriority="68"/>
    <w:lsdException w:name="Medium Grid 3 Accent 3" w:uiPriority="69"/>
    <w:lsdException w:name="Dark List Accent 3" w:uiPriority="70"/>
    <w:lsdException w:name="Colorful Shading Accent 3" w:uiPriority="71"/>
    <w:lsdException w:name="Colorful List Accent 3" w:uiPriority="72"/>
    <w:lsdException w:name="Colorful Grid Accent 3" w:uiPriority="73"/>
    <w:lsdException w:name="Light Shading Accent 4" w:uiPriority="60"/>
    <w:lsdException w:name="Light List Accent 4" w:uiPriority="61"/>
    <w:lsdException w:name="Light Grid Accent 4" w:uiPriority="62"/>
    <w:lsdException w:name="Medium Shading 1 Accent 4" w:uiPriority="63"/>
    <w:lsdException w:name="Medium Shading 2 Accent 4" w:uiPriority="64"/>
    <w:lsdException w:name="Medium List 1 Accent 4" w:uiPriority="65"/>
    <w:lsdException w:name="Medium List 2 Accent 4" w:uiPriority="66"/>
    <w:lsdException w:name="Medium Grid 1 Accent 4" w:uiPriority="67"/>
    <w:lsdException w:name="Medium Grid 2 Accent 4" w:uiPriority="68"/>
    <w:lsdException w:name="Medium Grid 3 Accent 4" w:uiPriority="69"/>
    <w:lsdException w:name="Dark List Accent 4" w:uiPriority="70"/>
    <w:lsdException w:name="Colorful Shading Accent 4" w:uiPriority="71"/>
    <w:lsdException w:name="Colorful List Accent 4" w:uiPriority="72"/>
    <w:lsdException w:name="Colorful Grid Accent 4" w:uiPriority="73"/>
    <w:lsdException w:name="Light Shading Accent 5" w:uiPriority="60"/>
    <w:lsdException w:name="Light List Accent 5" w:uiPriority="61"/>
    <w:lsdException w:name="Light Grid Accent 5" w:uiPriority="62"/>
    <w:lsdException w:name="Medium Shading 1 Accent 5" w:uiPriority="63"/>
    <w:lsdException w:name="Medium Shading 2 Accent 5" w:uiPriority="64"/>
    <w:lsdException w:name="Medium List 1 Accent 5" w:uiPriority="65"/>
    <w:lsdException w:name="Medium List 2 Accent 5" w:uiPriority="66"/>
    <w:lsdException w:name="Medium Grid 1 Accent 5" w:uiPriority="67"/>
    <w:lsdException w:name="Medium Grid 2 Accent 5" w:uiPriority="68"/>
    <w:lsdException w:name="Medium Grid 3 Accent 5" w:uiPriority="69"/>
    <w:lsdException w:name="Dark List Accent 5" w:uiPriority="70"/>
    <w:lsdException w:name="Colorful Shading Accent 5" w:uiPriority="71"/>
    <w:lsdException w:name="Colorful List Accent 5" w:uiPriority="72"/>
    <w:lsdException w:name="Colorful Grid Accent 5" w:uiPriority="73"/>
    <w:lsdException w:name="Light Shading Accent 6" w:uiPriority="60"/>
    <w:lsdException w:name="Light List Accent 6" w:uiPriority="61"/>
    <w:lsdException w:name="Light Grid Accent 6" w:uiPriority="62"/>
    <w:lsdException w:name="Medium Shading 1 Accent 6" w:uiPriority="63"/>
    <w:lsdException w:name="Medium Shading 2 Accent 6" w:uiPriority="64"/>
    <w:lsdException w:name="Medium List 1 Accent 6" w:uiPriority="65"/>
    <w:lsdException w:name="Medium List 2 Accent 6" w:uiPriority="66"/>
    <w:lsdException w:name="Medium Grid 1 Accent 6" w:uiPriority="67"/>
    <w:lsdException w:name="Medium Grid 2 Accent 6" w:uiPriority="68"/>
    <w:lsdException w:name="Medium Grid 3 Accent 6" w:uiPriority="69"/>
    <w:lsdException w:name="Dark List Accent 6" w:uiPriority="70"/>
    <w:lsdException w:name="Colorful Shading Accent 6" w:uiPriority="71"/>
    <w:lsdException w:name="Colorful List Accent 6" w:uiPriority="72"/>
    <w:lsdException w:name="Colorful Grid Accent 6" w:uiPriority="73"/>
    <w:lsdException w:name="Subtle Emphasis" w:uiPriority="19" w:qFormat="1"/>
    <w:lsdException w:name="Intense Emphasis" w:uiPriority="21" w:qFormat="1"/>
    <w:lsdException w:name="Subtle Reference" w:uiPriority="31" w:qFormat="1"/>
    <w:lsdException w:name="Intense Reference" w:uiPriority="32" w:qFormat="1"/>
    <w:lsdException w:name="Book Title" w:uiPriority="33" w:qFormat="1"/>
    <w:lsdException w:name="Bibliography" w:semiHidden="1" w:uiPriority="37" w:unhideWhenUsed="1"/>
    <w:lsdException w:name="TOC Heading" w:semiHidden="1" w:uiPriority="39" w:unhideWhenUsed="1" w:qFormat="1"/>
    <w:lsdException w:name="Plain Table 1" w:uiPriority="41"/>
    <w:lsdException w:name="Plain Table 2" w:uiPriority="42"/>
    <w:lsdException w:name="Plain Table 3" w:uiPriority="43"/>
    <w:lsdException w:name="Plain Table 4" w:uiPriority="44"/>
    <w:lsdException w:name="Plain Table 5" w:uiPriority="45"/>
    <w:lsdException w:name="Grid Table Light" w:uiPriority="40"/>
    <w:lsdException w:name="Grid Table 1 Light" w:uiPriority="46"/>
    <w:lsdException w:name="Grid Table 2" w:uiPriority="47"/>
    <w:lsdException w:name="Grid Table 3" w:uiPriority="48"/>
    <w:lsdException w:name="Grid Table 4" w:uiPriority="49"/>
    <w:lsdException w:name="Grid Table 5 Dark" w:uiPriority="50"/>
    <w:lsdException w:name="Grid Table 6 Colorful" w:uiPriority="51"/>
    <w:lsdException w:name="Grid Table 7 Colorful" w:uiPriority="52"/>
    <w:lsdException w:name="Grid Table 1 Light Accent 1" w:uiPriority="46"/>
    <w:lsdException w:name="Grid Table 2 Accent 1" w:uiPriority="47"/>
    <w:lsdException w:name="Grid Table 3 Accent 1" w:uiPriority="48"/>
    <w:lsdException w:name="Grid Table 4 Accent 1" w:uiPriority="49"/>
    <w:lsdException w:name="Grid Table 5 Dark Accent 1" w:uiPriority="50"/>
    <w:lsdException w:name="Grid Table 6 Colorful Accent 1" w:uiPriority="51"/>
    <w:lsdException w:name="Grid Table 7 Colorful Accent 1" w:uiPriority="52"/>
    <w:lsdException w:name="Grid Table 1 Light Accent 2" w:uiPriority="46"/>
    <w:lsdException w:name="Grid Table 2 Accent 2" w:uiPriority="47"/>
    <w:lsdException w:name="Grid Table 3 Accent 2" w:uiPriority="48"/>
    <w:lsdException w:name="Grid Table 4 Accent 2" w:uiPriority="49"/>
    <w:lsdException w:name="Grid Table 5 Dark Accent 2" w:uiPriority="50"/>
    <w:lsdException w:name="Grid Table 6 Colorful Accent 2" w:uiPriority="51"/>
    <w:lsdException w:name="Grid Table 7 Colorful Accent 2" w:uiPriority="52"/>
    <w:lsdException w:name="Grid Table 1 Light Accent 3" w:uiPriority="46"/>
    <w:lsdException w:name="Grid Table 2 Accent 3" w:uiPriority="47"/>
    <w:lsdException w:name="Grid Table 3 Accent 3" w:uiPriority="48"/>
    <w:lsdException w:name="Grid Table 4 Accent 3" w:uiPriority="49"/>
    <w:lsdException w:name="Grid Table 5 Dark Accent 3" w:uiPriority="50"/>
    <w:lsdException w:name="Grid Table 6 Colorful Accent 3" w:uiPriority="51"/>
    <w:lsdException w:name="Grid Table 7 Colorful Accent 3" w:uiPriority="52"/>
    <w:lsdException w:name="Grid Table 1 Light Accent 4" w:uiPriority="46"/>
    <w:lsdException w:name="Grid Table 2 Accent 4" w:uiPriority="47"/>
    <w:lsdException w:name="Grid Table 3 Accent 4" w:uiPriority="48"/>
    <w:lsdException w:name="Grid Table 4 Accent 4" w:uiPriority="49"/>
    <w:lsdException w:name="Grid Table 5 Dark Accent 4" w:uiPriority="50"/>
    <w:lsdException w:name="Grid Table 6 Colorful Accent 4" w:uiPriority="51"/>
    <w:lsdException w:name="Grid Table 7 Colorful Accent 4" w:uiPriority="52"/>
    <w:lsdException w:name="Grid Table 1 Light Accent 5" w:uiPriority="46"/>
    <w:lsdException w:name="Grid Table 2 Accent 5" w:uiPriority="47"/>
    <w:lsdException w:name="Grid Table 3 Accent 5" w:uiPriority="48"/>
    <w:lsdException w:name="Grid Table 4 Accent 5" w:uiPriority="49"/>
    <w:lsdException w:name="Grid Table 5 Dark Accent 5" w:uiPriority="50"/>
    <w:lsdException w:name="Grid Table 6 Colorful Accent 5" w:uiPriority="51"/>
    <w:lsdException w:name="Grid Table 7 Colorful Accent 5" w:uiPriority="52"/>
    <w:lsdException w:name="Grid Table 1 Light Accent 6" w:uiPriority="46"/>
    <w:lsdException w:name="Grid Table 2 Accent 6" w:uiPriority="47"/>
    <w:lsdException w:name="Grid Table 3 Accent 6" w:uiPriority="48"/>
    <w:lsdException w:name="Grid Table 4 Accent 6" w:uiPriority="49"/>
    <w:lsdException w:name="Grid Table 5 Dark Accent 6" w:uiPriority="50"/>
    <w:lsdException w:name="Grid Table 6 Colorful Accent 6" w:uiPriority="51"/>
    <w:lsdException w:name="Grid Table 7 Colorful Accent 6" w:uiPriority="52"/>
    <w:lsdException w:name="List Table 1 Light" w:uiPriority="46"/>
    <w:lsdException w:name="List Table 2" w:uiPriority="47"/>
    <w:lsdException w:name="List Table 3" w:uiPriority="48"/>
    <w:lsdException w:name="List Table 4" w:uiPriority="49"/>
    <w:lsdException w:name="List Table 5 Dark" w:uiPriority="50"/>
    <w:lsdException w:name="List Table 6 Colorful" w:uiPriority="51"/>
    <w:lsdException w:name="List Table 7 Colorful" w:uiPriority="52"/>
    <w:lsdException w:name="List Table 1 Light Accent 1" w:uiPriority="46"/>
    <w:lsdException w:name="List Table 2 Accent 1" w:uiPriority="47"/>
    <w:lsdException w:name="List Table 3 Accent 1" w:uiPriority="48"/>
    <w:lsdException w:name="List Table 4 Accent 1" w:uiPriority="49"/>
    <w:lsdException w:name="List Table 5 Dark Accent 1" w:uiPriority="50"/>
    <w:lsdException w:name="List Table 6 Colorful Accent 1" w:uiPriority="51"/>
    <w:lsdException w:name="List Table 7 Colorful Accent 1" w:uiPriority="52"/>
    <w:lsdException w:name="List Table 1 Light Accent 2" w:uiPriority="46"/>
    <w:lsdException w:name="List Table 2 Accent 2" w:uiPriority="47"/>
    <w:lsdException w:name="List Table 3 Accent 2" w:uiPriority="48"/>
    <w:lsdException w:name="List Table 4 Accent 2" w:uiPriority="49"/>
    <w:lsdException w:name="List Table 5 Dark Accent 2" w:uiPriority="50"/>
    <w:lsdException w:name="List Table 6 Colorful Accent 2" w:uiPriority="51"/>
    <w:lsdException w:name="List Table 7 Colorful Accent 2" w:uiPriority="52"/>
    <w:lsdException w:name="List Table 1 Light Accent 3" w:uiPriority="46"/>
    <w:lsdException w:name="List Table 2 Accent 3" w:uiPriority="47"/>
    <w:lsdException w:name="List Table 3 Accent 3" w:uiPriority="48"/>
    <w:lsdException w:name="List Table 4 Accent 3" w:uiPriority="49"/>
    <w:lsdException w:name="List Table 5 Dark Accent 3" w:uiPriority="50"/>
    <w:lsdException w:name="List Table 6 Colorful Accent 3" w:uiPriority="51"/>
    <w:lsdException w:name="List Table 7 Colorful Accent 3" w:uiPriority="52"/>
    <w:lsdException w:name="List Table 1 Light Accent 4" w:uiPriority="46"/>
    <w:lsdException w:name="List Table 2 Accent 4" w:uiPriority="47"/>
    <w:lsdException w:name="List Table 3 Accent 4" w:uiPriority="48"/>
    <w:lsdException w:name="List Table 4 Accent 4" w:uiPriority="49"/>
    <w:lsdException w:name="List Table 5 Dark Accent 4" w:uiPriority="50"/>
    <w:lsdException w:name="List Table 6 Colorful Accent 4" w:uiPriority="51"/>
    <w:lsdException w:name="List Table 7 Colorful Accent 4" w:uiPriority="52"/>
    <w:lsdException w:name="List Table 1 Light Accent 5" w:uiPriority="46"/>
    <w:lsdException w:name="List Table 2 Accent 5" w:uiPriority="47"/>
    <w:lsdException w:name="List Table 3 Accent 5" w:uiPriority="48"/>
    <w:lsdException w:name="List Table 4 Accent 5" w:uiPriority="49"/>
    <w:lsdException w:name="List Table 5 Dark Accent 5" w:uiPriority="50"/>
    <w:lsdException w:name="List Table 6 Colorful Accent 5" w:uiPriority="51"/>
    <w:lsdException w:name="List Table 7 Colorful Accent 5" w:uiPriority="52"/>
    <w:lsdException w:name="List Table 1 Light Accent 6" w:uiPriority="46"/>
    <w:lsdException w:name="List Table 2 Accent 6" w:uiPriority="47"/>
    <w:lsdException w:name="List Table 3 Accent 6" w:uiPriority="48"/>
    <w:lsdException w:name="List Table 4 Accent 6" w:uiPriority="49"/>
    <w:lsdException w:name="List Table 5 Dark Accent 6" w:uiPriority="50"/>
    <w:lsdException w:name="List Table 6 Colorful Accent 6" w:uiPriority="51"/>
    <w:lsdException w:name="List Table 7 Colorful Accent 6" w:uiPriority="52"/>
    <w:lsdException w:name="Mention" w:semiHidden="1" w:unhideWhenUsed="1"/>
    <w:lsdException w:name="Smart Hyperlink" w:semiHidden="1" w:unhideWhenUsed="1"/>
    <w:lsdException w:name="Hashtag" w:semiHidden="1" w:unhideWhenUsed="1"/>
    <w:lsdException w:name="Unresolved Mention" w:semiHidden="1" w:unhideWhenUsed="1"/>
  </w:latentStyles>
  <w:style w:type="paragraph" w:default="1" w:styleId="Normal">
    <w:name w:val="Normal"/>
    <w:qFormat/>
    <w:rsid w:val="00C34B15"/>
    <w:pPr>
      <w:spacing w:after="0" w:line="240" w:lineRule="auto"/>
    </w:pPr>
    <w:rPr>
      <w:rFonts w:ascii="Verdana" w:eastAsia="Times New Roman" w:hAnsi="Verdana" w:cs="Times New Roman"/>
      <w:sz w:val="24"/>
      <w:szCs w:val="24"/>
      <w:lang w:eastAsia="en-GB"/>
    </w:rPr>
  </w:style>
  <w:style w:type="paragraph" w:styleId="Heading3">
    <w:name w:val="heading 3"/>
    <w:basedOn w:val="Normal"/>
    <w:next w:val="Normal"/>
    <w:link w:val="Heading3Char"/>
    <w:qFormat/>
    <w:rsid w:val="00C34B15"/>
    <w:pPr>
      <w:keepNext/>
      <w:numPr>
        <w:ilvl w:val="2"/>
        <w:numId w:val="1"/>
      </w:numPr>
      <w:spacing w:before="240" w:after="60"/>
      <w:outlineLvl w:val="2"/>
    </w:pPr>
    <w:rPr>
      <w:rFonts w:cs="Arial"/>
      <w:b/>
      <w:bCs/>
      <w:sz w:val="26"/>
      <w:szCs w:val="26"/>
      <w:lang w:eastAsia="en-US"/>
    </w:rPr>
  </w:style>
  <w:style w:type="paragraph" w:styleId="Heading4">
    <w:name w:val="heading 4"/>
    <w:basedOn w:val="Normal"/>
    <w:next w:val="Normal"/>
    <w:link w:val="Heading4Char"/>
    <w:qFormat/>
    <w:rsid w:val="00C34B15"/>
    <w:pPr>
      <w:keepNext/>
      <w:numPr>
        <w:ilvl w:val="3"/>
        <w:numId w:val="1"/>
      </w:numPr>
      <w:spacing w:before="240" w:after="60"/>
      <w:outlineLvl w:val="3"/>
    </w:pPr>
    <w:rPr>
      <w:b/>
      <w:bCs/>
      <w:sz w:val="28"/>
      <w:szCs w:val="28"/>
      <w:lang w:eastAsia="en-US"/>
    </w:rPr>
  </w:style>
  <w:style w:type="paragraph" w:styleId="Heading5">
    <w:name w:val="heading 5"/>
    <w:basedOn w:val="Normal"/>
    <w:next w:val="Normal"/>
    <w:link w:val="Heading5Char"/>
    <w:qFormat/>
    <w:rsid w:val="00C34B15"/>
    <w:pPr>
      <w:numPr>
        <w:ilvl w:val="4"/>
        <w:numId w:val="1"/>
      </w:numPr>
      <w:spacing w:before="240" w:after="60"/>
      <w:outlineLvl w:val="4"/>
    </w:pPr>
    <w:rPr>
      <w:b/>
      <w:bCs/>
      <w:i/>
      <w:iCs/>
      <w:sz w:val="26"/>
      <w:szCs w:val="26"/>
      <w:lang w:eastAsia="en-US"/>
    </w:rPr>
  </w:style>
  <w:style w:type="paragraph" w:styleId="Heading6">
    <w:name w:val="heading 6"/>
    <w:basedOn w:val="Normal"/>
    <w:next w:val="Normal"/>
    <w:link w:val="Heading6Char"/>
    <w:qFormat/>
    <w:rsid w:val="00C34B15"/>
    <w:pPr>
      <w:numPr>
        <w:ilvl w:val="5"/>
        <w:numId w:val="1"/>
      </w:numPr>
      <w:spacing w:before="240" w:after="60"/>
      <w:outlineLvl w:val="5"/>
    </w:pPr>
    <w:rPr>
      <w:b/>
      <w:bCs/>
      <w:sz w:val="22"/>
      <w:szCs w:val="22"/>
      <w:lang w:eastAsia="en-US"/>
    </w:rPr>
  </w:style>
  <w:style w:type="paragraph" w:styleId="Heading7">
    <w:name w:val="heading 7"/>
    <w:basedOn w:val="Normal"/>
    <w:next w:val="Normal"/>
    <w:link w:val="Heading7Char"/>
    <w:qFormat/>
    <w:rsid w:val="00C34B15"/>
    <w:pPr>
      <w:numPr>
        <w:ilvl w:val="6"/>
        <w:numId w:val="1"/>
      </w:numPr>
      <w:spacing w:before="240" w:after="60"/>
      <w:outlineLvl w:val="6"/>
    </w:pPr>
    <w:rPr>
      <w:lang w:eastAsia="en-US"/>
    </w:rPr>
  </w:style>
  <w:style w:type="paragraph" w:styleId="Heading8">
    <w:name w:val="heading 8"/>
    <w:basedOn w:val="Normal"/>
    <w:next w:val="Normal"/>
    <w:link w:val="Heading8Char"/>
    <w:qFormat/>
    <w:rsid w:val="00C34B15"/>
    <w:pPr>
      <w:numPr>
        <w:ilvl w:val="7"/>
        <w:numId w:val="1"/>
      </w:numPr>
      <w:spacing w:before="240" w:after="60"/>
      <w:outlineLvl w:val="7"/>
    </w:pPr>
    <w:rPr>
      <w:i/>
      <w:iCs/>
      <w:lang w:eastAsia="en-US"/>
    </w:rPr>
  </w:style>
  <w:style w:type="paragraph" w:styleId="Heading9">
    <w:name w:val="heading 9"/>
    <w:basedOn w:val="Normal"/>
    <w:next w:val="Normal"/>
    <w:link w:val="Heading9Char"/>
    <w:qFormat/>
    <w:rsid w:val="00C34B15"/>
    <w:pPr>
      <w:numPr>
        <w:ilvl w:val="8"/>
        <w:numId w:val="1"/>
      </w:numPr>
      <w:spacing w:before="240" w:after="60"/>
      <w:outlineLvl w:val="8"/>
    </w:pPr>
    <w:rPr>
      <w:rFonts w:cs="Arial"/>
      <w:sz w:val="22"/>
      <w:szCs w:val="22"/>
      <w:lang w:eastAsia="en-US"/>
    </w:rPr>
  </w:style>
  <w:style w:type="character" w:default="1" w:styleId="DefaultParagraphFont">
    <w:name w:val="Default Paragraph Font"/>
    <w:uiPriority w:val="1"/>
    <w:semiHidden/>
    <w:unhideWhenUsed/>
  </w:style>
  <w:style w:type="table" w:default="1" w:styleId="TableNormal">
    <w:name w:val="Normal Table"/>
    <w:uiPriority w:val="99"/>
    <w:semiHidden/>
    <w:unhideWhenUsed/>
    <w:tblPr>
      <w:tblInd w:w="0" w:type="dxa"/>
      <w:tblCellMar>
        <w:top w:w="0" w:type="dxa"/>
        <w:left w:w="108" w:type="dxa"/>
        <w:bottom w:w="0" w:type="dxa"/>
        <w:right w:w="108" w:type="dxa"/>
      </w:tblCellMar>
    </w:tblPr>
  </w:style>
  <w:style w:type="numbering" w:default="1" w:styleId="NoList">
    <w:name w:val="No List"/>
    <w:uiPriority w:val="99"/>
    <w:semiHidden/>
    <w:unhideWhenUsed/>
  </w:style>
  <w:style w:type="character" w:customStyle="1" w:styleId="Heading3Char">
    <w:name w:val="Heading 3 Char"/>
    <w:basedOn w:val="DefaultParagraphFont"/>
    <w:link w:val="Heading3"/>
    <w:rsid w:val="00C34B15"/>
    <w:rPr>
      <w:rFonts w:ascii="Verdana" w:eastAsia="Times New Roman" w:hAnsi="Verdana" w:cs="Arial"/>
      <w:b/>
      <w:bCs/>
      <w:sz w:val="26"/>
      <w:szCs w:val="26"/>
    </w:rPr>
  </w:style>
  <w:style w:type="character" w:customStyle="1" w:styleId="Heading4Char">
    <w:name w:val="Heading 4 Char"/>
    <w:basedOn w:val="DefaultParagraphFont"/>
    <w:link w:val="Heading4"/>
    <w:rsid w:val="00C34B15"/>
    <w:rPr>
      <w:rFonts w:ascii="Verdana" w:eastAsia="Times New Roman" w:hAnsi="Verdana" w:cs="Times New Roman"/>
      <w:b/>
      <w:bCs/>
      <w:sz w:val="28"/>
      <w:szCs w:val="28"/>
    </w:rPr>
  </w:style>
  <w:style w:type="character" w:customStyle="1" w:styleId="Heading5Char">
    <w:name w:val="Heading 5 Char"/>
    <w:basedOn w:val="DefaultParagraphFont"/>
    <w:link w:val="Heading5"/>
    <w:rsid w:val="00C34B15"/>
    <w:rPr>
      <w:rFonts w:ascii="Verdana" w:eastAsia="Times New Roman" w:hAnsi="Verdana" w:cs="Times New Roman"/>
      <w:b/>
      <w:bCs/>
      <w:i/>
      <w:iCs/>
      <w:sz w:val="26"/>
      <w:szCs w:val="26"/>
    </w:rPr>
  </w:style>
  <w:style w:type="character" w:customStyle="1" w:styleId="Heading6Char">
    <w:name w:val="Heading 6 Char"/>
    <w:basedOn w:val="DefaultParagraphFont"/>
    <w:link w:val="Heading6"/>
    <w:rsid w:val="00C34B15"/>
    <w:rPr>
      <w:rFonts w:ascii="Verdana" w:eastAsia="Times New Roman" w:hAnsi="Verdana" w:cs="Times New Roman"/>
      <w:b/>
      <w:bCs/>
    </w:rPr>
  </w:style>
  <w:style w:type="character" w:customStyle="1" w:styleId="Heading7Char">
    <w:name w:val="Heading 7 Char"/>
    <w:basedOn w:val="DefaultParagraphFont"/>
    <w:link w:val="Heading7"/>
    <w:rsid w:val="00C34B15"/>
    <w:rPr>
      <w:rFonts w:ascii="Verdana" w:eastAsia="Times New Roman" w:hAnsi="Verdana" w:cs="Times New Roman"/>
      <w:sz w:val="24"/>
      <w:szCs w:val="24"/>
    </w:rPr>
  </w:style>
  <w:style w:type="character" w:customStyle="1" w:styleId="Heading8Char">
    <w:name w:val="Heading 8 Char"/>
    <w:basedOn w:val="DefaultParagraphFont"/>
    <w:link w:val="Heading8"/>
    <w:rsid w:val="00C34B15"/>
    <w:rPr>
      <w:rFonts w:ascii="Verdana" w:eastAsia="Times New Roman" w:hAnsi="Verdana" w:cs="Times New Roman"/>
      <w:i/>
      <w:iCs/>
      <w:sz w:val="24"/>
      <w:szCs w:val="24"/>
    </w:rPr>
  </w:style>
  <w:style w:type="character" w:customStyle="1" w:styleId="Heading9Char">
    <w:name w:val="Heading 9 Char"/>
    <w:basedOn w:val="DefaultParagraphFont"/>
    <w:link w:val="Heading9"/>
    <w:rsid w:val="00C34B15"/>
    <w:rPr>
      <w:rFonts w:ascii="Verdana" w:eastAsia="Times New Roman" w:hAnsi="Verdana" w:cs="Arial"/>
    </w:rPr>
  </w:style>
  <w:style w:type="table" w:styleId="TableGrid">
    <w:name w:val="Table Grid"/>
    <w:basedOn w:val="TableNormal"/>
    <w:uiPriority w:val="59"/>
    <w:rsid w:val="00290BD5"/>
    <w:pPr>
      <w:spacing w:after="0" w:line="240" w:lineRule="auto"/>
    </w:pPr>
    <w:tblPr>
      <w:tblBorders>
        <w:top w:val="single" w:sz="4" w:space="0" w:color="auto"/>
        <w:left w:val="single" w:sz="4" w:space="0" w:color="auto"/>
        <w:bottom w:val="single" w:sz="4" w:space="0" w:color="auto"/>
        <w:right w:val="single" w:sz="4" w:space="0" w:color="auto"/>
        <w:insideH w:val="single" w:sz="4" w:space="0" w:color="auto"/>
        <w:insideV w:val="single" w:sz="4" w:space="0" w:color="auto"/>
      </w:tblBorders>
    </w:tblPr>
  </w:style>
  <w:style w:type="paragraph" w:styleId="BalloonText">
    <w:name w:val="Balloon Text"/>
    <w:basedOn w:val="Normal"/>
    <w:link w:val="BalloonTextChar"/>
    <w:uiPriority w:val="99"/>
    <w:semiHidden/>
    <w:unhideWhenUsed/>
    <w:rsid w:val="00290BD5"/>
    <w:rPr>
      <w:rFonts w:ascii="Tahoma" w:hAnsi="Tahoma" w:cs="Tahoma"/>
      <w:sz w:val="16"/>
      <w:szCs w:val="16"/>
    </w:rPr>
  </w:style>
  <w:style w:type="character" w:customStyle="1" w:styleId="BalloonTextChar">
    <w:name w:val="Balloon Text Char"/>
    <w:basedOn w:val="DefaultParagraphFont"/>
    <w:link w:val="BalloonText"/>
    <w:uiPriority w:val="99"/>
    <w:semiHidden/>
    <w:rsid w:val="00290BD5"/>
    <w:rPr>
      <w:rFonts w:ascii="Tahoma" w:eastAsia="Times New Roman" w:hAnsi="Tahoma" w:cs="Tahoma"/>
      <w:sz w:val="16"/>
      <w:szCs w:val="16"/>
      <w:lang w:eastAsia="en-GB"/>
    </w:rPr>
  </w:style>
  <w:style w:type="paragraph" w:styleId="Header">
    <w:name w:val="header"/>
    <w:basedOn w:val="Normal"/>
    <w:link w:val="HeaderChar"/>
    <w:uiPriority w:val="99"/>
    <w:unhideWhenUsed/>
    <w:rsid w:val="00290BD5"/>
    <w:pPr>
      <w:tabs>
        <w:tab w:val="center" w:pos="4513"/>
        <w:tab w:val="right" w:pos="9026"/>
      </w:tabs>
    </w:pPr>
  </w:style>
  <w:style w:type="character" w:customStyle="1" w:styleId="HeaderChar">
    <w:name w:val="Header Char"/>
    <w:basedOn w:val="DefaultParagraphFont"/>
    <w:link w:val="Header"/>
    <w:uiPriority w:val="99"/>
    <w:rsid w:val="00290BD5"/>
    <w:rPr>
      <w:rFonts w:ascii="Verdana" w:eastAsia="Times New Roman" w:hAnsi="Verdana" w:cs="Times New Roman"/>
      <w:sz w:val="24"/>
      <w:szCs w:val="24"/>
      <w:lang w:eastAsia="en-GB"/>
    </w:rPr>
  </w:style>
  <w:style w:type="paragraph" w:styleId="Footer">
    <w:name w:val="footer"/>
    <w:basedOn w:val="Normal"/>
    <w:link w:val="FooterChar"/>
    <w:uiPriority w:val="99"/>
    <w:unhideWhenUsed/>
    <w:rsid w:val="00290BD5"/>
    <w:pPr>
      <w:tabs>
        <w:tab w:val="center" w:pos="4513"/>
        <w:tab w:val="right" w:pos="9026"/>
      </w:tabs>
    </w:pPr>
  </w:style>
  <w:style w:type="character" w:customStyle="1" w:styleId="FooterChar">
    <w:name w:val="Footer Char"/>
    <w:basedOn w:val="DefaultParagraphFont"/>
    <w:link w:val="Footer"/>
    <w:uiPriority w:val="99"/>
    <w:rsid w:val="00290BD5"/>
    <w:rPr>
      <w:rFonts w:ascii="Verdana" w:eastAsia="Times New Roman" w:hAnsi="Verdana" w:cs="Times New Roman"/>
      <w:sz w:val="24"/>
      <w:szCs w:val="24"/>
      <w:lang w:eastAsia="en-GB"/>
    </w:rPr>
  </w:style>
  <w:style w:type="character" w:styleId="Hyperlink">
    <w:name w:val="Hyperlink"/>
    <w:basedOn w:val="DefaultParagraphFont"/>
    <w:uiPriority w:val="99"/>
    <w:unhideWhenUsed/>
    <w:rsid w:val="00D53027"/>
    <w:rPr>
      <w:color w:val="0000FF" w:themeColor="hyperlink"/>
      <w:u w:val="single"/>
    </w:rPr>
  </w:style>
  <w:style w:type="paragraph" w:styleId="NoSpacing">
    <w:name w:val="No Spacing"/>
    <w:link w:val="NoSpacingChar"/>
    <w:uiPriority w:val="1"/>
    <w:qFormat/>
    <w:rsid w:val="00682E7D"/>
    <w:pPr>
      <w:spacing w:after="0" w:line="240" w:lineRule="auto"/>
    </w:pPr>
    <w:rPr>
      <w:rFonts w:eastAsiaTheme="minorEastAsia"/>
      <w:lang w:val="en-US" w:eastAsia="ja-JP"/>
    </w:rPr>
  </w:style>
  <w:style w:type="character" w:customStyle="1" w:styleId="NoSpacingChar">
    <w:name w:val="No Spacing Char"/>
    <w:basedOn w:val="DefaultParagraphFont"/>
    <w:link w:val="NoSpacing"/>
    <w:uiPriority w:val="1"/>
    <w:rsid w:val="00682E7D"/>
    <w:rPr>
      <w:rFonts w:eastAsiaTheme="minorEastAsia"/>
      <w:lang w:val="en-US" w:eastAsia="ja-JP"/>
    </w:rPr>
  </w:style>
</w:styles>
</file>

<file path=word/webSettings.xml><?xml version="1.0" encoding="utf-8"?>
<w:webSettings xmlns:mc="http://schemas.openxmlformats.org/markup-compatibility/2006" xmlns:r="http://schemas.openxmlformats.org/officeDocument/2006/relationships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mc:Ignorable="w14 w15 w16se w16cid">
  <w:optimizeForBrowser/>
  <w:allowPNG/>
</w:webSettings>
</file>

<file path=word/_rels/document.xml.rels><?xml version="1.0" encoding="UTF-8" standalone="yes"?>
<Relationships xmlns="http://schemas.openxmlformats.org/package/2006/relationships"><Relationship Id="rId13" Type="http://schemas.openxmlformats.org/officeDocument/2006/relationships/footer" Target="footer1.xml"/><Relationship Id="rId18" Type="http://schemas.openxmlformats.org/officeDocument/2006/relationships/image" Target="media/image6.png"/><Relationship Id="rId26" Type="http://schemas.openxmlformats.org/officeDocument/2006/relationships/image" Target="media/image14.png"/><Relationship Id="rId39" Type="http://schemas.openxmlformats.org/officeDocument/2006/relationships/image" Target="media/image27.png"/><Relationship Id="rId21" Type="http://schemas.openxmlformats.org/officeDocument/2006/relationships/image" Target="media/image9.png"/><Relationship Id="rId34" Type="http://schemas.openxmlformats.org/officeDocument/2006/relationships/image" Target="media/image22.png"/><Relationship Id="rId42" Type="http://schemas.openxmlformats.org/officeDocument/2006/relationships/header" Target="header3.xml"/><Relationship Id="rId7" Type="http://schemas.openxmlformats.org/officeDocument/2006/relationships/settings" Target="settings.xml"/><Relationship Id="rId2" Type="http://schemas.openxmlformats.org/officeDocument/2006/relationships/customXml" Target="../customXml/item2.xml"/><Relationship Id="rId16" Type="http://schemas.openxmlformats.org/officeDocument/2006/relationships/image" Target="media/image4.png"/><Relationship Id="rId20" Type="http://schemas.openxmlformats.org/officeDocument/2006/relationships/image" Target="media/image8.png"/><Relationship Id="rId29" Type="http://schemas.openxmlformats.org/officeDocument/2006/relationships/image" Target="media/image17.png"/><Relationship Id="rId41" Type="http://schemas.openxmlformats.org/officeDocument/2006/relationships/image" Target="media/image29.jpeg"/><Relationship Id="rId1" Type="http://schemas.openxmlformats.org/officeDocument/2006/relationships/customXml" Target="../customXml/item1.xml"/><Relationship Id="rId6" Type="http://schemas.openxmlformats.org/officeDocument/2006/relationships/styles" Target="styles.xml"/><Relationship Id="rId11" Type="http://schemas.openxmlformats.org/officeDocument/2006/relationships/image" Target="media/image1.jpeg"/><Relationship Id="rId24" Type="http://schemas.openxmlformats.org/officeDocument/2006/relationships/image" Target="media/image12.png"/><Relationship Id="rId32" Type="http://schemas.openxmlformats.org/officeDocument/2006/relationships/image" Target="media/image20.png"/><Relationship Id="rId37" Type="http://schemas.openxmlformats.org/officeDocument/2006/relationships/image" Target="media/image25.png"/><Relationship Id="rId40" Type="http://schemas.openxmlformats.org/officeDocument/2006/relationships/image" Target="media/image28.png"/><Relationship Id="rId5" Type="http://schemas.openxmlformats.org/officeDocument/2006/relationships/numbering" Target="numbering.xml"/><Relationship Id="rId15" Type="http://schemas.openxmlformats.org/officeDocument/2006/relationships/image" Target="media/image3.png"/><Relationship Id="rId23" Type="http://schemas.openxmlformats.org/officeDocument/2006/relationships/image" Target="media/image11.png"/><Relationship Id="rId28" Type="http://schemas.openxmlformats.org/officeDocument/2006/relationships/image" Target="media/image16.png"/><Relationship Id="rId36" Type="http://schemas.openxmlformats.org/officeDocument/2006/relationships/image" Target="media/image24.png"/><Relationship Id="rId10" Type="http://schemas.openxmlformats.org/officeDocument/2006/relationships/endnotes" Target="endnotes.xml"/><Relationship Id="rId19" Type="http://schemas.openxmlformats.org/officeDocument/2006/relationships/image" Target="media/image7.png"/><Relationship Id="rId31" Type="http://schemas.openxmlformats.org/officeDocument/2006/relationships/image" Target="media/image19.png"/><Relationship Id="rId44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footnotes" Target="footnotes.xml"/><Relationship Id="rId14" Type="http://schemas.openxmlformats.org/officeDocument/2006/relationships/header" Target="header2.xml"/><Relationship Id="rId22" Type="http://schemas.openxmlformats.org/officeDocument/2006/relationships/image" Target="media/image10.png"/><Relationship Id="rId27" Type="http://schemas.openxmlformats.org/officeDocument/2006/relationships/image" Target="media/image15.png"/><Relationship Id="rId30" Type="http://schemas.openxmlformats.org/officeDocument/2006/relationships/image" Target="media/image18.png"/><Relationship Id="rId35" Type="http://schemas.openxmlformats.org/officeDocument/2006/relationships/image" Target="media/image23.png"/><Relationship Id="rId43" Type="http://schemas.openxmlformats.org/officeDocument/2006/relationships/fontTable" Target="fontTable.xml"/><Relationship Id="rId8" Type="http://schemas.openxmlformats.org/officeDocument/2006/relationships/webSettings" Target="webSettings.xml"/><Relationship Id="rId3" Type="http://schemas.openxmlformats.org/officeDocument/2006/relationships/customXml" Target="../customXml/item3.xml"/><Relationship Id="rId12" Type="http://schemas.openxmlformats.org/officeDocument/2006/relationships/header" Target="header1.xml"/><Relationship Id="rId17" Type="http://schemas.openxmlformats.org/officeDocument/2006/relationships/image" Target="media/image5.png"/><Relationship Id="rId25" Type="http://schemas.openxmlformats.org/officeDocument/2006/relationships/image" Target="media/image13.png"/><Relationship Id="rId33" Type="http://schemas.openxmlformats.org/officeDocument/2006/relationships/image" Target="media/image21.png"/><Relationship Id="rId38" Type="http://schemas.openxmlformats.org/officeDocument/2006/relationships/image" Target="media/image26.png"/></Relationships>
</file>

<file path=word/_rels/header1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2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header3.xml.rels><?xml version="1.0" encoding="UTF-8" standalone="yes"?>
<Relationships xmlns="http://schemas.openxmlformats.org/package/2006/relationships"><Relationship Id="rId1" Type="http://schemas.openxmlformats.org/officeDocument/2006/relationships/image" Target="media/image2.jpg"/></Relationships>
</file>

<file path=word/_rels/settings.xml.rels><?xml version="1.0" encoding="UTF-8" standalone="yes"?>
<Relationships xmlns="http://schemas.openxmlformats.org/package/2006/relationships"><Relationship Id="rId1" Type="http://schemas.openxmlformats.org/officeDocument/2006/relationships/attachedTemplate" Target="file:////C:\Users\1702131\Downloads\Sports%20Industry%20Research%20Project%20Proposal%20Template%20(1).dotx" TargetMode="External"/></Relationships>
</file>

<file path=word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b:Sources xmlns:b="http://schemas.openxmlformats.org/officeDocument/2006/bibliography" xmlns="http://schemas.openxmlformats.org/officeDocument/2006/bibliography" SelectedStyle="\APASixthEditionOfficeOnline.xsl" StyleName="APA Sixth Edition"/>
</file>

<file path=customXml/itemProps1.xml><?xml version="1.0" encoding="utf-8"?>
<ds:datastoreItem xmlns:ds="http://schemas.openxmlformats.org/officeDocument/2006/customXml" ds:itemID="{ADAABD6A-A579-45BE-85E1-97C07897E8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414DB9C-F17F-413E-91F1-E72D3FF2709E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233FE8F-A013-4520-834B-699B204B398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62699F70-38D8-5E49-973B-5C27A84D240A}">
  <ds:schemaRefs>
    <ds:schemaRef ds:uri="http://schemas.openxmlformats.org/officeDocument/2006/bibliography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C:\Users\1702131\Downloads\Sports Industry Research Project Proposal Template (1).dotx</Template>
  <TotalTime>57</TotalTime>
  <Pages>28</Pages>
  <Words>194</Words>
  <Characters>1112</Characters>
  <Application>Microsoft Office Word</Application>
  <DocSecurity>0</DocSecurity>
  <Lines>9</Lines>
  <Paragraphs>2</Paragraphs>
  <ScaleCrop>false</ScaleCrop>
  <HeadingPairs>
    <vt:vector size="2" baseType="variant">
      <vt:variant>
        <vt:lpstr>Title</vt:lpstr>
      </vt:variant>
      <vt:variant>
        <vt:i4>1</vt:i4>
      </vt:variant>
    </vt:vector>
  </HeadingPairs>
  <TitlesOfParts>
    <vt:vector size="1" baseType="lpstr">
      <vt:lpstr>UWTSD Policy Template with blank pages &amp; covers</vt:lpstr>
    </vt:vector>
  </TitlesOfParts>
  <Company/>
  <LinksUpToDate>false</LinksUpToDate>
  <CharactersWithSpaces>1304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UWTSD Policy Template with blank pages &amp; covers</dc:title>
  <dc:creator>Ryan Durston (1702131)</dc:creator>
  <cp:lastModifiedBy>Ryan Durston (1702131)</cp:lastModifiedBy>
  <cp:revision>11</cp:revision>
  <cp:lastPrinted>2015-02-09T16:35:00Z</cp:lastPrinted>
  <dcterms:created xsi:type="dcterms:W3CDTF">2019-10-04T09:07:00Z</dcterms:created>
  <dcterms:modified xsi:type="dcterms:W3CDTF">2019-11-12T13:56:00Z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