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0" dt="2026-10-05T16:27:56.966"/>
    <p1510:client id="{5EAB4C93-0AA9-1DA4-A13F-B639B034F473}" v="1" dt="2026-10-05T16:26:02.350"/>
    <p1510:client id="{DC356265-A4A3-88AE-983C-AC7C5E7D36FA}" v="487" dt="2026-10-05T16:22:51.9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tas-Florian Dumitra (2522869)" userId="S::2522869@student.uwtsd.ac.uk::65823cdc-c5a9-4d04-bac5-fad38cbc8974" providerId="AD" clId="Web-{00000000-0000-0000-0000-000000000000}"/>
    <pc:docChg chg="modSld">
      <pc:chgData name="Costas-Florian Dumitra (2522869)" userId="S::2522869@student.uwtsd.ac.uk::65823cdc-c5a9-4d04-bac5-fad38cbc8974" providerId="AD" clId="Web-{00000000-0000-0000-0000-000000000000}" dt="2026-10-05T16:27:54.481" v="8" actId="20577"/>
      <pc:docMkLst>
        <pc:docMk/>
      </pc:docMkLst>
      <pc:sldChg chg="modSp">
        <pc:chgData name="Costas-Florian Dumitra (2522869)" userId="S::2522869@student.uwtsd.ac.uk::65823cdc-c5a9-4d04-bac5-fad38cbc8974" providerId="AD" clId="Web-{00000000-0000-0000-0000-000000000000}" dt="2026-10-05T16:27:54.481" v="8" actId="20577"/>
        <pc:sldMkLst>
          <pc:docMk/>
          <pc:sldMk cId="3143216139" sldId="258"/>
        </pc:sldMkLst>
        <pc:spChg chg="mod">
          <ac:chgData name="Costas-Florian Dumitra (2522869)" userId="S::2522869@student.uwtsd.ac.uk::65823cdc-c5a9-4d04-bac5-fad38cbc8974" providerId="AD" clId="Web-{00000000-0000-0000-0000-000000000000}" dt="2026-10-05T16:27:54.481" v="8" actId="20577"/>
          <ac:spMkLst>
            <pc:docMk/>
            <pc:sldMk cId="3143216139" sldId="258"/>
            <ac:spMk id="2" creationId="{F3F47448-7DD6-ADDD-97C4-C362D0D30716}"/>
          </ac:spMkLst>
        </pc:spChg>
      </pc:sldChg>
      <pc:sldChg chg="modSp">
        <pc:chgData name="Costas-Florian Dumitra (2522869)" userId="S::2522869@student.uwtsd.ac.uk::65823cdc-c5a9-4d04-bac5-fad38cbc8974" providerId="AD" clId="Web-{00000000-0000-0000-0000-000000000000}" dt="2026-10-05T16:26:16.117" v="0" actId="1076"/>
        <pc:sldMkLst>
          <pc:docMk/>
          <pc:sldMk cId="2399966884" sldId="259"/>
        </pc:sldMkLst>
        <pc:picChg chg="mod">
          <ac:chgData name="Costas-Florian Dumitra (2522869)" userId="S::2522869@student.uwtsd.ac.uk::65823cdc-c5a9-4d04-bac5-fad38cbc8974" providerId="AD" clId="Web-{00000000-0000-0000-0000-000000000000}" dt="2026-10-05T16:26:16.117" v="0" actId="1076"/>
          <ac:picMkLst>
            <pc:docMk/>
            <pc:sldMk cId="2399966884" sldId="259"/>
            <ac:picMk id="4" creationId="{D5286FA1-0598-57CF-3955-85E7D3697776}"/>
          </ac:picMkLst>
        </pc:picChg>
      </pc:sldChg>
    </pc:docChg>
  </pc:docChgLst>
  <pc:docChgLst>
    <pc:chgData clId="Web-{DC356265-A4A3-88AE-983C-AC7C5E7D36FA}"/>
    <pc:docChg chg="modSld">
      <pc:chgData name="" userId="" providerId="" clId="Web-{DC356265-A4A3-88AE-983C-AC7C5E7D36FA}" dt="2026-10-05T15:44:28.141" v="2" actId="20577"/>
      <pc:docMkLst>
        <pc:docMk/>
      </pc:docMkLst>
      <pc:sldChg chg="modSp">
        <pc:chgData name="" userId="" providerId="" clId="Web-{DC356265-A4A3-88AE-983C-AC7C5E7D36FA}" dt="2026-10-05T15:44:28.141" v="2" actId="20577"/>
        <pc:sldMkLst>
          <pc:docMk/>
          <pc:sldMk cId="109857222" sldId="256"/>
        </pc:sldMkLst>
        <pc:spChg chg="mod">
          <ac:chgData name="" userId="" providerId="" clId="Web-{DC356265-A4A3-88AE-983C-AC7C5E7D36FA}" dt="2026-10-05T15:44:28.141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ostas-Florian Dumitra (2522869)" userId="65823cdc-c5a9-4d04-bac5-fad38cbc8974" providerId="ADAL" clId="{BC3C9CDC-2035-4AA9-AE63-AEB96B3A1400}"/>
    <pc:docChg chg="custSel modSld">
      <pc:chgData name="Costas-Florian Dumitra (2522869)" userId="65823cdc-c5a9-4d04-bac5-fad38cbc8974" providerId="ADAL" clId="{BC3C9CDC-2035-4AA9-AE63-AEB96B3A1400}" dt="2026-10-05T16:33:14.102" v="11" actId="12"/>
      <pc:docMkLst>
        <pc:docMk/>
      </pc:docMkLst>
      <pc:sldChg chg="delSp modSp mod">
        <pc:chgData name="Costas-Florian Dumitra (2522869)" userId="65823cdc-c5a9-4d04-bac5-fad38cbc8974" providerId="ADAL" clId="{BC3C9CDC-2035-4AA9-AE63-AEB96B3A1400}" dt="2026-10-05T16:32:46.491" v="8" actId="12"/>
        <pc:sldMkLst>
          <pc:docMk/>
          <pc:sldMk cId="109857222" sldId="256"/>
        </pc:sldMkLst>
        <pc:spChg chg="mod">
          <ac:chgData name="Costas-Florian Dumitra (2522869)" userId="65823cdc-c5a9-4d04-bac5-fad38cbc8974" providerId="ADAL" clId="{BC3C9CDC-2035-4AA9-AE63-AEB96B3A1400}" dt="2026-10-05T16:32:46.491" v="8" actId="1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Costas-Florian Dumitra (2522869)" userId="65823cdc-c5a9-4d04-bac5-fad38cbc8974" providerId="ADAL" clId="{BC3C9CDC-2035-4AA9-AE63-AEB96B3A1400}" dt="2026-10-05T16:32:13.827" v="1" actId="21"/>
          <ac:spMkLst>
            <pc:docMk/>
            <pc:sldMk cId="109857222" sldId="256"/>
            <ac:spMk id="5" creationId="{19ACC6E5-AF36-9F44-0583-2E51F1B47C0C}"/>
          </ac:spMkLst>
        </pc:spChg>
      </pc:sldChg>
      <pc:sldChg chg="delSp modSp mod">
        <pc:chgData name="Costas-Florian Dumitra (2522869)" userId="65823cdc-c5a9-4d04-bac5-fad38cbc8974" providerId="ADAL" clId="{BC3C9CDC-2035-4AA9-AE63-AEB96B3A1400}" dt="2026-10-05T16:33:14.102" v="11" actId="12"/>
        <pc:sldMkLst>
          <pc:docMk/>
          <pc:sldMk cId="3143216139" sldId="258"/>
        </pc:sldMkLst>
        <pc:spChg chg="mod">
          <ac:chgData name="Costas-Florian Dumitra (2522869)" userId="65823cdc-c5a9-4d04-bac5-fad38cbc8974" providerId="ADAL" clId="{BC3C9CDC-2035-4AA9-AE63-AEB96B3A1400}" dt="2026-10-05T16:32:59.934" v="10" actId="1076"/>
          <ac:spMkLst>
            <pc:docMk/>
            <pc:sldMk cId="3143216139" sldId="258"/>
            <ac:spMk id="2" creationId="{F3F47448-7DD6-ADDD-97C4-C362D0D30716}"/>
          </ac:spMkLst>
        </pc:spChg>
        <pc:spChg chg="mod">
          <ac:chgData name="Costas-Florian Dumitra (2522869)" userId="65823cdc-c5a9-4d04-bac5-fad38cbc8974" providerId="ADAL" clId="{BC3C9CDC-2035-4AA9-AE63-AEB96B3A1400}" dt="2026-10-05T16:33:14.102" v="11" actId="12"/>
          <ac:spMkLst>
            <pc:docMk/>
            <pc:sldMk cId="3143216139" sldId="258"/>
            <ac:spMk id="3" creationId="{71AC7742-0444-C983-3EFF-557F9325A883}"/>
          </ac:spMkLst>
        </pc:spChg>
        <pc:spChg chg="del">
          <ac:chgData name="Costas-Florian Dumitra (2522869)" userId="65823cdc-c5a9-4d04-bac5-fad38cbc8974" providerId="ADAL" clId="{BC3C9CDC-2035-4AA9-AE63-AEB96B3A1400}" dt="2026-10-05T16:31:30.884" v="0" actId="21"/>
          <ac:spMkLst>
            <pc:docMk/>
            <pc:sldMk cId="3143216139" sldId="258"/>
            <ac:spMk id="4" creationId="{68243227-0C78-E578-0021-732D0CAEB910}"/>
          </ac:spMkLst>
        </pc:spChg>
      </pc:sldChg>
    </pc:docChg>
  </pc:docChgLst>
  <pc:docChgLst>
    <pc:chgData name="Costas-Florian Dumitra (2522869)" userId="S::2522869@student.uwtsd.ac.uk::65823cdc-c5a9-4d04-bac5-fad38cbc8974" providerId="AD" clId="Web-{5EAB4C93-0AA9-1DA4-A13F-B639B034F473}"/>
    <pc:docChg chg="modSld">
      <pc:chgData name="Costas-Florian Dumitra (2522869)" userId="S::2522869@student.uwtsd.ac.uk::65823cdc-c5a9-4d04-bac5-fad38cbc8974" providerId="AD" clId="Web-{5EAB4C93-0AA9-1DA4-A13F-B639B034F473}" dt="2026-10-05T16:26:02.350" v="0" actId="1076"/>
      <pc:docMkLst>
        <pc:docMk/>
      </pc:docMkLst>
      <pc:sldChg chg="modSp">
        <pc:chgData name="Costas-Florian Dumitra (2522869)" userId="S::2522869@student.uwtsd.ac.uk::65823cdc-c5a9-4d04-bac5-fad38cbc8974" providerId="AD" clId="Web-{5EAB4C93-0AA9-1DA4-A13F-B639B034F473}" dt="2026-10-05T16:26:02.350" v="0" actId="1076"/>
        <pc:sldMkLst>
          <pc:docMk/>
          <pc:sldMk cId="2399966884" sldId="259"/>
        </pc:sldMkLst>
        <pc:picChg chg="mod">
          <ac:chgData name="Costas-Florian Dumitra (2522869)" userId="S::2522869@student.uwtsd.ac.uk::65823cdc-c5a9-4d04-bac5-fad38cbc8974" providerId="AD" clId="Web-{5EAB4C93-0AA9-1DA4-A13F-B639B034F473}" dt="2026-10-05T16:26:02.350" v="0" actId="1076"/>
          <ac:picMkLst>
            <pc:docMk/>
            <pc:sldMk cId="2399966884" sldId="259"/>
            <ac:picMk id="4" creationId="{D5286FA1-0598-57CF-3955-85E7D3697776}"/>
          </ac:picMkLst>
        </pc:picChg>
      </pc:sldChg>
    </pc:docChg>
  </pc:docChgLst>
  <pc:docChgLst>
    <pc:chgData name="Costas-Florian Dumitra (2522869)" userId="S::2522869@student.uwtsd.ac.uk::65823cdc-c5a9-4d04-bac5-fad38cbc8974" providerId="AD" clId="Web-{DC356265-A4A3-88AE-983C-AC7C5E7D36FA}"/>
    <pc:docChg chg="addSld delSld modSld">
      <pc:chgData name="Costas-Florian Dumitra (2522869)" userId="S::2522869@student.uwtsd.ac.uk::65823cdc-c5a9-4d04-bac5-fad38cbc8974" providerId="AD" clId="Web-{DC356265-A4A3-88AE-983C-AC7C5E7D36FA}" dt="2026-10-05T16:22:51.993" v="482" actId="1076"/>
      <pc:docMkLst>
        <pc:docMk/>
      </pc:docMkLst>
      <pc:sldChg chg="addSp delSp modSp mod setBg modClrScheme setClrOvrMap delDesignElem chgLayout">
        <pc:chgData name="Costas-Florian Dumitra (2522869)" userId="S::2522869@student.uwtsd.ac.uk::65823cdc-c5a9-4d04-bac5-fad38cbc8974" providerId="AD" clId="Web-{DC356265-A4A3-88AE-983C-AC7C5E7D36FA}" dt="2026-10-05T16:16:57.023" v="449" actId="1076"/>
        <pc:sldMkLst>
          <pc:docMk/>
          <pc:sldMk cId="109857222" sldId="256"/>
        </pc:sldMkLst>
        <pc:spChg chg="mod ord">
          <ac:chgData name="Costas-Florian Dumitra (2522869)" userId="S::2522869@student.uwtsd.ac.uk::65823cdc-c5a9-4d04-bac5-fad38cbc8974" providerId="AD" clId="Web-{DC356265-A4A3-88AE-983C-AC7C5E7D36FA}" dt="2026-10-05T16:16:36.866" v="446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Costas-Florian Dumitra (2522869)" userId="S::2522869@student.uwtsd.ac.uk::65823cdc-c5a9-4d04-bac5-fad38cbc8974" providerId="AD" clId="Web-{DC356265-A4A3-88AE-983C-AC7C5E7D36FA}" dt="2026-10-05T15:46:16.721" v="17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Costas-Florian Dumitra (2522869)" userId="S::2522869@student.uwtsd.ac.uk::65823cdc-c5a9-4d04-bac5-fad38cbc8974" providerId="AD" clId="Web-{DC356265-A4A3-88AE-983C-AC7C5E7D36FA}" dt="2026-10-05T15:48:16.895" v="27"/>
          <ac:spMkLst>
            <pc:docMk/>
            <pc:sldMk cId="109857222" sldId="256"/>
            <ac:spMk id="4" creationId="{3C324B96-4A74-E522-7D22-60EDB1E3EB2F}"/>
          </ac:spMkLst>
        </pc:spChg>
        <pc:spChg chg="add mod ord">
          <ac:chgData name="Costas-Florian Dumitra (2522869)" userId="S::2522869@student.uwtsd.ac.uk::65823cdc-c5a9-4d04-bac5-fad38cbc8974" providerId="AD" clId="Web-{DC356265-A4A3-88AE-983C-AC7C5E7D36FA}" dt="2026-10-05T16:16:45.694" v="447" actId="14100"/>
          <ac:spMkLst>
            <pc:docMk/>
            <pc:sldMk cId="109857222" sldId="256"/>
            <ac:spMk id="5" creationId="{19ACC6E5-AF36-9F44-0583-2E51F1B47C0C}"/>
          </ac:spMkLst>
        </pc:spChg>
        <pc:spChg chg="add del mod ord">
          <ac:chgData name="Costas-Florian Dumitra (2522869)" userId="S::2522869@student.uwtsd.ac.uk::65823cdc-c5a9-4d04-bac5-fad38cbc8974" providerId="AD" clId="Web-{DC356265-A4A3-88AE-983C-AC7C5E7D36FA}" dt="2026-10-05T15:48:43.113" v="32"/>
          <ac:spMkLst>
            <pc:docMk/>
            <pc:sldMk cId="109857222" sldId="256"/>
            <ac:spMk id="7" creationId="{AD6D73A4-11A2-C42F-244A-CA855E95B095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16.879" v="26"/>
          <ac:spMkLst>
            <pc:docMk/>
            <pc:sldMk cId="109857222" sldId="256"/>
            <ac:spMk id="9" creationId="{DEE2AD96-B495-4E06-9291-B71706F728CB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09.817" v="24"/>
          <ac:spMkLst>
            <pc:docMk/>
            <pc:sldMk cId="109857222" sldId="256"/>
            <ac:spMk id="10" creationId="{3A930249-8242-4E2B-AF17-C01826488321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16.879" v="26"/>
          <ac:spMkLst>
            <pc:docMk/>
            <pc:sldMk cId="109857222" sldId="256"/>
            <ac:spMk id="11" creationId="{53CF6D67-C5A8-4ADD-9E8E-1E38CA1D3166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09.817" v="24"/>
          <ac:spMkLst>
            <pc:docMk/>
            <pc:sldMk cId="109857222" sldId="256"/>
            <ac:spMk id="12" creationId="{A5BDD999-C5E1-4B3E-A710-768673819165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16.879" v="26"/>
          <ac:spMkLst>
            <pc:docMk/>
            <pc:sldMk cId="109857222" sldId="256"/>
            <ac:spMk id="13" creationId="{86909FA0-B515-4681-B7A8-FA281D133B94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16.879" v="26"/>
          <ac:spMkLst>
            <pc:docMk/>
            <pc:sldMk cId="109857222" sldId="256"/>
            <ac:spMk id="14" creationId="{3C324B96-4A74-E522-7D22-60EDB1E3EB2F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16.879" v="26"/>
          <ac:spMkLst>
            <pc:docMk/>
            <pc:sldMk cId="109857222" sldId="256"/>
            <ac:spMk id="15" creationId="{21C9FE86-FCC3-4A31-AA1C-C882262B7FE7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16.879" v="26"/>
          <ac:spMkLst>
            <pc:docMk/>
            <pc:sldMk cId="109857222" sldId="256"/>
            <ac:spMk id="17" creationId="{7D96243B-ECED-4B71-8E06-AE9A285EAD20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16.879" v="26"/>
          <ac:spMkLst>
            <pc:docMk/>
            <pc:sldMk cId="109857222" sldId="256"/>
            <ac:spMk id="19" creationId="{A09989E4-EFDC-4A90-A633-E0525FB4139E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25.411" v="28"/>
          <ac:spMkLst>
            <pc:docMk/>
            <pc:sldMk cId="109857222" sldId="256"/>
            <ac:spMk id="21" creationId="{C1DD1A8A-57D5-4A81-AD04-532B043C5611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8:25.411" v="28"/>
          <ac:spMkLst>
            <pc:docMk/>
            <pc:sldMk cId="109857222" sldId="256"/>
            <ac:spMk id="23" creationId="{007891EC-4501-44ED-A8C8-B11B6DB767AB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9:32.098" v="37"/>
          <ac:spMkLst>
            <pc:docMk/>
            <pc:sldMk cId="109857222" sldId="256"/>
            <ac:spMk id="27" creationId="{D4906370-1564-49FA-A802-58546B3922DC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9:32.098" v="37"/>
          <ac:spMkLst>
            <pc:docMk/>
            <pc:sldMk cId="109857222" sldId="256"/>
            <ac:spMk id="29" creationId="{EF640709-BDFD-453B-B75D-6212E7A870BA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9:32.098" v="37"/>
          <ac:spMkLst>
            <pc:docMk/>
            <pc:sldMk cId="109857222" sldId="256"/>
            <ac:spMk id="31" creationId="{B4019478-3FDC-438C-8848-1D7DA864AFC4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5:49:32.098" v="37"/>
          <ac:spMkLst>
            <pc:docMk/>
            <pc:sldMk cId="109857222" sldId="256"/>
            <ac:spMk id="33" creationId="{FE406479-1D57-4209-B128-3C81746247C6}"/>
          </ac:spMkLst>
        </pc:spChg>
        <pc:spChg chg="add">
          <ac:chgData name="Costas-Florian Dumitra (2522869)" userId="S::2522869@student.uwtsd.ac.uk::65823cdc-c5a9-4d04-bac5-fad38cbc8974" providerId="AD" clId="Web-{DC356265-A4A3-88AE-983C-AC7C5E7D36FA}" dt="2026-10-05T15:49:32.114" v="38"/>
          <ac:spMkLst>
            <pc:docMk/>
            <pc:sldMk cId="109857222" sldId="256"/>
            <ac:spMk id="35" creationId="{71B2258F-86CA-4D4D-8270-BC05FCDEBFB3}"/>
          </ac:spMkLst>
        </pc:spChg>
        <pc:picChg chg="add del">
          <ac:chgData name="Costas-Florian Dumitra (2522869)" userId="S::2522869@student.uwtsd.ac.uk::65823cdc-c5a9-4d04-bac5-fad38cbc8974" providerId="AD" clId="Web-{DC356265-A4A3-88AE-983C-AC7C5E7D36FA}" dt="2026-10-05T15:48:09.817" v="24"/>
          <ac:picMkLst>
            <pc:docMk/>
            <pc:sldMk cId="109857222" sldId="256"/>
            <ac:picMk id="6" creationId="{90022DFC-1F2D-6A7A-4045-75C245D3D6F7}"/>
          </ac:picMkLst>
        </pc:picChg>
        <pc:picChg chg="add mod">
          <ac:chgData name="Costas-Florian Dumitra (2522869)" userId="S::2522869@student.uwtsd.ac.uk::65823cdc-c5a9-4d04-bac5-fad38cbc8974" providerId="AD" clId="Web-{DC356265-A4A3-88AE-983C-AC7C5E7D36FA}" dt="2026-10-05T16:16:57.023" v="449" actId="1076"/>
          <ac:picMkLst>
            <pc:docMk/>
            <pc:sldMk cId="109857222" sldId="256"/>
            <ac:picMk id="22" creationId="{4804428B-18DB-2F05-DD07-2086724D09B8}"/>
          </ac:picMkLst>
        </pc:picChg>
      </pc:sldChg>
      <pc:sldChg chg="new del">
        <pc:chgData name="Costas-Florian Dumitra (2522869)" userId="S::2522869@student.uwtsd.ac.uk::65823cdc-c5a9-4d04-bac5-fad38cbc8974" providerId="AD" clId="Web-{DC356265-A4A3-88AE-983C-AC7C5E7D36FA}" dt="2026-10-05T15:47:33.597" v="21"/>
        <pc:sldMkLst>
          <pc:docMk/>
          <pc:sldMk cId="2332355572" sldId="257"/>
        </pc:sldMkLst>
      </pc:sldChg>
      <pc:sldChg chg="addSp delSp modSp new del mod setBg">
        <pc:chgData name="Costas-Florian Dumitra (2522869)" userId="S::2522869@student.uwtsd.ac.uk::65823cdc-c5a9-4d04-bac5-fad38cbc8974" providerId="AD" clId="Web-{DC356265-A4A3-88AE-983C-AC7C5E7D36FA}" dt="2026-10-05T16:15:45.585" v="443"/>
        <pc:sldMkLst>
          <pc:docMk/>
          <pc:sldMk cId="2874273414" sldId="257"/>
        </pc:sldMkLst>
        <pc:spChg chg="mod">
          <ac:chgData name="Costas-Florian Dumitra (2522869)" userId="S::2522869@student.uwtsd.ac.uk::65823cdc-c5a9-4d04-bac5-fad38cbc8974" providerId="AD" clId="Web-{DC356265-A4A3-88AE-983C-AC7C5E7D36FA}" dt="2026-10-05T16:07:34.045" v="204" actId="20577"/>
          <ac:spMkLst>
            <pc:docMk/>
            <pc:sldMk cId="2874273414" sldId="257"/>
            <ac:spMk id="2" creationId="{04D29E49-A292-FBFC-0E05-C78F4C651B66}"/>
          </ac:spMkLst>
        </pc:spChg>
        <pc:spChg chg="del">
          <ac:chgData name="Costas-Florian Dumitra (2522869)" userId="S::2522869@student.uwtsd.ac.uk::65823cdc-c5a9-4d04-bac5-fad38cbc8974" providerId="AD" clId="Web-{DC356265-A4A3-88AE-983C-AC7C5E7D36FA}" dt="2026-10-05T15:51:53.068" v="45"/>
          <ac:spMkLst>
            <pc:docMk/>
            <pc:sldMk cId="2874273414" sldId="257"/>
            <ac:spMk id="3" creationId="{5FE60DD5-4912-D5B8-153B-5EDA611BACF2}"/>
          </ac:spMkLst>
        </pc:spChg>
        <pc:spChg chg="add">
          <ac:chgData name="Costas-Florian Dumitra (2522869)" userId="S::2522869@student.uwtsd.ac.uk::65823cdc-c5a9-4d04-bac5-fad38cbc8974" providerId="AD" clId="Web-{DC356265-A4A3-88AE-983C-AC7C5E7D36FA}" dt="2026-10-05T15:54:13.615" v="62"/>
          <ac:spMkLst>
            <pc:docMk/>
            <pc:sldMk cId="2874273414" sldId="257"/>
            <ac:spMk id="8" creationId="{F609FF9A-4FCE-468E-A86A-C9AB525EAE71}"/>
          </ac:spMkLst>
        </pc:spChg>
        <pc:spChg chg="add">
          <ac:chgData name="Costas-Florian Dumitra (2522869)" userId="S::2522869@student.uwtsd.ac.uk::65823cdc-c5a9-4d04-bac5-fad38cbc8974" providerId="AD" clId="Web-{DC356265-A4A3-88AE-983C-AC7C5E7D36FA}" dt="2026-10-05T15:54:13.615" v="62"/>
          <ac:spMkLst>
            <pc:docMk/>
            <pc:sldMk cId="2874273414" sldId="257"/>
            <ac:spMk id="10" creationId="{021E12D4-3A88-428D-8E5E-AF1AFD923D63}"/>
          </ac:spMkLst>
        </pc:spChg>
        <pc:picChg chg="add">
          <ac:chgData name="Costas-Florian Dumitra (2522869)" userId="S::2522869@student.uwtsd.ac.uk::65823cdc-c5a9-4d04-bac5-fad38cbc8974" providerId="AD" clId="Web-{DC356265-A4A3-88AE-983C-AC7C5E7D36FA}" dt="2026-10-05T15:54:13.615" v="62"/>
          <ac:picMkLst>
            <pc:docMk/>
            <pc:sldMk cId="2874273414" sldId="257"/>
            <ac:picMk id="4" creationId="{17139969-9B6B-EA6C-330C-737403C3F187}"/>
          </ac:picMkLst>
        </pc:picChg>
      </pc:sldChg>
      <pc:sldChg chg="new del">
        <pc:chgData name="Costas-Florian Dumitra (2522869)" userId="S::2522869@student.uwtsd.ac.uk::65823cdc-c5a9-4d04-bac5-fad38cbc8974" providerId="AD" clId="Web-{DC356265-A4A3-88AE-983C-AC7C5E7D36FA}" dt="2026-10-05T15:52:48.521" v="61"/>
        <pc:sldMkLst>
          <pc:docMk/>
          <pc:sldMk cId="235800931" sldId="258"/>
        </pc:sldMkLst>
      </pc:sldChg>
      <pc:sldChg chg="addSp delSp modSp new mod setBg setClrOvrMap">
        <pc:chgData name="Costas-Florian Dumitra (2522869)" userId="S::2522869@student.uwtsd.ac.uk::65823cdc-c5a9-4d04-bac5-fad38cbc8974" providerId="AD" clId="Web-{DC356265-A4A3-88AE-983C-AC7C5E7D36FA}" dt="2026-10-05T16:19:29.805" v="480" actId="20577"/>
        <pc:sldMkLst>
          <pc:docMk/>
          <pc:sldMk cId="3143216139" sldId="258"/>
        </pc:sldMkLst>
        <pc:spChg chg="mod">
          <ac:chgData name="Costas-Florian Dumitra (2522869)" userId="S::2522869@student.uwtsd.ac.uk::65823cdc-c5a9-4d04-bac5-fad38cbc8974" providerId="AD" clId="Web-{DC356265-A4A3-88AE-983C-AC7C5E7D36FA}" dt="2026-10-05T16:08:45.812" v="224"/>
          <ac:spMkLst>
            <pc:docMk/>
            <pc:sldMk cId="3143216139" sldId="258"/>
            <ac:spMk id="2" creationId="{F3F47448-7DD6-ADDD-97C4-C362D0D30716}"/>
          </ac:spMkLst>
        </pc:spChg>
        <pc:spChg chg="mod">
          <ac:chgData name="Costas-Florian Dumitra (2522869)" userId="S::2522869@student.uwtsd.ac.uk::65823cdc-c5a9-4d04-bac5-fad38cbc8974" providerId="AD" clId="Web-{DC356265-A4A3-88AE-983C-AC7C5E7D36FA}" dt="2026-10-05T16:19:29.805" v="480" actId="20577"/>
          <ac:spMkLst>
            <pc:docMk/>
            <pc:sldMk cId="3143216139" sldId="258"/>
            <ac:spMk id="3" creationId="{71AC7742-0444-C983-3EFF-557F9325A883}"/>
          </ac:spMkLst>
        </pc:spChg>
        <pc:spChg chg="add mod">
          <ac:chgData name="Costas-Florian Dumitra (2522869)" userId="S::2522869@student.uwtsd.ac.uk::65823cdc-c5a9-4d04-bac5-fad38cbc8974" providerId="AD" clId="Web-{DC356265-A4A3-88AE-983C-AC7C5E7D36FA}" dt="2026-10-05T16:09:47.407" v="235" actId="20577"/>
          <ac:spMkLst>
            <pc:docMk/>
            <pc:sldMk cId="3143216139" sldId="258"/>
            <ac:spMk id="4" creationId="{68243227-0C78-E578-0021-732D0CAEB910}"/>
          </ac:spMkLst>
        </pc:spChg>
        <pc:spChg chg="add del mod">
          <ac:chgData name="Costas-Florian Dumitra (2522869)" userId="S::2522869@student.uwtsd.ac.uk::65823cdc-c5a9-4d04-bac5-fad38cbc8974" providerId="AD" clId="Web-{DC356265-A4A3-88AE-983C-AC7C5E7D36FA}" dt="2026-10-05T16:08:01.327" v="217"/>
          <ac:spMkLst>
            <pc:docMk/>
            <pc:sldMk cId="3143216139" sldId="258"/>
            <ac:spMk id="5" creationId="{33CD64A5-A3FA-16B4-624B-E5799F54B011}"/>
          </ac:spMkLst>
        </pc:spChg>
        <pc:spChg chg="add">
          <ac:chgData name="Costas-Florian Dumitra (2522869)" userId="S::2522869@student.uwtsd.ac.uk::65823cdc-c5a9-4d04-bac5-fad38cbc8974" providerId="AD" clId="Web-{DC356265-A4A3-88AE-983C-AC7C5E7D36FA}" dt="2026-10-05T16:08:45.812" v="224"/>
          <ac:spMkLst>
            <pc:docMk/>
            <pc:sldMk cId="3143216139" sldId="258"/>
            <ac:spMk id="10" creationId="{C8320351-9FA2-4A26-885B-BB8F3E4902D2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6:07:50.420" v="210"/>
          <ac:spMkLst>
            <pc:docMk/>
            <pc:sldMk cId="3143216139" sldId="258"/>
            <ac:spMk id="11" creationId="{71B2258F-86CA-4D4D-8270-BC05FCDEBFB3}"/>
          </ac:spMkLst>
        </pc:spChg>
        <pc:spChg chg="add">
          <ac:chgData name="Costas-Florian Dumitra (2522869)" userId="S::2522869@student.uwtsd.ac.uk::65823cdc-c5a9-4d04-bac5-fad38cbc8974" providerId="AD" clId="Web-{DC356265-A4A3-88AE-983C-AC7C5E7D36FA}" dt="2026-10-05T16:08:45.812" v="224"/>
          <ac:spMkLst>
            <pc:docMk/>
            <pc:sldMk cId="3143216139" sldId="258"/>
            <ac:spMk id="12" creationId="{68CD2EFB-78C2-4C6E-A6B9-4ED12FAD5B99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6:07:42.529" v="207"/>
          <ac:spMkLst>
            <pc:docMk/>
            <pc:sldMk cId="3143216139" sldId="258"/>
            <ac:spMk id="16" creationId="{27427488-068E-4B55-AC8D-CD070B8CD46D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6:07:42.529" v="207"/>
          <ac:spMkLst>
            <pc:docMk/>
            <pc:sldMk cId="3143216139" sldId="258"/>
            <ac:spMk id="22" creationId="{3FE49A6B-0100-4397-88F8-FE2410D089A8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6:07:42.529" v="207"/>
          <ac:spMkLst>
            <pc:docMk/>
            <pc:sldMk cId="3143216139" sldId="258"/>
            <ac:spMk id="24" creationId="{A20AF199-99C2-4569-9CAF-24514AE5E82A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6:07:36.451" v="205"/>
          <ac:spMkLst>
            <pc:docMk/>
            <pc:sldMk cId="3143216139" sldId="258"/>
            <ac:spMk id="29" creationId="{5A59F003-E00A-43F9-91DC-CC54E3B87466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6:07:36.451" v="205"/>
          <ac:spMkLst>
            <pc:docMk/>
            <pc:sldMk cId="3143216139" sldId="258"/>
            <ac:spMk id="31" creationId="{D74A4382-E3AD-430A-9A1F-DFA3E0E77A7D}"/>
          </ac:spMkLst>
        </pc:spChg>
        <pc:spChg chg="add del">
          <ac:chgData name="Costas-Florian Dumitra (2522869)" userId="S::2522869@student.uwtsd.ac.uk::65823cdc-c5a9-4d04-bac5-fad38cbc8974" providerId="AD" clId="Web-{DC356265-A4A3-88AE-983C-AC7C5E7D36FA}" dt="2026-10-05T16:07:36.451" v="205"/>
          <ac:spMkLst>
            <pc:docMk/>
            <pc:sldMk cId="3143216139" sldId="258"/>
            <ac:spMk id="33" creationId="{79F40191-0F44-4FD1-82CC-ACB507C14BE6}"/>
          </ac:spMkLst>
        </pc:spChg>
        <pc:grpChg chg="add del">
          <ac:chgData name="Costas-Florian Dumitra (2522869)" userId="S::2522869@student.uwtsd.ac.uk::65823cdc-c5a9-4d04-bac5-fad38cbc8974" providerId="AD" clId="Web-{DC356265-A4A3-88AE-983C-AC7C5E7D36FA}" dt="2026-10-05T16:07:42.529" v="207"/>
          <ac:grpSpMkLst>
            <pc:docMk/>
            <pc:sldMk cId="3143216139" sldId="258"/>
            <ac:grpSpMk id="18" creationId="{5DD5AFF2-B0BF-41FA-BA95-B06DB47DF11B}"/>
          </ac:grpSpMkLst>
        </pc:grpChg>
        <pc:picChg chg="add">
          <ac:chgData name="Costas-Florian Dumitra (2522869)" userId="S::2522869@student.uwtsd.ac.uk::65823cdc-c5a9-4d04-bac5-fad38cbc8974" providerId="AD" clId="Web-{DC356265-A4A3-88AE-983C-AC7C5E7D36FA}" dt="2026-10-05T16:08:45.812" v="224"/>
          <ac:picMkLst>
            <pc:docMk/>
            <pc:sldMk cId="3143216139" sldId="258"/>
            <ac:picMk id="6" creationId="{91E18C1D-184D-86E1-6CD6-2D7EDCC62B61}"/>
          </ac:picMkLst>
        </pc:picChg>
        <pc:picChg chg="add del mod ord">
          <ac:chgData name="Costas-Florian Dumitra (2522869)" userId="S::2522869@student.uwtsd.ac.uk::65823cdc-c5a9-4d04-bac5-fad38cbc8974" providerId="AD" clId="Web-{DC356265-A4A3-88AE-983C-AC7C5E7D36FA}" dt="2026-10-05T16:07:50.420" v="210"/>
          <ac:picMkLst>
            <pc:docMk/>
            <pc:sldMk cId="3143216139" sldId="258"/>
            <ac:picMk id="7" creationId="{D33CB02A-5A48-58D1-ED77-E8682AC79F72}"/>
          </ac:picMkLst>
        </pc:picChg>
      </pc:sldChg>
      <pc:sldChg chg="new del">
        <pc:chgData name="Costas-Florian Dumitra (2522869)" userId="S::2522869@student.uwtsd.ac.uk::65823cdc-c5a9-4d04-bac5-fad38cbc8974" providerId="AD" clId="Web-{DC356265-A4A3-88AE-983C-AC7C5E7D36FA}" dt="2026-10-05T16:11:11.877" v="237"/>
        <pc:sldMkLst>
          <pc:docMk/>
          <pc:sldMk cId="1174403271" sldId="259"/>
        </pc:sldMkLst>
      </pc:sldChg>
      <pc:sldChg chg="new add del">
        <pc:chgData name="Costas-Florian Dumitra (2522869)" userId="S::2522869@student.uwtsd.ac.uk::65823cdc-c5a9-4d04-bac5-fad38cbc8974" providerId="AD" clId="Web-{DC356265-A4A3-88AE-983C-AC7C5E7D36FA}" dt="2026-10-05T16:07:56.108" v="212"/>
        <pc:sldMkLst>
          <pc:docMk/>
          <pc:sldMk cId="1319251522" sldId="259"/>
        </pc:sldMkLst>
      </pc:sldChg>
      <pc:sldChg chg="addSp modSp add replId">
        <pc:chgData name="Costas-Florian Dumitra (2522869)" userId="S::2522869@student.uwtsd.ac.uk::65823cdc-c5a9-4d04-bac5-fad38cbc8974" providerId="AD" clId="Web-{DC356265-A4A3-88AE-983C-AC7C5E7D36FA}" dt="2026-10-05T16:22:51.993" v="482" actId="1076"/>
        <pc:sldMkLst>
          <pc:docMk/>
          <pc:sldMk cId="2399966884" sldId="259"/>
        </pc:sldMkLst>
        <pc:spChg chg="mod">
          <ac:chgData name="Costas-Florian Dumitra (2522869)" userId="S::2522869@student.uwtsd.ac.uk::65823cdc-c5a9-4d04-bac5-fad38cbc8974" providerId="AD" clId="Web-{DC356265-A4A3-88AE-983C-AC7C5E7D36FA}" dt="2026-10-05T16:18:01.851" v="451" actId="20577"/>
          <ac:spMkLst>
            <pc:docMk/>
            <pc:sldMk cId="2399966884" sldId="259"/>
            <ac:spMk id="2" creationId="{D0DEF965-C63F-F8E9-B428-5C906EE61FA8}"/>
          </ac:spMkLst>
        </pc:spChg>
        <pc:graphicFrameChg chg="add mod modGraphic">
          <ac:chgData name="Costas-Florian Dumitra (2522869)" userId="S::2522869@student.uwtsd.ac.uk::65823cdc-c5a9-4d04-bac5-fad38cbc8974" providerId="AD" clId="Web-{DC356265-A4A3-88AE-983C-AC7C5E7D36FA}" dt="2026-10-05T16:18:17.101" v="454"/>
          <ac:graphicFrameMkLst>
            <pc:docMk/>
            <pc:sldMk cId="2399966884" sldId="259"/>
            <ac:graphicFrameMk id="3" creationId="{69C5C981-1460-549E-5038-0636370893A1}"/>
          </ac:graphicFrameMkLst>
        </pc:graphicFrameChg>
        <pc:picChg chg="mod">
          <ac:chgData name="Costas-Florian Dumitra (2522869)" userId="S::2522869@student.uwtsd.ac.uk::65823cdc-c5a9-4d04-bac5-fad38cbc8974" providerId="AD" clId="Web-{DC356265-A4A3-88AE-983C-AC7C5E7D36FA}" dt="2026-10-05T16:22:51.993" v="482" actId="1076"/>
          <ac:picMkLst>
            <pc:docMk/>
            <pc:sldMk cId="2399966884" sldId="259"/>
            <ac:picMk id="4" creationId="{D5286FA1-0598-57CF-3955-85E7D369777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Close-up of a bike seat in laneway">
            <a:extLst>
              <a:ext uri="{FF2B5EF4-FFF2-40B4-BE49-F238E27FC236}">
                <a16:creationId xmlns:a16="http://schemas.microsoft.com/office/drawing/2014/main" id="{4804428B-18DB-2F05-DD07-2086724D09B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100" b="1" i="1" dirty="0"/>
              <a:t>CITY BIKES RENTAL COMPANY</a:t>
            </a:r>
            <a:br>
              <a:rPr lang="en-US" sz="5100" b="1" i="1" dirty="0"/>
            </a:br>
            <a:br>
              <a:rPr lang="en-US" sz="5100" b="1" i="1" dirty="0"/>
            </a:br>
            <a:endParaRPr lang="en-US" sz="5100" b="1" i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7A05F5-1319-62CF-B282-6055791310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A4709-8A54-C371-D7AF-E382581CE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3874AB-9D1C-2F6F-8618-7647E783E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Bicycle with baskets">
            <a:extLst>
              <a:ext uri="{FF2B5EF4-FFF2-40B4-BE49-F238E27FC236}">
                <a16:creationId xmlns:a16="http://schemas.microsoft.com/office/drawing/2014/main" id="{D5286FA1-0598-57CF-3955-85E7D369777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4411" r="-2" b="1068"/>
          <a:stretch>
            <a:fillRect/>
          </a:stretch>
        </p:blipFill>
        <p:spPr>
          <a:xfrm>
            <a:off x="-2904" y="2187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DEF965-C63F-F8E9-B428-5C906EE61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2"/>
            <a:ext cx="10515600" cy="29859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SSS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9C5C981-1460-549E-5038-0636370893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6762493"/>
              </p:ext>
            </p:extLst>
          </p:nvPr>
        </p:nvGraphicFramePr>
        <p:xfrm>
          <a:off x="1395350" y="2078181"/>
          <a:ext cx="5778963" cy="22199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5253">
                  <a:extLst>
                    <a:ext uri="{9D8B030D-6E8A-4147-A177-3AD203B41FA5}">
                      <a16:colId xmlns:a16="http://schemas.microsoft.com/office/drawing/2014/main" val="3312092540"/>
                    </a:ext>
                  </a:extLst>
                </a:gridCol>
                <a:gridCol w="2753710">
                  <a:extLst>
                    <a:ext uri="{9D8B030D-6E8A-4147-A177-3AD203B41FA5}">
                      <a16:colId xmlns:a16="http://schemas.microsoft.com/office/drawing/2014/main" val="2543146623"/>
                    </a:ext>
                  </a:extLst>
                </a:gridCol>
              </a:tblGrid>
              <a:tr h="363940">
                <a:tc>
                  <a:txBody>
                    <a:bodyPr/>
                    <a:lstStyle/>
                    <a:p>
                      <a:r>
                        <a:rPr lang="en-US" dirty="0"/>
                        <a:t>              BIKE TYPE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WEEKLY    RENTALS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227274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r>
                        <a:rPr lang="en-US" dirty="0"/>
                        <a:t>STANDARD BIKE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8948062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r>
                        <a:rPr lang="en-US" dirty="0"/>
                        <a:t>ELECTRIC BIKE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933871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r>
                        <a:rPr lang="en-US" dirty="0"/>
                        <a:t>MOUNTAIN BIKE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595562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r>
                        <a:rPr lang="en-US" dirty="0"/>
                        <a:t>CHILDREN'S BIKE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644623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r>
                        <a:rPr lang="en-US" dirty="0"/>
                        <a:t>TOTAL RENTALS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322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9966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E18C1D-184D-86E1-6CD6-2D7EDCC62B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6250" b="625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F47448-7DD6-ADDD-97C4-C362D0D30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-786255"/>
            <a:ext cx="9875520" cy="3299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200" b="1" i="1" dirty="0">
                <a:solidFill>
                  <a:srgbClr val="FFFFFF"/>
                </a:solidFill>
              </a:rPr>
              <a:t>RENTAL 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AC7742-0444-C983-3EFF-557F9325A8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9536" y="4072045"/>
            <a:ext cx="9875520" cy="14143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TOTAL RENTALS :116 BIKES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THE MOST POPULAR STANDARD BIKE:42 RENTALS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2161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Ecran lat</PresentationFormat>
  <Paragraphs>0</Paragraphs>
  <Slides>3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4" baseType="lpstr">
      <vt:lpstr>Office Theme</vt:lpstr>
      <vt:lpstr>CITY BIKES RENTAL COMPANY  </vt:lpstr>
      <vt:lpstr>SSS</vt:lpstr>
      <vt:lpstr>RENTAL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CITY BIKES RENTAL COMPANY  </dc:title>
  <dc:creator/>
  <cp:lastModifiedBy>Costas Florian Dumitra</cp:lastModifiedBy>
  <cp:revision>156</cp:revision>
  <dcterms:created xsi:type="dcterms:W3CDTF">2026-10-05T15:44:19Z</dcterms:created>
  <dcterms:modified xsi:type="dcterms:W3CDTF">2026-10-05T16:33:24Z</dcterms:modified>
</cp:coreProperties>
</file>