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handoutMasterIdLst>
    <p:handoutMasterId r:id="rId13"/>
  </p:handoutMasterIdLst>
  <p:sldIdLst>
    <p:sldId id="256" r:id="rId2"/>
    <p:sldId id="258" r:id="rId3"/>
    <p:sldId id="270" r:id="rId4"/>
    <p:sldId id="262" r:id="rId5"/>
    <p:sldId id="265" r:id="rId6"/>
    <p:sldId id="264" r:id="rId7"/>
    <p:sldId id="266" r:id="rId8"/>
    <p:sldId id="267" r:id="rId9"/>
    <p:sldId id="268"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1DBFF05-91A0-468C-A377-209117A3A14C}">
          <p14:sldIdLst>
            <p14:sldId id="256"/>
            <p14:sldId id="258"/>
            <p14:sldId id="270"/>
            <p14:sldId id="262"/>
            <p14:sldId id="265"/>
            <p14:sldId id="264"/>
            <p14:sldId id="266"/>
            <p14:sldId id="267"/>
            <p14:sldId id="268"/>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C9EA9E-D81D-4BA3-B371-AD57CA809F25}" v="382" dt="2026-03-14T13:53:03.3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irah Jade" userId="5b02dcdf29ebe879" providerId="LiveId" clId="{CCF10E97-F6D8-4191-86DD-B1E512B4496F}"/>
    <pc:docChg chg="undo custSel delSld modSld modSection">
      <pc:chgData name="Nairah Jade" userId="5b02dcdf29ebe879" providerId="LiveId" clId="{CCF10E97-F6D8-4191-86DD-B1E512B4496F}" dt="2026-03-14T13:53:03.342" v="3350" actId="33524"/>
      <pc:docMkLst>
        <pc:docMk/>
      </pc:docMkLst>
      <pc:sldChg chg="addSp delSp modSp mod setBg setFolMasterObjs">
        <pc:chgData name="Nairah Jade" userId="5b02dcdf29ebe879" providerId="LiveId" clId="{CCF10E97-F6D8-4191-86DD-B1E512B4496F}" dt="2026-03-14T13:45:30.433" v="3165" actId="26606"/>
        <pc:sldMkLst>
          <pc:docMk/>
          <pc:sldMk cId="3374833383" sldId="256"/>
        </pc:sldMkLst>
        <pc:spChg chg="mod">
          <ac:chgData name="Nairah Jade" userId="5b02dcdf29ebe879" providerId="LiveId" clId="{CCF10E97-F6D8-4191-86DD-B1E512B4496F}" dt="2026-03-14T13:45:30.433" v="3165" actId="26606"/>
          <ac:spMkLst>
            <pc:docMk/>
            <pc:sldMk cId="3374833383" sldId="256"/>
            <ac:spMk id="2" creationId="{A4A59B74-7518-BD1C-DD43-7973DA2C131B}"/>
          </ac:spMkLst>
        </pc:spChg>
        <pc:spChg chg="mod">
          <ac:chgData name="Nairah Jade" userId="5b02dcdf29ebe879" providerId="LiveId" clId="{CCF10E97-F6D8-4191-86DD-B1E512B4496F}" dt="2026-03-14T13:45:30.433" v="3165" actId="26606"/>
          <ac:spMkLst>
            <pc:docMk/>
            <pc:sldMk cId="3374833383" sldId="256"/>
            <ac:spMk id="3" creationId="{70F9FBF1-4607-3431-1F08-8B10C137B529}"/>
          </ac:spMkLst>
        </pc:spChg>
        <pc:spChg chg="mod">
          <ac:chgData name="Nairah Jade" userId="5b02dcdf29ebe879" providerId="LiveId" clId="{CCF10E97-F6D8-4191-86DD-B1E512B4496F}" dt="2026-03-14T13:45:30.433" v="3165" actId="26606"/>
          <ac:spMkLst>
            <pc:docMk/>
            <pc:sldMk cId="3374833383" sldId="256"/>
            <ac:spMk id="5" creationId="{6AB12EA2-F952-8010-2997-9E688DC31F4D}"/>
          </ac:spMkLst>
        </pc:spChg>
        <pc:spChg chg="add del">
          <ac:chgData name="Nairah Jade" userId="5b02dcdf29ebe879" providerId="LiveId" clId="{CCF10E97-F6D8-4191-86DD-B1E512B4496F}" dt="2026-03-14T13:45:00.628" v="3161" actId="26606"/>
          <ac:spMkLst>
            <pc:docMk/>
            <pc:sldMk cId="3374833383" sldId="256"/>
            <ac:spMk id="10" creationId="{6F5A5072-7B47-4D32-B52A-4EBBF590B8A5}"/>
          </ac:spMkLst>
        </pc:spChg>
        <pc:spChg chg="add del">
          <ac:chgData name="Nairah Jade" userId="5b02dcdf29ebe879" providerId="LiveId" clId="{CCF10E97-F6D8-4191-86DD-B1E512B4496F}" dt="2026-03-14T13:45:00.628" v="3161" actId="26606"/>
          <ac:spMkLst>
            <pc:docMk/>
            <pc:sldMk cId="3374833383" sldId="256"/>
            <ac:spMk id="12" creationId="{9715DAF0-AE1B-46C9-8A6B-DB2AA05AB91D}"/>
          </ac:spMkLst>
        </pc:spChg>
        <pc:spChg chg="add del">
          <ac:chgData name="Nairah Jade" userId="5b02dcdf29ebe879" providerId="LiveId" clId="{CCF10E97-F6D8-4191-86DD-B1E512B4496F}" dt="2026-03-14T13:45:00.628" v="3161" actId="26606"/>
          <ac:spMkLst>
            <pc:docMk/>
            <pc:sldMk cId="3374833383" sldId="256"/>
            <ac:spMk id="14" creationId="{6016219D-510E-4184-9090-6D5578A87BD1}"/>
          </ac:spMkLst>
        </pc:spChg>
        <pc:spChg chg="add del">
          <ac:chgData name="Nairah Jade" userId="5b02dcdf29ebe879" providerId="LiveId" clId="{CCF10E97-F6D8-4191-86DD-B1E512B4496F}" dt="2026-03-14T13:45:00.628" v="3161" actId="26606"/>
          <ac:spMkLst>
            <pc:docMk/>
            <pc:sldMk cId="3374833383" sldId="256"/>
            <ac:spMk id="16" creationId="{AFF4A713-7B75-4B21-90D7-5AB19547C728}"/>
          </ac:spMkLst>
        </pc:spChg>
        <pc:spChg chg="add del">
          <ac:chgData name="Nairah Jade" userId="5b02dcdf29ebe879" providerId="LiveId" clId="{CCF10E97-F6D8-4191-86DD-B1E512B4496F}" dt="2026-03-14T13:45:00.628" v="3161" actId="26606"/>
          <ac:spMkLst>
            <pc:docMk/>
            <pc:sldMk cId="3374833383" sldId="256"/>
            <ac:spMk id="18" creationId="{DC631C0B-6DA6-4E57-8231-CE32B3434A7E}"/>
          </ac:spMkLst>
        </pc:spChg>
        <pc:spChg chg="add del">
          <ac:chgData name="Nairah Jade" userId="5b02dcdf29ebe879" providerId="LiveId" clId="{CCF10E97-F6D8-4191-86DD-B1E512B4496F}" dt="2026-03-14T13:45:00.628" v="3161" actId="26606"/>
          <ac:spMkLst>
            <pc:docMk/>
            <pc:sldMk cId="3374833383" sldId="256"/>
            <ac:spMk id="20" creationId="{C29501E6-A978-4A61-9689-9085AF97A53A}"/>
          </ac:spMkLst>
        </pc:spChg>
        <pc:spChg chg="add del">
          <ac:chgData name="Nairah Jade" userId="5b02dcdf29ebe879" providerId="LiveId" clId="{CCF10E97-F6D8-4191-86DD-B1E512B4496F}" dt="2026-03-14T13:45:13.899" v="3163" actId="26606"/>
          <ac:spMkLst>
            <pc:docMk/>
            <pc:sldMk cId="3374833383" sldId="256"/>
            <ac:spMk id="22" creationId="{5C8908E2-EE49-44D2-9428-A28D2312A8D5}"/>
          </ac:spMkLst>
        </pc:spChg>
        <pc:spChg chg="add del">
          <ac:chgData name="Nairah Jade" userId="5b02dcdf29ebe879" providerId="LiveId" clId="{CCF10E97-F6D8-4191-86DD-B1E512B4496F}" dt="2026-03-14T13:45:13.899" v="3163" actId="26606"/>
          <ac:spMkLst>
            <pc:docMk/>
            <pc:sldMk cId="3374833383" sldId="256"/>
            <ac:spMk id="25" creationId="{BD92035A-AA2F-4CD8-A556-1CE8BDEC75BD}"/>
          </ac:spMkLst>
        </pc:spChg>
        <pc:spChg chg="add del">
          <ac:chgData name="Nairah Jade" userId="5b02dcdf29ebe879" providerId="LiveId" clId="{CCF10E97-F6D8-4191-86DD-B1E512B4496F}" dt="2026-03-14T13:45:13.899" v="3163" actId="26606"/>
          <ac:spMkLst>
            <pc:docMk/>
            <pc:sldMk cId="3374833383" sldId="256"/>
            <ac:spMk id="26" creationId="{ED888B23-07FA-482A-96DF-47E31AF1A603}"/>
          </ac:spMkLst>
        </pc:spChg>
        <pc:spChg chg="add del">
          <ac:chgData name="Nairah Jade" userId="5b02dcdf29ebe879" providerId="LiveId" clId="{CCF10E97-F6D8-4191-86DD-B1E512B4496F}" dt="2026-03-14T13:45:30.433" v="3165" actId="26606"/>
          <ac:spMkLst>
            <pc:docMk/>
            <pc:sldMk cId="3374833383" sldId="256"/>
            <ac:spMk id="28" creationId="{F837543A-6020-4505-A233-C9DB4BF74011}"/>
          </ac:spMkLst>
        </pc:spChg>
        <pc:spChg chg="add del">
          <ac:chgData name="Nairah Jade" userId="5b02dcdf29ebe879" providerId="LiveId" clId="{CCF10E97-F6D8-4191-86DD-B1E512B4496F}" dt="2026-03-14T13:45:30.433" v="3165" actId="26606"/>
          <ac:spMkLst>
            <pc:docMk/>
            <pc:sldMk cId="3374833383" sldId="256"/>
            <ac:spMk id="29" creationId="{35B16301-FB18-48BA-A6DD-C37CAF6F9A18}"/>
          </ac:spMkLst>
        </pc:spChg>
        <pc:spChg chg="add del">
          <ac:chgData name="Nairah Jade" userId="5b02dcdf29ebe879" providerId="LiveId" clId="{CCF10E97-F6D8-4191-86DD-B1E512B4496F}" dt="2026-03-14T13:45:30.433" v="3165" actId="26606"/>
          <ac:spMkLst>
            <pc:docMk/>
            <pc:sldMk cId="3374833383" sldId="256"/>
            <ac:spMk id="30" creationId="{C3C0D90E-074A-4F52-9B11-B52BEF4BCBE5}"/>
          </ac:spMkLst>
        </pc:spChg>
        <pc:spChg chg="add del">
          <ac:chgData name="Nairah Jade" userId="5b02dcdf29ebe879" providerId="LiveId" clId="{CCF10E97-F6D8-4191-86DD-B1E512B4496F}" dt="2026-03-14T13:45:30.433" v="3165" actId="26606"/>
          <ac:spMkLst>
            <pc:docMk/>
            <pc:sldMk cId="3374833383" sldId="256"/>
            <ac:spMk id="31" creationId="{CABBD4C1-E6F8-46F6-8152-A8A97490BF4D}"/>
          </ac:spMkLst>
        </pc:spChg>
        <pc:spChg chg="add del">
          <ac:chgData name="Nairah Jade" userId="5b02dcdf29ebe879" providerId="LiveId" clId="{CCF10E97-F6D8-4191-86DD-B1E512B4496F}" dt="2026-03-14T13:45:30.433" v="3165" actId="26606"/>
          <ac:spMkLst>
            <pc:docMk/>
            <pc:sldMk cId="3374833383" sldId="256"/>
            <ac:spMk id="32" creationId="{83BA5EF5-1FE9-4BF9-83BB-269BCDDF6156}"/>
          </ac:spMkLst>
        </pc:spChg>
        <pc:spChg chg="add del">
          <ac:chgData name="Nairah Jade" userId="5b02dcdf29ebe879" providerId="LiveId" clId="{CCF10E97-F6D8-4191-86DD-B1E512B4496F}" dt="2026-03-14T13:45:30.433" v="3165" actId="26606"/>
          <ac:spMkLst>
            <pc:docMk/>
            <pc:sldMk cId="3374833383" sldId="256"/>
            <ac:spMk id="34" creationId="{88853921-7BC9-4BDE-ACAB-133C683C82D6}"/>
          </ac:spMkLst>
        </pc:spChg>
        <pc:spChg chg="add del">
          <ac:chgData name="Nairah Jade" userId="5b02dcdf29ebe879" providerId="LiveId" clId="{CCF10E97-F6D8-4191-86DD-B1E512B4496F}" dt="2026-03-14T13:45:30.433" v="3165" actId="26606"/>
          <ac:spMkLst>
            <pc:docMk/>
            <pc:sldMk cId="3374833383" sldId="256"/>
            <ac:spMk id="36" creationId="{3AB72E55-43E4-4356-BFE8-E2102CB0B505}"/>
          </ac:spMkLst>
        </pc:spChg>
        <pc:grpChg chg="add del">
          <ac:chgData name="Nairah Jade" userId="5b02dcdf29ebe879" providerId="LiveId" clId="{CCF10E97-F6D8-4191-86DD-B1E512B4496F}" dt="2026-03-14T13:45:13.899" v="3163" actId="26606"/>
          <ac:grpSpMkLst>
            <pc:docMk/>
            <pc:sldMk cId="3374833383" sldId="256"/>
            <ac:grpSpMk id="23" creationId="{5D1A9D8B-3117-4D9D-BDA4-DD81895098B0}"/>
          </ac:grpSpMkLst>
        </pc:grpChg>
      </pc:sldChg>
      <pc:sldChg chg="addSp delSp modSp mod setBg addAnim delAnim delDesignElem">
        <pc:chgData name="Nairah Jade" userId="5b02dcdf29ebe879" providerId="LiveId" clId="{CCF10E97-F6D8-4191-86DD-B1E512B4496F}" dt="2026-03-14T13:51:19.838" v="3349" actId="1036"/>
        <pc:sldMkLst>
          <pc:docMk/>
          <pc:sldMk cId="4248366132" sldId="258"/>
        </pc:sldMkLst>
        <pc:spChg chg="mod">
          <ac:chgData name="Nairah Jade" userId="5b02dcdf29ebe879" providerId="LiveId" clId="{CCF10E97-F6D8-4191-86DD-B1E512B4496F}" dt="2026-03-13T16:20:03.650" v="81" actId="26606"/>
          <ac:spMkLst>
            <pc:docMk/>
            <pc:sldMk cId="4248366132" sldId="258"/>
            <ac:spMk id="2" creationId="{94E74651-F8F9-DA70-A941-D4A43D3C04D2}"/>
          </ac:spMkLst>
        </pc:spChg>
        <pc:spChg chg="mod">
          <ac:chgData name="Nairah Jade" userId="5b02dcdf29ebe879" providerId="LiveId" clId="{CCF10E97-F6D8-4191-86DD-B1E512B4496F}" dt="2026-03-14T13:18:41.234" v="2882" actId="14100"/>
          <ac:spMkLst>
            <pc:docMk/>
            <pc:sldMk cId="4248366132" sldId="258"/>
            <ac:spMk id="3" creationId="{90921EEA-C2E5-28E0-DA85-A3F75B64C213}"/>
          </ac:spMkLst>
        </pc:spChg>
        <pc:spChg chg="mod">
          <ac:chgData name="Nairah Jade" userId="5b02dcdf29ebe879" providerId="LiveId" clId="{CCF10E97-F6D8-4191-86DD-B1E512B4496F}" dt="2026-03-14T13:51:19.838" v="3349" actId="1036"/>
          <ac:spMkLst>
            <pc:docMk/>
            <pc:sldMk cId="4248366132" sldId="258"/>
            <ac:spMk id="4" creationId="{A22F9A60-1CD6-7138-0A98-FE4CB4011A7D}"/>
          </ac:spMkLst>
        </pc:spChg>
        <pc:spChg chg="add del">
          <ac:chgData name="Nairah Jade" userId="5b02dcdf29ebe879" providerId="LiveId" clId="{CCF10E97-F6D8-4191-86DD-B1E512B4496F}" dt="2026-03-14T13:13:06.962" v="2718"/>
          <ac:spMkLst>
            <pc:docMk/>
            <pc:sldMk cId="4248366132" sldId="258"/>
            <ac:spMk id="9" creationId="{C7D023E4-8DE1-436E-9847-ED6A4B4B04FD}"/>
          </ac:spMkLst>
        </pc:spChg>
        <pc:spChg chg="add del">
          <ac:chgData name="Nairah Jade" userId="5b02dcdf29ebe879" providerId="LiveId" clId="{CCF10E97-F6D8-4191-86DD-B1E512B4496F}" dt="2026-03-13T16:19:42.606" v="71" actId="26606"/>
          <ac:spMkLst>
            <pc:docMk/>
            <pc:sldMk cId="4248366132" sldId="258"/>
            <ac:spMk id="24" creationId="{C7D023E4-8DE1-436E-9847-ED6A4B4B04FD}"/>
          </ac:spMkLst>
        </pc:spChg>
        <pc:spChg chg="add del">
          <ac:chgData name="Nairah Jade" userId="5b02dcdf29ebe879" providerId="LiveId" clId="{CCF10E97-F6D8-4191-86DD-B1E512B4496F}" dt="2026-03-13T16:19:42.606" v="71" actId="26606"/>
          <ac:spMkLst>
            <pc:docMk/>
            <pc:sldMk cId="4248366132" sldId="258"/>
            <ac:spMk id="25" creationId="{63C1F321-BB96-4700-B3CE-1A6156067F44}"/>
          </ac:spMkLst>
        </pc:spChg>
        <pc:spChg chg="add del">
          <ac:chgData name="Nairah Jade" userId="5b02dcdf29ebe879" providerId="LiveId" clId="{CCF10E97-F6D8-4191-86DD-B1E512B4496F}" dt="2026-03-13T16:13:45.151" v="1" actId="26606"/>
          <ac:spMkLst>
            <pc:docMk/>
            <pc:sldMk cId="4248366132" sldId="258"/>
            <ac:spMk id="27" creationId="{5E7AA7E8-8006-4E1F-A566-FCF37EE6F35D}"/>
          </ac:spMkLst>
        </pc:spChg>
        <pc:spChg chg="add del">
          <ac:chgData name="Nairah Jade" userId="5b02dcdf29ebe879" providerId="LiveId" clId="{CCF10E97-F6D8-4191-86DD-B1E512B4496F}" dt="2026-03-13T16:20:03.650" v="81" actId="26606"/>
          <ac:spMkLst>
            <pc:docMk/>
            <pc:sldMk cId="4248366132" sldId="258"/>
            <ac:spMk id="28" creationId="{8DE2E8FE-B87B-430D-9722-167B5E2C2577}"/>
          </ac:spMkLst>
        </pc:spChg>
        <pc:spChg chg="add del">
          <ac:chgData name="Nairah Jade" userId="5b02dcdf29ebe879" providerId="LiveId" clId="{CCF10E97-F6D8-4191-86DD-B1E512B4496F}" dt="2026-03-13T16:20:03.650" v="81" actId="26606"/>
          <ac:spMkLst>
            <pc:docMk/>
            <pc:sldMk cId="4248366132" sldId="258"/>
            <ac:spMk id="30" creationId="{5E7AA7E8-8006-4E1F-A566-FCF37EE6F35D}"/>
          </ac:spMkLst>
        </pc:spChg>
        <pc:spChg chg="add del">
          <ac:chgData name="Nairah Jade" userId="5b02dcdf29ebe879" providerId="LiveId" clId="{CCF10E97-F6D8-4191-86DD-B1E512B4496F}" dt="2026-03-13T16:19:52.749" v="75" actId="26606"/>
          <ac:spMkLst>
            <pc:docMk/>
            <pc:sldMk cId="4248366132" sldId="258"/>
            <ac:spMk id="44" creationId="{6DDA8CE9-E0A6-4FF2-823D-D08607606DC2}"/>
          </ac:spMkLst>
        </pc:spChg>
        <pc:spChg chg="add del">
          <ac:chgData name="Nairah Jade" userId="5b02dcdf29ebe879" providerId="LiveId" clId="{CCF10E97-F6D8-4191-86DD-B1E512B4496F}" dt="2026-03-13T16:19:52.749" v="75" actId="26606"/>
          <ac:spMkLst>
            <pc:docMk/>
            <pc:sldMk cId="4248366132" sldId="258"/>
            <ac:spMk id="45" creationId="{11195564-33B9-434B-9641-764F5905A56F}"/>
          </ac:spMkLst>
        </pc:spChg>
        <pc:spChg chg="add del">
          <ac:chgData name="Nairah Jade" userId="5b02dcdf29ebe879" providerId="LiveId" clId="{CCF10E97-F6D8-4191-86DD-B1E512B4496F}" dt="2026-03-13T16:19:54.916" v="77" actId="26606"/>
          <ac:spMkLst>
            <pc:docMk/>
            <pc:sldMk cId="4248366132" sldId="258"/>
            <ac:spMk id="55" creationId="{A8DB9CD9-59B1-4D73-BC4C-98796A48EF9B}"/>
          </ac:spMkLst>
        </pc:spChg>
        <pc:spChg chg="add del">
          <ac:chgData name="Nairah Jade" userId="5b02dcdf29ebe879" providerId="LiveId" clId="{CCF10E97-F6D8-4191-86DD-B1E512B4496F}" dt="2026-03-13T16:19:54.916" v="77" actId="26606"/>
          <ac:spMkLst>
            <pc:docMk/>
            <pc:sldMk cId="4248366132" sldId="258"/>
            <ac:spMk id="56" creationId="{8874A6A9-41FF-4E33-AFA8-F9F81436A59E}"/>
          </ac:spMkLst>
        </pc:spChg>
        <pc:spChg chg="add del">
          <ac:chgData name="Nairah Jade" userId="5b02dcdf29ebe879" providerId="LiveId" clId="{CCF10E97-F6D8-4191-86DD-B1E512B4496F}" dt="2026-03-13T16:19:57.290" v="79" actId="26606"/>
          <ac:spMkLst>
            <pc:docMk/>
            <pc:sldMk cId="4248366132" sldId="258"/>
            <ac:spMk id="61" creationId="{BAD76F3E-3A97-486B-B402-44400A8B9173}"/>
          </ac:spMkLst>
        </pc:spChg>
        <pc:spChg chg="add del">
          <ac:chgData name="Nairah Jade" userId="5b02dcdf29ebe879" providerId="LiveId" clId="{CCF10E97-F6D8-4191-86DD-B1E512B4496F}" dt="2026-03-13T16:19:57.290" v="79" actId="26606"/>
          <ac:spMkLst>
            <pc:docMk/>
            <pc:sldMk cId="4248366132" sldId="258"/>
            <ac:spMk id="62" creationId="{391F6B52-91F4-4AEB-B6DB-29FEBCF28C8B}"/>
          </ac:spMkLst>
        </pc:spChg>
        <pc:spChg chg="add del">
          <ac:chgData name="Nairah Jade" userId="5b02dcdf29ebe879" providerId="LiveId" clId="{CCF10E97-F6D8-4191-86DD-B1E512B4496F}" dt="2026-03-13T16:19:57.290" v="79" actId="26606"/>
          <ac:spMkLst>
            <pc:docMk/>
            <pc:sldMk cId="4248366132" sldId="258"/>
            <ac:spMk id="63" creationId="{2CD6F061-7C53-44F4-9794-953DB70A451B}"/>
          </ac:spMkLst>
        </pc:spChg>
        <pc:grpChg chg="add del">
          <ac:chgData name="Nairah Jade" userId="5b02dcdf29ebe879" providerId="LiveId" clId="{CCF10E97-F6D8-4191-86DD-B1E512B4496F}" dt="2026-03-14T13:13:06.962" v="2718"/>
          <ac:grpSpMkLst>
            <pc:docMk/>
            <pc:sldMk cId="4248366132" sldId="258"/>
            <ac:grpSpMk id="11" creationId="{1FEC590B-3306-47E9-BD67-97F3F76169A4}"/>
          </ac:grpSpMkLst>
        </pc:grpChg>
        <pc:grpChg chg="add del">
          <ac:chgData name="Nairah Jade" userId="5b02dcdf29ebe879" providerId="LiveId" clId="{CCF10E97-F6D8-4191-86DD-B1E512B4496F}" dt="2026-03-14T13:13:06.962" v="2718"/>
          <ac:grpSpMkLst>
            <pc:docMk/>
            <pc:sldMk cId="4248366132" sldId="258"/>
            <ac:grpSpMk id="15" creationId="{A47AAF5E-1692-48C9-98FB-6432BF0BC4F7}"/>
          </ac:grpSpMkLst>
        </pc:grpChg>
        <pc:grpChg chg="add del">
          <ac:chgData name="Nairah Jade" userId="5b02dcdf29ebe879" providerId="LiveId" clId="{CCF10E97-F6D8-4191-86DD-B1E512B4496F}" dt="2026-03-13T16:19:42.606" v="71" actId="26606"/>
          <ac:grpSpMkLst>
            <pc:docMk/>
            <pc:sldMk cId="4248366132" sldId="258"/>
            <ac:grpSpMk id="31" creationId="{3FA1AD64-F15F-417D-956C-B2C211FC905E}"/>
          </ac:grpSpMkLst>
        </pc:grpChg>
        <pc:grpChg chg="add del">
          <ac:chgData name="Nairah Jade" userId="5b02dcdf29ebe879" providerId="LiveId" clId="{CCF10E97-F6D8-4191-86DD-B1E512B4496F}" dt="2026-03-13T16:19:42.606" v="71" actId="26606"/>
          <ac:grpSpMkLst>
            <pc:docMk/>
            <pc:sldMk cId="4248366132" sldId="258"/>
            <ac:grpSpMk id="35" creationId="{43F5E015-E085-4624-B431-B42414448684}"/>
          </ac:grpSpMkLst>
        </pc:grpChg>
        <pc:grpChg chg="add del">
          <ac:chgData name="Nairah Jade" userId="5b02dcdf29ebe879" providerId="LiveId" clId="{CCF10E97-F6D8-4191-86DD-B1E512B4496F}" dt="2026-03-13T16:19:52.749" v="75" actId="26606"/>
          <ac:grpSpMkLst>
            <pc:docMk/>
            <pc:sldMk cId="4248366132" sldId="258"/>
            <ac:grpSpMk id="46" creationId="{1D18C537-E336-47C4-836B-C342A230F8F3}"/>
          </ac:grpSpMkLst>
        </pc:grpChg>
        <pc:grpChg chg="add del">
          <ac:chgData name="Nairah Jade" userId="5b02dcdf29ebe879" providerId="LiveId" clId="{CCF10E97-F6D8-4191-86DD-B1E512B4496F}" dt="2026-03-13T16:19:52.749" v="75" actId="26606"/>
          <ac:grpSpMkLst>
            <pc:docMk/>
            <pc:sldMk cId="4248366132" sldId="258"/>
            <ac:grpSpMk id="50" creationId="{5A1259D8-0C3A-4069-A22F-537BBBB61A9C}"/>
          </ac:grpSpMkLst>
        </pc:grpChg>
        <pc:grpChg chg="add del">
          <ac:chgData name="Nairah Jade" userId="5b02dcdf29ebe879" providerId="LiveId" clId="{CCF10E97-F6D8-4191-86DD-B1E512B4496F}" dt="2026-03-13T16:19:54.916" v="77" actId="26606"/>
          <ac:grpSpMkLst>
            <pc:docMk/>
            <pc:sldMk cId="4248366132" sldId="258"/>
            <ac:grpSpMk id="57" creationId="{721D730E-1F97-4071-B143-B05E6D2599BC}"/>
          </ac:grpSpMkLst>
        </pc:grpChg>
        <pc:picChg chg="add del">
          <ac:chgData name="Nairah Jade" userId="5b02dcdf29ebe879" providerId="LiveId" clId="{CCF10E97-F6D8-4191-86DD-B1E512B4496F}" dt="2026-03-13T16:20:03.650" v="81" actId="26606"/>
          <ac:picMkLst>
            <pc:docMk/>
            <pc:sldMk cId="4248366132" sldId="258"/>
            <ac:picMk id="65" creationId="{F71BA86B-3E46-BD3B-489A-75848DD71110}"/>
          </ac:picMkLst>
        </pc:picChg>
        <pc:cxnChg chg="add del">
          <ac:chgData name="Nairah Jade" userId="5b02dcdf29ebe879" providerId="LiveId" clId="{CCF10E97-F6D8-4191-86DD-B1E512B4496F}" dt="2026-03-13T16:13:45.151" v="1" actId="26606"/>
          <ac:cxnSpMkLst>
            <pc:docMk/>
            <pc:sldMk cId="4248366132" sldId="258"/>
            <ac:cxnSpMk id="29" creationId="{56020367-4FD5-4596-8E10-C5F095CD8DBF}"/>
          </ac:cxnSpMkLst>
        </pc:cxnChg>
        <pc:cxnChg chg="add del">
          <ac:chgData name="Nairah Jade" userId="5b02dcdf29ebe879" providerId="LiveId" clId="{CCF10E97-F6D8-4191-86DD-B1E512B4496F}" dt="2026-03-13T16:20:03.650" v="81" actId="26606"/>
          <ac:cxnSpMkLst>
            <pc:docMk/>
            <pc:sldMk cId="4248366132" sldId="258"/>
            <ac:cxnSpMk id="32" creationId="{56020367-4FD5-4596-8E10-C5F095CD8DBF}"/>
          </ac:cxnSpMkLst>
        </pc:cxnChg>
      </pc:sldChg>
      <pc:sldChg chg="delSp del mod">
        <pc:chgData name="Nairah Jade" userId="5b02dcdf29ebe879" providerId="LiveId" clId="{CCF10E97-F6D8-4191-86DD-B1E512B4496F}" dt="2026-03-13T21:46:58.849" v="1438" actId="2696"/>
        <pc:sldMkLst>
          <pc:docMk/>
          <pc:sldMk cId="4172408768" sldId="260"/>
        </pc:sldMkLst>
        <pc:picChg chg="del">
          <ac:chgData name="Nairah Jade" userId="5b02dcdf29ebe879" providerId="LiveId" clId="{CCF10E97-F6D8-4191-86DD-B1E512B4496F}" dt="2026-03-13T21:45:44.278" v="1437" actId="478"/>
          <ac:picMkLst>
            <pc:docMk/>
            <pc:sldMk cId="4172408768" sldId="260"/>
            <ac:picMk id="7" creationId="{3FAAAAD5-EB98-A2C8-5DCA-D2525899E2A9}"/>
          </ac:picMkLst>
        </pc:picChg>
      </pc:sldChg>
      <pc:sldChg chg="addSp delSp modSp mod setBg">
        <pc:chgData name="Nairah Jade" userId="5b02dcdf29ebe879" providerId="LiveId" clId="{CCF10E97-F6D8-4191-86DD-B1E512B4496F}" dt="2026-03-14T13:49:23.398" v="3304" actId="1037"/>
        <pc:sldMkLst>
          <pc:docMk/>
          <pc:sldMk cId="1193768861" sldId="262"/>
        </pc:sldMkLst>
        <pc:spChg chg="del mod">
          <ac:chgData name="Nairah Jade" userId="5b02dcdf29ebe879" providerId="LiveId" clId="{CCF10E97-F6D8-4191-86DD-B1E512B4496F}" dt="2026-03-14T11:36:00.244" v="2633"/>
          <ac:spMkLst>
            <pc:docMk/>
            <pc:sldMk cId="1193768861" sldId="262"/>
            <ac:spMk id="2" creationId="{AF8DAFE4-5C5F-1650-B533-9133765EEB67}"/>
          </ac:spMkLst>
        </pc:spChg>
        <pc:spChg chg="mod">
          <ac:chgData name="Nairah Jade" userId="5b02dcdf29ebe879" providerId="LiveId" clId="{CCF10E97-F6D8-4191-86DD-B1E512B4496F}" dt="2026-03-14T13:22:30.340" v="3010" actId="34135"/>
          <ac:spMkLst>
            <pc:docMk/>
            <pc:sldMk cId="1193768861" sldId="262"/>
            <ac:spMk id="3" creationId="{83FEEFEB-DD08-A31F-9E69-1BD9F0DB5FB0}"/>
          </ac:spMkLst>
        </pc:spChg>
        <pc:spChg chg="mod">
          <ac:chgData name="Nairah Jade" userId="5b02dcdf29ebe879" providerId="LiveId" clId="{CCF10E97-F6D8-4191-86DD-B1E512B4496F}" dt="2026-03-14T11:36:47.678" v="2643" actId="21"/>
          <ac:spMkLst>
            <pc:docMk/>
            <pc:sldMk cId="1193768861" sldId="262"/>
            <ac:spMk id="4" creationId="{15998496-E3AC-4A7B-F81C-CF5A5820C949}"/>
          </ac:spMkLst>
        </pc:spChg>
        <pc:spChg chg="mod">
          <ac:chgData name="Nairah Jade" userId="5b02dcdf29ebe879" providerId="LiveId" clId="{CCF10E97-F6D8-4191-86DD-B1E512B4496F}" dt="2026-03-14T13:49:23.398" v="3304" actId="1037"/>
          <ac:spMkLst>
            <pc:docMk/>
            <pc:sldMk cId="1193768861" sldId="262"/>
            <ac:spMk id="5" creationId="{D666A23A-3874-CEF8-660D-FEB77A47DE11}"/>
          </ac:spMkLst>
        </pc:spChg>
        <pc:spChg chg="del mod">
          <ac:chgData name="Nairah Jade" userId="5b02dcdf29ebe879" providerId="LiveId" clId="{CCF10E97-F6D8-4191-86DD-B1E512B4496F}" dt="2026-03-14T11:37:59.281" v="2664"/>
          <ac:spMkLst>
            <pc:docMk/>
            <pc:sldMk cId="1193768861" sldId="262"/>
            <ac:spMk id="6" creationId="{5E06663B-296A-4AF1-12EA-2D69C6C60DAE}"/>
          </ac:spMkLst>
        </pc:spChg>
        <pc:spChg chg="add del mod">
          <ac:chgData name="Nairah Jade" userId="5b02dcdf29ebe879" providerId="LiveId" clId="{CCF10E97-F6D8-4191-86DD-B1E512B4496F}" dt="2026-03-14T11:37:59.281" v="2662" actId="478"/>
          <ac:spMkLst>
            <pc:docMk/>
            <pc:sldMk cId="1193768861" sldId="262"/>
            <ac:spMk id="7" creationId="{A0D195CE-7345-3A43-055B-B05074C82AA2}"/>
          </ac:spMkLst>
        </pc:spChg>
        <pc:spChg chg="mod">
          <ac:chgData name="Nairah Jade" userId="5b02dcdf29ebe879" providerId="LiveId" clId="{CCF10E97-F6D8-4191-86DD-B1E512B4496F}" dt="2026-03-14T13:22:45.423" v="3011" actId="34135"/>
          <ac:spMkLst>
            <pc:docMk/>
            <pc:sldMk cId="1193768861" sldId="262"/>
            <ac:spMk id="15" creationId="{7B681612-2A58-10A1-D81B-639E56F32A28}"/>
          </ac:spMkLst>
        </pc:spChg>
        <pc:spChg chg="del mod">
          <ac:chgData name="Nairah Jade" userId="5b02dcdf29ebe879" providerId="LiveId" clId="{CCF10E97-F6D8-4191-86DD-B1E512B4496F}" dt="2026-03-14T11:36:40.077" v="2642" actId="478"/>
          <ac:spMkLst>
            <pc:docMk/>
            <pc:sldMk cId="1193768861" sldId="262"/>
            <ac:spMk id="16" creationId="{1A758F2E-5C9B-E8D5-09FD-B50881D07A5E}"/>
          </ac:spMkLst>
        </pc:spChg>
      </pc:sldChg>
      <pc:sldChg chg="addSp delSp modSp mod setBg delDesignElem">
        <pc:chgData name="Nairah Jade" userId="5b02dcdf29ebe879" providerId="LiveId" clId="{CCF10E97-F6D8-4191-86DD-B1E512B4496F}" dt="2026-03-14T13:28:35.992" v="3061" actId="14100"/>
        <pc:sldMkLst>
          <pc:docMk/>
          <pc:sldMk cId="4003546238" sldId="264"/>
        </pc:sldMkLst>
        <pc:spChg chg="mod ord">
          <ac:chgData name="Nairah Jade" userId="5b02dcdf29ebe879" providerId="LiveId" clId="{CCF10E97-F6D8-4191-86DD-B1E512B4496F}" dt="2026-03-14T13:28:04.039" v="3057" actId="14100"/>
          <ac:spMkLst>
            <pc:docMk/>
            <pc:sldMk cId="4003546238" sldId="264"/>
            <ac:spMk id="3" creationId="{17A83CEB-B4B7-9CED-7F48-74CB9137EA98}"/>
          </ac:spMkLst>
        </pc:spChg>
        <pc:spChg chg="mod">
          <ac:chgData name="Nairah Jade" userId="5b02dcdf29ebe879" providerId="LiveId" clId="{CCF10E97-F6D8-4191-86DD-B1E512B4496F}" dt="2026-03-14T12:23:21.767" v="2709" actId="14100"/>
          <ac:spMkLst>
            <pc:docMk/>
            <pc:sldMk cId="4003546238" sldId="264"/>
            <ac:spMk id="5" creationId="{516E39F6-56FD-CD4C-F03E-282A00422700}"/>
          </ac:spMkLst>
        </pc:spChg>
        <pc:spChg chg="add del mod">
          <ac:chgData name="Nairah Jade" userId="5b02dcdf29ebe879" providerId="LiveId" clId="{CCF10E97-F6D8-4191-86DD-B1E512B4496F}" dt="2026-03-13T23:20:19.636" v="2568" actId="47"/>
          <ac:spMkLst>
            <pc:docMk/>
            <pc:sldMk cId="4003546238" sldId="264"/>
            <ac:spMk id="31" creationId="{E059A6C7-169A-D356-B3B4-AA9536AF8F22}"/>
          </ac:spMkLst>
        </pc:spChg>
        <pc:spChg chg="add del">
          <ac:chgData name="Nairah Jade" userId="5b02dcdf29ebe879" providerId="LiveId" clId="{CCF10E97-F6D8-4191-86DD-B1E512B4496F}" dt="2026-03-13T16:15:20.293" v="14" actId="26606"/>
          <ac:spMkLst>
            <pc:docMk/>
            <pc:sldMk cId="4003546238" sldId="264"/>
            <ac:spMk id="37" creationId="{E51BA4DF-2BD4-4EC2-B1DB-B27C8AC71864}"/>
          </ac:spMkLst>
        </pc:spChg>
        <pc:spChg chg="add del">
          <ac:chgData name="Nairah Jade" userId="5b02dcdf29ebe879" providerId="LiveId" clId="{CCF10E97-F6D8-4191-86DD-B1E512B4496F}" dt="2026-03-13T16:15:27.589" v="16" actId="26606"/>
          <ac:spMkLst>
            <pc:docMk/>
            <pc:sldMk cId="4003546238" sldId="264"/>
            <ac:spMk id="39" creationId="{70BEB1E7-2F88-40BC-B73D-42E5B6F80BFC}"/>
          </ac:spMkLst>
        </pc:spChg>
        <pc:spChg chg="add del">
          <ac:chgData name="Nairah Jade" userId="5b02dcdf29ebe879" providerId="LiveId" clId="{CCF10E97-F6D8-4191-86DD-B1E512B4496F}" dt="2026-03-13T16:15:27.589" v="16" actId="26606"/>
          <ac:spMkLst>
            <pc:docMk/>
            <pc:sldMk cId="4003546238" sldId="264"/>
            <ac:spMk id="40" creationId="{4F7EBAE4-9945-4473-9E34-B2C66EA0F03D}"/>
          </ac:spMkLst>
        </pc:spChg>
        <pc:spChg chg="add del">
          <ac:chgData name="Nairah Jade" userId="5b02dcdf29ebe879" providerId="LiveId" clId="{CCF10E97-F6D8-4191-86DD-B1E512B4496F}" dt="2026-03-13T16:15:27.589" v="16" actId="26606"/>
          <ac:spMkLst>
            <pc:docMk/>
            <pc:sldMk cId="4003546238" sldId="264"/>
            <ac:spMk id="41" creationId="{A7B99495-F43F-4D80-A44F-2CB4764EB90B}"/>
          </ac:spMkLst>
        </pc:spChg>
        <pc:spChg chg="add del">
          <ac:chgData name="Nairah Jade" userId="5b02dcdf29ebe879" providerId="LiveId" clId="{CCF10E97-F6D8-4191-86DD-B1E512B4496F}" dt="2026-03-14T13:13:06.962" v="2718"/>
          <ac:spMkLst>
            <pc:docMk/>
            <pc:sldMk cId="4003546238" sldId="264"/>
            <ac:spMk id="45" creationId="{E10650BA-D090-4A23-98E3-B48BBAEA9201}"/>
          </ac:spMkLst>
        </pc:spChg>
        <pc:grpChg chg="add del">
          <ac:chgData name="Nairah Jade" userId="5b02dcdf29ebe879" providerId="LiveId" clId="{CCF10E97-F6D8-4191-86DD-B1E512B4496F}" dt="2026-03-14T13:13:06.962" v="2718"/>
          <ac:grpSpMkLst>
            <pc:docMk/>
            <pc:sldMk cId="4003546238" sldId="264"/>
            <ac:grpSpMk id="47" creationId="{FFB939B9-73CE-4644-87BB-72AEBF001142}"/>
          </ac:grpSpMkLst>
        </pc:grpChg>
        <pc:graphicFrameChg chg="mod ord modGraphic">
          <ac:chgData name="Nairah Jade" userId="5b02dcdf29ebe879" providerId="LiveId" clId="{CCF10E97-F6D8-4191-86DD-B1E512B4496F}" dt="2026-03-13T23:18:00.546" v="2555"/>
          <ac:graphicFrameMkLst>
            <pc:docMk/>
            <pc:sldMk cId="4003546238" sldId="264"/>
            <ac:graphicFrameMk id="8" creationId="{DCB9DFD0-BE5B-F888-C23E-B248D99E73AB}"/>
          </ac:graphicFrameMkLst>
        </pc:graphicFrameChg>
        <pc:picChg chg="add mod">
          <ac:chgData name="Nairah Jade" userId="5b02dcdf29ebe879" providerId="LiveId" clId="{CCF10E97-F6D8-4191-86DD-B1E512B4496F}" dt="2026-03-14T13:28:35.992" v="3061" actId="14100"/>
          <ac:picMkLst>
            <pc:docMk/>
            <pc:sldMk cId="4003546238" sldId="264"/>
            <ac:picMk id="4" creationId="{79E8F960-DCE2-3CA3-4958-F2633A84F17F}"/>
          </ac:picMkLst>
        </pc:picChg>
        <pc:picChg chg="add del">
          <ac:chgData name="Nairah Jade" userId="5b02dcdf29ebe879" providerId="LiveId" clId="{CCF10E97-F6D8-4191-86DD-B1E512B4496F}" dt="2026-03-13T16:15:20.293" v="14" actId="26606"/>
          <ac:picMkLst>
            <pc:docMk/>
            <pc:sldMk cId="4003546238" sldId="264"/>
            <ac:picMk id="33" creationId="{3C57E458-501C-DCCE-96E1-F40F429158D5}"/>
          </ac:picMkLst>
        </pc:picChg>
        <pc:picChg chg="add del">
          <ac:chgData name="Nairah Jade" userId="5b02dcdf29ebe879" providerId="LiveId" clId="{CCF10E97-F6D8-4191-86DD-B1E512B4496F}" dt="2026-03-13T16:15:27.589" v="16" actId="26606"/>
          <ac:picMkLst>
            <pc:docMk/>
            <pc:sldMk cId="4003546238" sldId="264"/>
            <ac:picMk id="42" creationId="{2D87A218-BC4C-883D-A408-F55FB5FB3B97}"/>
          </ac:picMkLst>
        </pc:picChg>
        <pc:picChg chg="add del mod">
          <ac:chgData name="Nairah Jade" userId="5b02dcdf29ebe879" providerId="LiveId" clId="{CCF10E97-F6D8-4191-86DD-B1E512B4496F}" dt="2026-03-14T13:25:59.203" v="3021" actId="478"/>
          <ac:picMkLst>
            <pc:docMk/>
            <pc:sldMk cId="4003546238" sldId="264"/>
            <ac:picMk id="46" creationId="{8AE1E80C-52BC-57ED-F72D-C4FF797A9571}"/>
          </ac:picMkLst>
        </pc:picChg>
      </pc:sldChg>
      <pc:sldChg chg="addSp delSp modSp mod setBg">
        <pc:chgData name="Nairah Jade" userId="5b02dcdf29ebe879" providerId="LiveId" clId="{CCF10E97-F6D8-4191-86DD-B1E512B4496F}" dt="2026-03-14T13:41:48.683" v="3152" actId="1037"/>
        <pc:sldMkLst>
          <pc:docMk/>
          <pc:sldMk cId="4091229688" sldId="265"/>
        </pc:sldMkLst>
        <pc:spChg chg="add del mod">
          <ac:chgData name="Nairah Jade" userId="5b02dcdf29ebe879" providerId="LiveId" clId="{CCF10E97-F6D8-4191-86DD-B1E512B4496F}" dt="2026-03-14T13:23:14.931" v="3013" actId="478"/>
          <ac:spMkLst>
            <pc:docMk/>
            <pc:sldMk cId="4091229688" sldId="265"/>
            <ac:spMk id="2" creationId="{913E1A5D-0099-8D38-9F82-826CBCBD6F05}"/>
          </ac:spMkLst>
        </pc:spChg>
        <pc:spChg chg="mod ord">
          <ac:chgData name="Nairah Jade" userId="5b02dcdf29ebe879" providerId="LiveId" clId="{CCF10E97-F6D8-4191-86DD-B1E512B4496F}" dt="2026-03-14T13:38:52.016" v="3072" actId="26606"/>
          <ac:spMkLst>
            <pc:docMk/>
            <pc:sldMk cId="4091229688" sldId="265"/>
            <ac:spMk id="3" creationId="{D2BF0EBE-2B1E-3F36-CB7B-2C7141AACDF8}"/>
          </ac:spMkLst>
        </pc:spChg>
        <pc:spChg chg="mod">
          <ac:chgData name="Nairah Jade" userId="5b02dcdf29ebe879" providerId="LiveId" clId="{CCF10E97-F6D8-4191-86DD-B1E512B4496F}" dt="2026-03-14T13:41:06.409" v="3100" actId="1076"/>
          <ac:spMkLst>
            <pc:docMk/>
            <pc:sldMk cId="4091229688" sldId="265"/>
            <ac:spMk id="4" creationId="{D9802AA1-9161-983F-F521-F01E1896C5BB}"/>
          </ac:spMkLst>
        </pc:spChg>
        <pc:spChg chg="mod ord">
          <ac:chgData name="Nairah Jade" userId="5b02dcdf29ebe879" providerId="LiveId" clId="{CCF10E97-F6D8-4191-86DD-B1E512B4496F}" dt="2026-03-14T13:41:05.102" v="3096" actId="207"/>
          <ac:spMkLst>
            <pc:docMk/>
            <pc:sldMk cId="4091229688" sldId="265"/>
            <ac:spMk id="5" creationId="{082D66C1-24A6-4DDE-2258-BD1DB0D19E19}"/>
          </ac:spMkLst>
        </pc:spChg>
        <pc:spChg chg="add del">
          <ac:chgData name="Nairah Jade" userId="5b02dcdf29ebe879" providerId="LiveId" clId="{CCF10E97-F6D8-4191-86DD-B1E512B4496F}" dt="2026-03-13T16:18:27.336" v="44" actId="26606"/>
          <ac:spMkLst>
            <pc:docMk/>
            <pc:sldMk cId="4091229688" sldId="265"/>
            <ac:spMk id="9" creationId="{D009D6D5-DAC2-4A8B-A17A-E206B9012D09}"/>
          </ac:spMkLst>
        </pc:spChg>
        <pc:spChg chg="add del">
          <ac:chgData name="Nairah Jade" userId="5b02dcdf29ebe879" providerId="LiveId" clId="{CCF10E97-F6D8-4191-86DD-B1E512B4496F}" dt="2026-03-13T22:16:12.328" v="1980" actId="26606"/>
          <ac:spMkLst>
            <pc:docMk/>
            <pc:sldMk cId="4091229688" sldId="265"/>
            <ac:spMk id="10" creationId="{09CFCDAF-46CE-4056-866C-5EE9122FDCAB}"/>
          </ac:spMkLst>
        </pc:spChg>
        <pc:spChg chg="add del">
          <ac:chgData name="Nairah Jade" userId="5b02dcdf29ebe879" providerId="LiveId" clId="{CCF10E97-F6D8-4191-86DD-B1E512B4496F}" dt="2026-03-13T16:18:31.256" v="46" actId="26606"/>
          <ac:spMkLst>
            <pc:docMk/>
            <pc:sldMk cId="4091229688" sldId="265"/>
            <ac:spMk id="11" creationId="{D1D34770-47A8-402C-AF23-2B653F2D88C1}"/>
          </ac:spMkLst>
        </pc:spChg>
        <pc:spChg chg="add del">
          <ac:chgData name="Nairah Jade" userId="5b02dcdf29ebe879" providerId="LiveId" clId="{CCF10E97-F6D8-4191-86DD-B1E512B4496F}" dt="2026-03-13T16:18:20.548" v="40" actId="26606"/>
          <ac:spMkLst>
            <pc:docMk/>
            <pc:sldMk cId="4091229688" sldId="265"/>
            <ac:spMk id="12" creationId="{F13C74B1-5B17-4795-BED0-7140497B445A}"/>
          </ac:spMkLst>
        </pc:spChg>
        <pc:spChg chg="add del">
          <ac:chgData name="Nairah Jade" userId="5b02dcdf29ebe879" providerId="LiveId" clId="{CCF10E97-F6D8-4191-86DD-B1E512B4496F}" dt="2026-03-13T16:18:35.747" v="48" actId="26606"/>
          <ac:spMkLst>
            <pc:docMk/>
            <pc:sldMk cId="4091229688" sldId="265"/>
            <ac:spMk id="13" creationId="{9CE0A68D-28EF-49D9-B84B-5DAB38714976}"/>
          </ac:spMkLst>
        </pc:spChg>
        <pc:spChg chg="add del">
          <ac:chgData name="Nairah Jade" userId="5b02dcdf29ebe879" providerId="LiveId" clId="{CCF10E97-F6D8-4191-86DD-B1E512B4496F}" dt="2026-03-13T16:18:20.548" v="40" actId="26606"/>
          <ac:spMkLst>
            <pc:docMk/>
            <pc:sldMk cId="4091229688" sldId="265"/>
            <ac:spMk id="14" creationId="{D4974D33-8DC5-464E-8C6D-BE58F0669C17}"/>
          </ac:spMkLst>
        </pc:spChg>
        <pc:spChg chg="add del">
          <ac:chgData name="Nairah Jade" userId="5b02dcdf29ebe879" providerId="LiveId" clId="{CCF10E97-F6D8-4191-86DD-B1E512B4496F}" dt="2026-03-13T16:18:35.747" v="48" actId="26606"/>
          <ac:spMkLst>
            <pc:docMk/>
            <pc:sldMk cId="4091229688" sldId="265"/>
            <ac:spMk id="15" creationId="{1FA0C3DC-24DE-44E3-9D41-CAA5F3B20751}"/>
          </ac:spMkLst>
        </pc:spChg>
        <pc:spChg chg="add del">
          <ac:chgData name="Nairah Jade" userId="5b02dcdf29ebe879" providerId="LiveId" clId="{CCF10E97-F6D8-4191-86DD-B1E512B4496F}" dt="2026-03-13T22:16:12.328" v="1980" actId="26606"/>
          <ac:spMkLst>
            <pc:docMk/>
            <pc:sldMk cId="4091229688" sldId="265"/>
            <ac:spMk id="18" creationId="{6CB927A4-E432-4310-9CD5-E89FF5063179}"/>
          </ac:spMkLst>
        </pc:spChg>
        <pc:spChg chg="add del">
          <ac:chgData name="Nairah Jade" userId="5b02dcdf29ebe879" providerId="LiveId" clId="{CCF10E97-F6D8-4191-86DD-B1E512B4496F}" dt="2026-03-13T22:16:12.328" v="1980" actId="26606"/>
          <ac:spMkLst>
            <pc:docMk/>
            <pc:sldMk cId="4091229688" sldId="265"/>
            <ac:spMk id="19" creationId="{9F587EB1-1674-4B8B-88AD-2A81FFFB5F36}"/>
          </ac:spMkLst>
        </pc:spChg>
        <pc:spChg chg="add del">
          <ac:chgData name="Nairah Jade" userId="5b02dcdf29ebe879" providerId="LiveId" clId="{CCF10E97-F6D8-4191-86DD-B1E512B4496F}" dt="2026-03-13T22:16:12.328" v="1980" actId="26606"/>
          <ac:spMkLst>
            <pc:docMk/>
            <pc:sldMk cId="4091229688" sldId="265"/>
            <ac:spMk id="20" creationId="{E3020543-B24B-4EC4-8FFC-8DD88EEA91A8}"/>
          </ac:spMkLst>
        </pc:spChg>
        <pc:spChg chg="add del">
          <ac:chgData name="Nairah Jade" userId="5b02dcdf29ebe879" providerId="LiveId" clId="{CCF10E97-F6D8-4191-86DD-B1E512B4496F}" dt="2026-03-13T22:17:02.819" v="2031" actId="26606"/>
          <ac:spMkLst>
            <pc:docMk/>
            <pc:sldMk cId="4091229688" sldId="265"/>
            <ac:spMk id="21" creationId="{2E17E911-875F-4DE5-8699-99D9F1805A5D}"/>
          </ac:spMkLst>
        </pc:spChg>
        <pc:spChg chg="add del">
          <ac:chgData name="Nairah Jade" userId="5b02dcdf29ebe879" providerId="LiveId" clId="{CCF10E97-F6D8-4191-86DD-B1E512B4496F}" dt="2026-03-13T22:16:12.328" v="1980" actId="26606"/>
          <ac:spMkLst>
            <pc:docMk/>
            <pc:sldMk cId="4091229688" sldId="265"/>
            <ac:spMk id="22" creationId="{1453BF6C-B012-48B7-B4E8-6D7AC7C27D02}"/>
          </ac:spMkLst>
        </pc:spChg>
        <pc:spChg chg="add del">
          <ac:chgData name="Nairah Jade" userId="5b02dcdf29ebe879" providerId="LiveId" clId="{CCF10E97-F6D8-4191-86DD-B1E512B4496F}" dt="2026-03-13T22:17:02.819" v="2031" actId="26606"/>
          <ac:spMkLst>
            <pc:docMk/>
            <pc:sldMk cId="4091229688" sldId="265"/>
            <ac:spMk id="23" creationId="{CD9FE4EF-C4D8-49A0-B2FF-81D8DB7D8A24}"/>
          </ac:spMkLst>
        </pc:spChg>
        <pc:spChg chg="add del">
          <ac:chgData name="Nairah Jade" userId="5b02dcdf29ebe879" providerId="LiveId" clId="{CCF10E97-F6D8-4191-86DD-B1E512B4496F}" dt="2026-03-13T22:17:02.819" v="2031" actId="26606"/>
          <ac:spMkLst>
            <pc:docMk/>
            <pc:sldMk cId="4091229688" sldId="265"/>
            <ac:spMk id="24" creationId="{4300840D-0A0B-4512-BACA-B439D5B9C57C}"/>
          </ac:spMkLst>
        </pc:spChg>
        <pc:spChg chg="add del">
          <ac:chgData name="Nairah Jade" userId="5b02dcdf29ebe879" providerId="LiveId" clId="{CCF10E97-F6D8-4191-86DD-B1E512B4496F}" dt="2026-03-13T22:17:02.819" v="2031" actId="26606"/>
          <ac:spMkLst>
            <pc:docMk/>
            <pc:sldMk cId="4091229688" sldId="265"/>
            <ac:spMk id="25" creationId="{D2B78728-A580-49A7-84F9-6EF6F583ADE0}"/>
          </ac:spMkLst>
        </pc:spChg>
        <pc:spChg chg="add del">
          <ac:chgData name="Nairah Jade" userId="5b02dcdf29ebe879" providerId="LiveId" clId="{CCF10E97-F6D8-4191-86DD-B1E512B4496F}" dt="2026-03-13T22:17:02.819" v="2031" actId="26606"/>
          <ac:spMkLst>
            <pc:docMk/>
            <pc:sldMk cId="4091229688" sldId="265"/>
            <ac:spMk id="26" creationId="{38FAA1A1-D861-433F-88FA-1E9D6FD31D11}"/>
          </ac:spMkLst>
        </pc:spChg>
        <pc:spChg chg="add del">
          <ac:chgData name="Nairah Jade" userId="5b02dcdf29ebe879" providerId="LiveId" clId="{CCF10E97-F6D8-4191-86DD-B1E512B4496F}" dt="2026-03-13T22:17:02.819" v="2031" actId="26606"/>
          <ac:spMkLst>
            <pc:docMk/>
            <pc:sldMk cId="4091229688" sldId="265"/>
            <ac:spMk id="27" creationId="{8D71EDA1-87BF-4D5D-AB79-F346FD19278A}"/>
          </ac:spMkLst>
        </pc:spChg>
        <pc:spChg chg="add del">
          <ac:chgData name="Nairah Jade" userId="5b02dcdf29ebe879" providerId="LiveId" clId="{CCF10E97-F6D8-4191-86DD-B1E512B4496F}" dt="2026-03-14T13:38:39.724" v="3070" actId="26606"/>
          <ac:spMkLst>
            <pc:docMk/>
            <pc:sldMk cId="4091229688" sldId="265"/>
            <ac:spMk id="28" creationId="{DEE2AD96-B495-4E06-9291-B71706F728CB}"/>
          </ac:spMkLst>
        </pc:spChg>
        <pc:spChg chg="add del">
          <ac:chgData name="Nairah Jade" userId="5b02dcdf29ebe879" providerId="LiveId" clId="{CCF10E97-F6D8-4191-86DD-B1E512B4496F}" dt="2026-03-13T22:17:20.118" v="2033" actId="26606"/>
          <ac:spMkLst>
            <pc:docMk/>
            <pc:sldMk cId="4091229688" sldId="265"/>
            <ac:spMk id="29" creationId="{637B2035-1FCB-439A-B421-095E136C7E07}"/>
          </ac:spMkLst>
        </pc:spChg>
        <pc:spChg chg="add del">
          <ac:chgData name="Nairah Jade" userId="5b02dcdf29ebe879" providerId="LiveId" clId="{CCF10E97-F6D8-4191-86DD-B1E512B4496F}" dt="2026-03-13T22:17:20.118" v="2033" actId="26606"/>
          <ac:spMkLst>
            <pc:docMk/>
            <pc:sldMk cId="4091229688" sldId="265"/>
            <ac:spMk id="30" creationId="{676D6CDF-C512-4739-B158-55EE955EFA39}"/>
          </ac:spMkLst>
        </pc:spChg>
        <pc:spChg chg="add del">
          <ac:chgData name="Nairah Jade" userId="5b02dcdf29ebe879" providerId="LiveId" clId="{CCF10E97-F6D8-4191-86DD-B1E512B4496F}" dt="2026-03-14T13:38:39.724" v="3070" actId="26606"/>
          <ac:spMkLst>
            <pc:docMk/>
            <pc:sldMk cId="4091229688" sldId="265"/>
            <ac:spMk id="31" creationId="{53CF6D67-C5A8-4ADD-9E8E-1E38CA1D3166}"/>
          </ac:spMkLst>
        </pc:spChg>
        <pc:spChg chg="add del">
          <ac:chgData name="Nairah Jade" userId="5b02dcdf29ebe879" providerId="LiveId" clId="{CCF10E97-F6D8-4191-86DD-B1E512B4496F}" dt="2026-03-14T13:38:39.724" v="3070" actId="26606"/>
          <ac:spMkLst>
            <pc:docMk/>
            <pc:sldMk cId="4091229688" sldId="265"/>
            <ac:spMk id="32" creationId="{86909FA0-B515-4681-B7A8-FA281D133B94}"/>
          </ac:spMkLst>
        </pc:spChg>
        <pc:spChg chg="add del">
          <ac:chgData name="Nairah Jade" userId="5b02dcdf29ebe879" providerId="LiveId" clId="{CCF10E97-F6D8-4191-86DD-B1E512B4496F}" dt="2026-03-14T13:38:39.724" v="3070" actId="26606"/>
          <ac:spMkLst>
            <pc:docMk/>
            <pc:sldMk cId="4091229688" sldId="265"/>
            <ac:spMk id="33" creationId="{21C9FE86-FCC3-4A31-AA1C-C882262B7FE7}"/>
          </ac:spMkLst>
        </pc:spChg>
        <pc:spChg chg="add del">
          <ac:chgData name="Nairah Jade" userId="5b02dcdf29ebe879" providerId="LiveId" clId="{CCF10E97-F6D8-4191-86DD-B1E512B4496F}" dt="2026-03-13T22:17:22.823" v="2035" actId="26606"/>
          <ac:spMkLst>
            <pc:docMk/>
            <pc:sldMk cId="4091229688" sldId="265"/>
            <ac:spMk id="34" creationId="{5A0118C5-4F8D-4CF4-BADD-53FEACC6C42A}"/>
          </ac:spMkLst>
        </pc:spChg>
        <pc:spChg chg="add del">
          <ac:chgData name="Nairah Jade" userId="5b02dcdf29ebe879" providerId="LiveId" clId="{CCF10E97-F6D8-4191-86DD-B1E512B4496F}" dt="2026-03-14T13:38:39.724" v="3070" actId="26606"/>
          <ac:spMkLst>
            <pc:docMk/>
            <pc:sldMk cId="4091229688" sldId="265"/>
            <ac:spMk id="36" creationId="{7D96243B-ECED-4B71-8E06-AE9A285EAD20}"/>
          </ac:spMkLst>
        </pc:spChg>
        <pc:spChg chg="add del">
          <ac:chgData name="Nairah Jade" userId="5b02dcdf29ebe879" providerId="LiveId" clId="{CCF10E97-F6D8-4191-86DD-B1E512B4496F}" dt="2026-03-14T13:38:39.724" v="3070" actId="26606"/>
          <ac:spMkLst>
            <pc:docMk/>
            <pc:sldMk cId="4091229688" sldId="265"/>
            <ac:spMk id="37" creationId="{A09989E4-EFDC-4A90-A633-E0525FB4139E}"/>
          </ac:spMkLst>
        </pc:spChg>
        <pc:spChg chg="add del">
          <ac:chgData name="Nairah Jade" userId="5b02dcdf29ebe879" providerId="LiveId" clId="{CCF10E97-F6D8-4191-86DD-B1E512B4496F}" dt="2026-03-14T13:38:52.016" v="3072" actId="26606"/>
          <ac:spMkLst>
            <pc:docMk/>
            <pc:sldMk cId="4091229688" sldId="265"/>
            <ac:spMk id="38" creationId="{907EF6B7-1338-4443-8C46-6A318D952DFD}"/>
          </ac:spMkLst>
        </pc:spChg>
        <pc:spChg chg="add del">
          <ac:chgData name="Nairah Jade" userId="5b02dcdf29ebe879" providerId="LiveId" clId="{CCF10E97-F6D8-4191-86DD-B1E512B4496F}" dt="2026-03-14T13:38:52.016" v="3072" actId="26606"/>
          <ac:spMkLst>
            <pc:docMk/>
            <pc:sldMk cId="4091229688" sldId="265"/>
            <ac:spMk id="39" creationId="{DAAE4CDD-124C-4DCF-9584-B6033B545DD5}"/>
          </ac:spMkLst>
        </pc:spChg>
        <pc:spChg chg="add del">
          <ac:chgData name="Nairah Jade" userId="5b02dcdf29ebe879" providerId="LiveId" clId="{CCF10E97-F6D8-4191-86DD-B1E512B4496F}" dt="2026-03-14T13:38:52.016" v="3072" actId="26606"/>
          <ac:spMkLst>
            <pc:docMk/>
            <pc:sldMk cId="4091229688" sldId="265"/>
            <ac:spMk id="40" creationId="{081E4A58-353D-44AE-B2FC-2A74E2E400F7}"/>
          </ac:spMkLst>
        </pc:spChg>
        <pc:spChg chg="add del">
          <ac:chgData name="Nairah Jade" userId="5b02dcdf29ebe879" providerId="LiveId" clId="{CCF10E97-F6D8-4191-86DD-B1E512B4496F}" dt="2026-03-13T22:17:22.823" v="2035" actId="26606"/>
          <ac:spMkLst>
            <pc:docMk/>
            <pc:sldMk cId="4091229688" sldId="265"/>
            <ac:spMk id="52" creationId="{CAEBFCD5-5356-4326-8D39-8235A46CD7B2}"/>
          </ac:spMkLst>
        </pc:spChg>
        <pc:spChg chg="add del">
          <ac:chgData name="Nairah Jade" userId="5b02dcdf29ebe879" providerId="LiveId" clId="{CCF10E97-F6D8-4191-86DD-B1E512B4496F}" dt="2026-03-13T22:17:28.321" v="2037" actId="26606"/>
          <ac:spMkLst>
            <pc:docMk/>
            <pc:sldMk cId="4091229688" sldId="265"/>
            <ac:spMk id="64" creationId="{6CC7D015-0DD8-420F-A568-AC4FEDC41251}"/>
          </ac:spMkLst>
        </pc:spChg>
        <pc:spChg chg="add del">
          <ac:chgData name="Nairah Jade" userId="5b02dcdf29ebe879" providerId="LiveId" clId="{CCF10E97-F6D8-4191-86DD-B1E512B4496F}" dt="2026-03-13T22:17:28.321" v="2037" actId="26606"/>
          <ac:spMkLst>
            <pc:docMk/>
            <pc:sldMk cId="4091229688" sldId="265"/>
            <ac:spMk id="65" creationId="{DC595556-C814-4F1F-B0E5-71812F38A8CD}"/>
          </ac:spMkLst>
        </pc:spChg>
        <pc:grpChg chg="add del">
          <ac:chgData name="Nairah Jade" userId="5b02dcdf29ebe879" providerId="LiveId" clId="{CCF10E97-F6D8-4191-86DD-B1E512B4496F}" dt="2026-03-13T16:18:41.311" v="50" actId="26606"/>
          <ac:grpSpMkLst>
            <pc:docMk/>
            <pc:sldMk cId="4091229688" sldId="265"/>
            <ac:grpSpMk id="17" creationId="{1FD67D68-9B83-C338-8342-3348D8F22347}"/>
          </ac:grpSpMkLst>
        </pc:grpChg>
        <pc:grpChg chg="add del">
          <ac:chgData name="Nairah Jade" userId="5b02dcdf29ebe879" providerId="LiveId" clId="{CCF10E97-F6D8-4191-86DD-B1E512B4496F}" dt="2026-03-13T22:17:22.823" v="2035" actId="26606"/>
          <ac:grpSpMkLst>
            <pc:docMk/>
            <pc:sldMk cId="4091229688" sldId="265"/>
            <ac:grpSpMk id="35" creationId="{BB32367D-C4F2-49D5-A586-298C7CA821B0}"/>
          </ac:grpSpMkLst>
        </pc:grpChg>
        <pc:grpChg chg="add del">
          <ac:chgData name="Nairah Jade" userId="5b02dcdf29ebe879" providerId="LiveId" clId="{CCF10E97-F6D8-4191-86DD-B1E512B4496F}" dt="2026-03-13T22:17:22.823" v="2035" actId="26606"/>
          <ac:grpSpMkLst>
            <pc:docMk/>
            <pc:sldMk cId="4091229688" sldId="265"/>
            <ac:grpSpMk id="49" creationId="{134CC3FF-7AA4-46F4-8B24-2F9383D86DBD}"/>
          </ac:grpSpMkLst>
        </pc:grpChg>
        <pc:grpChg chg="add del">
          <ac:chgData name="Nairah Jade" userId="5b02dcdf29ebe879" providerId="LiveId" clId="{CCF10E97-F6D8-4191-86DD-B1E512B4496F}" dt="2026-03-13T22:17:22.823" v="2035" actId="26606"/>
          <ac:grpSpMkLst>
            <pc:docMk/>
            <pc:sldMk cId="4091229688" sldId="265"/>
            <ac:grpSpMk id="53" creationId="{5F2AA49C-5AC0-41C7-BFAF-74B8D8293C8F}"/>
          </ac:grpSpMkLst>
        </pc:grpChg>
        <pc:picChg chg="del mod ord">
          <ac:chgData name="Nairah Jade" userId="5b02dcdf29ebe879" providerId="LiveId" clId="{CCF10E97-F6D8-4191-86DD-B1E512B4496F}" dt="2026-03-14T13:37:08.342" v="3062" actId="478"/>
          <ac:picMkLst>
            <pc:docMk/>
            <pc:sldMk cId="4091229688" sldId="265"/>
            <ac:picMk id="7" creationId="{E53F412D-A307-606A-BC9C-2685DC8E9CC0}"/>
          </ac:picMkLst>
        </pc:picChg>
        <pc:picChg chg="add del mod">
          <ac:chgData name="Nairah Jade" userId="5b02dcdf29ebe879" providerId="LiveId" clId="{CCF10E97-F6D8-4191-86DD-B1E512B4496F}" dt="2026-03-14T13:41:48.683" v="3152" actId="1037"/>
          <ac:picMkLst>
            <pc:docMk/>
            <pc:sldMk cId="4091229688" sldId="265"/>
            <ac:picMk id="8" creationId="{A4BA03BD-94CF-698B-2540-7B8531845C81}"/>
          </ac:picMkLst>
        </pc:picChg>
        <pc:cxnChg chg="add del">
          <ac:chgData name="Nairah Jade" userId="5b02dcdf29ebe879" providerId="LiveId" clId="{CCF10E97-F6D8-4191-86DD-B1E512B4496F}" dt="2026-03-13T22:16:12.328" v="1980" actId="26606"/>
          <ac:cxnSpMkLst>
            <pc:docMk/>
            <pc:sldMk cId="4091229688" sldId="265"/>
            <ac:cxnSpMk id="16" creationId="{C49DA8F6-BCC1-4447-B54C-57856834B94B}"/>
          </ac:cxnSpMkLst>
        </pc:cxnChg>
      </pc:sldChg>
      <pc:sldChg chg="addSp delSp modSp mod setBg delDesignElem">
        <pc:chgData name="Nairah Jade" userId="5b02dcdf29ebe879" providerId="LiveId" clId="{CCF10E97-F6D8-4191-86DD-B1E512B4496F}" dt="2026-03-14T13:43:06.092" v="3159" actId="14100"/>
        <pc:sldMkLst>
          <pc:docMk/>
          <pc:sldMk cId="4022247215" sldId="266"/>
        </pc:sldMkLst>
        <pc:spChg chg="del">
          <ac:chgData name="Nairah Jade" userId="5b02dcdf29ebe879" providerId="LiveId" clId="{CCF10E97-F6D8-4191-86DD-B1E512B4496F}" dt="2026-03-14T13:13:06.962" v="2718"/>
          <ac:spMkLst>
            <pc:docMk/>
            <pc:sldMk cId="4022247215" sldId="266"/>
            <ac:spMk id="12" creationId="{B50AB553-2A96-4A92-96F2-93548E096954}"/>
          </ac:spMkLst>
        </pc:spChg>
        <pc:picChg chg="add mod">
          <ac:chgData name="Nairah Jade" userId="5b02dcdf29ebe879" providerId="LiveId" clId="{CCF10E97-F6D8-4191-86DD-B1E512B4496F}" dt="2026-03-14T13:43:06.092" v="3159" actId="14100"/>
          <ac:picMkLst>
            <pc:docMk/>
            <pc:sldMk cId="4022247215" sldId="266"/>
            <ac:picMk id="8" creationId="{5833509B-27E7-857F-579D-B0820B2A1C0E}"/>
          </ac:picMkLst>
        </pc:picChg>
      </pc:sldChg>
      <pc:sldChg chg="modSp mod">
        <pc:chgData name="Nairah Jade" userId="5b02dcdf29ebe879" providerId="LiveId" clId="{CCF10E97-F6D8-4191-86DD-B1E512B4496F}" dt="2026-03-14T13:48:37.682" v="3279" actId="1038"/>
        <pc:sldMkLst>
          <pc:docMk/>
          <pc:sldMk cId="921829254" sldId="267"/>
        </pc:sldMkLst>
        <pc:spChg chg="mod">
          <ac:chgData name="Nairah Jade" userId="5b02dcdf29ebe879" providerId="LiveId" clId="{CCF10E97-F6D8-4191-86DD-B1E512B4496F}" dt="2026-03-14T13:48:37.682" v="3279" actId="1038"/>
          <ac:spMkLst>
            <pc:docMk/>
            <pc:sldMk cId="921829254" sldId="267"/>
            <ac:spMk id="5" creationId="{8E819970-7807-7DD2-F0CB-C442FD61BDF4}"/>
          </ac:spMkLst>
        </pc:spChg>
      </pc:sldChg>
      <pc:sldChg chg="addSp delSp modSp mod setBg">
        <pc:chgData name="Nairah Jade" userId="5b02dcdf29ebe879" providerId="LiveId" clId="{CCF10E97-F6D8-4191-86DD-B1E512B4496F}" dt="2026-03-14T13:53:03.342" v="3350" actId="33524"/>
        <pc:sldMkLst>
          <pc:docMk/>
          <pc:sldMk cId="2623467067" sldId="268"/>
        </pc:sldMkLst>
        <pc:spChg chg="mod">
          <ac:chgData name="Nairah Jade" userId="5b02dcdf29ebe879" providerId="LiveId" clId="{CCF10E97-F6D8-4191-86DD-B1E512B4496F}" dt="2026-03-14T13:13:06.962" v="2718"/>
          <ac:spMkLst>
            <pc:docMk/>
            <pc:sldMk cId="2623467067" sldId="268"/>
            <ac:spMk id="2" creationId="{16821725-EBA4-E4FD-B866-B32F43291EA8}"/>
          </ac:spMkLst>
        </pc:spChg>
        <pc:spChg chg="mod ord">
          <ac:chgData name="Nairah Jade" userId="5b02dcdf29ebe879" providerId="LiveId" clId="{CCF10E97-F6D8-4191-86DD-B1E512B4496F}" dt="2026-03-13T16:17:57.734" v="38" actId="26606"/>
          <ac:spMkLst>
            <pc:docMk/>
            <pc:sldMk cId="2623467067" sldId="268"/>
            <ac:spMk id="4" creationId="{8529715F-5B37-0163-8821-8F15F83C8FE4}"/>
          </ac:spMkLst>
        </pc:spChg>
        <pc:spChg chg="del mod">
          <ac:chgData name="Nairah Jade" userId="5b02dcdf29ebe879" providerId="LiveId" clId="{CCF10E97-F6D8-4191-86DD-B1E512B4496F}" dt="2026-03-13T23:13:34.947" v="2496"/>
          <ac:spMkLst>
            <pc:docMk/>
            <pc:sldMk cId="2623467067" sldId="268"/>
            <ac:spMk id="5" creationId="{DB47D168-D2CC-12A6-07EE-4C2AE46C2DC7}"/>
          </ac:spMkLst>
        </pc:spChg>
        <pc:spChg chg="add del">
          <ac:chgData name="Nairah Jade" userId="5b02dcdf29ebe879" providerId="LiveId" clId="{CCF10E97-F6D8-4191-86DD-B1E512B4496F}" dt="2026-03-13T16:17:33.430" v="30" actId="26606"/>
          <ac:spMkLst>
            <pc:docMk/>
            <pc:sldMk cId="2623467067" sldId="268"/>
            <ac:spMk id="11" creationId="{D1D34770-47A8-402C-AF23-2B653F2D88C1}"/>
          </ac:spMkLst>
        </pc:spChg>
        <pc:spChg chg="add del">
          <ac:chgData name="Nairah Jade" userId="5b02dcdf29ebe879" providerId="LiveId" clId="{CCF10E97-F6D8-4191-86DD-B1E512B4496F}" dt="2026-03-13T16:16:17.043" v="19" actId="26606"/>
          <ac:spMkLst>
            <pc:docMk/>
            <pc:sldMk cId="2623467067" sldId="268"/>
            <ac:spMk id="14" creationId="{E10650BA-D090-4A23-98E3-B48BBAEA9201}"/>
          </ac:spMkLst>
        </pc:spChg>
        <pc:spChg chg="add del">
          <ac:chgData name="Nairah Jade" userId="5b02dcdf29ebe879" providerId="LiveId" clId="{CCF10E97-F6D8-4191-86DD-B1E512B4496F}" dt="2026-03-13T16:17:37.405" v="32" actId="26606"/>
          <ac:spMkLst>
            <pc:docMk/>
            <pc:sldMk cId="2623467067" sldId="268"/>
            <ac:spMk id="17" creationId="{B50AB553-2A96-4A92-96F2-93548E096954}"/>
          </ac:spMkLst>
        </pc:spChg>
        <pc:spChg chg="add del">
          <ac:chgData name="Nairah Jade" userId="5b02dcdf29ebe879" providerId="LiveId" clId="{CCF10E97-F6D8-4191-86DD-B1E512B4496F}" dt="2026-03-13T16:17:40.451" v="34" actId="26606"/>
          <ac:spMkLst>
            <pc:docMk/>
            <pc:sldMk cId="2623467067" sldId="268"/>
            <ac:spMk id="20" creationId="{257363FD-7E77-4145-9483-331A807ADF0E}"/>
          </ac:spMkLst>
        </pc:spChg>
        <pc:spChg chg="add del">
          <ac:chgData name="Nairah Jade" userId="5b02dcdf29ebe879" providerId="LiveId" clId="{CCF10E97-F6D8-4191-86DD-B1E512B4496F}" dt="2026-03-13T16:17:46.498" v="36" actId="26606"/>
          <ac:spMkLst>
            <pc:docMk/>
            <pc:sldMk cId="2623467067" sldId="268"/>
            <ac:spMk id="22" creationId="{F5897CCA-486C-491C-B4C1-5E5C95A82709}"/>
          </ac:spMkLst>
        </pc:spChg>
        <pc:spChg chg="add del">
          <ac:chgData name="Nairah Jade" userId="5b02dcdf29ebe879" providerId="LiveId" clId="{CCF10E97-F6D8-4191-86DD-B1E512B4496F}" dt="2026-03-13T16:16:39.675" v="21" actId="26606"/>
          <ac:spMkLst>
            <pc:docMk/>
            <pc:sldMk cId="2623467067" sldId="268"/>
            <ac:spMk id="23" creationId="{D1D34770-47A8-402C-AF23-2B653F2D88C1}"/>
          </ac:spMkLst>
        </pc:spChg>
        <pc:spChg chg="add del">
          <ac:chgData name="Nairah Jade" userId="5b02dcdf29ebe879" providerId="LiveId" clId="{CCF10E97-F6D8-4191-86DD-B1E512B4496F}" dt="2026-03-13T16:17:57.734" v="38" actId="26606"/>
          <ac:spMkLst>
            <pc:docMk/>
            <pc:sldMk cId="2623467067" sldId="268"/>
            <ac:spMk id="27" creationId="{D1D34770-47A8-402C-AF23-2B653F2D88C1}"/>
          </ac:spMkLst>
        </pc:spChg>
        <pc:grpChg chg="add del">
          <ac:chgData name="Nairah Jade" userId="5b02dcdf29ebe879" providerId="LiveId" clId="{CCF10E97-F6D8-4191-86DD-B1E512B4496F}" dt="2026-03-13T16:16:17.043" v="19" actId="26606"/>
          <ac:grpSpMkLst>
            <pc:docMk/>
            <pc:sldMk cId="2623467067" sldId="268"/>
            <ac:grpSpMk id="16" creationId="{FFB939B9-73CE-4644-87BB-72AEBF001142}"/>
          </ac:grpSpMkLst>
        </pc:grpChg>
        <pc:graphicFrameChg chg="mod ord modGraphic">
          <ac:chgData name="Nairah Jade" userId="5b02dcdf29ebe879" providerId="LiveId" clId="{CCF10E97-F6D8-4191-86DD-B1E512B4496F}" dt="2026-03-14T13:53:03.342" v="3350" actId="33524"/>
          <ac:graphicFrameMkLst>
            <pc:docMk/>
            <pc:sldMk cId="2623467067" sldId="268"/>
            <ac:graphicFrameMk id="8" creationId="{43069F31-A5E3-AA5B-0BB1-27582C244D4A}"/>
          </ac:graphicFrameMkLst>
        </pc:graphicFrameChg>
        <pc:picChg chg="add del">
          <ac:chgData name="Nairah Jade" userId="5b02dcdf29ebe879" providerId="LiveId" clId="{CCF10E97-F6D8-4191-86DD-B1E512B4496F}" dt="2026-03-13T16:16:17.043" v="19" actId="26606"/>
          <ac:picMkLst>
            <pc:docMk/>
            <pc:sldMk cId="2623467067" sldId="268"/>
            <ac:picMk id="10" creationId="{AB287C74-7A5F-E731-0467-ADE514EDB39A}"/>
          </ac:picMkLst>
        </pc:picChg>
        <pc:picChg chg="add del">
          <ac:chgData name="Nairah Jade" userId="5b02dcdf29ebe879" providerId="LiveId" clId="{CCF10E97-F6D8-4191-86DD-B1E512B4496F}" dt="2026-03-13T16:17:33.430" v="30" actId="26606"/>
          <ac:picMkLst>
            <pc:docMk/>
            <pc:sldMk cId="2623467067" sldId="268"/>
            <ac:picMk id="12" creationId="{60FB7D4B-21A8-157F-CF88-3AEA46647C58}"/>
          </ac:picMkLst>
        </pc:picChg>
        <pc:picChg chg="add del">
          <ac:chgData name="Nairah Jade" userId="5b02dcdf29ebe879" providerId="LiveId" clId="{CCF10E97-F6D8-4191-86DD-B1E512B4496F}" dt="2026-03-13T16:17:37.405" v="32" actId="26606"/>
          <ac:picMkLst>
            <pc:docMk/>
            <pc:sldMk cId="2623467067" sldId="268"/>
            <ac:picMk id="15" creationId="{FD2A5BE5-6BD8-7DDE-5CDE-D38053C7D65B}"/>
          </ac:picMkLst>
        </pc:picChg>
        <pc:picChg chg="add del">
          <ac:chgData name="Nairah Jade" userId="5b02dcdf29ebe879" providerId="LiveId" clId="{CCF10E97-F6D8-4191-86DD-B1E512B4496F}" dt="2026-03-13T16:17:40.451" v="34" actId="26606"/>
          <ac:picMkLst>
            <pc:docMk/>
            <pc:sldMk cId="2623467067" sldId="268"/>
            <ac:picMk id="19" creationId="{D98CE241-2190-2097-FFFC-C9DD239B8EBB}"/>
          </ac:picMkLst>
        </pc:picChg>
        <pc:picChg chg="add del">
          <ac:chgData name="Nairah Jade" userId="5b02dcdf29ebe879" providerId="LiveId" clId="{CCF10E97-F6D8-4191-86DD-B1E512B4496F}" dt="2026-03-13T16:16:39.675" v="21" actId="26606"/>
          <ac:picMkLst>
            <pc:docMk/>
            <pc:sldMk cId="2623467067" sldId="268"/>
            <ac:picMk id="24" creationId="{9209C7AC-FFA1-DC55-5BF2-25F0B52BD1B1}"/>
          </ac:picMkLst>
        </pc:picChg>
        <pc:picChg chg="add del">
          <ac:chgData name="Nairah Jade" userId="5b02dcdf29ebe879" providerId="LiveId" clId="{CCF10E97-F6D8-4191-86DD-B1E512B4496F}" dt="2026-03-13T16:17:46.498" v="36" actId="26606"/>
          <ac:picMkLst>
            <pc:docMk/>
            <pc:sldMk cId="2623467067" sldId="268"/>
            <ac:picMk id="25" creationId="{17CF6778-4E0A-E1E4-A5B1-30B0BF5E221A}"/>
          </ac:picMkLst>
        </pc:picChg>
        <pc:picChg chg="add del">
          <ac:chgData name="Nairah Jade" userId="5b02dcdf29ebe879" providerId="LiveId" clId="{CCF10E97-F6D8-4191-86DD-B1E512B4496F}" dt="2026-03-13T16:17:57.734" v="38" actId="26606"/>
          <ac:picMkLst>
            <pc:docMk/>
            <pc:sldMk cId="2623467067" sldId="268"/>
            <ac:picMk id="28" creationId="{60FB7D4B-21A8-157F-CF88-3AEA46647C58}"/>
          </ac:picMkLst>
        </pc:picChg>
      </pc:sldChg>
      <pc:sldChg chg="addSp delSp modSp mod setBg delDesignElem">
        <pc:chgData name="Nairah Jade" userId="5b02dcdf29ebe879" providerId="LiveId" clId="{CCF10E97-F6D8-4191-86DD-B1E512B4496F}" dt="2026-03-14T13:48:18.703" v="3208"/>
        <pc:sldMkLst>
          <pc:docMk/>
          <pc:sldMk cId="2143044592" sldId="269"/>
        </pc:sldMkLst>
        <pc:spChg chg="mod">
          <ac:chgData name="Nairah Jade" userId="5b02dcdf29ebe879" providerId="LiveId" clId="{CCF10E97-F6D8-4191-86DD-B1E512B4496F}" dt="2026-03-14T13:13:06.962" v="2718"/>
          <ac:spMkLst>
            <pc:docMk/>
            <pc:sldMk cId="2143044592" sldId="269"/>
            <ac:spMk id="2" creationId="{45605F8F-30D1-27C4-C806-A90DBDC5374C}"/>
          </ac:spMkLst>
        </pc:spChg>
        <pc:spChg chg="add del mod">
          <ac:chgData name="Nairah Jade" userId="5b02dcdf29ebe879" providerId="LiveId" clId="{CCF10E97-F6D8-4191-86DD-B1E512B4496F}" dt="2026-03-13T16:17:01.269" v="28" actId="26606"/>
          <ac:spMkLst>
            <pc:docMk/>
            <pc:sldMk cId="2143044592" sldId="269"/>
            <ac:spMk id="3" creationId="{3F79D49A-E80A-1838-C25B-94E5DBD9AB12}"/>
          </ac:spMkLst>
        </pc:spChg>
        <pc:spChg chg="mod">
          <ac:chgData name="Nairah Jade" userId="5b02dcdf29ebe879" providerId="LiveId" clId="{CCF10E97-F6D8-4191-86DD-B1E512B4496F}" dt="2026-03-14T13:48:13.782" v="3206" actId="14100"/>
          <ac:spMkLst>
            <pc:docMk/>
            <pc:sldMk cId="2143044592" sldId="269"/>
            <ac:spMk id="4" creationId="{332AB330-0233-9DA8-2C29-62C5428428C9}"/>
          </ac:spMkLst>
        </pc:spChg>
        <pc:spChg chg="add del mod">
          <ac:chgData name="Nairah Jade" userId="5b02dcdf29ebe879" providerId="LiveId" clId="{CCF10E97-F6D8-4191-86DD-B1E512B4496F}" dt="2026-03-13T23:11:38.361" v="2472"/>
          <ac:spMkLst>
            <pc:docMk/>
            <pc:sldMk cId="2143044592" sldId="269"/>
            <ac:spMk id="5" creationId="{1D1E9CC2-A502-6384-154B-4DE2E6520E68}"/>
          </ac:spMkLst>
        </pc:spChg>
        <pc:spChg chg="add del mod">
          <ac:chgData name="Nairah Jade" userId="5b02dcdf29ebe879" providerId="LiveId" clId="{CCF10E97-F6D8-4191-86DD-B1E512B4496F}" dt="2026-03-13T23:11:38.359" v="2470" actId="478"/>
          <ac:spMkLst>
            <pc:docMk/>
            <pc:sldMk cId="2143044592" sldId="269"/>
            <ac:spMk id="8" creationId="{1C2C340B-52F7-FF57-3EAD-749FF49272D8}"/>
          </ac:spMkLst>
        </pc:spChg>
        <pc:spChg chg="add del">
          <ac:chgData name="Nairah Jade" userId="5b02dcdf29ebe879" providerId="LiveId" clId="{CCF10E97-F6D8-4191-86DD-B1E512B4496F}" dt="2026-03-13T16:16:52.602" v="23" actId="26606"/>
          <ac:spMkLst>
            <pc:docMk/>
            <pc:sldMk cId="2143044592" sldId="269"/>
            <ac:spMk id="9" creationId="{18873D23-2DCF-4B31-A009-95721C06E8E1}"/>
          </ac:spMkLst>
        </pc:spChg>
        <pc:spChg chg="add">
          <ac:chgData name="Nairah Jade" userId="5b02dcdf29ebe879" providerId="LiveId" clId="{CCF10E97-F6D8-4191-86DD-B1E512B4496F}" dt="2026-03-13T23:23:47.488" v="2571"/>
          <ac:spMkLst>
            <pc:docMk/>
            <pc:sldMk cId="2143044592" sldId="269"/>
            <ac:spMk id="10" creationId="{AB463C8E-303A-582F-78DC-CD7AA5F76E29}"/>
          </ac:spMkLst>
        </pc:spChg>
        <pc:spChg chg="add del">
          <ac:chgData name="Nairah Jade" userId="5b02dcdf29ebe879" providerId="LiveId" clId="{CCF10E97-F6D8-4191-86DD-B1E512B4496F}" dt="2026-03-13T16:16:52.602" v="23" actId="26606"/>
          <ac:spMkLst>
            <pc:docMk/>
            <pc:sldMk cId="2143044592" sldId="269"/>
            <ac:spMk id="11" creationId="{C13EF075-D4EF-4929-ADBC-91B27DA19955}"/>
          </ac:spMkLst>
        </pc:spChg>
        <pc:spChg chg="add del mod">
          <ac:chgData name="Nairah Jade" userId="5b02dcdf29ebe879" providerId="LiveId" clId="{CCF10E97-F6D8-4191-86DD-B1E512B4496F}" dt="2026-03-13T23:31:42.759" v="2593"/>
          <ac:spMkLst>
            <pc:docMk/>
            <pc:sldMk cId="2143044592" sldId="269"/>
            <ac:spMk id="12" creationId="{CD9AA1C5-D4BD-41F7-285D-364D420B89FB}"/>
          </ac:spMkLst>
        </pc:spChg>
        <pc:spChg chg="add del">
          <ac:chgData name="Nairah Jade" userId="5b02dcdf29ebe879" providerId="LiveId" clId="{CCF10E97-F6D8-4191-86DD-B1E512B4496F}" dt="2026-03-13T16:16:56.262" v="25" actId="26606"/>
          <ac:spMkLst>
            <pc:docMk/>
            <pc:sldMk cId="2143044592" sldId="269"/>
            <ac:spMk id="19" creationId="{B50AB553-2A96-4A92-96F2-93548E096954}"/>
          </ac:spMkLst>
        </pc:spChg>
        <pc:spChg chg="add del mod">
          <ac:chgData name="Nairah Jade" userId="5b02dcdf29ebe879" providerId="LiveId" clId="{CCF10E97-F6D8-4191-86DD-B1E512B4496F}" dt="2026-03-14T13:48:18.703" v="3208"/>
          <ac:spMkLst>
            <pc:docMk/>
            <pc:sldMk cId="2143044592" sldId="269"/>
            <ac:spMk id="20" creationId="{02F7D114-8B94-6DE6-1255-BBF5D5D3E7D0}"/>
          </ac:spMkLst>
        </pc:spChg>
        <pc:spChg chg="add del">
          <ac:chgData name="Nairah Jade" userId="5b02dcdf29ebe879" providerId="LiveId" clId="{CCF10E97-F6D8-4191-86DD-B1E512B4496F}" dt="2026-03-13T16:17:01.255" v="27" actId="26606"/>
          <ac:spMkLst>
            <pc:docMk/>
            <pc:sldMk cId="2143044592" sldId="269"/>
            <ac:spMk id="21" creationId="{E10650BA-D090-4A23-98E3-B48BBAEA9201}"/>
          </ac:spMkLst>
        </pc:spChg>
        <pc:spChg chg="add del">
          <ac:chgData name="Nairah Jade" userId="5b02dcdf29ebe879" providerId="LiveId" clId="{CCF10E97-F6D8-4191-86DD-B1E512B4496F}" dt="2026-03-14T13:13:06.962" v="2718"/>
          <ac:spMkLst>
            <pc:docMk/>
            <pc:sldMk cId="2143044592" sldId="269"/>
            <ac:spMk id="26" creationId="{100EDD19-6802-4EC3-95CE-CFFAB042CFD6}"/>
          </ac:spMkLst>
        </pc:spChg>
        <pc:spChg chg="add del">
          <ac:chgData name="Nairah Jade" userId="5b02dcdf29ebe879" providerId="LiveId" clId="{CCF10E97-F6D8-4191-86DD-B1E512B4496F}" dt="2026-03-14T13:13:06.962" v="2718"/>
          <ac:spMkLst>
            <pc:docMk/>
            <pc:sldMk cId="2143044592" sldId="269"/>
            <ac:spMk id="27" creationId="{DB17E863-922E-4C26-BD64-E8FD41D28661}"/>
          </ac:spMkLst>
        </pc:spChg>
        <pc:spChg chg="add mod">
          <ac:chgData name="Nairah Jade" userId="5b02dcdf29ebe879" providerId="LiveId" clId="{CCF10E97-F6D8-4191-86DD-B1E512B4496F}" dt="2026-03-14T13:47:26.755" v="3191" actId="14100"/>
          <ac:spMkLst>
            <pc:docMk/>
            <pc:sldMk cId="2143044592" sldId="269"/>
            <ac:spMk id="28" creationId="{3F79D49A-E80A-1838-C25B-94E5DBD9AB12}"/>
          </ac:spMkLst>
        </pc:spChg>
        <pc:grpChg chg="add del">
          <ac:chgData name="Nairah Jade" userId="5b02dcdf29ebe879" providerId="LiveId" clId="{CCF10E97-F6D8-4191-86DD-B1E512B4496F}" dt="2026-03-13T16:16:52.602" v="23" actId="26606"/>
          <ac:grpSpMkLst>
            <pc:docMk/>
            <pc:sldMk cId="2143044592" sldId="269"/>
            <ac:grpSpMk id="13" creationId="{DAA26DFA-AAB2-4973-9C17-16D587C7B198}"/>
          </ac:grpSpMkLst>
        </pc:grpChg>
        <pc:grpChg chg="add del">
          <ac:chgData name="Nairah Jade" userId="5b02dcdf29ebe879" providerId="LiveId" clId="{CCF10E97-F6D8-4191-86DD-B1E512B4496F}" dt="2026-03-13T16:17:01.255" v="27" actId="26606"/>
          <ac:grpSpMkLst>
            <pc:docMk/>
            <pc:sldMk cId="2143044592" sldId="269"/>
            <ac:grpSpMk id="23" creationId="{FFB939B9-73CE-4644-87BB-72AEBF001142}"/>
          </ac:grpSpMkLst>
        </pc:grpChg>
        <pc:graphicFrameChg chg="add del">
          <ac:chgData name="Nairah Jade" userId="5b02dcdf29ebe879" providerId="LiveId" clId="{CCF10E97-F6D8-4191-86DD-B1E512B4496F}" dt="2026-03-13T16:16:56.262" v="25" actId="26606"/>
          <ac:graphicFrameMkLst>
            <pc:docMk/>
            <pc:sldMk cId="2143044592" sldId="269"/>
            <ac:graphicFrameMk id="6" creationId="{33CF6FB6-0747-B84A-7344-761D87781CFA}"/>
          </ac:graphicFrameMkLst>
        </pc:graphicFrameChg>
        <pc:graphicFrameChg chg="add del">
          <ac:chgData name="Nairah Jade" userId="5b02dcdf29ebe879" providerId="LiveId" clId="{CCF10E97-F6D8-4191-86DD-B1E512B4496F}" dt="2026-03-13T16:17:01.255" v="27" actId="26606"/>
          <ac:graphicFrameMkLst>
            <pc:docMk/>
            <pc:sldMk cId="2143044592" sldId="269"/>
            <ac:graphicFrameMk id="24" creationId="{AAE4DA26-3C59-DC3F-FA90-3AEFBC1C5F82}"/>
          </ac:graphicFrameMkLst>
        </pc:graphicFrameChg>
        <pc:picChg chg="add del">
          <ac:chgData name="Nairah Jade" userId="5b02dcdf29ebe879" providerId="LiveId" clId="{CCF10E97-F6D8-4191-86DD-B1E512B4496F}" dt="2026-03-13T16:16:56.262" v="25" actId="26606"/>
          <ac:picMkLst>
            <pc:docMk/>
            <pc:sldMk cId="2143044592" sldId="269"/>
            <ac:picMk id="7" creationId="{82EA51F5-BD71-6C75-9896-B5365E96D508}"/>
          </ac:picMkLst>
        </pc:picChg>
        <pc:picChg chg="add del">
          <ac:chgData name="Nairah Jade" userId="5b02dcdf29ebe879" providerId="LiveId" clId="{CCF10E97-F6D8-4191-86DD-B1E512B4496F}" dt="2026-03-13T16:17:01.255" v="27" actId="26606"/>
          <ac:picMkLst>
            <pc:docMk/>
            <pc:sldMk cId="2143044592" sldId="269"/>
            <ac:picMk id="22" creationId="{410CFFE1-0F8B-8310-F59F-E7B30ACBBF15}"/>
          </ac:picMkLst>
        </pc:picChg>
      </pc:sldChg>
      <pc:sldChg chg="addSp delSp modSp mod setBg delDesignElem">
        <pc:chgData name="Nairah Jade" userId="5b02dcdf29ebe879" providerId="LiveId" clId="{CCF10E97-F6D8-4191-86DD-B1E512B4496F}" dt="2026-03-14T13:50:39.156" v="3343" actId="1036"/>
        <pc:sldMkLst>
          <pc:docMk/>
          <pc:sldMk cId="3770217819" sldId="270"/>
        </pc:sldMkLst>
        <pc:spChg chg="mod">
          <ac:chgData name="Nairah Jade" userId="5b02dcdf29ebe879" providerId="LiveId" clId="{CCF10E97-F6D8-4191-86DD-B1E512B4496F}" dt="2026-03-14T13:14:05.926" v="2722" actId="207"/>
          <ac:spMkLst>
            <pc:docMk/>
            <pc:sldMk cId="3770217819" sldId="270"/>
            <ac:spMk id="2" creationId="{D07229AC-9300-E7BF-CA43-577D795F71CA}"/>
          </ac:spMkLst>
        </pc:spChg>
        <pc:spChg chg="add del mod ord">
          <ac:chgData name="Nairah Jade" userId="5b02dcdf29ebe879" providerId="LiveId" clId="{CCF10E97-F6D8-4191-86DD-B1E512B4496F}" dt="2026-03-14T13:19:05.390" v="2934" actId="1036"/>
          <ac:spMkLst>
            <pc:docMk/>
            <pc:sldMk cId="3770217819" sldId="270"/>
            <ac:spMk id="3" creationId="{1E71A5CD-52F9-A382-3D4D-D333D7C5241A}"/>
          </ac:spMkLst>
        </pc:spChg>
        <pc:spChg chg="mod">
          <ac:chgData name="Nairah Jade" userId="5b02dcdf29ebe879" providerId="LiveId" clId="{CCF10E97-F6D8-4191-86DD-B1E512B4496F}" dt="2026-03-14T13:50:39.156" v="3343" actId="1036"/>
          <ac:spMkLst>
            <pc:docMk/>
            <pc:sldMk cId="3770217819" sldId="270"/>
            <ac:spMk id="4" creationId="{03549173-509F-92F9-9E44-6BB74FD1F3BB}"/>
          </ac:spMkLst>
        </pc:spChg>
        <pc:spChg chg="add del mod">
          <ac:chgData name="Nairah Jade" userId="5b02dcdf29ebe879" providerId="LiveId" clId="{CCF10E97-F6D8-4191-86DD-B1E512B4496F}" dt="2026-03-13T23:15:01.391" v="2509" actId="47"/>
          <ac:spMkLst>
            <pc:docMk/>
            <pc:sldMk cId="3770217819" sldId="270"/>
            <ac:spMk id="5" creationId="{926E9939-670A-727B-0030-40C59A2277B2}"/>
          </ac:spMkLst>
        </pc:spChg>
        <pc:spChg chg="add">
          <ac:chgData name="Nairah Jade" userId="5b02dcdf29ebe879" providerId="LiveId" clId="{CCF10E97-F6D8-4191-86DD-B1E512B4496F}" dt="2026-03-13T23:14:27.239" v="2501"/>
          <ac:spMkLst>
            <pc:docMk/>
            <pc:sldMk cId="3770217819" sldId="270"/>
            <ac:spMk id="6" creationId="{FA1DA29E-FA1D-68AB-E119-F6DB60661A64}"/>
          </ac:spMkLst>
        </pc:spChg>
        <pc:spChg chg="add">
          <ac:chgData name="Nairah Jade" userId="5b02dcdf29ebe879" providerId="LiveId" clId="{CCF10E97-F6D8-4191-86DD-B1E512B4496F}" dt="2026-03-13T23:14:39.227" v="2502"/>
          <ac:spMkLst>
            <pc:docMk/>
            <pc:sldMk cId="3770217819" sldId="270"/>
            <ac:spMk id="7" creationId="{D8604B87-A07C-2AAE-A1CC-843DE0B57544}"/>
          </ac:spMkLst>
        </pc:spChg>
        <pc:spChg chg="add del">
          <ac:chgData name="Nairah Jade" userId="5b02dcdf29ebe879" providerId="LiveId" clId="{CCF10E97-F6D8-4191-86DD-B1E512B4496F}" dt="2026-03-13T23:15:02.457" v="2510" actId="478"/>
          <ac:spMkLst>
            <pc:docMk/>
            <pc:sldMk cId="3770217819" sldId="270"/>
            <ac:spMk id="8" creationId="{049DEE72-14D2-EEE7-3A65-50299E894CF9}"/>
          </ac:spMkLst>
        </pc:spChg>
        <pc:spChg chg="add del">
          <ac:chgData name="Nairah Jade" userId="5b02dcdf29ebe879" providerId="LiveId" clId="{CCF10E97-F6D8-4191-86DD-B1E512B4496F}" dt="2026-03-13T16:14:14.402" v="3" actId="26606"/>
          <ac:spMkLst>
            <pc:docMk/>
            <pc:sldMk cId="3770217819" sldId="270"/>
            <ac:spMk id="9" creationId="{C2554CA6-288E-4202-BC52-2E5A8F0C0AED}"/>
          </ac:spMkLst>
        </pc:spChg>
        <pc:spChg chg="add mod">
          <ac:chgData name="Nairah Jade" userId="5b02dcdf29ebe879" providerId="LiveId" clId="{CCF10E97-F6D8-4191-86DD-B1E512B4496F}" dt="2026-03-13T23:14:57.646" v="2506" actId="478"/>
          <ac:spMkLst>
            <pc:docMk/>
            <pc:sldMk cId="3770217819" sldId="270"/>
            <ac:spMk id="10" creationId="{0749AD2C-5C05-E773-A6C1-5DC67B5E3D08}"/>
          </ac:spMkLst>
        </pc:spChg>
        <pc:spChg chg="add del">
          <ac:chgData name="Nairah Jade" userId="5b02dcdf29ebe879" providerId="LiveId" clId="{CCF10E97-F6D8-4191-86DD-B1E512B4496F}" dt="2026-03-13T16:14:14.402" v="3" actId="26606"/>
          <ac:spMkLst>
            <pc:docMk/>
            <pc:sldMk cId="3770217819" sldId="270"/>
            <ac:spMk id="11" creationId="{B10BB131-AC8E-4A8E-A5D1-36260F720C3B}"/>
          </ac:spMkLst>
        </pc:spChg>
        <pc:spChg chg="add del">
          <ac:chgData name="Nairah Jade" userId="5b02dcdf29ebe879" providerId="LiveId" clId="{CCF10E97-F6D8-4191-86DD-B1E512B4496F}" dt="2026-03-13T16:14:14.402" v="3" actId="26606"/>
          <ac:spMkLst>
            <pc:docMk/>
            <pc:sldMk cId="3770217819" sldId="270"/>
            <ac:spMk id="13" creationId="{5B7778FC-632E-4DCA-A7CB-0D7731CCF970}"/>
          </ac:spMkLst>
        </pc:spChg>
        <pc:spChg chg="add del">
          <ac:chgData name="Nairah Jade" userId="5b02dcdf29ebe879" providerId="LiveId" clId="{CCF10E97-F6D8-4191-86DD-B1E512B4496F}" dt="2026-03-13T16:14:14.402" v="3" actId="26606"/>
          <ac:spMkLst>
            <pc:docMk/>
            <pc:sldMk cId="3770217819" sldId="270"/>
            <ac:spMk id="15" creationId="{FA23A907-97FB-4A8F-880A-DD77401C4296}"/>
          </ac:spMkLst>
        </pc:spChg>
        <pc:spChg chg="add del">
          <ac:chgData name="Nairah Jade" userId="5b02dcdf29ebe879" providerId="LiveId" clId="{CCF10E97-F6D8-4191-86DD-B1E512B4496F}" dt="2026-03-13T16:14:17.832" v="5" actId="26606"/>
          <ac:spMkLst>
            <pc:docMk/>
            <pc:sldMk cId="3770217819" sldId="270"/>
            <ac:spMk id="25" creationId="{815925C2-A704-4D47-B1C1-3FCA52512EC1}"/>
          </ac:spMkLst>
        </pc:spChg>
        <pc:spChg chg="add del">
          <ac:chgData name="Nairah Jade" userId="5b02dcdf29ebe879" providerId="LiveId" clId="{CCF10E97-F6D8-4191-86DD-B1E512B4496F}" dt="2026-03-13T16:14:17.832" v="5" actId="26606"/>
          <ac:spMkLst>
            <pc:docMk/>
            <pc:sldMk cId="3770217819" sldId="270"/>
            <ac:spMk id="26" creationId="{01D4315C-C23C-4FD3-98DF-08C29E2292A8}"/>
          </ac:spMkLst>
        </pc:spChg>
        <pc:spChg chg="add mod">
          <ac:chgData name="Nairah Jade" userId="5b02dcdf29ebe879" providerId="LiveId" clId="{CCF10E97-F6D8-4191-86DD-B1E512B4496F}" dt="2026-03-13T23:15:20.489" v="2513"/>
          <ac:spMkLst>
            <pc:docMk/>
            <pc:sldMk cId="3770217819" sldId="270"/>
            <ac:spMk id="29" creationId="{C833A932-CF7A-0C29-9E71-E370614BEF94}"/>
          </ac:spMkLst>
        </pc:spChg>
        <pc:spChg chg="add del">
          <ac:chgData name="Nairah Jade" userId="5b02dcdf29ebe879" providerId="LiveId" clId="{CCF10E97-F6D8-4191-86DD-B1E512B4496F}" dt="2026-03-13T16:14:20.521" v="7" actId="26606"/>
          <ac:spMkLst>
            <pc:docMk/>
            <pc:sldMk cId="3770217819" sldId="270"/>
            <ac:spMk id="30" creationId="{1B15ED52-F352-441B-82BF-E0EA34836D08}"/>
          </ac:spMkLst>
        </pc:spChg>
        <pc:spChg chg="add del">
          <ac:chgData name="Nairah Jade" userId="5b02dcdf29ebe879" providerId="LiveId" clId="{CCF10E97-F6D8-4191-86DD-B1E512B4496F}" dt="2026-03-13T16:14:20.521" v="7" actId="26606"/>
          <ac:spMkLst>
            <pc:docMk/>
            <pc:sldMk cId="3770217819" sldId="270"/>
            <ac:spMk id="31" creationId="{3B2E3793-BFE6-45A2-9B7B-E18844431C99}"/>
          </ac:spMkLst>
        </pc:spChg>
        <pc:spChg chg="add del">
          <ac:chgData name="Nairah Jade" userId="5b02dcdf29ebe879" providerId="LiveId" clId="{CCF10E97-F6D8-4191-86DD-B1E512B4496F}" dt="2026-03-13T16:14:20.521" v="7" actId="26606"/>
          <ac:spMkLst>
            <pc:docMk/>
            <pc:sldMk cId="3770217819" sldId="270"/>
            <ac:spMk id="32" creationId="{BC4C4868-CB8F-4AF9-9CDB-8108F2C19B67}"/>
          </ac:spMkLst>
        </pc:spChg>
        <pc:spChg chg="add del">
          <ac:chgData name="Nairah Jade" userId="5b02dcdf29ebe879" providerId="LiveId" clId="{CCF10E97-F6D8-4191-86DD-B1E512B4496F}" dt="2026-03-13T16:14:20.521" v="7" actId="26606"/>
          <ac:spMkLst>
            <pc:docMk/>
            <pc:sldMk cId="3770217819" sldId="270"/>
            <ac:spMk id="33" creationId="{375E0459-6403-40CD-989D-56A4407CA12E}"/>
          </ac:spMkLst>
        </pc:spChg>
        <pc:spChg chg="add del">
          <ac:chgData name="Nairah Jade" userId="5b02dcdf29ebe879" providerId="LiveId" clId="{CCF10E97-F6D8-4191-86DD-B1E512B4496F}" dt="2026-03-13T16:14:20.521" v="7" actId="26606"/>
          <ac:spMkLst>
            <pc:docMk/>
            <pc:sldMk cId="3770217819" sldId="270"/>
            <ac:spMk id="34" creationId="{53E5B1A8-3AC9-4BD1-9BBC-78CA94F2D1BA}"/>
          </ac:spMkLst>
        </pc:spChg>
        <pc:spChg chg="add">
          <ac:chgData name="Nairah Jade" userId="5b02dcdf29ebe879" providerId="LiveId" clId="{CCF10E97-F6D8-4191-86DD-B1E512B4496F}" dt="2026-03-13T23:15:39.732" v="2516"/>
          <ac:spMkLst>
            <pc:docMk/>
            <pc:sldMk cId="3770217819" sldId="270"/>
            <ac:spMk id="35" creationId="{222B6121-4E67-8594-14C9-FAD209E2CB9D}"/>
          </ac:spMkLst>
        </pc:spChg>
        <pc:spChg chg="add del">
          <ac:chgData name="Nairah Jade" userId="5b02dcdf29ebe879" providerId="LiveId" clId="{CCF10E97-F6D8-4191-86DD-B1E512B4496F}" dt="2026-03-13T16:14:25.115" v="9" actId="26606"/>
          <ac:spMkLst>
            <pc:docMk/>
            <pc:sldMk cId="3770217819" sldId="270"/>
            <ac:spMk id="36" creationId="{5C8908E2-EE49-44D2-9428-A28D2312A8D5}"/>
          </ac:spMkLst>
        </pc:spChg>
        <pc:spChg chg="add del">
          <ac:chgData name="Nairah Jade" userId="5b02dcdf29ebe879" providerId="LiveId" clId="{CCF10E97-F6D8-4191-86DD-B1E512B4496F}" dt="2026-03-13T16:14:25.115" v="9" actId="26606"/>
          <ac:spMkLst>
            <pc:docMk/>
            <pc:sldMk cId="3770217819" sldId="270"/>
            <ac:spMk id="39" creationId="{BD92035A-AA2F-4CD8-A556-1CE8BDEC75BD}"/>
          </ac:spMkLst>
        </pc:spChg>
        <pc:spChg chg="add del">
          <ac:chgData name="Nairah Jade" userId="5b02dcdf29ebe879" providerId="LiveId" clId="{CCF10E97-F6D8-4191-86DD-B1E512B4496F}" dt="2026-03-13T16:14:25.115" v="9" actId="26606"/>
          <ac:spMkLst>
            <pc:docMk/>
            <pc:sldMk cId="3770217819" sldId="270"/>
            <ac:spMk id="40" creationId="{ED888B23-07FA-482A-96DF-47E31AF1A603}"/>
          </ac:spMkLst>
        </pc:spChg>
        <pc:spChg chg="add">
          <ac:chgData name="Nairah Jade" userId="5b02dcdf29ebe879" providerId="LiveId" clId="{CCF10E97-F6D8-4191-86DD-B1E512B4496F}" dt="2026-03-13T23:15:46.475" v="2517"/>
          <ac:spMkLst>
            <pc:docMk/>
            <pc:sldMk cId="3770217819" sldId="270"/>
            <ac:spMk id="41" creationId="{A072050B-4B0A-AB26-502D-D376AA5C8B4E}"/>
          </ac:spMkLst>
        </pc:spChg>
        <pc:spChg chg="add del">
          <ac:chgData name="Nairah Jade" userId="5b02dcdf29ebe879" providerId="LiveId" clId="{CCF10E97-F6D8-4191-86DD-B1E512B4496F}" dt="2026-03-13T16:14:29.944" v="11" actId="26606"/>
          <ac:spMkLst>
            <pc:docMk/>
            <pc:sldMk cId="3770217819" sldId="270"/>
            <ac:spMk id="42" creationId="{907EF6B7-1338-4443-8C46-6A318D952DFD}"/>
          </ac:spMkLst>
        </pc:spChg>
        <pc:spChg chg="add del">
          <ac:chgData name="Nairah Jade" userId="5b02dcdf29ebe879" providerId="LiveId" clId="{CCF10E97-F6D8-4191-86DD-B1E512B4496F}" dt="2026-03-13T16:14:29.944" v="11" actId="26606"/>
          <ac:spMkLst>
            <pc:docMk/>
            <pc:sldMk cId="3770217819" sldId="270"/>
            <ac:spMk id="43" creationId="{DAAE4CDD-124C-4DCF-9584-B6033B545DD5}"/>
          </ac:spMkLst>
        </pc:spChg>
        <pc:spChg chg="add del">
          <ac:chgData name="Nairah Jade" userId="5b02dcdf29ebe879" providerId="LiveId" clId="{CCF10E97-F6D8-4191-86DD-B1E512B4496F}" dt="2026-03-13T16:14:29.944" v="11" actId="26606"/>
          <ac:spMkLst>
            <pc:docMk/>
            <pc:sldMk cId="3770217819" sldId="270"/>
            <ac:spMk id="44" creationId="{081E4A58-353D-44AE-B2FC-2A74E2E400F7}"/>
          </ac:spMkLst>
        </pc:spChg>
        <pc:spChg chg="add mod">
          <ac:chgData name="Nairah Jade" userId="5b02dcdf29ebe879" providerId="LiveId" clId="{CCF10E97-F6D8-4191-86DD-B1E512B4496F}" dt="2026-03-13T23:15:49.422" v="2519"/>
          <ac:spMkLst>
            <pc:docMk/>
            <pc:sldMk cId="3770217819" sldId="270"/>
            <ac:spMk id="45" creationId="{08A04041-077E-F35D-8F0A-20A54C42B199}"/>
          </ac:spMkLst>
        </pc:spChg>
        <pc:spChg chg="add del">
          <ac:chgData name="Nairah Jade" userId="5b02dcdf29ebe879" providerId="LiveId" clId="{CCF10E97-F6D8-4191-86DD-B1E512B4496F}" dt="2026-03-13T16:19:29.095" v="67" actId="26606"/>
          <ac:spMkLst>
            <pc:docMk/>
            <pc:sldMk cId="3770217819" sldId="270"/>
            <ac:spMk id="46" creationId="{18873D23-2DCF-4B31-A009-95721C06E8E1}"/>
          </ac:spMkLst>
        </pc:spChg>
        <pc:spChg chg="add del">
          <ac:chgData name="Nairah Jade" userId="5b02dcdf29ebe879" providerId="LiveId" clId="{CCF10E97-F6D8-4191-86DD-B1E512B4496F}" dt="2026-03-13T16:19:29.095" v="67" actId="26606"/>
          <ac:spMkLst>
            <pc:docMk/>
            <pc:sldMk cId="3770217819" sldId="270"/>
            <ac:spMk id="47" creationId="{C13EF075-D4EF-4929-ADBC-91B27DA19955}"/>
          </ac:spMkLst>
        </pc:spChg>
        <pc:spChg chg="add">
          <ac:chgData name="Nairah Jade" userId="5b02dcdf29ebe879" providerId="LiveId" clId="{CCF10E97-F6D8-4191-86DD-B1E512B4496F}" dt="2026-03-13T23:16:13.039" v="2523"/>
          <ac:spMkLst>
            <pc:docMk/>
            <pc:sldMk cId="3770217819" sldId="270"/>
            <ac:spMk id="51" creationId="{4C7BE75E-B7AD-DEE1-6FF2-DB845748B521}"/>
          </ac:spMkLst>
        </pc:spChg>
        <pc:spChg chg="add">
          <ac:chgData name="Nairah Jade" userId="5b02dcdf29ebe879" providerId="LiveId" clId="{CCF10E97-F6D8-4191-86DD-B1E512B4496F}" dt="2026-03-13T23:16:34.030" v="2541"/>
          <ac:spMkLst>
            <pc:docMk/>
            <pc:sldMk cId="3770217819" sldId="270"/>
            <ac:spMk id="52" creationId="{16349375-12EC-0CF2-065C-DC02829D322B}"/>
          </ac:spMkLst>
        </pc:spChg>
        <pc:spChg chg="add del">
          <ac:chgData name="Nairah Jade" userId="5b02dcdf29ebe879" providerId="LiveId" clId="{CCF10E97-F6D8-4191-86DD-B1E512B4496F}" dt="2026-03-13T16:19:04.049" v="52" actId="26606"/>
          <ac:spMkLst>
            <pc:docMk/>
            <pc:sldMk cId="3770217819" sldId="270"/>
            <ac:spMk id="55" creationId="{C2554CA6-288E-4202-BC52-2E5A8F0C0AED}"/>
          </ac:spMkLst>
        </pc:spChg>
        <pc:spChg chg="add del">
          <ac:chgData name="Nairah Jade" userId="5b02dcdf29ebe879" providerId="LiveId" clId="{CCF10E97-F6D8-4191-86DD-B1E512B4496F}" dt="2026-03-13T16:19:04.049" v="52" actId="26606"/>
          <ac:spMkLst>
            <pc:docMk/>
            <pc:sldMk cId="3770217819" sldId="270"/>
            <ac:spMk id="57" creationId="{B10BB131-AC8E-4A8E-A5D1-36260F720C3B}"/>
          </ac:spMkLst>
        </pc:spChg>
        <pc:spChg chg="add del">
          <ac:chgData name="Nairah Jade" userId="5b02dcdf29ebe879" providerId="LiveId" clId="{CCF10E97-F6D8-4191-86DD-B1E512B4496F}" dt="2026-03-13T16:19:04.049" v="52" actId="26606"/>
          <ac:spMkLst>
            <pc:docMk/>
            <pc:sldMk cId="3770217819" sldId="270"/>
            <ac:spMk id="59" creationId="{5B7778FC-632E-4DCA-A7CB-0D7731CCF970}"/>
          </ac:spMkLst>
        </pc:spChg>
        <pc:spChg chg="add del">
          <ac:chgData name="Nairah Jade" userId="5b02dcdf29ebe879" providerId="LiveId" clId="{CCF10E97-F6D8-4191-86DD-B1E512B4496F}" dt="2026-03-13T16:19:04.049" v="52" actId="26606"/>
          <ac:spMkLst>
            <pc:docMk/>
            <pc:sldMk cId="3770217819" sldId="270"/>
            <ac:spMk id="61" creationId="{FA23A907-97FB-4A8F-880A-DD77401C4296}"/>
          </ac:spMkLst>
        </pc:spChg>
        <pc:spChg chg="add del">
          <ac:chgData name="Nairah Jade" userId="5b02dcdf29ebe879" providerId="LiveId" clId="{CCF10E97-F6D8-4191-86DD-B1E512B4496F}" dt="2026-03-13T16:19:08.426" v="54" actId="26606"/>
          <ac:spMkLst>
            <pc:docMk/>
            <pc:sldMk cId="3770217819" sldId="270"/>
            <ac:spMk id="64" creationId="{D038248A-211C-4EEC-8401-C761B929FB52}"/>
          </ac:spMkLst>
        </pc:spChg>
        <pc:spChg chg="add del">
          <ac:chgData name="Nairah Jade" userId="5b02dcdf29ebe879" providerId="LiveId" clId="{CCF10E97-F6D8-4191-86DD-B1E512B4496F}" dt="2026-03-13T16:19:08.426" v="54" actId="26606"/>
          <ac:spMkLst>
            <pc:docMk/>
            <pc:sldMk cId="3770217819" sldId="270"/>
            <ac:spMk id="70" creationId="{C30A849F-66D9-40C8-BEC8-35AFF8F4568F}"/>
          </ac:spMkLst>
        </pc:spChg>
        <pc:spChg chg="add del">
          <ac:chgData name="Nairah Jade" userId="5b02dcdf29ebe879" providerId="LiveId" clId="{CCF10E97-F6D8-4191-86DD-B1E512B4496F}" dt="2026-03-13T16:19:12.292" v="56" actId="26606"/>
          <ac:spMkLst>
            <pc:docMk/>
            <pc:sldMk cId="3770217819" sldId="270"/>
            <ac:spMk id="74" creationId="{18873D23-2DCF-4B31-A009-95721C06E8E1}"/>
          </ac:spMkLst>
        </pc:spChg>
        <pc:spChg chg="add del">
          <ac:chgData name="Nairah Jade" userId="5b02dcdf29ebe879" providerId="LiveId" clId="{CCF10E97-F6D8-4191-86DD-B1E512B4496F}" dt="2026-03-13T16:19:12.292" v="56" actId="26606"/>
          <ac:spMkLst>
            <pc:docMk/>
            <pc:sldMk cId="3770217819" sldId="270"/>
            <ac:spMk id="75" creationId="{C13EF075-D4EF-4929-ADBC-91B27DA19955}"/>
          </ac:spMkLst>
        </pc:spChg>
        <pc:spChg chg="add del">
          <ac:chgData name="Nairah Jade" userId="5b02dcdf29ebe879" providerId="LiveId" clId="{CCF10E97-F6D8-4191-86DD-B1E512B4496F}" dt="2026-03-13T16:19:15.563" v="58" actId="26606"/>
          <ac:spMkLst>
            <pc:docMk/>
            <pc:sldMk cId="3770217819" sldId="270"/>
            <ac:spMk id="82" creationId="{D038248A-211C-4EEC-8401-C761B929FB52}"/>
          </ac:spMkLst>
        </pc:spChg>
        <pc:spChg chg="add del">
          <ac:chgData name="Nairah Jade" userId="5b02dcdf29ebe879" providerId="LiveId" clId="{CCF10E97-F6D8-4191-86DD-B1E512B4496F}" dt="2026-03-13T16:19:15.563" v="58" actId="26606"/>
          <ac:spMkLst>
            <pc:docMk/>
            <pc:sldMk cId="3770217819" sldId="270"/>
            <ac:spMk id="83" creationId="{C30A849F-66D9-40C8-BEC8-35AFF8F4568F}"/>
          </ac:spMkLst>
        </pc:spChg>
        <pc:spChg chg="add del">
          <ac:chgData name="Nairah Jade" userId="5b02dcdf29ebe879" providerId="LiveId" clId="{CCF10E97-F6D8-4191-86DD-B1E512B4496F}" dt="2026-03-13T16:19:20.869" v="60" actId="26606"/>
          <ac:spMkLst>
            <pc:docMk/>
            <pc:sldMk cId="3770217819" sldId="270"/>
            <ac:spMk id="88" creationId="{E92FEB64-6EEA-4759-B4A4-BD2C1E660BA8}"/>
          </ac:spMkLst>
        </pc:spChg>
        <pc:spChg chg="add del">
          <ac:chgData name="Nairah Jade" userId="5b02dcdf29ebe879" providerId="LiveId" clId="{CCF10E97-F6D8-4191-86DD-B1E512B4496F}" dt="2026-03-13T16:19:20.869" v="60" actId="26606"/>
          <ac:spMkLst>
            <pc:docMk/>
            <pc:sldMk cId="3770217819" sldId="270"/>
            <ac:spMk id="90" creationId="{14847E93-7DC1-4D4B-8829-B19AA7137C50}"/>
          </ac:spMkLst>
        </pc:spChg>
        <pc:spChg chg="add del">
          <ac:chgData name="Nairah Jade" userId="5b02dcdf29ebe879" providerId="LiveId" clId="{CCF10E97-F6D8-4191-86DD-B1E512B4496F}" dt="2026-03-13T16:19:20.869" v="60" actId="26606"/>
          <ac:spMkLst>
            <pc:docMk/>
            <pc:sldMk cId="3770217819" sldId="270"/>
            <ac:spMk id="91" creationId="{5566D6E1-03A1-4D73-A4E0-35D74D568A04}"/>
          </ac:spMkLst>
        </pc:spChg>
        <pc:spChg chg="add del">
          <ac:chgData name="Nairah Jade" userId="5b02dcdf29ebe879" providerId="LiveId" clId="{CCF10E97-F6D8-4191-86DD-B1E512B4496F}" dt="2026-03-13T16:19:20.869" v="60" actId="26606"/>
          <ac:spMkLst>
            <pc:docMk/>
            <pc:sldMk cId="3770217819" sldId="270"/>
            <ac:spMk id="92" creationId="{9F835A99-04AC-494A-A572-AFE8413CC938}"/>
          </ac:spMkLst>
        </pc:spChg>
        <pc:spChg chg="add del">
          <ac:chgData name="Nairah Jade" userId="5b02dcdf29ebe879" providerId="LiveId" clId="{CCF10E97-F6D8-4191-86DD-B1E512B4496F}" dt="2026-03-13T16:19:20.869" v="60" actId="26606"/>
          <ac:spMkLst>
            <pc:docMk/>
            <pc:sldMk cId="3770217819" sldId="270"/>
            <ac:spMk id="94" creationId="{2D2964BB-484D-45AE-AD66-D407D0629652}"/>
          </ac:spMkLst>
        </pc:spChg>
        <pc:spChg chg="add del">
          <ac:chgData name="Nairah Jade" userId="5b02dcdf29ebe879" providerId="LiveId" clId="{CCF10E97-F6D8-4191-86DD-B1E512B4496F}" dt="2026-03-13T16:19:20.869" v="60" actId="26606"/>
          <ac:spMkLst>
            <pc:docMk/>
            <pc:sldMk cId="3770217819" sldId="270"/>
            <ac:spMk id="95" creationId="{6691AC69-A76E-4DAB-B565-468B6B87ACF3}"/>
          </ac:spMkLst>
        </pc:spChg>
        <pc:spChg chg="add del">
          <ac:chgData name="Nairah Jade" userId="5b02dcdf29ebe879" providerId="LiveId" clId="{CCF10E97-F6D8-4191-86DD-B1E512B4496F}" dt="2026-03-13T16:19:24.675" v="62" actId="26606"/>
          <ac:spMkLst>
            <pc:docMk/>
            <pc:sldMk cId="3770217819" sldId="270"/>
            <ac:spMk id="97" creationId="{1BB867FF-FC45-48F7-8104-F89BE54909F1}"/>
          </ac:spMkLst>
        </pc:spChg>
        <pc:spChg chg="add del">
          <ac:chgData name="Nairah Jade" userId="5b02dcdf29ebe879" providerId="LiveId" clId="{CCF10E97-F6D8-4191-86DD-B1E512B4496F}" dt="2026-03-13T16:19:24.675" v="62" actId="26606"/>
          <ac:spMkLst>
            <pc:docMk/>
            <pc:sldMk cId="3770217819" sldId="270"/>
            <ac:spMk id="98" creationId="{8BB56887-D0D5-4F0C-9E19-7247EB83C8B7}"/>
          </ac:spMkLst>
        </pc:spChg>
        <pc:spChg chg="add del">
          <ac:chgData name="Nairah Jade" userId="5b02dcdf29ebe879" providerId="LiveId" clId="{CCF10E97-F6D8-4191-86DD-B1E512B4496F}" dt="2026-03-13T16:19:24.675" v="62" actId="26606"/>
          <ac:spMkLst>
            <pc:docMk/>
            <pc:sldMk cId="3770217819" sldId="270"/>
            <ac:spMk id="99" creationId="{081E4A58-353D-44AE-B2FC-2A74E2E400F7}"/>
          </ac:spMkLst>
        </pc:spChg>
        <pc:spChg chg="add del">
          <ac:chgData name="Nairah Jade" userId="5b02dcdf29ebe879" providerId="LiveId" clId="{CCF10E97-F6D8-4191-86DD-B1E512B4496F}" dt="2026-03-13T16:19:26.550" v="64" actId="26606"/>
          <ac:spMkLst>
            <pc:docMk/>
            <pc:sldMk cId="3770217819" sldId="270"/>
            <ac:spMk id="101" creationId="{100EDD19-6802-4EC3-95CE-CFFAB042CFD6}"/>
          </ac:spMkLst>
        </pc:spChg>
        <pc:spChg chg="add del">
          <ac:chgData name="Nairah Jade" userId="5b02dcdf29ebe879" providerId="LiveId" clId="{CCF10E97-F6D8-4191-86DD-B1E512B4496F}" dt="2026-03-13T16:19:26.550" v="64" actId="26606"/>
          <ac:spMkLst>
            <pc:docMk/>
            <pc:sldMk cId="3770217819" sldId="270"/>
            <ac:spMk id="102" creationId="{DB17E863-922E-4C26-BD64-E8FD41D28661}"/>
          </ac:spMkLst>
        </pc:spChg>
        <pc:spChg chg="add del">
          <ac:chgData name="Nairah Jade" userId="5b02dcdf29ebe879" providerId="LiveId" clId="{CCF10E97-F6D8-4191-86DD-B1E512B4496F}" dt="2026-03-13T16:19:29.085" v="66" actId="26606"/>
          <ac:spMkLst>
            <pc:docMk/>
            <pc:sldMk cId="3770217819" sldId="270"/>
            <ac:spMk id="104" creationId="{C2554CA6-288E-4202-BC52-2E5A8F0C0AED}"/>
          </ac:spMkLst>
        </pc:spChg>
        <pc:spChg chg="add del">
          <ac:chgData name="Nairah Jade" userId="5b02dcdf29ebe879" providerId="LiveId" clId="{CCF10E97-F6D8-4191-86DD-B1E512B4496F}" dt="2026-03-13T16:19:29.085" v="66" actId="26606"/>
          <ac:spMkLst>
            <pc:docMk/>
            <pc:sldMk cId="3770217819" sldId="270"/>
            <ac:spMk id="105" creationId="{B10BB131-AC8E-4A8E-A5D1-36260F720C3B}"/>
          </ac:spMkLst>
        </pc:spChg>
        <pc:spChg chg="add del">
          <ac:chgData name="Nairah Jade" userId="5b02dcdf29ebe879" providerId="LiveId" clId="{CCF10E97-F6D8-4191-86DD-B1E512B4496F}" dt="2026-03-13T16:19:29.085" v="66" actId="26606"/>
          <ac:spMkLst>
            <pc:docMk/>
            <pc:sldMk cId="3770217819" sldId="270"/>
            <ac:spMk id="106" creationId="{5B7778FC-632E-4DCA-A7CB-0D7731CCF970}"/>
          </ac:spMkLst>
        </pc:spChg>
        <pc:spChg chg="add del">
          <ac:chgData name="Nairah Jade" userId="5b02dcdf29ebe879" providerId="LiveId" clId="{CCF10E97-F6D8-4191-86DD-B1E512B4496F}" dt="2026-03-13T16:19:29.085" v="66" actId="26606"/>
          <ac:spMkLst>
            <pc:docMk/>
            <pc:sldMk cId="3770217819" sldId="270"/>
            <ac:spMk id="107" creationId="{FA23A907-97FB-4A8F-880A-DD77401C4296}"/>
          </ac:spMkLst>
        </pc:spChg>
        <pc:spChg chg="add del">
          <ac:chgData name="Nairah Jade" userId="5b02dcdf29ebe879" providerId="LiveId" clId="{CCF10E97-F6D8-4191-86DD-B1E512B4496F}" dt="2026-03-14T13:13:06.962" v="2718"/>
          <ac:spMkLst>
            <pc:docMk/>
            <pc:sldMk cId="3770217819" sldId="270"/>
            <ac:spMk id="109" creationId="{18873D23-2DCF-4B31-A009-95721C06E8E1}"/>
          </ac:spMkLst>
        </pc:spChg>
        <pc:spChg chg="add del">
          <ac:chgData name="Nairah Jade" userId="5b02dcdf29ebe879" providerId="LiveId" clId="{CCF10E97-F6D8-4191-86DD-B1E512B4496F}" dt="2026-03-14T13:13:06.962" v="2718"/>
          <ac:spMkLst>
            <pc:docMk/>
            <pc:sldMk cId="3770217819" sldId="270"/>
            <ac:spMk id="110" creationId="{C13EF075-D4EF-4929-ADBC-91B27DA19955}"/>
          </ac:spMkLst>
        </pc:spChg>
        <pc:grpChg chg="add del">
          <ac:chgData name="Nairah Jade" userId="5b02dcdf29ebe879" providerId="LiveId" clId="{CCF10E97-F6D8-4191-86DD-B1E512B4496F}" dt="2026-03-13T16:14:17.832" v="5" actId="26606"/>
          <ac:grpSpMkLst>
            <pc:docMk/>
            <pc:sldMk cId="3770217819" sldId="270"/>
            <ac:grpSpMk id="17" creationId="{43F5E015-E085-4624-B431-B42414448684}"/>
          </ac:grpSpMkLst>
        </pc:grpChg>
        <pc:grpChg chg="add del">
          <ac:chgData name="Nairah Jade" userId="5b02dcdf29ebe879" providerId="LiveId" clId="{CCF10E97-F6D8-4191-86DD-B1E512B4496F}" dt="2026-03-13T16:14:17.832" v="5" actId="26606"/>
          <ac:grpSpMkLst>
            <pc:docMk/>
            <pc:sldMk cId="3770217819" sldId="270"/>
            <ac:grpSpMk id="27" creationId="{5E6B47BC-43FD-4C91-8BFF-B41B99A8A39E}"/>
          </ac:grpSpMkLst>
        </pc:grpChg>
        <pc:grpChg chg="add del">
          <ac:chgData name="Nairah Jade" userId="5b02dcdf29ebe879" providerId="LiveId" clId="{CCF10E97-F6D8-4191-86DD-B1E512B4496F}" dt="2026-03-13T16:14:25.115" v="9" actId="26606"/>
          <ac:grpSpMkLst>
            <pc:docMk/>
            <pc:sldMk cId="3770217819" sldId="270"/>
            <ac:grpSpMk id="37" creationId="{5D1A9D8B-3117-4D9D-BDA4-DD81895098B0}"/>
          </ac:grpSpMkLst>
        </pc:grpChg>
        <pc:grpChg chg="add del">
          <ac:chgData name="Nairah Jade" userId="5b02dcdf29ebe879" providerId="LiveId" clId="{CCF10E97-F6D8-4191-86DD-B1E512B4496F}" dt="2026-03-13T16:19:29.095" v="67" actId="26606"/>
          <ac:grpSpMkLst>
            <pc:docMk/>
            <pc:sldMk cId="3770217819" sldId="270"/>
            <ac:grpSpMk id="48" creationId="{DAA26DFA-AAB2-4973-9C17-16D587C7B198}"/>
          </ac:grpSpMkLst>
        </pc:grpChg>
        <pc:grpChg chg="add del">
          <ac:chgData name="Nairah Jade" userId="5b02dcdf29ebe879" providerId="LiveId" clId="{CCF10E97-F6D8-4191-86DD-B1E512B4496F}" dt="2026-03-13T16:19:08.426" v="54" actId="26606"/>
          <ac:grpSpMkLst>
            <pc:docMk/>
            <pc:sldMk cId="3770217819" sldId="270"/>
            <ac:grpSpMk id="65" creationId="{2A5C9C35-2375-49EB-B99C-17C87D42FE7C}"/>
          </ac:grpSpMkLst>
        </pc:grpChg>
        <pc:grpChg chg="add del">
          <ac:chgData name="Nairah Jade" userId="5b02dcdf29ebe879" providerId="LiveId" clId="{CCF10E97-F6D8-4191-86DD-B1E512B4496F}" dt="2026-03-13T16:19:08.426" v="54" actId="26606"/>
          <ac:grpSpMkLst>
            <pc:docMk/>
            <pc:sldMk cId="3770217819" sldId="270"/>
            <ac:grpSpMk id="71" creationId="{04542298-A2B1-480F-A11C-A40EDD19B857}"/>
          </ac:grpSpMkLst>
        </pc:grpChg>
        <pc:grpChg chg="add del">
          <ac:chgData name="Nairah Jade" userId="5b02dcdf29ebe879" providerId="LiveId" clId="{CCF10E97-F6D8-4191-86DD-B1E512B4496F}" dt="2026-03-13T16:19:12.292" v="56" actId="26606"/>
          <ac:grpSpMkLst>
            <pc:docMk/>
            <pc:sldMk cId="3770217819" sldId="270"/>
            <ac:grpSpMk id="76" creationId="{DAA26DFA-AAB2-4973-9C17-16D587C7B198}"/>
          </ac:grpSpMkLst>
        </pc:grpChg>
        <pc:grpChg chg="add del">
          <ac:chgData name="Nairah Jade" userId="5b02dcdf29ebe879" providerId="LiveId" clId="{CCF10E97-F6D8-4191-86DD-B1E512B4496F}" dt="2026-03-13T16:19:15.563" v="58" actId="26606"/>
          <ac:grpSpMkLst>
            <pc:docMk/>
            <pc:sldMk cId="3770217819" sldId="270"/>
            <ac:grpSpMk id="84" creationId="{04542298-A2B1-480F-A11C-A40EDD19B857}"/>
          </ac:grpSpMkLst>
        </pc:grpChg>
        <pc:grpChg chg="add del">
          <ac:chgData name="Nairah Jade" userId="5b02dcdf29ebe879" providerId="LiveId" clId="{CCF10E97-F6D8-4191-86DD-B1E512B4496F}" dt="2026-03-13T16:19:15.563" v="58" actId="26606"/>
          <ac:grpSpMkLst>
            <pc:docMk/>
            <pc:sldMk cId="3770217819" sldId="270"/>
            <ac:grpSpMk id="86" creationId="{2A5C9C35-2375-49EB-B99C-17C87D42FE7C}"/>
          </ac:grpSpMkLst>
        </pc:grpChg>
        <pc:grpChg chg="add del">
          <ac:chgData name="Nairah Jade" userId="5b02dcdf29ebe879" providerId="LiveId" clId="{CCF10E97-F6D8-4191-86DD-B1E512B4496F}" dt="2026-03-14T13:13:06.962" v="2718"/>
          <ac:grpSpMkLst>
            <pc:docMk/>
            <pc:sldMk cId="3770217819" sldId="270"/>
            <ac:grpSpMk id="111" creationId="{DAA26DFA-AAB2-4973-9C17-16D587C7B198}"/>
          </ac:grpSpMkLst>
        </pc:gr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BD6A67-2BD9-4E5A-9ABF-B4236A168A0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0991D9-0F0D-4F21-93D6-18DB19B3D7B7}">
      <dgm:prSet custT="1"/>
      <dgm:spPr/>
      <dgm:t>
        <a:bodyPr/>
        <a:lstStyle/>
        <a:p>
          <a:pPr>
            <a:lnSpc>
              <a:spcPct val="100000"/>
            </a:lnSpc>
          </a:pPr>
          <a:r>
            <a:rPr lang="en-GB" sz="1400" dirty="0"/>
            <a:t>Problem Solving.</a:t>
          </a:r>
          <a:endParaRPr lang="en-US" sz="1400" dirty="0"/>
        </a:p>
      </dgm:t>
    </dgm:pt>
    <dgm:pt modelId="{2A9411A2-205B-478A-BAC0-E03EEC00AC1E}" type="parTrans" cxnId="{A2B9963A-1768-452E-873C-1EFF8161E2FA}">
      <dgm:prSet/>
      <dgm:spPr/>
      <dgm:t>
        <a:bodyPr/>
        <a:lstStyle/>
        <a:p>
          <a:endParaRPr lang="en-US"/>
        </a:p>
      </dgm:t>
    </dgm:pt>
    <dgm:pt modelId="{B2F99A07-34E1-447B-9521-9DA20C0B1EA8}" type="sibTrans" cxnId="{A2B9963A-1768-452E-873C-1EFF8161E2FA}">
      <dgm:prSet/>
      <dgm:spPr/>
      <dgm:t>
        <a:bodyPr/>
        <a:lstStyle/>
        <a:p>
          <a:endParaRPr lang="en-US"/>
        </a:p>
      </dgm:t>
    </dgm:pt>
    <dgm:pt modelId="{7882018F-751C-4351-A97B-EC21D4E7D9E9}">
      <dgm:prSet custT="1"/>
      <dgm:spPr/>
      <dgm:t>
        <a:bodyPr/>
        <a:lstStyle/>
        <a:p>
          <a:pPr>
            <a:lnSpc>
              <a:spcPct val="100000"/>
            </a:lnSpc>
          </a:pPr>
          <a:r>
            <a:rPr lang="en-GB" sz="1400" dirty="0"/>
            <a:t>Behavioural Activation</a:t>
          </a:r>
          <a:r>
            <a:rPr lang="en-GB" sz="1900" dirty="0"/>
            <a:t>.</a:t>
          </a:r>
          <a:endParaRPr lang="en-US" sz="1900" dirty="0"/>
        </a:p>
      </dgm:t>
    </dgm:pt>
    <dgm:pt modelId="{D06D41E2-3D29-40FD-9E58-CC5DBAC21DFD}" type="parTrans" cxnId="{68657835-8C47-4331-B72A-9552109EA855}">
      <dgm:prSet/>
      <dgm:spPr/>
      <dgm:t>
        <a:bodyPr/>
        <a:lstStyle/>
        <a:p>
          <a:endParaRPr lang="en-US"/>
        </a:p>
      </dgm:t>
    </dgm:pt>
    <dgm:pt modelId="{A1EB5484-54CA-4F69-964E-9466547A54D5}" type="sibTrans" cxnId="{68657835-8C47-4331-B72A-9552109EA855}">
      <dgm:prSet/>
      <dgm:spPr/>
      <dgm:t>
        <a:bodyPr/>
        <a:lstStyle/>
        <a:p>
          <a:endParaRPr lang="en-US"/>
        </a:p>
      </dgm:t>
    </dgm:pt>
    <dgm:pt modelId="{98BE23E3-E294-408F-86DE-EA4535326849}">
      <dgm:prSet custT="1"/>
      <dgm:spPr/>
      <dgm:t>
        <a:bodyPr/>
        <a:lstStyle/>
        <a:p>
          <a:pPr>
            <a:lnSpc>
              <a:spcPct val="100000"/>
            </a:lnSpc>
          </a:pPr>
          <a:r>
            <a:rPr lang="en-GB" sz="1400" dirty="0"/>
            <a:t>Exposure.</a:t>
          </a:r>
          <a:endParaRPr lang="en-US" sz="1400" dirty="0"/>
        </a:p>
      </dgm:t>
    </dgm:pt>
    <dgm:pt modelId="{BE48F5E2-9093-4DF6-AEFC-B19B71885BD7}" type="parTrans" cxnId="{6EAC44E6-7623-419C-B2A5-74E4BCC4FDEC}">
      <dgm:prSet/>
      <dgm:spPr/>
      <dgm:t>
        <a:bodyPr/>
        <a:lstStyle/>
        <a:p>
          <a:endParaRPr lang="en-US"/>
        </a:p>
      </dgm:t>
    </dgm:pt>
    <dgm:pt modelId="{BBF6912C-55E9-4610-BB92-8AEBFF33706F}" type="sibTrans" cxnId="{6EAC44E6-7623-419C-B2A5-74E4BCC4FDEC}">
      <dgm:prSet/>
      <dgm:spPr/>
      <dgm:t>
        <a:bodyPr/>
        <a:lstStyle/>
        <a:p>
          <a:endParaRPr lang="en-US"/>
        </a:p>
      </dgm:t>
    </dgm:pt>
    <dgm:pt modelId="{978DADEC-C4BB-4860-85C0-896C7941D3B0}">
      <dgm:prSet custT="1"/>
      <dgm:spPr/>
      <dgm:t>
        <a:bodyPr/>
        <a:lstStyle/>
        <a:p>
          <a:pPr>
            <a:lnSpc>
              <a:spcPct val="100000"/>
            </a:lnSpc>
          </a:pPr>
          <a:r>
            <a:rPr lang="en-GB" sz="1400" dirty="0"/>
            <a:t>Inhibitory Learning.</a:t>
          </a:r>
          <a:endParaRPr lang="en-US" sz="1400" dirty="0"/>
        </a:p>
      </dgm:t>
    </dgm:pt>
    <dgm:pt modelId="{05D5A2EB-CCD4-49A0-9375-15D5B4AC4D9A}" type="parTrans" cxnId="{FD746006-3184-416B-94C4-B64E5446BE55}">
      <dgm:prSet/>
      <dgm:spPr/>
      <dgm:t>
        <a:bodyPr/>
        <a:lstStyle/>
        <a:p>
          <a:endParaRPr lang="en-US"/>
        </a:p>
      </dgm:t>
    </dgm:pt>
    <dgm:pt modelId="{BC0B76E8-3D5B-4911-B4F5-6EFA3B4EE6F9}" type="sibTrans" cxnId="{FD746006-3184-416B-94C4-B64E5446BE55}">
      <dgm:prSet/>
      <dgm:spPr/>
      <dgm:t>
        <a:bodyPr/>
        <a:lstStyle/>
        <a:p>
          <a:endParaRPr lang="en-US"/>
        </a:p>
      </dgm:t>
    </dgm:pt>
    <dgm:pt modelId="{57E3839F-8BFF-4BAB-AC6B-BF46393EDC8B}">
      <dgm:prSet custT="1"/>
      <dgm:spPr/>
      <dgm:t>
        <a:bodyPr/>
        <a:lstStyle/>
        <a:p>
          <a:pPr>
            <a:lnSpc>
              <a:spcPct val="100000"/>
            </a:lnSpc>
          </a:pPr>
          <a:r>
            <a:rPr lang="en-GB" sz="1400" dirty="0"/>
            <a:t>Mental Development Restructuring.</a:t>
          </a:r>
          <a:endParaRPr lang="en-US" sz="1400" dirty="0"/>
        </a:p>
      </dgm:t>
    </dgm:pt>
    <dgm:pt modelId="{84FBEE41-9328-4159-8839-B0C1C77E8AE4}" type="parTrans" cxnId="{21AB9FE8-469B-4457-88CB-501CF13C612B}">
      <dgm:prSet/>
      <dgm:spPr/>
      <dgm:t>
        <a:bodyPr/>
        <a:lstStyle/>
        <a:p>
          <a:endParaRPr lang="en-US"/>
        </a:p>
      </dgm:t>
    </dgm:pt>
    <dgm:pt modelId="{283CC4AB-1C79-4152-9C44-ABCCC7A45A03}" type="sibTrans" cxnId="{21AB9FE8-469B-4457-88CB-501CF13C612B}">
      <dgm:prSet/>
      <dgm:spPr/>
      <dgm:t>
        <a:bodyPr/>
        <a:lstStyle/>
        <a:p>
          <a:endParaRPr lang="en-US"/>
        </a:p>
      </dgm:t>
    </dgm:pt>
    <dgm:pt modelId="{61C495BE-3C41-4A94-8866-1DD7FDAA980E}">
      <dgm:prSet custT="1"/>
      <dgm:spPr/>
      <dgm:t>
        <a:bodyPr/>
        <a:lstStyle/>
        <a:p>
          <a:pPr>
            <a:lnSpc>
              <a:spcPct val="100000"/>
            </a:lnSpc>
          </a:pPr>
          <a:r>
            <a:rPr lang="en-GB" sz="1400" dirty="0"/>
            <a:t>Therapy. </a:t>
          </a:r>
          <a:r>
            <a:rPr lang="en-US" altLang="en-US" sz="1400" dirty="0">
              <a:latin typeface="Times New Roman" panose="02020603050405020304" pitchFamily="18" charset="0"/>
              <a:cs typeface="Times New Roman" panose="02020603050405020304" pitchFamily="18" charset="0"/>
            </a:rPr>
            <a:t>(Sorial, 2024)</a:t>
          </a:r>
          <a:endParaRPr lang="en-US" sz="1400" dirty="0"/>
        </a:p>
      </dgm:t>
    </dgm:pt>
    <dgm:pt modelId="{24D75B73-26EA-4470-8804-84B5C319E5DB}" type="parTrans" cxnId="{177369A0-F1AC-473F-A9CC-13D450E5E979}">
      <dgm:prSet/>
      <dgm:spPr/>
      <dgm:t>
        <a:bodyPr/>
        <a:lstStyle/>
        <a:p>
          <a:endParaRPr lang="en-US"/>
        </a:p>
      </dgm:t>
    </dgm:pt>
    <dgm:pt modelId="{CC651F31-BE49-4EFC-B5B4-07E3870AC833}" type="sibTrans" cxnId="{177369A0-F1AC-473F-A9CC-13D450E5E979}">
      <dgm:prSet/>
      <dgm:spPr/>
      <dgm:t>
        <a:bodyPr/>
        <a:lstStyle/>
        <a:p>
          <a:endParaRPr lang="en-US"/>
        </a:p>
      </dgm:t>
    </dgm:pt>
    <dgm:pt modelId="{AC013CDC-E426-4DB9-9583-377C28A78AB0}" type="pres">
      <dgm:prSet presAssocID="{58BD6A67-2BD9-4E5A-9ABF-B4236A168A0F}" presName="root" presStyleCnt="0">
        <dgm:presLayoutVars>
          <dgm:dir/>
          <dgm:resizeHandles val="exact"/>
        </dgm:presLayoutVars>
      </dgm:prSet>
      <dgm:spPr/>
    </dgm:pt>
    <dgm:pt modelId="{F9BDDE04-4524-40B3-A5DD-815C20FFFBFB}" type="pres">
      <dgm:prSet presAssocID="{A80991D9-0F0D-4F21-93D6-18DB19B3D7B7}" presName="compNode" presStyleCnt="0"/>
      <dgm:spPr/>
    </dgm:pt>
    <dgm:pt modelId="{1B9B53B1-9A02-4486-A76B-B3E059A911EE}" type="pres">
      <dgm:prSet presAssocID="{A80991D9-0F0D-4F21-93D6-18DB19B3D7B7}" presName="bgRect" presStyleLbl="bgShp" presStyleIdx="0" presStyleCnt="6"/>
      <dgm:spPr/>
    </dgm:pt>
    <dgm:pt modelId="{05AD52BB-39C1-4F8D-A220-38319E54F25E}" type="pres">
      <dgm:prSet presAssocID="{A80991D9-0F0D-4F21-93D6-18DB19B3D7B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5CA45821-9A9E-4059-BDDA-C1AC5DC8AD70}" type="pres">
      <dgm:prSet presAssocID="{A80991D9-0F0D-4F21-93D6-18DB19B3D7B7}" presName="spaceRect" presStyleCnt="0"/>
      <dgm:spPr/>
    </dgm:pt>
    <dgm:pt modelId="{42197D2E-CAA9-41A5-9F67-06266935FC3B}" type="pres">
      <dgm:prSet presAssocID="{A80991D9-0F0D-4F21-93D6-18DB19B3D7B7}" presName="parTx" presStyleLbl="revTx" presStyleIdx="0" presStyleCnt="6">
        <dgm:presLayoutVars>
          <dgm:chMax val="0"/>
          <dgm:chPref val="0"/>
        </dgm:presLayoutVars>
      </dgm:prSet>
      <dgm:spPr/>
    </dgm:pt>
    <dgm:pt modelId="{26BB9E3D-06A1-4632-A873-2DD3E99B1B0A}" type="pres">
      <dgm:prSet presAssocID="{B2F99A07-34E1-447B-9521-9DA20C0B1EA8}" presName="sibTrans" presStyleCnt="0"/>
      <dgm:spPr/>
    </dgm:pt>
    <dgm:pt modelId="{AB7851CA-2211-40E2-A1E9-4786ECB11FB7}" type="pres">
      <dgm:prSet presAssocID="{7882018F-751C-4351-A97B-EC21D4E7D9E9}" presName="compNode" presStyleCnt="0"/>
      <dgm:spPr/>
    </dgm:pt>
    <dgm:pt modelId="{E93CCBA3-BFF0-42F6-BEF9-F767A18DA810}" type="pres">
      <dgm:prSet presAssocID="{7882018F-751C-4351-A97B-EC21D4E7D9E9}" presName="bgRect" presStyleLbl="bgShp" presStyleIdx="1" presStyleCnt="6"/>
      <dgm:spPr/>
    </dgm:pt>
    <dgm:pt modelId="{159CF18C-FCAB-41E9-89BE-BB6DA96F11B0}" type="pres">
      <dgm:prSet presAssocID="{7882018F-751C-4351-A97B-EC21D4E7D9E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2AAED82A-5933-426E-87C1-39B9DEFBE7EE}" type="pres">
      <dgm:prSet presAssocID="{7882018F-751C-4351-A97B-EC21D4E7D9E9}" presName="spaceRect" presStyleCnt="0"/>
      <dgm:spPr/>
    </dgm:pt>
    <dgm:pt modelId="{0C245784-9906-4479-AF6E-AB2DF8999995}" type="pres">
      <dgm:prSet presAssocID="{7882018F-751C-4351-A97B-EC21D4E7D9E9}" presName="parTx" presStyleLbl="revTx" presStyleIdx="1" presStyleCnt="6">
        <dgm:presLayoutVars>
          <dgm:chMax val="0"/>
          <dgm:chPref val="0"/>
        </dgm:presLayoutVars>
      </dgm:prSet>
      <dgm:spPr/>
    </dgm:pt>
    <dgm:pt modelId="{2455182C-1877-4101-ABBB-397343339DBE}" type="pres">
      <dgm:prSet presAssocID="{A1EB5484-54CA-4F69-964E-9466547A54D5}" presName="sibTrans" presStyleCnt="0"/>
      <dgm:spPr/>
    </dgm:pt>
    <dgm:pt modelId="{88EDD5C1-1EF9-4048-8385-AC00A6BE610A}" type="pres">
      <dgm:prSet presAssocID="{98BE23E3-E294-408F-86DE-EA4535326849}" presName="compNode" presStyleCnt="0"/>
      <dgm:spPr/>
    </dgm:pt>
    <dgm:pt modelId="{6CAEDCD5-5B08-4847-BA1C-54D0F5D8DE61}" type="pres">
      <dgm:prSet presAssocID="{98BE23E3-E294-408F-86DE-EA4535326849}" presName="bgRect" presStyleLbl="bgShp" presStyleIdx="2" presStyleCnt="6"/>
      <dgm:spPr/>
    </dgm:pt>
    <dgm:pt modelId="{48E4E7BD-B863-4566-9EE5-4168F7ADD152}" type="pres">
      <dgm:prSet presAssocID="{98BE23E3-E294-408F-86DE-EA453532684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active"/>
        </a:ext>
      </dgm:extLst>
    </dgm:pt>
    <dgm:pt modelId="{61704C53-9F81-4B99-9E81-C1864729529D}" type="pres">
      <dgm:prSet presAssocID="{98BE23E3-E294-408F-86DE-EA4535326849}" presName="spaceRect" presStyleCnt="0"/>
      <dgm:spPr/>
    </dgm:pt>
    <dgm:pt modelId="{4D8935C8-2925-4ADE-B4BB-F1449E3AD129}" type="pres">
      <dgm:prSet presAssocID="{98BE23E3-E294-408F-86DE-EA4535326849}" presName="parTx" presStyleLbl="revTx" presStyleIdx="2" presStyleCnt="6">
        <dgm:presLayoutVars>
          <dgm:chMax val="0"/>
          <dgm:chPref val="0"/>
        </dgm:presLayoutVars>
      </dgm:prSet>
      <dgm:spPr/>
    </dgm:pt>
    <dgm:pt modelId="{839855C2-0BC2-4BB0-B88C-55B5DA87913B}" type="pres">
      <dgm:prSet presAssocID="{BBF6912C-55E9-4610-BB92-8AEBFF33706F}" presName="sibTrans" presStyleCnt="0"/>
      <dgm:spPr/>
    </dgm:pt>
    <dgm:pt modelId="{F73DAF63-E72C-4BC7-8960-EA705C005F32}" type="pres">
      <dgm:prSet presAssocID="{978DADEC-C4BB-4860-85C0-896C7941D3B0}" presName="compNode" presStyleCnt="0"/>
      <dgm:spPr/>
    </dgm:pt>
    <dgm:pt modelId="{75C788D9-93AA-4681-9DB7-254A32E68D76}" type="pres">
      <dgm:prSet presAssocID="{978DADEC-C4BB-4860-85C0-896C7941D3B0}" presName="bgRect" presStyleLbl="bgShp" presStyleIdx="3" presStyleCnt="6"/>
      <dgm:spPr/>
    </dgm:pt>
    <dgm:pt modelId="{E3E4C905-8092-4878-BFC7-FB37781C2D97}" type="pres">
      <dgm:prSet presAssocID="{978DADEC-C4BB-4860-85C0-896C7941D3B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264AE954-7F15-49A3-A56C-CC664FCCAAFE}" type="pres">
      <dgm:prSet presAssocID="{978DADEC-C4BB-4860-85C0-896C7941D3B0}" presName="spaceRect" presStyleCnt="0"/>
      <dgm:spPr/>
    </dgm:pt>
    <dgm:pt modelId="{49F2DFAF-C138-4876-A17F-1ED1DB97E04B}" type="pres">
      <dgm:prSet presAssocID="{978DADEC-C4BB-4860-85C0-896C7941D3B0}" presName="parTx" presStyleLbl="revTx" presStyleIdx="3" presStyleCnt="6">
        <dgm:presLayoutVars>
          <dgm:chMax val="0"/>
          <dgm:chPref val="0"/>
        </dgm:presLayoutVars>
      </dgm:prSet>
      <dgm:spPr/>
    </dgm:pt>
    <dgm:pt modelId="{728BC623-D3DB-42C1-ABDA-B8584DCB53FA}" type="pres">
      <dgm:prSet presAssocID="{BC0B76E8-3D5B-4911-B4F5-6EFA3B4EE6F9}" presName="sibTrans" presStyleCnt="0"/>
      <dgm:spPr/>
    </dgm:pt>
    <dgm:pt modelId="{DF4E6CEE-E6BB-4466-A1FC-16EA5E509E90}" type="pres">
      <dgm:prSet presAssocID="{57E3839F-8BFF-4BAB-AC6B-BF46393EDC8B}" presName="compNode" presStyleCnt="0"/>
      <dgm:spPr/>
    </dgm:pt>
    <dgm:pt modelId="{7D288D05-FFDF-453A-BCAC-2890E66BA1A8}" type="pres">
      <dgm:prSet presAssocID="{57E3839F-8BFF-4BAB-AC6B-BF46393EDC8B}" presName="bgRect" presStyleLbl="bgShp" presStyleIdx="4" presStyleCnt="6"/>
      <dgm:spPr/>
    </dgm:pt>
    <dgm:pt modelId="{AD3F4826-DDF4-49D3-ACC0-44C2B77671C8}" type="pres">
      <dgm:prSet presAssocID="{57E3839F-8BFF-4BAB-AC6B-BF46393EDC8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in head"/>
        </a:ext>
      </dgm:extLst>
    </dgm:pt>
    <dgm:pt modelId="{C5FFB328-50F6-4555-BCE4-A82D3866FC0D}" type="pres">
      <dgm:prSet presAssocID="{57E3839F-8BFF-4BAB-AC6B-BF46393EDC8B}" presName="spaceRect" presStyleCnt="0"/>
      <dgm:spPr/>
    </dgm:pt>
    <dgm:pt modelId="{D50253CB-0E21-4254-8207-F8750B33EF18}" type="pres">
      <dgm:prSet presAssocID="{57E3839F-8BFF-4BAB-AC6B-BF46393EDC8B}" presName="parTx" presStyleLbl="revTx" presStyleIdx="4" presStyleCnt="6">
        <dgm:presLayoutVars>
          <dgm:chMax val="0"/>
          <dgm:chPref val="0"/>
        </dgm:presLayoutVars>
      </dgm:prSet>
      <dgm:spPr/>
    </dgm:pt>
    <dgm:pt modelId="{44DAA797-A5AE-407B-A5E6-729904450AF9}" type="pres">
      <dgm:prSet presAssocID="{283CC4AB-1C79-4152-9C44-ABCCC7A45A03}" presName="sibTrans" presStyleCnt="0"/>
      <dgm:spPr/>
    </dgm:pt>
    <dgm:pt modelId="{26FDEC77-C280-40B8-BBD6-8F479AAC7E78}" type="pres">
      <dgm:prSet presAssocID="{61C495BE-3C41-4A94-8866-1DD7FDAA980E}" presName="compNode" presStyleCnt="0"/>
      <dgm:spPr/>
    </dgm:pt>
    <dgm:pt modelId="{4D3E1248-3B81-438A-9179-7D4D524DBEE3}" type="pres">
      <dgm:prSet presAssocID="{61C495BE-3C41-4A94-8866-1DD7FDAA980E}" presName="bgRect" presStyleLbl="bgShp" presStyleIdx="5" presStyleCnt="6"/>
      <dgm:spPr/>
    </dgm:pt>
    <dgm:pt modelId="{129E3213-A99C-40BA-A2CE-B98437A22719}" type="pres">
      <dgm:prSet presAssocID="{61C495BE-3C41-4A94-8866-1DD7FDAA980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dicine"/>
        </a:ext>
      </dgm:extLst>
    </dgm:pt>
    <dgm:pt modelId="{475D2808-FFF4-4DF8-9E67-DB6FF4635188}" type="pres">
      <dgm:prSet presAssocID="{61C495BE-3C41-4A94-8866-1DD7FDAA980E}" presName="spaceRect" presStyleCnt="0"/>
      <dgm:spPr/>
    </dgm:pt>
    <dgm:pt modelId="{FAA6F820-E051-4E25-840B-EF441D8B896F}" type="pres">
      <dgm:prSet presAssocID="{61C495BE-3C41-4A94-8866-1DD7FDAA980E}" presName="parTx" presStyleLbl="revTx" presStyleIdx="5" presStyleCnt="6">
        <dgm:presLayoutVars>
          <dgm:chMax val="0"/>
          <dgm:chPref val="0"/>
        </dgm:presLayoutVars>
      </dgm:prSet>
      <dgm:spPr/>
    </dgm:pt>
  </dgm:ptLst>
  <dgm:cxnLst>
    <dgm:cxn modelId="{FD746006-3184-416B-94C4-B64E5446BE55}" srcId="{58BD6A67-2BD9-4E5A-9ABF-B4236A168A0F}" destId="{978DADEC-C4BB-4860-85C0-896C7941D3B0}" srcOrd="3" destOrd="0" parTransId="{05D5A2EB-CCD4-49A0-9375-15D5B4AC4D9A}" sibTransId="{BC0B76E8-3D5B-4911-B4F5-6EFA3B4EE6F9}"/>
    <dgm:cxn modelId="{89D5E331-1DBC-428C-9780-D62625A75686}" type="presOf" srcId="{7882018F-751C-4351-A97B-EC21D4E7D9E9}" destId="{0C245784-9906-4479-AF6E-AB2DF8999995}" srcOrd="0" destOrd="0" presId="urn:microsoft.com/office/officeart/2018/2/layout/IconVerticalSolidList"/>
    <dgm:cxn modelId="{68657835-8C47-4331-B72A-9552109EA855}" srcId="{58BD6A67-2BD9-4E5A-9ABF-B4236A168A0F}" destId="{7882018F-751C-4351-A97B-EC21D4E7D9E9}" srcOrd="1" destOrd="0" parTransId="{D06D41E2-3D29-40FD-9E58-CC5DBAC21DFD}" sibTransId="{A1EB5484-54CA-4F69-964E-9466547A54D5}"/>
    <dgm:cxn modelId="{A2B9963A-1768-452E-873C-1EFF8161E2FA}" srcId="{58BD6A67-2BD9-4E5A-9ABF-B4236A168A0F}" destId="{A80991D9-0F0D-4F21-93D6-18DB19B3D7B7}" srcOrd="0" destOrd="0" parTransId="{2A9411A2-205B-478A-BAC0-E03EEC00AC1E}" sibTransId="{B2F99A07-34E1-447B-9521-9DA20C0B1EA8}"/>
    <dgm:cxn modelId="{A05C249A-2899-4CE8-B63D-7C0968598038}" type="presOf" srcId="{A80991D9-0F0D-4F21-93D6-18DB19B3D7B7}" destId="{42197D2E-CAA9-41A5-9F67-06266935FC3B}" srcOrd="0" destOrd="0" presId="urn:microsoft.com/office/officeart/2018/2/layout/IconVerticalSolidList"/>
    <dgm:cxn modelId="{43CF559B-A412-4155-9F19-18DD3052AEAE}" type="presOf" srcId="{978DADEC-C4BB-4860-85C0-896C7941D3B0}" destId="{49F2DFAF-C138-4876-A17F-1ED1DB97E04B}" srcOrd="0" destOrd="0" presId="urn:microsoft.com/office/officeart/2018/2/layout/IconVerticalSolidList"/>
    <dgm:cxn modelId="{177369A0-F1AC-473F-A9CC-13D450E5E979}" srcId="{58BD6A67-2BD9-4E5A-9ABF-B4236A168A0F}" destId="{61C495BE-3C41-4A94-8866-1DD7FDAA980E}" srcOrd="5" destOrd="0" parTransId="{24D75B73-26EA-4470-8804-84B5C319E5DB}" sibTransId="{CC651F31-BE49-4EFC-B5B4-07E3870AC833}"/>
    <dgm:cxn modelId="{2DB818DE-98C1-4762-830F-F727CF79AD63}" type="presOf" srcId="{58BD6A67-2BD9-4E5A-9ABF-B4236A168A0F}" destId="{AC013CDC-E426-4DB9-9583-377C28A78AB0}" srcOrd="0" destOrd="0" presId="urn:microsoft.com/office/officeart/2018/2/layout/IconVerticalSolidList"/>
    <dgm:cxn modelId="{6EAC44E6-7623-419C-B2A5-74E4BCC4FDEC}" srcId="{58BD6A67-2BD9-4E5A-9ABF-B4236A168A0F}" destId="{98BE23E3-E294-408F-86DE-EA4535326849}" srcOrd="2" destOrd="0" parTransId="{BE48F5E2-9093-4DF6-AEFC-B19B71885BD7}" sibTransId="{BBF6912C-55E9-4610-BB92-8AEBFF33706F}"/>
    <dgm:cxn modelId="{21AB9FE8-469B-4457-88CB-501CF13C612B}" srcId="{58BD6A67-2BD9-4E5A-9ABF-B4236A168A0F}" destId="{57E3839F-8BFF-4BAB-AC6B-BF46393EDC8B}" srcOrd="4" destOrd="0" parTransId="{84FBEE41-9328-4159-8839-B0C1C77E8AE4}" sibTransId="{283CC4AB-1C79-4152-9C44-ABCCC7A45A03}"/>
    <dgm:cxn modelId="{E43D89F5-E512-4C0E-A921-D7F627C25F2D}" type="presOf" srcId="{98BE23E3-E294-408F-86DE-EA4535326849}" destId="{4D8935C8-2925-4ADE-B4BB-F1449E3AD129}" srcOrd="0" destOrd="0" presId="urn:microsoft.com/office/officeart/2018/2/layout/IconVerticalSolidList"/>
    <dgm:cxn modelId="{F5CD4DFC-855E-4A6A-A696-FB501632D62F}" type="presOf" srcId="{61C495BE-3C41-4A94-8866-1DD7FDAA980E}" destId="{FAA6F820-E051-4E25-840B-EF441D8B896F}" srcOrd="0" destOrd="0" presId="urn:microsoft.com/office/officeart/2018/2/layout/IconVerticalSolidList"/>
    <dgm:cxn modelId="{9B55AFFD-64F0-4BD1-8691-0310DAD57327}" type="presOf" srcId="{57E3839F-8BFF-4BAB-AC6B-BF46393EDC8B}" destId="{D50253CB-0E21-4254-8207-F8750B33EF18}" srcOrd="0" destOrd="0" presId="urn:microsoft.com/office/officeart/2018/2/layout/IconVerticalSolidList"/>
    <dgm:cxn modelId="{ACF3E281-7E79-4B1D-9C7D-30452E1C8724}" type="presParOf" srcId="{AC013CDC-E426-4DB9-9583-377C28A78AB0}" destId="{F9BDDE04-4524-40B3-A5DD-815C20FFFBFB}" srcOrd="0" destOrd="0" presId="urn:microsoft.com/office/officeart/2018/2/layout/IconVerticalSolidList"/>
    <dgm:cxn modelId="{610F3158-29C2-4A57-B07E-E57C8A6F6065}" type="presParOf" srcId="{F9BDDE04-4524-40B3-A5DD-815C20FFFBFB}" destId="{1B9B53B1-9A02-4486-A76B-B3E059A911EE}" srcOrd="0" destOrd="0" presId="urn:microsoft.com/office/officeart/2018/2/layout/IconVerticalSolidList"/>
    <dgm:cxn modelId="{7A7B50AC-AF4E-469C-9C2D-9B85D18E8FEF}" type="presParOf" srcId="{F9BDDE04-4524-40B3-A5DD-815C20FFFBFB}" destId="{05AD52BB-39C1-4F8D-A220-38319E54F25E}" srcOrd="1" destOrd="0" presId="urn:microsoft.com/office/officeart/2018/2/layout/IconVerticalSolidList"/>
    <dgm:cxn modelId="{52E78FA2-8553-42AC-9326-66D2554CD87E}" type="presParOf" srcId="{F9BDDE04-4524-40B3-A5DD-815C20FFFBFB}" destId="{5CA45821-9A9E-4059-BDDA-C1AC5DC8AD70}" srcOrd="2" destOrd="0" presId="urn:microsoft.com/office/officeart/2018/2/layout/IconVerticalSolidList"/>
    <dgm:cxn modelId="{5B16B9C6-DD6D-4AE3-A181-BDC02F133D20}" type="presParOf" srcId="{F9BDDE04-4524-40B3-A5DD-815C20FFFBFB}" destId="{42197D2E-CAA9-41A5-9F67-06266935FC3B}" srcOrd="3" destOrd="0" presId="urn:microsoft.com/office/officeart/2018/2/layout/IconVerticalSolidList"/>
    <dgm:cxn modelId="{488F9793-D0F9-448D-B764-15357AAEFCDC}" type="presParOf" srcId="{AC013CDC-E426-4DB9-9583-377C28A78AB0}" destId="{26BB9E3D-06A1-4632-A873-2DD3E99B1B0A}" srcOrd="1" destOrd="0" presId="urn:microsoft.com/office/officeart/2018/2/layout/IconVerticalSolidList"/>
    <dgm:cxn modelId="{5DAF0BD7-46B9-48D9-BCCF-6BE9C245B69D}" type="presParOf" srcId="{AC013CDC-E426-4DB9-9583-377C28A78AB0}" destId="{AB7851CA-2211-40E2-A1E9-4786ECB11FB7}" srcOrd="2" destOrd="0" presId="urn:microsoft.com/office/officeart/2018/2/layout/IconVerticalSolidList"/>
    <dgm:cxn modelId="{38E17B28-B37A-4AF5-8CBF-B3D63EEBF65A}" type="presParOf" srcId="{AB7851CA-2211-40E2-A1E9-4786ECB11FB7}" destId="{E93CCBA3-BFF0-42F6-BEF9-F767A18DA810}" srcOrd="0" destOrd="0" presId="urn:microsoft.com/office/officeart/2018/2/layout/IconVerticalSolidList"/>
    <dgm:cxn modelId="{F62732B7-2421-4515-BD1E-B0FB9502A7A8}" type="presParOf" srcId="{AB7851CA-2211-40E2-A1E9-4786ECB11FB7}" destId="{159CF18C-FCAB-41E9-89BE-BB6DA96F11B0}" srcOrd="1" destOrd="0" presId="urn:microsoft.com/office/officeart/2018/2/layout/IconVerticalSolidList"/>
    <dgm:cxn modelId="{E6E3CBA8-BEA4-4247-ABA2-8892388E26B4}" type="presParOf" srcId="{AB7851CA-2211-40E2-A1E9-4786ECB11FB7}" destId="{2AAED82A-5933-426E-87C1-39B9DEFBE7EE}" srcOrd="2" destOrd="0" presId="urn:microsoft.com/office/officeart/2018/2/layout/IconVerticalSolidList"/>
    <dgm:cxn modelId="{4D74AD61-205E-4FD8-A7A1-7AD7417B4F76}" type="presParOf" srcId="{AB7851CA-2211-40E2-A1E9-4786ECB11FB7}" destId="{0C245784-9906-4479-AF6E-AB2DF8999995}" srcOrd="3" destOrd="0" presId="urn:microsoft.com/office/officeart/2018/2/layout/IconVerticalSolidList"/>
    <dgm:cxn modelId="{F404F367-3E53-4C61-B303-FA777D009C43}" type="presParOf" srcId="{AC013CDC-E426-4DB9-9583-377C28A78AB0}" destId="{2455182C-1877-4101-ABBB-397343339DBE}" srcOrd="3" destOrd="0" presId="urn:microsoft.com/office/officeart/2018/2/layout/IconVerticalSolidList"/>
    <dgm:cxn modelId="{49DAB3D0-25FB-455A-8354-1653D785262C}" type="presParOf" srcId="{AC013CDC-E426-4DB9-9583-377C28A78AB0}" destId="{88EDD5C1-1EF9-4048-8385-AC00A6BE610A}" srcOrd="4" destOrd="0" presId="urn:microsoft.com/office/officeart/2018/2/layout/IconVerticalSolidList"/>
    <dgm:cxn modelId="{73C23BBD-996E-4BA6-BC27-56ED094BBC00}" type="presParOf" srcId="{88EDD5C1-1EF9-4048-8385-AC00A6BE610A}" destId="{6CAEDCD5-5B08-4847-BA1C-54D0F5D8DE61}" srcOrd="0" destOrd="0" presId="urn:microsoft.com/office/officeart/2018/2/layout/IconVerticalSolidList"/>
    <dgm:cxn modelId="{42DEEDD7-540F-4A1C-BE42-54DCBA92D091}" type="presParOf" srcId="{88EDD5C1-1EF9-4048-8385-AC00A6BE610A}" destId="{48E4E7BD-B863-4566-9EE5-4168F7ADD152}" srcOrd="1" destOrd="0" presId="urn:microsoft.com/office/officeart/2018/2/layout/IconVerticalSolidList"/>
    <dgm:cxn modelId="{24A6C755-48A0-459B-8FDB-77C539D58250}" type="presParOf" srcId="{88EDD5C1-1EF9-4048-8385-AC00A6BE610A}" destId="{61704C53-9F81-4B99-9E81-C1864729529D}" srcOrd="2" destOrd="0" presId="urn:microsoft.com/office/officeart/2018/2/layout/IconVerticalSolidList"/>
    <dgm:cxn modelId="{433416EB-3D04-4C08-8AA4-7DD508CEFF2C}" type="presParOf" srcId="{88EDD5C1-1EF9-4048-8385-AC00A6BE610A}" destId="{4D8935C8-2925-4ADE-B4BB-F1449E3AD129}" srcOrd="3" destOrd="0" presId="urn:microsoft.com/office/officeart/2018/2/layout/IconVerticalSolidList"/>
    <dgm:cxn modelId="{537DBC6C-4269-4701-B353-82AD4A3C42F7}" type="presParOf" srcId="{AC013CDC-E426-4DB9-9583-377C28A78AB0}" destId="{839855C2-0BC2-4BB0-B88C-55B5DA87913B}" srcOrd="5" destOrd="0" presId="urn:microsoft.com/office/officeart/2018/2/layout/IconVerticalSolidList"/>
    <dgm:cxn modelId="{CF7729CF-D558-46C7-8BFB-C81059675067}" type="presParOf" srcId="{AC013CDC-E426-4DB9-9583-377C28A78AB0}" destId="{F73DAF63-E72C-4BC7-8960-EA705C005F32}" srcOrd="6" destOrd="0" presId="urn:microsoft.com/office/officeart/2018/2/layout/IconVerticalSolidList"/>
    <dgm:cxn modelId="{ABCC02E1-EF3B-4605-B4D4-3C074E9DC5FF}" type="presParOf" srcId="{F73DAF63-E72C-4BC7-8960-EA705C005F32}" destId="{75C788D9-93AA-4681-9DB7-254A32E68D76}" srcOrd="0" destOrd="0" presId="urn:microsoft.com/office/officeart/2018/2/layout/IconVerticalSolidList"/>
    <dgm:cxn modelId="{5F1D5CCC-29BE-4C51-AC9A-F92039F2BB90}" type="presParOf" srcId="{F73DAF63-E72C-4BC7-8960-EA705C005F32}" destId="{E3E4C905-8092-4878-BFC7-FB37781C2D97}" srcOrd="1" destOrd="0" presId="urn:microsoft.com/office/officeart/2018/2/layout/IconVerticalSolidList"/>
    <dgm:cxn modelId="{74831A33-CC33-4388-BCE8-AA5070BA05AF}" type="presParOf" srcId="{F73DAF63-E72C-4BC7-8960-EA705C005F32}" destId="{264AE954-7F15-49A3-A56C-CC664FCCAAFE}" srcOrd="2" destOrd="0" presId="urn:microsoft.com/office/officeart/2018/2/layout/IconVerticalSolidList"/>
    <dgm:cxn modelId="{E1C47B69-96A6-441F-B3AC-8C0FB6A2104D}" type="presParOf" srcId="{F73DAF63-E72C-4BC7-8960-EA705C005F32}" destId="{49F2DFAF-C138-4876-A17F-1ED1DB97E04B}" srcOrd="3" destOrd="0" presId="urn:microsoft.com/office/officeart/2018/2/layout/IconVerticalSolidList"/>
    <dgm:cxn modelId="{1542866B-2448-46F1-9F8B-26FDA4BBCD41}" type="presParOf" srcId="{AC013CDC-E426-4DB9-9583-377C28A78AB0}" destId="{728BC623-D3DB-42C1-ABDA-B8584DCB53FA}" srcOrd="7" destOrd="0" presId="urn:microsoft.com/office/officeart/2018/2/layout/IconVerticalSolidList"/>
    <dgm:cxn modelId="{572FEB27-4E2F-452F-B2EC-2AC7A3D475B8}" type="presParOf" srcId="{AC013CDC-E426-4DB9-9583-377C28A78AB0}" destId="{DF4E6CEE-E6BB-4466-A1FC-16EA5E509E90}" srcOrd="8" destOrd="0" presId="urn:microsoft.com/office/officeart/2018/2/layout/IconVerticalSolidList"/>
    <dgm:cxn modelId="{559A6CF6-BEBD-4348-9CE4-EC1A9EFF4E41}" type="presParOf" srcId="{DF4E6CEE-E6BB-4466-A1FC-16EA5E509E90}" destId="{7D288D05-FFDF-453A-BCAC-2890E66BA1A8}" srcOrd="0" destOrd="0" presId="urn:microsoft.com/office/officeart/2018/2/layout/IconVerticalSolidList"/>
    <dgm:cxn modelId="{2B705787-2E19-41D5-BF78-7A76F75B1A7B}" type="presParOf" srcId="{DF4E6CEE-E6BB-4466-A1FC-16EA5E509E90}" destId="{AD3F4826-DDF4-49D3-ACC0-44C2B77671C8}" srcOrd="1" destOrd="0" presId="urn:microsoft.com/office/officeart/2018/2/layout/IconVerticalSolidList"/>
    <dgm:cxn modelId="{7B583FC8-BECE-43EC-A012-61324509841D}" type="presParOf" srcId="{DF4E6CEE-E6BB-4466-A1FC-16EA5E509E90}" destId="{C5FFB328-50F6-4555-BCE4-A82D3866FC0D}" srcOrd="2" destOrd="0" presId="urn:microsoft.com/office/officeart/2018/2/layout/IconVerticalSolidList"/>
    <dgm:cxn modelId="{20B6E378-C92B-4DEB-A632-2358942E8D52}" type="presParOf" srcId="{DF4E6CEE-E6BB-4466-A1FC-16EA5E509E90}" destId="{D50253CB-0E21-4254-8207-F8750B33EF18}" srcOrd="3" destOrd="0" presId="urn:microsoft.com/office/officeart/2018/2/layout/IconVerticalSolidList"/>
    <dgm:cxn modelId="{60DD8EF1-C520-4C53-808B-9F6CF8C599A1}" type="presParOf" srcId="{AC013CDC-E426-4DB9-9583-377C28A78AB0}" destId="{44DAA797-A5AE-407B-A5E6-729904450AF9}" srcOrd="9" destOrd="0" presId="urn:microsoft.com/office/officeart/2018/2/layout/IconVerticalSolidList"/>
    <dgm:cxn modelId="{70937A68-6A94-41B0-AE32-1B50909B63F7}" type="presParOf" srcId="{AC013CDC-E426-4DB9-9583-377C28A78AB0}" destId="{26FDEC77-C280-40B8-BBD6-8F479AAC7E78}" srcOrd="10" destOrd="0" presId="urn:microsoft.com/office/officeart/2018/2/layout/IconVerticalSolidList"/>
    <dgm:cxn modelId="{FBE5E5D0-33BE-49B7-9415-47AF28E45414}" type="presParOf" srcId="{26FDEC77-C280-40B8-BBD6-8F479AAC7E78}" destId="{4D3E1248-3B81-438A-9179-7D4D524DBEE3}" srcOrd="0" destOrd="0" presId="urn:microsoft.com/office/officeart/2018/2/layout/IconVerticalSolidList"/>
    <dgm:cxn modelId="{E67AEDD8-B954-424A-B127-D723A3815C68}" type="presParOf" srcId="{26FDEC77-C280-40B8-BBD6-8F479AAC7E78}" destId="{129E3213-A99C-40BA-A2CE-B98437A22719}" srcOrd="1" destOrd="0" presId="urn:microsoft.com/office/officeart/2018/2/layout/IconVerticalSolidList"/>
    <dgm:cxn modelId="{DE1CBCA3-AC9D-45A6-833A-8A093CD786A9}" type="presParOf" srcId="{26FDEC77-C280-40B8-BBD6-8F479AAC7E78}" destId="{475D2808-FFF4-4DF8-9E67-DB6FF4635188}" srcOrd="2" destOrd="0" presId="urn:microsoft.com/office/officeart/2018/2/layout/IconVerticalSolidList"/>
    <dgm:cxn modelId="{932A8F81-C1DE-4C01-B1DA-F756721BE696}" type="presParOf" srcId="{26FDEC77-C280-40B8-BBD6-8F479AAC7E78}" destId="{FAA6F820-E051-4E25-840B-EF441D8B896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57BD1F-1CAC-435A-B425-440EAF463016}" type="doc">
      <dgm:prSet loTypeId="urn:microsoft.com/office/officeart/2005/8/layout/vList2" loCatId="list" qsTypeId="urn:microsoft.com/office/officeart/2005/8/quickstyle/simple1" qsCatId="simple" csTypeId="urn:microsoft.com/office/officeart/2005/8/colors/accent5_2" csCatId="accent5"/>
      <dgm:spPr/>
      <dgm:t>
        <a:bodyPr/>
        <a:lstStyle/>
        <a:p>
          <a:endParaRPr lang="en-US"/>
        </a:p>
      </dgm:t>
    </dgm:pt>
    <dgm:pt modelId="{917E7B9D-E0CB-4D10-A4D5-9CCB3864447C}">
      <dgm:prSet custT="1"/>
      <dgm:spPr/>
      <dgm:t>
        <a:bodyPr/>
        <a:lstStyle/>
        <a:p>
          <a:r>
            <a:rPr lang="en-GB" sz="1600" dirty="0"/>
            <a:t>Environmental interaction.</a:t>
          </a:r>
          <a:endParaRPr lang="en-US" sz="1600" dirty="0"/>
        </a:p>
      </dgm:t>
    </dgm:pt>
    <dgm:pt modelId="{BB5D5A0C-816A-4A38-AA5A-6BA5E428202E}" type="parTrans" cxnId="{848D043E-020A-479F-9B47-6F805F3A618E}">
      <dgm:prSet/>
      <dgm:spPr/>
      <dgm:t>
        <a:bodyPr/>
        <a:lstStyle/>
        <a:p>
          <a:endParaRPr lang="en-US"/>
        </a:p>
      </dgm:t>
    </dgm:pt>
    <dgm:pt modelId="{27BFBA85-50D0-4263-A6B2-FFA7C4A3662C}" type="sibTrans" cxnId="{848D043E-020A-479F-9B47-6F805F3A618E}">
      <dgm:prSet/>
      <dgm:spPr/>
      <dgm:t>
        <a:bodyPr/>
        <a:lstStyle/>
        <a:p>
          <a:endParaRPr lang="en-US"/>
        </a:p>
      </dgm:t>
    </dgm:pt>
    <dgm:pt modelId="{86A03352-B909-49D7-8809-49110FFEAA71}">
      <dgm:prSet custT="1"/>
      <dgm:spPr/>
      <dgm:t>
        <a:bodyPr/>
        <a:lstStyle/>
        <a:p>
          <a:r>
            <a:rPr lang="en-GB" sz="1600" dirty="0"/>
            <a:t>Individual differences.</a:t>
          </a:r>
          <a:endParaRPr lang="en-US" sz="1600" dirty="0"/>
        </a:p>
      </dgm:t>
    </dgm:pt>
    <dgm:pt modelId="{A46550CD-4F28-4992-9BBE-ED69950E4F10}" type="parTrans" cxnId="{C7F7142F-13D3-491E-9FDA-F67EA4E1103B}">
      <dgm:prSet/>
      <dgm:spPr/>
      <dgm:t>
        <a:bodyPr/>
        <a:lstStyle/>
        <a:p>
          <a:endParaRPr lang="en-US"/>
        </a:p>
      </dgm:t>
    </dgm:pt>
    <dgm:pt modelId="{A2C8B0BB-835E-49F7-ACB2-F838233B7806}" type="sibTrans" cxnId="{C7F7142F-13D3-491E-9FDA-F67EA4E1103B}">
      <dgm:prSet/>
      <dgm:spPr/>
      <dgm:t>
        <a:bodyPr/>
        <a:lstStyle/>
        <a:p>
          <a:endParaRPr lang="en-US"/>
        </a:p>
      </dgm:t>
    </dgm:pt>
    <dgm:pt modelId="{D4F3430E-586D-4B29-AC69-E573BC7D6A42}">
      <dgm:prSet custT="1"/>
      <dgm:spPr/>
      <dgm:t>
        <a:bodyPr/>
        <a:lstStyle/>
        <a:p>
          <a:r>
            <a:rPr lang="en-GB" sz="1600" dirty="0"/>
            <a:t>A structures framework.</a:t>
          </a:r>
          <a:endParaRPr lang="en-US" sz="1600" dirty="0"/>
        </a:p>
      </dgm:t>
    </dgm:pt>
    <dgm:pt modelId="{C3CE405C-B2AF-4E91-9345-C240D73D947B}" type="parTrans" cxnId="{526FB955-1AB9-4F5E-87FE-E4AE073E8DE0}">
      <dgm:prSet/>
      <dgm:spPr/>
      <dgm:t>
        <a:bodyPr/>
        <a:lstStyle/>
        <a:p>
          <a:endParaRPr lang="en-US"/>
        </a:p>
      </dgm:t>
    </dgm:pt>
    <dgm:pt modelId="{A66F6485-B56A-46BF-A5CD-D724EABDDAE1}" type="sibTrans" cxnId="{526FB955-1AB9-4F5E-87FE-E4AE073E8DE0}">
      <dgm:prSet/>
      <dgm:spPr/>
      <dgm:t>
        <a:bodyPr/>
        <a:lstStyle/>
        <a:p>
          <a:endParaRPr lang="en-US"/>
        </a:p>
      </dgm:t>
    </dgm:pt>
    <dgm:pt modelId="{EBEDC753-C3E4-43C1-AC79-1582D079F881}">
      <dgm:prSet custT="1"/>
      <dgm:spPr/>
      <dgm:t>
        <a:bodyPr/>
        <a:lstStyle/>
        <a:p>
          <a:r>
            <a:rPr lang="en-GB" sz="1600" dirty="0"/>
            <a:t>Problem solving.</a:t>
          </a:r>
          <a:endParaRPr lang="en-US" sz="1600" dirty="0"/>
        </a:p>
      </dgm:t>
    </dgm:pt>
    <dgm:pt modelId="{438732F2-9237-4284-A301-728CD22B3C9B}" type="parTrans" cxnId="{29FC16BE-D4F9-4128-900D-401C2FD98112}">
      <dgm:prSet/>
      <dgm:spPr/>
      <dgm:t>
        <a:bodyPr/>
        <a:lstStyle/>
        <a:p>
          <a:endParaRPr lang="en-US"/>
        </a:p>
      </dgm:t>
    </dgm:pt>
    <dgm:pt modelId="{B3DA60D6-1704-485D-ABC9-5D763DB3BCE8}" type="sibTrans" cxnId="{29FC16BE-D4F9-4128-900D-401C2FD98112}">
      <dgm:prSet/>
      <dgm:spPr/>
      <dgm:t>
        <a:bodyPr/>
        <a:lstStyle/>
        <a:p>
          <a:endParaRPr lang="en-US"/>
        </a:p>
      </dgm:t>
    </dgm:pt>
    <dgm:pt modelId="{5B19D612-8BF8-47E2-A18A-A688859D2764}">
      <dgm:prSet custT="1"/>
      <dgm:spPr/>
      <dgm:t>
        <a:bodyPr/>
        <a:lstStyle/>
        <a:p>
          <a:r>
            <a:rPr lang="en-GB" sz="1600" dirty="0"/>
            <a:t>Discovery learning.</a:t>
          </a:r>
          <a:endParaRPr lang="en-US" sz="1600" dirty="0"/>
        </a:p>
      </dgm:t>
    </dgm:pt>
    <dgm:pt modelId="{15A62FBE-85EF-4150-9C5F-E9ECF8E829F8}" type="parTrans" cxnId="{D4470AE0-7196-4260-9442-057A96B53632}">
      <dgm:prSet/>
      <dgm:spPr/>
      <dgm:t>
        <a:bodyPr/>
        <a:lstStyle/>
        <a:p>
          <a:endParaRPr lang="en-US"/>
        </a:p>
      </dgm:t>
    </dgm:pt>
    <dgm:pt modelId="{FFBA9122-33C5-4E24-8EDC-BB0CC1194CA3}" type="sibTrans" cxnId="{D4470AE0-7196-4260-9442-057A96B53632}">
      <dgm:prSet/>
      <dgm:spPr/>
      <dgm:t>
        <a:bodyPr/>
        <a:lstStyle/>
        <a:p>
          <a:endParaRPr lang="en-US"/>
        </a:p>
      </dgm:t>
    </dgm:pt>
    <dgm:pt modelId="{738F1D4C-158D-43D9-97E2-27A516E0239D}">
      <dgm:prSet custT="1"/>
      <dgm:spPr/>
      <dgm:t>
        <a:bodyPr/>
        <a:lstStyle/>
        <a:p>
          <a:r>
            <a:rPr lang="en-GB" sz="1600" dirty="0"/>
            <a:t>Stages in teaching.</a:t>
          </a:r>
          <a:endParaRPr lang="en-US" sz="1600" dirty="0"/>
        </a:p>
      </dgm:t>
    </dgm:pt>
    <dgm:pt modelId="{15CA0928-C037-4862-A3AE-CD2049280129}" type="parTrans" cxnId="{3B71F43E-3403-4B55-93E7-F1425988275A}">
      <dgm:prSet/>
      <dgm:spPr/>
      <dgm:t>
        <a:bodyPr/>
        <a:lstStyle/>
        <a:p>
          <a:endParaRPr lang="en-US"/>
        </a:p>
      </dgm:t>
    </dgm:pt>
    <dgm:pt modelId="{CFF34356-037A-4C2D-9007-1FC5D4BC5C00}" type="sibTrans" cxnId="{3B71F43E-3403-4B55-93E7-F1425988275A}">
      <dgm:prSet/>
      <dgm:spPr/>
      <dgm:t>
        <a:bodyPr/>
        <a:lstStyle/>
        <a:p>
          <a:endParaRPr lang="en-US"/>
        </a:p>
      </dgm:t>
    </dgm:pt>
    <dgm:pt modelId="{0B5CBC88-6D5D-4A15-9A2B-7F307905830A}" type="pres">
      <dgm:prSet presAssocID="{0A57BD1F-1CAC-435A-B425-440EAF463016}" presName="linear" presStyleCnt="0">
        <dgm:presLayoutVars>
          <dgm:animLvl val="lvl"/>
          <dgm:resizeHandles val="exact"/>
        </dgm:presLayoutVars>
      </dgm:prSet>
      <dgm:spPr/>
    </dgm:pt>
    <dgm:pt modelId="{2A7B9971-A73C-4484-B9C9-F7079DD2BC34}" type="pres">
      <dgm:prSet presAssocID="{917E7B9D-E0CB-4D10-A4D5-9CCB3864447C}" presName="parentText" presStyleLbl="node1" presStyleIdx="0" presStyleCnt="6">
        <dgm:presLayoutVars>
          <dgm:chMax val="0"/>
          <dgm:bulletEnabled val="1"/>
        </dgm:presLayoutVars>
      </dgm:prSet>
      <dgm:spPr/>
    </dgm:pt>
    <dgm:pt modelId="{5073BEF5-171E-4EEB-A899-C8BFF086B83A}" type="pres">
      <dgm:prSet presAssocID="{27BFBA85-50D0-4263-A6B2-FFA7C4A3662C}" presName="spacer" presStyleCnt="0"/>
      <dgm:spPr/>
    </dgm:pt>
    <dgm:pt modelId="{7672D6EF-E03A-4E19-82A1-A8A13C7BCB8C}" type="pres">
      <dgm:prSet presAssocID="{86A03352-B909-49D7-8809-49110FFEAA71}" presName="parentText" presStyleLbl="node1" presStyleIdx="1" presStyleCnt="6">
        <dgm:presLayoutVars>
          <dgm:chMax val="0"/>
          <dgm:bulletEnabled val="1"/>
        </dgm:presLayoutVars>
      </dgm:prSet>
      <dgm:spPr/>
    </dgm:pt>
    <dgm:pt modelId="{7FE1B183-061F-42F7-AEA0-808D3FBCDB8F}" type="pres">
      <dgm:prSet presAssocID="{A2C8B0BB-835E-49F7-ACB2-F838233B7806}" presName="spacer" presStyleCnt="0"/>
      <dgm:spPr/>
    </dgm:pt>
    <dgm:pt modelId="{43D28F1C-5A48-4B93-B368-A94B4867C03E}" type="pres">
      <dgm:prSet presAssocID="{D4F3430E-586D-4B29-AC69-E573BC7D6A42}" presName="parentText" presStyleLbl="node1" presStyleIdx="2" presStyleCnt="6">
        <dgm:presLayoutVars>
          <dgm:chMax val="0"/>
          <dgm:bulletEnabled val="1"/>
        </dgm:presLayoutVars>
      </dgm:prSet>
      <dgm:spPr/>
    </dgm:pt>
    <dgm:pt modelId="{1ECF176B-8E15-43D3-B578-1591B5FADB8D}" type="pres">
      <dgm:prSet presAssocID="{A66F6485-B56A-46BF-A5CD-D724EABDDAE1}" presName="spacer" presStyleCnt="0"/>
      <dgm:spPr/>
    </dgm:pt>
    <dgm:pt modelId="{04E430C6-78FE-4B63-9812-F01D799AF61B}" type="pres">
      <dgm:prSet presAssocID="{EBEDC753-C3E4-43C1-AC79-1582D079F881}" presName="parentText" presStyleLbl="node1" presStyleIdx="3" presStyleCnt="6">
        <dgm:presLayoutVars>
          <dgm:chMax val="0"/>
          <dgm:bulletEnabled val="1"/>
        </dgm:presLayoutVars>
      </dgm:prSet>
      <dgm:spPr/>
    </dgm:pt>
    <dgm:pt modelId="{AFA15400-8E19-4855-9736-A466AC637DA3}" type="pres">
      <dgm:prSet presAssocID="{B3DA60D6-1704-485D-ABC9-5D763DB3BCE8}" presName="spacer" presStyleCnt="0"/>
      <dgm:spPr/>
    </dgm:pt>
    <dgm:pt modelId="{9E93CC4F-6972-4EBF-97BD-9F6C9CED3570}" type="pres">
      <dgm:prSet presAssocID="{5B19D612-8BF8-47E2-A18A-A688859D2764}" presName="parentText" presStyleLbl="node1" presStyleIdx="4" presStyleCnt="6">
        <dgm:presLayoutVars>
          <dgm:chMax val="0"/>
          <dgm:bulletEnabled val="1"/>
        </dgm:presLayoutVars>
      </dgm:prSet>
      <dgm:spPr/>
    </dgm:pt>
    <dgm:pt modelId="{996D56AC-DBEE-49B4-90F2-C4535F48B590}" type="pres">
      <dgm:prSet presAssocID="{FFBA9122-33C5-4E24-8EDC-BB0CC1194CA3}" presName="spacer" presStyleCnt="0"/>
      <dgm:spPr/>
    </dgm:pt>
    <dgm:pt modelId="{53844176-0122-4E42-BF9D-89837506E8D5}" type="pres">
      <dgm:prSet presAssocID="{738F1D4C-158D-43D9-97E2-27A516E0239D}" presName="parentText" presStyleLbl="node1" presStyleIdx="5" presStyleCnt="6">
        <dgm:presLayoutVars>
          <dgm:chMax val="0"/>
          <dgm:bulletEnabled val="1"/>
        </dgm:presLayoutVars>
      </dgm:prSet>
      <dgm:spPr/>
    </dgm:pt>
  </dgm:ptLst>
  <dgm:cxnLst>
    <dgm:cxn modelId="{5FFDA02D-1317-4E9A-81CA-3074C8FE0D00}" type="presOf" srcId="{5B19D612-8BF8-47E2-A18A-A688859D2764}" destId="{9E93CC4F-6972-4EBF-97BD-9F6C9CED3570}" srcOrd="0" destOrd="0" presId="urn:microsoft.com/office/officeart/2005/8/layout/vList2"/>
    <dgm:cxn modelId="{C7F7142F-13D3-491E-9FDA-F67EA4E1103B}" srcId="{0A57BD1F-1CAC-435A-B425-440EAF463016}" destId="{86A03352-B909-49D7-8809-49110FFEAA71}" srcOrd="1" destOrd="0" parTransId="{A46550CD-4F28-4992-9BBE-ED69950E4F10}" sibTransId="{A2C8B0BB-835E-49F7-ACB2-F838233B7806}"/>
    <dgm:cxn modelId="{3C02683C-A842-42C9-ACDC-5098D8B95F98}" type="presOf" srcId="{0A57BD1F-1CAC-435A-B425-440EAF463016}" destId="{0B5CBC88-6D5D-4A15-9A2B-7F307905830A}" srcOrd="0" destOrd="0" presId="urn:microsoft.com/office/officeart/2005/8/layout/vList2"/>
    <dgm:cxn modelId="{848D043E-020A-479F-9B47-6F805F3A618E}" srcId="{0A57BD1F-1CAC-435A-B425-440EAF463016}" destId="{917E7B9D-E0CB-4D10-A4D5-9CCB3864447C}" srcOrd="0" destOrd="0" parTransId="{BB5D5A0C-816A-4A38-AA5A-6BA5E428202E}" sibTransId="{27BFBA85-50D0-4263-A6B2-FFA7C4A3662C}"/>
    <dgm:cxn modelId="{3B71F43E-3403-4B55-93E7-F1425988275A}" srcId="{0A57BD1F-1CAC-435A-B425-440EAF463016}" destId="{738F1D4C-158D-43D9-97E2-27A516E0239D}" srcOrd="5" destOrd="0" parTransId="{15CA0928-C037-4862-A3AE-CD2049280129}" sibTransId="{CFF34356-037A-4C2D-9007-1FC5D4BC5C00}"/>
    <dgm:cxn modelId="{F6296275-1D8D-4618-8FE4-DDE1EA1A40DB}" type="presOf" srcId="{738F1D4C-158D-43D9-97E2-27A516E0239D}" destId="{53844176-0122-4E42-BF9D-89837506E8D5}" srcOrd="0" destOrd="0" presId="urn:microsoft.com/office/officeart/2005/8/layout/vList2"/>
    <dgm:cxn modelId="{526FB955-1AB9-4F5E-87FE-E4AE073E8DE0}" srcId="{0A57BD1F-1CAC-435A-B425-440EAF463016}" destId="{D4F3430E-586D-4B29-AC69-E573BC7D6A42}" srcOrd="2" destOrd="0" parTransId="{C3CE405C-B2AF-4E91-9345-C240D73D947B}" sibTransId="{A66F6485-B56A-46BF-A5CD-D724EABDDAE1}"/>
    <dgm:cxn modelId="{E4F88695-C5DA-4BAD-A0EB-EF1C3F8413C9}" type="presOf" srcId="{EBEDC753-C3E4-43C1-AC79-1582D079F881}" destId="{04E430C6-78FE-4B63-9812-F01D799AF61B}" srcOrd="0" destOrd="0" presId="urn:microsoft.com/office/officeart/2005/8/layout/vList2"/>
    <dgm:cxn modelId="{EEA267AF-2CE3-446B-8228-7DA48233EA90}" type="presOf" srcId="{917E7B9D-E0CB-4D10-A4D5-9CCB3864447C}" destId="{2A7B9971-A73C-4484-B9C9-F7079DD2BC34}" srcOrd="0" destOrd="0" presId="urn:microsoft.com/office/officeart/2005/8/layout/vList2"/>
    <dgm:cxn modelId="{29FC16BE-D4F9-4128-900D-401C2FD98112}" srcId="{0A57BD1F-1CAC-435A-B425-440EAF463016}" destId="{EBEDC753-C3E4-43C1-AC79-1582D079F881}" srcOrd="3" destOrd="0" parTransId="{438732F2-9237-4284-A301-728CD22B3C9B}" sibTransId="{B3DA60D6-1704-485D-ABC9-5D763DB3BCE8}"/>
    <dgm:cxn modelId="{E976B3CB-FC8B-46CB-B231-4F615E114AAA}" type="presOf" srcId="{D4F3430E-586D-4B29-AC69-E573BC7D6A42}" destId="{43D28F1C-5A48-4B93-B368-A94B4867C03E}" srcOrd="0" destOrd="0" presId="urn:microsoft.com/office/officeart/2005/8/layout/vList2"/>
    <dgm:cxn modelId="{D4470AE0-7196-4260-9442-057A96B53632}" srcId="{0A57BD1F-1CAC-435A-B425-440EAF463016}" destId="{5B19D612-8BF8-47E2-A18A-A688859D2764}" srcOrd="4" destOrd="0" parTransId="{15A62FBE-85EF-4150-9C5F-E9ECF8E829F8}" sibTransId="{FFBA9122-33C5-4E24-8EDC-BB0CC1194CA3}"/>
    <dgm:cxn modelId="{6A7FE9E4-98EE-4E99-B2FF-0B0AEB75424C}" type="presOf" srcId="{86A03352-B909-49D7-8809-49110FFEAA71}" destId="{7672D6EF-E03A-4E19-82A1-A8A13C7BCB8C}" srcOrd="0" destOrd="0" presId="urn:microsoft.com/office/officeart/2005/8/layout/vList2"/>
    <dgm:cxn modelId="{EEDEACF2-3860-49D7-9FC0-4FCA8CBF05F6}" type="presParOf" srcId="{0B5CBC88-6D5D-4A15-9A2B-7F307905830A}" destId="{2A7B9971-A73C-4484-B9C9-F7079DD2BC34}" srcOrd="0" destOrd="0" presId="urn:microsoft.com/office/officeart/2005/8/layout/vList2"/>
    <dgm:cxn modelId="{53AB30DB-0142-4142-8D70-9E0A1F6F8245}" type="presParOf" srcId="{0B5CBC88-6D5D-4A15-9A2B-7F307905830A}" destId="{5073BEF5-171E-4EEB-A899-C8BFF086B83A}" srcOrd="1" destOrd="0" presId="urn:microsoft.com/office/officeart/2005/8/layout/vList2"/>
    <dgm:cxn modelId="{C8CA9B1C-63EC-4491-B181-4A53BEEFCEF0}" type="presParOf" srcId="{0B5CBC88-6D5D-4A15-9A2B-7F307905830A}" destId="{7672D6EF-E03A-4E19-82A1-A8A13C7BCB8C}" srcOrd="2" destOrd="0" presId="urn:microsoft.com/office/officeart/2005/8/layout/vList2"/>
    <dgm:cxn modelId="{B3179E11-ECBE-402F-A233-E64CA83F76B2}" type="presParOf" srcId="{0B5CBC88-6D5D-4A15-9A2B-7F307905830A}" destId="{7FE1B183-061F-42F7-AEA0-808D3FBCDB8F}" srcOrd="3" destOrd="0" presId="urn:microsoft.com/office/officeart/2005/8/layout/vList2"/>
    <dgm:cxn modelId="{42C8F898-E55E-454F-9887-D53AB6077F9F}" type="presParOf" srcId="{0B5CBC88-6D5D-4A15-9A2B-7F307905830A}" destId="{43D28F1C-5A48-4B93-B368-A94B4867C03E}" srcOrd="4" destOrd="0" presId="urn:microsoft.com/office/officeart/2005/8/layout/vList2"/>
    <dgm:cxn modelId="{5F3052FA-7A0F-40A5-82C9-60C0807AC2C7}" type="presParOf" srcId="{0B5CBC88-6D5D-4A15-9A2B-7F307905830A}" destId="{1ECF176B-8E15-43D3-B578-1591B5FADB8D}" srcOrd="5" destOrd="0" presId="urn:microsoft.com/office/officeart/2005/8/layout/vList2"/>
    <dgm:cxn modelId="{7972B01B-929E-4F75-9A38-C019E6750B05}" type="presParOf" srcId="{0B5CBC88-6D5D-4A15-9A2B-7F307905830A}" destId="{04E430C6-78FE-4B63-9812-F01D799AF61B}" srcOrd="6" destOrd="0" presId="urn:microsoft.com/office/officeart/2005/8/layout/vList2"/>
    <dgm:cxn modelId="{0549D561-894D-410F-AF09-F0BA2CA49496}" type="presParOf" srcId="{0B5CBC88-6D5D-4A15-9A2B-7F307905830A}" destId="{AFA15400-8E19-4855-9736-A466AC637DA3}" srcOrd="7" destOrd="0" presId="urn:microsoft.com/office/officeart/2005/8/layout/vList2"/>
    <dgm:cxn modelId="{1D705277-1570-4BF5-82E0-CA463FCB39DB}" type="presParOf" srcId="{0B5CBC88-6D5D-4A15-9A2B-7F307905830A}" destId="{9E93CC4F-6972-4EBF-97BD-9F6C9CED3570}" srcOrd="8" destOrd="0" presId="urn:microsoft.com/office/officeart/2005/8/layout/vList2"/>
    <dgm:cxn modelId="{C7FBAE1C-48E7-4D6A-B94E-D40442C98589}" type="presParOf" srcId="{0B5CBC88-6D5D-4A15-9A2B-7F307905830A}" destId="{996D56AC-DBEE-49B4-90F2-C4535F48B590}" srcOrd="9" destOrd="0" presId="urn:microsoft.com/office/officeart/2005/8/layout/vList2"/>
    <dgm:cxn modelId="{C503D3B1-18A5-41C6-9F04-4E6D92B64E89}" type="presParOf" srcId="{0B5CBC88-6D5D-4A15-9A2B-7F307905830A}" destId="{53844176-0122-4E42-BF9D-89837506E8D5}"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978D53-2E2D-41BB-A2E4-A2283E0BAE67}"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AA8A3EF3-976A-4E02-8014-9051C14EF37D}">
      <dgm:prSet custT="1"/>
      <dgm:spPr/>
      <dgm:t>
        <a:bodyPr/>
        <a:lstStyle/>
        <a:p>
          <a:r>
            <a:rPr lang="en-GB" sz="1600" dirty="0"/>
            <a:t>Cultural bias.</a:t>
          </a:r>
          <a:endParaRPr lang="en-US" sz="1600" dirty="0"/>
        </a:p>
      </dgm:t>
    </dgm:pt>
    <dgm:pt modelId="{5425D3FA-2D12-4D57-B463-9664AC9B5F01}" type="parTrans" cxnId="{5DB3F0FB-95CE-47D5-8DF7-CDD45DEFB857}">
      <dgm:prSet/>
      <dgm:spPr/>
      <dgm:t>
        <a:bodyPr/>
        <a:lstStyle/>
        <a:p>
          <a:endParaRPr lang="en-US"/>
        </a:p>
      </dgm:t>
    </dgm:pt>
    <dgm:pt modelId="{D1818951-B8F1-4056-9A47-06CF1CF94ACA}" type="sibTrans" cxnId="{5DB3F0FB-95CE-47D5-8DF7-CDD45DEFB857}">
      <dgm:prSet/>
      <dgm:spPr/>
      <dgm:t>
        <a:bodyPr/>
        <a:lstStyle/>
        <a:p>
          <a:endParaRPr lang="en-US"/>
        </a:p>
      </dgm:t>
    </dgm:pt>
    <dgm:pt modelId="{6851B9E5-2752-40C9-BCE4-D034D27903BD}">
      <dgm:prSet custT="1"/>
      <dgm:spPr/>
      <dgm:t>
        <a:bodyPr/>
        <a:lstStyle/>
        <a:p>
          <a:r>
            <a:rPr lang="en-GB" sz="1600" dirty="0"/>
            <a:t>Neglect of emotional and motivational factors.</a:t>
          </a:r>
          <a:endParaRPr lang="en-US" sz="1600" dirty="0"/>
        </a:p>
      </dgm:t>
    </dgm:pt>
    <dgm:pt modelId="{B339DB1E-90E1-4FE9-B9BE-2CC1A9485388}" type="parTrans" cxnId="{A6620BDB-3074-475B-BC28-79494DDDE81F}">
      <dgm:prSet/>
      <dgm:spPr/>
      <dgm:t>
        <a:bodyPr/>
        <a:lstStyle/>
        <a:p>
          <a:endParaRPr lang="en-US"/>
        </a:p>
      </dgm:t>
    </dgm:pt>
    <dgm:pt modelId="{9F447343-10E8-4EEB-AFFF-8725EA9902AA}" type="sibTrans" cxnId="{A6620BDB-3074-475B-BC28-79494DDDE81F}">
      <dgm:prSet/>
      <dgm:spPr/>
      <dgm:t>
        <a:bodyPr/>
        <a:lstStyle/>
        <a:p>
          <a:endParaRPr lang="en-US"/>
        </a:p>
      </dgm:t>
    </dgm:pt>
    <dgm:pt modelId="{D60426DE-9EA5-40A5-A2F4-87C9958C44EB}">
      <dgm:prSet custT="1"/>
      <dgm:spPr/>
      <dgm:t>
        <a:bodyPr/>
        <a:lstStyle/>
        <a:p>
          <a:r>
            <a:rPr lang="en-GB" sz="1600" dirty="0"/>
            <a:t>Underestimating children’s abilities.</a:t>
          </a:r>
          <a:endParaRPr lang="en-US" sz="1600" dirty="0"/>
        </a:p>
      </dgm:t>
    </dgm:pt>
    <dgm:pt modelId="{E26C6BEA-5FE6-4A4D-8EED-48FD87BA6B4C}" type="parTrans" cxnId="{760BB53D-72FC-4743-A737-1E7375EA1575}">
      <dgm:prSet/>
      <dgm:spPr/>
      <dgm:t>
        <a:bodyPr/>
        <a:lstStyle/>
        <a:p>
          <a:endParaRPr lang="en-US"/>
        </a:p>
      </dgm:t>
    </dgm:pt>
    <dgm:pt modelId="{7E20A6D5-28F2-49A9-A326-3B504BA6C4DB}" type="sibTrans" cxnId="{760BB53D-72FC-4743-A737-1E7375EA1575}">
      <dgm:prSet/>
      <dgm:spPr/>
      <dgm:t>
        <a:bodyPr/>
        <a:lstStyle/>
        <a:p>
          <a:endParaRPr lang="en-US"/>
        </a:p>
      </dgm:t>
    </dgm:pt>
    <dgm:pt modelId="{31F4F0A6-2C9F-4D1E-93BE-E2AE737EF673}">
      <dgm:prSet custT="1"/>
      <dgm:spPr/>
      <dgm:t>
        <a:bodyPr/>
        <a:lstStyle/>
        <a:p>
          <a:r>
            <a:rPr lang="en-GB" sz="1600" dirty="0"/>
            <a:t>Overemphasis on individual learning.</a:t>
          </a:r>
          <a:endParaRPr lang="en-US" sz="1600" dirty="0"/>
        </a:p>
      </dgm:t>
    </dgm:pt>
    <dgm:pt modelId="{E10E875D-30EE-490D-AC3B-C0E6A55D14F7}" type="parTrans" cxnId="{8416399D-1F2E-4BE0-AFE1-43D90974F000}">
      <dgm:prSet/>
      <dgm:spPr/>
      <dgm:t>
        <a:bodyPr/>
        <a:lstStyle/>
        <a:p>
          <a:endParaRPr lang="en-US"/>
        </a:p>
      </dgm:t>
    </dgm:pt>
    <dgm:pt modelId="{35169C9B-1A9C-4B6F-ACD0-BF0ABBCFB0F1}" type="sibTrans" cxnId="{8416399D-1F2E-4BE0-AFE1-43D90974F000}">
      <dgm:prSet/>
      <dgm:spPr/>
      <dgm:t>
        <a:bodyPr/>
        <a:lstStyle/>
        <a:p>
          <a:endParaRPr lang="en-US"/>
        </a:p>
      </dgm:t>
    </dgm:pt>
    <dgm:pt modelId="{091EBC4A-9D97-4CD7-97A1-E7D0E8AF1BA3}">
      <dgm:prSet custT="1"/>
      <dgm:spPr/>
      <dgm:t>
        <a:bodyPr/>
        <a:lstStyle/>
        <a:p>
          <a:r>
            <a:rPr lang="en-GB" sz="1800" dirty="0"/>
            <a:t>Limitation on social influence.</a:t>
          </a:r>
          <a:endParaRPr lang="en-US" sz="1800" dirty="0"/>
        </a:p>
      </dgm:t>
    </dgm:pt>
    <dgm:pt modelId="{8FAFD20F-1513-4011-A4B2-376D16529189}" type="parTrans" cxnId="{E72659D1-CC5D-4185-A8B0-9A24B910DE0D}">
      <dgm:prSet/>
      <dgm:spPr/>
      <dgm:t>
        <a:bodyPr/>
        <a:lstStyle/>
        <a:p>
          <a:endParaRPr lang="en-US"/>
        </a:p>
      </dgm:t>
    </dgm:pt>
    <dgm:pt modelId="{1BFB6B15-78EF-4A62-9DD4-045481DF7402}" type="sibTrans" cxnId="{E72659D1-CC5D-4185-A8B0-9A24B910DE0D}">
      <dgm:prSet/>
      <dgm:spPr/>
      <dgm:t>
        <a:bodyPr/>
        <a:lstStyle/>
        <a:p>
          <a:endParaRPr lang="en-US"/>
        </a:p>
      </dgm:t>
    </dgm:pt>
    <dgm:pt modelId="{483CB364-1D4B-4120-8EC6-B51B595B9784}">
      <dgm:prSet custT="1"/>
      <dgm:spPr/>
      <dgm:t>
        <a:bodyPr/>
        <a:lstStyle/>
        <a:p>
          <a:r>
            <a:rPr lang="en-GB" sz="1600" dirty="0"/>
            <a:t>Lack of empirical support for stages.</a:t>
          </a:r>
          <a:endParaRPr lang="en-US" sz="1600" dirty="0"/>
        </a:p>
      </dgm:t>
    </dgm:pt>
    <dgm:pt modelId="{1E5393C9-7F51-4C07-8899-890A17529591}" type="parTrans" cxnId="{E122EFDF-8DE7-430B-8109-52792C06982A}">
      <dgm:prSet/>
      <dgm:spPr/>
      <dgm:t>
        <a:bodyPr/>
        <a:lstStyle/>
        <a:p>
          <a:endParaRPr lang="en-US"/>
        </a:p>
      </dgm:t>
    </dgm:pt>
    <dgm:pt modelId="{6AC00AC1-3DB1-431F-BC95-7B5CD33DE559}" type="sibTrans" cxnId="{E122EFDF-8DE7-430B-8109-52792C06982A}">
      <dgm:prSet/>
      <dgm:spPr/>
      <dgm:t>
        <a:bodyPr/>
        <a:lstStyle/>
        <a:p>
          <a:endParaRPr lang="en-US"/>
        </a:p>
      </dgm:t>
    </dgm:pt>
    <dgm:pt modelId="{B4A82A2B-CB10-4B84-AF82-EBA365D626C4}" type="pres">
      <dgm:prSet presAssocID="{C4978D53-2E2D-41BB-A2E4-A2283E0BAE67}" presName="diagram" presStyleCnt="0">
        <dgm:presLayoutVars>
          <dgm:dir/>
          <dgm:resizeHandles val="exact"/>
        </dgm:presLayoutVars>
      </dgm:prSet>
      <dgm:spPr/>
    </dgm:pt>
    <dgm:pt modelId="{E418B0D5-C662-4CD1-BE40-05C43C0F3C5E}" type="pres">
      <dgm:prSet presAssocID="{AA8A3EF3-976A-4E02-8014-9051C14EF37D}" presName="node" presStyleLbl="node1" presStyleIdx="0" presStyleCnt="6">
        <dgm:presLayoutVars>
          <dgm:bulletEnabled val="1"/>
        </dgm:presLayoutVars>
      </dgm:prSet>
      <dgm:spPr/>
    </dgm:pt>
    <dgm:pt modelId="{C7882200-3BBD-4EF9-95FC-EFE903809E71}" type="pres">
      <dgm:prSet presAssocID="{D1818951-B8F1-4056-9A47-06CF1CF94ACA}" presName="sibTrans" presStyleCnt="0"/>
      <dgm:spPr/>
    </dgm:pt>
    <dgm:pt modelId="{B31D6665-84A2-40C4-97F3-B2DF54EEA7C4}" type="pres">
      <dgm:prSet presAssocID="{6851B9E5-2752-40C9-BCE4-D034D27903BD}" presName="node" presStyleLbl="node1" presStyleIdx="1" presStyleCnt="6">
        <dgm:presLayoutVars>
          <dgm:bulletEnabled val="1"/>
        </dgm:presLayoutVars>
      </dgm:prSet>
      <dgm:spPr/>
    </dgm:pt>
    <dgm:pt modelId="{5DB588CE-AEAE-4049-BDA8-8BE70D72B4C4}" type="pres">
      <dgm:prSet presAssocID="{9F447343-10E8-4EEB-AFFF-8725EA9902AA}" presName="sibTrans" presStyleCnt="0"/>
      <dgm:spPr/>
    </dgm:pt>
    <dgm:pt modelId="{93B07FCD-1168-4D6E-AA71-A6A05691B858}" type="pres">
      <dgm:prSet presAssocID="{D60426DE-9EA5-40A5-A2F4-87C9958C44EB}" presName="node" presStyleLbl="node1" presStyleIdx="2" presStyleCnt="6">
        <dgm:presLayoutVars>
          <dgm:bulletEnabled val="1"/>
        </dgm:presLayoutVars>
      </dgm:prSet>
      <dgm:spPr/>
    </dgm:pt>
    <dgm:pt modelId="{F7C836B0-6F61-4919-9ECB-25B79D9EA8E5}" type="pres">
      <dgm:prSet presAssocID="{7E20A6D5-28F2-49A9-A326-3B504BA6C4DB}" presName="sibTrans" presStyleCnt="0"/>
      <dgm:spPr/>
    </dgm:pt>
    <dgm:pt modelId="{625611F5-F98C-4194-AD29-967FE7912705}" type="pres">
      <dgm:prSet presAssocID="{31F4F0A6-2C9F-4D1E-93BE-E2AE737EF673}" presName="node" presStyleLbl="node1" presStyleIdx="3" presStyleCnt="6">
        <dgm:presLayoutVars>
          <dgm:bulletEnabled val="1"/>
        </dgm:presLayoutVars>
      </dgm:prSet>
      <dgm:spPr/>
    </dgm:pt>
    <dgm:pt modelId="{7D892799-37B2-42CC-8633-F18E721B9561}" type="pres">
      <dgm:prSet presAssocID="{35169C9B-1A9C-4B6F-ACD0-BF0ABBCFB0F1}" presName="sibTrans" presStyleCnt="0"/>
      <dgm:spPr/>
    </dgm:pt>
    <dgm:pt modelId="{D3D59F2B-9EB0-40D7-A904-25B5AA6EAEAC}" type="pres">
      <dgm:prSet presAssocID="{091EBC4A-9D97-4CD7-97A1-E7D0E8AF1BA3}" presName="node" presStyleLbl="node1" presStyleIdx="4" presStyleCnt="6">
        <dgm:presLayoutVars>
          <dgm:bulletEnabled val="1"/>
        </dgm:presLayoutVars>
      </dgm:prSet>
      <dgm:spPr/>
    </dgm:pt>
    <dgm:pt modelId="{5544005E-B433-4503-9607-79CBB0647C2A}" type="pres">
      <dgm:prSet presAssocID="{1BFB6B15-78EF-4A62-9DD4-045481DF7402}" presName="sibTrans" presStyleCnt="0"/>
      <dgm:spPr/>
    </dgm:pt>
    <dgm:pt modelId="{D9350CD7-396D-41D6-985F-B22DFABEE447}" type="pres">
      <dgm:prSet presAssocID="{483CB364-1D4B-4120-8EC6-B51B595B9784}" presName="node" presStyleLbl="node1" presStyleIdx="5" presStyleCnt="6">
        <dgm:presLayoutVars>
          <dgm:bulletEnabled val="1"/>
        </dgm:presLayoutVars>
      </dgm:prSet>
      <dgm:spPr/>
    </dgm:pt>
  </dgm:ptLst>
  <dgm:cxnLst>
    <dgm:cxn modelId="{760BB53D-72FC-4743-A737-1E7375EA1575}" srcId="{C4978D53-2E2D-41BB-A2E4-A2283E0BAE67}" destId="{D60426DE-9EA5-40A5-A2F4-87C9958C44EB}" srcOrd="2" destOrd="0" parTransId="{E26C6BEA-5FE6-4A4D-8EED-48FD87BA6B4C}" sibTransId="{7E20A6D5-28F2-49A9-A326-3B504BA6C4DB}"/>
    <dgm:cxn modelId="{DF24493E-3055-4166-9A0C-58E7E9B4FFF6}" type="presOf" srcId="{31F4F0A6-2C9F-4D1E-93BE-E2AE737EF673}" destId="{625611F5-F98C-4194-AD29-967FE7912705}" srcOrd="0" destOrd="0" presId="urn:microsoft.com/office/officeart/2005/8/layout/default"/>
    <dgm:cxn modelId="{D8D47B4F-E271-4713-B5F1-E5E13C1332C9}" type="presOf" srcId="{091EBC4A-9D97-4CD7-97A1-E7D0E8AF1BA3}" destId="{D3D59F2B-9EB0-40D7-A904-25B5AA6EAEAC}" srcOrd="0" destOrd="0" presId="urn:microsoft.com/office/officeart/2005/8/layout/default"/>
    <dgm:cxn modelId="{58409954-F424-4170-B0B7-251433D99BCC}" type="presOf" srcId="{483CB364-1D4B-4120-8EC6-B51B595B9784}" destId="{D9350CD7-396D-41D6-985F-B22DFABEE447}" srcOrd="0" destOrd="0" presId="urn:microsoft.com/office/officeart/2005/8/layout/default"/>
    <dgm:cxn modelId="{4DC86182-FD80-4ED8-BCBD-127E749EFC78}" type="presOf" srcId="{D60426DE-9EA5-40A5-A2F4-87C9958C44EB}" destId="{93B07FCD-1168-4D6E-AA71-A6A05691B858}" srcOrd="0" destOrd="0" presId="urn:microsoft.com/office/officeart/2005/8/layout/default"/>
    <dgm:cxn modelId="{8416399D-1F2E-4BE0-AFE1-43D90974F000}" srcId="{C4978D53-2E2D-41BB-A2E4-A2283E0BAE67}" destId="{31F4F0A6-2C9F-4D1E-93BE-E2AE737EF673}" srcOrd="3" destOrd="0" parTransId="{E10E875D-30EE-490D-AC3B-C0E6A55D14F7}" sibTransId="{35169C9B-1A9C-4B6F-ACD0-BF0ABBCFB0F1}"/>
    <dgm:cxn modelId="{323CC8A1-BCC8-403E-BA04-B7EFA6364CF4}" type="presOf" srcId="{C4978D53-2E2D-41BB-A2E4-A2283E0BAE67}" destId="{B4A82A2B-CB10-4B84-AF82-EBA365D626C4}" srcOrd="0" destOrd="0" presId="urn:microsoft.com/office/officeart/2005/8/layout/default"/>
    <dgm:cxn modelId="{934A1AA6-7E71-4B96-A598-30E016BA0CF6}" type="presOf" srcId="{6851B9E5-2752-40C9-BCE4-D034D27903BD}" destId="{B31D6665-84A2-40C4-97F3-B2DF54EEA7C4}" srcOrd="0" destOrd="0" presId="urn:microsoft.com/office/officeart/2005/8/layout/default"/>
    <dgm:cxn modelId="{2FF0ABB6-4F48-47C2-ACB5-CFACBD720E55}" type="presOf" srcId="{AA8A3EF3-976A-4E02-8014-9051C14EF37D}" destId="{E418B0D5-C662-4CD1-BE40-05C43C0F3C5E}" srcOrd="0" destOrd="0" presId="urn:microsoft.com/office/officeart/2005/8/layout/default"/>
    <dgm:cxn modelId="{E72659D1-CC5D-4185-A8B0-9A24B910DE0D}" srcId="{C4978D53-2E2D-41BB-A2E4-A2283E0BAE67}" destId="{091EBC4A-9D97-4CD7-97A1-E7D0E8AF1BA3}" srcOrd="4" destOrd="0" parTransId="{8FAFD20F-1513-4011-A4B2-376D16529189}" sibTransId="{1BFB6B15-78EF-4A62-9DD4-045481DF7402}"/>
    <dgm:cxn modelId="{A6620BDB-3074-475B-BC28-79494DDDE81F}" srcId="{C4978D53-2E2D-41BB-A2E4-A2283E0BAE67}" destId="{6851B9E5-2752-40C9-BCE4-D034D27903BD}" srcOrd="1" destOrd="0" parTransId="{B339DB1E-90E1-4FE9-B9BE-2CC1A9485388}" sibTransId="{9F447343-10E8-4EEB-AFFF-8725EA9902AA}"/>
    <dgm:cxn modelId="{E122EFDF-8DE7-430B-8109-52792C06982A}" srcId="{C4978D53-2E2D-41BB-A2E4-A2283E0BAE67}" destId="{483CB364-1D4B-4120-8EC6-B51B595B9784}" srcOrd="5" destOrd="0" parTransId="{1E5393C9-7F51-4C07-8899-890A17529591}" sibTransId="{6AC00AC1-3DB1-431F-BC95-7B5CD33DE559}"/>
    <dgm:cxn modelId="{5DB3F0FB-95CE-47D5-8DF7-CDD45DEFB857}" srcId="{C4978D53-2E2D-41BB-A2E4-A2283E0BAE67}" destId="{AA8A3EF3-976A-4E02-8014-9051C14EF37D}" srcOrd="0" destOrd="0" parTransId="{5425D3FA-2D12-4D57-B463-9664AC9B5F01}" sibTransId="{D1818951-B8F1-4056-9A47-06CF1CF94ACA}"/>
    <dgm:cxn modelId="{8B042A7F-B0DA-40EF-B857-D32819B40898}" type="presParOf" srcId="{B4A82A2B-CB10-4B84-AF82-EBA365D626C4}" destId="{E418B0D5-C662-4CD1-BE40-05C43C0F3C5E}" srcOrd="0" destOrd="0" presId="urn:microsoft.com/office/officeart/2005/8/layout/default"/>
    <dgm:cxn modelId="{5AB4B48E-515D-4B00-8E8C-6685541D9203}" type="presParOf" srcId="{B4A82A2B-CB10-4B84-AF82-EBA365D626C4}" destId="{C7882200-3BBD-4EF9-95FC-EFE903809E71}" srcOrd="1" destOrd="0" presId="urn:microsoft.com/office/officeart/2005/8/layout/default"/>
    <dgm:cxn modelId="{3E05DE61-7B58-4BE5-AAC0-13DA0E88297D}" type="presParOf" srcId="{B4A82A2B-CB10-4B84-AF82-EBA365D626C4}" destId="{B31D6665-84A2-40C4-97F3-B2DF54EEA7C4}" srcOrd="2" destOrd="0" presId="urn:microsoft.com/office/officeart/2005/8/layout/default"/>
    <dgm:cxn modelId="{DB77C190-363F-4C1E-BCF1-F02596E1B948}" type="presParOf" srcId="{B4A82A2B-CB10-4B84-AF82-EBA365D626C4}" destId="{5DB588CE-AEAE-4049-BDA8-8BE70D72B4C4}" srcOrd="3" destOrd="0" presId="urn:microsoft.com/office/officeart/2005/8/layout/default"/>
    <dgm:cxn modelId="{4B9E27C5-E54A-4F12-9144-76072D492134}" type="presParOf" srcId="{B4A82A2B-CB10-4B84-AF82-EBA365D626C4}" destId="{93B07FCD-1168-4D6E-AA71-A6A05691B858}" srcOrd="4" destOrd="0" presId="urn:microsoft.com/office/officeart/2005/8/layout/default"/>
    <dgm:cxn modelId="{4E52EB94-72B3-47E4-96DD-865A5BC52744}" type="presParOf" srcId="{B4A82A2B-CB10-4B84-AF82-EBA365D626C4}" destId="{F7C836B0-6F61-4919-9ECB-25B79D9EA8E5}" srcOrd="5" destOrd="0" presId="urn:microsoft.com/office/officeart/2005/8/layout/default"/>
    <dgm:cxn modelId="{6F44F042-43EC-47AA-9DAD-3C5F4A40BE4A}" type="presParOf" srcId="{B4A82A2B-CB10-4B84-AF82-EBA365D626C4}" destId="{625611F5-F98C-4194-AD29-967FE7912705}" srcOrd="6" destOrd="0" presId="urn:microsoft.com/office/officeart/2005/8/layout/default"/>
    <dgm:cxn modelId="{11AA5AD4-6B8C-492C-8CE2-8289323B4447}" type="presParOf" srcId="{B4A82A2B-CB10-4B84-AF82-EBA365D626C4}" destId="{7D892799-37B2-42CC-8633-F18E721B9561}" srcOrd="7" destOrd="0" presId="urn:microsoft.com/office/officeart/2005/8/layout/default"/>
    <dgm:cxn modelId="{AA2AF3FF-D30E-4A44-BF7D-391900578103}" type="presParOf" srcId="{B4A82A2B-CB10-4B84-AF82-EBA365D626C4}" destId="{D3D59F2B-9EB0-40D7-A904-25B5AA6EAEAC}" srcOrd="8" destOrd="0" presId="urn:microsoft.com/office/officeart/2005/8/layout/default"/>
    <dgm:cxn modelId="{55837D1B-DBB8-4549-B726-C1677FAC8003}" type="presParOf" srcId="{B4A82A2B-CB10-4B84-AF82-EBA365D626C4}" destId="{5544005E-B433-4503-9607-79CBB0647C2A}" srcOrd="9" destOrd="0" presId="urn:microsoft.com/office/officeart/2005/8/layout/default"/>
    <dgm:cxn modelId="{64F8377E-7200-4F04-A39C-283BE7C23AEF}" type="presParOf" srcId="{B4A82A2B-CB10-4B84-AF82-EBA365D626C4}" destId="{D9350CD7-396D-41D6-985F-B22DFABEE447}"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896B24-73B6-4B8B-92A3-A957123377A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9286B52-1DFA-4B7A-9FE9-B47F825970AD}">
      <dgm:prSet/>
      <dgm:spPr/>
      <dgm:t>
        <a:bodyPr/>
        <a:lstStyle/>
        <a:p>
          <a:pPr>
            <a:lnSpc>
              <a:spcPct val="100000"/>
            </a:lnSpc>
          </a:pPr>
          <a:r>
            <a:rPr lang="en-GB" dirty="0"/>
            <a:t>By using Piaget’s stages of cognitive development, Jenny can be supported by fostering her cognitive growth and emotional well-being. Given that Jenny is in the formal operational stage, encouraging abstract reasoning, critical thinking and problem solving can help her manage the challenges she faces. Additionally, providing emotional support and creating opportunities for social interactions and helping </a:t>
          </a:r>
          <a:r>
            <a:rPr lang="en-GB"/>
            <a:t>her plan </a:t>
          </a:r>
          <a:r>
            <a:rPr lang="en-GB" dirty="0"/>
            <a:t>will guide her toward healthier psychological development while recognizing the complexities of her caregiving role.</a:t>
          </a:r>
          <a:r>
            <a:rPr lang="en-US" dirty="0"/>
            <a:t> development while recognizing the complexities of her caregiving role.</a:t>
          </a:r>
        </a:p>
      </dgm:t>
    </dgm:pt>
    <dgm:pt modelId="{1D0AAA88-CA83-437B-A98C-78B915107DA4}" type="parTrans" cxnId="{49A6A03F-3A15-4557-A016-3B6037BEC3CC}">
      <dgm:prSet/>
      <dgm:spPr/>
      <dgm:t>
        <a:bodyPr/>
        <a:lstStyle/>
        <a:p>
          <a:endParaRPr lang="en-US"/>
        </a:p>
      </dgm:t>
    </dgm:pt>
    <dgm:pt modelId="{9BA457F4-57C1-4585-82B7-621EBEE37D9D}" type="sibTrans" cxnId="{49A6A03F-3A15-4557-A016-3B6037BEC3CC}">
      <dgm:prSet/>
      <dgm:spPr/>
      <dgm:t>
        <a:bodyPr/>
        <a:lstStyle/>
        <a:p>
          <a:endParaRPr lang="en-US"/>
        </a:p>
      </dgm:t>
    </dgm:pt>
    <dgm:pt modelId="{EE2E2F9D-57A0-4A86-9A83-364D10328C5F}">
      <dgm:prSet/>
      <dgm:spPr/>
      <dgm:t>
        <a:bodyPr/>
        <a:lstStyle/>
        <a:p>
          <a:pPr>
            <a:lnSpc>
              <a:spcPct val="100000"/>
            </a:lnSpc>
          </a:pPr>
          <a:r>
            <a:rPr lang="en-GB" dirty="0"/>
            <a:t>However, Piaget’s theory is criticised because of underestimating children's cognitive abilities and the limitation of considering their social and cultural influences, and this is due to his small research using his children, which limited his theory and knowledge about differences in children and their complex behavioural needs.</a:t>
          </a:r>
        </a:p>
        <a:p>
          <a:pPr>
            <a:lnSpc>
              <a:spcPct val="100000"/>
            </a:lnSpc>
          </a:pPr>
          <a:endParaRPr lang="en-US" dirty="0"/>
        </a:p>
      </dgm:t>
    </dgm:pt>
    <dgm:pt modelId="{8F4A8876-2686-4BE6-BE5D-4230D36704F6}" type="parTrans" cxnId="{8B604A0D-B1B0-45EF-81B6-07B920CB37D1}">
      <dgm:prSet/>
      <dgm:spPr/>
      <dgm:t>
        <a:bodyPr/>
        <a:lstStyle/>
        <a:p>
          <a:endParaRPr lang="en-US"/>
        </a:p>
      </dgm:t>
    </dgm:pt>
    <dgm:pt modelId="{679BC94D-9517-4A78-8A1F-5E927479ACA4}" type="sibTrans" cxnId="{8B604A0D-B1B0-45EF-81B6-07B920CB37D1}">
      <dgm:prSet/>
      <dgm:spPr/>
      <dgm:t>
        <a:bodyPr/>
        <a:lstStyle/>
        <a:p>
          <a:endParaRPr lang="en-US"/>
        </a:p>
      </dgm:t>
    </dgm:pt>
    <dgm:pt modelId="{460D07CE-BB8D-413D-AA02-64DF32BFB586}">
      <dgm:prSet/>
      <dgm:spPr/>
      <dgm:t>
        <a:bodyPr/>
        <a:lstStyle/>
        <a:p>
          <a:pPr>
            <a:lnSpc>
              <a:spcPct val="100000"/>
            </a:lnSpc>
          </a:pPr>
          <a:r>
            <a:rPr lang="en-GB" dirty="0"/>
            <a:t>I argue that the present and future research should address these limitations while building on Piaget's great theory.</a:t>
          </a:r>
          <a:endParaRPr lang="en-US" dirty="0"/>
        </a:p>
      </dgm:t>
    </dgm:pt>
    <dgm:pt modelId="{DEC42700-50E9-41DE-A232-A70AA2F79FDF}" type="parTrans" cxnId="{28502F7E-82A2-4D46-B145-3C3D8C4CE0CF}">
      <dgm:prSet/>
      <dgm:spPr/>
      <dgm:t>
        <a:bodyPr/>
        <a:lstStyle/>
        <a:p>
          <a:endParaRPr lang="en-US"/>
        </a:p>
      </dgm:t>
    </dgm:pt>
    <dgm:pt modelId="{66DAB296-C718-4DCA-82BF-3A36A328F666}" type="sibTrans" cxnId="{28502F7E-82A2-4D46-B145-3C3D8C4CE0CF}">
      <dgm:prSet/>
      <dgm:spPr/>
      <dgm:t>
        <a:bodyPr/>
        <a:lstStyle/>
        <a:p>
          <a:endParaRPr lang="en-US"/>
        </a:p>
      </dgm:t>
    </dgm:pt>
    <dgm:pt modelId="{91B8D2E4-56AA-414A-9922-5DC9A73D580A}" type="pres">
      <dgm:prSet presAssocID="{9C896B24-73B6-4B8B-92A3-A957123377A4}" presName="root" presStyleCnt="0">
        <dgm:presLayoutVars>
          <dgm:dir/>
          <dgm:resizeHandles val="exact"/>
        </dgm:presLayoutVars>
      </dgm:prSet>
      <dgm:spPr/>
    </dgm:pt>
    <dgm:pt modelId="{4DEE7FBD-31C7-4006-B98E-375B9683F117}" type="pres">
      <dgm:prSet presAssocID="{19286B52-1DFA-4B7A-9FE9-B47F825970AD}" presName="compNode" presStyleCnt="0"/>
      <dgm:spPr/>
    </dgm:pt>
    <dgm:pt modelId="{09E9289C-657B-4EB2-ADE3-FA28CB0F5EDB}" type="pres">
      <dgm:prSet presAssocID="{19286B52-1DFA-4B7A-9FE9-B47F825970AD}" presName="bgRect" presStyleLbl="bgShp" presStyleIdx="0" presStyleCnt="3"/>
      <dgm:spPr/>
    </dgm:pt>
    <dgm:pt modelId="{E6725A6A-7E29-440A-8C26-EB0748CF4CA4}" type="pres">
      <dgm:prSet presAssocID="{19286B52-1DFA-4B7A-9FE9-B47F825970A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56F3C6C7-14FC-490F-9B51-CF1B21EC3E26}" type="pres">
      <dgm:prSet presAssocID="{19286B52-1DFA-4B7A-9FE9-B47F825970AD}" presName="spaceRect" presStyleCnt="0"/>
      <dgm:spPr/>
    </dgm:pt>
    <dgm:pt modelId="{77C2B811-85CE-4CE7-B443-0EAD4C711E75}" type="pres">
      <dgm:prSet presAssocID="{19286B52-1DFA-4B7A-9FE9-B47F825970AD}" presName="parTx" presStyleLbl="revTx" presStyleIdx="0" presStyleCnt="3">
        <dgm:presLayoutVars>
          <dgm:chMax val="0"/>
          <dgm:chPref val="0"/>
        </dgm:presLayoutVars>
      </dgm:prSet>
      <dgm:spPr/>
    </dgm:pt>
    <dgm:pt modelId="{C27E60F0-9EF7-4706-9A2D-F3D3EC076033}" type="pres">
      <dgm:prSet presAssocID="{9BA457F4-57C1-4585-82B7-621EBEE37D9D}" presName="sibTrans" presStyleCnt="0"/>
      <dgm:spPr/>
    </dgm:pt>
    <dgm:pt modelId="{BA8E577A-F659-4991-A8AC-DB2299846B91}" type="pres">
      <dgm:prSet presAssocID="{EE2E2F9D-57A0-4A86-9A83-364D10328C5F}" presName="compNode" presStyleCnt="0"/>
      <dgm:spPr/>
    </dgm:pt>
    <dgm:pt modelId="{F5DD6FC7-FFB6-4AEB-AC4F-5F53EA3C3875}" type="pres">
      <dgm:prSet presAssocID="{EE2E2F9D-57A0-4A86-9A83-364D10328C5F}" presName="bgRect" presStyleLbl="bgShp" presStyleIdx="1" presStyleCnt="3"/>
      <dgm:spPr/>
    </dgm:pt>
    <dgm:pt modelId="{7D599EEA-481B-46BE-8852-762F31E0EB6D}" type="pres">
      <dgm:prSet presAssocID="{EE2E2F9D-57A0-4A86-9A83-364D10328C5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9E42120E-5003-4E08-BC2C-82FF0642966E}" type="pres">
      <dgm:prSet presAssocID="{EE2E2F9D-57A0-4A86-9A83-364D10328C5F}" presName="spaceRect" presStyleCnt="0"/>
      <dgm:spPr/>
    </dgm:pt>
    <dgm:pt modelId="{985643E4-916C-4B8F-8F8F-970608A06271}" type="pres">
      <dgm:prSet presAssocID="{EE2E2F9D-57A0-4A86-9A83-364D10328C5F}" presName="parTx" presStyleLbl="revTx" presStyleIdx="1" presStyleCnt="3">
        <dgm:presLayoutVars>
          <dgm:chMax val="0"/>
          <dgm:chPref val="0"/>
        </dgm:presLayoutVars>
      </dgm:prSet>
      <dgm:spPr/>
    </dgm:pt>
    <dgm:pt modelId="{9A8CF630-D34B-4B1B-8136-CCD3F36DEE2F}" type="pres">
      <dgm:prSet presAssocID="{679BC94D-9517-4A78-8A1F-5E927479ACA4}" presName="sibTrans" presStyleCnt="0"/>
      <dgm:spPr/>
    </dgm:pt>
    <dgm:pt modelId="{7B6890A3-1B92-4A06-B3F3-5A2B311EC9B2}" type="pres">
      <dgm:prSet presAssocID="{460D07CE-BB8D-413D-AA02-64DF32BFB586}" presName="compNode" presStyleCnt="0"/>
      <dgm:spPr/>
    </dgm:pt>
    <dgm:pt modelId="{BE7FCA0B-638D-4A27-BC80-F0955A0817A7}" type="pres">
      <dgm:prSet presAssocID="{460D07CE-BB8D-413D-AA02-64DF32BFB586}" presName="bgRect" presStyleLbl="bgShp" presStyleIdx="2" presStyleCnt="3"/>
      <dgm:spPr/>
    </dgm:pt>
    <dgm:pt modelId="{A2CC29A2-FA5D-4238-AF38-AEEE4E57C5DD}" type="pres">
      <dgm:prSet presAssocID="{460D07CE-BB8D-413D-AA02-64DF32BFB58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563B3292-4751-4766-8D71-05FC6B120A08}" type="pres">
      <dgm:prSet presAssocID="{460D07CE-BB8D-413D-AA02-64DF32BFB586}" presName="spaceRect" presStyleCnt="0"/>
      <dgm:spPr/>
    </dgm:pt>
    <dgm:pt modelId="{E6C3D54D-9092-4022-A7DC-8DEE364F7A89}" type="pres">
      <dgm:prSet presAssocID="{460D07CE-BB8D-413D-AA02-64DF32BFB586}" presName="parTx" presStyleLbl="revTx" presStyleIdx="2" presStyleCnt="3">
        <dgm:presLayoutVars>
          <dgm:chMax val="0"/>
          <dgm:chPref val="0"/>
        </dgm:presLayoutVars>
      </dgm:prSet>
      <dgm:spPr/>
    </dgm:pt>
  </dgm:ptLst>
  <dgm:cxnLst>
    <dgm:cxn modelId="{8B604A0D-B1B0-45EF-81B6-07B920CB37D1}" srcId="{9C896B24-73B6-4B8B-92A3-A957123377A4}" destId="{EE2E2F9D-57A0-4A86-9A83-364D10328C5F}" srcOrd="1" destOrd="0" parTransId="{8F4A8876-2686-4BE6-BE5D-4230D36704F6}" sibTransId="{679BC94D-9517-4A78-8A1F-5E927479ACA4}"/>
    <dgm:cxn modelId="{49A6A03F-3A15-4557-A016-3B6037BEC3CC}" srcId="{9C896B24-73B6-4B8B-92A3-A957123377A4}" destId="{19286B52-1DFA-4B7A-9FE9-B47F825970AD}" srcOrd="0" destOrd="0" parTransId="{1D0AAA88-CA83-437B-A98C-78B915107DA4}" sibTransId="{9BA457F4-57C1-4585-82B7-621EBEE37D9D}"/>
    <dgm:cxn modelId="{28502F7E-82A2-4D46-B145-3C3D8C4CE0CF}" srcId="{9C896B24-73B6-4B8B-92A3-A957123377A4}" destId="{460D07CE-BB8D-413D-AA02-64DF32BFB586}" srcOrd="2" destOrd="0" parTransId="{DEC42700-50E9-41DE-A232-A70AA2F79FDF}" sibTransId="{66DAB296-C718-4DCA-82BF-3A36A328F666}"/>
    <dgm:cxn modelId="{ABB6C187-BE62-4ED3-8450-8903E7743328}" type="presOf" srcId="{EE2E2F9D-57A0-4A86-9A83-364D10328C5F}" destId="{985643E4-916C-4B8F-8F8F-970608A06271}" srcOrd="0" destOrd="0" presId="urn:microsoft.com/office/officeart/2018/2/layout/IconVerticalSolidList"/>
    <dgm:cxn modelId="{785B718F-BFE7-4894-934A-F5BD266D1E5D}" type="presOf" srcId="{460D07CE-BB8D-413D-AA02-64DF32BFB586}" destId="{E6C3D54D-9092-4022-A7DC-8DEE364F7A89}" srcOrd="0" destOrd="0" presId="urn:microsoft.com/office/officeart/2018/2/layout/IconVerticalSolidList"/>
    <dgm:cxn modelId="{D12FDEBD-0C9E-4274-A245-D631270418B4}" type="presOf" srcId="{9C896B24-73B6-4B8B-92A3-A957123377A4}" destId="{91B8D2E4-56AA-414A-9922-5DC9A73D580A}" srcOrd="0" destOrd="0" presId="urn:microsoft.com/office/officeart/2018/2/layout/IconVerticalSolidList"/>
    <dgm:cxn modelId="{CE0FC8F8-715F-4EB2-A813-86DF51A0F41A}" type="presOf" srcId="{19286B52-1DFA-4B7A-9FE9-B47F825970AD}" destId="{77C2B811-85CE-4CE7-B443-0EAD4C711E75}" srcOrd="0" destOrd="0" presId="urn:microsoft.com/office/officeart/2018/2/layout/IconVerticalSolidList"/>
    <dgm:cxn modelId="{5E48F1DE-67D3-442E-A893-84AD33D7CAC9}" type="presParOf" srcId="{91B8D2E4-56AA-414A-9922-5DC9A73D580A}" destId="{4DEE7FBD-31C7-4006-B98E-375B9683F117}" srcOrd="0" destOrd="0" presId="urn:microsoft.com/office/officeart/2018/2/layout/IconVerticalSolidList"/>
    <dgm:cxn modelId="{DD1D6F8A-A13B-4166-ADC9-6A510FC9DDC5}" type="presParOf" srcId="{4DEE7FBD-31C7-4006-B98E-375B9683F117}" destId="{09E9289C-657B-4EB2-ADE3-FA28CB0F5EDB}" srcOrd="0" destOrd="0" presId="urn:microsoft.com/office/officeart/2018/2/layout/IconVerticalSolidList"/>
    <dgm:cxn modelId="{4C137795-13CA-44D4-BBD2-D6E4CA12EF05}" type="presParOf" srcId="{4DEE7FBD-31C7-4006-B98E-375B9683F117}" destId="{E6725A6A-7E29-440A-8C26-EB0748CF4CA4}" srcOrd="1" destOrd="0" presId="urn:microsoft.com/office/officeart/2018/2/layout/IconVerticalSolidList"/>
    <dgm:cxn modelId="{61FACD44-E783-47FE-B536-A677F9A68D1F}" type="presParOf" srcId="{4DEE7FBD-31C7-4006-B98E-375B9683F117}" destId="{56F3C6C7-14FC-490F-9B51-CF1B21EC3E26}" srcOrd="2" destOrd="0" presId="urn:microsoft.com/office/officeart/2018/2/layout/IconVerticalSolidList"/>
    <dgm:cxn modelId="{CD838B50-B23B-44B3-A540-3E1DE80E07B4}" type="presParOf" srcId="{4DEE7FBD-31C7-4006-B98E-375B9683F117}" destId="{77C2B811-85CE-4CE7-B443-0EAD4C711E75}" srcOrd="3" destOrd="0" presId="urn:microsoft.com/office/officeart/2018/2/layout/IconVerticalSolidList"/>
    <dgm:cxn modelId="{CFC45267-033C-47F7-A472-BC6EAF89BF54}" type="presParOf" srcId="{91B8D2E4-56AA-414A-9922-5DC9A73D580A}" destId="{C27E60F0-9EF7-4706-9A2D-F3D3EC076033}" srcOrd="1" destOrd="0" presId="urn:microsoft.com/office/officeart/2018/2/layout/IconVerticalSolidList"/>
    <dgm:cxn modelId="{B67D68AD-EEA7-4716-9EEE-F29613AEB218}" type="presParOf" srcId="{91B8D2E4-56AA-414A-9922-5DC9A73D580A}" destId="{BA8E577A-F659-4991-A8AC-DB2299846B91}" srcOrd="2" destOrd="0" presId="urn:microsoft.com/office/officeart/2018/2/layout/IconVerticalSolidList"/>
    <dgm:cxn modelId="{3DE01162-D24A-4868-9373-74F33A2125ED}" type="presParOf" srcId="{BA8E577A-F659-4991-A8AC-DB2299846B91}" destId="{F5DD6FC7-FFB6-4AEB-AC4F-5F53EA3C3875}" srcOrd="0" destOrd="0" presId="urn:microsoft.com/office/officeart/2018/2/layout/IconVerticalSolidList"/>
    <dgm:cxn modelId="{58DD0B4D-87B0-4D75-8176-6EC7545EA5B0}" type="presParOf" srcId="{BA8E577A-F659-4991-A8AC-DB2299846B91}" destId="{7D599EEA-481B-46BE-8852-762F31E0EB6D}" srcOrd="1" destOrd="0" presId="urn:microsoft.com/office/officeart/2018/2/layout/IconVerticalSolidList"/>
    <dgm:cxn modelId="{CC70D3EC-B879-4671-9FE2-93C502DEA0B5}" type="presParOf" srcId="{BA8E577A-F659-4991-A8AC-DB2299846B91}" destId="{9E42120E-5003-4E08-BC2C-82FF0642966E}" srcOrd="2" destOrd="0" presId="urn:microsoft.com/office/officeart/2018/2/layout/IconVerticalSolidList"/>
    <dgm:cxn modelId="{2D651B47-40A0-4FBF-9657-6CC46FADBC1A}" type="presParOf" srcId="{BA8E577A-F659-4991-A8AC-DB2299846B91}" destId="{985643E4-916C-4B8F-8F8F-970608A06271}" srcOrd="3" destOrd="0" presId="urn:microsoft.com/office/officeart/2018/2/layout/IconVerticalSolidList"/>
    <dgm:cxn modelId="{D9C8BA44-5287-4436-8C59-53C763E03C3D}" type="presParOf" srcId="{91B8D2E4-56AA-414A-9922-5DC9A73D580A}" destId="{9A8CF630-D34B-4B1B-8136-CCD3F36DEE2F}" srcOrd="3" destOrd="0" presId="urn:microsoft.com/office/officeart/2018/2/layout/IconVerticalSolidList"/>
    <dgm:cxn modelId="{FA62650E-E85A-4EA7-B7DC-02D8BAE653AA}" type="presParOf" srcId="{91B8D2E4-56AA-414A-9922-5DC9A73D580A}" destId="{7B6890A3-1B92-4A06-B3F3-5A2B311EC9B2}" srcOrd="4" destOrd="0" presId="urn:microsoft.com/office/officeart/2018/2/layout/IconVerticalSolidList"/>
    <dgm:cxn modelId="{F7C415EB-F996-455C-8685-EE3C115DDBD1}" type="presParOf" srcId="{7B6890A3-1B92-4A06-B3F3-5A2B311EC9B2}" destId="{BE7FCA0B-638D-4A27-BC80-F0955A0817A7}" srcOrd="0" destOrd="0" presId="urn:microsoft.com/office/officeart/2018/2/layout/IconVerticalSolidList"/>
    <dgm:cxn modelId="{8E92909E-C1D9-4369-AEFF-D1D8FD0C0B57}" type="presParOf" srcId="{7B6890A3-1B92-4A06-B3F3-5A2B311EC9B2}" destId="{A2CC29A2-FA5D-4238-AF38-AEEE4E57C5DD}" srcOrd="1" destOrd="0" presId="urn:microsoft.com/office/officeart/2018/2/layout/IconVerticalSolidList"/>
    <dgm:cxn modelId="{8A55DDB1-48E3-4D49-A9E4-6A015C8CFC2E}" type="presParOf" srcId="{7B6890A3-1B92-4A06-B3F3-5A2B311EC9B2}" destId="{563B3292-4751-4766-8D71-05FC6B120A08}" srcOrd="2" destOrd="0" presId="urn:microsoft.com/office/officeart/2018/2/layout/IconVerticalSolidList"/>
    <dgm:cxn modelId="{1FA79919-415F-43EA-941B-A9AFE4846C5E}" type="presParOf" srcId="{7B6890A3-1B92-4A06-B3F3-5A2B311EC9B2}" destId="{E6C3D54D-9092-4022-A7DC-8DEE364F7A8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9B53B1-9A02-4486-A76B-B3E059A911EE}">
      <dsp:nvSpPr>
        <dsp:cNvPr id="0" name=""/>
        <dsp:cNvSpPr/>
      </dsp:nvSpPr>
      <dsp:spPr>
        <a:xfrm>
          <a:off x="0" y="1177"/>
          <a:ext cx="4977578" cy="501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AD52BB-39C1-4F8D-A220-38319E54F25E}">
      <dsp:nvSpPr>
        <dsp:cNvPr id="0" name=""/>
        <dsp:cNvSpPr/>
      </dsp:nvSpPr>
      <dsp:spPr>
        <a:xfrm>
          <a:off x="151747" y="114047"/>
          <a:ext cx="275905" cy="2759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197D2E-CAA9-41A5-9F67-06266935FC3B}">
      <dsp:nvSpPr>
        <dsp:cNvPr id="0" name=""/>
        <dsp:cNvSpPr/>
      </dsp:nvSpPr>
      <dsp:spPr>
        <a:xfrm>
          <a:off x="579401" y="1177"/>
          <a:ext cx="4398176" cy="501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091" tIns="53091" rIns="53091" bIns="53091" numCol="1" spcCol="1270" anchor="ctr" anchorCtr="0">
          <a:noAutofit/>
        </a:bodyPr>
        <a:lstStyle/>
        <a:p>
          <a:pPr marL="0" lvl="0" indent="0" algn="l" defTabSz="622300">
            <a:lnSpc>
              <a:spcPct val="100000"/>
            </a:lnSpc>
            <a:spcBef>
              <a:spcPct val="0"/>
            </a:spcBef>
            <a:spcAft>
              <a:spcPct val="35000"/>
            </a:spcAft>
            <a:buNone/>
          </a:pPr>
          <a:r>
            <a:rPr lang="en-GB" sz="1400" kern="1200" dirty="0"/>
            <a:t>Problem Solving.</a:t>
          </a:r>
          <a:endParaRPr lang="en-US" sz="1400" kern="1200" dirty="0"/>
        </a:p>
      </dsp:txBody>
      <dsp:txXfrm>
        <a:off x="579401" y="1177"/>
        <a:ext cx="4398176" cy="501646"/>
      </dsp:txXfrm>
    </dsp:sp>
    <dsp:sp modelId="{E93CCBA3-BFF0-42F6-BEF9-F767A18DA810}">
      <dsp:nvSpPr>
        <dsp:cNvPr id="0" name=""/>
        <dsp:cNvSpPr/>
      </dsp:nvSpPr>
      <dsp:spPr>
        <a:xfrm>
          <a:off x="0" y="628234"/>
          <a:ext cx="4977578" cy="501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9CF18C-FCAB-41E9-89BE-BB6DA96F11B0}">
      <dsp:nvSpPr>
        <dsp:cNvPr id="0" name=""/>
        <dsp:cNvSpPr/>
      </dsp:nvSpPr>
      <dsp:spPr>
        <a:xfrm>
          <a:off x="151747" y="741105"/>
          <a:ext cx="275905" cy="2759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245784-9906-4479-AF6E-AB2DF8999995}">
      <dsp:nvSpPr>
        <dsp:cNvPr id="0" name=""/>
        <dsp:cNvSpPr/>
      </dsp:nvSpPr>
      <dsp:spPr>
        <a:xfrm>
          <a:off x="579401" y="628234"/>
          <a:ext cx="4398176" cy="501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091" tIns="53091" rIns="53091" bIns="53091" numCol="1" spcCol="1270" anchor="ctr" anchorCtr="0">
          <a:noAutofit/>
        </a:bodyPr>
        <a:lstStyle/>
        <a:p>
          <a:pPr marL="0" lvl="0" indent="0" algn="l" defTabSz="622300">
            <a:lnSpc>
              <a:spcPct val="100000"/>
            </a:lnSpc>
            <a:spcBef>
              <a:spcPct val="0"/>
            </a:spcBef>
            <a:spcAft>
              <a:spcPct val="35000"/>
            </a:spcAft>
            <a:buNone/>
          </a:pPr>
          <a:r>
            <a:rPr lang="en-GB" sz="1400" kern="1200" dirty="0"/>
            <a:t>Behavioural Activation</a:t>
          </a:r>
          <a:r>
            <a:rPr lang="en-GB" sz="1900" kern="1200" dirty="0"/>
            <a:t>.</a:t>
          </a:r>
          <a:endParaRPr lang="en-US" sz="1900" kern="1200" dirty="0"/>
        </a:p>
      </dsp:txBody>
      <dsp:txXfrm>
        <a:off x="579401" y="628234"/>
        <a:ext cx="4398176" cy="501646"/>
      </dsp:txXfrm>
    </dsp:sp>
    <dsp:sp modelId="{6CAEDCD5-5B08-4847-BA1C-54D0F5D8DE61}">
      <dsp:nvSpPr>
        <dsp:cNvPr id="0" name=""/>
        <dsp:cNvSpPr/>
      </dsp:nvSpPr>
      <dsp:spPr>
        <a:xfrm>
          <a:off x="0" y="1255292"/>
          <a:ext cx="4977578" cy="501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E4E7BD-B863-4566-9EE5-4168F7ADD152}">
      <dsp:nvSpPr>
        <dsp:cNvPr id="0" name=""/>
        <dsp:cNvSpPr/>
      </dsp:nvSpPr>
      <dsp:spPr>
        <a:xfrm>
          <a:off x="151747" y="1368162"/>
          <a:ext cx="275905" cy="2759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8935C8-2925-4ADE-B4BB-F1449E3AD129}">
      <dsp:nvSpPr>
        <dsp:cNvPr id="0" name=""/>
        <dsp:cNvSpPr/>
      </dsp:nvSpPr>
      <dsp:spPr>
        <a:xfrm>
          <a:off x="579401" y="1255292"/>
          <a:ext cx="4398176" cy="501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091" tIns="53091" rIns="53091" bIns="53091" numCol="1" spcCol="1270" anchor="ctr" anchorCtr="0">
          <a:noAutofit/>
        </a:bodyPr>
        <a:lstStyle/>
        <a:p>
          <a:pPr marL="0" lvl="0" indent="0" algn="l" defTabSz="622300">
            <a:lnSpc>
              <a:spcPct val="100000"/>
            </a:lnSpc>
            <a:spcBef>
              <a:spcPct val="0"/>
            </a:spcBef>
            <a:spcAft>
              <a:spcPct val="35000"/>
            </a:spcAft>
            <a:buNone/>
          </a:pPr>
          <a:r>
            <a:rPr lang="en-GB" sz="1400" kern="1200" dirty="0"/>
            <a:t>Exposure.</a:t>
          </a:r>
          <a:endParaRPr lang="en-US" sz="1400" kern="1200" dirty="0"/>
        </a:p>
      </dsp:txBody>
      <dsp:txXfrm>
        <a:off x="579401" y="1255292"/>
        <a:ext cx="4398176" cy="501646"/>
      </dsp:txXfrm>
    </dsp:sp>
    <dsp:sp modelId="{75C788D9-93AA-4681-9DB7-254A32E68D76}">
      <dsp:nvSpPr>
        <dsp:cNvPr id="0" name=""/>
        <dsp:cNvSpPr/>
      </dsp:nvSpPr>
      <dsp:spPr>
        <a:xfrm>
          <a:off x="0" y="1882350"/>
          <a:ext cx="4977578" cy="501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E4C905-8092-4878-BFC7-FB37781C2D97}">
      <dsp:nvSpPr>
        <dsp:cNvPr id="0" name=""/>
        <dsp:cNvSpPr/>
      </dsp:nvSpPr>
      <dsp:spPr>
        <a:xfrm>
          <a:off x="151747" y="1995220"/>
          <a:ext cx="275905" cy="27590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F2DFAF-C138-4876-A17F-1ED1DB97E04B}">
      <dsp:nvSpPr>
        <dsp:cNvPr id="0" name=""/>
        <dsp:cNvSpPr/>
      </dsp:nvSpPr>
      <dsp:spPr>
        <a:xfrm>
          <a:off x="579401" y="1882350"/>
          <a:ext cx="4398176" cy="501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091" tIns="53091" rIns="53091" bIns="53091" numCol="1" spcCol="1270" anchor="ctr" anchorCtr="0">
          <a:noAutofit/>
        </a:bodyPr>
        <a:lstStyle/>
        <a:p>
          <a:pPr marL="0" lvl="0" indent="0" algn="l" defTabSz="622300">
            <a:lnSpc>
              <a:spcPct val="100000"/>
            </a:lnSpc>
            <a:spcBef>
              <a:spcPct val="0"/>
            </a:spcBef>
            <a:spcAft>
              <a:spcPct val="35000"/>
            </a:spcAft>
            <a:buNone/>
          </a:pPr>
          <a:r>
            <a:rPr lang="en-GB" sz="1400" kern="1200" dirty="0"/>
            <a:t>Inhibitory Learning.</a:t>
          </a:r>
          <a:endParaRPr lang="en-US" sz="1400" kern="1200" dirty="0"/>
        </a:p>
      </dsp:txBody>
      <dsp:txXfrm>
        <a:off x="579401" y="1882350"/>
        <a:ext cx="4398176" cy="501646"/>
      </dsp:txXfrm>
    </dsp:sp>
    <dsp:sp modelId="{7D288D05-FFDF-453A-BCAC-2890E66BA1A8}">
      <dsp:nvSpPr>
        <dsp:cNvPr id="0" name=""/>
        <dsp:cNvSpPr/>
      </dsp:nvSpPr>
      <dsp:spPr>
        <a:xfrm>
          <a:off x="0" y="2509407"/>
          <a:ext cx="4977578" cy="501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3F4826-DDF4-49D3-ACC0-44C2B77671C8}">
      <dsp:nvSpPr>
        <dsp:cNvPr id="0" name=""/>
        <dsp:cNvSpPr/>
      </dsp:nvSpPr>
      <dsp:spPr>
        <a:xfrm>
          <a:off x="151747" y="2622278"/>
          <a:ext cx="275905" cy="27590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0253CB-0E21-4254-8207-F8750B33EF18}">
      <dsp:nvSpPr>
        <dsp:cNvPr id="0" name=""/>
        <dsp:cNvSpPr/>
      </dsp:nvSpPr>
      <dsp:spPr>
        <a:xfrm>
          <a:off x="579401" y="2509407"/>
          <a:ext cx="4398176" cy="501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091" tIns="53091" rIns="53091" bIns="53091" numCol="1" spcCol="1270" anchor="ctr" anchorCtr="0">
          <a:noAutofit/>
        </a:bodyPr>
        <a:lstStyle/>
        <a:p>
          <a:pPr marL="0" lvl="0" indent="0" algn="l" defTabSz="622300">
            <a:lnSpc>
              <a:spcPct val="100000"/>
            </a:lnSpc>
            <a:spcBef>
              <a:spcPct val="0"/>
            </a:spcBef>
            <a:spcAft>
              <a:spcPct val="35000"/>
            </a:spcAft>
            <a:buNone/>
          </a:pPr>
          <a:r>
            <a:rPr lang="en-GB" sz="1400" kern="1200" dirty="0"/>
            <a:t>Mental Development Restructuring.</a:t>
          </a:r>
          <a:endParaRPr lang="en-US" sz="1400" kern="1200" dirty="0"/>
        </a:p>
      </dsp:txBody>
      <dsp:txXfrm>
        <a:off x="579401" y="2509407"/>
        <a:ext cx="4398176" cy="501646"/>
      </dsp:txXfrm>
    </dsp:sp>
    <dsp:sp modelId="{4D3E1248-3B81-438A-9179-7D4D524DBEE3}">
      <dsp:nvSpPr>
        <dsp:cNvPr id="0" name=""/>
        <dsp:cNvSpPr/>
      </dsp:nvSpPr>
      <dsp:spPr>
        <a:xfrm>
          <a:off x="0" y="3136465"/>
          <a:ext cx="4977578" cy="501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9E3213-A99C-40BA-A2CE-B98437A22719}">
      <dsp:nvSpPr>
        <dsp:cNvPr id="0" name=""/>
        <dsp:cNvSpPr/>
      </dsp:nvSpPr>
      <dsp:spPr>
        <a:xfrm>
          <a:off x="151747" y="3249335"/>
          <a:ext cx="275905" cy="27590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A6F820-E051-4E25-840B-EF441D8B896F}">
      <dsp:nvSpPr>
        <dsp:cNvPr id="0" name=""/>
        <dsp:cNvSpPr/>
      </dsp:nvSpPr>
      <dsp:spPr>
        <a:xfrm>
          <a:off x="579401" y="3136465"/>
          <a:ext cx="4398176" cy="501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091" tIns="53091" rIns="53091" bIns="53091" numCol="1" spcCol="1270" anchor="ctr" anchorCtr="0">
          <a:noAutofit/>
        </a:bodyPr>
        <a:lstStyle/>
        <a:p>
          <a:pPr marL="0" lvl="0" indent="0" algn="l" defTabSz="622300">
            <a:lnSpc>
              <a:spcPct val="100000"/>
            </a:lnSpc>
            <a:spcBef>
              <a:spcPct val="0"/>
            </a:spcBef>
            <a:spcAft>
              <a:spcPct val="35000"/>
            </a:spcAft>
            <a:buNone/>
          </a:pPr>
          <a:r>
            <a:rPr lang="en-GB" sz="1400" kern="1200" dirty="0"/>
            <a:t>Therapy. </a:t>
          </a:r>
          <a:r>
            <a:rPr lang="en-US" altLang="en-US" sz="1400" kern="1200" dirty="0">
              <a:latin typeface="Times New Roman" panose="02020603050405020304" pitchFamily="18" charset="0"/>
              <a:cs typeface="Times New Roman" panose="02020603050405020304" pitchFamily="18" charset="0"/>
            </a:rPr>
            <a:t>(Sorial, 2024)</a:t>
          </a:r>
          <a:endParaRPr lang="en-US" sz="1400" kern="1200" dirty="0"/>
        </a:p>
      </dsp:txBody>
      <dsp:txXfrm>
        <a:off x="579401" y="3136465"/>
        <a:ext cx="4398176" cy="5016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B9971-A73C-4484-B9C9-F7079DD2BC34}">
      <dsp:nvSpPr>
        <dsp:cNvPr id="0" name=""/>
        <dsp:cNvSpPr/>
      </dsp:nvSpPr>
      <dsp:spPr>
        <a:xfrm>
          <a:off x="0" y="21429"/>
          <a:ext cx="10515600" cy="6364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Environmental interaction.</a:t>
          </a:r>
          <a:endParaRPr lang="en-US" sz="1600" kern="1200" dirty="0"/>
        </a:p>
      </dsp:txBody>
      <dsp:txXfrm>
        <a:off x="31070" y="52499"/>
        <a:ext cx="10453460" cy="574340"/>
      </dsp:txXfrm>
    </dsp:sp>
    <dsp:sp modelId="{7672D6EF-E03A-4E19-82A1-A8A13C7BCB8C}">
      <dsp:nvSpPr>
        <dsp:cNvPr id="0" name=""/>
        <dsp:cNvSpPr/>
      </dsp:nvSpPr>
      <dsp:spPr>
        <a:xfrm>
          <a:off x="0" y="755828"/>
          <a:ext cx="10515600" cy="6364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Individual differences.</a:t>
          </a:r>
          <a:endParaRPr lang="en-US" sz="1600" kern="1200" dirty="0"/>
        </a:p>
      </dsp:txBody>
      <dsp:txXfrm>
        <a:off x="31070" y="786898"/>
        <a:ext cx="10453460" cy="574340"/>
      </dsp:txXfrm>
    </dsp:sp>
    <dsp:sp modelId="{43D28F1C-5A48-4B93-B368-A94B4867C03E}">
      <dsp:nvSpPr>
        <dsp:cNvPr id="0" name=""/>
        <dsp:cNvSpPr/>
      </dsp:nvSpPr>
      <dsp:spPr>
        <a:xfrm>
          <a:off x="0" y="1490228"/>
          <a:ext cx="10515600" cy="6364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 structures framework.</a:t>
          </a:r>
          <a:endParaRPr lang="en-US" sz="1600" kern="1200" dirty="0"/>
        </a:p>
      </dsp:txBody>
      <dsp:txXfrm>
        <a:off x="31070" y="1521298"/>
        <a:ext cx="10453460" cy="574340"/>
      </dsp:txXfrm>
    </dsp:sp>
    <dsp:sp modelId="{04E430C6-78FE-4B63-9812-F01D799AF61B}">
      <dsp:nvSpPr>
        <dsp:cNvPr id="0" name=""/>
        <dsp:cNvSpPr/>
      </dsp:nvSpPr>
      <dsp:spPr>
        <a:xfrm>
          <a:off x="0" y="2224629"/>
          <a:ext cx="10515600" cy="6364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Problem solving.</a:t>
          </a:r>
          <a:endParaRPr lang="en-US" sz="1600" kern="1200" dirty="0"/>
        </a:p>
      </dsp:txBody>
      <dsp:txXfrm>
        <a:off x="31070" y="2255699"/>
        <a:ext cx="10453460" cy="574340"/>
      </dsp:txXfrm>
    </dsp:sp>
    <dsp:sp modelId="{9E93CC4F-6972-4EBF-97BD-9F6C9CED3570}">
      <dsp:nvSpPr>
        <dsp:cNvPr id="0" name=""/>
        <dsp:cNvSpPr/>
      </dsp:nvSpPr>
      <dsp:spPr>
        <a:xfrm>
          <a:off x="0" y="2959028"/>
          <a:ext cx="10515600" cy="6364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Discovery learning.</a:t>
          </a:r>
          <a:endParaRPr lang="en-US" sz="1600" kern="1200" dirty="0"/>
        </a:p>
      </dsp:txBody>
      <dsp:txXfrm>
        <a:off x="31070" y="2990098"/>
        <a:ext cx="10453460" cy="574340"/>
      </dsp:txXfrm>
    </dsp:sp>
    <dsp:sp modelId="{53844176-0122-4E42-BF9D-89837506E8D5}">
      <dsp:nvSpPr>
        <dsp:cNvPr id="0" name=""/>
        <dsp:cNvSpPr/>
      </dsp:nvSpPr>
      <dsp:spPr>
        <a:xfrm>
          <a:off x="0" y="3693429"/>
          <a:ext cx="10515600" cy="6364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Stages in teaching.</a:t>
          </a:r>
          <a:endParaRPr lang="en-US" sz="1600" kern="1200" dirty="0"/>
        </a:p>
      </dsp:txBody>
      <dsp:txXfrm>
        <a:off x="31070" y="3724499"/>
        <a:ext cx="10453460" cy="5743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18B0D5-C662-4CD1-BE40-05C43C0F3C5E}">
      <dsp:nvSpPr>
        <dsp:cNvPr id="0" name=""/>
        <dsp:cNvSpPr/>
      </dsp:nvSpPr>
      <dsp:spPr>
        <a:xfrm>
          <a:off x="0" y="39687"/>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Cultural bias.</a:t>
          </a:r>
          <a:endParaRPr lang="en-US" sz="1600" kern="1200" dirty="0"/>
        </a:p>
      </dsp:txBody>
      <dsp:txXfrm>
        <a:off x="0" y="39687"/>
        <a:ext cx="3286125" cy="1971675"/>
      </dsp:txXfrm>
    </dsp:sp>
    <dsp:sp modelId="{B31D6665-84A2-40C4-97F3-B2DF54EEA7C4}">
      <dsp:nvSpPr>
        <dsp:cNvPr id="0" name=""/>
        <dsp:cNvSpPr/>
      </dsp:nvSpPr>
      <dsp:spPr>
        <a:xfrm>
          <a:off x="3614737" y="39687"/>
          <a:ext cx="3286125" cy="1971675"/>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Neglect of emotional and motivational factors.</a:t>
          </a:r>
          <a:endParaRPr lang="en-US" sz="1600" kern="1200" dirty="0"/>
        </a:p>
      </dsp:txBody>
      <dsp:txXfrm>
        <a:off x="3614737" y="39687"/>
        <a:ext cx="3286125" cy="1971675"/>
      </dsp:txXfrm>
    </dsp:sp>
    <dsp:sp modelId="{93B07FCD-1168-4D6E-AA71-A6A05691B858}">
      <dsp:nvSpPr>
        <dsp:cNvPr id="0" name=""/>
        <dsp:cNvSpPr/>
      </dsp:nvSpPr>
      <dsp:spPr>
        <a:xfrm>
          <a:off x="7229475" y="39687"/>
          <a:ext cx="3286125" cy="1971675"/>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Underestimating children’s abilities.</a:t>
          </a:r>
          <a:endParaRPr lang="en-US" sz="1600" kern="1200" dirty="0"/>
        </a:p>
      </dsp:txBody>
      <dsp:txXfrm>
        <a:off x="7229475" y="39687"/>
        <a:ext cx="3286125" cy="1971675"/>
      </dsp:txXfrm>
    </dsp:sp>
    <dsp:sp modelId="{625611F5-F98C-4194-AD29-967FE7912705}">
      <dsp:nvSpPr>
        <dsp:cNvPr id="0" name=""/>
        <dsp:cNvSpPr/>
      </dsp:nvSpPr>
      <dsp:spPr>
        <a:xfrm>
          <a:off x="0" y="2339975"/>
          <a:ext cx="3286125" cy="1971675"/>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Overemphasis on individual learning.</a:t>
          </a:r>
          <a:endParaRPr lang="en-US" sz="1600" kern="1200" dirty="0"/>
        </a:p>
      </dsp:txBody>
      <dsp:txXfrm>
        <a:off x="0" y="2339975"/>
        <a:ext cx="3286125" cy="1971675"/>
      </dsp:txXfrm>
    </dsp:sp>
    <dsp:sp modelId="{D3D59F2B-9EB0-40D7-A904-25B5AA6EAEAC}">
      <dsp:nvSpPr>
        <dsp:cNvPr id="0" name=""/>
        <dsp:cNvSpPr/>
      </dsp:nvSpPr>
      <dsp:spPr>
        <a:xfrm>
          <a:off x="3614737" y="2339975"/>
          <a:ext cx="3286125" cy="1971675"/>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Limitation on social influence.</a:t>
          </a:r>
          <a:endParaRPr lang="en-US" sz="1800" kern="1200" dirty="0"/>
        </a:p>
      </dsp:txBody>
      <dsp:txXfrm>
        <a:off x="3614737" y="2339975"/>
        <a:ext cx="3286125" cy="1971675"/>
      </dsp:txXfrm>
    </dsp:sp>
    <dsp:sp modelId="{D9350CD7-396D-41D6-985F-B22DFABEE447}">
      <dsp:nvSpPr>
        <dsp:cNvPr id="0" name=""/>
        <dsp:cNvSpPr/>
      </dsp:nvSpPr>
      <dsp:spPr>
        <a:xfrm>
          <a:off x="7229475" y="2339975"/>
          <a:ext cx="3286125" cy="1971675"/>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Lack of empirical support for stages.</a:t>
          </a:r>
          <a:endParaRPr lang="en-US" sz="1600" kern="1200" dirty="0"/>
        </a:p>
      </dsp:txBody>
      <dsp:txXfrm>
        <a:off x="7229475" y="2339975"/>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E9289C-657B-4EB2-ADE3-FA28CB0F5EDB}">
      <dsp:nvSpPr>
        <dsp:cNvPr id="0" name=""/>
        <dsp:cNvSpPr/>
      </dsp:nvSpPr>
      <dsp:spPr>
        <a:xfrm>
          <a:off x="0" y="4346"/>
          <a:ext cx="10515600" cy="12796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725A6A-7E29-440A-8C26-EB0748CF4CA4}">
      <dsp:nvSpPr>
        <dsp:cNvPr id="0" name=""/>
        <dsp:cNvSpPr/>
      </dsp:nvSpPr>
      <dsp:spPr>
        <a:xfrm>
          <a:off x="387101" y="292273"/>
          <a:ext cx="704508" cy="7038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2B811-85CE-4CE7-B443-0EAD4C711E75}">
      <dsp:nvSpPr>
        <dsp:cNvPr id="0" name=""/>
        <dsp:cNvSpPr/>
      </dsp:nvSpPr>
      <dsp:spPr>
        <a:xfrm>
          <a:off x="1478710" y="4346"/>
          <a:ext cx="8819983" cy="128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564" tIns="135564" rIns="135564" bIns="135564" numCol="1" spcCol="1270" anchor="ctr" anchorCtr="0">
          <a:noAutofit/>
        </a:bodyPr>
        <a:lstStyle/>
        <a:p>
          <a:pPr marL="0" lvl="0" indent="0" algn="l" defTabSz="622300">
            <a:lnSpc>
              <a:spcPct val="100000"/>
            </a:lnSpc>
            <a:spcBef>
              <a:spcPct val="0"/>
            </a:spcBef>
            <a:spcAft>
              <a:spcPct val="35000"/>
            </a:spcAft>
            <a:buNone/>
          </a:pPr>
          <a:r>
            <a:rPr lang="en-GB" sz="1400" kern="1200" dirty="0"/>
            <a:t>By using Piaget’s stages of cognitive development, Jenny can be supported by fostering her cognitive growth and emotional well-being. Given that Jenny is in the formal operational stage, encouraging abstract reasoning, critical thinking and problem solving can help her manage the challenges she faces. Additionally, providing emotional support and creating opportunities for social interactions and helping </a:t>
          </a:r>
          <a:r>
            <a:rPr lang="en-GB" sz="1400" kern="1200"/>
            <a:t>her plan </a:t>
          </a:r>
          <a:r>
            <a:rPr lang="en-GB" sz="1400" kern="1200" dirty="0"/>
            <a:t>will guide her toward healthier psychological development while recognizing the complexities of her caregiving role.</a:t>
          </a:r>
          <a:r>
            <a:rPr lang="en-US" sz="1400" kern="1200" dirty="0"/>
            <a:t> development while recognizing the complexities of her caregiving role.</a:t>
          </a:r>
        </a:p>
      </dsp:txBody>
      <dsp:txXfrm>
        <a:off x="1478710" y="4346"/>
        <a:ext cx="8819983" cy="1280923"/>
      </dsp:txXfrm>
    </dsp:sp>
    <dsp:sp modelId="{F5DD6FC7-FFB6-4AEB-AC4F-5F53EA3C3875}">
      <dsp:nvSpPr>
        <dsp:cNvPr id="0" name=""/>
        <dsp:cNvSpPr/>
      </dsp:nvSpPr>
      <dsp:spPr>
        <a:xfrm>
          <a:off x="0" y="1535207"/>
          <a:ext cx="10515600" cy="12796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99EEA-481B-46BE-8852-762F31E0EB6D}">
      <dsp:nvSpPr>
        <dsp:cNvPr id="0" name=""/>
        <dsp:cNvSpPr/>
      </dsp:nvSpPr>
      <dsp:spPr>
        <a:xfrm>
          <a:off x="387101" y="1823133"/>
          <a:ext cx="704508" cy="7038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5643E4-916C-4B8F-8F8F-970608A06271}">
      <dsp:nvSpPr>
        <dsp:cNvPr id="0" name=""/>
        <dsp:cNvSpPr/>
      </dsp:nvSpPr>
      <dsp:spPr>
        <a:xfrm>
          <a:off x="1478710" y="1535207"/>
          <a:ext cx="8819983" cy="128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564" tIns="135564" rIns="135564" bIns="135564" numCol="1" spcCol="1270" anchor="ctr" anchorCtr="0">
          <a:noAutofit/>
        </a:bodyPr>
        <a:lstStyle/>
        <a:p>
          <a:pPr marL="0" lvl="0" indent="0" algn="l" defTabSz="622300">
            <a:lnSpc>
              <a:spcPct val="100000"/>
            </a:lnSpc>
            <a:spcBef>
              <a:spcPct val="0"/>
            </a:spcBef>
            <a:spcAft>
              <a:spcPct val="35000"/>
            </a:spcAft>
            <a:buNone/>
          </a:pPr>
          <a:r>
            <a:rPr lang="en-GB" sz="1400" kern="1200" dirty="0"/>
            <a:t>However, Piaget’s theory is criticised because of underestimating children's cognitive abilities and the limitation of considering their social and cultural influences, and this is due to his small research using his children, which limited his theory and knowledge about differences in children and their complex behavioural needs.</a:t>
          </a:r>
        </a:p>
        <a:p>
          <a:pPr marL="0" lvl="0" indent="0" algn="l" defTabSz="622300">
            <a:lnSpc>
              <a:spcPct val="100000"/>
            </a:lnSpc>
            <a:spcBef>
              <a:spcPct val="0"/>
            </a:spcBef>
            <a:spcAft>
              <a:spcPct val="35000"/>
            </a:spcAft>
            <a:buNone/>
          </a:pPr>
          <a:endParaRPr lang="en-US" sz="1400" kern="1200" dirty="0"/>
        </a:p>
      </dsp:txBody>
      <dsp:txXfrm>
        <a:off x="1478710" y="1535207"/>
        <a:ext cx="8819983" cy="1280923"/>
      </dsp:txXfrm>
    </dsp:sp>
    <dsp:sp modelId="{BE7FCA0B-638D-4A27-BC80-F0955A0817A7}">
      <dsp:nvSpPr>
        <dsp:cNvPr id="0" name=""/>
        <dsp:cNvSpPr/>
      </dsp:nvSpPr>
      <dsp:spPr>
        <a:xfrm>
          <a:off x="0" y="3066067"/>
          <a:ext cx="10515600" cy="12796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CC29A2-FA5D-4238-AF38-AEEE4E57C5DD}">
      <dsp:nvSpPr>
        <dsp:cNvPr id="0" name=""/>
        <dsp:cNvSpPr/>
      </dsp:nvSpPr>
      <dsp:spPr>
        <a:xfrm>
          <a:off x="387101" y="3353993"/>
          <a:ext cx="704508" cy="7038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C3D54D-9092-4022-A7DC-8DEE364F7A89}">
      <dsp:nvSpPr>
        <dsp:cNvPr id="0" name=""/>
        <dsp:cNvSpPr/>
      </dsp:nvSpPr>
      <dsp:spPr>
        <a:xfrm>
          <a:off x="1478710" y="3066067"/>
          <a:ext cx="8819983" cy="128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564" tIns="135564" rIns="135564" bIns="135564" numCol="1" spcCol="1270" anchor="ctr" anchorCtr="0">
          <a:noAutofit/>
        </a:bodyPr>
        <a:lstStyle/>
        <a:p>
          <a:pPr marL="0" lvl="0" indent="0" algn="l" defTabSz="622300">
            <a:lnSpc>
              <a:spcPct val="100000"/>
            </a:lnSpc>
            <a:spcBef>
              <a:spcPct val="0"/>
            </a:spcBef>
            <a:spcAft>
              <a:spcPct val="35000"/>
            </a:spcAft>
            <a:buNone/>
          </a:pPr>
          <a:r>
            <a:rPr lang="en-GB" sz="1400" kern="1200" dirty="0"/>
            <a:t>I argue that the present and future research should address these limitations while building on Piaget's great theory.</a:t>
          </a:r>
          <a:endParaRPr lang="en-US" sz="1400" kern="1200" dirty="0"/>
        </a:p>
      </dsp:txBody>
      <dsp:txXfrm>
        <a:off x="1478710" y="3066067"/>
        <a:ext cx="8819983" cy="128092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6AEF346-0923-166F-9308-839F5532E75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7488FE5-E532-CA83-9E6F-062156DB21D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4CAC1C1-F89F-4FD1-9527-BE13CB93E813}" type="datetimeFigureOut">
              <a:rPr lang="en-GB" smtClean="0"/>
              <a:t>13/03/2026</a:t>
            </a:fld>
            <a:endParaRPr lang="en-GB"/>
          </a:p>
        </p:txBody>
      </p:sp>
      <p:sp>
        <p:nvSpPr>
          <p:cNvPr id="4" name="Footer Placeholder 3">
            <a:extLst>
              <a:ext uri="{FF2B5EF4-FFF2-40B4-BE49-F238E27FC236}">
                <a16:creationId xmlns:a16="http://schemas.microsoft.com/office/drawing/2014/main" id="{0AC92EFD-6740-FEAC-A7BD-88751B4705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E5285FE-9CCF-E89C-9155-9BCD550145C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0CDC0EA-DF7B-4E04-9F99-3434AB370887}" type="slidenum">
              <a:rPr lang="en-GB" smtClean="0"/>
              <a:t>‹#›</a:t>
            </a:fld>
            <a:endParaRPr lang="en-GB"/>
          </a:p>
        </p:txBody>
      </p:sp>
    </p:spTree>
    <p:extLst>
      <p:ext uri="{BB962C8B-B14F-4D97-AF65-F5344CB8AC3E}">
        <p14:creationId xmlns:p14="http://schemas.microsoft.com/office/powerpoint/2010/main" val="32338885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DC085B-1F2C-46F0-840A-112FFE039C63}" type="datetimeFigureOut">
              <a:rPr lang="en-GB" smtClean="0"/>
              <a:t>13/03/2026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3342F1-6088-4891-94A7-760A7C4208CD}" type="slidenum">
              <a:rPr lang="en-GB" smtClean="0"/>
              <a:t>‹#›</a:t>
            </a:fld>
            <a:endParaRPr lang="en-GB"/>
          </a:p>
        </p:txBody>
      </p:sp>
    </p:spTree>
    <p:extLst>
      <p:ext uri="{BB962C8B-B14F-4D97-AF65-F5344CB8AC3E}">
        <p14:creationId xmlns:p14="http://schemas.microsoft.com/office/powerpoint/2010/main" val="2399622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3342F1-6088-4891-94A7-760A7C4208CD}" type="slidenum">
              <a:rPr lang="en-GB" smtClean="0"/>
              <a:t>1</a:t>
            </a:fld>
            <a:endParaRPr lang="en-GB"/>
          </a:p>
        </p:txBody>
      </p:sp>
    </p:spTree>
    <p:extLst>
      <p:ext uri="{BB962C8B-B14F-4D97-AF65-F5344CB8AC3E}">
        <p14:creationId xmlns:p14="http://schemas.microsoft.com/office/powerpoint/2010/main" val="976389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3342F1-6088-4891-94A7-760A7C4208CD}" type="slidenum">
              <a:rPr lang="en-GB" smtClean="0"/>
              <a:t>4</a:t>
            </a:fld>
            <a:endParaRPr lang="en-GB"/>
          </a:p>
        </p:txBody>
      </p:sp>
    </p:spTree>
    <p:extLst>
      <p:ext uri="{BB962C8B-B14F-4D97-AF65-F5344CB8AC3E}">
        <p14:creationId xmlns:p14="http://schemas.microsoft.com/office/powerpoint/2010/main" val="21808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3342F1-6088-4891-94A7-760A7C4208CD}" type="slidenum">
              <a:rPr lang="en-GB" smtClean="0"/>
              <a:t>5</a:t>
            </a:fld>
            <a:endParaRPr lang="en-GB"/>
          </a:p>
        </p:txBody>
      </p:sp>
    </p:spTree>
    <p:extLst>
      <p:ext uri="{BB962C8B-B14F-4D97-AF65-F5344CB8AC3E}">
        <p14:creationId xmlns:p14="http://schemas.microsoft.com/office/powerpoint/2010/main" val="2175417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3342F1-6088-4891-94A7-760A7C4208CD}" type="slidenum">
              <a:rPr lang="en-GB" smtClean="0"/>
              <a:t>8</a:t>
            </a:fld>
            <a:endParaRPr lang="en-GB"/>
          </a:p>
        </p:txBody>
      </p:sp>
    </p:spTree>
    <p:extLst>
      <p:ext uri="{BB962C8B-B14F-4D97-AF65-F5344CB8AC3E}">
        <p14:creationId xmlns:p14="http://schemas.microsoft.com/office/powerpoint/2010/main" val="1673278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3342F1-6088-4891-94A7-760A7C4208CD}" type="slidenum">
              <a:rPr lang="en-GB" smtClean="0"/>
              <a:t>9</a:t>
            </a:fld>
            <a:endParaRPr lang="en-GB"/>
          </a:p>
        </p:txBody>
      </p:sp>
    </p:spTree>
    <p:extLst>
      <p:ext uri="{BB962C8B-B14F-4D97-AF65-F5344CB8AC3E}">
        <p14:creationId xmlns:p14="http://schemas.microsoft.com/office/powerpoint/2010/main" val="3014735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AFD86-3672-3548-DD5F-5D6C6A5C669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6DB10AA-A41D-3290-D764-24A37962B4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5DD125F-5D1A-A27A-D1B6-4B345AB45DE7}"/>
              </a:ext>
            </a:extLst>
          </p:cNvPr>
          <p:cNvSpPr>
            <a:spLocks noGrp="1"/>
          </p:cNvSpPr>
          <p:nvPr>
            <p:ph type="dt" sz="half" idx="10"/>
          </p:nvPr>
        </p:nvSpPr>
        <p:spPr/>
        <p:txBody>
          <a:bodyPr/>
          <a:lstStyle/>
          <a:p>
            <a:fld id="{63E7F149-50C0-474D-8105-4BB657EA7F3A}" type="datetime1">
              <a:rPr lang="en-GB" smtClean="0"/>
              <a:t>13/03/2026</a:t>
            </a:fld>
            <a:endParaRPr lang="en-GB"/>
          </a:p>
        </p:txBody>
      </p:sp>
      <p:sp>
        <p:nvSpPr>
          <p:cNvPr id="5" name="Footer Placeholder 4">
            <a:extLst>
              <a:ext uri="{FF2B5EF4-FFF2-40B4-BE49-F238E27FC236}">
                <a16:creationId xmlns:a16="http://schemas.microsoft.com/office/drawing/2014/main" id="{5B2A5074-C2B0-998B-8ED3-F04B8153B478}"/>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734B6EF7-AA93-021B-AC84-75EAA1BB475E}"/>
              </a:ext>
            </a:extLst>
          </p:cNvPr>
          <p:cNvSpPr>
            <a:spLocks noGrp="1"/>
          </p:cNvSpPr>
          <p:nvPr>
            <p:ph type="sldNum" sz="quarter" idx="12"/>
          </p:nvPr>
        </p:nvSpPr>
        <p:spPr/>
        <p:txBody>
          <a:bodyPr/>
          <a:lstStyle/>
          <a:p>
            <a:fld id="{5E7A4CB7-CD43-4BA0-A844-3D6DD5C27CA2}" type="slidenum">
              <a:rPr lang="en-GB" smtClean="0"/>
              <a:t>‹#›</a:t>
            </a:fld>
            <a:endParaRPr lang="en-GB"/>
          </a:p>
        </p:txBody>
      </p:sp>
    </p:spTree>
    <p:extLst>
      <p:ext uri="{BB962C8B-B14F-4D97-AF65-F5344CB8AC3E}">
        <p14:creationId xmlns:p14="http://schemas.microsoft.com/office/powerpoint/2010/main" val="1671935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B68B6-D9DD-B01A-EF2C-93C270B3067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F500C8D-0938-F615-B8E4-14027054557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51E2ED-77A8-3EF1-C85C-AAD7FF092501}"/>
              </a:ext>
            </a:extLst>
          </p:cNvPr>
          <p:cNvSpPr>
            <a:spLocks noGrp="1"/>
          </p:cNvSpPr>
          <p:nvPr>
            <p:ph type="dt" sz="half" idx="10"/>
          </p:nvPr>
        </p:nvSpPr>
        <p:spPr/>
        <p:txBody>
          <a:bodyPr/>
          <a:lstStyle/>
          <a:p>
            <a:fld id="{439A1C77-30BB-4D3C-A182-4FBE44265659}" type="datetime1">
              <a:rPr lang="en-GB" smtClean="0"/>
              <a:t>13/03/2026</a:t>
            </a:fld>
            <a:endParaRPr lang="en-GB"/>
          </a:p>
        </p:txBody>
      </p:sp>
      <p:sp>
        <p:nvSpPr>
          <p:cNvPr id="5" name="Footer Placeholder 4">
            <a:extLst>
              <a:ext uri="{FF2B5EF4-FFF2-40B4-BE49-F238E27FC236}">
                <a16:creationId xmlns:a16="http://schemas.microsoft.com/office/drawing/2014/main" id="{84279497-0DCD-25DE-1378-F6C225CBE427}"/>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4B4D4CC3-6BB1-B196-7D92-DB8BDB7D63FF}"/>
              </a:ext>
            </a:extLst>
          </p:cNvPr>
          <p:cNvSpPr>
            <a:spLocks noGrp="1"/>
          </p:cNvSpPr>
          <p:nvPr>
            <p:ph type="sldNum" sz="quarter" idx="12"/>
          </p:nvPr>
        </p:nvSpPr>
        <p:spPr/>
        <p:txBody>
          <a:bodyPr/>
          <a:lstStyle/>
          <a:p>
            <a:fld id="{5E7A4CB7-CD43-4BA0-A844-3D6DD5C27CA2}" type="slidenum">
              <a:rPr lang="en-GB" smtClean="0"/>
              <a:t>‹#›</a:t>
            </a:fld>
            <a:endParaRPr lang="en-GB"/>
          </a:p>
        </p:txBody>
      </p:sp>
    </p:spTree>
    <p:extLst>
      <p:ext uri="{BB962C8B-B14F-4D97-AF65-F5344CB8AC3E}">
        <p14:creationId xmlns:p14="http://schemas.microsoft.com/office/powerpoint/2010/main" val="2797979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43D2C-5C7F-CAC6-2711-BB35A5F5BA6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75FF938-5B40-41FC-BC2D-408A06AFDB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4BF685-92CC-0F44-8E3D-477032D912AA}"/>
              </a:ext>
            </a:extLst>
          </p:cNvPr>
          <p:cNvSpPr>
            <a:spLocks noGrp="1"/>
          </p:cNvSpPr>
          <p:nvPr>
            <p:ph type="dt" sz="half" idx="10"/>
          </p:nvPr>
        </p:nvSpPr>
        <p:spPr/>
        <p:txBody>
          <a:bodyPr/>
          <a:lstStyle/>
          <a:p>
            <a:fld id="{1D928838-9E51-49FC-BC64-EDB7F0F42BEF}" type="datetime1">
              <a:rPr lang="en-GB" smtClean="0"/>
              <a:t>13/03/2026</a:t>
            </a:fld>
            <a:endParaRPr lang="en-GB"/>
          </a:p>
        </p:txBody>
      </p:sp>
      <p:sp>
        <p:nvSpPr>
          <p:cNvPr id="5" name="Footer Placeholder 4">
            <a:extLst>
              <a:ext uri="{FF2B5EF4-FFF2-40B4-BE49-F238E27FC236}">
                <a16:creationId xmlns:a16="http://schemas.microsoft.com/office/drawing/2014/main" id="{3892C1C8-CF2B-656B-8F5E-B6ECEB1F6EBA}"/>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C6CD5563-2025-331B-C3E2-31393567DACF}"/>
              </a:ext>
            </a:extLst>
          </p:cNvPr>
          <p:cNvSpPr>
            <a:spLocks noGrp="1"/>
          </p:cNvSpPr>
          <p:nvPr>
            <p:ph type="sldNum" sz="quarter" idx="12"/>
          </p:nvPr>
        </p:nvSpPr>
        <p:spPr/>
        <p:txBody>
          <a:bodyPr/>
          <a:lstStyle/>
          <a:p>
            <a:fld id="{5E7A4CB7-CD43-4BA0-A844-3D6DD5C27CA2}" type="slidenum">
              <a:rPr lang="en-GB" smtClean="0"/>
              <a:t>‹#›</a:t>
            </a:fld>
            <a:endParaRPr lang="en-GB"/>
          </a:p>
        </p:txBody>
      </p:sp>
    </p:spTree>
    <p:extLst>
      <p:ext uri="{BB962C8B-B14F-4D97-AF65-F5344CB8AC3E}">
        <p14:creationId xmlns:p14="http://schemas.microsoft.com/office/powerpoint/2010/main" val="2606701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3414A-B11E-ED84-24F7-54550928E28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F3B49FB-3859-F25D-2326-C4731F1D276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9454B06-BEFE-B35C-2AE8-941AD45DA19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8CE8E8E-F5C3-4DD5-B96A-22F08DD16F93}"/>
              </a:ext>
            </a:extLst>
          </p:cNvPr>
          <p:cNvSpPr>
            <a:spLocks noGrp="1"/>
          </p:cNvSpPr>
          <p:nvPr>
            <p:ph type="dt" sz="half" idx="10"/>
          </p:nvPr>
        </p:nvSpPr>
        <p:spPr/>
        <p:txBody>
          <a:bodyPr/>
          <a:lstStyle/>
          <a:p>
            <a:fld id="{4B66E7CC-5A90-4DD7-8298-908ACD9DB5D9}" type="datetime1">
              <a:rPr lang="en-GB" smtClean="0"/>
              <a:t>13/03/2026</a:t>
            </a:fld>
            <a:endParaRPr lang="en-GB"/>
          </a:p>
        </p:txBody>
      </p:sp>
      <p:sp>
        <p:nvSpPr>
          <p:cNvPr id="6" name="Footer Placeholder 5">
            <a:extLst>
              <a:ext uri="{FF2B5EF4-FFF2-40B4-BE49-F238E27FC236}">
                <a16:creationId xmlns:a16="http://schemas.microsoft.com/office/drawing/2014/main" id="{D1BFD661-DA02-4FDC-AC26-0A5249764796}"/>
              </a:ext>
            </a:extLst>
          </p:cNvPr>
          <p:cNvSpPr>
            <a:spLocks noGrp="1"/>
          </p:cNvSpPr>
          <p:nvPr>
            <p:ph type="ftr" sz="quarter" idx="11"/>
          </p:nvPr>
        </p:nvSpPr>
        <p:spPr/>
        <p:txBody>
          <a:bodyPr/>
          <a:lstStyle/>
          <a:p>
            <a:r>
              <a:rPr lang="en-GB"/>
              <a:t>Nairah Jadidah Namakula 2438044</a:t>
            </a:r>
          </a:p>
        </p:txBody>
      </p:sp>
      <p:sp>
        <p:nvSpPr>
          <p:cNvPr id="7" name="Slide Number Placeholder 6">
            <a:extLst>
              <a:ext uri="{FF2B5EF4-FFF2-40B4-BE49-F238E27FC236}">
                <a16:creationId xmlns:a16="http://schemas.microsoft.com/office/drawing/2014/main" id="{35F7D67F-07F9-04F6-B14A-97BB7C34296D}"/>
              </a:ext>
            </a:extLst>
          </p:cNvPr>
          <p:cNvSpPr>
            <a:spLocks noGrp="1"/>
          </p:cNvSpPr>
          <p:nvPr>
            <p:ph type="sldNum" sz="quarter" idx="12"/>
          </p:nvPr>
        </p:nvSpPr>
        <p:spPr/>
        <p:txBody>
          <a:bodyPr/>
          <a:lstStyle/>
          <a:p>
            <a:fld id="{5E7A4CB7-CD43-4BA0-A844-3D6DD5C27CA2}" type="slidenum">
              <a:rPr lang="en-GB" smtClean="0"/>
              <a:t>‹#›</a:t>
            </a:fld>
            <a:endParaRPr lang="en-GB"/>
          </a:p>
        </p:txBody>
      </p:sp>
    </p:spTree>
    <p:extLst>
      <p:ext uri="{BB962C8B-B14F-4D97-AF65-F5344CB8AC3E}">
        <p14:creationId xmlns:p14="http://schemas.microsoft.com/office/powerpoint/2010/main" val="2697003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9798F-B37A-B951-50C1-2671D00D19E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65AFB4F-D557-0E92-BC3B-2A020C5308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C90B4E7-2C8B-032B-1ABF-848DF29B1AD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864A32A-FE4C-350C-157A-4A4A9F2864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39CA45B-B6A7-1C27-5A0D-3E4E5782C90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DB085F9-1852-C419-8535-90E914506A3E}"/>
              </a:ext>
            </a:extLst>
          </p:cNvPr>
          <p:cNvSpPr>
            <a:spLocks noGrp="1"/>
          </p:cNvSpPr>
          <p:nvPr>
            <p:ph type="dt" sz="half" idx="10"/>
          </p:nvPr>
        </p:nvSpPr>
        <p:spPr/>
        <p:txBody>
          <a:bodyPr/>
          <a:lstStyle/>
          <a:p>
            <a:fld id="{59A2A350-F2C7-4C86-81AF-E9A3A3D636F3}" type="datetime1">
              <a:rPr lang="en-GB" smtClean="0"/>
              <a:t>13/03/2026</a:t>
            </a:fld>
            <a:endParaRPr lang="en-GB"/>
          </a:p>
        </p:txBody>
      </p:sp>
      <p:sp>
        <p:nvSpPr>
          <p:cNvPr id="8" name="Footer Placeholder 7">
            <a:extLst>
              <a:ext uri="{FF2B5EF4-FFF2-40B4-BE49-F238E27FC236}">
                <a16:creationId xmlns:a16="http://schemas.microsoft.com/office/drawing/2014/main" id="{D8DC733A-7B6E-4179-5C3F-4F792A6EC977}"/>
              </a:ext>
            </a:extLst>
          </p:cNvPr>
          <p:cNvSpPr>
            <a:spLocks noGrp="1"/>
          </p:cNvSpPr>
          <p:nvPr>
            <p:ph type="ftr" sz="quarter" idx="11"/>
          </p:nvPr>
        </p:nvSpPr>
        <p:spPr/>
        <p:txBody>
          <a:bodyPr/>
          <a:lstStyle/>
          <a:p>
            <a:r>
              <a:rPr lang="en-GB"/>
              <a:t>Nairah Jadidah Namakula 2438044</a:t>
            </a:r>
          </a:p>
        </p:txBody>
      </p:sp>
      <p:sp>
        <p:nvSpPr>
          <p:cNvPr id="9" name="Slide Number Placeholder 8">
            <a:extLst>
              <a:ext uri="{FF2B5EF4-FFF2-40B4-BE49-F238E27FC236}">
                <a16:creationId xmlns:a16="http://schemas.microsoft.com/office/drawing/2014/main" id="{32E72E9B-BD19-A965-2387-E8B607809113}"/>
              </a:ext>
            </a:extLst>
          </p:cNvPr>
          <p:cNvSpPr>
            <a:spLocks noGrp="1"/>
          </p:cNvSpPr>
          <p:nvPr>
            <p:ph type="sldNum" sz="quarter" idx="12"/>
          </p:nvPr>
        </p:nvSpPr>
        <p:spPr/>
        <p:txBody>
          <a:bodyPr/>
          <a:lstStyle/>
          <a:p>
            <a:fld id="{5E7A4CB7-CD43-4BA0-A844-3D6DD5C27CA2}" type="slidenum">
              <a:rPr lang="en-GB" smtClean="0"/>
              <a:t>‹#›</a:t>
            </a:fld>
            <a:endParaRPr lang="en-GB"/>
          </a:p>
        </p:txBody>
      </p:sp>
    </p:spTree>
    <p:extLst>
      <p:ext uri="{BB962C8B-B14F-4D97-AF65-F5344CB8AC3E}">
        <p14:creationId xmlns:p14="http://schemas.microsoft.com/office/powerpoint/2010/main" val="2741723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8BDCE-7032-6349-D38C-0494B371DDA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7465981-F6D8-633A-1C0B-B79C42DBDFA0}"/>
              </a:ext>
            </a:extLst>
          </p:cNvPr>
          <p:cNvSpPr>
            <a:spLocks noGrp="1"/>
          </p:cNvSpPr>
          <p:nvPr>
            <p:ph type="dt" sz="half" idx="10"/>
          </p:nvPr>
        </p:nvSpPr>
        <p:spPr/>
        <p:txBody>
          <a:bodyPr/>
          <a:lstStyle/>
          <a:p>
            <a:fld id="{CB0D6FC5-02D3-4083-AAE5-665CCBDD649B}" type="datetime1">
              <a:rPr lang="en-GB" smtClean="0"/>
              <a:t>13/03/2026</a:t>
            </a:fld>
            <a:endParaRPr lang="en-GB"/>
          </a:p>
        </p:txBody>
      </p:sp>
      <p:sp>
        <p:nvSpPr>
          <p:cNvPr id="4" name="Footer Placeholder 3">
            <a:extLst>
              <a:ext uri="{FF2B5EF4-FFF2-40B4-BE49-F238E27FC236}">
                <a16:creationId xmlns:a16="http://schemas.microsoft.com/office/drawing/2014/main" id="{EA287F5E-693E-FE30-CD2C-978A68861C24}"/>
              </a:ext>
            </a:extLst>
          </p:cNvPr>
          <p:cNvSpPr>
            <a:spLocks noGrp="1"/>
          </p:cNvSpPr>
          <p:nvPr>
            <p:ph type="ftr" sz="quarter" idx="11"/>
          </p:nvPr>
        </p:nvSpPr>
        <p:spPr/>
        <p:txBody>
          <a:bodyPr/>
          <a:lstStyle/>
          <a:p>
            <a:r>
              <a:rPr lang="en-GB"/>
              <a:t>Nairah Jadidah Namakula 2438044</a:t>
            </a:r>
          </a:p>
        </p:txBody>
      </p:sp>
      <p:sp>
        <p:nvSpPr>
          <p:cNvPr id="5" name="Slide Number Placeholder 4">
            <a:extLst>
              <a:ext uri="{FF2B5EF4-FFF2-40B4-BE49-F238E27FC236}">
                <a16:creationId xmlns:a16="http://schemas.microsoft.com/office/drawing/2014/main" id="{47827E45-580D-6D5E-36EB-5837A0265AE0}"/>
              </a:ext>
            </a:extLst>
          </p:cNvPr>
          <p:cNvSpPr>
            <a:spLocks noGrp="1"/>
          </p:cNvSpPr>
          <p:nvPr>
            <p:ph type="sldNum" sz="quarter" idx="12"/>
          </p:nvPr>
        </p:nvSpPr>
        <p:spPr/>
        <p:txBody>
          <a:bodyPr/>
          <a:lstStyle/>
          <a:p>
            <a:fld id="{5E7A4CB7-CD43-4BA0-A844-3D6DD5C27CA2}" type="slidenum">
              <a:rPr lang="en-GB" smtClean="0"/>
              <a:t>‹#›</a:t>
            </a:fld>
            <a:endParaRPr lang="en-GB"/>
          </a:p>
        </p:txBody>
      </p:sp>
    </p:spTree>
    <p:extLst>
      <p:ext uri="{BB962C8B-B14F-4D97-AF65-F5344CB8AC3E}">
        <p14:creationId xmlns:p14="http://schemas.microsoft.com/office/powerpoint/2010/main" val="3626344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B2FA81-FE82-8E4D-92BD-CDBE41FD4836}"/>
              </a:ext>
            </a:extLst>
          </p:cNvPr>
          <p:cNvSpPr>
            <a:spLocks noGrp="1"/>
          </p:cNvSpPr>
          <p:nvPr>
            <p:ph type="dt" sz="half" idx="10"/>
          </p:nvPr>
        </p:nvSpPr>
        <p:spPr/>
        <p:txBody>
          <a:bodyPr/>
          <a:lstStyle/>
          <a:p>
            <a:fld id="{4E461FF1-9C55-4F3D-96CC-4C985ADB0F2D}" type="datetime1">
              <a:rPr lang="en-GB" smtClean="0"/>
              <a:t>13/03/2026</a:t>
            </a:fld>
            <a:endParaRPr lang="en-GB"/>
          </a:p>
        </p:txBody>
      </p:sp>
      <p:sp>
        <p:nvSpPr>
          <p:cNvPr id="3" name="Footer Placeholder 2">
            <a:extLst>
              <a:ext uri="{FF2B5EF4-FFF2-40B4-BE49-F238E27FC236}">
                <a16:creationId xmlns:a16="http://schemas.microsoft.com/office/drawing/2014/main" id="{4961A536-1138-D3DD-1A86-C65C6A7CBBC8}"/>
              </a:ext>
            </a:extLst>
          </p:cNvPr>
          <p:cNvSpPr>
            <a:spLocks noGrp="1"/>
          </p:cNvSpPr>
          <p:nvPr>
            <p:ph type="ftr" sz="quarter" idx="11"/>
          </p:nvPr>
        </p:nvSpPr>
        <p:spPr/>
        <p:txBody>
          <a:bodyPr/>
          <a:lstStyle/>
          <a:p>
            <a:r>
              <a:rPr lang="en-GB"/>
              <a:t>Nairah Jadidah Namakula 2438044</a:t>
            </a:r>
          </a:p>
        </p:txBody>
      </p:sp>
      <p:sp>
        <p:nvSpPr>
          <p:cNvPr id="4" name="Slide Number Placeholder 3">
            <a:extLst>
              <a:ext uri="{FF2B5EF4-FFF2-40B4-BE49-F238E27FC236}">
                <a16:creationId xmlns:a16="http://schemas.microsoft.com/office/drawing/2014/main" id="{CCD4D82C-4B59-F827-F02D-64F990E9292B}"/>
              </a:ext>
            </a:extLst>
          </p:cNvPr>
          <p:cNvSpPr>
            <a:spLocks noGrp="1"/>
          </p:cNvSpPr>
          <p:nvPr>
            <p:ph type="sldNum" sz="quarter" idx="12"/>
          </p:nvPr>
        </p:nvSpPr>
        <p:spPr/>
        <p:txBody>
          <a:bodyPr/>
          <a:lstStyle/>
          <a:p>
            <a:fld id="{5E7A4CB7-CD43-4BA0-A844-3D6DD5C27CA2}" type="slidenum">
              <a:rPr lang="en-GB" smtClean="0"/>
              <a:t>‹#›</a:t>
            </a:fld>
            <a:endParaRPr lang="en-GB"/>
          </a:p>
        </p:txBody>
      </p:sp>
    </p:spTree>
    <p:extLst>
      <p:ext uri="{BB962C8B-B14F-4D97-AF65-F5344CB8AC3E}">
        <p14:creationId xmlns:p14="http://schemas.microsoft.com/office/powerpoint/2010/main" val="2788161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AFDBF-2A42-945D-13F8-00DCA86D0B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472D753-0ECA-B7D3-07D2-E3DBDA2A40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4FACA64-D508-49AA-0E00-EA2B533DD1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9FAF814-7C4E-9ACE-8DC1-F6C496E4A40F}"/>
              </a:ext>
            </a:extLst>
          </p:cNvPr>
          <p:cNvSpPr>
            <a:spLocks noGrp="1"/>
          </p:cNvSpPr>
          <p:nvPr>
            <p:ph type="dt" sz="half" idx="10"/>
          </p:nvPr>
        </p:nvSpPr>
        <p:spPr/>
        <p:txBody>
          <a:bodyPr/>
          <a:lstStyle/>
          <a:p>
            <a:fld id="{F2272A54-4585-4C68-8BBB-64296FAEF8FC}" type="datetime1">
              <a:rPr lang="en-GB" smtClean="0"/>
              <a:t>13/03/2026</a:t>
            </a:fld>
            <a:endParaRPr lang="en-GB"/>
          </a:p>
        </p:txBody>
      </p:sp>
      <p:sp>
        <p:nvSpPr>
          <p:cNvPr id="6" name="Footer Placeholder 5">
            <a:extLst>
              <a:ext uri="{FF2B5EF4-FFF2-40B4-BE49-F238E27FC236}">
                <a16:creationId xmlns:a16="http://schemas.microsoft.com/office/drawing/2014/main" id="{6D3C79B7-2124-6B8A-0BD0-AFAE503AD807}"/>
              </a:ext>
            </a:extLst>
          </p:cNvPr>
          <p:cNvSpPr>
            <a:spLocks noGrp="1"/>
          </p:cNvSpPr>
          <p:nvPr>
            <p:ph type="ftr" sz="quarter" idx="11"/>
          </p:nvPr>
        </p:nvSpPr>
        <p:spPr/>
        <p:txBody>
          <a:bodyPr/>
          <a:lstStyle/>
          <a:p>
            <a:r>
              <a:rPr lang="en-GB"/>
              <a:t>Nairah Jadidah Namakula 2438044</a:t>
            </a:r>
          </a:p>
        </p:txBody>
      </p:sp>
      <p:sp>
        <p:nvSpPr>
          <p:cNvPr id="7" name="Slide Number Placeholder 6">
            <a:extLst>
              <a:ext uri="{FF2B5EF4-FFF2-40B4-BE49-F238E27FC236}">
                <a16:creationId xmlns:a16="http://schemas.microsoft.com/office/drawing/2014/main" id="{81303012-604D-AEA6-561C-C14FFD39D377}"/>
              </a:ext>
            </a:extLst>
          </p:cNvPr>
          <p:cNvSpPr>
            <a:spLocks noGrp="1"/>
          </p:cNvSpPr>
          <p:nvPr>
            <p:ph type="sldNum" sz="quarter" idx="12"/>
          </p:nvPr>
        </p:nvSpPr>
        <p:spPr/>
        <p:txBody>
          <a:bodyPr/>
          <a:lstStyle/>
          <a:p>
            <a:fld id="{5E7A4CB7-CD43-4BA0-A844-3D6DD5C27CA2}" type="slidenum">
              <a:rPr lang="en-GB" smtClean="0"/>
              <a:t>‹#›</a:t>
            </a:fld>
            <a:endParaRPr lang="en-GB"/>
          </a:p>
        </p:txBody>
      </p:sp>
    </p:spTree>
    <p:extLst>
      <p:ext uri="{BB962C8B-B14F-4D97-AF65-F5344CB8AC3E}">
        <p14:creationId xmlns:p14="http://schemas.microsoft.com/office/powerpoint/2010/main" val="531188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BA6BB-D4D0-2A87-DA4B-3A68CE0437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D68D8D0-18F8-BC82-4017-3A36CBB60B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67FFC6-5363-1F83-9796-5B00E0B615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805376-B994-E095-3720-596CFB4A1C23}"/>
              </a:ext>
            </a:extLst>
          </p:cNvPr>
          <p:cNvSpPr>
            <a:spLocks noGrp="1"/>
          </p:cNvSpPr>
          <p:nvPr>
            <p:ph type="dt" sz="half" idx="10"/>
          </p:nvPr>
        </p:nvSpPr>
        <p:spPr/>
        <p:txBody>
          <a:bodyPr/>
          <a:lstStyle/>
          <a:p>
            <a:fld id="{ADC302BA-17F8-4F64-8194-3148199F67D5}" type="datetime1">
              <a:rPr lang="en-GB" smtClean="0"/>
              <a:t>13/03/2026</a:t>
            </a:fld>
            <a:endParaRPr lang="en-GB"/>
          </a:p>
        </p:txBody>
      </p:sp>
      <p:sp>
        <p:nvSpPr>
          <p:cNvPr id="6" name="Footer Placeholder 5">
            <a:extLst>
              <a:ext uri="{FF2B5EF4-FFF2-40B4-BE49-F238E27FC236}">
                <a16:creationId xmlns:a16="http://schemas.microsoft.com/office/drawing/2014/main" id="{A96259B9-5F64-3635-9AE3-DDEB68B916CF}"/>
              </a:ext>
            </a:extLst>
          </p:cNvPr>
          <p:cNvSpPr>
            <a:spLocks noGrp="1"/>
          </p:cNvSpPr>
          <p:nvPr>
            <p:ph type="ftr" sz="quarter" idx="11"/>
          </p:nvPr>
        </p:nvSpPr>
        <p:spPr/>
        <p:txBody>
          <a:bodyPr/>
          <a:lstStyle/>
          <a:p>
            <a:r>
              <a:rPr lang="en-GB"/>
              <a:t>Nairah Jadidah Namakula 2438044</a:t>
            </a:r>
          </a:p>
        </p:txBody>
      </p:sp>
      <p:sp>
        <p:nvSpPr>
          <p:cNvPr id="7" name="Slide Number Placeholder 6">
            <a:extLst>
              <a:ext uri="{FF2B5EF4-FFF2-40B4-BE49-F238E27FC236}">
                <a16:creationId xmlns:a16="http://schemas.microsoft.com/office/drawing/2014/main" id="{60C5FD46-0289-87F1-97FE-9692166DB143}"/>
              </a:ext>
            </a:extLst>
          </p:cNvPr>
          <p:cNvSpPr>
            <a:spLocks noGrp="1"/>
          </p:cNvSpPr>
          <p:nvPr>
            <p:ph type="sldNum" sz="quarter" idx="12"/>
          </p:nvPr>
        </p:nvSpPr>
        <p:spPr/>
        <p:txBody>
          <a:bodyPr/>
          <a:lstStyle/>
          <a:p>
            <a:fld id="{5E7A4CB7-CD43-4BA0-A844-3D6DD5C27CA2}" type="slidenum">
              <a:rPr lang="en-GB" smtClean="0"/>
              <a:t>‹#›</a:t>
            </a:fld>
            <a:endParaRPr lang="en-GB"/>
          </a:p>
        </p:txBody>
      </p:sp>
    </p:spTree>
    <p:extLst>
      <p:ext uri="{BB962C8B-B14F-4D97-AF65-F5344CB8AC3E}">
        <p14:creationId xmlns:p14="http://schemas.microsoft.com/office/powerpoint/2010/main" val="3778718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0707D-0930-371B-E3DC-2A9AB5A77D2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659C979-AE1B-A5D4-78C0-943754D4FC1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92FDEA8-BCCC-593B-A08A-1ECA56FB1A37}"/>
              </a:ext>
            </a:extLst>
          </p:cNvPr>
          <p:cNvSpPr>
            <a:spLocks noGrp="1"/>
          </p:cNvSpPr>
          <p:nvPr>
            <p:ph type="dt" sz="half" idx="10"/>
          </p:nvPr>
        </p:nvSpPr>
        <p:spPr/>
        <p:txBody>
          <a:bodyPr/>
          <a:lstStyle/>
          <a:p>
            <a:fld id="{CE72686A-1642-445B-BC28-C5C4D3162ABE}" type="datetime1">
              <a:rPr lang="en-GB" smtClean="0"/>
              <a:t>13/03/2026</a:t>
            </a:fld>
            <a:endParaRPr lang="en-GB"/>
          </a:p>
        </p:txBody>
      </p:sp>
      <p:sp>
        <p:nvSpPr>
          <p:cNvPr id="5" name="Footer Placeholder 4">
            <a:extLst>
              <a:ext uri="{FF2B5EF4-FFF2-40B4-BE49-F238E27FC236}">
                <a16:creationId xmlns:a16="http://schemas.microsoft.com/office/drawing/2014/main" id="{801452C3-3B2E-CD24-014E-91FF71B4A36D}"/>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6FF137D2-8927-018B-83FD-9BE8B3F6FC17}"/>
              </a:ext>
            </a:extLst>
          </p:cNvPr>
          <p:cNvSpPr>
            <a:spLocks noGrp="1"/>
          </p:cNvSpPr>
          <p:nvPr>
            <p:ph type="sldNum" sz="quarter" idx="12"/>
          </p:nvPr>
        </p:nvSpPr>
        <p:spPr/>
        <p:txBody>
          <a:bodyPr/>
          <a:lstStyle/>
          <a:p>
            <a:fld id="{5E7A4CB7-CD43-4BA0-A844-3D6DD5C27CA2}" type="slidenum">
              <a:rPr lang="en-GB" smtClean="0"/>
              <a:t>‹#›</a:t>
            </a:fld>
            <a:endParaRPr lang="en-GB"/>
          </a:p>
        </p:txBody>
      </p:sp>
    </p:spTree>
    <p:extLst>
      <p:ext uri="{BB962C8B-B14F-4D97-AF65-F5344CB8AC3E}">
        <p14:creationId xmlns:p14="http://schemas.microsoft.com/office/powerpoint/2010/main" val="4116799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12A717-4BD5-AD1A-6060-FB418072153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7051809-1974-8EC3-49C3-4837854FD0C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D4346B-E903-50D0-0D91-865ED41052E7}"/>
              </a:ext>
            </a:extLst>
          </p:cNvPr>
          <p:cNvSpPr>
            <a:spLocks noGrp="1"/>
          </p:cNvSpPr>
          <p:nvPr>
            <p:ph type="dt" sz="half" idx="10"/>
          </p:nvPr>
        </p:nvSpPr>
        <p:spPr/>
        <p:txBody>
          <a:bodyPr/>
          <a:lstStyle/>
          <a:p>
            <a:fld id="{3B55C799-038D-4073-9004-74C04D9E838E}" type="datetime1">
              <a:rPr lang="en-GB" smtClean="0"/>
              <a:t>13/03/2026</a:t>
            </a:fld>
            <a:endParaRPr lang="en-GB"/>
          </a:p>
        </p:txBody>
      </p:sp>
      <p:sp>
        <p:nvSpPr>
          <p:cNvPr id="5" name="Footer Placeholder 4">
            <a:extLst>
              <a:ext uri="{FF2B5EF4-FFF2-40B4-BE49-F238E27FC236}">
                <a16:creationId xmlns:a16="http://schemas.microsoft.com/office/drawing/2014/main" id="{3D42783F-A465-8746-3105-882D7808CAD7}"/>
              </a:ext>
            </a:extLst>
          </p:cNvPr>
          <p:cNvSpPr>
            <a:spLocks noGrp="1"/>
          </p:cNvSpPr>
          <p:nvPr>
            <p:ph type="ftr" sz="quarter" idx="11"/>
          </p:nvPr>
        </p:nvSpPr>
        <p:spPr/>
        <p:txBody>
          <a:bodyPr/>
          <a:lstStyle/>
          <a:p>
            <a:r>
              <a:rPr lang="en-GB"/>
              <a:t>Nairah Jadidah Namakula 2438044</a:t>
            </a:r>
          </a:p>
        </p:txBody>
      </p:sp>
      <p:sp>
        <p:nvSpPr>
          <p:cNvPr id="6" name="Slide Number Placeholder 5">
            <a:extLst>
              <a:ext uri="{FF2B5EF4-FFF2-40B4-BE49-F238E27FC236}">
                <a16:creationId xmlns:a16="http://schemas.microsoft.com/office/drawing/2014/main" id="{2642B1E3-8BB5-083D-30A6-D2CC47369906}"/>
              </a:ext>
            </a:extLst>
          </p:cNvPr>
          <p:cNvSpPr>
            <a:spLocks noGrp="1"/>
          </p:cNvSpPr>
          <p:nvPr>
            <p:ph type="sldNum" sz="quarter" idx="12"/>
          </p:nvPr>
        </p:nvSpPr>
        <p:spPr/>
        <p:txBody>
          <a:bodyPr/>
          <a:lstStyle/>
          <a:p>
            <a:fld id="{5E7A4CB7-CD43-4BA0-A844-3D6DD5C27CA2}" type="slidenum">
              <a:rPr lang="en-GB" smtClean="0"/>
              <a:t>‹#›</a:t>
            </a:fld>
            <a:endParaRPr lang="en-GB"/>
          </a:p>
        </p:txBody>
      </p:sp>
    </p:spTree>
    <p:extLst>
      <p:ext uri="{BB962C8B-B14F-4D97-AF65-F5344CB8AC3E}">
        <p14:creationId xmlns:p14="http://schemas.microsoft.com/office/powerpoint/2010/main" val="4142347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6ADAB5-696D-3E97-F9E0-834AF6C3B3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0B71E5C-8D7F-1FC2-90F0-0F7319BA37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C5E739-E1C3-379D-3B5F-F2A36ECD49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896ACD6-0F8B-443F-8E1B-FAEA32F8A013}" type="datetime1">
              <a:rPr lang="en-GB" smtClean="0"/>
              <a:t>13/03/2026</a:t>
            </a:fld>
            <a:endParaRPr lang="en-GB"/>
          </a:p>
        </p:txBody>
      </p:sp>
      <p:sp>
        <p:nvSpPr>
          <p:cNvPr id="5" name="Footer Placeholder 4">
            <a:extLst>
              <a:ext uri="{FF2B5EF4-FFF2-40B4-BE49-F238E27FC236}">
                <a16:creationId xmlns:a16="http://schemas.microsoft.com/office/drawing/2014/main" id="{6FC5E67B-7C1E-5D3D-E085-A8193FCBD9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Nairah Jadidah Namakula 2438044</a:t>
            </a:r>
          </a:p>
        </p:txBody>
      </p:sp>
      <p:sp>
        <p:nvSpPr>
          <p:cNvPr id="6" name="Slide Number Placeholder 5">
            <a:extLst>
              <a:ext uri="{FF2B5EF4-FFF2-40B4-BE49-F238E27FC236}">
                <a16:creationId xmlns:a16="http://schemas.microsoft.com/office/drawing/2014/main" id="{4E6D75E1-AFEF-0B98-A08F-DE2BEF419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E7A4CB7-CD43-4BA0-A844-3D6DD5C27CA2}" type="slidenum">
              <a:rPr lang="en-GB" smtClean="0"/>
              <a:t>‹#›</a:t>
            </a:fld>
            <a:endParaRPr lang="en-GB"/>
          </a:p>
        </p:txBody>
      </p:sp>
    </p:spTree>
    <p:extLst>
      <p:ext uri="{BB962C8B-B14F-4D97-AF65-F5344CB8AC3E}">
        <p14:creationId xmlns:p14="http://schemas.microsoft.com/office/powerpoint/2010/main" val="295433625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0.jpeg"/><Relationship Id="rId7" Type="http://schemas.openxmlformats.org/officeDocument/2006/relationships/diagramColors" Target="../diagrams/colors2.xml"/><Relationship Id="rId2" Type="http://schemas.openxmlformats.org/officeDocument/2006/relationships/image" Target="../media/image19.jp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1.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s://schoolofacademics.co.uk/how-piaget-theory-of-cognitive-development-shapes-early-years-learning" TargetMode="External"/><Relationship Id="rId3" Type="http://schemas.openxmlformats.org/officeDocument/2006/relationships/hyperlink" Target="https://carelearning.org.uk/early-years/models-theory/what-is-piagets-theory-of-cognitive-development/" TargetMode="External"/><Relationship Id="rId7" Type="http://schemas.openxmlformats.org/officeDocument/2006/relationships/hyperlink" Target="https://doi.org/10.1177/17456916231186611" TargetMode="External"/><Relationship Id="rId2" Type="http://schemas.openxmlformats.org/officeDocument/2006/relationships/hyperlink" Target="https://doi.org/10.4324/9780203111895" TargetMode="External"/><Relationship Id="rId1" Type="http://schemas.openxmlformats.org/officeDocument/2006/relationships/slideLayout" Target="../slideLayouts/slideLayout2.xml"/><Relationship Id="rId6" Type="http://schemas.openxmlformats.org/officeDocument/2006/relationships/hyperlink" Target="https://doi.org/10.4324/9780429297571" TargetMode="External"/><Relationship Id="rId5" Type="http://schemas.openxmlformats.org/officeDocument/2006/relationships/hyperlink" Target="https://doi.org/10.1016/j.lcsi.2023.100698" TargetMode="External"/><Relationship Id="rId4" Type="http://schemas.openxmlformats.org/officeDocument/2006/relationships/hyperlink" Target="https://www.simplypsychology.org/piaget.html" TargetMode="External"/><Relationship Id="rId9" Type="http://schemas.openxmlformats.org/officeDocument/2006/relationships/hyperlink" Target="https://learningmole.com/applying-piagets-theory-of-cognitive-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73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59B74-7518-BD1C-DD43-7973DA2C131B}"/>
              </a:ext>
            </a:extLst>
          </p:cNvPr>
          <p:cNvSpPr>
            <a:spLocks noGrp="1"/>
          </p:cNvSpPr>
          <p:nvPr>
            <p:ph type="ctrTitle"/>
          </p:nvPr>
        </p:nvSpPr>
        <p:spPr>
          <a:xfrm>
            <a:off x="920877" y="230972"/>
            <a:ext cx="9888496" cy="900131"/>
          </a:xfrm>
        </p:spPr>
        <p:txBody>
          <a:bodyPr vert="horz" lIns="91440" tIns="45720" rIns="91440" bIns="45720" rtlCol="0" anchor="t">
            <a:normAutofit/>
          </a:bodyPr>
          <a:lstStyle/>
          <a:p>
            <a:pPr algn="l"/>
            <a:r>
              <a:rPr lang="en-US" sz="3200" b="1" kern="1200">
                <a:latin typeface="+mj-lt"/>
                <a:ea typeface="+mj-ea"/>
                <a:cs typeface="+mj-cs"/>
              </a:rPr>
              <a:t>PSYCHOLOGY IN HEALTH AND SOCIAL CARE</a:t>
            </a:r>
            <a:endParaRPr lang="en-US" sz="3200" b="1" kern="1200" dirty="0">
              <a:latin typeface="+mj-lt"/>
              <a:ea typeface="+mj-ea"/>
              <a:cs typeface="+mj-cs"/>
            </a:endParaRPr>
          </a:p>
        </p:txBody>
      </p:sp>
      <p:sp>
        <p:nvSpPr>
          <p:cNvPr id="3" name="Subtitle 2">
            <a:extLst>
              <a:ext uri="{FF2B5EF4-FFF2-40B4-BE49-F238E27FC236}">
                <a16:creationId xmlns:a16="http://schemas.microsoft.com/office/drawing/2014/main" id="{70F9FBF1-4607-3431-1F08-8B10C137B529}"/>
              </a:ext>
            </a:extLst>
          </p:cNvPr>
          <p:cNvSpPr>
            <a:spLocks noGrp="1"/>
          </p:cNvSpPr>
          <p:nvPr>
            <p:ph type="subTitle" idx="1"/>
          </p:nvPr>
        </p:nvSpPr>
        <p:spPr>
          <a:xfrm>
            <a:off x="373626" y="1366685"/>
            <a:ext cx="7521677" cy="4810278"/>
          </a:xfrm>
        </p:spPr>
        <p:txBody>
          <a:bodyPr vert="horz" lIns="91440" tIns="45720" rIns="91440" bIns="45720" rtlCol="0">
            <a:normAutofit/>
          </a:bodyPr>
          <a:lstStyle/>
          <a:p>
            <a:pPr indent="-228600" algn="l">
              <a:buFont typeface="Arial" panose="020B0604020202020204" pitchFamily="34" charset="0"/>
              <a:buChar char="•"/>
            </a:pPr>
            <a:r>
              <a:rPr lang="en-US" sz="2000" b="1"/>
              <a:t>CODE: LCHS4010 (LON)</a:t>
            </a:r>
          </a:p>
          <a:p>
            <a:pPr indent="-228600" algn="l">
              <a:buFont typeface="Arial" panose="020B0604020202020204" pitchFamily="34" charset="0"/>
              <a:buChar char="•"/>
            </a:pPr>
            <a:r>
              <a:rPr lang="en-US" sz="2000" b="1"/>
              <a:t>NO: ASSIGNMENT 1</a:t>
            </a:r>
          </a:p>
          <a:p>
            <a:pPr indent="-228600" algn="l">
              <a:buFont typeface="Arial" panose="020B0604020202020204" pitchFamily="34" charset="0"/>
              <a:buChar char="•"/>
            </a:pPr>
            <a:r>
              <a:rPr lang="en-US" sz="2000" b="1"/>
              <a:t>STUDENT: NAIRAH JADIDAH NAMAKULA</a:t>
            </a:r>
          </a:p>
          <a:p>
            <a:pPr indent="-228600" algn="l">
              <a:buFont typeface="Arial" panose="020B0604020202020204" pitchFamily="34" charset="0"/>
              <a:buChar char="•"/>
            </a:pPr>
            <a:r>
              <a:rPr lang="en-US" sz="2000" b="1"/>
              <a:t>ID: 2438044</a:t>
            </a:r>
          </a:p>
          <a:p>
            <a:pPr indent="-228600" algn="l">
              <a:buFont typeface="Arial" panose="020B0604020202020204" pitchFamily="34" charset="0"/>
              <a:buChar char="•"/>
            </a:pPr>
            <a:r>
              <a:rPr lang="en-US" sz="2000" b="1"/>
              <a:t>LECTURER: SHEPHERD ZIKO</a:t>
            </a:r>
          </a:p>
          <a:p>
            <a:pPr indent="-228600" algn="l">
              <a:buFont typeface="Arial" panose="020B0604020202020204" pitchFamily="34" charset="0"/>
              <a:buChar char="•"/>
            </a:pPr>
            <a:endParaRPr lang="en-US" b="1"/>
          </a:p>
          <a:p>
            <a:pPr indent="-228600" algn="l">
              <a:buFont typeface="Arial" panose="020B0604020202020204" pitchFamily="34" charset="0"/>
              <a:buChar char="•"/>
            </a:pPr>
            <a:endParaRPr lang="en-US" dirty="0"/>
          </a:p>
        </p:txBody>
      </p:sp>
      <p:sp>
        <p:nvSpPr>
          <p:cNvPr id="5" name="Footer Placeholder 4">
            <a:extLst>
              <a:ext uri="{FF2B5EF4-FFF2-40B4-BE49-F238E27FC236}">
                <a16:creationId xmlns:a16="http://schemas.microsoft.com/office/drawing/2014/main" id="{6AB12EA2-F952-8010-2997-9E688DC31F4D}"/>
              </a:ext>
            </a:extLst>
          </p:cNvPr>
          <p:cNvSpPr>
            <a:spLocks noGrp="1"/>
          </p:cNvSpPr>
          <p:nvPr>
            <p:ph type="ftr" sz="quarter" idx="11"/>
          </p:nvPr>
        </p:nvSpPr>
        <p:spPr>
          <a:xfrm>
            <a:off x="8077200" y="6176964"/>
            <a:ext cx="4114800" cy="544512"/>
          </a:xfrm>
        </p:spPr>
        <p:txBody>
          <a:bodyPr/>
          <a:lstStyle/>
          <a:p>
            <a:r>
              <a:rPr lang="en-GB">
                <a:solidFill>
                  <a:schemeClr val="tx1"/>
                </a:solidFill>
              </a:rPr>
              <a:t>Nairah Jadidah Namakula</a:t>
            </a:r>
          </a:p>
          <a:p>
            <a:r>
              <a:rPr lang="en-GB">
                <a:solidFill>
                  <a:schemeClr val="tx1"/>
                </a:solidFill>
              </a:rPr>
              <a:t> 2438044</a:t>
            </a:r>
            <a:endParaRPr lang="en-GB" dirty="0">
              <a:solidFill>
                <a:schemeClr val="tx1"/>
              </a:solidFill>
            </a:endParaRPr>
          </a:p>
        </p:txBody>
      </p:sp>
    </p:spTree>
    <p:extLst>
      <p:ext uri="{BB962C8B-B14F-4D97-AF65-F5344CB8AC3E}">
        <p14:creationId xmlns:p14="http://schemas.microsoft.com/office/powerpoint/2010/main" val="3374833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74651-F8F9-DA70-A941-D4A43D3C04D2}"/>
              </a:ext>
            </a:extLst>
          </p:cNvPr>
          <p:cNvSpPr>
            <a:spLocks noGrp="1"/>
          </p:cNvSpPr>
          <p:nvPr>
            <p:ph type="ctrTitle"/>
          </p:nvPr>
        </p:nvSpPr>
        <p:spPr>
          <a:xfrm>
            <a:off x="789708" y="471949"/>
            <a:ext cx="10558405" cy="2440129"/>
          </a:xfrm>
        </p:spPr>
        <p:txBody>
          <a:bodyPr anchor="b">
            <a:normAutofit/>
          </a:bodyPr>
          <a:lstStyle/>
          <a:p>
            <a:r>
              <a:rPr lang="en-GB" sz="3200" dirty="0">
                <a:solidFill>
                  <a:schemeClr val="bg1"/>
                </a:solidFill>
              </a:rPr>
              <a:t>INTRODUCTION</a:t>
            </a:r>
            <a:br>
              <a:rPr lang="en-GB" sz="3200" dirty="0">
                <a:solidFill>
                  <a:schemeClr val="bg1"/>
                </a:solidFill>
              </a:rPr>
            </a:br>
            <a:endParaRPr lang="en-GB" sz="3200" dirty="0">
              <a:solidFill>
                <a:schemeClr val="bg1"/>
              </a:solidFill>
            </a:endParaRPr>
          </a:p>
        </p:txBody>
      </p:sp>
      <p:sp>
        <p:nvSpPr>
          <p:cNvPr id="3" name="Subtitle 2">
            <a:extLst>
              <a:ext uri="{FF2B5EF4-FFF2-40B4-BE49-F238E27FC236}">
                <a16:creationId xmlns:a16="http://schemas.microsoft.com/office/drawing/2014/main" id="{90921EEA-C2E5-28E0-DA85-A3F75B64C213}"/>
              </a:ext>
            </a:extLst>
          </p:cNvPr>
          <p:cNvSpPr>
            <a:spLocks noGrp="1"/>
          </p:cNvSpPr>
          <p:nvPr>
            <p:ph type="subTitle" idx="1"/>
          </p:nvPr>
        </p:nvSpPr>
        <p:spPr>
          <a:xfrm>
            <a:off x="789708" y="3283975"/>
            <a:ext cx="10558405" cy="1887794"/>
          </a:xfrm>
          <a:solidFill>
            <a:schemeClr val="bg1">
              <a:alpha val="40000"/>
            </a:schemeClr>
          </a:solidFill>
        </p:spPr>
        <p:txBody>
          <a:bodyPr anchor="t">
            <a:normAutofit/>
          </a:bodyPr>
          <a:lstStyle/>
          <a:p>
            <a:r>
              <a:rPr lang="en-GB" sz="1600" dirty="0"/>
              <a:t>In this theory, I have chosen to talk about Jenny, a 16-year-old who lost her father at the age of 11years and is looking after her mother, who has mobility and mental problems. I choose to apply Piaget’s theory of cognitive development to the development of children from infancy to adulthood, focusing on the stages of mental balance and learning mechanisms. Here, he talks about children learning through direct interaction and active engagement in their environment, which allows them to build knowledge, thereby facilitating the best cognitive growth. In this theory, I will aim to support Jenny's physical, emotional, social, and intellectual development, which will enhance her well-being and meet her needs within the community.</a:t>
            </a:r>
          </a:p>
        </p:txBody>
      </p:sp>
      <p:sp>
        <p:nvSpPr>
          <p:cNvPr id="4" name="Footer Placeholder 3">
            <a:extLst>
              <a:ext uri="{FF2B5EF4-FFF2-40B4-BE49-F238E27FC236}">
                <a16:creationId xmlns:a16="http://schemas.microsoft.com/office/drawing/2014/main" id="{A22F9A60-1CD6-7138-0A98-FE4CB4011A7D}"/>
              </a:ext>
            </a:extLst>
          </p:cNvPr>
          <p:cNvSpPr>
            <a:spLocks noGrp="1"/>
          </p:cNvSpPr>
          <p:nvPr>
            <p:ph type="ftr" sz="quarter" idx="11"/>
          </p:nvPr>
        </p:nvSpPr>
        <p:spPr>
          <a:xfrm>
            <a:off x="9311148" y="6083492"/>
            <a:ext cx="2863038" cy="700766"/>
          </a:xfrm>
        </p:spPr>
        <p:txBody>
          <a:bodyPr anchor="ctr">
            <a:normAutofit/>
          </a:bodyPr>
          <a:lstStyle/>
          <a:p>
            <a:r>
              <a:rPr lang="en-GB" dirty="0">
                <a:solidFill>
                  <a:schemeClr val="tx1"/>
                </a:solidFill>
              </a:rPr>
              <a:t>Nairah Jadidah Namakula </a:t>
            </a:r>
          </a:p>
          <a:p>
            <a:r>
              <a:rPr lang="en-GB" dirty="0">
                <a:solidFill>
                  <a:schemeClr val="tx1"/>
                </a:solidFill>
              </a:rPr>
              <a:t>2438044</a:t>
            </a:r>
          </a:p>
        </p:txBody>
      </p:sp>
    </p:spTree>
    <p:extLst>
      <p:ext uri="{BB962C8B-B14F-4D97-AF65-F5344CB8AC3E}">
        <p14:creationId xmlns:p14="http://schemas.microsoft.com/office/powerpoint/2010/main" val="4248366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4000" b="-1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229AC-9300-E7BF-CA43-577D795F71CA}"/>
              </a:ext>
            </a:extLst>
          </p:cNvPr>
          <p:cNvSpPr>
            <a:spLocks noGrp="1"/>
          </p:cNvSpPr>
          <p:nvPr>
            <p:ph type="title"/>
          </p:nvPr>
        </p:nvSpPr>
        <p:spPr>
          <a:xfrm>
            <a:off x="640080" y="1243013"/>
            <a:ext cx="3855720" cy="4371974"/>
          </a:xfrm>
        </p:spPr>
        <p:txBody>
          <a:bodyPr>
            <a:normAutofit/>
          </a:bodyPr>
          <a:lstStyle/>
          <a:p>
            <a:r>
              <a:rPr lang="en-GB" sz="3600" dirty="0">
                <a:solidFill>
                  <a:schemeClr val="bg1"/>
                </a:solidFill>
              </a:rPr>
              <a:t>Jenny’s situation and needs linked to this theory.</a:t>
            </a:r>
          </a:p>
        </p:txBody>
      </p:sp>
      <p:sp>
        <p:nvSpPr>
          <p:cNvPr id="3" name="Content Placeholder 2">
            <a:extLst>
              <a:ext uri="{FF2B5EF4-FFF2-40B4-BE49-F238E27FC236}">
                <a16:creationId xmlns:a16="http://schemas.microsoft.com/office/drawing/2014/main" id="{1E71A5CD-52F9-A382-3D4D-D333D7C5241A}"/>
              </a:ext>
            </a:extLst>
          </p:cNvPr>
          <p:cNvSpPr>
            <a:spLocks noGrp="1"/>
          </p:cNvSpPr>
          <p:nvPr>
            <p:ph idx="1"/>
          </p:nvPr>
        </p:nvSpPr>
        <p:spPr>
          <a:xfrm>
            <a:off x="6172200" y="2987439"/>
            <a:ext cx="5221224" cy="3020073"/>
          </a:xfrm>
          <a:solidFill>
            <a:schemeClr val="bg1">
              <a:alpha val="50000"/>
            </a:schemeClr>
          </a:solidFill>
        </p:spPr>
        <p:txBody>
          <a:bodyPr anchor="ctr">
            <a:normAutofit/>
          </a:bodyPr>
          <a:lstStyle/>
          <a:p>
            <a:pPr marL="0" indent="0">
              <a:buNone/>
            </a:pPr>
            <a:r>
              <a:rPr lang="en-GB" sz="1800" dirty="0"/>
              <a:t>Due to Jenny’s loss of her father and role as a caregiver to her mother, acknowledging the emotional and social impact can heavily influence her cognitive development, possibly limiting her ability to focus on her own needs and development. Therefore, this role as a caregiver can affect her ability to develop in some areas in her physical world. (School, 2026)</a:t>
            </a:r>
          </a:p>
          <a:p>
            <a:endParaRPr lang="en-GB" sz="1800" dirty="0"/>
          </a:p>
        </p:txBody>
      </p:sp>
      <p:sp>
        <p:nvSpPr>
          <p:cNvPr id="4" name="Footer Placeholder 3">
            <a:extLst>
              <a:ext uri="{FF2B5EF4-FFF2-40B4-BE49-F238E27FC236}">
                <a16:creationId xmlns:a16="http://schemas.microsoft.com/office/drawing/2014/main" id="{03549173-509F-92F9-9E44-6BB74FD1F3BB}"/>
              </a:ext>
            </a:extLst>
          </p:cNvPr>
          <p:cNvSpPr>
            <a:spLocks noGrp="1"/>
          </p:cNvSpPr>
          <p:nvPr>
            <p:ph type="ftr" sz="quarter" idx="11"/>
          </p:nvPr>
        </p:nvSpPr>
        <p:spPr>
          <a:xfrm>
            <a:off x="9684772" y="6135333"/>
            <a:ext cx="2310581" cy="713963"/>
          </a:xfrm>
        </p:spPr>
        <p:txBody>
          <a:bodyPr>
            <a:normAutofit/>
          </a:bodyPr>
          <a:lstStyle/>
          <a:p>
            <a:r>
              <a:rPr lang="en-GB" dirty="0">
                <a:solidFill>
                  <a:schemeClr val="tx1"/>
                </a:solidFill>
              </a:rPr>
              <a:t>Nairah Jadidah Namakula</a:t>
            </a:r>
          </a:p>
          <a:p>
            <a:r>
              <a:rPr lang="en-GB" dirty="0">
                <a:solidFill>
                  <a:schemeClr val="tx1"/>
                </a:solidFill>
              </a:rPr>
              <a:t> 2438044</a:t>
            </a:r>
          </a:p>
        </p:txBody>
      </p:sp>
      <p:sp>
        <p:nvSpPr>
          <p:cNvPr id="5" name="TextBox 4">
            <a:extLst>
              <a:ext uri="{FF2B5EF4-FFF2-40B4-BE49-F238E27FC236}">
                <a16:creationId xmlns:a16="http://schemas.microsoft.com/office/drawing/2014/main" id="{926E9939-670A-727B-0030-40C59A2277B2}"/>
              </a:ext>
            </a:extLst>
          </p:cNvPr>
          <p:cNvSpPr txBox="1"/>
          <p:nvPr/>
        </p:nvSpPr>
        <p:spPr>
          <a:xfrm flipH="1">
            <a:off x="6880498" y="4798142"/>
            <a:ext cx="3158236" cy="408661"/>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770217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9000" b="-39000"/>
          </a:stretch>
        </a:blipFill>
        <a:effectLst/>
      </p:bgPr>
    </p:bg>
    <p:spTree>
      <p:nvGrpSpPr>
        <p:cNvPr id="1" name="">
          <a:extLst>
            <a:ext uri="{FF2B5EF4-FFF2-40B4-BE49-F238E27FC236}">
              <a16:creationId xmlns:a16="http://schemas.microsoft.com/office/drawing/2014/main" id="{C76C8C4A-B995-630B-06CC-561C5277114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3FEEFEB-DD08-A31F-9E69-1BD9F0DB5FB0}"/>
              </a:ext>
            </a:extLst>
          </p:cNvPr>
          <p:cNvSpPr>
            <a:spLocks noGrp="1" noRot="1" noMove="1" noResize="1" noEditPoints="1" noAdjustHandles="1" noChangeArrowheads="1" noChangeShapeType="1"/>
          </p:cNvSpPr>
          <p:nvPr>
            <p:ph type="title"/>
          </p:nvPr>
        </p:nvSpPr>
        <p:spPr>
          <a:xfrm>
            <a:off x="2231921" y="207807"/>
            <a:ext cx="8227142" cy="1069830"/>
          </a:xfrm>
          <a:solidFill>
            <a:schemeClr val="bg1">
              <a:alpha val="60000"/>
            </a:schemeClr>
          </a:solidFill>
        </p:spPr>
        <p:txBody>
          <a:bodyPr>
            <a:normAutofit/>
          </a:bodyPr>
          <a:lstStyle/>
          <a:p>
            <a:pPr algn="ctr"/>
            <a:r>
              <a:rPr lang="en-GB" sz="3200" dirty="0"/>
              <a:t>Piaget’s areas of cognitive development.</a:t>
            </a:r>
          </a:p>
        </p:txBody>
      </p:sp>
      <p:sp>
        <p:nvSpPr>
          <p:cNvPr id="15" name="Content Placeholder 14">
            <a:extLst>
              <a:ext uri="{FF2B5EF4-FFF2-40B4-BE49-F238E27FC236}">
                <a16:creationId xmlns:a16="http://schemas.microsoft.com/office/drawing/2014/main" id="{7B681612-2A58-10A1-D81B-639E56F32A28}"/>
              </a:ext>
            </a:extLst>
          </p:cNvPr>
          <p:cNvSpPr>
            <a:spLocks noGrp="1" noRot="1" noMove="1" noResize="1" noEditPoints="1" noAdjustHandles="1" noChangeArrowheads="1" noChangeShapeType="1"/>
          </p:cNvSpPr>
          <p:nvPr>
            <p:ph sz="half" idx="1"/>
          </p:nvPr>
        </p:nvSpPr>
        <p:spPr>
          <a:xfrm>
            <a:off x="1023729" y="1277636"/>
            <a:ext cx="10244039" cy="5580364"/>
          </a:xfrm>
          <a:solidFill>
            <a:schemeClr val="bg1">
              <a:alpha val="60000"/>
            </a:schemeClr>
          </a:solidFill>
        </p:spPr>
        <p:txBody>
          <a:bodyPr>
            <a:normAutofit/>
          </a:bodyPr>
          <a:lstStyle/>
          <a:p>
            <a:pPr marL="0" indent="0">
              <a:buNone/>
            </a:pPr>
            <a:r>
              <a:rPr lang="en-GB" sz="1800" dirty="0"/>
              <a:t>Sensorimotor(0-2yrs)</a:t>
            </a:r>
          </a:p>
          <a:p>
            <a:r>
              <a:rPr lang="en-GB" sz="1600" dirty="0"/>
              <a:t>Coordination of senses</a:t>
            </a:r>
          </a:p>
          <a:p>
            <a:r>
              <a:rPr lang="en-GB" sz="1600" dirty="0"/>
              <a:t>Object performance</a:t>
            </a:r>
          </a:p>
          <a:p>
            <a:pPr marL="0" indent="0">
              <a:buNone/>
            </a:pPr>
            <a:endParaRPr lang="en-GB" sz="400" dirty="0"/>
          </a:p>
          <a:p>
            <a:pPr marL="0" indent="0">
              <a:buNone/>
            </a:pPr>
            <a:r>
              <a:rPr lang="en-GB" sz="1800" dirty="0"/>
              <a:t>Preoperational(2-7)yrs</a:t>
            </a:r>
          </a:p>
          <a:p>
            <a:r>
              <a:rPr lang="en-GB" sz="1600" dirty="0"/>
              <a:t>Language development</a:t>
            </a:r>
          </a:p>
          <a:p>
            <a:r>
              <a:rPr lang="en-GB" sz="1600" dirty="0"/>
              <a:t>Egocentric thinking</a:t>
            </a:r>
          </a:p>
          <a:p>
            <a:pPr marL="0" indent="0">
              <a:buNone/>
            </a:pPr>
            <a:endParaRPr lang="en-GB" sz="400" dirty="0"/>
          </a:p>
          <a:p>
            <a:pPr marL="0" indent="0">
              <a:buNone/>
            </a:pPr>
            <a:r>
              <a:rPr lang="en-GB" sz="1800" dirty="0"/>
              <a:t>Concrete operational(7-11yrs)</a:t>
            </a:r>
          </a:p>
          <a:p>
            <a:pPr marL="285750" indent="-285750"/>
            <a:r>
              <a:rPr lang="en-GB" sz="1600" dirty="0"/>
              <a:t>Logical thinking</a:t>
            </a:r>
          </a:p>
          <a:p>
            <a:pPr marL="285750" indent="-285750"/>
            <a:r>
              <a:rPr lang="en-GB" sz="1600" dirty="0"/>
              <a:t>Understanding conversation</a:t>
            </a:r>
          </a:p>
          <a:p>
            <a:pPr marL="0" indent="0">
              <a:buNone/>
            </a:pPr>
            <a:endParaRPr lang="en-GB" sz="400" dirty="0"/>
          </a:p>
          <a:p>
            <a:pPr marL="0" indent="0">
              <a:buNone/>
            </a:pPr>
            <a:r>
              <a:rPr lang="en-GB" sz="1800" dirty="0"/>
              <a:t>Formal operational(12 to adult)</a:t>
            </a:r>
          </a:p>
          <a:p>
            <a:pPr marL="285750" indent="-285750"/>
            <a:r>
              <a:rPr lang="en-GB" sz="1600" dirty="0"/>
              <a:t>Abstract reasoning</a:t>
            </a:r>
          </a:p>
          <a:p>
            <a:pPr marL="285750" indent="-285750"/>
            <a:r>
              <a:rPr lang="en-GB" sz="1600" dirty="0"/>
              <a:t>Problem solving.</a:t>
            </a:r>
          </a:p>
          <a:p>
            <a:pPr marL="0" indent="0">
              <a:buNone/>
            </a:pPr>
            <a:r>
              <a:rPr lang="en-GB" sz="1600" dirty="0"/>
              <a:t>However, in these areas of cognitive development, Jenny is likely in the formal operational stage as marked above.</a:t>
            </a:r>
          </a:p>
          <a:p>
            <a:pPr marL="0" indent="0">
              <a:buNone/>
            </a:pPr>
            <a:r>
              <a:rPr lang="en-GB" sz="1600" dirty="0"/>
              <a:t>Halpenny, A.M. and Piaget, J. (2014)</a:t>
            </a:r>
          </a:p>
          <a:p>
            <a:pPr marL="0" indent="0">
              <a:buNone/>
            </a:pPr>
            <a:endParaRPr lang="en-GB" sz="1600" dirty="0"/>
          </a:p>
          <a:p>
            <a:pPr marL="285750" indent="-285750"/>
            <a:endParaRPr lang="en-GB" sz="1600" dirty="0"/>
          </a:p>
          <a:p>
            <a:pPr marL="0" indent="0">
              <a:buNone/>
            </a:pPr>
            <a:endParaRPr lang="en-GB" sz="1600" dirty="0"/>
          </a:p>
        </p:txBody>
      </p:sp>
      <p:sp>
        <p:nvSpPr>
          <p:cNvPr id="5" name="Footer Placeholder 4">
            <a:extLst>
              <a:ext uri="{FF2B5EF4-FFF2-40B4-BE49-F238E27FC236}">
                <a16:creationId xmlns:a16="http://schemas.microsoft.com/office/drawing/2014/main" id="{D666A23A-3874-CEF8-660D-FEB77A47DE11}"/>
              </a:ext>
            </a:extLst>
          </p:cNvPr>
          <p:cNvSpPr>
            <a:spLocks noGrp="1"/>
          </p:cNvSpPr>
          <p:nvPr>
            <p:ph type="ftr" sz="quarter" idx="11"/>
          </p:nvPr>
        </p:nvSpPr>
        <p:spPr>
          <a:xfrm>
            <a:off x="9193162" y="6356350"/>
            <a:ext cx="2477729" cy="501650"/>
          </a:xfrm>
        </p:spPr>
        <p:txBody>
          <a:bodyPr/>
          <a:lstStyle/>
          <a:p>
            <a:r>
              <a:rPr lang="en-GB" dirty="0">
                <a:solidFill>
                  <a:schemeClr val="tx1"/>
                </a:solidFill>
              </a:rPr>
              <a:t>Nairah Jadidah Namakula </a:t>
            </a:r>
          </a:p>
          <a:p>
            <a:r>
              <a:rPr lang="en-GB" dirty="0">
                <a:solidFill>
                  <a:schemeClr val="tx1"/>
                </a:solidFill>
              </a:rPr>
              <a:t>2438044</a:t>
            </a:r>
          </a:p>
        </p:txBody>
      </p:sp>
      <p:sp>
        <p:nvSpPr>
          <p:cNvPr id="4" name="TextBox 3">
            <a:extLst>
              <a:ext uri="{FF2B5EF4-FFF2-40B4-BE49-F238E27FC236}">
                <a16:creationId xmlns:a16="http://schemas.microsoft.com/office/drawing/2014/main" id="{15998496-E3AC-4A7B-F81C-CF5A5820C949}"/>
              </a:ext>
            </a:extLst>
          </p:cNvPr>
          <p:cNvSpPr txBox="1"/>
          <p:nvPr/>
        </p:nvSpPr>
        <p:spPr>
          <a:xfrm>
            <a:off x="6380922" y="4001812"/>
            <a:ext cx="5257800" cy="584775"/>
          </a:xfrm>
          <a:prstGeom prst="rect">
            <a:avLst/>
          </a:prstGeom>
          <a:noFill/>
          <a:ln>
            <a:noFill/>
          </a:ln>
        </p:spPr>
        <p:txBody>
          <a:bodyPr wrap="square" rtlCol="0">
            <a:spAutoFit/>
          </a:bodyPr>
          <a:lstStyle/>
          <a:p>
            <a:endParaRPr lang="en-GB" sz="1600" dirty="0"/>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1193768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9802AA1-9161-983F-F521-F01E1896C5BB}"/>
              </a:ext>
            </a:extLst>
          </p:cNvPr>
          <p:cNvSpPr>
            <a:spLocks noGrp="1"/>
          </p:cNvSpPr>
          <p:nvPr>
            <p:ph type="title"/>
          </p:nvPr>
        </p:nvSpPr>
        <p:spPr>
          <a:xfrm>
            <a:off x="6417733" y="490537"/>
            <a:ext cx="5291663" cy="1628775"/>
          </a:xfrm>
        </p:spPr>
        <p:txBody>
          <a:bodyPr anchor="b">
            <a:normAutofit/>
          </a:bodyPr>
          <a:lstStyle/>
          <a:p>
            <a:r>
              <a:rPr lang="en-GB" sz="3200" dirty="0"/>
              <a:t>Biological and environmental factors influencing Jenny’s psychological development</a:t>
            </a:r>
          </a:p>
        </p:txBody>
      </p:sp>
      <p:sp>
        <p:nvSpPr>
          <p:cNvPr id="5" name="Content Placeholder 4">
            <a:extLst>
              <a:ext uri="{FF2B5EF4-FFF2-40B4-BE49-F238E27FC236}">
                <a16:creationId xmlns:a16="http://schemas.microsoft.com/office/drawing/2014/main" id="{082D66C1-24A6-4DDE-2258-BD1DB0D19E19}"/>
              </a:ext>
            </a:extLst>
          </p:cNvPr>
          <p:cNvSpPr>
            <a:spLocks noGrp="1"/>
          </p:cNvSpPr>
          <p:nvPr>
            <p:ph idx="1"/>
          </p:nvPr>
        </p:nvSpPr>
        <p:spPr>
          <a:xfrm>
            <a:off x="6417734" y="2614612"/>
            <a:ext cx="5291663" cy="3752849"/>
          </a:xfrm>
        </p:spPr>
        <p:txBody>
          <a:bodyPr>
            <a:normAutofit/>
          </a:bodyPr>
          <a:lstStyle/>
          <a:p>
            <a:pPr marL="0" indent="0">
              <a:buNone/>
            </a:pPr>
            <a:r>
              <a:rPr lang="en-GB" sz="1600" dirty="0"/>
              <a:t>Biologically, this can mean nature and environmental nurture, and therefore these can be influenced by;</a:t>
            </a:r>
          </a:p>
          <a:p>
            <a:r>
              <a:rPr lang="en-GB" sz="1600" dirty="0"/>
              <a:t>Brain development in adolescence.</a:t>
            </a:r>
          </a:p>
          <a:p>
            <a:r>
              <a:rPr lang="en-GB" sz="1600" dirty="0"/>
              <a:t>Physical health and fatigue.</a:t>
            </a:r>
          </a:p>
          <a:p>
            <a:r>
              <a:rPr lang="en-GB" sz="1600" dirty="0"/>
              <a:t>Loss of her father.</a:t>
            </a:r>
          </a:p>
          <a:p>
            <a:r>
              <a:rPr lang="en-GB" sz="1600" dirty="0"/>
              <a:t>Educational impact.</a:t>
            </a:r>
          </a:p>
          <a:p>
            <a:r>
              <a:rPr lang="en-GB" sz="1600" dirty="0"/>
              <a:t>Social support</a:t>
            </a:r>
          </a:p>
          <a:p>
            <a:r>
              <a:rPr lang="en-GB" sz="1600" dirty="0"/>
              <a:t>Educational impact.</a:t>
            </a:r>
          </a:p>
          <a:p>
            <a:r>
              <a:rPr lang="en-GB" sz="1600" dirty="0"/>
              <a:t>Interaction with the environment. (Rochat, 2024).</a:t>
            </a:r>
            <a:r>
              <a:rPr lang="en-US" altLang="en-US" sz="1600" dirty="0">
                <a:latin typeface="Times New Roman" panose="02020603050405020304" pitchFamily="18" charset="0"/>
                <a:cs typeface="Times New Roman" panose="02020603050405020304" pitchFamily="18" charset="0"/>
              </a:rPr>
              <a:t> (McLeod, 2025).</a:t>
            </a:r>
            <a:endParaRPr lang="en-GB" sz="1600" dirty="0"/>
          </a:p>
          <a:p>
            <a:endParaRPr lang="en-GB" sz="1600" dirty="0"/>
          </a:p>
          <a:p>
            <a:pPr marL="0" indent="0">
              <a:buNone/>
            </a:pPr>
            <a:endParaRPr lang="en-GB" sz="1800" dirty="0"/>
          </a:p>
          <a:p>
            <a:endParaRPr lang="en-GB" sz="1800" dirty="0"/>
          </a:p>
          <a:p>
            <a:endParaRPr lang="en-GB" sz="1800" dirty="0"/>
          </a:p>
        </p:txBody>
      </p:sp>
      <p:sp>
        <p:nvSpPr>
          <p:cNvPr id="3" name="Footer Placeholder 2">
            <a:extLst>
              <a:ext uri="{FF2B5EF4-FFF2-40B4-BE49-F238E27FC236}">
                <a16:creationId xmlns:a16="http://schemas.microsoft.com/office/drawing/2014/main" id="{D2BF0EBE-2B1E-3F36-CB7B-2C7141AACDF8}"/>
              </a:ext>
            </a:extLst>
          </p:cNvPr>
          <p:cNvSpPr>
            <a:spLocks noGrp="1"/>
          </p:cNvSpPr>
          <p:nvPr>
            <p:ph type="ftr" sz="quarter" idx="11"/>
          </p:nvPr>
        </p:nvSpPr>
        <p:spPr>
          <a:xfrm>
            <a:off x="8396748" y="5997677"/>
            <a:ext cx="3795252" cy="723799"/>
          </a:xfrm>
        </p:spPr>
        <p:txBody>
          <a:bodyPr>
            <a:normAutofit/>
          </a:bodyPr>
          <a:lstStyle/>
          <a:p>
            <a:r>
              <a:rPr lang="en-GB" sz="1400">
                <a:solidFill>
                  <a:schemeClr val="tx1">
                    <a:lumMod val="75000"/>
                    <a:lumOff val="25000"/>
                  </a:schemeClr>
                </a:solidFill>
              </a:rPr>
              <a:t>Nairah Jadidah Namakula</a:t>
            </a:r>
          </a:p>
          <a:p>
            <a:r>
              <a:rPr lang="en-GB" sz="1400">
                <a:solidFill>
                  <a:schemeClr val="tx1">
                    <a:lumMod val="75000"/>
                    <a:lumOff val="25000"/>
                  </a:schemeClr>
                </a:solidFill>
              </a:rPr>
              <a:t> 2438044</a:t>
            </a:r>
            <a:endParaRPr lang="en-GB" sz="1400" dirty="0">
              <a:solidFill>
                <a:schemeClr val="tx1">
                  <a:lumMod val="75000"/>
                  <a:lumOff val="25000"/>
                </a:schemeClr>
              </a:solidFill>
            </a:endParaRPr>
          </a:p>
        </p:txBody>
      </p:sp>
      <p:pic>
        <p:nvPicPr>
          <p:cNvPr id="8" name="Picture 7">
            <a:extLst>
              <a:ext uri="{FF2B5EF4-FFF2-40B4-BE49-F238E27FC236}">
                <a16:creationId xmlns:a16="http://schemas.microsoft.com/office/drawing/2014/main" id="{A4BA03BD-94CF-698B-2540-7B8531845C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8" y="0"/>
            <a:ext cx="6406583" cy="6858000"/>
          </a:xfrm>
          <a:prstGeom prst="rect">
            <a:avLst/>
          </a:prstGeom>
        </p:spPr>
      </p:pic>
    </p:spTree>
    <p:extLst>
      <p:ext uri="{BB962C8B-B14F-4D97-AF65-F5344CB8AC3E}">
        <p14:creationId xmlns:p14="http://schemas.microsoft.com/office/powerpoint/2010/main" val="4091229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16E39F6-56FD-CD4C-F03E-282A00422700}"/>
              </a:ext>
            </a:extLst>
          </p:cNvPr>
          <p:cNvSpPr>
            <a:spLocks noGrp="1"/>
          </p:cNvSpPr>
          <p:nvPr>
            <p:ph type="title"/>
          </p:nvPr>
        </p:nvSpPr>
        <p:spPr>
          <a:xfrm>
            <a:off x="6094105" y="802955"/>
            <a:ext cx="4977976" cy="1812426"/>
          </a:xfrm>
        </p:spPr>
        <p:txBody>
          <a:bodyPr vert="horz" lIns="91440" tIns="45720" rIns="91440" bIns="45720" rtlCol="0" anchor="b">
            <a:normAutofit fontScale="90000"/>
          </a:bodyPr>
          <a:lstStyle/>
          <a:p>
            <a:r>
              <a:rPr lang="en-US" sz="2700" dirty="0">
                <a:solidFill>
                  <a:schemeClr val="tx2"/>
                </a:solidFill>
              </a:rPr>
              <a:t>Strategies used to support Jenny’s well being to meet her needs. </a:t>
            </a:r>
            <a:br>
              <a:rPr lang="en-US" sz="2700" dirty="0">
                <a:solidFill>
                  <a:schemeClr val="tx2"/>
                </a:solidFill>
              </a:rPr>
            </a:br>
            <a:br>
              <a:rPr lang="en-US" sz="3600" dirty="0">
                <a:solidFill>
                  <a:schemeClr val="tx2"/>
                </a:solidFill>
              </a:rPr>
            </a:br>
            <a:r>
              <a:rPr lang="en-GB" sz="1600" dirty="0"/>
              <a:t>It is important to acknowledge that Jenny may be processing her experience not just through immediate, practical actions but also on an abstract stage, trying to make sense of her emotions and the loss of her father and stress of caring for her mother, and therefore, these are some of the strategies used to support her well-being to meet her needs.</a:t>
            </a:r>
            <a:br>
              <a:rPr lang="en-GB" sz="1600" dirty="0"/>
            </a:br>
            <a:endParaRPr lang="en-US" sz="1600" dirty="0">
              <a:solidFill>
                <a:schemeClr val="tx2"/>
              </a:solidFill>
            </a:endParaRPr>
          </a:p>
        </p:txBody>
      </p:sp>
      <p:graphicFrame>
        <p:nvGraphicFramePr>
          <p:cNvPr id="8" name="Content Placeholder 5">
            <a:extLst>
              <a:ext uri="{FF2B5EF4-FFF2-40B4-BE49-F238E27FC236}">
                <a16:creationId xmlns:a16="http://schemas.microsoft.com/office/drawing/2014/main" id="{DCB9DFD0-BE5B-F888-C23E-B248D99E73AB}"/>
              </a:ext>
            </a:extLst>
          </p:cNvPr>
          <p:cNvGraphicFramePr>
            <a:graphicFrameLocks noGrp="1"/>
          </p:cNvGraphicFramePr>
          <p:nvPr>
            <p:ph idx="1"/>
            <p:extLst>
              <p:ext uri="{D42A27DB-BD31-4B8C-83A1-F6EECF244321}">
                <p14:modId xmlns:p14="http://schemas.microsoft.com/office/powerpoint/2010/main" val="2709135360"/>
              </p:ext>
            </p:extLst>
          </p:nvPr>
        </p:nvGraphicFramePr>
        <p:xfrm>
          <a:off x="6090574" y="2415756"/>
          <a:ext cx="4977578" cy="36392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17A83CEB-B4B7-9CED-7F48-74CB9137EA98}"/>
              </a:ext>
            </a:extLst>
          </p:cNvPr>
          <p:cNvSpPr>
            <a:spLocks noGrp="1"/>
          </p:cNvSpPr>
          <p:nvPr>
            <p:ph type="ftr" sz="quarter" idx="11"/>
          </p:nvPr>
        </p:nvSpPr>
        <p:spPr>
          <a:xfrm>
            <a:off x="9596284" y="6361470"/>
            <a:ext cx="2595716" cy="496529"/>
          </a:xfrm>
        </p:spPr>
        <p:txBody>
          <a:bodyPr vert="horz" lIns="91440" tIns="45720" rIns="91440" bIns="45720" rtlCol="0" anchor="ctr">
            <a:normAutofit/>
          </a:bodyPr>
          <a:lstStyle/>
          <a:p>
            <a:pPr>
              <a:lnSpc>
                <a:spcPct val="90000"/>
              </a:lnSpc>
              <a:defRPr/>
            </a:pPr>
            <a:r>
              <a:rPr lang="en-US" sz="1400" kern="1200" dirty="0">
                <a:solidFill>
                  <a:schemeClr val="tx1"/>
                </a:solidFill>
                <a:latin typeface="Calibri" panose="020F0502020204030204"/>
                <a:ea typeface="+mn-ea"/>
                <a:cs typeface="+mn-cs"/>
              </a:rPr>
              <a:t>Nairah Jadidah Namakula </a:t>
            </a:r>
          </a:p>
          <a:p>
            <a:pPr>
              <a:lnSpc>
                <a:spcPct val="90000"/>
              </a:lnSpc>
              <a:defRPr/>
            </a:pPr>
            <a:r>
              <a:rPr lang="en-US" sz="1400" kern="1200" dirty="0">
                <a:solidFill>
                  <a:schemeClr val="tx1"/>
                </a:solidFill>
                <a:latin typeface="Calibri" panose="020F0502020204030204"/>
                <a:ea typeface="+mn-ea"/>
                <a:cs typeface="+mn-cs"/>
              </a:rPr>
              <a:t>2438044</a:t>
            </a:r>
          </a:p>
        </p:txBody>
      </p:sp>
      <p:sp>
        <p:nvSpPr>
          <p:cNvPr id="31" name="TextBox 30">
            <a:extLst>
              <a:ext uri="{FF2B5EF4-FFF2-40B4-BE49-F238E27FC236}">
                <a16:creationId xmlns:a16="http://schemas.microsoft.com/office/drawing/2014/main" id="{E059A6C7-169A-D356-B3B4-AA9536AF8F22}"/>
              </a:ext>
            </a:extLst>
          </p:cNvPr>
          <p:cNvSpPr txBox="1"/>
          <p:nvPr/>
        </p:nvSpPr>
        <p:spPr>
          <a:xfrm>
            <a:off x="1553497" y="5191432"/>
            <a:ext cx="2143432" cy="338554"/>
          </a:xfrm>
          <a:prstGeom prst="rect">
            <a:avLst/>
          </a:prstGeom>
          <a:noFill/>
        </p:spPr>
        <p:txBody>
          <a:bodyPr wrap="square" rtlCol="0">
            <a:spAutoFit/>
          </a:bodyPr>
          <a:lstStyle/>
          <a:p>
            <a:pPr>
              <a:spcAft>
                <a:spcPts val="600"/>
              </a:spcAft>
            </a:pP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pic>
        <p:nvPicPr>
          <p:cNvPr id="4" name="Picture 3">
            <a:extLst>
              <a:ext uri="{FF2B5EF4-FFF2-40B4-BE49-F238E27FC236}">
                <a16:creationId xmlns:a16="http://schemas.microsoft.com/office/drawing/2014/main" id="{79E8F960-DCE2-3CA3-4958-F2633A84F17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4326"/>
            <a:ext cx="5958348" cy="6853674"/>
          </a:xfrm>
          <a:prstGeom prst="rect">
            <a:avLst/>
          </a:prstGeom>
        </p:spPr>
      </p:pic>
    </p:spTree>
    <p:extLst>
      <p:ext uri="{BB962C8B-B14F-4D97-AF65-F5344CB8AC3E}">
        <p14:creationId xmlns:p14="http://schemas.microsoft.com/office/powerpoint/2010/main" val="4003546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6000"/>
          </a:blip>
          <a:srcRect/>
          <a:stretch>
            <a:fillRect/>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8DB91FF-1FF6-0790-D87C-8FEB8DD3DDDF}"/>
              </a:ext>
            </a:extLst>
          </p:cNvPr>
          <p:cNvPicPr>
            <a:picLocks noChangeAspect="1"/>
          </p:cNvPicPr>
          <p:nvPr/>
        </p:nvPicPr>
        <p:blipFill>
          <a:blip r:embed="rId3">
            <a:duotone>
              <a:schemeClr val="bg2">
                <a:shade val="45000"/>
                <a:satMod val="135000"/>
              </a:schemeClr>
              <a:prstClr val="white"/>
            </a:duotone>
          </a:blip>
          <a:srcRect t="25814" r="9091" b="1489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73A79CD-4034-8CB8-8301-4C50CAF8311E}"/>
              </a:ext>
            </a:extLst>
          </p:cNvPr>
          <p:cNvSpPr>
            <a:spLocks noGrp="1"/>
          </p:cNvSpPr>
          <p:nvPr>
            <p:ph type="title"/>
          </p:nvPr>
        </p:nvSpPr>
        <p:spPr>
          <a:xfrm>
            <a:off x="1504334" y="365125"/>
            <a:ext cx="9849465" cy="1325563"/>
          </a:xfrm>
        </p:spPr>
        <p:txBody>
          <a:bodyPr>
            <a:normAutofit/>
          </a:bodyPr>
          <a:lstStyle/>
          <a:p>
            <a:r>
              <a:rPr lang="en-GB" sz="3200" dirty="0"/>
              <a:t>Strength of Piaget’s theory on cognitive development.</a:t>
            </a:r>
          </a:p>
        </p:txBody>
      </p:sp>
      <p:graphicFrame>
        <p:nvGraphicFramePr>
          <p:cNvPr id="6" name="Content Placeholder 2">
            <a:extLst>
              <a:ext uri="{FF2B5EF4-FFF2-40B4-BE49-F238E27FC236}">
                <a16:creationId xmlns:a16="http://schemas.microsoft.com/office/drawing/2014/main" id="{ED39750A-9F58-D39D-9E96-F012C5E9337E}"/>
              </a:ext>
            </a:extLst>
          </p:cNvPr>
          <p:cNvGraphicFramePr>
            <a:graphicFrameLocks noGrp="1"/>
          </p:cNvGraphicFramePr>
          <p:nvPr>
            <p:ph idx="1"/>
            <p:extLst>
              <p:ext uri="{D42A27DB-BD31-4B8C-83A1-F6EECF244321}">
                <p14:modId xmlns:p14="http://schemas.microsoft.com/office/powerpoint/2010/main" val="2717513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Footer Placeholder 3">
            <a:extLst>
              <a:ext uri="{FF2B5EF4-FFF2-40B4-BE49-F238E27FC236}">
                <a16:creationId xmlns:a16="http://schemas.microsoft.com/office/drawing/2014/main" id="{843FB2F7-3AA0-8656-A547-56378428723B}"/>
              </a:ext>
            </a:extLst>
          </p:cNvPr>
          <p:cNvSpPr>
            <a:spLocks noGrp="1"/>
          </p:cNvSpPr>
          <p:nvPr>
            <p:ph type="ftr" sz="quarter" idx="11"/>
          </p:nvPr>
        </p:nvSpPr>
        <p:spPr>
          <a:xfrm>
            <a:off x="9193162" y="6176964"/>
            <a:ext cx="2576052" cy="544512"/>
          </a:xfrm>
        </p:spPr>
        <p:txBody>
          <a:bodyPr>
            <a:normAutofit/>
          </a:bodyPr>
          <a:lstStyle/>
          <a:p>
            <a:r>
              <a:rPr lang="en-GB">
                <a:solidFill>
                  <a:schemeClr val="tx1"/>
                </a:solidFill>
              </a:rPr>
              <a:t>Nairah Jadidah Namakula</a:t>
            </a:r>
          </a:p>
          <a:p>
            <a:r>
              <a:rPr lang="en-GB">
                <a:solidFill>
                  <a:schemeClr val="tx1"/>
                </a:solidFill>
              </a:rPr>
              <a:t> 2438044</a:t>
            </a:r>
            <a:endParaRPr lang="en-GB" dirty="0">
              <a:solidFill>
                <a:schemeClr val="tx1"/>
              </a:solidFill>
            </a:endParaRPr>
          </a:p>
        </p:txBody>
      </p:sp>
      <p:sp>
        <p:nvSpPr>
          <p:cNvPr id="5" name="TextBox 4">
            <a:extLst>
              <a:ext uri="{FF2B5EF4-FFF2-40B4-BE49-F238E27FC236}">
                <a16:creationId xmlns:a16="http://schemas.microsoft.com/office/drawing/2014/main" id="{B589412F-18BC-69DA-B2D6-4D0CF095A8D8}"/>
              </a:ext>
            </a:extLst>
          </p:cNvPr>
          <p:cNvSpPr txBox="1"/>
          <p:nvPr/>
        </p:nvSpPr>
        <p:spPr>
          <a:xfrm>
            <a:off x="1012723" y="6351639"/>
            <a:ext cx="4149212" cy="369332"/>
          </a:xfrm>
          <a:prstGeom prst="rect">
            <a:avLst/>
          </a:prstGeom>
          <a:noFill/>
        </p:spPr>
        <p:txBody>
          <a:bodyPr wrap="square" rtlCol="0">
            <a:spAutoFit/>
          </a:bodyPr>
          <a:lstStyle/>
          <a:p>
            <a:r>
              <a:rPr lang="en-GB" dirty="0"/>
              <a:t>(Richardson, 2020) </a:t>
            </a:r>
          </a:p>
        </p:txBody>
      </p:sp>
      <p:pic>
        <p:nvPicPr>
          <p:cNvPr id="8" name="Picture 7">
            <a:extLst>
              <a:ext uri="{FF2B5EF4-FFF2-40B4-BE49-F238E27FC236}">
                <a16:creationId xmlns:a16="http://schemas.microsoft.com/office/drawing/2014/main" id="{5833509B-27E7-857F-579D-B0820B2A1C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9085" y="1825624"/>
            <a:ext cx="3694714" cy="4351338"/>
          </a:xfrm>
          <a:prstGeom prst="rect">
            <a:avLst/>
          </a:prstGeom>
        </p:spPr>
      </p:pic>
    </p:spTree>
    <p:extLst>
      <p:ext uri="{BB962C8B-B14F-4D97-AF65-F5344CB8AC3E}">
        <p14:creationId xmlns:p14="http://schemas.microsoft.com/office/powerpoint/2010/main" val="4022247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2160EA4-5C2A-84B5-AE4C-B2DE71A23818}"/>
              </a:ext>
            </a:extLst>
          </p:cNvPr>
          <p:cNvPicPr>
            <a:picLocks noChangeAspect="1"/>
          </p:cNvPicPr>
          <p:nvPr/>
        </p:nvPicPr>
        <p:blipFill>
          <a:blip r:embed="rId3">
            <a:duotone>
              <a:prstClr val="black"/>
              <a:schemeClr val="tx2">
                <a:tint val="45000"/>
                <a:satMod val="400000"/>
              </a:schemeClr>
            </a:duotone>
            <a:alphaModFix amt="25000"/>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FAB9BC1-0B47-F240-8219-F38BA01822D9}"/>
              </a:ext>
            </a:extLst>
          </p:cNvPr>
          <p:cNvSpPr>
            <a:spLocks noGrp="1"/>
          </p:cNvSpPr>
          <p:nvPr>
            <p:ph type="title"/>
          </p:nvPr>
        </p:nvSpPr>
        <p:spPr>
          <a:xfrm>
            <a:off x="1150374" y="365125"/>
            <a:ext cx="10203426" cy="1325563"/>
          </a:xfrm>
        </p:spPr>
        <p:txBody>
          <a:bodyPr>
            <a:normAutofit/>
          </a:bodyPr>
          <a:lstStyle/>
          <a:p>
            <a:r>
              <a:rPr lang="en-GB" sz="3200" dirty="0"/>
              <a:t>Weaknesses of Piaget’s theory of cognitive development.</a:t>
            </a:r>
          </a:p>
        </p:txBody>
      </p:sp>
      <p:graphicFrame>
        <p:nvGraphicFramePr>
          <p:cNvPr id="23" name="Content Placeholder 2">
            <a:extLst>
              <a:ext uri="{FF2B5EF4-FFF2-40B4-BE49-F238E27FC236}">
                <a16:creationId xmlns:a16="http://schemas.microsoft.com/office/drawing/2014/main" id="{464B8C2E-2E37-BB69-95F6-20FE93F1CF0E}"/>
              </a:ext>
            </a:extLst>
          </p:cNvPr>
          <p:cNvGraphicFramePr>
            <a:graphicFrameLocks noGrp="1"/>
          </p:cNvGraphicFramePr>
          <p:nvPr>
            <p:ph idx="1"/>
            <p:extLst>
              <p:ext uri="{D42A27DB-BD31-4B8C-83A1-F6EECF244321}">
                <p14:modId xmlns:p14="http://schemas.microsoft.com/office/powerpoint/2010/main" val="365212084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Footer Placeholder 3">
            <a:extLst>
              <a:ext uri="{FF2B5EF4-FFF2-40B4-BE49-F238E27FC236}">
                <a16:creationId xmlns:a16="http://schemas.microsoft.com/office/drawing/2014/main" id="{852EEA52-3BEF-8472-1641-6F74CDFD6933}"/>
              </a:ext>
            </a:extLst>
          </p:cNvPr>
          <p:cNvSpPr>
            <a:spLocks noGrp="1"/>
          </p:cNvSpPr>
          <p:nvPr>
            <p:ph type="ftr" sz="quarter" idx="11"/>
          </p:nvPr>
        </p:nvSpPr>
        <p:spPr>
          <a:xfrm>
            <a:off x="9193161" y="6176964"/>
            <a:ext cx="2851693" cy="544512"/>
          </a:xfrm>
        </p:spPr>
        <p:txBody>
          <a:bodyPr>
            <a:normAutofit/>
          </a:bodyPr>
          <a:lstStyle/>
          <a:p>
            <a:r>
              <a:rPr lang="en-GB" dirty="0">
                <a:solidFill>
                  <a:schemeClr val="tx1"/>
                </a:solidFill>
              </a:rPr>
              <a:t>Nairah Jadidah Namakula</a:t>
            </a:r>
          </a:p>
          <a:p>
            <a:r>
              <a:rPr lang="en-GB" dirty="0">
                <a:solidFill>
                  <a:schemeClr val="tx1"/>
                </a:solidFill>
              </a:rPr>
              <a:t> 2438044</a:t>
            </a:r>
          </a:p>
        </p:txBody>
      </p:sp>
      <p:sp>
        <p:nvSpPr>
          <p:cNvPr id="5" name="TextBox 4">
            <a:extLst>
              <a:ext uri="{FF2B5EF4-FFF2-40B4-BE49-F238E27FC236}">
                <a16:creationId xmlns:a16="http://schemas.microsoft.com/office/drawing/2014/main" id="{8E819970-7807-7DD2-F0CB-C442FD61BDF4}"/>
              </a:ext>
            </a:extLst>
          </p:cNvPr>
          <p:cNvSpPr txBox="1"/>
          <p:nvPr/>
        </p:nvSpPr>
        <p:spPr>
          <a:xfrm>
            <a:off x="757080" y="6331974"/>
            <a:ext cx="3618271" cy="338554"/>
          </a:xfrm>
          <a:prstGeom prst="rect">
            <a:avLst/>
          </a:prstGeom>
          <a:noFill/>
        </p:spPr>
        <p:txBody>
          <a:bodyPr wrap="square" rtlCol="0">
            <a:spAutoFit/>
          </a:bodyPr>
          <a:lstStyle/>
          <a:p>
            <a:r>
              <a:rPr lang="en-GB" sz="1600" dirty="0"/>
              <a:t>(</a:t>
            </a:r>
            <a:r>
              <a:rPr lang="en-GB" sz="1600" dirty="0" err="1"/>
              <a:t>Rapanta</a:t>
            </a:r>
            <a:r>
              <a:rPr lang="en-GB" sz="1600" dirty="0"/>
              <a:t>, 2023)</a:t>
            </a:r>
          </a:p>
        </p:txBody>
      </p:sp>
    </p:spTree>
    <p:extLst>
      <p:ext uri="{BB962C8B-B14F-4D97-AF65-F5344CB8AC3E}">
        <p14:creationId xmlns:p14="http://schemas.microsoft.com/office/powerpoint/2010/main" val="92182925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21725-EBA4-E4FD-B866-B32F43291EA8}"/>
              </a:ext>
            </a:extLst>
          </p:cNvPr>
          <p:cNvSpPr>
            <a:spLocks noGrp="1"/>
          </p:cNvSpPr>
          <p:nvPr>
            <p:ph type="title"/>
          </p:nvPr>
        </p:nvSpPr>
        <p:spPr/>
        <p:txBody>
          <a:bodyPr>
            <a:normAutofit/>
          </a:bodyPr>
          <a:lstStyle/>
          <a:p>
            <a:r>
              <a:rPr lang="en-GB" sz="3200"/>
              <a:t>Conclusion</a:t>
            </a:r>
            <a:endParaRPr lang="en-GB" sz="3200" dirty="0"/>
          </a:p>
        </p:txBody>
      </p:sp>
      <p:graphicFrame>
        <p:nvGraphicFramePr>
          <p:cNvPr id="8" name="Content Placeholder 2">
            <a:extLst>
              <a:ext uri="{FF2B5EF4-FFF2-40B4-BE49-F238E27FC236}">
                <a16:creationId xmlns:a16="http://schemas.microsoft.com/office/drawing/2014/main" id="{43069F31-A5E3-AA5B-0BB1-27582C244D4A}"/>
              </a:ext>
            </a:extLst>
          </p:cNvPr>
          <p:cNvGraphicFramePr>
            <a:graphicFrameLocks noGrp="1"/>
          </p:cNvGraphicFramePr>
          <p:nvPr>
            <p:ph idx="1"/>
            <p:extLst>
              <p:ext uri="{D42A27DB-BD31-4B8C-83A1-F6EECF244321}">
                <p14:modId xmlns:p14="http://schemas.microsoft.com/office/powerpoint/2010/main" val="37622602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8529715F-5B37-0163-8821-8F15F83C8FE4}"/>
              </a:ext>
            </a:extLst>
          </p:cNvPr>
          <p:cNvSpPr>
            <a:spLocks noGrp="1"/>
          </p:cNvSpPr>
          <p:nvPr>
            <p:ph type="ftr" sz="quarter" idx="11"/>
          </p:nvPr>
        </p:nvSpPr>
        <p:spPr>
          <a:xfrm>
            <a:off x="8367252" y="6311900"/>
            <a:ext cx="3824747" cy="409575"/>
          </a:xfrm>
        </p:spPr>
        <p:txBody>
          <a:bodyPr/>
          <a:lstStyle/>
          <a:p>
            <a:r>
              <a:rPr lang="en-GB">
                <a:solidFill>
                  <a:schemeClr val="tx1"/>
                </a:solidFill>
              </a:rPr>
              <a:t>Nairah Jadidah Namakula</a:t>
            </a:r>
          </a:p>
          <a:p>
            <a:r>
              <a:rPr lang="en-GB">
                <a:solidFill>
                  <a:schemeClr val="tx1"/>
                </a:solidFill>
              </a:rPr>
              <a:t> 2438044</a:t>
            </a:r>
            <a:endParaRPr lang="en-GB" dirty="0">
              <a:solidFill>
                <a:schemeClr val="tx1"/>
              </a:solidFill>
            </a:endParaRPr>
          </a:p>
        </p:txBody>
      </p:sp>
    </p:spTree>
    <p:extLst>
      <p:ext uri="{BB962C8B-B14F-4D97-AF65-F5344CB8AC3E}">
        <p14:creationId xmlns:p14="http://schemas.microsoft.com/office/powerpoint/2010/main" val="2623467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05F8F-30D1-27C4-C806-A90DBDC5374C}"/>
              </a:ext>
            </a:extLst>
          </p:cNvPr>
          <p:cNvSpPr>
            <a:spLocks noGrp="1"/>
          </p:cNvSpPr>
          <p:nvPr>
            <p:ph type="title"/>
          </p:nvPr>
        </p:nvSpPr>
        <p:spPr/>
        <p:txBody>
          <a:bodyPr>
            <a:normAutofit/>
          </a:bodyPr>
          <a:lstStyle/>
          <a:p>
            <a:r>
              <a:rPr lang="en-GB" sz="2800" dirty="0"/>
              <a:t>References</a:t>
            </a:r>
          </a:p>
        </p:txBody>
      </p:sp>
      <p:sp>
        <p:nvSpPr>
          <p:cNvPr id="28" name="Content Placeholder 2">
            <a:extLst>
              <a:ext uri="{FF2B5EF4-FFF2-40B4-BE49-F238E27FC236}">
                <a16:creationId xmlns:a16="http://schemas.microsoft.com/office/drawing/2014/main" id="{3F79D49A-E80A-1838-C25B-94E5DBD9AB12}"/>
              </a:ext>
            </a:extLst>
          </p:cNvPr>
          <p:cNvSpPr>
            <a:spLocks noGrp="1"/>
          </p:cNvSpPr>
          <p:nvPr>
            <p:ph idx="1"/>
          </p:nvPr>
        </p:nvSpPr>
        <p:spPr>
          <a:xfrm>
            <a:off x="838200" y="1241124"/>
            <a:ext cx="10515600" cy="4461586"/>
          </a:xfrm>
        </p:spPr>
        <p:txBody>
          <a:bodyPr>
            <a:normAutofit/>
          </a:bodyPr>
          <a:lstStyle/>
          <a:p>
            <a:r>
              <a:rPr lang="en-GB" sz="1400" dirty="0"/>
              <a:t>Halpenny, A.M. and Piaget, J. (2014) </a:t>
            </a:r>
            <a:r>
              <a:rPr lang="en-GB" sz="1400" i="1" dirty="0"/>
              <a:t>Introducing Piaget : a guide for practitioners and students in early years education</a:t>
            </a:r>
            <a:r>
              <a:rPr lang="en-GB" sz="1400" dirty="0"/>
              <a:t>. 1st ed. Oxfordshire, England ; Routledge. Available at: </a:t>
            </a:r>
            <a:r>
              <a:rPr lang="en-GB" sz="1400" dirty="0">
                <a:hlinkClick r:id="rId2"/>
              </a:rPr>
              <a:t>https://doi.org/10.4324/9780203111895</a:t>
            </a:r>
            <a:r>
              <a:rPr lang="en-GB" sz="1400" dirty="0"/>
              <a:t>.</a:t>
            </a:r>
          </a:p>
          <a:p>
            <a:r>
              <a:rPr lang="en-US" altLang="en-US" sz="1400" dirty="0">
                <a:latin typeface="Times New Roman" panose="02020603050405020304" pitchFamily="18" charset="0"/>
                <a:cs typeface="Times New Roman" panose="02020603050405020304" pitchFamily="18" charset="0"/>
              </a:rPr>
              <a:t>Learning, C. (2024). </a:t>
            </a:r>
            <a:r>
              <a:rPr lang="en-US" altLang="en-US" sz="1400" i="1" dirty="0">
                <a:latin typeface="Times New Roman" panose="02020603050405020304" pitchFamily="18" charset="0"/>
                <a:cs typeface="Times New Roman" panose="02020603050405020304" pitchFamily="18" charset="0"/>
              </a:rPr>
              <a:t>What Is Piaget’s Theory Of Cognitive Development? - Care Learning</a:t>
            </a:r>
            <a:r>
              <a:rPr lang="en-US" altLang="en-US" sz="1400" dirty="0">
                <a:latin typeface="Times New Roman" panose="02020603050405020304" pitchFamily="18" charset="0"/>
                <a:cs typeface="Times New Roman" panose="02020603050405020304" pitchFamily="18" charset="0"/>
              </a:rPr>
              <a:t>. [online] Care Learning. Available at: </a:t>
            </a:r>
            <a:r>
              <a:rPr lang="en-US" altLang="en-US" sz="1400" dirty="0">
                <a:latin typeface="Times New Roman" panose="02020603050405020304" pitchFamily="18" charset="0"/>
                <a:cs typeface="Times New Roman" panose="02020603050405020304" pitchFamily="18" charset="0"/>
                <a:hlinkClick r:id="rId3"/>
              </a:rPr>
              <a:t>https://carelearning.org.uk/early-years/models-theory/what-is-piagets-theory-of-cognitive-development/</a:t>
            </a:r>
            <a:r>
              <a:rPr lang="en-US" altLang="en-US" sz="1400" dirty="0">
                <a:latin typeface="Times New Roman" panose="02020603050405020304" pitchFamily="18" charset="0"/>
                <a:cs typeface="Times New Roman" panose="02020603050405020304" pitchFamily="18" charset="0"/>
              </a:rPr>
              <a:t>.</a:t>
            </a:r>
            <a:endParaRPr lang="en-US" altLang="en-US" sz="2000" dirty="0">
              <a:latin typeface="Arial" panose="020B0604020202020204" pitchFamily="34" charset="0"/>
            </a:endParaRPr>
          </a:p>
          <a:p>
            <a:r>
              <a:rPr lang="en-US" altLang="en-US" sz="1400" dirty="0">
                <a:latin typeface="Times New Roman" panose="02020603050405020304" pitchFamily="18" charset="0"/>
                <a:cs typeface="Times New Roman" panose="02020603050405020304" pitchFamily="18" charset="0"/>
              </a:rPr>
              <a:t>McLeod, S. (2025). </a:t>
            </a:r>
            <a:r>
              <a:rPr lang="en-US" altLang="en-US" sz="1400" i="1" dirty="0">
                <a:latin typeface="Times New Roman" panose="02020603050405020304" pitchFamily="18" charset="0"/>
                <a:cs typeface="Times New Roman" panose="02020603050405020304" pitchFamily="18" charset="0"/>
              </a:rPr>
              <a:t>Piaget cognitive stages of development</a:t>
            </a:r>
            <a:r>
              <a:rPr lang="en-US" altLang="en-US" sz="1400" dirty="0">
                <a:latin typeface="Times New Roman" panose="02020603050405020304" pitchFamily="18" charset="0"/>
                <a:cs typeface="Times New Roman" panose="02020603050405020304" pitchFamily="18" charset="0"/>
              </a:rPr>
              <a:t>. [online] Simply Psychology. Available at: </a:t>
            </a:r>
            <a:r>
              <a:rPr lang="en-US" altLang="en-US" sz="1400" dirty="0">
                <a:latin typeface="Times New Roman" panose="02020603050405020304" pitchFamily="18" charset="0"/>
                <a:cs typeface="Times New Roman" panose="02020603050405020304" pitchFamily="18" charset="0"/>
                <a:hlinkClick r:id="rId4"/>
              </a:rPr>
              <a:t>https://www.simplypsychology.org/piaget.html</a:t>
            </a:r>
            <a:r>
              <a:rPr lang="en-US" altLang="en-US" sz="1400" dirty="0">
                <a:latin typeface="Times New Roman" panose="02020603050405020304" pitchFamily="18" charset="0"/>
                <a:cs typeface="Times New Roman" panose="02020603050405020304" pitchFamily="18" charset="0"/>
              </a:rPr>
              <a:t>.</a:t>
            </a:r>
            <a:endParaRPr lang="en-US" altLang="en-US" sz="2000" dirty="0">
              <a:latin typeface="Arial" panose="020B0604020202020204" pitchFamily="34" charset="0"/>
            </a:endParaRPr>
          </a:p>
          <a:p>
            <a:r>
              <a:rPr lang="en-GB" sz="1400" dirty="0" err="1"/>
              <a:t>Rapanta</a:t>
            </a:r>
            <a:r>
              <a:rPr lang="en-GB" sz="1400" dirty="0"/>
              <a:t>, C. (2023) “Piaget, Vygotsky and young people’s argumentation: </a:t>
            </a:r>
            <a:r>
              <a:rPr lang="en-GB" sz="1400" dirty="0" err="1"/>
              <a:t>Sociocognitive</a:t>
            </a:r>
            <a:r>
              <a:rPr lang="en-GB" sz="1400" dirty="0"/>
              <a:t> aspects and challenges of reasoning ‘together’ and ‘alone,’” </a:t>
            </a:r>
            <a:r>
              <a:rPr lang="en-GB" sz="1400" i="1" dirty="0"/>
              <a:t>Learning, culture and social interaction</a:t>
            </a:r>
            <a:r>
              <a:rPr lang="en-GB" sz="1400" dirty="0"/>
              <a:t>, 39. Available at: </a:t>
            </a:r>
            <a:r>
              <a:rPr lang="en-GB" sz="1400" dirty="0">
                <a:hlinkClick r:id="rId5"/>
              </a:rPr>
              <a:t>https://doi.org/10.1016/j.lcsi.2023.100698</a:t>
            </a:r>
            <a:endParaRPr lang="en-GB" sz="1400" dirty="0"/>
          </a:p>
          <a:p>
            <a:r>
              <a:rPr lang="en-GB" sz="1400" dirty="0"/>
              <a:t>Richardson, K. (2020) </a:t>
            </a:r>
            <a:r>
              <a:rPr lang="en-GB" sz="1400" i="1" dirty="0"/>
              <a:t>Models of Cognitive Development</a:t>
            </a:r>
            <a:r>
              <a:rPr lang="en-GB" sz="1400" dirty="0"/>
              <a:t>. Classic edition. Abingdon, Oxon ; Routledge. Available at: </a:t>
            </a:r>
            <a:r>
              <a:rPr lang="en-GB" sz="1400" dirty="0">
                <a:hlinkClick r:id="rId6"/>
              </a:rPr>
              <a:t>https://doi.org/10.4324/9780429297571</a:t>
            </a:r>
            <a:r>
              <a:rPr lang="en-GB" sz="1400" dirty="0"/>
              <a:t>.</a:t>
            </a:r>
          </a:p>
          <a:p>
            <a:r>
              <a:rPr lang="en-GB" sz="1400" dirty="0"/>
              <a:t>Rochat, P. (2024) “The Evolution of Developmental Theories Since Piaget: A </a:t>
            </a:r>
            <a:r>
              <a:rPr lang="en-GB" sz="1400" dirty="0" err="1"/>
              <a:t>Metaview</a:t>
            </a:r>
            <a:r>
              <a:rPr lang="en-GB" sz="1400" dirty="0"/>
              <a:t>,” </a:t>
            </a:r>
            <a:r>
              <a:rPr lang="en-GB" sz="1400" i="1" dirty="0"/>
              <a:t>Perspectives on psychological science</a:t>
            </a:r>
            <a:r>
              <a:rPr lang="en-GB" sz="1400" dirty="0"/>
              <a:t>, 19(6), pp. 921–930. Available at: </a:t>
            </a:r>
            <a:r>
              <a:rPr lang="en-GB" sz="1400" dirty="0">
                <a:hlinkClick r:id="rId7"/>
              </a:rPr>
              <a:t>https://doi.org/10.1177/17456916231186611</a:t>
            </a:r>
            <a:r>
              <a:rPr lang="en-GB" sz="1400" dirty="0"/>
              <a:t>.</a:t>
            </a:r>
          </a:p>
          <a:p>
            <a:r>
              <a:rPr lang="en-US" altLang="en-US" sz="1400" dirty="0">
                <a:latin typeface="Times New Roman" panose="02020603050405020304" pitchFamily="18" charset="0"/>
                <a:cs typeface="Times New Roman" panose="02020603050405020304" pitchFamily="18" charset="0"/>
              </a:rPr>
              <a:t>School, B. (2026). </a:t>
            </a:r>
            <a:r>
              <a:rPr lang="en-US" altLang="en-US" sz="1400" i="1" dirty="0">
                <a:latin typeface="Times New Roman" panose="02020603050405020304" pitchFamily="18" charset="0"/>
                <a:cs typeface="Times New Roman" panose="02020603050405020304" pitchFamily="18" charset="0"/>
              </a:rPr>
              <a:t>&gt;How Piaget’s Theory of Cognitive Development Shapes Early Years Learning?</a:t>
            </a:r>
            <a:r>
              <a:rPr lang="en-US" altLang="en-US" sz="1400" dirty="0">
                <a:latin typeface="Times New Roman" panose="02020603050405020304" pitchFamily="18" charset="0"/>
                <a:cs typeface="Times New Roman" panose="02020603050405020304" pitchFamily="18" charset="0"/>
              </a:rPr>
              <a:t> [online] Britannia School of Academics. Available at: </a:t>
            </a:r>
            <a:r>
              <a:rPr lang="en-US" altLang="en-US" sz="1400" dirty="0">
                <a:latin typeface="Times New Roman" panose="02020603050405020304" pitchFamily="18" charset="0"/>
                <a:cs typeface="Times New Roman" panose="02020603050405020304" pitchFamily="18" charset="0"/>
                <a:hlinkClick r:id="rId8"/>
              </a:rPr>
              <a:t>https://schoolofacademics.co.uk/how-piaget-theory-of-cognitive-development-shapes-early-years-learning</a:t>
            </a:r>
            <a:r>
              <a:rPr lang="en-US" altLang="en-US" sz="1400" dirty="0">
                <a:latin typeface="Times New Roman" panose="02020603050405020304" pitchFamily="18" charset="0"/>
                <a:cs typeface="Times New Roman" panose="02020603050405020304" pitchFamily="18" charset="0"/>
              </a:rPr>
              <a:t>.</a:t>
            </a:r>
            <a:endParaRPr lang="en-US" altLang="en-US" sz="1400" dirty="0">
              <a:latin typeface="Arial" panose="020B0604020202020204" pitchFamily="34" charset="0"/>
            </a:endParaRPr>
          </a:p>
          <a:p>
            <a:r>
              <a:rPr kumimoji="0" lang="en-US" altLang="en-US" sz="1500" b="0" i="0" u="none" strike="noStrike" cap="none" normalizeH="0" baseline="0" dirty="0">
                <a:ln>
                  <a:noFill/>
                </a:ln>
                <a:effectLst/>
                <a:cs typeface="Times New Roman" panose="02020603050405020304" pitchFamily="18" charset="0"/>
              </a:rPr>
              <a:t>Sorial, M. (2024). </a:t>
            </a:r>
            <a:r>
              <a:rPr kumimoji="0" lang="en-US" altLang="en-US" sz="1500" b="0" i="1" u="none" strike="noStrike" cap="none" normalizeH="0" baseline="0" dirty="0">
                <a:ln>
                  <a:noFill/>
                </a:ln>
                <a:effectLst/>
                <a:cs typeface="Times New Roman" panose="02020603050405020304" pitchFamily="18" charset="0"/>
              </a:rPr>
              <a:t>Applying Piaget’s Theory of Cognitive Development: Strategies for Classroom Success - </a:t>
            </a:r>
            <a:r>
              <a:rPr kumimoji="0" lang="en-US" altLang="en-US" sz="1500" b="0" i="1" u="none" strike="noStrike" cap="none" normalizeH="0" baseline="0" dirty="0" err="1">
                <a:ln>
                  <a:noFill/>
                </a:ln>
                <a:effectLst/>
                <a:cs typeface="Times New Roman" panose="02020603050405020304" pitchFamily="18" charset="0"/>
              </a:rPr>
              <a:t>LearningMole</a:t>
            </a:r>
            <a:r>
              <a:rPr kumimoji="0" lang="en-US" altLang="en-US" sz="1500" b="0" i="0" u="none" strike="noStrike" cap="none" normalizeH="0" baseline="0" dirty="0">
                <a:ln>
                  <a:noFill/>
                </a:ln>
                <a:effectLst/>
                <a:cs typeface="Times New Roman" panose="02020603050405020304" pitchFamily="18" charset="0"/>
              </a:rPr>
              <a:t>. [online] </a:t>
            </a:r>
            <a:r>
              <a:rPr kumimoji="0" lang="en-US" altLang="en-US" sz="1500" b="0" i="0" u="none" strike="noStrike" cap="none" normalizeH="0" baseline="0" dirty="0" err="1">
                <a:ln>
                  <a:noFill/>
                </a:ln>
                <a:effectLst/>
                <a:cs typeface="Times New Roman" panose="02020603050405020304" pitchFamily="18" charset="0"/>
              </a:rPr>
              <a:t>LearningMole</a:t>
            </a:r>
            <a:r>
              <a:rPr kumimoji="0" lang="en-US" altLang="en-US" sz="1500" b="0" i="0" u="none" strike="noStrike" cap="none" normalizeH="0" baseline="0" dirty="0">
                <a:ln>
                  <a:noFill/>
                </a:ln>
                <a:effectLst/>
                <a:cs typeface="Times New Roman" panose="02020603050405020304" pitchFamily="18" charset="0"/>
              </a:rPr>
              <a:t>. Available at: </a:t>
            </a:r>
            <a:r>
              <a:rPr kumimoji="0" lang="en-US" altLang="en-US" sz="1500" b="0" i="0" u="none" strike="noStrike" cap="none" normalizeH="0" baseline="0" dirty="0">
                <a:ln>
                  <a:noFill/>
                </a:ln>
                <a:effectLst/>
                <a:cs typeface="Times New Roman" panose="02020603050405020304" pitchFamily="18" charset="0"/>
                <a:hlinkClick r:id="rId9"/>
              </a:rPr>
              <a:t>https://learningmole.com/applying-piagets-theory-of-cognitive-development</a:t>
            </a:r>
            <a:r>
              <a:rPr kumimoji="0" lang="en-US" altLang="en-US" sz="1500" b="0" i="0" u="none" strike="noStrike" cap="none" normalizeH="0" baseline="0" dirty="0">
                <a:ln>
                  <a:noFill/>
                </a:ln>
                <a:effectLst/>
                <a:latin typeface="Times New Roman" panose="02020603050405020304" pitchFamily="18" charset="0"/>
                <a:cs typeface="Times New Roman" panose="02020603050405020304" pitchFamily="18" charset="0"/>
                <a:hlinkClick r:id="rId9"/>
              </a:rPr>
              <a:t>/</a:t>
            </a:r>
            <a:r>
              <a:rPr kumimoji="0" lang="en-US" altLang="en-US" sz="1500" b="0" i="0" u="none" strike="noStrike" cap="none" normalizeH="0" baseline="0" dirty="0">
                <a:ln>
                  <a:noFill/>
                </a:ln>
                <a:effectLst/>
                <a:latin typeface="Times New Roman" panose="02020603050405020304" pitchFamily="18" charset="0"/>
                <a:cs typeface="Times New Roman" panose="02020603050405020304" pitchFamily="18" charset="0"/>
              </a:rPr>
              <a:t>.</a:t>
            </a:r>
          </a:p>
          <a:p>
            <a:endParaRPr kumimoji="0" lang="en-US" altLang="en-US" sz="15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indent="0">
              <a:buNone/>
            </a:pPr>
            <a:endParaRPr kumimoji="0" lang="en-US" altLang="en-US" sz="1500" b="0" i="0" u="none" strike="noStrike" cap="none" normalizeH="0" baseline="0" dirty="0">
              <a:ln>
                <a:noFill/>
              </a:ln>
              <a:effectLst/>
              <a:latin typeface="Times New Roman" panose="02020603050405020304" pitchFamily="18" charset="0"/>
              <a:cs typeface="Times New Roman" panose="02020603050405020304" pitchFamily="18" charset="0"/>
            </a:endParaRPr>
          </a:p>
          <a:p>
            <a:endParaRPr kumimoji="0" lang="en-US" altLang="en-US" sz="1500" b="0" i="0" u="none" strike="noStrike" cap="none" normalizeH="0" baseline="0" dirty="0">
              <a:ln>
                <a:noFill/>
              </a:ln>
              <a:effectLst/>
              <a:latin typeface="Times New Roman" panose="02020603050405020304" pitchFamily="18" charset="0"/>
              <a:cs typeface="Times New Roman" panose="02020603050405020304" pitchFamily="18" charset="0"/>
            </a:endParaRPr>
          </a:p>
          <a:p>
            <a:endParaRPr kumimoji="0" lang="en-US" altLang="en-US" sz="1500" b="0" i="0" u="none" strike="noStrike" cap="none" normalizeH="0" baseline="0" dirty="0">
              <a:ln>
                <a:noFill/>
              </a:ln>
              <a:effectLst/>
              <a:latin typeface="Arial" panose="020B0604020202020204" pitchFamily="34" charset="0"/>
            </a:endParaRPr>
          </a:p>
          <a:p>
            <a:endParaRPr lang="en-GB" sz="1700" dirty="0"/>
          </a:p>
          <a:p>
            <a:endParaRPr lang="en-GB" sz="1700" dirty="0"/>
          </a:p>
          <a:p>
            <a:endParaRPr lang="en-GB" sz="1700" dirty="0"/>
          </a:p>
          <a:p>
            <a:pPr marL="0" indent="0">
              <a:buNone/>
            </a:pPr>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332AB330-0233-9DA8-2C29-62C5428428C9}"/>
              </a:ext>
            </a:extLst>
          </p:cNvPr>
          <p:cNvSpPr>
            <a:spLocks noGrp="1"/>
          </p:cNvSpPr>
          <p:nvPr>
            <p:ph type="ftr" sz="quarter" idx="11"/>
          </p:nvPr>
        </p:nvSpPr>
        <p:spPr>
          <a:xfrm>
            <a:off x="9733934" y="6253316"/>
            <a:ext cx="2458065" cy="468159"/>
          </a:xfrm>
        </p:spPr>
        <p:txBody>
          <a:bodyPr>
            <a:normAutofit fontScale="92500" lnSpcReduction="10000"/>
          </a:bodyPr>
          <a:lstStyle/>
          <a:p>
            <a:pPr>
              <a:lnSpc>
                <a:spcPct val="90000"/>
              </a:lnSpc>
              <a:spcAft>
                <a:spcPts val="600"/>
              </a:spcAft>
            </a:pPr>
            <a:r>
              <a:rPr lang="en-GB" dirty="0">
                <a:solidFill>
                  <a:schemeClr val="tx1"/>
                </a:solidFill>
              </a:rPr>
              <a:t>Nairah Jadidah Namakula </a:t>
            </a:r>
          </a:p>
          <a:p>
            <a:pPr>
              <a:lnSpc>
                <a:spcPct val="90000"/>
              </a:lnSpc>
              <a:spcAft>
                <a:spcPts val="600"/>
              </a:spcAft>
            </a:pPr>
            <a:r>
              <a:rPr lang="en-GB" dirty="0">
                <a:solidFill>
                  <a:schemeClr val="tx1"/>
                </a:solidFill>
              </a:rPr>
              <a:t>2438044</a:t>
            </a:r>
          </a:p>
        </p:txBody>
      </p:sp>
    </p:spTree>
    <p:extLst>
      <p:ext uri="{BB962C8B-B14F-4D97-AF65-F5344CB8AC3E}">
        <p14:creationId xmlns:p14="http://schemas.microsoft.com/office/powerpoint/2010/main" val="21430445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5824</TotalTime>
  <Words>1103</Words>
  <Application>Microsoft Office PowerPoint</Application>
  <PresentationFormat>Widescreen</PresentationFormat>
  <Paragraphs>118</Paragraphs>
  <Slides>10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Calibri</vt:lpstr>
      <vt:lpstr>Times New Roman</vt:lpstr>
      <vt:lpstr>Office Theme</vt:lpstr>
      <vt:lpstr>PSYCHOLOGY IN HEALTH AND SOCIAL CARE</vt:lpstr>
      <vt:lpstr>INTRODUCTION </vt:lpstr>
      <vt:lpstr>Jenny’s situation and needs linked to this theory.</vt:lpstr>
      <vt:lpstr>Piaget’s areas of cognitive development.</vt:lpstr>
      <vt:lpstr>Biological and environmental factors influencing Jenny’s psychological development</vt:lpstr>
      <vt:lpstr>Strategies used to support Jenny’s well being to meet her needs.   It is important to acknowledge that Jenny may be processing her experience not just through immediate, practical actions but also on an abstract stage, trying to make sense of her emotions and the loss of her father and stress of caring for her mother, and therefore, these are some of the strategies used to support her well-being to meet her needs. </vt:lpstr>
      <vt:lpstr>Strength of Piaget’s theory on cognitive development.</vt:lpstr>
      <vt:lpstr>Weaknesses of Piaget’s theory of cognitive development.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Nairah Jade</dc:creator>
  <cp:lastModifiedBy>Nairah Jade</cp:lastModifiedBy>
  <cp:revision>2</cp:revision>
  <dcterms:created xsi:type="dcterms:W3CDTF">2026-03-09T12:19:45Z</dcterms:created>
  <dcterms:modified xsi:type="dcterms:W3CDTF">2026-03-14T13:53:12Z</dcterms:modified>
</cp:coreProperties>
</file>