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36"/>
  </p:notesMasterIdLst>
  <p:handoutMasterIdLst>
    <p:handoutMasterId r:id="rId37"/>
  </p:handoutMasterIdLst>
  <p:sldIdLst>
    <p:sldId id="474" r:id="rId4"/>
    <p:sldId id="475" r:id="rId5"/>
    <p:sldId id="1087" r:id="rId6"/>
    <p:sldId id="1086" r:id="rId7"/>
    <p:sldId id="293" r:id="rId8"/>
    <p:sldId id="1088" r:id="rId9"/>
    <p:sldId id="1089" r:id="rId10"/>
    <p:sldId id="1090" r:id="rId11"/>
    <p:sldId id="267" r:id="rId12"/>
    <p:sldId id="268" r:id="rId13"/>
    <p:sldId id="269" r:id="rId14"/>
    <p:sldId id="270" r:id="rId15"/>
    <p:sldId id="271" r:id="rId16"/>
    <p:sldId id="272" r:id="rId17"/>
    <p:sldId id="1091" r:id="rId18"/>
    <p:sldId id="1092" r:id="rId19"/>
    <p:sldId id="280" r:id="rId20"/>
    <p:sldId id="281" r:id="rId21"/>
    <p:sldId id="282" r:id="rId22"/>
    <p:sldId id="283" r:id="rId23"/>
    <p:sldId id="275" r:id="rId24"/>
    <p:sldId id="1093" r:id="rId25"/>
    <p:sldId id="1065" r:id="rId26"/>
    <p:sldId id="1094" r:id="rId27"/>
    <p:sldId id="1095" r:id="rId28"/>
    <p:sldId id="1098" r:id="rId29"/>
    <p:sldId id="1099" r:id="rId30"/>
    <p:sldId id="405" r:id="rId31"/>
    <p:sldId id="1097" r:id="rId32"/>
    <p:sldId id="1096" r:id="rId33"/>
    <p:sldId id="396" r:id="rId34"/>
    <p:sldId id="1080" r:id="rId35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B59AFF"/>
    <a:srgbClr val="BACBFF"/>
    <a:srgbClr val="FF8AD8"/>
    <a:srgbClr val="E3FAC8"/>
    <a:srgbClr val="FFFFD3"/>
    <a:srgbClr val="BDCFA4"/>
    <a:srgbClr val="B5D8B9"/>
    <a:srgbClr val="B3EC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263"/>
    <p:restoredTop sz="79046" autoAdjust="0"/>
  </p:normalViewPr>
  <p:slideViewPr>
    <p:cSldViewPr snapToGrid="0" snapToObjects="1">
      <p:cViewPr>
        <p:scale>
          <a:sx n="111" d="100"/>
          <a:sy n="111" d="100"/>
        </p:scale>
        <p:origin x="1128" y="6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viewProps" Target="viewProps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2/16/22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2847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1738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1731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8130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4936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2/16/22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2/16/22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2/16/22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2/16/22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2/16/22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8AE3F-C5B7-9541-ADB2-646DAE770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34541-A792-D847-A64E-9E577ED54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93F34-B4BF-D945-962F-05FBAB6BC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16/02/22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9908C-A00B-AC42-A547-2310EBFA2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7CBA3-F41D-D44B-8965-0A1B5CB2E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2262859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16/02/22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0667021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3" r:id="rId21"/>
    <p:sldLayoutId id="2147484114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ieithgar.cymru/adnoddau/tic-toc-cloc" TargetMode="Externa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7.tiff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Relationship Id="rId4" Type="http://schemas.microsoft.com/office/2007/relationships/hdphoto" Target="../media/hdphoto1.wdp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Relationship Id="rId4" Type="http://schemas.microsoft.com/office/2007/relationships/hdphoto" Target="../media/hdphoto2.wd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9.xml"/><Relationship Id="rId4" Type="http://schemas.microsoft.com/office/2007/relationships/hdphoto" Target="../media/hdphoto3.wdp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22.png"/><Relationship Id="rId4" Type="http://schemas.microsoft.com/office/2007/relationships/hdphoto" Target="../media/hdphoto4.wdp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8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s://quizlet.com/663980898/dweud-yr-amser-flash-cards/" TargetMode="External"/><Relationship Id="rId3" Type="http://schemas.openxmlformats.org/officeDocument/2006/relationships/image" Target="../media/image26.pn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7.tiff"/><Relationship Id="rId5" Type="http://schemas.openxmlformats.org/officeDocument/2006/relationships/image" Target="../media/image27.png"/><Relationship Id="rId4" Type="http://schemas.openxmlformats.org/officeDocument/2006/relationships/hyperlink" Target="https://wordwall.net/resource/1596438/dweud-yr-amser" TargetMode="External"/><Relationship Id="rId9" Type="http://schemas.openxmlformats.org/officeDocument/2006/relationships/image" Target="../media/image29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hyperlink" Target="https://www.bbc.co.uk/bitesize/articles/zgfyhcw" TargetMode="External"/><Relationship Id="rId7" Type="http://schemas.openxmlformats.org/officeDocument/2006/relationships/hyperlink" Target="https://wordwall.net/resource/7580021/faint-or-gloch-yw-hi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10" Type="http://schemas.openxmlformats.org/officeDocument/2006/relationships/hyperlink" Target="https://wordwall.net/resource/26479777/faint-or-gloch-yw-hi" TargetMode="External"/><Relationship Id="rId4" Type="http://schemas.openxmlformats.org/officeDocument/2006/relationships/image" Target="../media/image30.png"/><Relationship Id="rId9" Type="http://schemas.openxmlformats.org/officeDocument/2006/relationships/image" Target="../media/image7.tif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3.png"/><Relationship Id="rId7" Type="http://schemas.openxmlformats.org/officeDocument/2006/relationships/hyperlink" Target="https://www.bbc.co.uk/bitesize/articles/zgfyhcw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7.tiff"/><Relationship Id="rId5" Type="http://schemas.openxmlformats.org/officeDocument/2006/relationships/image" Target="../media/image34.png"/><Relationship Id="rId10" Type="http://schemas.openxmlformats.org/officeDocument/2006/relationships/image" Target="../media/image37.tiff"/><Relationship Id="rId4" Type="http://schemas.openxmlformats.org/officeDocument/2006/relationships/hyperlink" Target="https://www.youtube.com/watch?v=RUh_PeCqMWg" TargetMode="External"/><Relationship Id="rId9" Type="http://schemas.openxmlformats.org/officeDocument/2006/relationships/image" Target="../media/image36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8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Grŵp</a:t>
            </a:r>
            <a:r>
              <a:rPr lang="en-US" sz="2400" b="1" dirty="0">
                <a:solidFill>
                  <a:schemeClr val="bg1"/>
                </a:solidFill>
              </a:rPr>
              <a:t> B</a:t>
            </a:r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Catrin Evans-Thomas</a:t>
            </a:r>
          </a:p>
          <a:p>
            <a:pPr algn="ctr"/>
            <a:endParaRPr lang="en-US" sz="2400" b="1" dirty="0">
              <a:solidFill>
                <a:schemeClr val="bg1"/>
              </a:solidFill>
            </a:endParaRPr>
          </a:p>
          <a:p>
            <a:pPr algn="ctr"/>
            <a:r>
              <a:rPr lang="en-US" sz="2000" dirty="0" err="1">
                <a:solidFill>
                  <a:schemeClr val="bg1"/>
                </a:solidFill>
              </a:rPr>
              <a:t>c.evans-thomas@pcydds.ac.uk</a:t>
            </a:r>
            <a:endParaRPr lang="en-US" sz="2000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720946-4206-1940-8F5F-5E3C5CD5D0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2600" y="178038"/>
            <a:ext cx="2641600" cy="11969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BA2 2021-22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0CC457F-9971-2C47-968F-1C607F21F0B2}"/>
              </a:ext>
            </a:extLst>
          </p:cNvPr>
          <p:cNvSpPr/>
          <p:nvPr/>
        </p:nvSpPr>
        <p:spPr>
          <a:xfrm>
            <a:off x="9386855" y="1751695"/>
            <a:ext cx="2441694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Darlith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/Lecture </a:t>
            </a:r>
          </a:p>
          <a:p>
            <a:pPr algn="ctr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6</a:t>
            </a:r>
          </a:p>
          <a:p>
            <a:pPr algn="ctr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17.2.2022</a:t>
            </a:r>
          </a:p>
        </p:txBody>
      </p:sp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B173E096-BB55-472B-BC17-90588069DAE9}"/>
              </a:ext>
            </a:extLst>
          </p:cNvPr>
          <p:cNvSpPr txBox="1"/>
          <p:nvPr/>
        </p:nvSpPr>
        <p:spPr>
          <a:xfrm>
            <a:off x="1288996" y="548736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884" y="2332739"/>
            <a:ext cx="5799629" cy="2935471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dirty="0" err="1">
                <a:latin typeface="+mj-lt"/>
                <a:cs typeface="Cavolini" panose="03000502040302020204" pitchFamily="66" charset="0"/>
              </a:rPr>
              <a:t>Trafod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gofynion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y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portffolio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dirty="0">
                <a:latin typeface="+mj-lt"/>
                <a:cs typeface="Cavolini" panose="03000502040302020204" pitchFamily="66" charset="0"/>
              </a:rPr>
              <a:t>   Discuss the portfolio requirements.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dirty="0" err="1"/>
              <a:t>Cyflwyno</a:t>
            </a:r>
            <a:r>
              <a:rPr lang="en-US" sz="2400" dirty="0"/>
              <a:t> </a:t>
            </a:r>
            <a:r>
              <a:rPr lang="en-US" sz="2400" dirty="0" err="1"/>
              <a:t>patrymau</a:t>
            </a:r>
            <a:r>
              <a:rPr lang="en-US" sz="2400" dirty="0"/>
              <a:t> </a:t>
            </a:r>
            <a:r>
              <a:rPr lang="en-US" sz="2400" dirty="0" err="1"/>
              <a:t>newydd</a:t>
            </a:r>
            <a:r>
              <a:rPr lang="en-US" sz="2400" dirty="0"/>
              <a:t> : </a:t>
            </a:r>
            <a:r>
              <a:rPr lang="en-US" sz="2400" b="1" dirty="0" err="1">
                <a:solidFill>
                  <a:srgbClr val="FF0000"/>
                </a:solidFill>
              </a:rPr>
              <a:t>amser</a:t>
            </a:r>
            <a:r>
              <a:rPr lang="en-US" sz="2400" dirty="0"/>
              <a:t>  Introduce new patterns : time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2595F-6D93-8C4E-9E46-CEA6FA98D14C}"/>
              </a:ext>
            </a:extLst>
          </p:cNvPr>
          <p:cNvSpPr txBox="1">
            <a:spLocks/>
          </p:cNvSpPr>
          <p:nvPr/>
        </p:nvSpPr>
        <p:spPr>
          <a:xfrm>
            <a:off x="7200899" y="777862"/>
            <a:ext cx="4025901" cy="19424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BA2 2021-22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626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284E48-791D-FD42-8C58-B941D974E6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6456" y="1264482"/>
            <a:ext cx="8601544" cy="5292184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132CF837-360F-8B45-810B-3EAEA9D529AE}"/>
              </a:ext>
            </a:extLst>
          </p:cNvPr>
          <p:cNvSpPr txBox="1">
            <a:spLocks/>
          </p:cNvSpPr>
          <p:nvPr/>
        </p:nvSpPr>
        <p:spPr>
          <a:xfrm>
            <a:off x="295609" y="295828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70354D9-C8C3-2F43-88D5-F02717FFB68C}"/>
              </a:ext>
            </a:extLst>
          </p:cNvPr>
          <p:cNvSpPr txBox="1">
            <a:spLocks/>
          </p:cNvSpPr>
          <p:nvPr/>
        </p:nvSpPr>
        <p:spPr>
          <a:xfrm>
            <a:off x="-68378" y="-5859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pic>
        <p:nvPicPr>
          <p:cNvPr id="2" name="Picture 1" descr="clock.jpg">
            <a:extLst>
              <a:ext uri="{FF2B5EF4-FFF2-40B4-BE49-F238E27FC236}">
                <a16:creationId xmlns:a16="http://schemas.microsoft.com/office/drawing/2014/main" id="{750E5A87-E9A6-974D-8F75-3C2AF9B40348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619" y="2977116"/>
            <a:ext cx="3841347" cy="25975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919247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2"/>
            <a:extLst>
              <a:ext uri="{FF2B5EF4-FFF2-40B4-BE49-F238E27FC236}">
                <a16:creationId xmlns:a16="http://schemas.microsoft.com/office/drawing/2014/main" id="{16523021-F0B3-8142-9348-58209DBED9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30" y="299583"/>
            <a:ext cx="5034638" cy="624078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5BC310B-897A-8A4B-BA21-647774B81F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20034" y="1848049"/>
            <a:ext cx="2784590" cy="3388407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8ADE7C8-0488-044D-A67C-06C6309AFFF4}"/>
              </a:ext>
            </a:extLst>
          </p:cNvPr>
          <p:cNvSpPr txBox="1">
            <a:spLocks/>
          </p:cNvSpPr>
          <p:nvPr/>
        </p:nvSpPr>
        <p:spPr>
          <a:xfrm>
            <a:off x="704418" y="407565"/>
            <a:ext cx="4567446" cy="901471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ctr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https://</a:t>
            </a:r>
            <a:r>
              <a:rPr lang="en-GB" sz="2400" b="1" dirty="0" err="1">
                <a:solidFill>
                  <a:schemeClr val="accent5">
                    <a:lumMod val="75000"/>
                  </a:schemeClr>
                </a:solidFill>
              </a:rPr>
              <a:t>ieithgar.cymru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/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79B9D2-F8AE-4E49-8C5F-6D017A9950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538957">
            <a:off x="4940198" y="4921907"/>
            <a:ext cx="2111043" cy="2111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8925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3769" y="673036"/>
            <a:ext cx="3960813" cy="3960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D8A1B684-97BB-DC47-ACD8-95F3BEDD3202}"/>
              </a:ext>
            </a:extLst>
          </p:cNvPr>
          <p:cNvSpPr txBox="1">
            <a:spLocks/>
          </p:cNvSpPr>
          <p:nvPr/>
        </p:nvSpPr>
        <p:spPr>
          <a:xfrm>
            <a:off x="363987" y="1708992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12249E-48C9-1549-AFC0-B9B8B5865F67}"/>
              </a:ext>
            </a:extLst>
          </p:cNvPr>
          <p:cNvSpPr txBox="1">
            <a:spLocks/>
          </p:cNvSpPr>
          <p:nvPr/>
        </p:nvSpPr>
        <p:spPr>
          <a:xfrm>
            <a:off x="0" y="1407305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B841E4F-79D4-F145-BBBB-4C8141B2A3DF}"/>
              </a:ext>
            </a:extLst>
          </p:cNvPr>
          <p:cNvSpPr txBox="1">
            <a:spLocks/>
          </p:cNvSpPr>
          <p:nvPr/>
        </p:nvSpPr>
        <p:spPr>
          <a:xfrm>
            <a:off x="5723201" y="5144919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1EFF1BA-6B19-F347-A7A7-28EA72F24A21}"/>
              </a:ext>
            </a:extLst>
          </p:cNvPr>
          <p:cNvSpPr txBox="1">
            <a:spLocks/>
          </p:cNvSpPr>
          <p:nvPr/>
        </p:nvSpPr>
        <p:spPr>
          <a:xfrm>
            <a:off x="5337949" y="4804206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Mae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hi’n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bump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18147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8A1B684-97BB-DC47-ACD8-95F3BEDD3202}"/>
              </a:ext>
            </a:extLst>
          </p:cNvPr>
          <p:cNvSpPr txBox="1">
            <a:spLocks/>
          </p:cNvSpPr>
          <p:nvPr/>
        </p:nvSpPr>
        <p:spPr>
          <a:xfrm>
            <a:off x="6248888" y="1557990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12249E-48C9-1549-AFC0-B9B8B5865F67}"/>
              </a:ext>
            </a:extLst>
          </p:cNvPr>
          <p:cNvSpPr txBox="1">
            <a:spLocks/>
          </p:cNvSpPr>
          <p:nvPr/>
        </p:nvSpPr>
        <p:spPr>
          <a:xfrm>
            <a:off x="5884901" y="1256303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B841E4F-79D4-F145-BBBB-4C8141B2A3DF}"/>
              </a:ext>
            </a:extLst>
          </p:cNvPr>
          <p:cNvSpPr txBox="1">
            <a:spLocks/>
          </p:cNvSpPr>
          <p:nvPr/>
        </p:nvSpPr>
        <p:spPr>
          <a:xfrm>
            <a:off x="1317455" y="5048403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1EFF1BA-6B19-F347-A7A7-28EA72F24A21}"/>
              </a:ext>
            </a:extLst>
          </p:cNvPr>
          <p:cNvSpPr txBox="1">
            <a:spLocks/>
          </p:cNvSpPr>
          <p:nvPr/>
        </p:nvSpPr>
        <p:spPr>
          <a:xfrm>
            <a:off x="932203" y="4707690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Mae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hi’n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dri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.</a:t>
            </a:r>
          </a:p>
        </p:txBody>
      </p:sp>
      <p:pic>
        <p:nvPicPr>
          <p:cNvPr id="8" name="Picture 4">
            <a:extLst>
              <a:ext uri="{FF2B5EF4-FFF2-40B4-BE49-F238E27FC236}">
                <a16:creationId xmlns:a16="http://schemas.microsoft.com/office/drawing/2014/main" id="{E413C523-0F87-D241-9296-6EEF4F0D41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2498" y="375207"/>
            <a:ext cx="3925887" cy="3943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0747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8A1B684-97BB-DC47-ACD8-95F3BEDD3202}"/>
              </a:ext>
            </a:extLst>
          </p:cNvPr>
          <p:cNvSpPr txBox="1">
            <a:spLocks/>
          </p:cNvSpPr>
          <p:nvPr/>
        </p:nvSpPr>
        <p:spPr>
          <a:xfrm>
            <a:off x="363987" y="1708992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12249E-48C9-1549-AFC0-B9B8B5865F67}"/>
              </a:ext>
            </a:extLst>
          </p:cNvPr>
          <p:cNvSpPr txBox="1">
            <a:spLocks/>
          </p:cNvSpPr>
          <p:nvPr/>
        </p:nvSpPr>
        <p:spPr>
          <a:xfrm>
            <a:off x="0" y="1407305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B841E4F-79D4-F145-BBBB-4C8141B2A3DF}"/>
              </a:ext>
            </a:extLst>
          </p:cNvPr>
          <p:cNvSpPr txBox="1">
            <a:spLocks/>
          </p:cNvSpPr>
          <p:nvPr/>
        </p:nvSpPr>
        <p:spPr>
          <a:xfrm>
            <a:off x="5723201" y="5144919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1EFF1BA-6B19-F347-A7A7-28EA72F24A21}"/>
              </a:ext>
            </a:extLst>
          </p:cNvPr>
          <p:cNvSpPr txBox="1">
            <a:spLocks/>
          </p:cNvSpPr>
          <p:nvPr/>
        </p:nvSpPr>
        <p:spPr>
          <a:xfrm>
            <a:off x="5337949" y="4804206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Mae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hi’n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saith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.</a:t>
            </a:r>
          </a:p>
        </p:txBody>
      </p:sp>
      <p:pic>
        <p:nvPicPr>
          <p:cNvPr id="8" name="Picture 5">
            <a:extLst>
              <a:ext uri="{FF2B5EF4-FFF2-40B4-BE49-F238E27FC236}">
                <a16:creationId xmlns:a16="http://schemas.microsoft.com/office/drawing/2014/main" id="{FC9D7831-744B-604E-B292-E468EF0093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5195" y="448990"/>
            <a:ext cx="4014504" cy="4014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8740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32CF837-360F-8B45-810B-3EAEA9D529AE}"/>
              </a:ext>
            </a:extLst>
          </p:cNvPr>
          <p:cNvSpPr txBox="1">
            <a:spLocks/>
          </p:cNvSpPr>
          <p:nvPr/>
        </p:nvSpPr>
        <p:spPr>
          <a:xfrm>
            <a:off x="475242" y="375129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70354D9-C8C3-2F43-88D5-F02717FFB68C}"/>
              </a:ext>
            </a:extLst>
          </p:cNvPr>
          <p:cNvSpPr txBox="1">
            <a:spLocks/>
          </p:cNvSpPr>
          <p:nvPr/>
        </p:nvSpPr>
        <p:spPr>
          <a:xfrm>
            <a:off x="111255" y="73442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C6683E-0BEE-F74D-961E-F9E340D881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242" y="1406328"/>
            <a:ext cx="11295447" cy="4627557"/>
          </a:xfrm>
          <a:prstGeom prst="rect">
            <a:avLst/>
          </a:prstGeom>
        </p:spPr>
      </p:pic>
      <p:pic>
        <p:nvPicPr>
          <p:cNvPr id="2" name="Picture 1" descr="clock.jpg">
            <a:extLst>
              <a:ext uri="{FF2B5EF4-FFF2-40B4-BE49-F238E27FC236}">
                <a16:creationId xmlns:a16="http://schemas.microsoft.com/office/drawing/2014/main" id="{750E5A87-E9A6-974D-8F75-3C2AF9B40348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619" y="2977116"/>
            <a:ext cx="3841347" cy="2597594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Frame 7">
            <a:extLst>
              <a:ext uri="{FF2B5EF4-FFF2-40B4-BE49-F238E27FC236}">
                <a16:creationId xmlns:a16="http://schemas.microsoft.com/office/drawing/2014/main" id="{46094F07-8638-8848-9B85-C89009344768}"/>
              </a:ext>
            </a:extLst>
          </p:cNvPr>
          <p:cNvSpPr/>
          <p:nvPr/>
        </p:nvSpPr>
        <p:spPr>
          <a:xfrm>
            <a:off x="8831179" y="1406328"/>
            <a:ext cx="1058779" cy="75935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019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AutoShape 2">
            <a:extLst>
              <a:ext uri="{FF2B5EF4-FFF2-40B4-BE49-F238E27FC236}">
                <a16:creationId xmlns:a16="http://schemas.microsoft.com/office/drawing/2014/main" id="{634D0694-A22E-8042-B630-04D1BD0218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18435" name="Text Box 3">
            <a:extLst>
              <a:ext uri="{FF2B5EF4-FFF2-40B4-BE49-F238E27FC236}">
                <a16:creationId xmlns:a16="http://schemas.microsoft.com/office/drawing/2014/main" id="{E1169A21-1378-8B4D-BEA1-FAE7E92650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18436" name="Text Box 4">
            <a:extLst>
              <a:ext uri="{FF2B5EF4-FFF2-40B4-BE49-F238E27FC236}">
                <a16:creationId xmlns:a16="http://schemas.microsoft.com/office/drawing/2014/main" id="{EF28F4A7-59E1-014C-93CB-2FE03017ED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18437" name="Text Box 5">
            <a:extLst>
              <a:ext uri="{FF2B5EF4-FFF2-40B4-BE49-F238E27FC236}">
                <a16:creationId xmlns:a16="http://schemas.microsoft.com/office/drawing/2014/main" id="{8BBC2A2C-4DBA-724D-BC0F-4984F47717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18438" name="Text Box 6">
            <a:extLst>
              <a:ext uri="{FF2B5EF4-FFF2-40B4-BE49-F238E27FC236}">
                <a16:creationId xmlns:a16="http://schemas.microsoft.com/office/drawing/2014/main" id="{297FFBD2-925B-8149-9787-8498CE377D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18439" name="Text Box 7">
            <a:extLst>
              <a:ext uri="{FF2B5EF4-FFF2-40B4-BE49-F238E27FC236}">
                <a16:creationId xmlns:a16="http://schemas.microsoft.com/office/drawing/2014/main" id="{D89E0CAB-B1CC-0648-9846-7935434C6B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18440" name="Text Box 8">
            <a:extLst>
              <a:ext uri="{FF2B5EF4-FFF2-40B4-BE49-F238E27FC236}">
                <a16:creationId xmlns:a16="http://schemas.microsoft.com/office/drawing/2014/main" id="{C4FD02FC-7CFF-2243-9C90-E7D82DA855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18441" name="Text Box 9">
            <a:extLst>
              <a:ext uri="{FF2B5EF4-FFF2-40B4-BE49-F238E27FC236}">
                <a16:creationId xmlns:a16="http://schemas.microsoft.com/office/drawing/2014/main" id="{9E56EAA9-683A-CB45-B262-4B22871CBA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18442" name="Text Box 10">
            <a:extLst>
              <a:ext uri="{FF2B5EF4-FFF2-40B4-BE49-F238E27FC236}">
                <a16:creationId xmlns:a16="http://schemas.microsoft.com/office/drawing/2014/main" id="{8D2852CB-91B0-8D43-B286-6BA082FFBD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18443" name="Text Box 11">
            <a:extLst>
              <a:ext uri="{FF2B5EF4-FFF2-40B4-BE49-F238E27FC236}">
                <a16:creationId xmlns:a16="http://schemas.microsoft.com/office/drawing/2014/main" id="{D937AB94-9442-8A43-9F5D-7000527CEC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18444" name="Text Box 12">
            <a:extLst>
              <a:ext uri="{FF2B5EF4-FFF2-40B4-BE49-F238E27FC236}">
                <a16:creationId xmlns:a16="http://schemas.microsoft.com/office/drawing/2014/main" id="{0D362D2F-8178-3143-9E29-3772C62378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18445" name="Text Box 13">
            <a:extLst>
              <a:ext uri="{FF2B5EF4-FFF2-40B4-BE49-F238E27FC236}">
                <a16:creationId xmlns:a16="http://schemas.microsoft.com/office/drawing/2014/main" id="{0846CF90-6F34-2645-9D05-B46B8C704D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18446" name="Text Box 14">
            <a:extLst>
              <a:ext uri="{FF2B5EF4-FFF2-40B4-BE49-F238E27FC236}">
                <a16:creationId xmlns:a16="http://schemas.microsoft.com/office/drawing/2014/main" id="{1224FA17-5116-AC44-87D0-BA5526420B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18447" name="Text Box 15">
            <a:extLst>
              <a:ext uri="{FF2B5EF4-FFF2-40B4-BE49-F238E27FC236}">
                <a16:creationId xmlns:a16="http://schemas.microsoft.com/office/drawing/2014/main" id="{BDA1BE4B-0AD3-B046-A079-2357C4BA37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18448" name="Text Box 16">
            <a:extLst>
              <a:ext uri="{FF2B5EF4-FFF2-40B4-BE49-F238E27FC236}">
                <a16:creationId xmlns:a16="http://schemas.microsoft.com/office/drawing/2014/main" id="{2C7DF30F-75FA-F548-97F1-5DEEFA9E69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97189" y="5638800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 err="1">
                <a:solidFill>
                  <a:srgbClr val="FF0000"/>
                </a:solidFill>
              </a:rPr>
              <a:t>wedi</a:t>
            </a:r>
            <a:r>
              <a:rPr lang="en-GB" altLang="en-US" sz="3200" dirty="0"/>
              <a:t>...</a:t>
            </a:r>
            <a:endParaRPr lang="en-US" altLang="en-US" sz="3200" dirty="0"/>
          </a:p>
        </p:txBody>
      </p:sp>
      <p:sp>
        <p:nvSpPr>
          <p:cNvPr id="18451" name="Text Box 19">
            <a:extLst>
              <a:ext uri="{FF2B5EF4-FFF2-40B4-BE49-F238E27FC236}">
                <a16:creationId xmlns:a16="http://schemas.microsoft.com/office/drawing/2014/main" id="{67E67E7E-8B10-F642-95A2-F192CBAB8A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32295" y="1486946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>
                <a:solidFill>
                  <a:srgbClr val="FF0000"/>
                </a:solidFill>
              </a:rPr>
              <a:t>bum </a:t>
            </a:r>
            <a:r>
              <a:rPr lang="en-GB" altLang="en-US" b="1" u="sng" dirty="0" err="1">
                <a:solidFill>
                  <a:srgbClr val="FF0000"/>
                </a:solidFill>
              </a:rPr>
              <a:t>munud</a:t>
            </a:r>
            <a:endParaRPr lang="en-US" altLang="en-US" b="1" u="sng" dirty="0">
              <a:solidFill>
                <a:srgbClr val="FF0000"/>
              </a:solidFill>
            </a:endParaRPr>
          </a:p>
        </p:txBody>
      </p:sp>
      <p:sp>
        <p:nvSpPr>
          <p:cNvPr id="18454" name="Line 27">
            <a:extLst>
              <a:ext uri="{FF2B5EF4-FFF2-40B4-BE49-F238E27FC236}">
                <a16:creationId xmlns:a16="http://schemas.microsoft.com/office/drawing/2014/main" id="{9B78FF21-B744-E746-8353-D4441080228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4572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8455" name="Line 28">
            <a:extLst>
              <a:ext uri="{FF2B5EF4-FFF2-40B4-BE49-F238E27FC236}">
                <a16:creationId xmlns:a16="http://schemas.microsoft.com/office/drawing/2014/main" id="{BB6A927B-CB09-4B4D-8EDE-5E5C2BEDEE8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362200"/>
            <a:ext cx="685800" cy="990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4" name="Text Box 19">
            <a:extLst>
              <a:ext uri="{FF2B5EF4-FFF2-40B4-BE49-F238E27FC236}">
                <a16:creationId xmlns:a16="http://schemas.microsoft.com/office/drawing/2014/main" id="{B5CF2F83-8AB7-2E4E-87BD-C4D414E692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FF0000"/>
                </a:solidFill>
              </a:rPr>
              <a:t>Mae </a:t>
            </a:r>
            <a:r>
              <a:rPr lang="en-GB" altLang="en-US" sz="3200" dirty="0" err="1">
                <a:solidFill>
                  <a:srgbClr val="FF0000"/>
                </a:solidFill>
              </a:rPr>
              <a:t>hi’n</a:t>
            </a:r>
            <a:r>
              <a:rPr lang="en-GB" altLang="en-US" sz="3200" dirty="0">
                <a:solidFill>
                  <a:srgbClr val="FF0000"/>
                </a:solidFill>
              </a:rPr>
              <a:t>…</a:t>
            </a:r>
            <a:endParaRPr lang="en-US" altLang="en-US" sz="32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56661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AutoShape 2">
            <a:extLst>
              <a:ext uri="{FF2B5EF4-FFF2-40B4-BE49-F238E27FC236}">
                <a16:creationId xmlns:a16="http://schemas.microsoft.com/office/drawing/2014/main" id="{0DBA3B32-D048-4746-B525-BBE6A171B9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19459" name="Text Box 3">
            <a:extLst>
              <a:ext uri="{FF2B5EF4-FFF2-40B4-BE49-F238E27FC236}">
                <a16:creationId xmlns:a16="http://schemas.microsoft.com/office/drawing/2014/main" id="{7AB175EC-5B29-FD45-8AD7-5128865946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19460" name="Text Box 4">
            <a:extLst>
              <a:ext uri="{FF2B5EF4-FFF2-40B4-BE49-F238E27FC236}">
                <a16:creationId xmlns:a16="http://schemas.microsoft.com/office/drawing/2014/main" id="{D07BB0B9-84AA-8A42-B0A7-0B99122E4E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19461" name="Text Box 5">
            <a:extLst>
              <a:ext uri="{FF2B5EF4-FFF2-40B4-BE49-F238E27FC236}">
                <a16:creationId xmlns:a16="http://schemas.microsoft.com/office/drawing/2014/main" id="{122278D9-A495-F04F-BC4A-D6BFBA0607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19462" name="Text Box 6">
            <a:extLst>
              <a:ext uri="{FF2B5EF4-FFF2-40B4-BE49-F238E27FC236}">
                <a16:creationId xmlns:a16="http://schemas.microsoft.com/office/drawing/2014/main" id="{51FC8999-40C0-B34B-8600-66391FEE3B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19463" name="Text Box 7">
            <a:extLst>
              <a:ext uri="{FF2B5EF4-FFF2-40B4-BE49-F238E27FC236}">
                <a16:creationId xmlns:a16="http://schemas.microsoft.com/office/drawing/2014/main" id="{072B1BD9-A357-CE4B-B3A0-6FFE662C6E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19464" name="Text Box 8">
            <a:extLst>
              <a:ext uri="{FF2B5EF4-FFF2-40B4-BE49-F238E27FC236}">
                <a16:creationId xmlns:a16="http://schemas.microsoft.com/office/drawing/2014/main" id="{63E8ABCD-2BA3-F94A-B231-A88AC54B28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19465" name="Text Box 9">
            <a:extLst>
              <a:ext uri="{FF2B5EF4-FFF2-40B4-BE49-F238E27FC236}">
                <a16:creationId xmlns:a16="http://schemas.microsoft.com/office/drawing/2014/main" id="{53114ABA-FF26-C344-8749-4D8BB4ADE9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19466" name="Text Box 10">
            <a:extLst>
              <a:ext uri="{FF2B5EF4-FFF2-40B4-BE49-F238E27FC236}">
                <a16:creationId xmlns:a16="http://schemas.microsoft.com/office/drawing/2014/main" id="{17DB7D90-1D25-C541-A0A1-540B58C821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19467" name="Text Box 11">
            <a:extLst>
              <a:ext uri="{FF2B5EF4-FFF2-40B4-BE49-F238E27FC236}">
                <a16:creationId xmlns:a16="http://schemas.microsoft.com/office/drawing/2014/main" id="{CA5A56D2-85FB-D44B-8CF1-1975D6276E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19468" name="Text Box 12">
            <a:extLst>
              <a:ext uri="{FF2B5EF4-FFF2-40B4-BE49-F238E27FC236}">
                <a16:creationId xmlns:a16="http://schemas.microsoft.com/office/drawing/2014/main" id="{F7E12A9F-6126-5F40-B420-C81E9DE05E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19469" name="Text Box 13">
            <a:extLst>
              <a:ext uri="{FF2B5EF4-FFF2-40B4-BE49-F238E27FC236}">
                <a16:creationId xmlns:a16="http://schemas.microsoft.com/office/drawing/2014/main" id="{98CD77AD-6326-BE40-917F-C1DD7325E6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19470" name="Text Box 14">
            <a:extLst>
              <a:ext uri="{FF2B5EF4-FFF2-40B4-BE49-F238E27FC236}">
                <a16:creationId xmlns:a16="http://schemas.microsoft.com/office/drawing/2014/main" id="{94A14C33-BA67-CF4C-BEAD-FE6CCEBE13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19471" name="Text Box 15">
            <a:extLst>
              <a:ext uri="{FF2B5EF4-FFF2-40B4-BE49-F238E27FC236}">
                <a16:creationId xmlns:a16="http://schemas.microsoft.com/office/drawing/2014/main" id="{06BB8A1E-FD7A-A749-9FF9-5C424B73B1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19475" name="Text Box 19">
            <a:extLst>
              <a:ext uri="{FF2B5EF4-FFF2-40B4-BE49-F238E27FC236}">
                <a16:creationId xmlns:a16="http://schemas.microsoft.com/office/drawing/2014/main" id="{C0138B4D-58AA-C146-A18A-AF0431ECF5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6200" y="1467937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pum</a:t>
            </a:r>
            <a:r>
              <a:rPr lang="en-GB" altLang="en-US" dirty="0"/>
              <a:t>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19476" name="Text Box 20">
            <a:extLst>
              <a:ext uri="{FF2B5EF4-FFF2-40B4-BE49-F238E27FC236}">
                <a16:creationId xmlns:a16="http://schemas.microsoft.com/office/drawing/2014/main" id="{5610567F-A565-554D-A3CA-485EE1D3B7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2316162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>
                <a:solidFill>
                  <a:srgbClr val="FF0000"/>
                </a:solidFill>
              </a:rPr>
              <a:t>ddeng</a:t>
            </a:r>
            <a:r>
              <a:rPr lang="en-GB" altLang="en-US" dirty="0">
                <a:solidFill>
                  <a:srgbClr val="FF0000"/>
                </a:solidFill>
              </a:rPr>
              <a:t> </a:t>
            </a:r>
            <a:r>
              <a:rPr lang="en-GB" altLang="en-US" b="1" u="sng" dirty="0" err="1">
                <a:solidFill>
                  <a:srgbClr val="FF0000"/>
                </a:solidFill>
              </a:rPr>
              <a:t>munud</a:t>
            </a:r>
            <a:endParaRPr lang="en-US" altLang="en-US" b="1" u="sng" dirty="0">
              <a:solidFill>
                <a:srgbClr val="FF0000"/>
              </a:solidFill>
            </a:endParaRPr>
          </a:p>
        </p:txBody>
      </p:sp>
      <p:sp>
        <p:nvSpPr>
          <p:cNvPr id="19479" name="Line 27">
            <a:extLst>
              <a:ext uri="{FF2B5EF4-FFF2-40B4-BE49-F238E27FC236}">
                <a16:creationId xmlns:a16="http://schemas.microsoft.com/office/drawing/2014/main" id="{F5F167FE-57C5-C24F-893F-9DC78E6C892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5334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9480" name="Line 28">
            <a:extLst>
              <a:ext uri="{FF2B5EF4-FFF2-40B4-BE49-F238E27FC236}">
                <a16:creationId xmlns:a16="http://schemas.microsoft.com/office/drawing/2014/main" id="{B0E70D1A-FDC8-F14E-9463-628890A361F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9906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5" name="Text Box 19">
            <a:extLst>
              <a:ext uri="{FF2B5EF4-FFF2-40B4-BE49-F238E27FC236}">
                <a16:creationId xmlns:a16="http://schemas.microsoft.com/office/drawing/2014/main" id="{BD57F900-35B0-1043-9554-29AB65FDC4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FF0000"/>
                </a:solidFill>
              </a:rPr>
              <a:t>Mae </a:t>
            </a:r>
            <a:r>
              <a:rPr lang="en-GB" altLang="en-US" sz="3200" dirty="0" err="1">
                <a:solidFill>
                  <a:srgbClr val="FF0000"/>
                </a:solidFill>
              </a:rPr>
              <a:t>hi’n</a:t>
            </a:r>
            <a:r>
              <a:rPr lang="en-GB" altLang="en-US" sz="3200" dirty="0">
                <a:solidFill>
                  <a:srgbClr val="FF0000"/>
                </a:solidFill>
              </a:rPr>
              <a:t>…</a:t>
            </a:r>
            <a:endParaRPr lang="en-US" altLang="en-US" sz="3200" b="1" u="sng" dirty="0">
              <a:solidFill>
                <a:srgbClr val="FF0000"/>
              </a:solidFill>
            </a:endParaRPr>
          </a:p>
        </p:txBody>
      </p:sp>
      <p:sp>
        <p:nvSpPr>
          <p:cNvPr id="26" name="Text Box 16">
            <a:extLst>
              <a:ext uri="{FF2B5EF4-FFF2-40B4-BE49-F238E27FC236}">
                <a16:creationId xmlns:a16="http://schemas.microsoft.com/office/drawing/2014/main" id="{2E568533-38E4-4742-A0A4-DFFA8AA6A5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97189" y="5638800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 err="1">
                <a:solidFill>
                  <a:srgbClr val="FF0000"/>
                </a:solidFill>
              </a:rPr>
              <a:t>wedi</a:t>
            </a:r>
            <a:r>
              <a:rPr lang="en-GB" altLang="en-US" sz="3200" dirty="0"/>
              <a:t>...</a:t>
            </a:r>
            <a:endParaRPr lang="en-US" altLang="en-US" sz="3200" dirty="0"/>
          </a:p>
        </p:txBody>
      </p:sp>
    </p:spTree>
    <p:extLst>
      <p:ext uri="{BB962C8B-B14F-4D97-AF65-F5344CB8AC3E}">
        <p14:creationId xmlns:p14="http://schemas.microsoft.com/office/powerpoint/2010/main" val="41529142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AutoShape 2">
            <a:extLst>
              <a:ext uri="{FF2B5EF4-FFF2-40B4-BE49-F238E27FC236}">
                <a16:creationId xmlns:a16="http://schemas.microsoft.com/office/drawing/2014/main" id="{5B9E3A01-8162-9744-8A38-56BA70F81E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20483" name="Text Box 3">
            <a:extLst>
              <a:ext uri="{FF2B5EF4-FFF2-40B4-BE49-F238E27FC236}">
                <a16:creationId xmlns:a16="http://schemas.microsoft.com/office/drawing/2014/main" id="{02863881-92C7-EA4F-8C89-966C690825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20484" name="Text Box 4">
            <a:extLst>
              <a:ext uri="{FF2B5EF4-FFF2-40B4-BE49-F238E27FC236}">
                <a16:creationId xmlns:a16="http://schemas.microsoft.com/office/drawing/2014/main" id="{5D71B369-6E1A-2A46-B88E-B3507453F1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20485" name="Text Box 5">
            <a:extLst>
              <a:ext uri="{FF2B5EF4-FFF2-40B4-BE49-F238E27FC236}">
                <a16:creationId xmlns:a16="http://schemas.microsoft.com/office/drawing/2014/main" id="{A8C41A9C-4CFC-AB45-96D1-8ADB69530D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20486" name="Text Box 6">
            <a:extLst>
              <a:ext uri="{FF2B5EF4-FFF2-40B4-BE49-F238E27FC236}">
                <a16:creationId xmlns:a16="http://schemas.microsoft.com/office/drawing/2014/main" id="{D8298F3E-030C-6041-8BCC-2FB4E2E1E8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20487" name="Text Box 7">
            <a:extLst>
              <a:ext uri="{FF2B5EF4-FFF2-40B4-BE49-F238E27FC236}">
                <a16:creationId xmlns:a16="http://schemas.microsoft.com/office/drawing/2014/main" id="{5398DEF3-0D6A-FA47-887C-7A5E150403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20488" name="Text Box 8">
            <a:extLst>
              <a:ext uri="{FF2B5EF4-FFF2-40B4-BE49-F238E27FC236}">
                <a16:creationId xmlns:a16="http://schemas.microsoft.com/office/drawing/2014/main" id="{29D2795B-E3F5-1840-944B-B6B73B385B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20489" name="Text Box 9">
            <a:extLst>
              <a:ext uri="{FF2B5EF4-FFF2-40B4-BE49-F238E27FC236}">
                <a16:creationId xmlns:a16="http://schemas.microsoft.com/office/drawing/2014/main" id="{FEBE8EA2-262A-754A-8EFF-8DF0C9F4DD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20490" name="Text Box 10">
            <a:extLst>
              <a:ext uri="{FF2B5EF4-FFF2-40B4-BE49-F238E27FC236}">
                <a16:creationId xmlns:a16="http://schemas.microsoft.com/office/drawing/2014/main" id="{D9B71463-08E9-F042-B9C1-B91BA325F3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20491" name="Text Box 11">
            <a:extLst>
              <a:ext uri="{FF2B5EF4-FFF2-40B4-BE49-F238E27FC236}">
                <a16:creationId xmlns:a16="http://schemas.microsoft.com/office/drawing/2014/main" id="{47EB804B-AE0E-2D45-B7D6-56B3FB46EB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20492" name="Text Box 12">
            <a:extLst>
              <a:ext uri="{FF2B5EF4-FFF2-40B4-BE49-F238E27FC236}">
                <a16:creationId xmlns:a16="http://schemas.microsoft.com/office/drawing/2014/main" id="{EB947566-FE6F-4B49-B9DB-3C89B931C8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20493" name="Text Box 13">
            <a:extLst>
              <a:ext uri="{FF2B5EF4-FFF2-40B4-BE49-F238E27FC236}">
                <a16:creationId xmlns:a16="http://schemas.microsoft.com/office/drawing/2014/main" id="{5FBE1ABA-DA98-D24E-9758-F878F26666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20494" name="Text Box 14">
            <a:extLst>
              <a:ext uri="{FF2B5EF4-FFF2-40B4-BE49-F238E27FC236}">
                <a16:creationId xmlns:a16="http://schemas.microsoft.com/office/drawing/2014/main" id="{F970F4E8-7BED-0143-9A7B-8FB58E20CF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48600" y="3058112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20495" name="Text Box 15">
            <a:extLst>
              <a:ext uri="{FF2B5EF4-FFF2-40B4-BE49-F238E27FC236}">
                <a16:creationId xmlns:a16="http://schemas.microsoft.com/office/drawing/2014/main" id="{7B94CEAB-D7B6-9D4D-B031-C53DD97361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0499" name="Text Box 19">
            <a:extLst>
              <a:ext uri="{FF2B5EF4-FFF2-40B4-BE49-F238E27FC236}">
                <a16:creationId xmlns:a16="http://schemas.microsoft.com/office/drawing/2014/main" id="{63303543-DD04-4446-9E8A-BAE51FF9B4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48600" y="1427748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0500" name="Text Box 20">
            <a:extLst>
              <a:ext uri="{FF2B5EF4-FFF2-40B4-BE49-F238E27FC236}">
                <a16:creationId xmlns:a16="http://schemas.microsoft.com/office/drawing/2014/main" id="{419E7BFB-BA55-9842-A0F9-8B9338FE30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0" y="2265948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0501" name="Text Box 21">
            <a:extLst>
              <a:ext uri="{FF2B5EF4-FFF2-40B4-BE49-F238E27FC236}">
                <a16:creationId xmlns:a16="http://schemas.microsoft.com/office/drawing/2014/main" id="{D258BE2F-6BE7-C84A-A496-C89587E9E6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34400" y="3104148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rgbClr val="FF0000"/>
                </a:solidFill>
              </a:rPr>
              <a:t>chwarter</a:t>
            </a:r>
            <a:endParaRPr lang="en-US" altLang="en-US">
              <a:solidFill>
                <a:srgbClr val="FF0000"/>
              </a:solidFill>
            </a:endParaRPr>
          </a:p>
        </p:txBody>
      </p:sp>
      <p:sp>
        <p:nvSpPr>
          <p:cNvPr id="20504" name="Line 27">
            <a:extLst>
              <a:ext uri="{FF2B5EF4-FFF2-40B4-BE49-F238E27FC236}">
                <a16:creationId xmlns:a16="http://schemas.microsoft.com/office/drawing/2014/main" id="{B38B91A1-1E0C-9041-90C6-54ADFD84EAB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5334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505" name="Line 28">
            <a:extLst>
              <a:ext uri="{FF2B5EF4-FFF2-40B4-BE49-F238E27FC236}">
                <a16:creationId xmlns:a16="http://schemas.microsoft.com/office/drawing/2014/main" id="{A5625E5D-25B2-6A4E-9243-A882A88483A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3352800"/>
            <a:ext cx="1295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6" name="Text Box 19">
            <a:extLst>
              <a:ext uri="{FF2B5EF4-FFF2-40B4-BE49-F238E27FC236}">
                <a16:creationId xmlns:a16="http://schemas.microsoft.com/office/drawing/2014/main" id="{CBF235B1-ECCA-DA47-97B2-9365A25283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FF0000"/>
                </a:solidFill>
              </a:rPr>
              <a:t>Mae </a:t>
            </a:r>
            <a:r>
              <a:rPr lang="en-GB" altLang="en-US" sz="3200" dirty="0" err="1">
                <a:solidFill>
                  <a:srgbClr val="FF0000"/>
                </a:solidFill>
              </a:rPr>
              <a:t>hi’n</a:t>
            </a:r>
            <a:r>
              <a:rPr lang="en-GB" altLang="en-US" sz="3200" dirty="0">
                <a:solidFill>
                  <a:srgbClr val="FF0000"/>
                </a:solidFill>
              </a:rPr>
              <a:t>…</a:t>
            </a:r>
            <a:endParaRPr lang="en-US" altLang="en-US" sz="3200" b="1" u="sng" dirty="0">
              <a:solidFill>
                <a:srgbClr val="FF0000"/>
              </a:solidFill>
            </a:endParaRPr>
          </a:p>
        </p:txBody>
      </p:sp>
      <p:sp>
        <p:nvSpPr>
          <p:cNvPr id="27" name="Text Box 16">
            <a:extLst>
              <a:ext uri="{FF2B5EF4-FFF2-40B4-BE49-F238E27FC236}">
                <a16:creationId xmlns:a16="http://schemas.microsoft.com/office/drawing/2014/main" id="{F04118F6-D556-E446-A724-5F66328503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97189" y="5638800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 err="1">
                <a:solidFill>
                  <a:srgbClr val="FF0000"/>
                </a:solidFill>
              </a:rPr>
              <a:t>wedi</a:t>
            </a:r>
            <a:r>
              <a:rPr lang="en-GB" altLang="en-US" sz="3200" dirty="0"/>
              <a:t>...</a:t>
            </a:r>
            <a:endParaRPr lang="en-US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4042148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2">
            <a:extLst>
              <a:ext uri="{FF2B5EF4-FFF2-40B4-BE49-F238E27FC236}">
                <a16:creationId xmlns:a16="http://schemas.microsoft.com/office/drawing/2014/main" id="{A39B96E6-AA1C-8E42-B5A7-3DE0D80E61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21507" name="Text Box 3">
            <a:extLst>
              <a:ext uri="{FF2B5EF4-FFF2-40B4-BE49-F238E27FC236}">
                <a16:creationId xmlns:a16="http://schemas.microsoft.com/office/drawing/2014/main" id="{56187252-7CEC-6D45-99EF-5DB2559E61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21508" name="Text Box 4">
            <a:extLst>
              <a:ext uri="{FF2B5EF4-FFF2-40B4-BE49-F238E27FC236}">
                <a16:creationId xmlns:a16="http://schemas.microsoft.com/office/drawing/2014/main" id="{825DE9E1-70ED-CE4E-BCAA-BAE1D8A207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21509" name="Text Box 5">
            <a:extLst>
              <a:ext uri="{FF2B5EF4-FFF2-40B4-BE49-F238E27FC236}">
                <a16:creationId xmlns:a16="http://schemas.microsoft.com/office/drawing/2014/main" id="{B51A85C2-DC21-8445-BFB6-83A93C9151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21510" name="Text Box 6">
            <a:extLst>
              <a:ext uri="{FF2B5EF4-FFF2-40B4-BE49-F238E27FC236}">
                <a16:creationId xmlns:a16="http://schemas.microsoft.com/office/drawing/2014/main" id="{481FCEED-1739-C742-BB33-D9D883C555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21511" name="Text Box 7">
            <a:extLst>
              <a:ext uri="{FF2B5EF4-FFF2-40B4-BE49-F238E27FC236}">
                <a16:creationId xmlns:a16="http://schemas.microsoft.com/office/drawing/2014/main" id="{7CB90EB6-F8FD-8A4F-A7C8-9B3046F297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21512" name="Text Box 8">
            <a:extLst>
              <a:ext uri="{FF2B5EF4-FFF2-40B4-BE49-F238E27FC236}">
                <a16:creationId xmlns:a16="http://schemas.microsoft.com/office/drawing/2014/main" id="{3D614FC6-E898-3C40-8CF7-6FD34E7A38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21513" name="Text Box 9">
            <a:extLst>
              <a:ext uri="{FF2B5EF4-FFF2-40B4-BE49-F238E27FC236}">
                <a16:creationId xmlns:a16="http://schemas.microsoft.com/office/drawing/2014/main" id="{E5968D60-2239-A348-9CBC-9F7B728039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21514" name="Text Box 10">
            <a:extLst>
              <a:ext uri="{FF2B5EF4-FFF2-40B4-BE49-F238E27FC236}">
                <a16:creationId xmlns:a16="http://schemas.microsoft.com/office/drawing/2014/main" id="{CBDFAA80-8DCE-CC4D-9471-D30B85CD4B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21515" name="Text Box 11">
            <a:extLst>
              <a:ext uri="{FF2B5EF4-FFF2-40B4-BE49-F238E27FC236}">
                <a16:creationId xmlns:a16="http://schemas.microsoft.com/office/drawing/2014/main" id="{2167B2DE-73B2-D444-8F0B-63F7B5C8AD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21516" name="Text Box 12">
            <a:extLst>
              <a:ext uri="{FF2B5EF4-FFF2-40B4-BE49-F238E27FC236}">
                <a16:creationId xmlns:a16="http://schemas.microsoft.com/office/drawing/2014/main" id="{F376FBBB-0919-1949-803E-02CE9B7B91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21517" name="Text Box 13">
            <a:extLst>
              <a:ext uri="{FF2B5EF4-FFF2-40B4-BE49-F238E27FC236}">
                <a16:creationId xmlns:a16="http://schemas.microsoft.com/office/drawing/2014/main" id="{51D15D93-75DC-6B4E-8E1C-13C397A5C1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21518" name="Text Box 14">
            <a:extLst>
              <a:ext uri="{FF2B5EF4-FFF2-40B4-BE49-F238E27FC236}">
                <a16:creationId xmlns:a16="http://schemas.microsoft.com/office/drawing/2014/main" id="{D87B568B-7423-B541-8A7F-502FFD2FCC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21519" name="Text Box 15">
            <a:extLst>
              <a:ext uri="{FF2B5EF4-FFF2-40B4-BE49-F238E27FC236}">
                <a16:creationId xmlns:a16="http://schemas.microsoft.com/office/drawing/2014/main" id="{356F615E-C965-8147-9F36-24C381B2DD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1523" name="Text Box 19">
            <a:extLst>
              <a:ext uri="{FF2B5EF4-FFF2-40B4-BE49-F238E27FC236}">
                <a16:creationId xmlns:a16="http://schemas.microsoft.com/office/drawing/2014/main" id="{93999D60-D491-B343-B463-170B081FE3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2400" y="1463927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1524" name="Text Box 20">
            <a:extLst>
              <a:ext uri="{FF2B5EF4-FFF2-40B4-BE49-F238E27FC236}">
                <a16:creationId xmlns:a16="http://schemas.microsoft.com/office/drawing/2014/main" id="{B7D7B347-8992-1E4E-9E0B-B7BCA22F16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2302127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1525" name="Text Box 21">
            <a:extLst>
              <a:ext uri="{FF2B5EF4-FFF2-40B4-BE49-F238E27FC236}">
                <a16:creationId xmlns:a16="http://schemas.microsoft.com/office/drawing/2014/main" id="{18C4B49E-D45D-8345-8AE4-627ECEFAA4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06063" y="3170238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chwarter</a:t>
            </a:r>
            <a:endParaRPr lang="en-US" altLang="en-US"/>
          </a:p>
        </p:txBody>
      </p:sp>
      <p:sp>
        <p:nvSpPr>
          <p:cNvPr id="21526" name="Text Box 22">
            <a:extLst>
              <a:ext uri="{FF2B5EF4-FFF2-40B4-BE49-F238E27FC236}">
                <a16:creationId xmlns:a16="http://schemas.microsoft.com/office/drawing/2014/main" id="{0160712F-84E3-C344-8C85-B1DDD1CA66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53663" y="4008438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rgbClr val="FF0000"/>
                </a:solidFill>
              </a:rPr>
              <a:t>ugain </a:t>
            </a:r>
            <a:r>
              <a:rPr lang="en-GB" altLang="en-US" b="1" u="sng">
                <a:solidFill>
                  <a:srgbClr val="FF0000"/>
                </a:solidFill>
              </a:rPr>
              <a:t>munud</a:t>
            </a:r>
            <a:endParaRPr lang="en-US" altLang="en-US" b="1" u="sng">
              <a:solidFill>
                <a:srgbClr val="FF0000"/>
              </a:solidFill>
            </a:endParaRPr>
          </a:p>
        </p:txBody>
      </p:sp>
      <p:sp>
        <p:nvSpPr>
          <p:cNvPr id="21529" name="Line 27">
            <a:extLst>
              <a:ext uri="{FF2B5EF4-FFF2-40B4-BE49-F238E27FC236}">
                <a16:creationId xmlns:a16="http://schemas.microsoft.com/office/drawing/2014/main" id="{D0626631-F3D2-A445-94DF-413AC9B3A0A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5334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1530" name="Line 28">
            <a:extLst>
              <a:ext uri="{FF2B5EF4-FFF2-40B4-BE49-F238E27FC236}">
                <a16:creationId xmlns:a16="http://schemas.microsoft.com/office/drawing/2014/main" id="{A130CFB1-B0E5-B04F-B029-D4408F2F669D}"/>
              </a:ext>
            </a:extLst>
          </p:cNvPr>
          <p:cNvSpPr>
            <a:spLocks noChangeShapeType="1"/>
          </p:cNvSpPr>
          <p:nvPr/>
        </p:nvSpPr>
        <p:spPr bwMode="auto">
          <a:xfrm>
            <a:off x="6019800" y="3352800"/>
            <a:ext cx="1371600" cy="762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7" name="Text Box 16">
            <a:extLst>
              <a:ext uri="{FF2B5EF4-FFF2-40B4-BE49-F238E27FC236}">
                <a16:creationId xmlns:a16="http://schemas.microsoft.com/office/drawing/2014/main" id="{4B3C9BF0-194A-2A43-AFD7-16B04741EF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97189" y="5638800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 err="1">
                <a:solidFill>
                  <a:srgbClr val="FF0000"/>
                </a:solidFill>
              </a:rPr>
              <a:t>wedi</a:t>
            </a:r>
            <a:r>
              <a:rPr lang="en-GB" altLang="en-US" sz="3200" dirty="0"/>
              <a:t>...</a:t>
            </a:r>
            <a:endParaRPr lang="en-US" altLang="en-US" sz="3200" dirty="0"/>
          </a:p>
        </p:txBody>
      </p:sp>
      <p:sp>
        <p:nvSpPr>
          <p:cNvPr id="28" name="Text Box 19">
            <a:extLst>
              <a:ext uri="{FF2B5EF4-FFF2-40B4-BE49-F238E27FC236}">
                <a16:creationId xmlns:a16="http://schemas.microsoft.com/office/drawing/2014/main" id="{2A7ACBF1-3F42-ED4B-A348-0B766DA3AA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FF0000"/>
                </a:solidFill>
              </a:rPr>
              <a:t>Mae </a:t>
            </a:r>
            <a:r>
              <a:rPr lang="en-GB" altLang="en-US" sz="3200" dirty="0" err="1">
                <a:solidFill>
                  <a:srgbClr val="FF0000"/>
                </a:solidFill>
              </a:rPr>
              <a:t>hi’n</a:t>
            </a:r>
            <a:r>
              <a:rPr lang="en-GB" altLang="en-US" sz="3200" dirty="0">
                <a:solidFill>
                  <a:srgbClr val="FF0000"/>
                </a:solidFill>
              </a:rPr>
              <a:t>…</a:t>
            </a:r>
            <a:endParaRPr lang="en-US" altLang="en-US" sz="32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48209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>
            <a:extLst>
              <a:ext uri="{FF2B5EF4-FFF2-40B4-BE49-F238E27FC236}">
                <a16:creationId xmlns:a16="http://schemas.microsoft.com/office/drawing/2014/main" id="{7C24DFA0-2C43-7D42-8C92-DD7EA3CA09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22531" name="Text Box 3">
            <a:extLst>
              <a:ext uri="{FF2B5EF4-FFF2-40B4-BE49-F238E27FC236}">
                <a16:creationId xmlns:a16="http://schemas.microsoft.com/office/drawing/2014/main" id="{B5A085E5-0BC8-044B-A95C-D414497CAB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22532" name="Text Box 4">
            <a:extLst>
              <a:ext uri="{FF2B5EF4-FFF2-40B4-BE49-F238E27FC236}">
                <a16:creationId xmlns:a16="http://schemas.microsoft.com/office/drawing/2014/main" id="{9E7B3450-C7D8-4E42-9D3D-C804BCA82C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22533" name="Text Box 5">
            <a:extLst>
              <a:ext uri="{FF2B5EF4-FFF2-40B4-BE49-F238E27FC236}">
                <a16:creationId xmlns:a16="http://schemas.microsoft.com/office/drawing/2014/main" id="{4BC27BA8-9E5F-0847-9AF7-1266126EBA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22534" name="Text Box 6">
            <a:extLst>
              <a:ext uri="{FF2B5EF4-FFF2-40B4-BE49-F238E27FC236}">
                <a16:creationId xmlns:a16="http://schemas.microsoft.com/office/drawing/2014/main" id="{36B0755E-0125-C945-AABF-235C153840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22535" name="Text Box 7">
            <a:extLst>
              <a:ext uri="{FF2B5EF4-FFF2-40B4-BE49-F238E27FC236}">
                <a16:creationId xmlns:a16="http://schemas.microsoft.com/office/drawing/2014/main" id="{27425300-C421-5D4B-AA65-2998AC54B8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22536" name="Text Box 8">
            <a:extLst>
              <a:ext uri="{FF2B5EF4-FFF2-40B4-BE49-F238E27FC236}">
                <a16:creationId xmlns:a16="http://schemas.microsoft.com/office/drawing/2014/main" id="{C537D668-60C1-244C-ACEF-8BB0672E4B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22537" name="Text Box 9">
            <a:extLst>
              <a:ext uri="{FF2B5EF4-FFF2-40B4-BE49-F238E27FC236}">
                <a16:creationId xmlns:a16="http://schemas.microsoft.com/office/drawing/2014/main" id="{B8D6A4B5-5926-D941-A545-F32F37ECB4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22538" name="Text Box 10">
            <a:extLst>
              <a:ext uri="{FF2B5EF4-FFF2-40B4-BE49-F238E27FC236}">
                <a16:creationId xmlns:a16="http://schemas.microsoft.com/office/drawing/2014/main" id="{D926CAE4-7FC1-9F48-92BB-3FD38552A1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22539" name="Text Box 11">
            <a:extLst>
              <a:ext uri="{FF2B5EF4-FFF2-40B4-BE49-F238E27FC236}">
                <a16:creationId xmlns:a16="http://schemas.microsoft.com/office/drawing/2014/main" id="{94695340-7579-5A4E-948D-81ADE83419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22540" name="Text Box 12">
            <a:extLst>
              <a:ext uri="{FF2B5EF4-FFF2-40B4-BE49-F238E27FC236}">
                <a16:creationId xmlns:a16="http://schemas.microsoft.com/office/drawing/2014/main" id="{CD1FF285-9398-5D47-BF05-F8EBB94B3D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22541" name="Text Box 13">
            <a:extLst>
              <a:ext uri="{FF2B5EF4-FFF2-40B4-BE49-F238E27FC236}">
                <a16:creationId xmlns:a16="http://schemas.microsoft.com/office/drawing/2014/main" id="{5883F1E8-3F79-7E46-A089-0E9EC9433C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22542" name="Text Box 14">
            <a:extLst>
              <a:ext uri="{FF2B5EF4-FFF2-40B4-BE49-F238E27FC236}">
                <a16:creationId xmlns:a16="http://schemas.microsoft.com/office/drawing/2014/main" id="{28569B23-70A1-E348-93D5-B9418AF493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22543" name="Text Box 15">
            <a:extLst>
              <a:ext uri="{FF2B5EF4-FFF2-40B4-BE49-F238E27FC236}">
                <a16:creationId xmlns:a16="http://schemas.microsoft.com/office/drawing/2014/main" id="{636A3084-D820-CF42-8590-09D4D8ECC1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2547" name="Text Box 19">
            <a:extLst>
              <a:ext uri="{FF2B5EF4-FFF2-40B4-BE49-F238E27FC236}">
                <a16:creationId xmlns:a16="http://schemas.microsoft.com/office/drawing/2014/main" id="{01B3B688-6C5C-E04C-AF24-403DB81B0E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6200" y="1471865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2548" name="Text Box 20">
            <a:extLst>
              <a:ext uri="{FF2B5EF4-FFF2-40B4-BE49-F238E27FC236}">
                <a16:creationId xmlns:a16="http://schemas.microsoft.com/office/drawing/2014/main" id="{255EF447-0B86-1642-9322-E700D0C4B0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29600" y="2310065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2549" name="Text Box 21">
            <a:extLst>
              <a:ext uri="{FF2B5EF4-FFF2-40B4-BE49-F238E27FC236}">
                <a16:creationId xmlns:a16="http://schemas.microsoft.com/office/drawing/2014/main" id="{57128584-42FF-BB4B-A6F1-E91940950A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0" y="3148265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chwarter</a:t>
            </a:r>
            <a:endParaRPr lang="en-US" altLang="en-US"/>
          </a:p>
        </p:txBody>
      </p:sp>
      <p:sp>
        <p:nvSpPr>
          <p:cNvPr id="22550" name="Text Box 22">
            <a:extLst>
              <a:ext uri="{FF2B5EF4-FFF2-40B4-BE49-F238E27FC236}">
                <a16:creationId xmlns:a16="http://schemas.microsoft.com/office/drawing/2014/main" id="{7F26CC53-0D38-5B47-B7E0-A6DEB3D2C8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29600" y="3986465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ugain munud</a:t>
            </a:r>
            <a:endParaRPr lang="en-US" altLang="en-US"/>
          </a:p>
        </p:txBody>
      </p:sp>
      <p:sp>
        <p:nvSpPr>
          <p:cNvPr id="22551" name="Text Box 23">
            <a:extLst>
              <a:ext uri="{FF2B5EF4-FFF2-40B4-BE49-F238E27FC236}">
                <a16:creationId xmlns:a16="http://schemas.microsoft.com/office/drawing/2014/main" id="{4BFAC675-53F2-D445-9404-F596631242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48600" y="4824665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rgbClr val="FF0000"/>
                </a:solidFill>
              </a:rPr>
              <a:t>pum </a:t>
            </a:r>
            <a:r>
              <a:rPr lang="en-GB" altLang="en-US" b="1" u="sng">
                <a:solidFill>
                  <a:srgbClr val="FF0000"/>
                </a:solidFill>
              </a:rPr>
              <a:t>munud</a:t>
            </a:r>
            <a:r>
              <a:rPr lang="en-GB" altLang="en-US">
                <a:solidFill>
                  <a:srgbClr val="FF0000"/>
                </a:solidFill>
              </a:rPr>
              <a:t> ar hugain</a:t>
            </a:r>
            <a:endParaRPr lang="en-US" altLang="en-US">
              <a:solidFill>
                <a:srgbClr val="FF0000"/>
              </a:solidFill>
            </a:endParaRPr>
          </a:p>
        </p:txBody>
      </p:sp>
      <p:sp>
        <p:nvSpPr>
          <p:cNvPr id="22554" name="Line 27">
            <a:extLst>
              <a:ext uri="{FF2B5EF4-FFF2-40B4-BE49-F238E27FC236}">
                <a16:creationId xmlns:a16="http://schemas.microsoft.com/office/drawing/2014/main" id="{D13BE673-251F-E947-A672-789054A88D2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743200"/>
            <a:ext cx="60960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2555" name="Line 28">
            <a:extLst>
              <a:ext uri="{FF2B5EF4-FFF2-40B4-BE49-F238E27FC236}">
                <a16:creationId xmlns:a16="http://schemas.microsoft.com/office/drawing/2014/main" id="{E0A7AF30-EAD1-C543-BE2C-2FE402CAEFAC}"/>
              </a:ext>
            </a:extLst>
          </p:cNvPr>
          <p:cNvSpPr>
            <a:spLocks noChangeShapeType="1"/>
          </p:cNvSpPr>
          <p:nvPr/>
        </p:nvSpPr>
        <p:spPr bwMode="auto">
          <a:xfrm>
            <a:off x="6019800" y="3352800"/>
            <a:ext cx="762000" cy="1219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" name="Text Box 19">
            <a:extLst>
              <a:ext uri="{FF2B5EF4-FFF2-40B4-BE49-F238E27FC236}">
                <a16:creationId xmlns:a16="http://schemas.microsoft.com/office/drawing/2014/main" id="{203C43D9-3275-C54E-9156-ADE5DFAF91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FF0000"/>
                </a:solidFill>
              </a:rPr>
              <a:t>Mae </a:t>
            </a:r>
            <a:r>
              <a:rPr lang="en-GB" altLang="en-US" sz="3200" dirty="0" err="1">
                <a:solidFill>
                  <a:srgbClr val="FF0000"/>
                </a:solidFill>
              </a:rPr>
              <a:t>hi’n</a:t>
            </a:r>
            <a:r>
              <a:rPr lang="en-GB" altLang="en-US" sz="3200" dirty="0">
                <a:solidFill>
                  <a:srgbClr val="FF0000"/>
                </a:solidFill>
              </a:rPr>
              <a:t>…</a:t>
            </a:r>
            <a:endParaRPr lang="en-US" altLang="en-US" sz="32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72185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AutoShape 2">
            <a:extLst>
              <a:ext uri="{FF2B5EF4-FFF2-40B4-BE49-F238E27FC236}">
                <a16:creationId xmlns:a16="http://schemas.microsoft.com/office/drawing/2014/main" id="{4CE42067-E20C-7349-9431-8C3546D3E9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23555" name="Text Box 3">
            <a:extLst>
              <a:ext uri="{FF2B5EF4-FFF2-40B4-BE49-F238E27FC236}">
                <a16:creationId xmlns:a16="http://schemas.microsoft.com/office/drawing/2014/main" id="{85B3B329-EC08-FA46-B1D9-F9EA4C4FA3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23556" name="Text Box 4">
            <a:extLst>
              <a:ext uri="{FF2B5EF4-FFF2-40B4-BE49-F238E27FC236}">
                <a16:creationId xmlns:a16="http://schemas.microsoft.com/office/drawing/2014/main" id="{DCB3B5AC-DB11-9F4D-B09C-7B53B6E969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23557" name="Text Box 5">
            <a:extLst>
              <a:ext uri="{FF2B5EF4-FFF2-40B4-BE49-F238E27FC236}">
                <a16:creationId xmlns:a16="http://schemas.microsoft.com/office/drawing/2014/main" id="{DCF49559-8C40-3A48-ABC3-3C0ECAC5CA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23558" name="Text Box 6">
            <a:extLst>
              <a:ext uri="{FF2B5EF4-FFF2-40B4-BE49-F238E27FC236}">
                <a16:creationId xmlns:a16="http://schemas.microsoft.com/office/drawing/2014/main" id="{F589EE2F-CC70-CD4D-8C87-72B4B83E7E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23559" name="Text Box 7">
            <a:extLst>
              <a:ext uri="{FF2B5EF4-FFF2-40B4-BE49-F238E27FC236}">
                <a16:creationId xmlns:a16="http://schemas.microsoft.com/office/drawing/2014/main" id="{4DA2C210-AF07-4640-9D58-BA7FC359DF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23560" name="Text Box 8">
            <a:extLst>
              <a:ext uri="{FF2B5EF4-FFF2-40B4-BE49-F238E27FC236}">
                <a16:creationId xmlns:a16="http://schemas.microsoft.com/office/drawing/2014/main" id="{15EB35E9-2EA5-8348-B5CC-A47DF9C838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23561" name="Text Box 9">
            <a:extLst>
              <a:ext uri="{FF2B5EF4-FFF2-40B4-BE49-F238E27FC236}">
                <a16:creationId xmlns:a16="http://schemas.microsoft.com/office/drawing/2014/main" id="{2B9E1129-4BE2-824A-B0D0-E38AC4A198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23562" name="Text Box 10">
            <a:extLst>
              <a:ext uri="{FF2B5EF4-FFF2-40B4-BE49-F238E27FC236}">
                <a16:creationId xmlns:a16="http://schemas.microsoft.com/office/drawing/2014/main" id="{3D80CB09-D673-CF42-AEC7-FC029ACC2B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23563" name="Text Box 11">
            <a:extLst>
              <a:ext uri="{FF2B5EF4-FFF2-40B4-BE49-F238E27FC236}">
                <a16:creationId xmlns:a16="http://schemas.microsoft.com/office/drawing/2014/main" id="{EE9B542F-B632-E14C-BC6A-085F5DC2F4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23564" name="Text Box 12">
            <a:extLst>
              <a:ext uri="{FF2B5EF4-FFF2-40B4-BE49-F238E27FC236}">
                <a16:creationId xmlns:a16="http://schemas.microsoft.com/office/drawing/2014/main" id="{14EAB97E-029C-1741-BACE-F6584E7DE2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23565" name="Text Box 13">
            <a:extLst>
              <a:ext uri="{FF2B5EF4-FFF2-40B4-BE49-F238E27FC236}">
                <a16:creationId xmlns:a16="http://schemas.microsoft.com/office/drawing/2014/main" id="{B543007E-F197-9A48-97C9-E655EB6C4B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23566" name="Text Box 14">
            <a:extLst>
              <a:ext uri="{FF2B5EF4-FFF2-40B4-BE49-F238E27FC236}">
                <a16:creationId xmlns:a16="http://schemas.microsoft.com/office/drawing/2014/main" id="{E374F214-D71E-F443-A985-489F24C940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97942" y="3103273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/>
              <a:t>3</a:t>
            </a:r>
            <a:endParaRPr lang="en-US" altLang="en-US" sz="3200" dirty="0"/>
          </a:p>
        </p:txBody>
      </p:sp>
      <p:sp>
        <p:nvSpPr>
          <p:cNvPr id="23567" name="Text Box 15">
            <a:extLst>
              <a:ext uri="{FF2B5EF4-FFF2-40B4-BE49-F238E27FC236}">
                <a16:creationId xmlns:a16="http://schemas.microsoft.com/office/drawing/2014/main" id="{537C0C12-D650-FB4E-ABFD-8BF9659983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3571" name="Text Box 19">
            <a:extLst>
              <a:ext uri="{FF2B5EF4-FFF2-40B4-BE49-F238E27FC236}">
                <a16:creationId xmlns:a16="http://schemas.microsoft.com/office/drawing/2014/main" id="{DB105724-EB0D-AD44-8764-7696E6EE71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2400" y="1475876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3572" name="Text Box 20">
            <a:extLst>
              <a:ext uri="{FF2B5EF4-FFF2-40B4-BE49-F238E27FC236}">
                <a16:creationId xmlns:a16="http://schemas.microsoft.com/office/drawing/2014/main" id="{850D216D-D19A-1F49-B61B-589FA35174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2314076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3573" name="Text Box 21">
            <a:extLst>
              <a:ext uri="{FF2B5EF4-FFF2-40B4-BE49-F238E27FC236}">
                <a16:creationId xmlns:a16="http://schemas.microsoft.com/office/drawing/2014/main" id="{D394FFD8-E211-AF48-BDDC-4BF302EECD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3152276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chwarter</a:t>
            </a:r>
            <a:endParaRPr lang="en-US" altLang="en-US"/>
          </a:p>
        </p:txBody>
      </p:sp>
      <p:sp>
        <p:nvSpPr>
          <p:cNvPr id="23574" name="Text Box 22">
            <a:extLst>
              <a:ext uri="{FF2B5EF4-FFF2-40B4-BE49-F238E27FC236}">
                <a16:creationId xmlns:a16="http://schemas.microsoft.com/office/drawing/2014/main" id="{88788C20-8D5E-C443-9D3C-E714436F69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3990476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ugain munud</a:t>
            </a:r>
            <a:endParaRPr lang="en-US" altLang="en-US"/>
          </a:p>
        </p:txBody>
      </p:sp>
      <p:sp>
        <p:nvSpPr>
          <p:cNvPr id="23575" name="Text Box 23">
            <a:extLst>
              <a:ext uri="{FF2B5EF4-FFF2-40B4-BE49-F238E27FC236}">
                <a16:creationId xmlns:a16="http://schemas.microsoft.com/office/drawing/2014/main" id="{B601D0FA-786D-D64F-9950-CE01DDC387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2400" y="4828676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23576" name="Text Box 24">
            <a:extLst>
              <a:ext uri="{FF2B5EF4-FFF2-40B4-BE49-F238E27FC236}">
                <a16:creationId xmlns:a16="http://schemas.microsoft.com/office/drawing/2014/main" id="{0CCAFA7E-86F5-1147-87E0-44D15D3118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34953" y="5789110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rgbClr val="FF0000"/>
                </a:solidFill>
              </a:rPr>
              <a:t>hanner </a:t>
            </a:r>
            <a:r>
              <a:rPr lang="en-GB" altLang="en-US" b="1" u="sng">
                <a:solidFill>
                  <a:srgbClr val="FF0000"/>
                </a:solidFill>
              </a:rPr>
              <a:t>awr</a:t>
            </a:r>
            <a:r>
              <a:rPr lang="en-GB" altLang="en-US">
                <a:solidFill>
                  <a:srgbClr val="FF0000"/>
                </a:solidFill>
              </a:rPr>
              <a:t> wedi...</a:t>
            </a:r>
            <a:endParaRPr lang="en-US" altLang="en-US">
              <a:solidFill>
                <a:srgbClr val="FF0000"/>
              </a:solidFill>
            </a:endParaRPr>
          </a:p>
        </p:txBody>
      </p:sp>
      <p:sp>
        <p:nvSpPr>
          <p:cNvPr id="23579" name="Line 27">
            <a:extLst>
              <a:ext uri="{FF2B5EF4-FFF2-40B4-BE49-F238E27FC236}">
                <a16:creationId xmlns:a16="http://schemas.microsoft.com/office/drawing/2014/main" id="{E90F8F58-EFD3-844C-8556-417D6157146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6096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3580" name="Line 28">
            <a:extLst>
              <a:ext uri="{FF2B5EF4-FFF2-40B4-BE49-F238E27FC236}">
                <a16:creationId xmlns:a16="http://schemas.microsoft.com/office/drawing/2014/main" id="{96D7215E-2413-4740-B788-BAB13306E73D}"/>
              </a:ext>
            </a:extLst>
          </p:cNvPr>
          <p:cNvSpPr>
            <a:spLocks noChangeShapeType="1"/>
          </p:cNvSpPr>
          <p:nvPr/>
        </p:nvSpPr>
        <p:spPr bwMode="auto">
          <a:xfrm>
            <a:off x="6019800" y="3352800"/>
            <a:ext cx="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9" name="Text Box 19">
            <a:extLst>
              <a:ext uri="{FF2B5EF4-FFF2-40B4-BE49-F238E27FC236}">
                <a16:creationId xmlns:a16="http://schemas.microsoft.com/office/drawing/2014/main" id="{0360F2AB-4265-CA4C-A5DF-3E7327E3BD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FF0000"/>
                </a:solidFill>
              </a:rPr>
              <a:t>Mae </a:t>
            </a:r>
            <a:r>
              <a:rPr lang="en-GB" altLang="en-US" sz="3200" dirty="0" err="1">
                <a:solidFill>
                  <a:srgbClr val="FF0000"/>
                </a:solidFill>
              </a:rPr>
              <a:t>hi’n</a:t>
            </a:r>
            <a:r>
              <a:rPr lang="en-GB" altLang="en-US" sz="3200" dirty="0">
                <a:solidFill>
                  <a:srgbClr val="FF0000"/>
                </a:solidFill>
              </a:rPr>
              <a:t>…</a:t>
            </a:r>
            <a:endParaRPr lang="en-US" altLang="en-US" sz="32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42122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32CF837-360F-8B45-810B-3EAEA9D529AE}"/>
              </a:ext>
            </a:extLst>
          </p:cNvPr>
          <p:cNvSpPr txBox="1">
            <a:spLocks/>
          </p:cNvSpPr>
          <p:nvPr/>
        </p:nvSpPr>
        <p:spPr>
          <a:xfrm>
            <a:off x="475242" y="375129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70354D9-C8C3-2F43-88D5-F02717FFB68C}"/>
              </a:ext>
            </a:extLst>
          </p:cNvPr>
          <p:cNvSpPr txBox="1">
            <a:spLocks/>
          </p:cNvSpPr>
          <p:nvPr/>
        </p:nvSpPr>
        <p:spPr>
          <a:xfrm>
            <a:off x="111255" y="73442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pic>
        <p:nvPicPr>
          <p:cNvPr id="2" name="Picture 1" descr="clock.jpg">
            <a:extLst>
              <a:ext uri="{FF2B5EF4-FFF2-40B4-BE49-F238E27FC236}">
                <a16:creationId xmlns:a16="http://schemas.microsoft.com/office/drawing/2014/main" id="{750E5A87-E9A6-974D-8F75-3C2AF9B40348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619" y="2977116"/>
            <a:ext cx="3841347" cy="2597594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D0A8C3B-2442-3245-928D-156697E7B3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971" y="1406328"/>
            <a:ext cx="10611990" cy="5075989"/>
          </a:xfrm>
          <a:prstGeom prst="rect">
            <a:avLst/>
          </a:prstGeom>
        </p:spPr>
      </p:pic>
      <p:sp>
        <p:nvSpPr>
          <p:cNvPr id="8" name="Frame 7">
            <a:extLst>
              <a:ext uri="{FF2B5EF4-FFF2-40B4-BE49-F238E27FC236}">
                <a16:creationId xmlns:a16="http://schemas.microsoft.com/office/drawing/2014/main" id="{46094F07-8638-8848-9B85-C89009344768}"/>
              </a:ext>
            </a:extLst>
          </p:cNvPr>
          <p:cNvSpPr/>
          <p:nvPr/>
        </p:nvSpPr>
        <p:spPr>
          <a:xfrm>
            <a:off x="7820527" y="1533758"/>
            <a:ext cx="818148" cy="824431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1588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>
            <a:extLst>
              <a:ext uri="{FF2B5EF4-FFF2-40B4-BE49-F238E27FC236}">
                <a16:creationId xmlns:a16="http://schemas.microsoft.com/office/drawing/2014/main" id="{B703B8EC-F9FA-764E-B412-89EC30A7BD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36867" name="Text Box 3">
            <a:extLst>
              <a:ext uri="{FF2B5EF4-FFF2-40B4-BE49-F238E27FC236}">
                <a16:creationId xmlns:a16="http://schemas.microsoft.com/office/drawing/2014/main" id="{9E72E292-CE6B-D64F-849A-FE22C8E6A9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36868" name="Text Box 4">
            <a:extLst>
              <a:ext uri="{FF2B5EF4-FFF2-40B4-BE49-F238E27FC236}">
                <a16:creationId xmlns:a16="http://schemas.microsoft.com/office/drawing/2014/main" id="{FE8BD731-5950-3347-B5F7-D53D4025FA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36869" name="Text Box 5">
            <a:extLst>
              <a:ext uri="{FF2B5EF4-FFF2-40B4-BE49-F238E27FC236}">
                <a16:creationId xmlns:a16="http://schemas.microsoft.com/office/drawing/2014/main" id="{A8C50DF8-0CE5-B846-87C0-E5FCE1CB2D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36870" name="Text Box 6">
            <a:extLst>
              <a:ext uri="{FF2B5EF4-FFF2-40B4-BE49-F238E27FC236}">
                <a16:creationId xmlns:a16="http://schemas.microsoft.com/office/drawing/2014/main" id="{F1EC80E8-BFFB-A54C-8091-802F081EB5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36871" name="Text Box 7">
            <a:extLst>
              <a:ext uri="{FF2B5EF4-FFF2-40B4-BE49-F238E27FC236}">
                <a16:creationId xmlns:a16="http://schemas.microsoft.com/office/drawing/2014/main" id="{782A3BEC-FCB3-9546-BE3E-4308A0A91C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36872" name="Text Box 8">
            <a:extLst>
              <a:ext uri="{FF2B5EF4-FFF2-40B4-BE49-F238E27FC236}">
                <a16:creationId xmlns:a16="http://schemas.microsoft.com/office/drawing/2014/main" id="{B207928C-FCB4-A343-97DE-048A62BED7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36873" name="Text Box 9">
            <a:extLst>
              <a:ext uri="{FF2B5EF4-FFF2-40B4-BE49-F238E27FC236}">
                <a16:creationId xmlns:a16="http://schemas.microsoft.com/office/drawing/2014/main" id="{B9F73A1C-82A7-5049-B316-80FE4A5497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36874" name="Text Box 10">
            <a:extLst>
              <a:ext uri="{FF2B5EF4-FFF2-40B4-BE49-F238E27FC236}">
                <a16:creationId xmlns:a16="http://schemas.microsoft.com/office/drawing/2014/main" id="{82A0C41A-E6C6-C14A-840A-B06A4BE5C1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36875" name="Text Box 11">
            <a:extLst>
              <a:ext uri="{FF2B5EF4-FFF2-40B4-BE49-F238E27FC236}">
                <a16:creationId xmlns:a16="http://schemas.microsoft.com/office/drawing/2014/main" id="{00E978A4-0AAC-BC4C-94A0-1F7A5624DB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36876" name="Text Box 12">
            <a:extLst>
              <a:ext uri="{FF2B5EF4-FFF2-40B4-BE49-F238E27FC236}">
                <a16:creationId xmlns:a16="http://schemas.microsoft.com/office/drawing/2014/main" id="{3E9C87D6-0FD2-4F44-87EE-7D353A8B3B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36877" name="Text Box 13">
            <a:extLst>
              <a:ext uri="{FF2B5EF4-FFF2-40B4-BE49-F238E27FC236}">
                <a16:creationId xmlns:a16="http://schemas.microsoft.com/office/drawing/2014/main" id="{76A65E39-6375-8841-8949-B27E2AF582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36878" name="Text Box 14">
            <a:extLst>
              <a:ext uri="{FF2B5EF4-FFF2-40B4-BE49-F238E27FC236}">
                <a16:creationId xmlns:a16="http://schemas.microsoft.com/office/drawing/2014/main" id="{DD54E24C-30F8-3C43-873D-36E7F7AA8A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36879" name="Text Box 15">
            <a:extLst>
              <a:ext uri="{FF2B5EF4-FFF2-40B4-BE49-F238E27FC236}">
                <a16:creationId xmlns:a16="http://schemas.microsoft.com/office/drawing/2014/main" id="{9CE60318-02B7-5B49-BCB6-FE1324A7EA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5618" name="Text Box 18">
            <a:extLst>
              <a:ext uri="{FF2B5EF4-FFF2-40B4-BE49-F238E27FC236}">
                <a16:creationId xmlns:a16="http://schemas.microsoft.com/office/drawing/2014/main" id="{47F42480-29C1-704A-BDDF-D64AFBF936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4900" y="480060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b="1" u="sng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36885" name="Line 21">
            <a:extLst>
              <a:ext uri="{FF2B5EF4-FFF2-40B4-BE49-F238E27FC236}">
                <a16:creationId xmlns:a16="http://schemas.microsoft.com/office/drawing/2014/main" id="{ADB5EC3C-3E34-8844-8304-1C2BA226A15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743200"/>
            <a:ext cx="60960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886" name="Line 22">
            <a:extLst>
              <a:ext uri="{FF2B5EF4-FFF2-40B4-BE49-F238E27FC236}">
                <a16:creationId xmlns:a16="http://schemas.microsoft.com/office/drawing/2014/main" id="{182B3DBB-33B8-464D-A9AF-50EFAC0663F7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334000" y="3352800"/>
            <a:ext cx="685800" cy="1143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3" name="Text Box 19">
            <a:extLst>
              <a:ext uri="{FF2B5EF4-FFF2-40B4-BE49-F238E27FC236}">
                <a16:creationId xmlns:a16="http://schemas.microsoft.com/office/drawing/2014/main" id="{85C8804A-FDBA-6A42-B09B-AB422EBB83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00B050"/>
                </a:solidFill>
              </a:rPr>
              <a:t>Mae </a:t>
            </a:r>
            <a:r>
              <a:rPr lang="en-GB" altLang="en-US" sz="3200" dirty="0" err="1">
                <a:solidFill>
                  <a:srgbClr val="00B050"/>
                </a:solidFill>
              </a:rPr>
              <a:t>hi’n</a:t>
            </a:r>
            <a:r>
              <a:rPr lang="en-GB" altLang="en-US" sz="3200" dirty="0">
                <a:solidFill>
                  <a:srgbClr val="00B050"/>
                </a:solidFill>
              </a:rPr>
              <a:t>…</a:t>
            </a:r>
            <a:endParaRPr lang="en-US" altLang="en-US" sz="3200" b="1" u="sng" dirty="0">
              <a:solidFill>
                <a:srgbClr val="00B050"/>
              </a:solidFill>
            </a:endParaRPr>
          </a:p>
        </p:txBody>
      </p:sp>
      <p:sp>
        <p:nvSpPr>
          <p:cNvPr id="24" name="Text Box 17">
            <a:extLst>
              <a:ext uri="{FF2B5EF4-FFF2-40B4-BE49-F238E27FC236}">
                <a16:creationId xmlns:a16="http://schemas.microsoft.com/office/drawing/2014/main" id="{33D8319A-F6E1-FC49-AE9F-22C155BE16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0300" y="5888621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>
                <a:solidFill>
                  <a:srgbClr val="00B050"/>
                </a:solidFill>
              </a:rPr>
              <a:t>i...</a:t>
            </a:r>
            <a:endParaRPr lang="en-US" altLang="en-US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2005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1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>
            <a:extLst>
              <a:ext uri="{FF2B5EF4-FFF2-40B4-BE49-F238E27FC236}">
                <a16:creationId xmlns:a16="http://schemas.microsoft.com/office/drawing/2014/main" id="{4E341829-01DC-B348-8D19-171CED475C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37891" name="Text Box 3">
            <a:extLst>
              <a:ext uri="{FF2B5EF4-FFF2-40B4-BE49-F238E27FC236}">
                <a16:creationId xmlns:a16="http://schemas.microsoft.com/office/drawing/2014/main" id="{8089108F-4414-5F46-9893-12DF315B69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37892" name="Text Box 4">
            <a:extLst>
              <a:ext uri="{FF2B5EF4-FFF2-40B4-BE49-F238E27FC236}">
                <a16:creationId xmlns:a16="http://schemas.microsoft.com/office/drawing/2014/main" id="{5B8E9DF3-1502-8145-8BF5-9910A3F2FB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37893" name="Text Box 5">
            <a:extLst>
              <a:ext uri="{FF2B5EF4-FFF2-40B4-BE49-F238E27FC236}">
                <a16:creationId xmlns:a16="http://schemas.microsoft.com/office/drawing/2014/main" id="{FFC5B36A-70C0-1147-A935-A38662D448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37894" name="Text Box 6">
            <a:extLst>
              <a:ext uri="{FF2B5EF4-FFF2-40B4-BE49-F238E27FC236}">
                <a16:creationId xmlns:a16="http://schemas.microsoft.com/office/drawing/2014/main" id="{D63D32E3-B333-D944-B69D-B5F22FE660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37895" name="Text Box 7">
            <a:extLst>
              <a:ext uri="{FF2B5EF4-FFF2-40B4-BE49-F238E27FC236}">
                <a16:creationId xmlns:a16="http://schemas.microsoft.com/office/drawing/2014/main" id="{B2135935-5122-E140-98C0-452F6B059D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37896" name="Text Box 8">
            <a:extLst>
              <a:ext uri="{FF2B5EF4-FFF2-40B4-BE49-F238E27FC236}">
                <a16:creationId xmlns:a16="http://schemas.microsoft.com/office/drawing/2014/main" id="{9C76D034-4515-2646-8650-89C98B2A47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37897" name="Text Box 9">
            <a:extLst>
              <a:ext uri="{FF2B5EF4-FFF2-40B4-BE49-F238E27FC236}">
                <a16:creationId xmlns:a16="http://schemas.microsoft.com/office/drawing/2014/main" id="{30B2280B-666B-2F4A-AC42-87499CBA11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37898" name="Text Box 10">
            <a:extLst>
              <a:ext uri="{FF2B5EF4-FFF2-40B4-BE49-F238E27FC236}">
                <a16:creationId xmlns:a16="http://schemas.microsoft.com/office/drawing/2014/main" id="{E142312E-5C0C-3549-8268-0275E1FCA8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37899" name="Text Box 11">
            <a:extLst>
              <a:ext uri="{FF2B5EF4-FFF2-40B4-BE49-F238E27FC236}">
                <a16:creationId xmlns:a16="http://schemas.microsoft.com/office/drawing/2014/main" id="{3439C530-9C4B-FA4B-B20E-1040AAC1B2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37900" name="Text Box 12">
            <a:extLst>
              <a:ext uri="{FF2B5EF4-FFF2-40B4-BE49-F238E27FC236}">
                <a16:creationId xmlns:a16="http://schemas.microsoft.com/office/drawing/2014/main" id="{479DACD7-F238-F74D-A19A-14EDF1113C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37901" name="Text Box 13">
            <a:extLst>
              <a:ext uri="{FF2B5EF4-FFF2-40B4-BE49-F238E27FC236}">
                <a16:creationId xmlns:a16="http://schemas.microsoft.com/office/drawing/2014/main" id="{4CAC2E22-2D8B-8741-9539-0E3A2DD6A0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37902" name="Text Box 14">
            <a:extLst>
              <a:ext uri="{FF2B5EF4-FFF2-40B4-BE49-F238E27FC236}">
                <a16:creationId xmlns:a16="http://schemas.microsoft.com/office/drawing/2014/main" id="{CFAB2363-8B22-6546-BB1A-7DAADCD9A1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37903" name="Text Box 15">
            <a:extLst>
              <a:ext uri="{FF2B5EF4-FFF2-40B4-BE49-F238E27FC236}">
                <a16:creationId xmlns:a16="http://schemas.microsoft.com/office/drawing/2014/main" id="{5321C993-C6BA-1142-94F8-9D411F6374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6642" name="Text Box 18">
            <a:extLst>
              <a:ext uri="{FF2B5EF4-FFF2-40B4-BE49-F238E27FC236}">
                <a16:creationId xmlns:a16="http://schemas.microsoft.com/office/drawing/2014/main" id="{3A96745A-3E3C-FC4D-8AB8-01F54672F4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4058653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ugain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37909" name="Line 21">
            <a:extLst>
              <a:ext uri="{FF2B5EF4-FFF2-40B4-BE49-F238E27FC236}">
                <a16:creationId xmlns:a16="http://schemas.microsoft.com/office/drawing/2014/main" id="{FCB18B8F-6F4B-344C-9AE8-B9F07E102AF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6096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910" name="Line 22">
            <a:extLst>
              <a:ext uri="{FF2B5EF4-FFF2-40B4-BE49-F238E27FC236}">
                <a16:creationId xmlns:a16="http://schemas.microsoft.com/office/drawing/2014/main" id="{ED297CA1-F928-6046-B981-AB28BE94A910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876800" y="3352800"/>
            <a:ext cx="114300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3" name="Text Box 18">
            <a:extLst>
              <a:ext uri="{FF2B5EF4-FFF2-40B4-BE49-F238E27FC236}">
                <a16:creationId xmlns:a16="http://schemas.microsoft.com/office/drawing/2014/main" id="{2A9D22B7-D647-4547-B32B-C4AE4CE4EC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4900" y="480060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b="1" u="sng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25" name="Text Box 19">
            <a:extLst>
              <a:ext uri="{FF2B5EF4-FFF2-40B4-BE49-F238E27FC236}">
                <a16:creationId xmlns:a16="http://schemas.microsoft.com/office/drawing/2014/main" id="{58E1643E-4DD4-D94F-B52E-AE077EA68D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00B050"/>
                </a:solidFill>
              </a:rPr>
              <a:t>Mae </a:t>
            </a:r>
            <a:r>
              <a:rPr lang="en-GB" altLang="en-US" sz="3200" dirty="0" err="1">
                <a:solidFill>
                  <a:srgbClr val="00B050"/>
                </a:solidFill>
              </a:rPr>
              <a:t>hi’n</a:t>
            </a:r>
            <a:r>
              <a:rPr lang="en-GB" altLang="en-US" sz="3200" dirty="0">
                <a:solidFill>
                  <a:srgbClr val="00B050"/>
                </a:solidFill>
              </a:rPr>
              <a:t>…</a:t>
            </a:r>
            <a:endParaRPr lang="en-US" altLang="en-US" sz="3200" b="1" u="sng" dirty="0">
              <a:solidFill>
                <a:srgbClr val="00B050"/>
              </a:solidFill>
            </a:endParaRPr>
          </a:p>
        </p:txBody>
      </p:sp>
      <p:sp>
        <p:nvSpPr>
          <p:cNvPr id="26" name="Text Box 17">
            <a:extLst>
              <a:ext uri="{FF2B5EF4-FFF2-40B4-BE49-F238E27FC236}">
                <a16:creationId xmlns:a16="http://schemas.microsoft.com/office/drawing/2014/main" id="{11A1C9B2-C338-C142-BDF1-C99E9735AA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0300" y="5888621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>
                <a:solidFill>
                  <a:srgbClr val="00B050"/>
                </a:solidFill>
              </a:rPr>
              <a:t>i...</a:t>
            </a:r>
            <a:endParaRPr lang="en-US" altLang="en-US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2928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4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>
            <a:extLst>
              <a:ext uri="{FF2B5EF4-FFF2-40B4-BE49-F238E27FC236}">
                <a16:creationId xmlns:a16="http://schemas.microsoft.com/office/drawing/2014/main" id="{E4A17862-91C6-3640-B95A-2760E67211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38915" name="Text Box 3">
            <a:extLst>
              <a:ext uri="{FF2B5EF4-FFF2-40B4-BE49-F238E27FC236}">
                <a16:creationId xmlns:a16="http://schemas.microsoft.com/office/drawing/2014/main" id="{156C2BFE-EF02-DD40-92CF-920F41032F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38916" name="Text Box 4">
            <a:extLst>
              <a:ext uri="{FF2B5EF4-FFF2-40B4-BE49-F238E27FC236}">
                <a16:creationId xmlns:a16="http://schemas.microsoft.com/office/drawing/2014/main" id="{34F582EF-51C6-2346-8574-D42295C5E7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38917" name="Text Box 5">
            <a:extLst>
              <a:ext uri="{FF2B5EF4-FFF2-40B4-BE49-F238E27FC236}">
                <a16:creationId xmlns:a16="http://schemas.microsoft.com/office/drawing/2014/main" id="{78FC4147-946D-8142-93D9-B92EDD4109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38918" name="Text Box 6">
            <a:extLst>
              <a:ext uri="{FF2B5EF4-FFF2-40B4-BE49-F238E27FC236}">
                <a16:creationId xmlns:a16="http://schemas.microsoft.com/office/drawing/2014/main" id="{4D7B6C55-9BC1-0343-8F84-20EBE4F218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38919" name="Text Box 7">
            <a:extLst>
              <a:ext uri="{FF2B5EF4-FFF2-40B4-BE49-F238E27FC236}">
                <a16:creationId xmlns:a16="http://schemas.microsoft.com/office/drawing/2014/main" id="{8BDD4A97-2E78-5243-A176-75A60DE4E5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38920" name="Text Box 8">
            <a:extLst>
              <a:ext uri="{FF2B5EF4-FFF2-40B4-BE49-F238E27FC236}">
                <a16:creationId xmlns:a16="http://schemas.microsoft.com/office/drawing/2014/main" id="{81A6C4F7-BEEF-2A4D-969E-62EBCA5BDC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38921" name="Text Box 9">
            <a:extLst>
              <a:ext uri="{FF2B5EF4-FFF2-40B4-BE49-F238E27FC236}">
                <a16:creationId xmlns:a16="http://schemas.microsoft.com/office/drawing/2014/main" id="{0FAF0A76-14CF-A24A-B273-A613F26630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38922" name="Text Box 10">
            <a:extLst>
              <a:ext uri="{FF2B5EF4-FFF2-40B4-BE49-F238E27FC236}">
                <a16:creationId xmlns:a16="http://schemas.microsoft.com/office/drawing/2014/main" id="{6483F8C2-C76B-2F4E-AB0B-8067A75935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38923" name="Text Box 11">
            <a:extLst>
              <a:ext uri="{FF2B5EF4-FFF2-40B4-BE49-F238E27FC236}">
                <a16:creationId xmlns:a16="http://schemas.microsoft.com/office/drawing/2014/main" id="{959292B0-684A-C14C-A7ED-A4B4E9E913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38924" name="Text Box 12">
            <a:extLst>
              <a:ext uri="{FF2B5EF4-FFF2-40B4-BE49-F238E27FC236}">
                <a16:creationId xmlns:a16="http://schemas.microsoft.com/office/drawing/2014/main" id="{FAA19287-8D79-2F4C-B20D-9A172338CF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38925" name="Text Box 13">
            <a:extLst>
              <a:ext uri="{FF2B5EF4-FFF2-40B4-BE49-F238E27FC236}">
                <a16:creationId xmlns:a16="http://schemas.microsoft.com/office/drawing/2014/main" id="{4DCF927E-B8E9-DE44-8BFA-E5F595DD60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38926" name="Text Box 14">
            <a:extLst>
              <a:ext uri="{FF2B5EF4-FFF2-40B4-BE49-F238E27FC236}">
                <a16:creationId xmlns:a16="http://schemas.microsoft.com/office/drawing/2014/main" id="{8993E1CB-C0E8-9946-9960-8C8EB3CE8D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38927" name="Text Box 15">
            <a:extLst>
              <a:ext uri="{FF2B5EF4-FFF2-40B4-BE49-F238E27FC236}">
                <a16:creationId xmlns:a16="http://schemas.microsoft.com/office/drawing/2014/main" id="{EED73BBA-C42F-724C-8A82-68CA855158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7666" name="Text Box 18">
            <a:extLst>
              <a:ext uri="{FF2B5EF4-FFF2-40B4-BE49-F238E27FC236}">
                <a16:creationId xmlns:a16="http://schemas.microsoft.com/office/drawing/2014/main" id="{12E0670B-9824-CF45-A567-B27C40A554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3228391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 err="1">
                <a:solidFill>
                  <a:srgbClr val="3C8C93"/>
                </a:solidFill>
              </a:rPr>
              <a:t>chwarter</a:t>
            </a:r>
            <a:endParaRPr lang="en-US" altLang="en-US" b="1" dirty="0">
              <a:solidFill>
                <a:srgbClr val="3C8C93"/>
              </a:solidFill>
            </a:endParaRPr>
          </a:p>
        </p:txBody>
      </p:sp>
      <p:sp>
        <p:nvSpPr>
          <p:cNvPr id="38933" name="Line 21">
            <a:extLst>
              <a:ext uri="{FF2B5EF4-FFF2-40B4-BE49-F238E27FC236}">
                <a16:creationId xmlns:a16="http://schemas.microsoft.com/office/drawing/2014/main" id="{89348C49-9BC9-AE4F-8260-C8589020E3D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6096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8934" name="Line 22">
            <a:extLst>
              <a:ext uri="{FF2B5EF4-FFF2-40B4-BE49-F238E27FC236}">
                <a16:creationId xmlns:a16="http://schemas.microsoft.com/office/drawing/2014/main" id="{3542DCED-530D-A046-9DA4-B8A0029CB4C0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4724400" y="3352800"/>
            <a:ext cx="1295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3" name="Text Box 18">
            <a:extLst>
              <a:ext uri="{FF2B5EF4-FFF2-40B4-BE49-F238E27FC236}">
                <a16:creationId xmlns:a16="http://schemas.microsoft.com/office/drawing/2014/main" id="{A25ED7EF-79F4-1142-AF80-836029C4D2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4900" y="480060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b="1" u="sng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24" name="Text Box 18">
            <a:extLst>
              <a:ext uri="{FF2B5EF4-FFF2-40B4-BE49-F238E27FC236}">
                <a16:creationId xmlns:a16="http://schemas.microsoft.com/office/drawing/2014/main" id="{87C5A152-F22E-8348-B2A3-174F3058BF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4058653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ugain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25" name="Text Box 19">
            <a:extLst>
              <a:ext uri="{FF2B5EF4-FFF2-40B4-BE49-F238E27FC236}">
                <a16:creationId xmlns:a16="http://schemas.microsoft.com/office/drawing/2014/main" id="{361A4A72-E928-E644-8A92-C9AB1F8DC9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00B050"/>
                </a:solidFill>
              </a:rPr>
              <a:t>Mae </a:t>
            </a:r>
            <a:r>
              <a:rPr lang="en-GB" altLang="en-US" sz="3200" dirty="0" err="1">
                <a:solidFill>
                  <a:srgbClr val="00B050"/>
                </a:solidFill>
              </a:rPr>
              <a:t>hi’n</a:t>
            </a:r>
            <a:r>
              <a:rPr lang="en-GB" altLang="en-US" sz="3200" dirty="0">
                <a:solidFill>
                  <a:srgbClr val="00B050"/>
                </a:solidFill>
              </a:rPr>
              <a:t>…</a:t>
            </a:r>
            <a:endParaRPr lang="en-US" altLang="en-US" sz="3200" b="1" u="sng" dirty="0">
              <a:solidFill>
                <a:srgbClr val="00B050"/>
              </a:solidFill>
            </a:endParaRPr>
          </a:p>
        </p:txBody>
      </p:sp>
      <p:sp>
        <p:nvSpPr>
          <p:cNvPr id="26" name="Text Box 17">
            <a:extLst>
              <a:ext uri="{FF2B5EF4-FFF2-40B4-BE49-F238E27FC236}">
                <a16:creationId xmlns:a16="http://schemas.microsoft.com/office/drawing/2014/main" id="{568D8182-C84B-2247-829A-E5E99FD1F6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0300" y="5888621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>
                <a:solidFill>
                  <a:srgbClr val="00B050"/>
                </a:solidFill>
              </a:rPr>
              <a:t>i...</a:t>
            </a:r>
            <a:endParaRPr lang="en-US" altLang="en-US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6960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6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>
            <a:extLst>
              <a:ext uri="{FF2B5EF4-FFF2-40B4-BE49-F238E27FC236}">
                <a16:creationId xmlns:a16="http://schemas.microsoft.com/office/drawing/2014/main" id="{B5E0FFF2-A03A-C944-A17D-D11CCD0AC3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39939" name="Text Box 3">
            <a:extLst>
              <a:ext uri="{FF2B5EF4-FFF2-40B4-BE49-F238E27FC236}">
                <a16:creationId xmlns:a16="http://schemas.microsoft.com/office/drawing/2014/main" id="{98AFE176-48D9-4643-ADBE-D91A1C7626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39940" name="Text Box 4">
            <a:extLst>
              <a:ext uri="{FF2B5EF4-FFF2-40B4-BE49-F238E27FC236}">
                <a16:creationId xmlns:a16="http://schemas.microsoft.com/office/drawing/2014/main" id="{46FFCA06-C6FF-DD48-8DC0-8EDAB88854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39941" name="Text Box 5">
            <a:extLst>
              <a:ext uri="{FF2B5EF4-FFF2-40B4-BE49-F238E27FC236}">
                <a16:creationId xmlns:a16="http://schemas.microsoft.com/office/drawing/2014/main" id="{8339026E-0E3F-FC47-A634-1A5E80B71F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39942" name="Text Box 6">
            <a:extLst>
              <a:ext uri="{FF2B5EF4-FFF2-40B4-BE49-F238E27FC236}">
                <a16:creationId xmlns:a16="http://schemas.microsoft.com/office/drawing/2014/main" id="{8C9098A6-0A6B-E544-86CB-5D9BB61F29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39943" name="Text Box 7">
            <a:extLst>
              <a:ext uri="{FF2B5EF4-FFF2-40B4-BE49-F238E27FC236}">
                <a16:creationId xmlns:a16="http://schemas.microsoft.com/office/drawing/2014/main" id="{19AA791A-0D46-2145-B2DF-29A824EB82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39944" name="Text Box 8">
            <a:extLst>
              <a:ext uri="{FF2B5EF4-FFF2-40B4-BE49-F238E27FC236}">
                <a16:creationId xmlns:a16="http://schemas.microsoft.com/office/drawing/2014/main" id="{5BBE71AE-A197-0A4C-B067-87C2268175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39945" name="Text Box 9">
            <a:extLst>
              <a:ext uri="{FF2B5EF4-FFF2-40B4-BE49-F238E27FC236}">
                <a16:creationId xmlns:a16="http://schemas.microsoft.com/office/drawing/2014/main" id="{9FB963D2-52D1-5D46-8506-AF5C09A37B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39946" name="Text Box 10">
            <a:extLst>
              <a:ext uri="{FF2B5EF4-FFF2-40B4-BE49-F238E27FC236}">
                <a16:creationId xmlns:a16="http://schemas.microsoft.com/office/drawing/2014/main" id="{B3BDECEA-D4F0-5044-AA24-86987F4F8A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39947" name="Text Box 11">
            <a:extLst>
              <a:ext uri="{FF2B5EF4-FFF2-40B4-BE49-F238E27FC236}">
                <a16:creationId xmlns:a16="http://schemas.microsoft.com/office/drawing/2014/main" id="{1C65467D-F6EE-7148-BEE0-3F478BEC20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39948" name="Text Box 12">
            <a:extLst>
              <a:ext uri="{FF2B5EF4-FFF2-40B4-BE49-F238E27FC236}">
                <a16:creationId xmlns:a16="http://schemas.microsoft.com/office/drawing/2014/main" id="{937906BC-7BFF-944C-B5F7-4330EDEB65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39949" name="Text Box 13">
            <a:extLst>
              <a:ext uri="{FF2B5EF4-FFF2-40B4-BE49-F238E27FC236}">
                <a16:creationId xmlns:a16="http://schemas.microsoft.com/office/drawing/2014/main" id="{F7380B6C-98F7-C947-9FAE-71F5577A27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39950" name="Text Box 14">
            <a:extLst>
              <a:ext uri="{FF2B5EF4-FFF2-40B4-BE49-F238E27FC236}">
                <a16:creationId xmlns:a16="http://schemas.microsoft.com/office/drawing/2014/main" id="{1B01F68E-590B-D844-A5C7-62B358F410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39951" name="Text Box 15">
            <a:extLst>
              <a:ext uri="{FF2B5EF4-FFF2-40B4-BE49-F238E27FC236}">
                <a16:creationId xmlns:a16="http://schemas.microsoft.com/office/drawing/2014/main" id="{19224361-7624-AE4A-A4DD-268EA9AD6D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8690" name="Text Box 18">
            <a:extLst>
              <a:ext uri="{FF2B5EF4-FFF2-40B4-BE49-F238E27FC236}">
                <a16:creationId xmlns:a16="http://schemas.microsoft.com/office/drawing/2014/main" id="{0D043273-905C-204E-AC22-08F2E39057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2600" y="2286000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39955" name="Line 21">
            <a:extLst>
              <a:ext uri="{FF2B5EF4-FFF2-40B4-BE49-F238E27FC236}">
                <a16:creationId xmlns:a16="http://schemas.microsoft.com/office/drawing/2014/main" id="{D3C36759-60DB-4A48-B2AA-247C2244CAE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19400"/>
            <a:ext cx="6858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9956" name="Line 22">
            <a:extLst>
              <a:ext uri="{FF2B5EF4-FFF2-40B4-BE49-F238E27FC236}">
                <a16:creationId xmlns:a16="http://schemas.microsoft.com/office/drawing/2014/main" id="{96524EEC-AF29-F947-A264-58E02EA576B1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4876800" y="2743200"/>
            <a:ext cx="114300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1" name="Text Box 18">
            <a:extLst>
              <a:ext uri="{FF2B5EF4-FFF2-40B4-BE49-F238E27FC236}">
                <a16:creationId xmlns:a16="http://schemas.microsoft.com/office/drawing/2014/main" id="{BCC6EF84-E6FE-A843-A2A4-974AA2C0C5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4900" y="480060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b="1" u="sng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22" name="Text Box 18">
            <a:extLst>
              <a:ext uri="{FF2B5EF4-FFF2-40B4-BE49-F238E27FC236}">
                <a16:creationId xmlns:a16="http://schemas.microsoft.com/office/drawing/2014/main" id="{7054F4F5-1389-4942-8494-ADBD2E3AC1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4058653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ugain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23" name="Text Box 18">
            <a:extLst>
              <a:ext uri="{FF2B5EF4-FFF2-40B4-BE49-F238E27FC236}">
                <a16:creationId xmlns:a16="http://schemas.microsoft.com/office/drawing/2014/main" id="{D09A7149-418F-B344-A170-1EE7B948D1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3228391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 err="1">
                <a:solidFill>
                  <a:srgbClr val="3C8C93"/>
                </a:solidFill>
              </a:rPr>
              <a:t>chwarter</a:t>
            </a:r>
            <a:endParaRPr lang="en-US" altLang="en-US" b="1" dirty="0">
              <a:solidFill>
                <a:srgbClr val="3C8C93"/>
              </a:solidFill>
            </a:endParaRPr>
          </a:p>
        </p:txBody>
      </p:sp>
      <p:sp>
        <p:nvSpPr>
          <p:cNvPr id="24" name="Text Box 19">
            <a:extLst>
              <a:ext uri="{FF2B5EF4-FFF2-40B4-BE49-F238E27FC236}">
                <a16:creationId xmlns:a16="http://schemas.microsoft.com/office/drawing/2014/main" id="{BF9F648F-F094-014E-B5EB-F44C6D07F5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22860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00B050"/>
                </a:solidFill>
              </a:rPr>
              <a:t>Mae </a:t>
            </a:r>
            <a:r>
              <a:rPr lang="en-GB" altLang="en-US" sz="3200" dirty="0" err="1">
                <a:solidFill>
                  <a:srgbClr val="00B050"/>
                </a:solidFill>
              </a:rPr>
              <a:t>hi’n</a:t>
            </a:r>
            <a:r>
              <a:rPr lang="en-GB" altLang="en-US" sz="3200" dirty="0">
                <a:solidFill>
                  <a:srgbClr val="00B050"/>
                </a:solidFill>
              </a:rPr>
              <a:t>…</a:t>
            </a:r>
            <a:endParaRPr lang="en-US" altLang="en-US" sz="3200" b="1" u="sng" dirty="0">
              <a:solidFill>
                <a:srgbClr val="00B050"/>
              </a:solidFill>
            </a:endParaRPr>
          </a:p>
        </p:txBody>
      </p:sp>
      <p:sp>
        <p:nvSpPr>
          <p:cNvPr id="27" name="Text Box 17">
            <a:extLst>
              <a:ext uri="{FF2B5EF4-FFF2-40B4-BE49-F238E27FC236}">
                <a16:creationId xmlns:a16="http://schemas.microsoft.com/office/drawing/2014/main" id="{B396A320-72F8-044A-8CC7-60A005488A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0300" y="5888621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>
                <a:solidFill>
                  <a:srgbClr val="00B050"/>
                </a:solidFill>
              </a:rPr>
              <a:t>i...</a:t>
            </a:r>
            <a:endParaRPr lang="en-US" altLang="en-US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4899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90" grpId="0"/>
      <p:bldP spid="21" grpId="0"/>
      <p:bldP spid="22" grpId="0"/>
      <p:bldP spid="2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>
            <a:extLst>
              <a:ext uri="{FF2B5EF4-FFF2-40B4-BE49-F238E27FC236}">
                <a16:creationId xmlns:a16="http://schemas.microsoft.com/office/drawing/2014/main" id="{5A998194-1A98-9D46-A2C4-FDA3E8D244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40963" name="Text Box 3">
            <a:extLst>
              <a:ext uri="{FF2B5EF4-FFF2-40B4-BE49-F238E27FC236}">
                <a16:creationId xmlns:a16="http://schemas.microsoft.com/office/drawing/2014/main" id="{DCB235BD-3B57-C248-8C0C-7F9352A6EC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40964" name="Text Box 4">
            <a:extLst>
              <a:ext uri="{FF2B5EF4-FFF2-40B4-BE49-F238E27FC236}">
                <a16:creationId xmlns:a16="http://schemas.microsoft.com/office/drawing/2014/main" id="{5AC297B4-08C2-8541-A845-386D602435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40965" name="Text Box 5">
            <a:extLst>
              <a:ext uri="{FF2B5EF4-FFF2-40B4-BE49-F238E27FC236}">
                <a16:creationId xmlns:a16="http://schemas.microsoft.com/office/drawing/2014/main" id="{B4805504-50A5-314C-B52C-4BEAED2A69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40966" name="Text Box 6">
            <a:extLst>
              <a:ext uri="{FF2B5EF4-FFF2-40B4-BE49-F238E27FC236}">
                <a16:creationId xmlns:a16="http://schemas.microsoft.com/office/drawing/2014/main" id="{CF7D296B-2CB7-8C4A-927E-632F1226A1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40967" name="Text Box 7">
            <a:extLst>
              <a:ext uri="{FF2B5EF4-FFF2-40B4-BE49-F238E27FC236}">
                <a16:creationId xmlns:a16="http://schemas.microsoft.com/office/drawing/2014/main" id="{8F6DC3C4-3CD8-594C-91B0-ED3EF84F7C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40968" name="Text Box 8">
            <a:extLst>
              <a:ext uri="{FF2B5EF4-FFF2-40B4-BE49-F238E27FC236}">
                <a16:creationId xmlns:a16="http://schemas.microsoft.com/office/drawing/2014/main" id="{C53408D9-93D4-0F4C-B6F4-5E03C13468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40969" name="Text Box 9">
            <a:extLst>
              <a:ext uri="{FF2B5EF4-FFF2-40B4-BE49-F238E27FC236}">
                <a16:creationId xmlns:a16="http://schemas.microsoft.com/office/drawing/2014/main" id="{200A5AB9-5BD5-9C4B-922D-8B0DCB2A21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40970" name="Text Box 10">
            <a:extLst>
              <a:ext uri="{FF2B5EF4-FFF2-40B4-BE49-F238E27FC236}">
                <a16:creationId xmlns:a16="http://schemas.microsoft.com/office/drawing/2014/main" id="{CD763972-0B1C-1640-BA40-69905C1AEB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40971" name="Text Box 11">
            <a:extLst>
              <a:ext uri="{FF2B5EF4-FFF2-40B4-BE49-F238E27FC236}">
                <a16:creationId xmlns:a16="http://schemas.microsoft.com/office/drawing/2014/main" id="{2384B1B3-68A6-F641-8EEE-0F19E1A33E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40972" name="Text Box 12">
            <a:extLst>
              <a:ext uri="{FF2B5EF4-FFF2-40B4-BE49-F238E27FC236}">
                <a16:creationId xmlns:a16="http://schemas.microsoft.com/office/drawing/2014/main" id="{BEAAC0C9-0717-274D-9DDB-7D1A24F796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40973" name="Text Box 13">
            <a:extLst>
              <a:ext uri="{FF2B5EF4-FFF2-40B4-BE49-F238E27FC236}">
                <a16:creationId xmlns:a16="http://schemas.microsoft.com/office/drawing/2014/main" id="{28B66A00-2681-BE44-B620-96DF3D61CA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40974" name="Text Box 14">
            <a:extLst>
              <a:ext uri="{FF2B5EF4-FFF2-40B4-BE49-F238E27FC236}">
                <a16:creationId xmlns:a16="http://schemas.microsoft.com/office/drawing/2014/main" id="{F891B821-2AF8-B54A-A11A-71EC0C7C48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40975" name="Text Box 15">
            <a:extLst>
              <a:ext uri="{FF2B5EF4-FFF2-40B4-BE49-F238E27FC236}">
                <a16:creationId xmlns:a16="http://schemas.microsoft.com/office/drawing/2014/main" id="{5DAAD87F-4661-A34D-A517-90C646AE79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40977" name="Text Box 17">
            <a:extLst>
              <a:ext uri="{FF2B5EF4-FFF2-40B4-BE49-F238E27FC236}">
                <a16:creationId xmlns:a16="http://schemas.microsoft.com/office/drawing/2014/main" id="{6F8CE993-93E5-0A47-849E-D9058BFCE9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0300" y="5888621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>
                <a:solidFill>
                  <a:srgbClr val="00B050"/>
                </a:solidFill>
              </a:rPr>
              <a:t>i...</a:t>
            </a:r>
            <a:endParaRPr lang="en-US" altLang="en-US" sz="3200" b="1" dirty="0">
              <a:solidFill>
                <a:srgbClr val="00B050"/>
              </a:solidFill>
            </a:endParaRPr>
          </a:p>
        </p:txBody>
      </p:sp>
      <p:sp>
        <p:nvSpPr>
          <p:cNvPr id="29714" name="Text Box 18">
            <a:extLst>
              <a:ext uri="{FF2B5EF4-FFF2-40B4-BE49-F238E27FC236}">
                <a16:creationId xmlns:a16="http://schemas.microsoft.com/office/drawing/2014/main" id="{46C6B419-72A2-114B-BEFD-8A382853E4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0300" y="1269083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pum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40979" name="Line 21">
            <a:extLst>
              <a:ext uri="{FF2B5EF4-FFF2-40B4-BE49-F238E27FC236}">
                <a16:creationId xmlns:a16="http://schemas.microsoft.com/office/drawing/2014/main" id="{D2E407AD-CBBC-3444-972B-5C4821EFA76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19800" y="2895600"/>
            <a:ext cx="60960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0980" name="Line 22">
            <a:extLst>
              <a:ext uri="{FF2B5EF4-FFF2-40B4-BE49-F238E27FC236}">
                <a16:creationId xmlns:a16="http://schemas.microsoft.com/office/drawing/2014/main" id="{4CF43A3F-4ECA-9147-81C7-FECC9D2A24DE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5410200" y="2209800"/>
            <a:ext cx="609600" cy="1143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1" name="Text Box 18">
            <a:extLst>
              <a:ext uri="{FF2B5EF4-FFF2-40B4-BE49-F238E27FC236}">
                <a16:creationId xmlns:a16="http://schemas.microsoft.com/office/drawing/2014/main" id="{3677DBFE-56F6-8C4A-BE70-2065C04958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4900" y="480060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b="1" u="sng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22" name="Text Box 18">
            <a:extLst>
              <a:ext uri="{FF2B5EF4-FFF2-40B4-BE49-F238E27FC236}">
                <a16:creationId xmlns:a16="http://schemas.microsoft.com/office/drawing/2014/main" id="{6B427BBE-8173-5E47-A1AF-DD2B963D06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4058653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ugain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23" name="Text Box 18">
            <a:extLst>
              <a:ext uri="{FF2B5EF4-FFF2-40B4-BE49-F238E27FC236}">
                <a16:creationId xmlns:a16="http://schemas.microsoft.com/office/drawing/2014/main" id="{BF580ECB-6638-0343-8C80-0760682F05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1384" y="3037890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 err="1">
                <a:solidFill>
                  <a:srgbClr val="3C8C93"/>
                </a:solidFill>
              </a:rPr>
              <a:t>chwarter</a:t>
            </a:r>
            <a:endParaRPr lang="en-US" altLang="en-US" b="1" dirty="0">
              <a:solidFill>
                <a:srgbClr val="3C8C93"/>
              </a:solidFill>
            </a:endParaRPr>
          </a:p>
        </p:txBody>
      </p:sp>
      <p:sp>
        <p:nvSpPr>
          <p:cNvPr id="24" name="Text Box 18">
            <a:extLst>
              <a:ext uri="{FF2B5EF4-FFF2-40B4-BE49-F238E27FC236}">
                <a16:creationId xmlns:a16="http://schemas.microsoft.com/office/drawing/2014/main" id="{6933D2E3-C137-1D46-80E7-2E306CB878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66374" y="2105444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b="1" u="sng" dirty="0" err="1"/>
              <a:t>munud</a:t>
            </a:r>
            <a:endParaRPr lang="en-US" altLang="en-US" b="1" u="sng" dirty="0"/>
          </a:p>
        </p:txBody>
      </p:sp>
      <p:sp>
        <p:nvSpPr>
          <p:cNvPr id="25" name="Text Box 19">
            <a:extLst>
              <a:ext uri="{FF2B5EF4-FFF2-40B4-BE49-F238E27FC236}">
                <a16:creationId xmlns:a16="http://schemas.microsoft.com/office/drawing/2014/main" id="{858C4B1A-FF85-094C-9229-459AF5EE75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49253" y="204720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00B050"/>
                </a:solidFill>
              </a:rPr>
              <a:t>Mae </a:t>
            </a:r>
            <a:r>
              <a:rPr lang="en-GB" altLang="en-US" sz="3200" dirty="0" err="1">
                <a:solidFill>
                  <a:srgbClr val="00B050"/>
                </a:solidFill>
              </a:rPr>
              <a:t>hi’n</a:t>
            </a:r>
            <a:r>
              <a:rPr lang="en-GB" altLang="en-US" sz="3200" dirty="0">
                <a:solidFill>
                  <a:srgbClr val="00B050"/>
                </a:solidFill>
              </a:rPr>
              <a:t>…</a:t>
            </a:r>
            <a:endParaRPr lang="en-US" altLang="en-US" sz="3200" b="1" u="sng" dirty="0">
              <a:solidFill>
                <a:srgbClr val="00B050"/>
              </a:solidFill>
            </a:endParaRPr>
          </a:p>
        </p:txBody>
      </p:sp>
      <p:sp>
        <p:nvSpPr>
          <p:cNvPr id="26" name="Cloud 25">
            <a:extLst>
              <a:ext uri="{FF2B5EF4-FFF2-40B4-BE49-F238E27FC236}">
                <a16:creationId xmlns:a16="http://schemas.microsoft.com/office/drawing/2014/main" id="{807C365E-8EAE-9D4F-AA2F-F0E19A0489AC}"/>
              </a:ext>
            </a:extLst>
          </p:cNvPr>
          <p:cNvSpPr/>
          <p:nvPr/>
        </p:nvSpPr>
        <p:spPr>
          <a:xfrm rot="1134281">
            <a:off x="9113335" y="4243043"/>
            <a:ext cx="2519782" cy="1904104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bg2"/>
                </a:solidFill>
                <a:latin typeface="American Typewriter" panose="02090604020004020304" pitchFamily="18" charset="77"/>
              </a:rPr>
              <a:t>Cofiwch!</a:t>
            </a:r>
          </a:p>
          <a:p>
            <a:pPr algn="ctr"/>
            <a:r>
              <a:rPr lang="cy-GB" sz="2400" dirty="0">
                <a:solidFill>
                  <a:schemeClr val="bg2"/>
                </a:solidFill>
                <a:latin typeface="American Typewriter" panose="02090604020004020304" pitchFamily="18" charset="77"/>
              </a:rPr>
              <a:t>i  &gt;  Treiglad Meddal</a:t>
            </a:r>
          </a:p>
        </p:txBody>
      </p:sp>
    </p:spTree>
    <p:extLst>
      <p:ext uri="{BB962C8B-B14F-4D97-AF65-F5344CB8AC3E}">
        <p14:creationId xmlns:p14="http://schemas.microsoft.com/office/powerpoint/2010/main" val="2186156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14" grpId="0"/>
      <p:bldP spid="2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174" y="4718802"/>
            <a:ext cx="1834734" cy="1834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115" y="2413335"/>
            <a:ext cx="1655763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3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6086" y="2413335"/>
            <a:ext cx="1871663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4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107" y="2516525"/>
            <a:ext cx="2089151" cy="1785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5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3291" y="2516522"/>
            <a:ext cx="1728788" cy="172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6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481" y="4667585"/>
            <a:ext cx="2428875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7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4395" y="4780299"/>
            <a:ext cx="1944688" cy="177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8" name="Picture 1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109" y="4748548"/>
            <a:ext cx="1800225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469" name="Line 13"/>
          <p:cNvSpPr>
            <a:spLocks noChangeShapeType="1"/>
          </p:cNvSpPr>
          <p:nvPr/>
        </p:nvSpPr>
        <p:spPr bwMode="auto">
          <a:xfrm>
            <a:off x="6360986" y="2229185"/>
            <a:ext cx="27783" cy="4103689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19471" name="Line 15"/>
          <p:cNvSpPr>
            <a:spLocks noChangeShapeType="1"/>
          </p:cNvSpPr>
          <p:nvPr/>
        </p:nvSpPr>
        <p:spPr bwMode="auto">
          <a:xfrm flipH="1">
            <a:off x="649704" y="2229184"/>
            <a:ext cx="10779379" cy="49213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19472" name="Line 16"/>
          <p:cNvSpPr>
            <a:spLocks noChangeShapeType="1"/>
          </p:cNvSpPr>
          <p:nvPr/>
        </p:nvSpPr>
        <p:spPr bwMode="auto">
          <a:xfrm flipH="1" flipV="1">
            <a:off x="649704" y="4523123"/>
            <a:ext cx="10922253" cy="952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3E632135-EAA5-994C-AED1-269A4454F3F1}"/>
              </a:ext>
            </a:extLst>
          </p:cNvPr>
          <p:cNvSpPr/>
          <p:nvPr/>
        </p:nvSpPr>
        <p:spPr>
          <a:xfrm>
            <a:off x="284208" y="202536"/>
            <a:ext cx="3205579" cy="134550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Nawr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chi!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sz="2400" b="1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Now your turn!</a:t>
            </a:r>
            <a:endParaRPr lang="en-US" sz="2400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324805-C2CC-D947-8F88-229B3C7A7D61}"/>
              </a:ext>
            </a:extLst>
          </p:cNvPr>
          <p:cNvSpPr txBox="1"/>
          <p:nvPr/>
        </p:nvSpPr>
        <p:spPr>
          <a:xfrm>
            <a:off x="4560680" y="271831"/>
            <a:ext cx="5896059" cy="142026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Faint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hi?		Mae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hi?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hi?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18" name="Line 13">
            <a:extLst>
              <a:ext uri="{FF2B5EF4-FFF2-40B4-BE49-F238E27FC236}">
                <a16:creationId xmlns:a16="http://schemas.microsoft.com/office/drawing/2014/main" id="{7CB6F6C7-61E7-1A49-B09A-655191F6F6B1}"/>
              </a:ext>
            </a:extLst>
          </p:cNvPr>
          <p:cNvSpPr>
            <a:spLocks noChangeShapeType="1"/>
          </p:cNvSpPr>
          <p:nvPr/>
        </p:nvSpPr>
        <p:spPr bwMode="auto">
          <a:xfrm>
            <a:off x="3218115" y="2268283"/>
            <a:ext cx="27783" cy="4103689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19" name="Line 13">
            <a:extLst>
              <a:ext uri="{FF2B5EF4-FFF2-40B4-BE49-F238E27FC236}">
                <a16:creationId xmlns:a16="http://schemas.microsoft.com/office/drawing/2014/main" id="{E1D89110-F336-8A4E-9156-FC5FC06FE197}"/>
              </a:ext>
            </a:extLst>
          </p:cNvPr>
          <p:cNvSpPr>
            <a:spLocks noChangeShapeType="1"/>
          </p:cNvSpPr>
          <p:nvPr/>
        </p:nvSpPr>
        <p:spPr bwMode="auto">
          <a:xfrm>
            <a:off x="9155383" y="2229183"/>
            <a:ext cx="27783" cy="4103689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37883935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50E390E1-AA1B-144F-8EC8-B7D986B27B17}"/>
              </a:ext>
            </a:extLst>
          </p:cNvPr>
          <p:cNvSpPr txBox="1"/>
          <p:nvPr/>
        </p:nvSpPr>
        <p:spPr>
          <a:xfrm>
            <a:off x="797759" y="1856046"/>
            <a:ext cx="10848809" cy="34692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rwyt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ti’n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	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>
              <a:lnSpc>
                <a:spcPct val="150000"/>
              </a:lnSpc>
            </a:pP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brecwast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cinio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adre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8A4A63A-12B8-4641-8D1E-9690D30501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8246" l="1000" r="9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284536" y="203594"/>
            <a:ext cx="2907464" cy="2471344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B0ECBDC-2E62-A54F-9EA5-547E23AB9FC1}"/>
              </a:ext>
            </a:extLst>
          </p:cNvPr>
          <p:cNvSpPr txBox="1">
            <a:spLocks/>
          </p:cNvSpPr>
          <p:nvPr/>
        </p:nvSpPr>
        <p:spPr>
          <a:xfrm>
            <a:off x="797759" y="443859"/>
            <a:ext cx="2113884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BA79D91-74CC-A749-B3A3-2B920CFDA18E}"/>
              </a:ext>
            </a:extLst>
          </p:cNvPr>
          <p:cNvSpPr txBox="1">
            <a:spLocks/>
          </p:cNvSpPr>
          <p:nvPr/>
        </p:nvSpPr>
        <p:spPr>
          <a:xfrm>
            <a:off x="978807" y="302203"/>
            <a:ext cx="1645978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Pryd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?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5933230-3D29-954B-8767-DF4C60F39586}"/>
              </a:ext>
            </a:extLst>
          </p:cNvPr>
          <p:cNvSpPr/>
          <p:nvPr/>
        </p:nvSpPr>
        <p:spPr>
          <a:xfrm>
            <a:off x="7201728" y="5738214"/>
            <a:ext cx="4343400" cy="639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fel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arfer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8550966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50E390E1-AA1B-144F-8EC8-B7D986B27B17}"/>
              </a:ext>
            </a:extLst>
          </p:cNvPr>
          <p:cNvSpPr txBox="1"/>
          <p:nvPr/>
        </p:nvSpPr>
        <p:spPr>
          <a:xfrm>
            <a:off x="3293489" y="302331"/>
            <a:ext cx="5896059" cy="234359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rwyt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ti’n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>
              <a:lnSpc>
                <a:spcPct val="150000"/>
              </a:lnSpc>
            </a:pP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brecwast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cinio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adre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8A4A63A-12B8-4641-8D1E-9690D30501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8246" l="1000" r="9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284536" y="203594"/>
            <a:ext cx="2907464" cy="2471344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10490C9B-F102-3749-89AA-3FE94F63DBD1}"/>
              </a:ext>
            </a:extLst>
          </p:cNvPr>
          <p:cNvSpPr txBox="1">
            <a:spLocks/>
          </p:cNvSpPr>
          <p:nvPr/>
        </p:nvSpPr>
        <p:spPr>
          <a:xfrm>
            <a:off x="797759" y="345250"/>
            <a:ext cx="2113884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161FE2B1-0139-C34E-BF9B-0692F03A7C44}"/>
              </a:ext>
            </a:extLst>
          </p:cNvPr>
          <p:cNvSpPr txBox="1">
            <a:spLocks/>
          </p:cNvSpPr>
          <p:nvPr/>
        </p:nvSpPr>
        <p:spPr>
          <a:xfrm>
            <a:off x="978807" y="203594"/>
            <a:ext cx="1645978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am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21C2E63-077D-E247-822B-579FF8AD937C}"/>
              </a:ext>
            </a:extLst>
          </p:cNvPr>
          <p:cNvSpPr txBox="1"/>
          <p:nvPr/>
        </p:nvSpPr>
        <p:spPr>
          <a:xfrm>
            <a:off x="797759" y="2836908"/>
            <a:ext cx="10848809" cy="369440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Am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chwech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Am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saith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Am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chwarter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wyth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cinio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hanner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awr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deuddeg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adre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chwarter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i bump.</a:t>
            </a:r>
          </a:p>
        </p:txBody>
      </p:sp>
    </p:spTree>
    <p:extLst>
      <p:ext uri="{BB962C8B-B14F-4D97-AF65-F5344CB8AC3E}">
        <p14:creationId xmlns:p14="http://schemas.microsoft.com/office/powerpoint/2010/main" val="42536438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50E390E1-AA1B-144F-8EC8-B7D986B27B17}"/>
              </a:ext>
            </a:extLst>
          </p:cNvPr>
          <p:cNvSpPr txBox="1"/>
          <p:nvPr/>
        </p:nvSpPr>
        <p:spPr>
          <a:xfrm>
            <a:off x="797758" y="1714390"/>
            <a:ext cx="10848809" cy="35394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114300" indent="0">
              <a:buNone/>
            </a:pP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Erin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	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	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	                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		               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	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gorffen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		        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trên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	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gadael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		    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trên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	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cyrraedd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ffilm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		  </a:t>
            </a:r>
          </a:p>
          <a:p>
            <a:pPr marL="11430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ffilm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	        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gorffen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		</a:t>
            </a:r>
            <a:endParaRPr lang="en-GB" sz="28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8A4A63A-12B8-4641-8D1E-9690D30501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8246" l="1000" r="9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284536" y="203594"/>
            <a:ext cx="2907464" cy="2471344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B0ECBDC-2E62-A54F-9EA5-547E23AB9FC1}"/>
              </a:ext>
            </a:extLst>
          </p:cNvPr>
          <p:cNvSpPr txBox="1">
            <a:spLocks/>
          </p:cNvSpPr>
          <p:nvPr/>
        </p:nvSpPr>
        <p:spPr>
          <a:xfrm>
            <a:off x="797758" y="443859"/>
            <a:ext cx="4231441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BA79D91-74CC-A749-B3A3-2B920CFDA18E}"/>
              </a:ext>
            </a:extLst>
          </p:cNvPr>
          <p:cNvSpPr txBox="1">
            <a:spLocks/>
          </p:cNvSpPr>
          <p:nvPr/>
        </p:nvSpPr>
        <p:spPr>
          <a:xfrm>
            <a:off x="978807" y="302203"/>
            <a:ext cx="4050392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Pryd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mae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…?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C32A70C4-D82B-CD45-96AD-B37E71D38E9E}"/>
              </a:ext>
            </a:extLst>
          </p:cNvPr>
          <p:cNvSpPr/>
          <p:nvPr/>
        </p:nvSpPr>
        <p:spPr>
          <a:xfrm>
            <a:off x="7662440" y="5339274"/>
            <a:ext cx="3894261" cy="1383124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dechrau</a:t>
            </a:r>
            <a:r>
              <a:rPr lang="en-GB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start</a:t>
            </a:r>
          </a:p>
          <a:p>
            <a:pPr algn="ctr"/>
            <a:r>
              <a:rPr lang="en-GB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gorffen</a:t>
            </a:r>
            <a:r>
              <a:rPr lang="en-GB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finish</a:t>
            </a:r>
          </a:p>
          <a:p>
            <a:pPr algn="ctr"/>
            <a:r>
              <a:rPr lang="en-GB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gadael</a:t>
            </a:r>
            <a:r>
              <a:rPr lang="en-GB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leave</a:t>
            </a:r>
          </a:p>
          <a:p>
            <a:pPr algn="ctr"/>
            <a:r>
              <a:rPr lang="en-GB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cyrraedd</a:t>
            </a:r>
            <a:r>
              <a:rPr lang="en-GB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arrive</a:t>
            </a:r>
          </a:p>
          <a:p>
            <a:pPr algn="ctr"/>
            <a:endParaRPr lang="en-GB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1298945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E8A4A63A-12B8-4641-8D1E-9690D30501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8246" l="1000" r="9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284536" y="203594"/>
            <a:ext cx="2907464" cy="2471344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10490C9B-F102-3749-89AA-3FE94F63DBD1}"/>
              </a:ext>
            </a:extLst>
          </p:cNvPr>
          <p:cNvSpPr txBox="1">
            <a:spLocks/>
          </p:cNvSpPr>
          <p:nvPr/>
        </p:nvSpPr>
        <p:spPr>
          <a:xfrm>
            <a:off x="797759" y="345250"/>
            <a:ext cx="2113884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161FE2B1-0139-C34E-BF9B-0692F03A7C44}"/>
              </a:ext>
            </a:extLst>
          </p:cNvPr>
          <p:cNvSpPr txBox="1">
            <a:spLocks/>
          </p:cNvSpPr>
          <p:nvPr/>
        </p:nvSpPr>
        <p:spPr>
          <a:xfrm>
            <a:off x="978807" y="203594"/>
            <a:ext cx="1645978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am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21C2E63-077D-E247-822B-579FF8AD937C}"/>
              </a:ext>
            </a:extLst>
          </p:cNvPr>
          <p:cNvSpPr txBox="1"/>
          <p:nvPr/>
        </p:nvSpPr>
        <p:spPr>
          <a:xfrm>
            <a:off x="797759" y="2836908"/>
            <a:ext cx="10848809" cy="378565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114300" indent="0">
              <a:buNone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Am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ddeuddeg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14300" indent="0">
              <a:buNone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Am 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chwarter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wyth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14300" indent="0">
              <a:buNone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Am 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naw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14300" indent="0">
              <a:buNone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Am 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ddau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14300" indent="0">
              <a:buNone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Am 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saith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14300" indent="0">
              <a:buNone/>
            </a:pP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gorffen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chwarter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tri.</a:t>
            </a:r>
          </a:p>
          <a:p>
            <a:pPr marL="114300" indent="0">
              <a:buNone/>
            </a:pP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tren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cyrraedd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dri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14300" indent="0">
              <a:buNone/>
            </a:pP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ffilm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gorffen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hanner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awr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naw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0A6E992-EECF-7A40-B33A-50FE370CC9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2690" y="76116"/>
            <a:ext cx="6441953" cy="2378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0005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765176"/>
            <a:ext cx="7043095" cy="5384800"/>
          </a:xfrm>
        </p:spPr>
      </p:pic>
      <p:sp>
        <p:nvSpPr>
          <p:cNvPr id="11" name="Explosion 2 10">
            <a:extLst>
              <a:ext uri="{FF2B5EF4-FFF2-40B4-BE49-F238E27FC236}">
                <a16:creationId xmlns:a16="http://schemas.microsoft.com/office/drawing/2014/main" id="{67C7E3DE-1E2E-5C4E-AC49-50954B23CF66}"/>
              </a:ext>
            </a:extLst>
          </p:cNvPr>
          <p:cNvSpPr/>
          <p:nvPr/>
        </p:nvSpPr>
        <p:spPr>
          <a:xfrm>
            <a:off x="7903249" y="81336"/>
            <a:ext cx="4180720" cy="1759039"/>
          </a:xfrm>
          <a:prstGeom prst="irregularSeal2">
            <a:avLst/>
          </a:prstGeom>
          <a:solidFill>
            <a:srgbClr val="B59A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997147FF-60C8-A44B-9086-60856C9C04D4}"/>
              </a:ext>
            </a:extLst>
          </p:cNvPr>
          <p:cNvSpPr txBox="1">
            <a:spLocks/>
          </p:cNvSpPr>
          <p:nvPr/>
        </p:nvSpPr>
        <p:spPr>
          <a:xfrm>
            <a:off x="8495711" y="225187"/>
            <a:ext cx="2995795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PARTNER 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F292DC-BF6F-2E4A-AA50-C97BD06A0D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56" y="1381321"/>
            <a:ext cx="6777330" cy="5270101"/>
          </a:xfrm>
          <a:prstGeom prst="rect">
            <a:avLst/>
          </a:prstGeom>
        </p:spPr>
      </p:pic>
      <p:sp>
        <p:nvSpPr>
          <p:cNvPr id="18" name="Title 1">
            <a:extLst>
              <a:ext uri="{FF2B5EF4-FFF2-40B4-BE49-F238E27FC236}">
                <a16:creationId xmlns:a16="http://schemas.microsoft.com/office/drawing/2014/main" id="{5E1F8608-1787-F34B-81B3-48BC02C7E342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3679729" cy="616145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2800" b="1" dirty="0">
                <a:solidFill>
                  <a:srgbClr val="FF0000"/>
                </a:solidFill>
              </a:rPr>
            </a:b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DF2068F5-551A-B74C-8ECF-3819CF3AA955}"/>
              </a:ext>
            </a:extLst>
          </p:cNvPr>
          <p:cNvSpPr txBox="1">
            <a:spLocks/>
          </p:cNvSpPr>
          <p:nvPr/>
        </p:nvSpPr>
        <p:spPr>
          <a:xfrm>
            <a:off x="543695" y="459949"/>
            <a:ext cx="3669490" cy="616145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Gweithgaredd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pâr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7C66130A-CDA7-5C46-BA59-CFAD86F38A49}"/>
              </a:ext>
            </a:extLst>
          </p:cNvPr>
          <p:cNvSpPr/>
          <p:nvPr/>
        </p:nvSpPr>
        <p:spPr>
          <a:xfrm>
            <a:off x="7586790" y="2148222"/>
            <a:ext cx="4343400" cy="2618708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Pryd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____? 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When does the ____   ____?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am ____.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The ____   ____ at ____ .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8391210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765176"/>
            <a:ext cx="7043095" cy="5384800"/>
          </a:xfr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9890CD62-4B72-FB47-BC80-C40C09E7DD20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3679729" cy="616145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2800" b="1" dirty="0">
                <a:solidFill>
                  <a:srgbClr val="FF0000"/>
                </a:solidFill>
              </a:rPr>
            </a:b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543695" y="459949"/>
            <a:ext cx="3669490" cy="616145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Gweithgaredd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pâr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sp>
        <p:nvSpPr>
          <p:cNvPr id="11" name="Explosion 2 10">
            <a:extLst>
              <a:ext uri="{FF2B5EF4-FFF2-40B4-BE49-F238E27FC236}">
                <a16:creationId xmlns:a16="http://schemas.microsoft.com/office/drawing/2014/main" id="{67C7E3DE-1E2E-5C4E-AC49-50954B23CF66}"/>
              </a:ext>
            </a:extLst>
          </p:cNvPr>
          <p:cNvSpPr/>
          <p:nvPr/>
        </p:nvSpPr>
        <p:spPr>
          <a:xfrm>
            <a:off x="7903249" y="81336"/>
            <a:ext cx="4180720" cy="1759039"/>
          </a:xfrm>
          <a:prstGeom prst="irregularSeal2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997147FF-60C8-A44B-9086-60856C9C04D4}"/>
              </a:ext>
            </a:extLst>
          </p:cNvPr>
          <p:cNvSpPr txBox="1">
            <a:spLocks/>
          </p:cNvSpPr>
          <p:nvPr/>
        </p:nvSpPr>
        <p:spPr>
          <a:xfrm>
            <a:off x="8495711" y="225187"/>
            <a:ext cx="2995795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PARTNER B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77F86F-A0D5-FC4B-9449-BE89E8580C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350" y="1381321"/>
            <a:ext cx="6789436" cy="5073882"/>
          </a:xfrm>
          <a:prstGeom prst="rect">
            <a:avLst/>
          </a:prstGeom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9B0E6A5C-47EC-A341-BA20-C0036DC6D4C4}"/>
              </a:ext>
            </a:extLst>
          </p:cNvPr>
          <p:cNvSpPr/>
          <p:nvPr/>
        </p:nvSpPr>
        <p:spPr>
          <a:xfrm>
            <a:off x="7586790" y="2148222"/>
            <a:ext cx="4343400" cy="2618708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Pryd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____? 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When does the ____   ____?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am ____.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The ____   ____ at ____ .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1746838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765176"/>
            <a:ext cx="7043095" cy="5384800"/>
          </a:xfr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2C03787-8E7A-EB46-A613-206C706A35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388414">
            <a:off x="1062381" y="3658286"/>
            <a:ext cx="3445582" cy="2095503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4" name="Picture 13">
            <a:hlinkClick r:id="rId4"/>
            <a:extLst>
              <a:ext uri="{FF2B5EF4-FFF2-40B4-BE49-F238E27FC236}">
                <a16:creationId xmlns:a16="http://schemas.microsoft.com/office/drawing/2014/main" id="{EAAF5CA5-72FF-C244-B775-EF4651A499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358158">
            <a:off x="944631" y="2091415"/>
            <a:ext cx="2661880" cy="837999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9890CD62-4B72-FB47-BC80-C40C09E7DD20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4231441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714505" y="320489"/>
            <a:ext cx="4050392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Dysgu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mewn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pâr</a:t>
            </a:r>
            <a:endParaRPr lang="en-US" sz="45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F3AE70F-D83E-9A45-ADB6-144A9D7A13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3070542">
            <a:off x="-151398" y="2116499"/>
            <a:ext cx="1731805" cy="173180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35D8BC03-B7D7-7440-BEEA-6FFC9B5D257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360997">
            <a:off x="7265792" y="1331190"/>
            <a:ext cx="3629474" cy="2302662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20" name="Picture 19">
            <a:hlinkClick r:id="rId8"/>
            <a:extLst>
              <a:ext uri="{FF2B5EF4-FFF2-40B4-BE49-F238E27FC236}">
                <a16:creationId xmlns:a16="http://schemas.microsoft.com/office/drawing/2014/main" id="{B069B5C0-E972-3746-BC3C-EA9DC783902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969149">
            <a:off x="6227173" y="568397"/>
            <a:ext cx="1701800" cy="85090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7724F7A3-7970-9D48-9C55-7C232B6CFE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3472583">
            <a:off x="5495943" y="676349"/>
            <a:ext cx="1731805" cy="1731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91180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765176"/>
            <a:ext cx="7043095" cy="5384800"/>
          </a:xfrm>
        </p:spPr>
      </p:pic>
      <p:pic>
        <p:nvPicPr>
          <p:cNvPr id="3" name="Picture 2">
            <a:hlinkClick r:id="rId3"/>
            <a:extLst>
              <a:ext uri="{FF2B5EF4-FFF2-40B4-BE49-F238E27FC236}">
                <a16:creationId xmlns:a16="http://schemas.microsoft.com/office/drawing/2014/main" id="{B4FAE710-EAC6-0644-A9E2-18831AABD8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763706">
            <a:off x="8868836" y="1370175"/>
            <a:ext cx="2569347" cy="1884615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9890CD62-4B72-FB47-BC80-C40C09E7DD20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4231441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714505" y="320489"/>
            <a:ext cx="4050392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Dysgu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mewn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pâr</a:t>
            </a:r>
            <a:endParaRPr lang="en-US" sz="45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35D8BC03-B7D7-7440-BEEA-6FFC9B5D25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069793">
            <a:off x="5156418" y="3648034"/>
            <a:ext cx="3163496" cy="1870447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466B7F9-D072-574D-A20A-863B8EB2136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1206" r="6782"/>
          <a:stretch/>
        </p:blipFill>
        <p:spPr>
          <a:xfrm rot="921994">
            <a:off x="1190942" y="3585896"/>
            <a:ext cx="2092918" cy="223659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4" name="Picture 13">
            <a:hlinkClick r:id="rId7"/>
            <a:extLst>
              <a:ext uri="{FF2B5EF4-FFF2-40B4-BE49-F238E27FC236}">
                <a16:creationId xmlns:a16="http://schemas.microsoft.com/office/drawing/2014/main" id="{EAAF5CA5-72FF-C244-B775-EF4651A4998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58158">
            <a:off x="1532668" y="2374430"/>
            <a:ext cx="2661880" cy="83799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F3AE70F-D83E-9A45-ADB6-144A9D7A13F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3148351">
            <a:off x="426630" y="1789327"/>
            <a:ext cx="1731805" cy="1731805"/>
          </a:xfrm>
          <a:prstGeom prst="rect">
            <a:avLst/>
          </a:prstGeom>
        </p:spPr>
      </p:pic>
      <p:pic>
        <p:nvPicPr>
          <p:cNvPr id="18" name="Picture 17">
            <a:hlinkClick r:id="rId10"/>
            <a:extLst>
              <a:ext uri="{FF2B5EF4-FFF2-40B4-BE49-F238E27FC236}">
                <a16:creationId xmlns:a16="http://schemas.microsoft.com/office/drawing/2014/main" id="{9174B59F-6C9A-A646-8E45-3B09A544000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58158">
            <a:off x="5279675" y="2247964"/>
            <a:ext cx="2661880" cy="837999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7724F7A3-7970-9D48-9C55-7C232B6CFE5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3472583">
            <a:off x="4165623" y="2060109"/>
            <a:ext cx="1731805" cy="173180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65B8DA7-75BD-E04A-8D7B-ABB8478DDD6C}"/>
              </a:ext>
            </a:extLst>
          </p:cNvPr>
          <p:cNvSpPr/>
          <p:nvPr/>
        </p:nvSpPr>
        <p:spPr>
          <a:xfrm>
            <a:off x="5119048" y="-384626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wordwall.net</a:t>
            </a:r>
            <a:r>
              <a:rPr lang="en-US" dirty="0"/>
              <a:t>/resource/9670542/</a:t>
            </a:r>
            <a:r>
              <a:rPr lang="en-US" dirty="0" err="1"/>
              <a:t>maths</a:t>
            </a:r>
            <a:r>
              <a:rPr lang="en-US" dirty="0"/>
              <a:t>/faint-or-</a:t>
            </a:r>
            <a:r>
              <a:rPr lang="en-US" dirty="0" err="1"/>
              <a:t>gloch</a:t>
            </a:r>
            <a:r>
              <a:rPr lang="en-US" dirty="0"/>
              <a:t>-</a:t>
            </a:r>
            <a:r>
              <a:rPr lang="en-US" dirty="0" err="1"/>
              <a:t>yw</a:t>
            </a:r>
            <a:r>
              <a:rPr lang="en-US" dirty="0"/>
              <a:t>-hi-</a:t>
            </a:r>
            <a:r>
              <a:rPr lang="en-US" dirty="0" err="1"/>
              <a:t>hanner</a:t>
            </a:r>
            <a:r>
              <a:rPr lang="en-US" dirty="0"/>
              <a:t>-</a:t>
            </a:r>
            <a:r>
              <a:rPr lang="en-US" dirty="0" err="1"/>
              <a:t>awr</a:t>
            </a:r>
            <a:endParaRPr lang="en-US" dirty="0"/>
          </a:p>
        </p:txBody>
      </p:sp>
      <p:pic>
        <p:nvPicPr>
          <p:cNvPr id="19" name="Picture 18">
            <a:hlinkClick r:id="rId10"/>
            <a:extLst>
              <a:ext uri="{FF2B5EF4-FFF2-40B4-BE49-F238E27FC236}">
                <a16:creationId xmlns:a16="http://schemas.microsoft.com/office/drawing/2014/main" id="{40744334-CB39-CE45-AB91-C5294255657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58158">
            <a:off x="7871129" y="136140"/>
            <a:ext cx="2661880" cy="83799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EDD67451-F328-FD47-8007-A9C1BFE7F3E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4142709">
            <a:off x="6685957" y="-81592"/>
            <a:ext cx="1731805" cy="1731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7758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765176"/>
            <a:ext cx="7043095" cy="5384800"/>
          </a:xfr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9890CD62-4B72-FB47-BC80-C40C09E7DD20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4231441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714505" y="320489"/>
            <a:ext cx="4050392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Caneuon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amser</a:t>
            </a:r>
            <a:endParaRPr lang="en-US" sz="45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61DB6E-204F-F44A-9E78-A022F94508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770866">
            <a:off x="932244" y="3520964"/>
            <a:ext cx="4158391" cy="2327112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7" name="Picture 6">
            <a:hlinkClick r:id="rId4"/>
            <a:extLst>
              <a:ext uri="{FF2B5EF4-FFF2-40B4-BE49-F238E27FC236}">
                <a16:creationId xmlns:a16="http://schemas.microsoft.com/office/drawing/2014/main" id="{FFD124FD-3BFF-034A-9250-0826D64AE7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844294">
            <a:off x="3809817" y="2187348"/>
            <a:ext cx="1910160" cy="79422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B211972-85F3-A74E-B649-2EE30B412F9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7122985">
            <a:off x="2555637" y="1628142"/>
            <a:ext cx="1731805" cy="1731805"/>
          </a:xfrm>
          <a:prstGeom prst="rect">
            <a:avLst/>
          </a:prstGeom>
        </p:spPr>
      </p:pic>
      <p:pic>
        <p:nvPicPr>
          <p:cNvPr id="8" name="Picture 7">
            <a:hlinkClick r:id="rId7"/>
            <a:extLst>
              <a:ext uri="{FF2B5EF4-FFF2-40B4-BE49-F238E27FC236}">
                <a16:creationId xmlns:a16="http://schemas.microsoft.com/office/drawing/2014/main" id="{0A761C10-DA3E-E540-B74C-79AA7C1E44D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763706">
            <a:off x="7112603" y="2916183"/>
            <a:ext cx="3648818" cy="23580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9" name="Picture 8">
            <a:hlinkClick r:id="rId7"/>
            <a:extLst>
              <a:ext uri="{FF2B5EF4-FFF2-40B4-BE49-F238E27FC236}">
                <a16:creationId xmlns:a16="http://schemas.microsoft.com/office/drawing/2014/main" id="{4BAFB073-5690-6341-88FB-CB0E1E71246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099422">
            <a:off x="7305065" y="1567316"/>
            <a:ext cx="1754332" cy="62957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B3839E3-2F96-6E47-88D2-6CFFED4566A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212839" y="166804"/>
            <a:ext cx="1797869" cy="179786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D76EDBD-5AD1-FE4F-B38B-4FDC7BEF583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7122985">
            <a:off x="6016331" y="770617"/>
            <a:ext cx="1731805" cy="1731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63363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B99470D-3676-734C-9CB4-85CF282AE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777B52A-C84F-F349-8E2D-A70C7E40F095}"/>
              </a:ext>
            </a:extLst>
          </p:cNvPr>
          <p:cNvSpPr txBox="1">
            <a:spLocks/>
          </p:cNvSpPr>
          <p:nvPr/>
        </p:nvSpPr>
        <p:spPr>
          <a:xfrm>
            <a:off x="469187" y="398055"/>
            <a:ext cx="4785719" cy="92145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43E6F82-5F4B-B54D-9E9A-E3D7B183178E}"/>
              </a:ext>
            </a:extLst>
          </p:cNvPr>
          <p:cNvSpPr txBox="1">
            <a:spLocks/>
          </p:cNvSpPr>
          <p:nvPr/>
        </p:nvSpPr>
        <p:spPr>
          <a:xfrm>
            <a:off x="469187" y="600801"/>
            <a:ext cx="4785719" cy="579817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Dysgu Cyfeiriol</a:t>
            </a:r>
          </a:p>
        </p:txBody>
      </p:sp>
      <p:sp>
        <p:nvSpPr>
          <p:cNvPr id="13" name="Text Box 3">
            <a:extLst>
              <a:ext uri="{FF2B5EF4-FFF2-40B4-BE49-F238E27FC236}">
                <a16:creationId xmlns:a16="http://schemas.microsoft.com/office/drawing/2014/main" id="{129E0B15-5EEE-7447-9ED9-22C62DC7C8C2}"/>
              </a:ext>
            </a:extLst>
          </p:cNvPr>
          <p:cNvSpPr txBox="1">
            <a:spLocks noChangeAspect="1" noEditPoints="1" noChangeArrowheads="1" noChangeShapeType="1" noTextEdit="1"/>
          </p:cNvSpPr>
          <p:nvPr/>
        </p:nvSpPr>
        <p:spPr bwMode="auto">
          <a:xfrm>
            <a:off x="272417" y="2506111"/>
            <a:ext cx="5792717" cy="3790520"/>
          </a:xfrm>
          <a:prstGeom prst="rect">
            <a:avLst/>
          </a:prstGeom>
          <a:solidFill>
            <a:schemeClr val="bg1"/>
          </a:solidFill>
          <a:ln>
            <a:noFill/>
          </a:ln>
          <a:extLst/>
        </p:spPr>
        <p:txBody>
          <a:bodyPr rot="0" vert="horz" wrap="square" lIns="91440" tIns="91440" rIns="91440" bIns="91440" anchor="t" anchorCtr="0" upright="1">
            <a:noAutofit/>
          </a:bodyPr>
          <a:lstStyle/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hanner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awr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wedi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3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ysgol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dechrau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­_____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9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Bydd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10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munud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wedi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7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Rydyn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ni’n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cael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amser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chwarae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chwarter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i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10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Oedd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5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munud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i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3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?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Bydd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e’n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yma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_____ </a:t>
            </a:r>
            <a:r>
              <a:rPr lang="en-GB" sz="1600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4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bws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mynd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11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 hi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nawr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2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Es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i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i’r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dre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3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12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43F17633-55EF-4547-8C56-F047C329C495}"/>
              </a:ext>
            </a:extLst>
          </p:cNvPr>
          <p:cNvSpPr/>
          <p:nvPr/>
        </p:nvSpPr>
        <p:spPr>
          <a:xfrm>
            <a:off x="272416" y="1626433"/>
            <a:ext cx="5792717" cy="74637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Rhowch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y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gair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am y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rhif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y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bwlch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. 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Treiglwch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os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oes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angen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i="1" dirty="0">
                <a:ea typeface="Times New Roman" panose="02020603050405020304" pitchFamily="18" charset="0"/>
                <a:cs typeface="Comic Sans MS" panose="030F0902030302020204" pitchFamily="66" charset="0"/>
              </a:rPr>
              <a:t>Put the number in the gap. Remember the </a:t>
            </a:r>
            <a:r>
              <a:rPr lang="en-GB" sz="1400" i="1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treiglad</a:t>
            </a:r>
            <a:r>
              <a:rPr lang="en-GB" sz="1400" i="1" dirty="0">
                <a:ea typeface="Times New Roman" panose="02020603050405020304" pitchFamily="18" charset="0"/>
                <a:cs typeface="Comic Sans MS" panose="030F0902030302020204" pitchFamily="66" charset="0"/>
              </a:rPr>
              <a:t> medal where needed. </a:t>
            </a:r>
            <a:endParaRPr lang="en-US" sz="1400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BAD95A-B52D-2242-B213-EBC4BBA314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380" y="398055"/>
            <a:ext cx="4703324" cy="5920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1958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56D44B67-E55E-224D-BEFD-D41169E78E64}"/>
              </a:ext>
            </a:extLst>
          </p:cNvPr>
          <p:cNvSpPr txBox="1">
            <a:spLocks/>
          </p:cNvSpPr>
          <p:nvPr/>
        </p:nvSpPr>
        <p:spPr>
          <a:xfrm>
            <a:off x="552744" y="417459"/>
            <a:ext cx="4968380" cy="1110400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F0EB8E5-58DB-054F-B3CB-B2CA78828392}"/>
              </a:ext>
            </a:extLst>
          </p:cNvPr>
          <p:cNvSpPr txBox="1">
            <a:spLocks/>
          </p:cNvSpPr>
          <p:nvPr/>
        </p:nvSpPr>
        <p:spPr>
          <a:xfrm>
            <a:off x="1098804" y="612039"/>
            <a:ext cx="4225550" cy="1010603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48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Darlith </a:t>
            </a:r>
            <a:r>
              <a:rPr lang="cy-GB" sz="4800" dirty="0">
                <a:solidFill>
                  <a:srgbClr val="002060"/>
                </a:solidFill>
                <a:latin typeface="Marker Felt Thin" charset="0"/>
                <a:ea typeface="Marker Felt Thin" charset="0"/>
                <a:cs typeface="Marker Felt Thin" charset="0"/>
              </a:rPr>
              <a:t>nesaf</a:t>
            </a:r>
            <a:r>
              <a:rPr lang="cy-GB" sz="48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...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D6DBC27C-02D4-B542-A110-CF12D22F5EB8}"/>
              </a:ext>
            </a:extLst>
          </p:cNvPr>
          <p:cNvSpPr/>
          <p:nvPr/>
        </p:nvSpPr>
        <p:spPr>
          <a:xfrm>
            <a:off x="4114385" y="2333417"/>
            <a:ext cx="4343400" cy="2933064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5400" dirty="0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10.3.2022</a:t>
            </a:r>
          </a:p>
          <a:p>
            <a:pPr algn="ctr"/>
            <a:r>
              <a:rPr lang="en-GB" sz="5400" dirty="0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TL04</a:t>
            </a:r>
          </a:p>
          <a:p>
            <a:pPr algn="ctr"/>
            <a:r>
              <a:rPr lang="en-GB" sz="5400" dirty="0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9-11</a:t>
            </a:r>
          </a:p>
          <a:p>
            <a:pPr algn="ctr"/>
            <a:endParaRPr lang="en-GB" sz="2200" dirty="0">
              <a:solidFill>
                <a:srgbClr val="0070C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0070C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0070C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713890379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3460</TotalTime>
  <Words>953</Words>
  <Application>Microsoft Macintosh PowerPoint</Application>
  <PresentationFormat>Widescreen</PresentationFormat>
  <Paragraphs>352</Paragraphs>
  <Slides>32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32</vt:i4>
      </vt:variant>
    </vt:vector>
  </HeadingPairs>
  <TitlesOfParts>
    <vt:vector size="49" baseType="lpstr">
      <vt:lpstr>Arial Unicode MS</vt:lpstr>
      <vt:lpstr>American Typewriter</vt:lpstr>
      <vt:lpstr>Arial</vt:lpstr>
      <vt:lpstr>Arial Rounded MT Bold</vt:lpstr>
      <vt:lpstr>Calibri</vt:lpstr>
      <vt:lpstr>Calibri Light</vt:lpstr>
      <vt:lpstr>Cavolini</vt:lpstr>
      <vt:lpstr>Comic Sans MS</vt:lpstr>
      <vt:lpstr>Ink Free</vt:lpstr>
      <vt:lpstr>Marker Felt Thin</vt:lpstr>
      <vt:lpstr>Segoe Print</vt:lpstr>
      <vt:lpstr>Times New Roman</vt:lpstr>
      <vt:lpstr>Tw Cen MT</vt:lpstr>
      <vt:lpstr>Verdana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92</cp:revision>
  <dcterms:created xsi:type="dcterms:W3CDTF">2020-09-30T16:50:28Z</dcterms:created>
  <dcterms:modified xsi:type="dcterms:W3CDTF">2022-02-16T21:35:09Z</dcterms:modified>
</cp:coreProperties>
</file>