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9" r:id="rId5"/>
    <p:sldId id="260" r:id="rId6"/>
    <p:sldId id="261" r:id="rId7"/>
    <p:sldId id="262" r:id="rId8"/>
    <p:sldId id="263" r:id="rId9"/>
    <p:sldId id="267" r:id="rId10"/>
    <p:sldId id="268" r:id="rId11"/>
    <p:sldId id="264" r:id="rId12"/>
  </p:sldIdLst>
  <p:sldSz cx="9144000" cy="6858000" type="screen4x3"/>
  <p:notesSz cx="6858000" cy="9144000"/>
  <p:defaultTextStyle>
    <a:defPPr>
      <a:defRPr lang="it-IT"/>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591434-601B-CAF2-4D49-AD18BBFB9EA8}" v="60" dt="2022-03-12T19:49:22.999"/>
    <p1510:client id="{35CE489B-C674-6EDA-F94F-87CB95FDC7EF}" v="1" dt="2022-03-12T19:46:14.3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Rotariu (2107119)" userId="S::2107119@student.uwtsd.ac.uk::beb2af8f-298e-41fd-845e-4afe3efe49b6" providerId="AD" clId="Web-{14591434-601B-CAF2-4D49-AD18BBFB9EA8}"/>
    <pc:docChg chg="addSld delSld modSld">
      <pc:chgData name="Andreea Rotariu (2107119)" userId="S::2107119@student.uwtsd.ac.uk::beb2af8f-298e-41fd-845e-4afe3efe49b6" providerId="AD" clId="Web-{14591434-601B-CAF2-4D49-AD18BBFB9EA8}" dt="2022-03-12T19:49:22.999" v="60" actId="20577"/>
      <pc:docMkLst>
        <pc:docMk/>
      </pc:docMkLst>
      <pc:sldChg chg="modSp">
        <pc:chgData name="Andreea Rotariu (2107119)" userId="S::2107119@student.uwtsd.ac.uk::beb2af8f-298e-41fd-845e-4afe3efe49b6" providerId="AD" clId="Web-{14591434-601B-CAF2-4D49-AD18BBFB9EA8}" dt="2022-03-12T19:49:22.999" v="60" actId="20577"/>
        <pc:sldMkLst>
          <pc:docMk/>
          <pc:sldMk cId="2677114276" sldId="256"/>
        </pc:sldMkLst>
        <pc:spChg chg="mod">
          <ac:chgData name="Andreea Rotariu (2107119)" userId="S::2107119@student.uwtsd.ac.uk::beb2af8f-298e-41fd-845e-4afe3efe49b6" providerId="AD" clId="Web-{14591434-601B-CAF2-4D49-AD18BBFB9EA8}" dt="2022-03-12T19:49:22.999" v="60" actId="20577"/>
          <ac:spMkLst>
            <pc:docMk/>
            <pc:sldMk cId="2677114276" sldId="256"/>
            <ac:spMk id="3" creationId="{00000000-0000-0000-0000-000000000000}"/>
          </ac:spMkLst>
        </pc:spChg>
      </pc:sldChg>
      <pc:sldChg chg="addSp delSp modSp new del mod modClrScheme chgLayout">
        <pc:chgData name="Andreea Rotariu (2107119)" userId="S::2107119@student.uwtsd.ac.uk::beb2af8f-298e-41fd-845e-4afe3efe49b6" providerId="AD" clId="Web-{14591434-601B-CAF2-4D49-AD18BBFB9EA8}" dt="2022-03-12T19:31:20.227" v="7"/>
        <pc:sldMkLst>
          <pc:docMk/>
          <pc:sldMk cId="587317138" sldId="268"/>
        </pc:sldMkLst>
        <pc:spChg chg="add del">
          <ac:chgData name="Andreea Rotariu (2107119)" userId="S::2107119@student.uwtsd.ac.uk::beb2af8f-298e-41fd-845e-4afe3efe49b6" providerId="AD" clId="Web-{14591434-601B-CAF2-4D49-AD18BBFB9EA8}" dt="2022-03-12T19:31:03.101" v="6"/>
          <ac:spMkLst>
            <pc:docMk/>
            <pc:sldMk cId="587317138" sldId="268"/>
            <ac:spMk id="2" creationId="{749E22BE-FA93-488D-8995-F2299380A3A9}"/>
          </ac:spMkLst>
        </pc:spChg>
        <pc:spChg chg="add del">
          <ac:chgData name="Andreea Rotariu (2107119)" userId="S::2107119@student.uwtsd.ac.uk::beb2af8f-298e-41fd-845e-4afe3efe49b6" providerId="AD" clId="Web-{14591434-601B-CAF2-4D49-AD18BBFB9EA8}" dt="2022-03-12T19:31:03.101" v="6"/>
          <ac:spMkLst>
            <pc:docMk/>
            <pc:sldMk cId="587317138" sldId="268"/>
            <ac:spMk id="3" creationId="{28F39660-68DF-479C-B63E-766D1934316E}"/>
          </ac:spMkLst>
        </pc:spChg>
        <pc:spChg chg="del">
          <ac:chgData name="Andreea Rotariu (2107119)" userId="S::2107119@student.uwtsd.ac.uk::beb2af8f-298e-41fd-845e-4afe3efe49b6" providerId="AD" clId="Web-{14591434-601B-CAF2-4D49-AD18BBFB9EA8}" dt="2022-03-12T19:30:30.380" v="1"/>
          <ac:spMkLst>
            <pc:docMk/>
            <pc:sldMk cId="587317138" sldId="268"/>
            <ac:spMk id="4" creationId="{25FA6904-57A5-400D-B88C-72442BC5AA8C}"/>
          </ac:spMkLst>
        </pc:spChg>
        <pc:spChg chg="add del mod">
          <ac:chgData name="Andreea Rotariu (2107119)" userId="S::2107119@student.uwtsd.ac.uk::beb2af8f-298e-41fd-845e-4afe3efe49b6" providerId="AD" clId="Web-{14591434-601B-CAF2-4D49-AD18BBFB9EA8}" dt="2022-03-12T19:30:56.475" v="3"/>
          <ac:spMkLst>
            <pc:docMk/>
            <pc:sldMk cId="587317138" sldId="268"/>
            <ac:spMk id="10" creationId="{2A1E009F-5A64-8915-955A-4EF360ECB35C}"/>
          </ac:spMkLst>
        </pc:spChg>
        <pc:spChg chg="add del mod">
          <ac:chgData name="Andreea Rotariu (2107119)" userId="S::2107119@student.uwtsd.ac.uk::beb2af8f-298e-41fd-845e-4afe3efe49b6" providerId="AD" clId="Web-{14591434-601B-CAF2-4D49-AD18BBFB9EA8}" dt="2022-03-12T19:30:56.475" v="3"/>
          <ac:spMkLst>
            <pc:docMk/>
            <pc:sldMk cId="587317138" sldId="268"/>
            <ac:spMk id="12" creationId="{774EAED0-AA46-7083-82D4-8816436E3130}"/>
          </ac:spMkLst>
        </pc:spChg>
        <pc:spChg chg="add del mod">
          <ac:chgData name="Andreea Rotariu (2107119)" userId="S::2107119@student.uwtsd.ac.uk::beb2af8f-298e-41fd-845e-4afe3efe49b6" providerId="AD" clId="Web-{14591434-601B-CAF2-4D49-AD18BBFB9EA8}" dt="2022-03-12T19:31:03.085" v="5"/>
          <ac:spMkLst>
            <pc:docMk/>
            <pc:sldMk cId="587317138" sldId="268"/>
            <ac:spMk id="14" creationId="{F6471A4B-A8BE-5837-85DF-FA07B6C1CBD6}"/>
          </ac:spMkLst>
        </pc:spChg>
        <pc:spChg chg="add del mod">
          <ac:chgData name="Andreea Rotariu (2107119)" userId="S::2107119@student.uwtsd.ac.uk::beb2af8f-298e-41fd-845e-4afe3efe49b6" providerId="AD" clId="Web-{14591434-601B-CAF2-4D49-AD18BBFB9EA8}" dt="2022-03-12T19:31:03.085" v="5"/>
          <ac:spMkLst>
            <pc:docMk/>
            <pc:sldMk cId="587317138" sldId="268"/>
            <ac:spMk id="15" creationId="{383ADFE8-B735-EFED-2EE6-5008D276FF1A}"/>
          </ac:spMkLst>
        </pc:spChg>
        <pc:spChg chg="add mod">
          <ac:chgData name="Andreea Rotariu (2107119)" userId="S::2107119@student.uwtsd.ac.uk::beb2af8f-298e-41fd-845e-4afe3efe49b6" providerId="AD" clId="Web-{14591434-601B-CAF2-4D49-AD18BBFB9EA8}" dt="2022-03-12T19:31:03.101" v="6"/>
          <ac:spMkLst>
            <pc:docMk/>
            <pc:sldMk cId="587317138" sldId="268"/>
            <ac:spMk id="16" creationId="{42A297A4-C991-F448-779C-AFA06B2B649B}"/>
          </ac:spMkLst>
        </pc:spChg>
        <pc:spChg chg="add mod">
          <ac:chgData name="Andreea Rotariu (2107119)" userId="S::2107119@student.uwtsd.ac.uk::beb2af8f-298e-41fd-845e-4afe3efe49b6" providerId="AD" clId="Web-{14591434-601B-CAF2-4D49-AD18BBFB9EA8}" dt="2022-03-12T19:31:03.101" v="6"/>
          <ac:spMkLst>
            <pc:docMk/>
            <pc:sldMk cId="587317138" sldId="268"/>
            <ac:spMk id="17" creationId="{C8DB4869-6558-17A8-A1B3-D888436192E6}"/>
          </ac:spMkLst>
        </pc:spChg>
        <pc:spChg chg="add mod">
          <ac:chgData name="Andreea Rotariu (2107119)" userId="S::2107119@student.uwtsd.ac.uk::beb2af8f-298e-41fd-845e-4afe3efe49b6" providerId="AD" clId="Web-{14591434-601B-CAF2-4D49-AD18BBFB9EA8}" dt="2022-03-12T19:31:03.101" v="6"/>
          <ac:spMkLst>
            <pc:docMk/>
            <pc:sldMk cId="587317138" sldId="268"/>
            <ac:spMk id="18" creationId="{73FA7201-2251-A2D1-D47C-20CDDF8544F9}"/>
          </ac:spMkLst>
        </pc:spChg>
        <pc:spChg chg="add mod">
          <ac:chgData name="Andreea Rotariu (2107119)" userId="S::2107119@student.uwtsd.ac.uk::beb2af8f-298e-41fd-845e-4afe3efe49b6" providerId="AD" clId="Web-{14591434-601B-CAF2-4D49-AD18BBFB9EA8}" dt="2022-03-12T19:31:03.101" v="6"/>
          <ac:spMkLst>
            <pc:docMk/>
            <pc:sldMk cId="587317138" sldId="268"/>
            <ac:spMk id="19" creationId="{A5683F74-401B-0255-2B6C-962F8430C49F}"/>
          </ac:spMkLst>
        </pc:spChg>
        <pc:picChg chg="add mod ord modCrop">
          <ac:chgData name="Andreea Rotariu (2107119)" userId="S::2107119@student.uwtsd.ac.uk::beb2af8f-298e-41fd-845e-4afe3efe49b6" providerId="AD" clId="Web-{14591434-601B-CAF2-4D49-AD18BBFB9EA8}" dt="2022-03-12T19:31:03.101" v="6"/>
          <ac:picMkLst>
            <pc:docMk/>
            <pc:sldMk cId="587317138" sldId="268"/>
            <ac:picMk id="5" creationId="{4AAF2DB2-5301-4552-98E2-0EB6DA1C90E5}"/>
          </ac:picMkLst>
        </pc:picChg>
      </pc:sldChg>
      <pc:sldChg chg="addSp delSp modSp new del">
        <pc:chgData name="Andreea Rotariu (2107119)" userId="S::2107119@student.uwtsd.ac.uk::beb2af8f-298e-41fd-845e-4afe3efe49b6" providerId="AD" clId="Web-{14591434-601B-CAF2-4D49-AD18BBFB9EA8}" dt="2022-03-12T19:33:23.453" v="16"/>
        <pc:sldMkLst>
          <pc:docMk/>
          <pc:sldMk cId="3013929714" sldId="268"/>
        </pc:sldMkLst>
        <pc:spChg chg="del">
          <ac:chgData name="Andreea Rotariu (2107119)" userId="S::2107119@student.uwtsd.ac.uk::beb2af8f-298e-41fd-845e-4afe3efe49b6" providerId="AD" clId="Web-{14591434-601B-CAF2-4D49-AD18BBFB9EA8}" dt="2022-03-12T19:31:49.760" v="9"/>
          <ac:spMkLst>
            <pc:docMk/>
            <pc:sldMk cId="3013929714" sldId="268"/>
            <ac:spMk id="3" creationId="{55956FF1-AA4A-49FC-A4DB-8A363CF2B073}"/>
          </ac:spMkLst>
        </pc:spChg>
        <pc:picChg chg="add mod ord">
          <ac:chgData name="Andreea Rotariu (2107119)" userId="S::2107119@student.uwtsd.ac.uk::beb2af8f-298e-41fd-845e-4afe3efe49b6" providerId="AD" clId="Web-{14591434-601B-CAF2-4D49-AD18BBFB9EA8}" dt="2022-03-12T19:32:20.887" v="15" actId="14100"/>
          <ac:picMkLst>
            <pc:docMk/>
            <pc:sldMk cId="3013929714" sldId="268"/>
            <ac:picMk id="4" creationId="{4ED0C6D7-ADD4-4C36-B3F3-CDC441877926}"/>
          </ac:picMkLst>
        </pc:picChg>
      </pc:sldChg>
      <pc:sldChg chg="addSp delSp modSp new">
        <pc:chgData name="Andreea Rotariu (2107119)" userId="S::2107119@student.uwtsd.ac.uk::beb2af8f-298e-41fd-845e-4afe3efe49b6" providerId="AD" clId="Web-{14591434-601B-CAF2-4D49-AD18BBFB9EA8}" dt="2022-03-12T19:39:27.291" v="36" actId="14100"/>
        <pc:sldMkLst>
          <pc:docMk/>
          <pc:sldMk cId="3463050461" sldId="268"/>
        </pc:sldMkLst>
        <pc:spChg chg="mod">
          <ac:chgData name="Andreea Rotariu (2107119)" userId="S::2107119@student.uwtsd.ac.uk::beb2af8f-298e-41fd-845e-4afe3efe49b6" providerId="AD" clId="Web-{14591434-601B-CAF2-4D49-AD18BBFB9EA8}" dt="2022-03-12T19:37:55.879" v="32" actId="20577"/>
          <ac:spMkLst>
            <pc:docMk/>
            <pc:sldMk cId="3463050461" sldId="268"/>
            <ac:spMk id="2" creationId="{AF5A0D08-C24E-4F5D-AD0D-377E210DC83D}"/>
          </ac:spMkLst>
        </pc:spChg>
        <pc:spChg chg="del">
          <ac:chgData name="Andreea Rotariu (2107119)" userId="S::2107119@student.uwtsd.ac.uk::beb2af8f-298e-41fd-845e-4afe3efe49b6" providerId="AD" clId="Web-{14591434-601B-CAF2-4D49-AD18BBFB9EA8}" dt="2022-03-12T19:36:44.296" v="18"/>
          <ac:spMkLst>
            <pc:docMk/>
            <pc:sldMk cId="3463050461" sldId="268"/>
            <ac:spMk id="3" creationId="{9DE50732-7840-4154-9466-5AA23667AB34}"/>
          </ac:spMkLst>
        </pc:spChg>
        <pc:picChg chg="add mod ord">
          <ac:chgData name="Andreea Rotariu (2107119)" userId="S::2107119@student.uwtsd.ac.uk::beb2af8f-298e-41fd-845e-4afe3efe49b6" providerId="AD" clId="Web-{14591434-601B-CAF2-4D49-AD18BBFB9EA8}" dt="2022-03-12T19:39:27.291" v="36" actId="14100"/>
          <ac:picMkLst>
            <pc:docMk/>
            <pc:sldMk cId="3463050461" sldId="268"/>
            <ac:picMk id="4" creationId="{772F49B3-736D-4D4B-BF33-00D90F77D80C}"/>
          </ac:picMkLst>
        </pc:picChg>
      </pc:sldChg>
    </pc:docChg>
  </pc:docChgLst>
  <pc:docChgLst>
    <pc:chgData name="Andreea Rotariu (2107119)" userId="S::2107119@student.uwtsd.ac.uk::beb2af8f-298e-41fd-845e-4afe3efe49b6" providerId="AD" clId="Web-{35CE489B-C674-6EDA-F94F-87CB95FDC7EF}"/>
    <pc:docChg chg="modSld">
      <pc:chgData name="Andreea Rotariu (2107119)" userId="S::2107119@student.uwtsd.ac.uk::beb2af8f-298e-41fd-845e-4afe3efe49b6" providerId="AD" clId="Web-{35CE489B-C674-6EDA-F94F-87CB95FDC7EF}" dt="2022-03-12T19:46:14.307" v="0"/>
      <pc:docMkLst>
        <pc:docMk/>
      </pc:docMkLst>
      <pc:sldChg chg="delSp">
        <pc:chgData name="Andreea Rotariu (2107119)" userId="S::2107119@student.uwtsd.ac.uk::beb2af8f-298e-41fd-845e-4afe3efe49b6" providerId="AD" clId="Web-{35CE489B-C674-6EDA-F94F-87CB95FDC7EF}" dt="2022-03-12T19:46:14.307" v="0"/>
        <pc:sldMkLst>
          <pc:docMk/>
          <pc:sldMk cId="2677114276" sldId="256"/>
        </pc:sldMkLst>
        <pc:picChg chg="del">
          <ac:chgData name="Andreea Rotariu (2107119)" userId="S::2107119@student.uwtsd.ac.uk::beb2af8f-298e-41fd-845e-4afe3efe49b6" providerId="AD" clId="Web-{35CE489B-C674-6EDA-F94F-87CB95FDC7EF}" dt="2022-03-12T19:46:14.307" v="0"/>
          <ac:picMkLst>
            <pc:docMk/>
            <pc:sldMk cId="2677114276" sldId="256"/>
            <ac:picMk id="4" creationId="{00000000-0000-0000-0000-00000000000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A227FA-A297-4CAB-B932-2F372521464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8D0B37FA-0DCF-46BD-BCBB-6203AC66E746}">
      <dgm:prSet phldrT="[Testo]" custT="1"/>
      <dgm:spPr/>
      <dgm:t>
        <a:bodyPr/>
        <a:lstStyle/>
        <a:p>
          <a:r>
            <a:rPr lang="en-GB" sz="3200" b="1">
              <a:solidFill>
                <a:schemeClr val="tx1"/>
              </a:solidFill>
            </a:rPr>
            <a:t>P</a:t>
          </a:r>
          <a:r>
            <a:rPr lang="en-GB" sz="1800" b="1">
              <a:solidFill>
                <a:schemeClr val="tx1"/>
              </a:solidFill>
            </a:rPr>
            <a:t>olitical</a:t>
          </a:r>
        </a:p>
      </dgm:t>
    </dgm:pt>
    <dgm:pt modelId="{C6C41638-33B5-4096-A037-FED8F9F65165}" type="parTrans" cxnId="{E91821E6-DC3F-4829-8FC0-4D72B3A3B8EF}">
      <dgm:prSet/>
      <dgm:spPr/>
      <dgm:t>
        <a:bodyPr/>
        <a:lstStyle/>
        <a:p>
          <a:endParaRPr lang="en-GB" sz="1800" b="1">
            <a:solidFill>
              <a:schemeClr val="tx1"/>
            </a:solidFill>
          </a:endParaRPr>
        </a:p>
      </dgm:t>
    </dgm:pt>
    <dgm:pt modelId="{1257183E-A602-45E0-9797-4BD915379743}" type="sibTrans" cxnId="{E91821E6-DC3F-4829-8FC0-4D72B3A3B8EF}">
      <dgm:prSet/>
      <dgm:spPr/>
      <dgm:t>
        <a:bodyPr/>
        <a:lstStyle/>
        <a:p>
          <a:endParaRPr lang="en-GB" sz="1800" b="1">
            <a:solidFill>
              <a:schemeClr val="tx1"/>
            </a:solidFill>
          </a:endParaRPr>
        </a:p>
      </dgm:t>
    </dgm:pt>
    <dgm:pt modelId="{03E85ADE-3AFB-420F-AF03-D6E4DA1AF74E}">
      <dgm:prSet phldrT="[Testo]" custT="1"/>
      <dgm:spPr/>
      <dgm:t>
        <a:bodyPr/>
        <a:lstStyle/>
        <a:p>
          <a:pPr>
            <a:lnSpc>
              <a:spcPct val="150000"/>
            </a:lnSpc>
          </a:pPr>
          <a:r>
            <a:rPr lang="en-GB" sz="1800" b="0">
              <a:solidFill>
                <a:schemeClr val="tx1"/>
              </a:solidFill>
            </a:rPr>
            <a:t>Governmental policies and regulations</a:t>
          </a:r>
        </a:p>
      </dgm:t>
    </dgm:pt>
    <dgm:pt modelId="{BB582764-D200-49E1-88BF-0C2C585FB9A7}" type="parTrans" cxnId="{23A1D6C1-9069-4D3A-83A2-4AA9BB94026B}">
      <dgm:prSet/>
      <dgm:spPr/>
      <dgm:t>
        <a:bodyPr/>
        <a:lstStyle/>
        <a:p>
          <a:endParaRPr lang="en-GB" sz="1800" b="1">
            <a:solidFill>
              <a:schemeClr val="tx1"/>
            </a:solidFill>
          </a:endParaRPr>
        </a:p>
      </dgm:t>
    </dgm:pt>
    <dgm:pt modelId="{23A5BA0E-FDB6-472F-8C58-FC2497BE822E}" type="sibTrans" cxnId="{23A1D6C1-9069-4D3A-83A2-4AA9BB94026B}">
      <dgm:prSet/>
      <dgm:spPr/>
      <dgm:t>
        <a:bodyPr/>
        <a:lstStyle/>
        <a:p>
          <a:endParaRPr lang="en-GB" sz="1800" b="1">
            <a:solidFill>
              <a:schemeClr val="tx1"/>
            </a:solidFill>
          </a:endParaRPr>
        </a:p>
      </dgm:t>
    </dgm:pt>
    <dgm:pt modelId="{D4410766-7624-48F0-A553-72CB06176C57}">
      <dgm:prSet phldrT="[Testo]" custT="1"/>
      <dgm:spPr/>
      <dgm:t>
        <a:bodyPr/>
        <a:lstStyle/>
        <a:p>
          <a:pPr>
            <a:lnSpc>
              <a:spcPct val="150000"/>
            </a:lnSpc>
          </a:pPr>
          <a:r>
            <a:rPr lang="en-GB" sz="1800" b="0">
              <a:solidFill>
                <a:schemeClr val="tx1"/>
              </a:solidFill>
            </a:rPr>
            <a:t>Covid-19 restrictions</a:t>
          </a:r>
        </a:p>
      </dgm:t>
    </dgm:pt>
    <dgm:pt modelId="{26FBF3FC-DA75-48A4-850A-12C9DB922871}" type="parTrans" cxnId="{8E4EED06-E432-48C1-9088-D8C64283EB7C}">
      <dgm:prSet/>
      <dgm:spPr/>
      <dgm:t>
        <a:bodyPr/>
        <a:lstStyle/>
        <a:p>
          <a:endParaRPr lang="en-GB" sz="1800" b="1">
            <a:solidFill>
              <a:schemeClr val="tx1"/>
            </a:solidFill>
          </a:endParaRPr>
        </a:p>
      </dgm:t>
    </dgm:pt>
    <dgm:pt modelId="{A6A35137-1820-4880-830A-42D9750E2FB1}" type="sibTrans" cxnId="{8E4EED06-E432-48C1-9088-D8C64283EB7C}">
      <dgm:prSet/>
      <dgm:spPr/>
      <dgm:t>
        <a:bodyPr/>
        <a:lstStyle/>
        <a:p>
          <a:endParaRPr lang="en-GB" sz="1800" b="1">
            <a:solidFill>
              <a:schemeClr val="tx1"/>
            </a:solidFill>
          </a:endParaRPr>
        </a:p>
      </dgm:t>
    </dgm:pt>
    <dgm:pt modelId="{6B506158-99E7-4D3E-8C5B-475A8ED5EDB4}">
      <dgm:prSet phldrT="[Testo]" custT="1"/>
      <dgm:spPr/>
      <dgm:t>
        <a:bodyPr/>
        <a:lstStyle/>
        <a:p>
          <a:r>
            <a:rPr lang="en-GB" sz="3200" b="1">
              <a:solidFill>
                <a:schemeClr val="tx1"/>
              </a:solidFill>
            </a:rPr>
            <a:t>E</a:t>
          </a:r>
          <a:r>
            <a:rPr lang="en-GB" sz="1800" b="1">
              <a:solidFill>
                <a:schemeClr val="tx1"/>
              </a:solidFill>
            </a:rPr>
            <a:t>conomic</a:t>
          </a:r>
        </a:p>
      </dgm:t>
    </dgm:pt>
    <dgm:pt modelId="{AC7D3232-17E3-4440-9127-ADD4647FB841}" type="parTrans" cxnId="{4214CCD4-0355-4DE1-9CD8-81F7B4A85143}">
      <dgm:prSet/>
      <dgm:spPr/>
      <dgm:t>
        <a:bodyPr/>
        <a:lstStyle/>
        <a:p>
          <a:endParaRPr lang="en-GB" sz="1800" b="1">
            <a:solidFill>
              <a:schemeClr val="tx1"/>
            </a:solidFill>
          </a:endParaRPr>
        </a:p>
      </dgm:t>
    </dgm:pt>
    <dgm:pt modelId="{8CB27429-156B-4901-AFC6-203E5F7666A4}" type="sibTrans" cxnId="{4214CCD4-0355-4DE1-9CD8-81F7B4A85143}">
      <dgm:prSet/>
      <dgm:spPr/>
      <dgm:t>
        <a:bodyPr/>
        <a:lstStyle/>
        <a:p>
          <a:endParaRPr lang="en-GB" sz="1800" b="1">
            <a:solidFill>
              <a:schemeClr val="tx1"/>
            </a:solidFill>
          </a:endParaRPr>
        </a:p>
      </dgm:t>
    </dgm:pt>
    <dgm:pt modelId="{BA0FD5B1-EC5C-49AA-9222-28D9C40A7AB9}">
      <dgm:prSet phldrT="[Testo]" custT="1"/>
      <dgm:spPr/>
      <dgm:t>
        <a:bodyPr/>
        <a:lstStyle/>
        <a:p>
          <a:pPr>
            <a:lnSpc>
              <a:spcPct val="150000"/>
            </a:lnSpc>
          </a:pPr>
          <a:r>
            <a:rPr lang="en-GB" sz="1800" b="0">
              <a:solidFill>
                <a:schemeClr val="tx1"/>
              </a:solidFill>
            </a:rPr>
            <a:t>Economic decline: high unemployment rate, inflation</a:t>
          </a:r>
        </a:p>
      </dgm:t>
    </dgm:pt>
    <dgm:pt modelId="{EBA074D3-0C5E-4151-931B-63E2FE8A7285}" type="parTrans" cxnId="{91FF3729-DAC1-41EE-8B56-3D001A6637E4}">
      <dgm:prSet/>
      <dgm:spPr/>
      <dgm:t>
        <a:bodyPr/>
        <a:lstStyle/>
        <a:p>
          <a:endParaRPr lang="en-GB" sz="1800" b="1">
            <a:solidFill>
              <a:schemeClr val="tx1"/>
            </a:solidFill>
          </a:endParaRPr>
        </a:p>
      </dgm:t>
    </dgm:pt>
    <dgm:pt modelId="{9EF467BB-9D27-42F0-B7CC-1488E62F9B82}" type="sibTrans" cxnId="{91FF3729-DAC1-41EE-8B56-3D001A6637E4}">
      <dgm:prSet/>
      <dgm:spPr/>
      <dgm:t>
        <a:bodyPr/>
        <a:lstStyle/>
        <a:p>
          <a:endParaRPr lang="en-GB" sz="1800" b="1">
            <a:solidFill>
              <a:schemeClr val="tx1"/>
            </a:solidFill>
          </a:endParaRPr>
        </a:p>
      </dgm:t>
    </dgm:pt>
    <dgm:pt modelId="{2C86FA11-9A7E-41BC-8957-3E6FB288338F}">
      <dgm:prSet phldrT="[Testo]" custT="1"/>
      <dgm:spPr/>
      <dgm:t>
        <a:bodyPr/>
        <a:lstStyle/>
        <a:p>
          <a:pPr>
            <a:lnSpc>
              <a:spcPct val="150000"/>
            </a:lnSpc>
          </a:pPr>
          <a:r>
            <a:rPr lang="en-GB" sz="1800" b="0">
              <a:solidFill>
                <a:schemeClr val="tx1"/>
              </a:solidFill>
            </a:rPr>
            <a:t>Remuneration rate</a:t>
          </a:r>
        </a:p>
      </dgm:t>
    </dgm:pt>
    <dgm:pt modelId="{713E4382-BF85-49DF-8AAF-DF345F870F03}" type="parTrans" cxnId="{829F9EC1-5C09-449E-8151-5D846D910C01}">
      <dgm:prSet/>
      <dgm:spPr/>
      <dgm:t>
        <a:bodyPr/>
        <a:lstStyle/>
        <a:p>
          <a:endParaRPr lang="en-GB" sz="1800" b="1">
            <a:solidFill>
              <a:schemeClr val="tx1"/>
            </a:solidFill>
          </a:endParaRPr>
        </a:p>
      </dgm:t>
    </dgm:pt>
    <dgm:pt modelId="{B6DF9AC4-F570-461F-955D-57E9F5351015}" type="sibTrans" cxnId="{829F9EC1-5C09-449E-8151-5D846D910C01}">
      <dgm:prSet/>
      <dgm:spPr/>
      <dgm:t>
        <a:bodyPr/>
        <a:lstStyle/>
        <a:p>
          <a:endParaRPr lang="en-GB" sz="1800" b="1">
            <a:solidFill>
              <a:schemeClr val="tx1"/>
            </a:solidFill>
          </a:endParaRPr>
        </a:p>
      </dgm:t>
    </dgm:pt>
    <dgm:pt modelId="{20FDDD1C-50C3-44C4-AC67-5377DBA10367}">
      <dgm:prSet phldrT="[Testo]" custT="1"/>
      <dgm:spPr/>
      <dgm:t>
        <a:bodyPr/>
        <a:lstStyle/>
        <a:p>
          <a:r>
            <a:rPr lang="en-GB" sz="3200" b="1">
              <a:solidFill>
                <a:schemeClr val="tx1"/>
              </a:solidFill>
            </a:rPr>
            <a:t>S</a:t>
          </a:r>
          <a:r>
            <a:rPr lang="en-GB" sz="1800" b="1">
              <a:solidFill>
                <a:schemeClr val="tx1"/>
              </a:solidFill>
            </a:rPr>
            <a:t>ocial</a:t>
          </a:r>
        </a:p>
      </dgm:t>
    </dgm:pt>
    <dgm:pt modelId="{C723762F-3096-45DF-997A-B54EA35C5D32}" type="parTrans" cxnId="{D5701C24-EB07-48FE-9C56-84CAB3C498B4}">
      <dgm:prSet/>
      <dgm:spPr/>
      <dgm:t>
        <a:bodyPr/>
        <a:lstStyle/>
        <a:p>
          <a:endParaRPr lang="en-GB" sz="1800" b="1">
            <a:solidFill>
              <a:schemeClr val="tx1"/>
            </a:solidFill>
          </a:endParaRPr>
        </a:p>
      </dgm:t>
    </dgm:pt>
    <dgm:pt modelId="{D3DFBD16-9CB2-4E5C-B788-071E55D65497}" type="sibTrans" cxnId="{D5701C24-EB07-48FE-9C56-84CAB3C498B4}">
      <dgm:prSet/>
      <dgm:spPr/>
      <dgm:t>
        <a:bodyPr/>
        <a:lstStyle/>
        <a:p>
          <a:endParaRPr lang="en-GB" sz="1800" b="1">
            <a:solidFill>
              <a:schemeClr val="tx1"/>
            </a:solidFill>
          </a:endParaRPr>
        </a:p>
      </dgm:t>
    </dgm:pt>
    <dgm:pt modelId="{7315B49F-DCD3-46B3-ACAD-C590F2D64884}">
      <dgm:prSet phldrT="[Testo]" custT="1"/>
      <dgm:spPr/>
      <dgm:t>
        <a:bodyPr/>
        <a:lstStyle/>
        <a:p>
          <a:pPr>
            <a:lnSpc>
              <a:spcPct val="150000"/>
            </a:lnSpc>
          </a:pPr>
          <a:r>
            <a:rPr lang="en-GB" sz="1800" b="0">
              <a:solidFill>
                <a:schemeClr val="tx1"/>
              </a:solidFill>
            </a:rPr>
            <a:t>Burnout and low morale</a:t>
          </a:r>
        </a:p>
      </dgm:t>
    </dgm:pt>
    <dgm:pt modelId="{1B41426E-A560-411C-9E05-21C8AD96C1A6}" type="parTrans" cxnId="{791EF2C0-601E-465D-AA7B-C88AA06AEDDA}">
      <dgm:prSet/>
      <dgm:spPr/>
      <dgm:t>
        <a:bodyPr/>
        <a:lstStyle/>
        <a:p>
          <a:endParaRPr lang="en-GB" sz="1800" b="1">
            <a:solidFill>
              <a:schemeClr val="tx1"/>
            </a:solidFill>
          </a:endParaRPr>
        </a:p>
      </dgm:t>
    </dgm:pt>
    <dgm:pt modelId="{A9095475-D875-4DF1-A845-1011CB938AE0}" type="sibTrans" cxnId="{791EF2C0-601E-465D-AA7B-C88AA06AEDDA}">
      <dgm:prSet/>
      <dgm:spPr/>
      <dgm:t>
        <a:bodyPr/>
        <a:lstStyle/>
        <a:p>
          <a:endParaRPr lang="en-GB" sz="1800" b="1">
            <a:solidFill>
              <a:schemeClr val="tx1"/>
            </a:solidFill>
          </a:endParaRPr>
        </a:p>
      </dgm:t>
    </dgm:pt>
    <dgm:pt modelId="{A78C2722-EA5D-47F6-B113-E05ED423DD16}">
      <dgm:prSet phldrT="[Testo]" custT="1"/>
      <dgm:spPr/>
      <dgm:t>
        <a:bodyPr/>
        <a:lstStyle/>
        <a:p>
          <a:pPr>
            <a:lnSpc>
              <a:spcPct val="150000"/>
            </a:lnSpc>
          </a:pPr>
          <a:r>
            <a:rPr lang="en-GB" sz="1800" b="0">
              <a:solidFill>
                <a:schemeClr val="tx1"/>
              </a:solidFill>
            </a:rPr>
            <a:t>Childcare and eldercare</a:t>
          </a:r>
        </a:p>
      </dgm:t>
    </dgm:pt>
    <dgm:pt modelId="{3999EEF4-A7B6-463D-97D9-F2B5D80E85CD}" type="parTrans" cxnId="{ED08FBA5-5495-408A-A8A4-2BCAB2556F0F}">
      <dgm:prSet/>
      <dgm:spPr/>
      <dgm:t>
        <a:bodyPr/>
        <a:lstStyle/>
        <a:p>
          <a:endParaRPr lang="en-GB" sz="1800" b="1">
            <a:solidFill>
              <a:schemeClr val="tx1"/>
            </a:solidFill>
          </a:endParaRPr>
        </a:p>
      </dgm:t>
    </dgm:pt>
    <dgm:pt modelId="{89D2C132-6355-46D5-81D3-3A14B863FB80}" type="sibTrans" cxnId="{ED08FBA5-5495-408A-A8A4-2BCAB2556F0F}">
      <dgm:prSet/>
      <dgm:spPr/>
      <dgm:t>
        <a:bodyPr/>
        <a:lstStyle/>
        <a:p>
          <a:endParaRPr lang="en-GB" sz="1800" b="1">
            <a:solidFill>
              <a:schemeClr val="tx1"/>
            </a:solidFill>
          </a:endParaRPr>
        </a:p>
      </dgm:t>
    </dgm:pt>
    <dgm:pt modelId="{7DB276E5-8C50-4C44-8325-9EC5E8979408}">
      <dgm:prSet custT="1"/>
      <dgm:spPr/>
      <dgm:t>
        <a:bodyPr/>
        <a:lstStyle/>
        <a:p>
          <a:r>
            <a:rPr lang="en-GB" sz="3200" b="1">
              <a:solidFill>
                <a:schemeClr val="tx1"/>
              </a:solidFill>
            </a:rPr>
            <a:t>T</a:t>
          </a:r>
          <a:r>
            <a:rPr lang="en-GB" sz="1800" b="1">
              <a:solidFill>
                <a:schemeClr val="tx1"/>
              </a:solidFill>
            </a:rPr>
            <a:t>echnological</a:t>
          </a:r>
        </a:p>
      </dgm:t>
    </dgm:pt>
    <dgm:pt modelId="{08EF08E0-F63A-4EF5-AB44-B04174F016CC}" type="parTrans" cxnId="{55E27EC9-850E-457D-8F72-A4678A3D3CA3}">
      <dgm:prSet/>
      <dgm:spPr/>
      <dgm:t>
        <a:bodyPr/>
        <a:lstStyle/>
        <a:p>
          <a:endParaRPr lang="en-GB" sz="1800" b="1">
            <a:solidFill>
              <a:schemeClr val="tx1"/>
            </a:solidFill>
          </a:endParaRPr>
        </a:p>
      </dgm:t>
    </dgm:pt>
    <dgm:pt modelId="{17447B6A-32C2-4D70-96E6-4B7F31B3DDFB}" type="sibTrans" cxnId="{55E27EC9-850E-457D-8F72-A4678A3D3CA3}">
      <dgm:prSet/>
      <dgm:spPr/>
      <dgm:t>
        <a:bodyPr/>
        <a:lstStyle/>
        <a:p>
          <a:endParaRPr lang="en-GB" sz="1800" b="1">
            <a:solidFill>
              <a:schemeClr val="tx1"/>
            </a:solidFill>
          </a:endParaRPr>
        </a:p>
      </dgm:t>
    </dgm:pt>
    <dgm:pt modelId="{9DE238A2-6482-44D1-A2EC-43AAE3E3A333}">
      <dgm:prSet custT="1"/>
      <dgm:spPr/>
      <dgm:t>
        <a:bodyPr/>
        <a:lstStyle/>
        <a:p>
          <a:r>
            <a:rPr lang="en-GB" sz="3200" b="1">
              <a:solidFill>
                <a:schemeClr val="tx1"/>
              </a:solidFill>
            </a:rPr>
            <a:t>L</a:t>
          </a:r>
          <a:r>
            <a:rPr lang="en-GB" sz="1800" b="1">
              <a:solidFill>
                <a:schemeClr val="tx1"/>
              </a:solidFill>
            </a:rPr>
            <a:t>egal</a:t>
          </a:r>
        </a:p>
      </dgm:t>
    </dgm:pt>
    <dgm:pt modelId="{D6212593-37C7-496F-B35D-B3D9E1A8712C}" type="parTrans" cxnId="{F14B8122-9C2B-4374-9342-F44CD8BC52C9}">
      <dgm:prSet/>
      <dgm:spPr/>
      <dgm:t>
        <a:bodyPr/>
        <a:lstStyle/>
        <a:p>
          <a:endParaRPr lang="en-GB" sz="1800" b="1">
            <a:solidFill>
              <a:schemeClr val="tx1"/>
            </a:solidFill>
          </a:endParaRPr>
        </a:p>
      </dgm:t>
    </dgm:pt>
    <dgm:pt modelId="{555E7EB7-D38B-4294-A714-907F69A12462}" type="sibTrans" cxnId="{F14B8122-9C2B-4374-9342-F44CD8BC52C9}">
      <dgm:prSet/>
      <dgm:spPr/>
      <dgm:t>
        <a:bodyPr/>
        <a:lstStyle/>
        <a:p>
          <a:endParaRPr lang="en-GB" sz="1800" b="1">
            <a:solidFill>
              <a:schemeClr val="tx1"/>
            </a:solidFill>
          </a:endParaRPr>
        </a:p>
      </dgm:t>
    </dgm:pt>
    <dgm:pt modelId="{5CC03827-70D1-4434-B1AC-B431D2FBD79D}">
      <dgm:prSet custT="1"/>
      <dgm:spPr/>
      <dgm:t>
        <a:bodyPr/>
        <a:lstStyle/>
        <a:p>
          <a:r>
            <a:rPr lang="en-GB" sz="3200" b="1">
              <a:solidFill>
                <a:schemeClr val="tx1"/>
              </a:solidFill>
              <a:latin typeface="+mn-lt"/>
            </a:rPr>
            <a:t>E</a:t>
          </a:r>
          <a:r>
            <a:rPr lang="en-GB" sz="1800" b="1">
              <a:solidFill>
                <a:schemeClr val="tx1"/>
              </a:solidFill>
              <a:latin typeface="+mn-lt"/>
            </a:rPr>
            <a:t>nvironmental</a:t>
          </a:r>
        </a:p>
      </dgm:t>
    </dgm:pt>
    <dgm:pt modelId="{A15949FE-5143-43A9-BD5C-09CF5F226045}" type="parTrans" cxnId="{B5C8756D-95F0-43E5-B52A-55D40F95E452}">
      <dgm:prSet/>
      <dgm:spPr/>
      <dgm:t>
        <a:bodyPr/>
        <a:lstStyle/>
        <a:p>
          <a:endParaRPr lang="en-GB"/>
        </a:p>
      </dgm:t>
    </dgm:pt>
    <dgm:pt modelId="{0F13E339-34F3-4570-805E-48D79D11B29E}" type="sibTrans" cxnId="{B5C8756D-95F0-43E5-B52A-55D40F95E452}">
      <dgm:prSet/>
      <dgm:spPr/>
      <dgm:t>
        <a:bodyPr/>
        <a:lstStyle/>
        <a:p>
          <a:endParaRPr lang="en-GB"/>
        </a:p>
      </dgm:t>
    </dgm:pt>
    <dgm:pt modelId="{AB3CBD41-C24E-42BD-8CB4-3E1FDFCCC8A6}">
      <dgm:prSet custT="1"/>
      <dgm:spPr/>
      <dgm:t>
        <a:bodyPr/>
        <a:lstStyle/>
        <a:p>
          <a:pPr>
            <a:lnSpc>
              <a:spcPct val="150000"/>
            </a:lnSpc>
          </a:pPr>
          <a:r>
            <a:rPr lang="en-GB" sz="1800"/>
            <a:t>Innovation and automation</a:t>
          </a:r>
        </a:p>
      </dgm:t>
    </dgm:pt>
    <dgm:pt modelId="{5F56CBC3-328D-4062-99A2-0663E8EF1736}" type="parTrans" cxnId="{6554B12D-7259-4973-A823-FACA9E039C96}">
      <dgm:prSet/>
      <dgm:spPr/>
      <dgm:t>
        <a:bodyPr/>
        <a:lstStyle/>
        <a:p>
          <a:endParaRPr lang="en-GB"/>
        </a:p>
      </dgm:t>
    </dgm:pt>
    <dgm:pt modelId="{01B8FC1A-834C-4F5B-B866-C999BE106C19}" type="sibTrans" cxnId="{6554B12D-7259-4973-A823-FACA9E039C96}">
      <dgm:prSet/>
      <dgm:spPr/>
      <dgm:t>
        <a:bodyPr/>
        <a:lstStyle/>
        <a:p>
          <a:endParaRPr lang="en-GB"/>
        </a:p>
      </dgm:t>
    </dgm:pt>
    <dgm:pt modelId="{0A381D94-C05A-4750-BF5E-6450DAD3D291}">
      <dgm:prSet custT="1"/>
      <dgm:spPr/>
      <dgm:t>
        <a:bodyPr/>
        <a:lstStyle/>
        <a:p>
          <a:pPr>
            <a:lnSpc>
              <a:spcPct val="150000"/>
            </a:lnSpc>
          </a:pPr>
          <a:r>
            <a:rPr lang="en-GB" sz="1800">
              <a:latin typeface="+mn-lt"/>
            </a:rPr>
            <a:t>Employment law</a:t>
          </a:r>
        </a:p>
      </dgm:t>
    </dgm:pt>
    <dgm:pt modelId="{B194476A-8D87-4E63-BC38-EF850B126902}" type="parTrans" cxnId="{006EF09B-5EC6-46B8-94CE-FDACCDE561DD}">
      <dgm:prSet/>
      <dgm:spPr/>
      <dgm:t>
        <a:bodyPr/>
        <a:lstStyle/>
        <a:p>
          <a:endParaRPr lang="en-GB"/>
        </a:p>
      </dgm:t>
    </dgm:pt>
    <dgm:pt modelId="{EAA70612-2D7E-4DB2-B8BF-9E19973DBFEE}" type="sibTrans" cxnId="{006EF09B-5EC6-46B8-94CE-FDACCDE561DD}">
      <dgm:prSet/>
      <dgm:spPr/>
      <dgm:t>
        <a:bodyPr/>
        <a:lstStyle/>
        <a:p>
          <a:endParaRPr lang="en-GB"/>
        </a:p>
      </dgm:t>
    </dgm:pt>
    <dgm:pt modelId="{576E1767-0140-41A5-A4DC-76793ABA8805}">
      <dgm:prSet custT="1"/>
      <dgm:spPr/>
      <dgm:t>
        <a:bodyPr/>
        <a:lstStyle/>
        <a:p>
          <a:pPr>
            <a:lnSpc>
              <a:spcPct val="150000"/>
            </a:lnSpc>
          </a:pPr>
          <a:r>
            <a:rPr lang="en-GB" sz="1800"/>
            <a:t>Environmental regulations</a:t>
          </a:r>
        </a:p>
      </dgm:t>
    </dgm:pt>
    <dgm:pt modelId="{4C2FF393-AA5E-4582-B428-284ED30244CC}" type="parTrans" cxnId="{61F107ED-5E50-454A-83AE-2E8B2DBDE4D6}">
      <dgm:prSet/>
      <dgm:spPr/>
      <dgm:t>
        <a:bodyPr/>
        <a:lstStyle/>
        <a:p>
          <a:endParaRPr lang="en-GB"/>
        </a:p>
      </dgm:t>
    </dgm:pt>
    <dgm:pt modelId="{84F3DFD4-E621-4716-81DB-38FD60CDDC1F}" type="sibTrans" cxnId="{61F107ED-5E50-454A-83AE-2E8B2DBDE4D6}">
      <dgm:prSet/>
      <dgm:spPr/>
      <dgm:t>
        <a:bodyPr/>
        <a:lstStyle/>
        <a:p>
          <a:endParaRPr lang="en-GB"/>
        </a:p>
      </dgm:t>
    </dgm:pt>
    <dgm:pt modelId="{10F442CA-8B11-4FFD-B0B9-B21EDCF96390}">
      <dgm:prSet custT="1"/>
      <dgm:spPr/>
      <dgm:t>
        <a:bodyPr/>
        <a:lstStyle/>
        <a:p>
          <a:pPr>
            <a:lnSpc>
              <a:spcPct val="150000"/>
            </a:lnSpc>
          </a:pPr>
          <a:r>
            <a:rPr lang="en-GB" sz="1800">
              <a:latin typeface="+mn-lt"/>
            </a:rPr>
            <a:t>Health and Safety</a:t>
          </a:r>
        </a:p>
      </dgm:t>
    </dgm:pt>
    <dgm:pt modelId="{8553BB69-E58E-4257-8CE9-4C9A8697004B}" type="parTrans" cxnId="{0663752A-CF6D-4D9D-9D66-F30936C2288E}">
      <dgm:prSet/>
      <dgm:spPr/>
      <dgm:t>
        <a:bodyPr/>
        <a:lstStyle/>
        <a:p>
          <a:endParaRPr lang="en-GB"/>
        </a:p>
      </dgm:t>
    </dgm:pt>
    <dgm:pt modelId="{64635F78-DB60-4CA9-9127-76B3D38A9A64}" type="sibTrans" cxnId="{0663752A-CF6D-4D9D-9D66-F30936C2288E}">
      <dgm:prSet/>
      <dgm:spPr/>
      <dgm:t>
        <a:bodyPr/>
        <a:lstStyle/>
        <a:p>
          <a:endParaRPr lang="en-GB"/>
        </a:p>
      </dgm:t>
    </dgm:pt>
    <dgm:pt modelId="{9A1BEACE-614C-4A62-A541-C65CD26A4546}">
      <dgm:prSet custT="1"/>
      <dgm:spPr/>
      <dgm:t>
        <a:bodyPr/>
        <a:lstStyle/>
        <a:p>
          <a:pPr>
            <a:lnSpc>
              <a:spcPct val="150000"/>
            </a:lnSpc>
          </a:pPr>
          <a:r>
            <a:rPr lang="en-GB" sz="1800"/>
            <a:t>IT Literacy </a:t>
          </a:r>
        </a:p>
      </dgm:t>
    </dgm:pt>
    <dgm:pt modelId="{D7CE0F89-413C-4784-B474-724E6F85EF0B}" type="parTrans" cxnId="{027B7FCD-E3C8-47CE-8F55-8CD1658AC1E7}">
      <dgm:prSet/>
      <dgm:spPr/>
      <dgm:t>
        <a:bodyPr/>
        <a:lstStyle/>
        <a:p>
          <a:endParaRPr lang="en-GB"/>
        </a:p>
      </dgm:t>
    </dgm:pt>
    <dgm:pt modelId="{028DDD7F-6827-4BB0-BAC0-E5F86CB58D61}" type="sibTrans" cxnId="{027B7FCD-E3C8-47CE-8F55-8CD1658AC1E7}">
      <dgm:prSet/>
      <dgm:spPr/>
      <dgm:t>
        <a:bodyPr/>
        <a:lstStyle/>
        <a:p>
          <a:endParaRPr lang="en-GB"/>
        </a:p>
      </dgm:t>
    </dgm:pt>
    <dgm:pt modelId="{A8F1C31D-2A1C-421F-831E-9010372FBF62}">
      <dgm:prSet custT="1"/>
      <dgm:spPr/>
      <dgm:t>
        <a:bodyPr/>
        <a:lstStyle/>
        <a:p>
          <a:pPr>
            <a:lnSpc>
              <a:spcPct val="150000"/>
            </a:lnSpc>
          </a:pPr>
          <a:r>
            <a:rPr lang="en-GB" sz="1800"/>
            <a:t>Corporate Social Responsibility</a:t>
          </a:r>
        </a:p>
      </dgm:t>
    </dgm:pt>
    <dgm:pt modelId="{9F25B02B-2CC1-4B6C-AAFF-EBA50A5742F6}" type="parTrans" cxnId="{50F501E3-DAC6-4C57-A63D-B282E5469AAB}">
      <dgm:prSet/>
      <dgm:spPr/>
      <dgm:t>
        <a:bodyPr/>
        <a:lstStyle/>
        <a:p>
          <a:endParaRPr lang="en-GB"/>
        </a:p>
      </dgm:t>
    </dgm:pt>
    <dgm:pt modelId="{48C11559-A688-440A-995C-49D592DFD4C9}" type="sibTrans" cxnId="{50F501E3-DAC6-4C57-A63D-B282E5469AAB}">
      <dgm:prSet/>
      <dgm:spPr/>
      <dgm:t>
        <a:bodyPr/>
        <a:lstStyle/>
        <a:p>
          <a:endParaRPr lang="en-GB"/>
        </a:p>
      </dgm:t>
    </dgm:pt>
    <dgm:pt modelId="{6249CFB4-2883-4C10-A7EE-0C0B4FCD1F95}" type="pres">
      <dgm:prSet presAssocID="{A0A227FA-A297-4CAB-B932-2F3725214646}" presName="Name0" presStyleCnt="0">
        <dgm:presLayoutVars>
          <dgm:dir/>
          <dgm:animLvl val="lvl"/>
          <dgm:resizeHandles val="exact"/>
        </dgm:presLayoutVars>
      </dgm:prSet>
      <dgm:spPr/>
    </dgm:pt>
    <dgm:pt modelId="{EFA662FB-56CC-47DB-928F-750CF401E1C3}" type="pres">
      <dgm:prSet presAssocID="{8D0B37FA-0DCF-46BD-BCBB-6203AC66E746}" presName="linNode" presStyleCnt="0"/>
      <dgm:spPr/>
    </dgm:pt>
    <dgm:pt modelId="{13D65AF6-3EC8-4F93-B0E6-812B879FFC9D}" type="pres">
      <dgm:prSet presAssocID="{8D0B37FA-0DCF-46BD-BCBB-6203AC66E746}" presName="parentText" presStyleLbl="node1" presStyleIdx="0" presStyleCnt="6">
        <dgm:presLayoutVars>
          <dgm:chMax val="1"/>
          <dgm:bulletEnabled val="1"/>
        </dgm:presLayoutVars>
      </dgm:prSet>
      <dgm:spPr/>
    </dgm:pt>
    <dgm:pt modelId="{EE444939-D3A7-4984-BB4C-ABE778F9A6E7}" type="pres">
      <dgm:prSet presAssocID="{8D0B37FA-0DCF-46BD-BCBB-6203AC66E746}" presName="descendantText" presStyleLbl="alignAccFollowNode1" presStyleIdx="0" presStyleCnt="6">
        <dgm:presLayoutVars>
          <dgm:bulletEnabled val="1"/>
        </dgm:presLayoutVars>
      </dgm:prSet>
      <dgm:spPr/>
    </dgm:pt>
    <dgm:pt modelId="{D5C18586-8AC1-4E56-80AD-170A4B43E7D5}" type="pres">
      <dgm:prSet presAssocID="{1257183E-A602-45E0-9797-4BD915379743}" presName="sp" presStyleCnt="0"/>
      <dgm:spPr/>
    </dgm:pt>
    <dgm:pt modelId="{E928FFE9-2F94-4EB4-8E82-9F5F39FF7A62}" type="pres">
      <dgm:prSet presAssocID="{6B506158-99E7-4D3E-8C5B-475A8ED5EDB4}" presName="linNode" presStyleCnt="0"/>
      <dgm:spPr/>
    </dgm:pt>
    <dgm:pt modelId="{FF9D01CA-52B9-4B44-ABD8-073D6FB6829B}" type="pres">
      <dgm:prSet presAssocID="{6B506158-99E7-4D3E-8C5B-475A8ED5EDB4}" presName="parentText" presStyleLbl="node1" presStyleIdx="1" presStyleCnt="6">
        <dgm:presLayoutVars>
          <dgm:chMax val="1"/>
          <dgm:bulletEnabled val="1"/>
        </dgm:presLayoutVars>
      </dgm:prSet>
      <dgm:spPr/>
    </dgm:pt>
    <dgm:pt modelId="{B4D8E047-D83A-4CF6-B01E-4503DF41CF79}" type="pres">
      <dgm:prSet presAssocID="{6B506158-99E7-4D3E-8C5B-475A8ED5EDB4}" presName="descendantText" presStyleLbl="alignAccFollowNode1" presStyleIdx="1" presStyleCnt="6">
        <dgm:presLayoutVars>
          <dgm:bulletEnabled val="1"/>
        </dgm:presLayoutVars>
      </dgm:prSet>
      <dgm:spPr/>
    </dgm:pt>
    <dgm:pt modelId="{DCA6F61D-69E8-478C-8990-61CD89011CBE}" type="pres">
      <dgm:prSet presAssocID="{8CB27429-156B-4901-AFC6-203E5F7666A4}" presName="sp" presStyleCnt="0"/>
      <dgm:spPr/>
    </dgm:pt>
    <dgm:pt modelId="{9A40F746-B417-4174-A50F-F80499E72E58}" type="pres">
      <dgm:prSet presAssocID="{20FDDD1C-50C3-44C4-AC67-5377DBA10367}" presName="linNode" presStyleCnt="0"/>
      <dgm:spPr/>
    </dgm:pt>
    <dgm:pt modelId="{5C9A8F20-D382-4261-90F2-3BDEA516D2B6}" type="pres">
      <dgm:prSet presAssocID="{20FDDD1C-50C3-44C4-AC67-5377DBA10367}" presName="parentText" presStyleLbl="node1" presStyleIdx="2" presStyleCnt="6">
        <dgm:presLayoutVars>
          <dgm:chMax val="1"/>
          <dgm:bulletEnabled val="1"/>
        </dgm:presLayoutVars>
      </dgm:prSet>
      <dgm:spPr/>
    </dgm:pt>
    <dgm:pt modelId="{6A9C6589-561C-4703-848F-FB7A75871FCC}" type="pres">
      <dgm:prSet presAssocID="{20FDDD1C-50C3-44C4-AC67-5377DBA10367}" presName="descendantText" presStyleLbl="alignAccFollowNode1" presStyleIdx="2" presStyleCnt="6">
        <dgm:presLayoutVars>
          <dgm:bulletEnabled val="1"/>
        </dgm:presLayoutVars>
      </dgm:prSet>
      <dgm:spPr/>
    </dgm:pt>
    <dgm:pt modelId="{EDC22C11-E43F-4E8E-A720-67BDBAD4DBE0}" type="pres">
      <dgm:prSet presAssocID="{D3DFBD16-9CB2-4E5C-B788-071E55D65497}" presName="sp" presStyleCnt="0"/>
      <dgm:spPr/>
    </dgm:pt>
    <dgm:pt modelId="{98A0011B-4D25-407D-9F6F-285836C4B1FA}" type="pres">
      <dgm:prSet presAssocID="{7DB276E5-8C50-4C44-8325-9EC5E8979408}" presName="linNode" presStyleCnt="0"/>
      <dgm:spPr/>
    </dgm:pt>
    <dgm:pt modelId="{88C660EC-6747-48D7-B1AC-D4611B6C0C0F}" type="pres">
      <dgm:prSet presAssocID="{7DB276E5-8C50-4C44-8325-9EC5E8979408}" presName="parentText" presStyleLbl="node1" presStyleIdx="3" presStyleCnt="6">
        <dgm:presLayoutVars>
          <dgm:chMax val="1"/>
          <dgm:bulletEnabled val="1"/>
        </dgm:presLayoutVars>
      </dgm:prSet>
      <dgm:spPr/>
    </dgm:pt>
    <dgm:pt modelId="{D1ACA95E-B45E-4D5A-A19F-AB5686B838AE}" type="pres">
      <dgm:prSet presAssocID="{7DB276E5-8C50-4C44-8325-9EC5E8979408}" presName="descendantText" presStyleLbl="alignAccFollowNode1" presStyleIdx="3" presStyleCnt="6">
        <dgm:presLayoutVars>
          <dgm:bulletEnabled val="1"/>
        </dgm:presLayoutVars>
      </dgm:prSet>
      <dgm:spPr/>
    </dgm:pt>
    <dgm:pt modelId="{0B8EEF58-99BB-4C4D-BBF1-0F78E7F97C0C}" type="pres">
      <dgm:prSet presAssocID="{17447B6A-32C2-4D70-96E6-4B7F31B3DDFB}" presName="sp" presStyleCnt="0"/>
      <dgm:spPr/>
    </dgm:pt>
    <dgm:pt modelId="{E8A86916-D674-4596-B54A-C6B1DA065CB5}" type="pres">
      <dgm:prSet presAssocID="{9DE238A2-6482-44D1-A2EC-43AAE3E3A333}" presName="linNode" presStyleCnt="0"/>
      <dgm:spPr/>
    </dgm:pt>
    <dgm:pt modelId="{C493FD9A-E2B0-4072-BC2D-637DC6831E2D}" type="pres">
      <dgm:prSet presAssocID="{9DE238A2-6482-44D1-A2EC-43AAE3E3A333}" presName="parentText" presStyleLbl="node1" presStyleIdx="4" presStyleCnt="6">
        <dgm:presLayoutVars>
          <dgm:chMax val="1"/>
          <dgm:bulletEnabled val="1"/>
        </dgm:presLayoutVars>
      </dgm:prSet>
      <dgm:spPr/>
    </dgm:pt>
    <dgm:pt modelId="{12CB088D-CCA8-4EA8-BDE4-378C319E10A0}" type="pres">
      <dgm:prSet presAssocID="{9DE238A2-6482-44D1-A2EC-43AAE3E3A333}" presName="descendantText" presStyleLbl="alignAccFollowNode1" presStyleIdx="4" presStyleCnt="6">
        <dgm:presLayoutVars>
          <dgm:bulletEnabled val="1"/>
        </dgm:presLayoutVars>
      </dgm:prSet>
      <dgm:spPr/>
    </dgm:pt>
    <dgm:pt modelId="{DCF5C0AC-4B6B-4C54-8F1F-13077FA97404}" type="pres">
      <dgm:prSet presAssocID="{555E7EB7-D38B-4294-A714-907F69A12462}" presName="sp" presStyleCnt="0"/>
      <dgm:spPr/>
    </dgm:pt>
    <dgm:pt modelId="{1576C2B5-4DAD-4B31-A5EA-6A202A0672B7}" type="pres">
      <dgm:prSet presAssocID="{5CC03827-70D1-4434-B1AC-B431D2FBD79D}" presName="linNode" presStyleCnt="0"/>
      <dgm:spPr/>
    </dgm:pt>
    <dgm:pt modelId="{E359EB90-0C47-40F8-A8D6-8567FA3683A4}" type="pres">
      <dgm:prSet presAssocID="{5CC03827-70D1-4434-B1AC-B431D2FBD79D}" presName="parentText" presStyleLbl="node1" presStyleIdx="5" presStyleCnt="6">
        <dgm:presLayoutVars>
          <dgm:chMax val="1"/>
          <dgm:bulletEnabled val="1"/>
        </dgm:presLayoutVars>
      </dgm:prSet>
      <dgm:spPr/>
    </dgm:pt>
    <dgm:pt modelId="{906A1525-42AE-4154-B548-53A60A3BD82E}" type="pres">
      <dgm:prSet presAssocID="{5CC03827-70D1-4434-B1AC-B431D2FBD79D}" presName="descendantText" presStyleLbl="alignAccFollowNode1" presStyleIdx="5" presStyleCnt="6">
        <dgm:presLayoutVars>
          <dgm:bulletEnabled val="1"/>
        </dgm:presLayoutVars>
      </dgm:prSet>
      <dgm:spPr/>
    </dgm:pt>
  </dgm:ptLst>
  <dgm:cxnLst>
    <dgm:cxn modelId="{14102D00-CB59-401D-8597-4FF78D04CB44}" type="presOf" srcId="{576E1767-0140-41A5-A4DC-76793ABA8805}" destId="{906A1525-42AE-4154-B548-53A60A3BD82E}" srcOrd="0" destOrd="0" presId="urn:microsoft.com/office/officeart/2005/8/layout/vList5"/>
    <dgm:cxn modelId="{8E4EED06-E432-48C1-9088-D8C64283EB7C}" srcId="{8D0B37FA-0DCF-46BD-BCBB-6203AC66E746}" destId="{D4410766-7624-48F0-A553-72CB06176C57}" srcOrd="1" destOrd="0" parTransId="{26FBF3FC-DA75-48A4-850A-12C9DB922871}" sibTransId="{A6A35137-1820-4880-830A-42D9750E2FB1}"/>
    <dgm:cxn modelId="{2CC0DF08-0FCE-4C5E-99FA-CD9F37B22959}" type="presOf" srcId="{03E85ADE-3AFB-420F-AF03-D6E4DA1AF74E}" destId="{EE444939-D3A7-4984-BB4C-ABE778F9A6E7}" srcOrd="0" destOrd="0" presId="urn:microsoft.com/office/officeart/2005/8/layout/vList5"/>
    <dgm:cxn modelId="{68AA9119-201D-4416-9999-177E0E55F4D0}" type="presOf" srcId="{7DB276E5-8C50-4C44-8325-9EC5E8979408}" destId="{88C660EC-6747-48D7-B1AC-D4611B6C0C0F}" srcOrd="0" destOrd="0" presId="urn:microsoft.com/office/officeart/2005/8/layout/vList5"/>
    <dgm:cxn modelId="{5D298D1C-E045-4BE8-9345-1AF9B5AE1E83}" type="presOf" srcId="{5CC03827-70D1-4434-B1AC-B431D2FBD79D}" destId="{E359EB90-0C47-40F8-A8D6-8567FA3683A4}" srcOrd="0" destOrd="0" presId="urn:microsoft.com/office/officeart/2005/8/layout/vList5"/>
    <dgm:cxn modelId="{64C8151D-CE15-48B3-86C6-4A2022612929}" type="presOf" srcId="{20FDDD1C-50C3-44C4-AC67-5377DBA10367}" destId="{5C9A8F20-D382-4261-90F2-3BDEA516D2B6}" srcOrd="0" destOrd="0" presId="urn:microsoft.com/office/officeart/2005/8/layout/vList5"/>
    <dgm:cxn modelId="{F14B8122-9C2B-4374-9342-F44CD8BC52C9}" srcId="{A0A227FA-A297-4CAB-B932-2F3725214646}" destId="{9DE238A2-6482-44D1-A2EC-43AAE3E3A333}" srcOrd="4" destOrd="0" parTransId="{D6212593-37C7-496F-B35D-B3D9E1A8712C}" sibTransId="{555E7EB7-D38B-4294-A714-907F69A12462}"/>
    <dgm:cxn modelId="{D5701C24-EB07-48FE-9C56-84CAB3C498B4}" srcId="{A0A227FA-A297-4CAB-B932-2F3725214646}" destId="{20FDDD1C-50C3-44C4-AC67-5377DBA10367}" srcOrd="2" destOrd="0" parTransId="{C723762F-3096-45DF-997A-B54EA35C5D32}" sibTransId="{D3DFBD16-9CB2-4E5C-B788-071E55D65497}"/>
    <dgm:cxn modelId="{91FF3729-DAC1-41EE-8B56-3D001A6637E4}" srcId="{6B506158-99E7-4D3E-8C5B-475A8ED5EDB4}" destId="{BA0FD5B1-EC5C-49AA-9222-28D9C40A7AB9}" srcOrd="0" destOrd="0" parTransId="{EBA074D3-0C5E-4151-931B-63E2FE8A7285}" sibTransId="{9EF467BB-9D27-42F0-B7CC-1488E62F9B82}"/>
    <dgm:cxn modelId="{0663752A-CF6D-4D9D-9D66-F30936C2288E}" srcId="{9DE238A2-6482-44D1-A2EC-43AAE3E3A333}" destId="{10F442CA-8B11-4FFD-B0B9-B21EDCF96390}" srcOrd="1" destOrd="0" parTransId="{8553BB69-E58E-4257-8CE9-4C9A8697004B}" sibTransId="{64635F78-DB60-4CA9-9127-76B3D38A9A64}"/>
    <dgm:cxn modelId="{6554B12D-7259-4973-A823-FACA9E039C96}" srcId="{7DB276E5-8C50-4C44-8325-9EC5E8979408}" destId="{AB3CBD41-C24E-42BD-8CB4-3E1FDFCCC8A6}" srcOrd="0" destOrd="0" parTransId="{5F56CBC3-328D-4062-99A2-0663E8EF1736}" sibTransId="{01B8FC1A-834C-4F5B-B866-C999BE106C19}"/>
    <dgm:cxn modelId="{26F37736-A374-49A4-8109-46F0779F9036}" type="presOf" srcId="{9DE238A2-6482-44D1-A2EC-43AAE3E3A333}" destId="{C493FD9A-E2B0-4072-BC2D-637DC6831E2D}" srcOrd="0" destOrd="0" presId="urn:microsoft.com/office/officeart/2005/8/layout/vList5"/>
    <dgm:cxn modelId="{D112F13D-B2A5-485C-BE2C-FA715F17EBD1}" type="presOf" srcId="{7315B49F-DCD3-46B3-ACAD-C590F2D64884}" destId="{6A9C6589-561C-4703-848F-FB7A75871FCC}" srcOrd="0" destOrd="0" presId="urn:microsoft.com/office/officeart/2005/8/layout/vList5"/>
    <dgm:cxn modelId="{B5C8756D-95F0-43E5-B52A-55D40F95E452}" srcId="{A0A227FA-A297-4CAB-B932-2F3725214646}" destId="{5CC03827-70D1-4434-B1AC-B431D2FBD79D}" srcOrd="5" destOrd="0" parTransId="{A15949FE-5143-43A9-BD5C-09CF5F226045}" sibTransId="{0F13E339-34F3-4570-805E-48D79D11B29E}"/>
    <dgm:cxn modelId="{406C4450-4E72-45E6-A596-943688BE53EC}" type="presOf" srcId="{9A1BEACE-614C-4A62-A541-C65CD26A4546}" destId="{D1ACA95E-B45E-4D5A-A19F-AB5686B838AE}" srcOrd="0" destOrd="1" presId="urn:microsoft.com/office/officeart/2005/8/layout/vList5"/>
    <dgm:cxn modelId="{1E9BEB9B-2AC5-4D73-BB0A-A6B49E7341F0}" type="presOf" srcId="{AB3CBD41-C24E-42BD-8CB4-3E1FDFCCC8A6}" destId="{D1ACA95E-B45E-4D5A-A19F-AB5686B838AE}" srcOrd="0" destOrd="0" presId="urn:microsoft.com/office/officeart/2005/8/layout/vList5"/>
    <dgm:cxn modelId="{006EF09B-5EC6-46B8-94CE-FDACCDE561DD}" srcId="{9DE238A2-6482-44D1-A2EC-43AAE3E3A333}" destId="{0A381D94-C05A-4750-BF5E-6450DAD3D291}" srcOrd="0" destOrd="0" parTransId="{B194476A-8D87-4E63-BC38-EF850B126902}" sibTransId="{EAA70612-2D7E-4DB2-B8BF-9E19973DBFEE}"/>
    <dgm:cxn modelId="{48240A9D-C238-4601-8AB4-46C2A036B4AE}" type="presOf" srcId="{D4410766-7624-48F0-A553-72CB06176C57}" destId="{EE444939-D3A7-4984-BB4C-ABE778F9A6E7}" srcOrd="0" destOrd="1" presId="urn:microsoft.com/office/officeart/2005/8/layout/vList5"/>
    <dgm:cxn modelId="{C1DF58A3-DB45-44F5-9DC9-99DA86969836}" type="presOf" srcId="{0A381D94-C05A-4750-BF5E-6450DAD3D291}" destId="{12CB088D-CCA8-4EA8-BDE4-378C319E10A0}" srcOrd="0" destOrd="0" presId="urn:microsoft.com/office/officeart/2005/8/layout/vList5"/>
    <dgm:cxn modelId="{ED08FBA5-5495-408A-A8A4-2BCAB2556F0F}" srcId="{20FDDD1C-50C3-44C4-AC67-5377DBA10367}" destId="{A78C2722-EA5D-47F6-B113-E05ED423DD16}" srcOrd="1" destOrd="0" parTransId="{3999EEF4-A7B6-463D-97D9-F2B5D80E85CD}" sibTransId="{89D2C132-6355-46D5-81D3-3A14B863FB80}"/>
    <dgm:cxn modelId="{ABC11CA6-BEFC-4D60-8528-72B0D9917BB4}" type="presOf" srcId="{6B506158-99E7-4D3E-8C5B-475A8ED5EDB4}" destId="{FF9D01CA-52B9-4B44-ABD8-073D6FB6829B}" srcOrd="0" destOrd="0" presId="urn:microsoft.com/office/officeart/2005/8/layout/vList5"/>
    <dgm:cxn modelId="{D5A262AD-8607-4D99-9042-9CEBCA390A4D}" type="presOf" srcId="{BA0FD5B1-EC5C-49AA-9222-28D9C40A7AB9}" destId="{B4D8E047-D83A-4CF6-B01E-4503DF41CF79}" srcOrd="0" destOrd="0" presId="urn:microsoft.com/office/officeart/2005/8/layout/vList5"/>
    <dgm:cxn modelId="{791EF2C0-601E-465D-AA7B-C88AA06AEDDA}" srcId="{20FDDD1C-50C3-44C4-AC67-5377DBA10367}" destId="{7315B49F-DCD3-46B3-ACAD-C590F2D64884}" srcOrd="0" destOrd="0" parTransId="{1B41426E-A560-411C-9E05-21C8AD96C1A6}" sibTransId="{A9095475-D875-4DF1-A845-1011CB938AE0}"/>
    <dgm:cxn modelId="{829F9EC1-5C09-449E-8151-5D846D910C01}" srcId="{6B506158-99E7-4D3E-8C5B-475A8ED5EDB4}" destId="{2C86FA11-9A7E-41BC-8957-3E6FB288338F}" srcOrd="1" destOrd="0" parTransId="{713E4382-BF85-49DF-8AAF-DF345F870F03}" sibTransId="{B6DF9AC4-F570-461F-955D-57E9F5351015}"/>
    <dgm:cxn modelId="{23A1D6C1-9069-4D3A-83A2-4AA9BB94026B}" srcId="{8D0B37FA-0DCF-46BD-BCBB-6203AC66E746}" destId="{03E85ADE-3AFB-420F-AF03-D6E4DA1AF74E}" srcOrd="0" destOrd="0" parTransId="{BB582764-D200-49E1-88BF-0C2C585FB9A7}" sibTransId="{23A5BA0E-FDB6-472F-8C58-FC2497BE822E}"/>
    <dgm:cxn modelId="{55E27EC9-850E-457D-8F72-A4678A3D3CA3}" srcId="{A0A227FA-A297-4CAB-B932-2F3725214646}" destId="{7DB276E5-8C50-4C44-8325-9EC5E8979408}" srcOrd="3" destOrd="0" parTransId="{08EF08E0-F63A-4EF5-AB44-B04174F016CC}" sibTransId="{17447B6A-32C2-4D70-96E6-4B7F31B3DDFB}"/>
    <dgm:cxn modelId="{027B7FCD-E3C8-47CE-8F55-8CD1658AC1E7}" srcId="{7DB276E5-8C50-4C44-8325-9EC5E8979408}" destId="{9A1BEACE-614C-4A62-A541-C65CD26A4546}" srcOrd="1" destOrd="0" parTransId="{D7CE0F89-413C-4784-B474-724E6F85EF0B}" sibTransId="{028DDD7F-6827-4BB0-BAC0-E5F86CB58D61}"/>
    <dgm:cxn modelId="{107CA5D2-22D7-4017-AECC-59E0848D6B90}" type="presOf" srcId="{2C86FA11-9A7E-41BC-8957-3E6FB288338F}" destId="{B4D8E047-D83A-4CF6-B01E-4503DF41CF79}" srcOrd="0" destOrd="1" presId="urn:microsoft.com/office/officeart/2005/8/layout/vList5"/>
    <dgm:cxn modelId="{4214CCD4-0355-4DE1-9CD8-81F7B4A85143}" srcId="{A0A227FA-A297-4CAB-B932-2F3725214646}" destId="{6B506158-99E7-4D3E-8C5B-475A8ED5EDB4}" srcOrd="1" destOrd="0" parTransId="{AC7D3232-17E3-4440-9127-ADD4647FB841}" sibTransId="{8CB27429-156B-4901-AFC6-203E5F7666A4}"/>
    <dgm:cxn modelId="{50F501E3-DAC6-4C57-A63D-B282E5469AAB}" srcId="{5CC03827-70D1-4434-B1AC-B431D2FBD79D}" destId="{A8F1C31D-2A1C-421F-831E-9010372FBF62}" srcOrd="1" destOrd="0" parTransId="{9F25B02B-2CC1-4B6C-AAFF-EBA50A5742F6}" sibTransId="{48C11559-A688-440A-995C-49D592DFD4C9}"/>
    <dgm:cxn modelId="{989970E5-6580-4FCE-9922-B480D15CD31C}" type="presOf" srcId="{A0A227FA-A297-4CAB-B932-2F3725214646}" destId="{6249CFB4-2883-4C10-A7EE-0C0B4FCD1F95}" srcOrd="0" destOrd="0" presId="urn:microsoft.com/office/officeart/2005/8/layout/vList5"/>
    <dgm:cxn modelId="{E91821E6-DC3F-4829-8FC0-4D72B3A3B8EF}" srcId="{A0A227FA-A297-4CAB-B932-2F3725214646}" destId="{8D0B37FA-0DCF-46BD-BCBB-6203AC66E746}" srcOrd="0" destOrd="0" parTransId="{C6C41638-33B5-4096-A037-FED8F9F65165}" sibTransId="{1257183E-A602-45E0-9797-4BD915379743}"/>
    <dgm:cxn modelId="{7E930DEB-F5E4-4FEF-A657-F5ED08FEDB9B}" type="presOf" srcId="{A78C2722-EA5D-47F6-B113-E05ED423DD16}" destId="{6A9C6589-561C-4703-848F-FB7A75871FCC}" srcOrd="0" destOrd="1" presId="urn:microsoft.com/office/officeart/2005/8/layout/vList5"/>
    <dgm:cxn modelId="{DA15BAEC-D8B6-4992-8D47-DD909F2FFC09}" type="presOf" srcId="{8D0B37FA-0DCF-46BD-BCBB-6203AC66E746}" destId="{13D65AF6-3EC8-4F93-B0E6-812B879FFC9D}" srcOrd="0" destOrd="0" presId="urn:microsoft.com/office/officeart/2005/8/layout/vList5"/>
    <dgm:cxn modelId="{61F107ED-5E50-454A-83AE-2E8B2DBDE4D6}" srcId="{5CC03827-70D1-4434-B1AC-B431D2FBD79D}" destId="{576E1767-0140-41A5-A4DC-76793ABA8805}" srcOrd="0" destOrd="0" parTransId="{4C2FF393-AA5E-4582-B428-284ED30244CC}" sibTransId="{84F3DFD4-E621-4716-81DB-38FD60CDDC1F}"/>
    <dgm:cxn modelId="{3C8877EF-7645-48F2-BB98-D4D6ABC0A601}" type="presOf" srcId="{10F442CA-8B11-4FFD-B0B9-B21EDCF96390}" destId="{12CB088D-CCA8-4EA8-BDE4-378C319E10A0}" srcOrd="0" destOrd="1" presId="urn:microsoft.com/office/officeart/2005/8/layout/vList5"/>
    <dgm:cxn modelId="{C14572FB-B19B-4FCB-B835-CA8BDE9FB003}" type="presOf" srcId="{A8F1C31D-2A1C-421F-831E-9010372FBF62}" destId="{906A1525-42AE-4154-B548-53A60A3BD82E}" srcOrd="0" destOrd="1" presId="urn:microsoft.com/office/officeart/2005/8/layout/vList5"/>
    <dgm:cxn modelId="{3A8D13A4-66DA-44CD-93C4-F4819B84162F}" type="presParOf" srcId="{6249CFB4-2883-4C10-A7EE-0C0B4FCD1F95}" destId="{EFA662FB-56CC-47DB-928F-750CF401E1C3}" srcOrd="0" destOrd="0" presId="urn:microsoft.com/office/officeart/2005/8/layout/vList5"/>
    <dgm:cxn modelId="{9114193D-DE38-4FE2-AEB3-D94392DE124E}" type="presParOf" srcId="{EFA662FB-56CC-47DB-928F-750CF401E1C3}" destId="{13D65AF6-3EC8-4F93-B0E6-812B879FFC9D}" srcOrd="0" destOrd="0" presId="urn:microsoft.com/office/officeart/2005/8/layout/vList5"/>
    <dgm:cxn modelId="{0E414980-770A-4DF4-875F-99D8BB821A9F}" type="presParOf" srcId="{EFA662FB-56CC-47DB-928F-750CF401E1C3}" destId="{EE444939-D3A7-4984-BB4C-ABE778F9A6E7}" srcOrd="1" destOrd="0" presId="urn:microsoft.com/office/officeart/2005/8/layout/vList5"/>
    <dgm:cxn modelId="{F4B9E511-5F10-48E1-A817-1667D0251EE6}" type="presParOf" srcId="{6249CFB4-2883-4C10-A7EE-0C0B4FCD1F95}" destId="{D5C18586-8AC1-4E56-80AD-170A4B43E7D5}" srcOrd="1" destOrd="0" presId="urn:microsoft.com/office/officeart/2005/8/layout/vList5"/>
    <dgm:cxn modelId="{8050D4E0-0E05-4DD2-A7E3-106320902F46}" type="presParOf" srcId="{6249CFB4-2883-4C10-A7EE-0C0B4FCD1F95}" destId="{E928FFE9-2F94-4EB4-8E82-9F5F39FF7A62}" srcOrd="2" destOrd="0" presId="urn:microsoft.com/office/officeart/2005/8/layout/vList5"/>
    <dgm:cxn modelId="{1B193A54-6182-4874-A963-E6CABF151CE1}" type="presParOf" srcId="{E928FFE9-2F94-4EB4-8E82-9F5F39FF7A62}" destId="{FF9D01CA-52B9-4B44-ABD8-073D6FB6829B}" srcOrd="0" destOrd="0" presId="urn:microsoft.com/office/officeart/2005/8/layout/vList5"/>
    <dgm:cxn modelId="{77C89CD6-7D3E-4AE6-ACF6-D752A0CB735F}" type="presParOf" srcId="{E928FFE9-2F94-4EB4-8E82-9F5F39FF7A62}" destId="{B4D8E047-D83A-4CF6-B01E-4503DF41CF79}" srcOrd="1" destOrd="0" presId="urn:microsoft.com/office/officeart/2005/8/layout/vList5"/>
    <dgm:cxn modelId="{B73B270B-BD43-49B3-B062-62B5317355B0}" type="presParOf" srcId="{6249CFB4-2883-4C10-A7EE-0C0B4FCD1F95}" destId="{DCA6F61D-69E8-478C-8990-61CD89011CBE}" srcOrd="3" destOrd="0" presId="urn:microsoft.com/office/officeart/2005/8/layout/vList5"/>
    <dgm:cxn modelId="{72B25200-C497-4393-B9CF-2FCEE19E2099}" type="presParOf" srcId="{6249CFB4-2883-4C10-A7EE-0C0B4FCD1F95}" destId="{9A40F746-B417-4174-A50F-F80499E72E58}" srcOrd="4" destOrd="0" presId="urn:microsoft.com/office/officeart/2005/8/layout/vList5"/>
    <dgm:cxn modelId="{1C21EE7C-8AB1-4A03-8F22-07174090913B}" type="presParOf" srcId="{9A40F746-B417-4174-A50F-F80499E72E58}" destId="{5C9A8F20-D382-4261-90F2-3BDEA516D2B6}" srcOrd="0" destOrd="0" presId="urn:microsoft.com/office/officeart/2005/8/layout/vList5"/>
    <dgm:cxn modelId="{94C4827D-F1EC-4A0F-B79F-2A65AB192D1E}" type="presParOf" srcId="{9A40F746-B417-4174-A50F-F80499E72E58}" destId="{6A9C6589-561C-4703-848F-FB7A75871FCC}" srcOrd="1" destOrd="0" presId="urn:microsoft.com/office/officeart/2005/8/layout/vList5"/>
    <dgm:cxn modelId="{73A06E8C-6BAF-4E90-98A7-C82AC6005572}" type="presParOf" srcId="{6249CFB4-2883-4C10-A7EE-0C0B4FCD1F95}" destId="{EDC22C11-E43F-4E8E-A720-67BDBAD4DBE0}" srcOrd="5" destOrd="0" presId="urn:microsoft.com/office/officeart/2005/8/layout/vList5"/>
    <dgm:cxn modelId="{020E2ED6-4341-4942-8627-4198CDE2B7E5}" type="presParOf" srcId="{6249CFB4-2883-4C10-A7EE-0C0B4FCD1F95}" destId="{98A0011B-4D25-407D-9F6F-285836C4B1FA}" srcOrd="6" destOrd="0" presId="urn:microsoft.com/office/officeart/2005/8/layout/vList5"/>
    <dgm:cxn modelId="{FCEB8D0C-9DEA-4E21-AB18-E3B133C6BFA4}" type="presParOf" srcId="{98A0011B-4D25-407D-9F6F-285836C4B1FA}" destId="{88C660EC-6747-48D7-B1AC-D4611B6C0C0F}" srcOrd="0" destOrd="0" presId="urn:microsoft.com/office/officeart/2005/8/layout/vList5"/>
    <dgm:cxn modelId="{5B0D565B-DDF9-47DD-8532-8498C9BA3DEB}" type="presParOf" srcId="{98A0011B-4D25-407D-9F6F-285836C4B1FA}" destId="{D1ACA95E-B45E-4D5A-A19F-AB5686B838AE}" srcOrd="1" destOrd="0" presId="urn:microsoft.com/office/officeart/2005/8/layout/vList5"/>
    <dgm:cxn modelId="{AF03877C-C6BD-41D5-B646-8943A303046B}" type="presParOf" srcId="{6249CFB4-2883-4C10-A7EE-0C0B4FCD1F95}" destId="{0B8EEF58-99BB-4C4D-BBF1-0F78E7F97C0C}" srcOrd="7" destOrd="0" presId="urn:microsoft.com/office/officeart/2005/8/layout/vList5"/>
    <dgm:cxn modelId="{A9F655EF-E4B4-4822-A88E-59832E9D58FB}" type="presParOf" srcId="{6249CFB4-2883-4C10-A7EE-0C0B4FCD1F95}" destId="{E8A86916-D674-4596-B54A-C6B1DA065CB5}" srcOrd="8" destOrd="0" presId="urn:microsoft.com/office/officeart/2005/8/layout/vList5"/>
    <dgm:cxn modelId="{F884A887-5345-462C-85AB-9A6BED388937}" type="presParOf" srcId="{E8A86916-D674-4596-B54A-C6B1DA065CB5}" destId="{C493FD9A-E2B0-4072-BC2D-637DC6831E2D}" srcOrd="0" destOrd="0" presId="urn:microsoft.com/office/officeart/2005/8/layout/vList5"/>
    <dgm:cxn modelId="{7C20D3E1-5E79-4EC8-93D1-9516B97101C7}" type="presParOf" srcId="{E8A86916-D674-4596-B54A-C6B1DA065CB5}" destId="{12CB088D-CCA8-4EA8-BDE4-378C319E10A0}" srcOrd="1" destOrd="0" presId="urn:microsoft.com/office/officeart/2005/8/layout/vList5"/>
    <dgm:cxn modelId="{81C723F6-8584-4C42-BA83-35AA90636622}" type="presParOf" srcId="{6249CFB4-2883-4C10-A7EE-0C0B4FCD1F95}" destId="{DCF5C0AC-4B6B-4C54-8F1F-13077FA97404}" srcOrd="9" destOrd="0" presId="urn:microsoft.com/office/officeart/2005/8/layout/vList5"/>
    <dgm:cxn modelId="{FBE4FACF-7B03-448F-A465-13962E10DBFC}" type="presParOf" srcId="{6249CFB4-2883-4C10-A7EE-0C0B4FCD1F95}" destId="{1576C2B5-4DAD-4B31-A5EA-6A202A0672B7}" srcOrd="10" destOrd="0" presId="urn:microsoft.com/office/officeart/2005/8/layout/vList5"/>
    <dgm:cxn modelId="{E77BC7A7-3993-446C-9D10-7FCD62F0D5A0}" type="presParOf" srcId="{1576C2B5-4DAD-4B31-A5EA-6A202A0672B7}" destId="{E359EB90-0C47-40F8-A8D6-8567FA3683A4}" srcOrd="0" destOrd="0" presId="urn:microsoft.com/office/officeart/2005/8/layout/vList5"/>
    <dgm:cxn modelId="{03BE4BA9-A29A-4744-9BC6-E1CB8F27FC0A}" type="presParOf" srcId="{1576C2B5-4DAD-4B31-A5EA-6A202A0672B7}" destId="{906A1525-42AE-4154-B548-53A60A3BD82E}"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44939-D3A7-4984-BB4C-ABE778F9A6E7}">
      <dsp:nvSpPr>
        <dsp:cNvPr id="0" name=""/>
        <dsp:cNvSpPr/>
      </dsp:nvSpPr>
      <dsp:spPr>
        <a:xfrm rot="5400000">
          <a:off x="5666388" y="-2348879"/>
          <a:ext cx="810652" cy="571455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150000"/>
            </a:lnSpc>
            <a:spcBef>
              <a:spcPct val="0"/>
            </a:spcBef>
            <a:spcAft>
              <a:spcPct val="15000"/>
            </a:spcAft>
            <a:buChar char="•"/>
          </a:pPr>
          <a:r>
            <a:rPr lang="en-GB" sz="1800" b="0" kern="1200">
              <a:solidFill>
                <a:schemeClr val="tx1"/>
              </a:solidFill>
            </a:rPr>
            <a:t>Governmental policies and regulations</a:t>
          </a:r>
        </a:p>
        <a:p>
          <a:pPr marL="171450" lvl="1" indent="-171450" algn="l" defTabSz="800100">
            <a:lnSpc>
              <a:spcPct val="150000"/>
            </a:lnSpc>
            <a:spcBef>
              <a:spcPct val="0"/>
            </a:spcBef>
            <a:spcAft>
              <a:spcPct val="15000"/>
            </a:spcAft>
            <a:buChar char="•"/>
          </a:pPr>
          <a:r>
            <a:rPr lang="en-GB" sz="1800" b="0" kern="1200">
              <a:solidFill>
                <a:schemeClr val="tx1"/>
              </a:solidFill>
            </a:rPr>
            <a:t>Covid-19 restrictions</a:t>
          </a:r>
        </a:p>
      </dsp:txBody>
      <dsp:txXfrm rot="-5400000">
        <a:off x="3214438" y="142644"/>
        <a:ext cx="5674981" cy="731506"/>
      </dsp:txXfrm>
    </dsp:sp>
    <dsp:sp modelId="{13D65AF6-3EC8-4F93-B0E6-812B879FFC9D}">
      <dsp:nvSpPr>
        <dsp:cNvPr id="0" name=""/>
        <dsp:cNvSpPr/>
      </dsp:nvSpPr>
      <dsp:spPr>
        <a:xfrm>
          <a:off x="0" y="1740"/>
          <a:ext cx="3214437" cy="10133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tx1"/>
              </a:solidFill>
            </a:rPr>
            <a:t>P</a:t>
          </a:r>
          <a:r>
            <a:rPr lang="en-GB" sz="1800" b="1" kern="1200">
              <a:solidFill>
                <a:schemeClr val="tx1"/>
              </a:solidFill>
            </a:rPr>
            <a:t>olitical</a:t>
          </a:r>
        </a:p>
      </dsp:txBody>
      <dsp:txXfrm>
        <a:off x="49466" y="51206"/>
        <a:ext cx="3115505" cy="914383"/>
      </dsp:txXfrm>
    </dsp:sp>
    <dsp:sp modelId="{B4D8E047-D83A-4CF6-B01E-4503DF41CF79}">
      <dsp:nvSpPr>
        <dsp:cNvPr id="0" name=""/>
        <dsp:cNvSpPr/>
      </dsp:nvSpPr>
      <dsp:spPr>
        <a:xfrm rot="5400000">
          <a:off x="5666388" y="-1284897"/>
          <a:ext cx="810652" cy="571455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150000"/>
            </a:lnSpc>
            <a:spcBef>
              <a:spcPct val="0"/>
            </a:spcBef>
            <a:spcAft>
              <a:spcPct val="15000"/>
            </a:spcAft>
            <a:buChar char="•"/>
          </a:pPr>
          <a:r>
            <a:rPr lang="en-GB" sz="1800" b="0" kern="1200">
              <a:solidFill>
                <a:schemeClr val="tx1"/>
              </a:solidFill>
            </a:rPr>
            <a:t>Economic decline: high unemployment rate, inflation</a:t>
          </a:r>
        </a:p>
        <a:p>
          <a:pPr marL="171450" lvl="1" indent="-171450" algn="l" defTabSz="800100">
            <a:lnSpc>
              <a:spcPct val="150000"/>
            </a:lnSpc>
            <a:spcBef>
              <a:spcPct val="0"/>
            </a:spcBef>
            <a:spcAft>
              <a:spcPct val="15000"/>
            </a:spcAft>
            <a:buChar char="•"/>
          </a:pPr>
          <a:r>
            <a:rPr lang="en-GB" sz="1800" b="0" kern="1200">
              <a:solidFill>
                <a:schemeClr val="tx1"/>
              </a:solidFill>
            </a:rPr>
            <a:t>Remuneration rate</a:t>
          </a:r>
        </a:p>
      </dsp:txBody>
      <dsp:txXfrm rot="-5400000">
        <a:off x="3214438" y="1206626"/>
        <a:ext cx="5674981" cy="731506"/>
      </dsp:txXfrm>
    </dsp:sp>
    <dsp:sp modelId="{FF9D01CA-52B9-4B44-ABD8-073D6FB6829B}">
      <dsp:nvSpPr>
        <dsp:cNvPr id="0" name=""/>
        <dsp:cNvSpPr/>
      </dsp:nvSpPr>
      <dsp:spPr>
        <a:xfrm>
          <a:off x="0" y="1065721"/>
          <a:ext cx="3214437" cy="10133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tx1"/>
              </a:solidFill>
            </a:rPr>
            <a:t>E</a:t>
          </a:r>
          <a:r>
            <a:rPr lang="en-GB" sz="1800" b="1" kern="1200">
              <a:solidFill>
                <a:schemeClr val="tx1"/>
              </a:solidFill>
            </a:rPr>
            <a:t>conomic</a:t>
          </a:r>
        </a:p>
      </dsp:txBody>
      <dsp:txXfrm>
        <a:off x="49466" y="1115187"/>
        <a:ext cx="3115505" cy="914383"/>
      </dsp:txXfrm>
    </dsp:sp>
    <dsp:sp modelId="{6A9C6589-561C-4703-848F-FB7A75871FCC}">
      <dsp:nvSpPr>
        <dsp:cNvPr id="0" name=""/>
        <dsp:cNvSpPr/>
      </dsp:nvSpPr>
      <dsp:spPr>
        <a:xfrm rot="5400000">
          <a:off x="5666388" y="-220916"/>
          <a:ext cx="810652" cy="571455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150000"/>
            </a:lnSpc>
            <a:spcBef>
              <a:spcPct val="0"/>
            </a:spcBef>
            <a:spcAft>
              <a:spcPct val="15000"/>
            </a:spcAft>
            <a:buChar char="•"/>
          </a:pPr>
          <a:r>
            <a:rPr lang="en-GB" sz="1800" b="0" kern="1200">
              <a:solidFill>
                <a:schemeClr val="tx1"/>
              </a:solidFill>
            </a:rPr>
            <a:t>Burnout and low morale</a:t>
          </a:r>
        </a:p>
        <a:p>
          <a:pPr marL="171450" lvl="1" indent="-171450" algn="l" defTabSz="800100">
            <a:lnSpc>
              <a:spcPct val="150000"/>
            </a:lnSpc>
            <a:spcBef>
              <a:spcPct val="0"/>
            </a:spcBef>
            <a:spcAft>
              <a:spcPct val="15000"/>
            </a:spcAft>
            <a:buChar char="•"/>
          </a:pPr>
          <a:r>
            <a:rPr lang="en-GB" sz="1800" b="0" kern="1200">
              <a:solidFill>
                <a:schemeClr val="tx1"/>
              </a:solidFill>
            </a:rPr>
            <a:t>Childcare and eldercare</a:t>
          </a:r>
        </a:p>
      </dsp:txBody>
      <dsp:txXfrm rot="-5400000">
        <a:off x="3214438" y="2270607"/>
        <a:ext cx="5674981" cy="731506"/>
      </dsp:txXfrm>
    </dsp:sp>
    <dsp:sp modelId="{5C9A8F20-D382-4261-90F2-3BDEA516D2B6}">
      <dsp:nvSpPr>
        <dsp:cNvPr id="0" name=""/>
        <dsp:cNvSpPr/>
      </dsp:nvSpPr>
      <dsp:spPr>
        <a:xfrm>
          <a:off x="0" y="2129703"/>
          <a:ext cx="3214437" cy="10133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tx1"/>
              </a:solidFill>
            </a:rPr>
            <a:t>S</a:t>
          </a:r>
          <a:r>
            <a:rPr lang="en-GB" sz="1800" b="1" kern="1200">
              <a:solidFill>
                <a:schemeClr val="tx1"/>
              </a:solidFill>
            </a:rPr>
            <a:t>ocial</a:t>
          </a:r>
        </a:p>
      </dsp:txBody>
      <dsp:txXfrm>
        <a:off x="49466" y="2179169"/>
        <a:ext cx="3115505" cy="914383"/>
      </dsp:txXfrm>
    </dsp:sp>
    <dsp:sp modelId="{D1ACA95E-B45E-4D5A-A19F-AB5686B838AE}">
      <dsp:nvSpPr>
        <dsp:cNvPr id="0" name=""/>
        <dsp:cNvSpPr/>
      </dsp:nvSpPr>
      <dsp:spPr>
        <a:xfrm rot="5400000">
          <a:off x="5666388" y="843065"/>
          <a:ext cx="810652" cy="571455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150000"/>
            </a:lnSpc>
            <a:spcBef>
              <a:spcPct val="0"/>
            </a:spcBef>
            <a:spcAft>
              <a:spcPct val="15000"/>
            </a:spcAft>
            <a:buChar char="•"/>
          </a:pPr>
          <a:r>
            <a:rPr lang="en-GB" sz="1800" kern="1200"/>
            <a:t>Innovation and automation</a:t>
          </a:r>
        </a:p>
        <a:p>
          <a:pPr marL="171450" lvl="1" indent="-171450" algn="l" defTabSz="800100">
            <a:lnSpc>
              <a:spcPct val="150000"/>
            </a:lnSpc>
            <a:spcBef>
              <a:spcPct val="0"/>
            </a:spcBef>
            <a:spcAft>
              <a:spcPct val="15000"/>
            </a:spcAft>
            <a:buChar char="•"/>
          </a:pPr>
          <a:r>
            <a:rPr lang="en-GB" sz="1800" kern="1200"/>
            <a:t>IT Literacy </a:t>
          </a:r>
        </a:p>
      </dsp:txBody>
      <dsp:txXfrm rot="-5400000">
        <a:off x="3214438" y="3334589"/>
        <a:ext cx="5674981" cy="731506"/>
      </dsp:txXfrm>
    </dsp:sp>
    <dsp:sp modelId="{88C660EC-6747-48D7-B1AC-D4611B6C0C0F}">
      <dsp:nvSpPr>
        <dsp:cNvPr id="0" name=""/>
        <dsp:cNvSpPr/>
      </dsp:nvSpPr>
      <dsp:spPr>
        <a:xfrm>
          <a:off x="0" y="3193684"/>
          <a:ext cx="3214437" cy="10133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tx1"/>
              </a:solidFill>
            </a:rPr>
            <a:t>T</a:t>
          </a:r>
          <a:r>
            <a:rPr lang="en-GB" sz="1800" b="1" kern="1200">
              <a:solidFill>
                <a:schemeClr val="tx1"/>
              </a:solidFill>
            </a:rPr>
            <a:t>echnological</a:t>
          </a:r>
        </a:p>
      </dsp:txBody>
      <dsp:txXfrm>
        <a:off x="49466" y="3243150"/>
        <a:ext cx="3115505" cy="914383"/>
      </dsp:txXfrm>
    </dsp:sp>
    <dsp:sp modelId="{12CB088D-CCA8-4EA8-BDE4-378C319E10A0}">
      <dsp:nvSpPr>
        <dsp:cNvPr id="0" name=""/>
        <dsp:cNvSpPr/>
      </dsp:nvSpPr>
      <dsp:spPr>
        <a:xfrm rot="5400000">
          <a:off x="5666388" y="1907046"/>
          <a:ext cx="810652" cy="571455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150000"/>
            </a:lnSpc>
            <a:spcBef>
              <a:spcPct val="0"/>
            </a:spcBef>
            <a:spcAft>
              <a:spcPct val="15000"/>
            </a:spcAft>
            <a:buChar char="•"/>
          </a:pPr>
          <a:r>
            <a:rPr lang="en-GB" sz="1800" kern="1200">
              <a:latin typeface="+mn-lt"/>
            </a:rPr>
            <a:t>Employment law</a:t>
          </a:r>
        </a:p>
        <a:p>
          <a:pPr marL="171450" lvl="1" indent="-171450" algn="l" defTabSz="800100">
            <a:lnSpc>
              <a:spcPct val="150000"/>
            </a:lnSpc>
            <a:spcBef>
              <a:spcPct val="0"/>
            </a:spcBef>
            <a:spcAft>
              <a:spcPct val="15000"/>
            </a:spcAft>
            <a:buChar char="•"/>
          </a:pPr>
          <a:r>
            <a:rPr lang="en-GB" sz="1800" kern="1200">
              <a:latin typeface="+mn-lt"/>
            </a:rPr>
            <a:t>Health and Safety</a:t>
          </a:r>
        </a:p>
      </dsp:txBody>
      <dsp:txXfrm rot="-5400000">
        <a:off x="3214438" y="4398570"/>
        <a:ext cx="5674981" cy="731506"/>
      </dsp:txXfrm>
    </dsp:sp>
    <dsp:sp modelId="{C493FD9A-E2B0-4072-BC2D-637DC6831E2D}">
      <dsp:nvSpPr>
        <dsp:cNvPr id="0" name=""/>
        <dsp:cNvSpPr/>
      </dsp:nvSpPr>
      <dsp:spPr>
        <a:xfrm>
          <a:off x="0" y="4257666"/>
          <a:ext cx="3214437" cy="10133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tx1"/>
              </a:solidFill>
            </a:rPr>
            <a:t>L</a:t>
          </a:r>
          <a:r>
            <a:rPr lang="en-GB" sz="1800" b="1" kern="1200">
              <a:solidFill>
                <a:schemeClr val="tx1"/>
              </a:solidFill>
            </a:rPr>
            <a:t>egal</a:t>
          </a:r>
        </a:p>
      </dsp:txBody>
      <dsp:txXfrm>
        <a:off x="49466" y="4307132"/>
        <a:ext cx="3115505" cy="914383"/>
      </dsp:txXfrm>
    </dsp:sp>
    <dsp:sp modelId="{906A1525-42AE-4154-B548-53A60A3BD82E}">
      <dsp:nvSpPr>
        <dsp:cNvPr id="0" name=""/>
        <dsp:cNvSpPr/>
      </dsp:nvSpPr>
      <dsp:spPr>
        <a:xfrm rot="5400000">
          <a:off x="5666388" y="2971028"/>
          <a:ext cx="810652" cy="571455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150000"/>
            </a:lnSpc>
            <a:spcBef>
              <a:spcPct val="0"/>
            </a:spcBef>
            <a:spcAft>
              <a:spcPct val="15000"/>
            </a:spcAft>
            <a:buChar char="•"/>
          </a:pPr>
          <a:r>
            <a:rPr lang="en-GB" sz="1800" kern="1200"/>
            <a:t>Environmental regulations</a:t>
          </a:r>
        </a:p>
        <a:p>
          <a:pPr marL="171450" lvl="1" indent="-171450" algn="l" defTabSz="800100">
            <a:lnSpc>
              <a:spcPct val="150000"/>
            </a:lnSpc>
            <a:spcBef>
              <a:spcPct val="0"/>
            </a:spcBef>
            <a:spcAft>
              <a:spcPct val="15000"/>
            </a:spcAft>
            <a:buChar char="•"/>
          </a:pPr>
          <a:r>
            <a:rPr lang="en-GB" sz="1800" kern="1200"/>
            <a:t>Corporate Social Responsibility</a:t>
          </a:r>
        </a:p>
      </dsp:txBody>
      <dsp:txXfrm rot="-5400000">
        <a:off x="3214438" y="5462552"/>
        <a:ext cx="5674981" cy="731506"/>
      </dsp:txXfrm>
    </dsp:sp>
    <dsp:sp modelId="{E359EB90-0C47-40F8-A8D6-8567FA3683A4}">
      <dsp:nvSpPr>
        <dsp:cNvPr id="0" name=""/>
        <dsp:cNvSpPr/>
      </dsp:nvSpPr>
      <dsp:spPr>
        <a:xfrm>
          <a:off x="0" y="5321647"/>
          <a:ext cx="3214437" cy="10133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b="1" kern="1200">
              <a:solidFill>
                <a:schemeClr val="tx1"/>
              </a:solidFill>
              <a:latin typeface="+mn-lt"/>
            </a:rPr>
            <a:t>E</a:t>
          </a:r>
          <a:r>
            <a:rPr lang="en-GB" sz="1800" b="1" kern="1200">
              <a:solidFill>
                <a:schemeClr val="tx1"/>
              </a:solidFill>
              <a:latin typeface="+mn-lt"/>
            </a:rPr>
            <a:t>nvironmental</a:t>
          </a:r>
        </a:p>
      </dsp:txBody>
      <dsp:txXfrm>
        <a:off x="49466" y="5371113"/>
        <a:ext cx="3115505" cy="914383"/>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sitiva titolo">
    <p:bg>
      <p:bgRef idx="1003">
        <a:schemeClr val="bg1"/>
      </p:bgRef>
    </p:bg>
    <p:spTree>
      <p:nvGrpSpPr>
        <p:cNvPr id="1" name=""/>
        <p:cNvGrpSpPr/>
        <p:nvPr/>
      </p:nvGrpSpPr>
      <p:grpSpPr>
        <a:xfrm>
          <a:off x="0" y="0"/>
          <a:ext cx="0" cy="0"/>
          <a:chOff x="0" y="0"/>
          <a:chExt cx="0" cy="0"/>
        </a:xfrm>
      </p:grpSpPr>
      <p:sp>
        <p:nvSpPr>
          <p:cNvPr id="12" name="Rettangolo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ettangolo arrotondato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ottotitolo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it-IT"/>
              <a:t>Fare clic per modificare lo stile del sottotitolo dello schema</a:t>
            </a:r>
            <a:endParaRPr kumimoji="0" lang="en-US"/>
          </a:p>
        </p:txBody>
      </p:sp>
      <p:sp>
        <p:nvSpPr>
          <p:cNvPr id="28" name="Segnaposto data 27"/>
          <p:cNvSpPr>
            <a:spLocks noGrp="1"/>
          </p:cNvSpPr>
          <p:nvPr>
            <p:ph type="dt" sz="half" idx="10"/>
          </p:nvPr>
        </p:nvSpPr>
        <p:spPr/>
        <p:txBody>
          <a:bodyPr/>
          <a:lstStyle/>
          <a:p>
            <a:fld id="{7F49D355-16BD-4E45-BD9A-5EA878CF7CBD}" type="datetimeFigureOut">
              <a:rPr lang="it-IT" smtClean="0"/>
              <a:t>12/03/2022</a:t>
            </a:fld>
            <a:endParaRPr lang="it-IT"/>
          </a:p>
        </p:txBody>
      </p:sp>
      <p:sp>
        <p:nvSpPr>
          <p:cNvPr id="17" name="Segnaposto piè di pagina 16"/>
          <p:cNvSpPr>
            <a:spLocks noGrp="1"/>
          </p:cNvSpPr>
          <p:nvPr>
            <p:ph type="ftr" sz="quarter" idx="11"/>
          </p:nvPr>
        </p:nvSpPr>
        <p:spPr/>
        <p:txBody>
          <a:bodyPr/>
          <a:lstStyle/>
          <a:p>
            <a:endParaRPr lang="it-IT"/>
          </a:p>
        </p:txBody>
      </p:sp>
      <p:sp>
        <p:nvSpPr>
          <p:cNvPr id="29" name="Segnaposto numero diapositiva 28"/>
          <p:cNvSpPr>
            <a:spLocks noGrp="1"/>
          </p:cNvSpPr>
          <p:nvPr>
            <p:ph type="sldNum" sz="quarter" idx="12"/>
          </p:nvPr>
        </p:nvSpPr>
        <p:spPr/>
        <p:txBody>
          <a:bodyPr lIns="0" tIns="0" rIns="0" bIns="0">
            <a:noAutofit/>
          </a:bodyPr>
          <a:lstStyle>
            <a:lvl1pPr>
              <a:defRPr sz="1400">
                <a:solidFill>
                  <a:srgbClr val="FFFFFF"/>
                </a:solidFill>
              </a:defRPr>
            </a:lvl1pPr>
          </a:lstStyle>
          <a:p>
            <a:fld id="{E7A41E1B-4F70-4964-A407-84C68BE8251C}" type="slidenum">
              <a:rPr lang="it-IT" smtClean="0"/>
              <a:t>‹#›</a:t>
            </a:fld>
            <a:endParaRPr lang="it-IT"/>
          </a:p>
        </p:txBody>
      </p:sp>
      <p:sp>
        <p:nvSpPr>
          <p:cNvPr id="7" name="Rettangolo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ttangolo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ttangolo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olo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it-IT"/>
              <a:t>Fare clic per modificare lo stile del titolo</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kumimoji="0" lang="it-IT"/>
              <a:t>Fare clic per modificare lo stile del titolo</a:t>
            </a:r>
            <a:endParaRPr kumimoji="0" lang="en-US"/>
          </a:p>
        </p:txBody>
      </p:sp>
      <p:sp>
        <p:nvSpPr>
          <p:cNvPr id="4" name="Segnaposto data 3"/>
          <p:cNvSpPr>
            <a:spLocks noGrp="1"/>
          </p:cNvSpPr>
          <p:nvPr>
            <p:ph type="dt" sz="half" idx="10"/>
          </p:nvPr>
        </p:nvSpPr>
        <p:spPr/>
        <p:txBody>
          <a:bodyPr/>
          <a:lstStyle/>
          <a:p>
            <a:fld id="{7F49D355-16BD-4E45-BD9A-5EA878CF7CBD}" type="datetimeFigureOut">
              <a:rPr lang="it-IT" smtClean="0"/>
              <a:t>12/03/2022</a:t>
            </a:fld>
            <a:endParaRPr lang="it-IT"/>
          </a:p>
        </p:txBody>
      </p:sp>
      <p:sp>
        <p:nvSpPr>
          <p:cNvPr id="5" name="Segnaposto piè di pagina 4"/>
          <p:cNvSpPr>
            <a:spLocks noGrp="1"/>
          </p:cNvSpPr>
          <p:nvPr>
            <p:ph type="ftr" sz="quarter" idx="11"/>
          </p:nvPr>
        </p:nvSpPr>
        <p:spPr/>
        <p:txBody>
          <a:bodyPr/>
          <a:lstStyle/>
          <a:p>
            <a:endParaRPr lang="it-IT"/>
          </a:p>
        </p:txBody>
      </p:sp>
      <p:sp>
        <p:nvSpPr>
          <p:cNvPr id="6" name="Segnaposto numero diapositiva 5"/>
          <p:cNvSpPr>
            <a:spLocks noGrp="1"/>
          </p:cNvSpPr>
          <p:nvPr>
            <p:ph type="sldNum" sz="quarter" idx="12"/>
          </p:nvPr>
        </p:nvSpPr>
        <p:spPr/>
        <p:txBody>
          <a:bodyPr/>
          <a:lstStyle/>
          <a:p>
            <a:fld id="{E7A41E1B-4F70-4964-A407-84C68BE8251C}" type="slidenum">
              <a:rPr lang="it-IT" smtClean="0"/>
              <a:t>‹#›</a:t>
            </a:fld>
            <a:endParaRPr lang="it-IT"/>
          </a:p>
        </p:txBody>
      </p:sp>
      <p:sp>
        <p:nvSpPr>
          <p:cNvPr id="8" name="Segnaposto contenuto 7"/>
          <p:cNvSpPr>
            <a:spLocks noGrp="1"/>
          </p:cNvSpPr>
          <p:nvPr>
            <p:ph sz="quarter" idx="1"/>
          </p:nvPr>
        </p:nvSpPr>
        <p:spPr>
          <a:xfrm>
            <a:off x="914400" y="1447800"/>
            <a:ext cx="7772400" cy="4572000"/>
          </a:xfrm>
        </p:spPr>
        <p:txBody>
          <a:bodyPr vert="horz"/>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Intestazione sezione">
    <p:bg>
      <p:bgRef idx="1003">
        <a:schemeClr val="bg1"/>
      </p:bgRef>
    </p:bg>
    <p:spTree>
      <p:nvGrpSpPr>
        <p:cNvPr id="1" name=""/>
        <p:cNvGrpSpPr/>
        <p:nvPr/>
      </p:nvGrpSpPr>
      <p:grpSpPr>
        <a:xfrm>
          <a:off x="0" y="0"/>
          <a:ext cx="0" cy="0"/>
          <a:chOff x="0" y="0"/>
          <a:chExt cx="0" cy="0"/>
        </a:xfrm>
      </p:grpSpPr>
      <p:sp>
        <p:nvSpPr>
          <p:cNvPr id="11" name="Rettangolo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ettangolo arrotondato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olo 1"/>
          <p:cNvSpPr>
            <a:spLocks noGrp="1"/>
          </p:cNvSpPr>
          <p:nvPr>
            <p:ph type="title"/>
          </p:nvPr>
        </p:nvSpPr>
        <p:spPr>
          <a:xfrm>
            <a:off x="722313" y="952500"/>
            <a:ext cx="7772400" cy="1362075"/>
          </a:xfrm>
        </p:spPr>
        <p:txBody>
          <a:bodyPr anchor="b" anchorCtr="0"/>
          <a:lstStyle>
            <a:lvl1pPr algn="l">
              <a:buNone/>
              <a:defRPr sz="4000" b="0" cap="none"/>
            </a:lvl1pPr>
          </a:lstStyle>
          <a:p>
            <a:r>
              <a:rPr kumimoji="0" lang="it-IT"/>
              <a:t>Fare clic per modificare lo stile del titolo</a:t>
            </a:r>
            <a:endParaRPr kumimoji="0" lang="en-US"/>
          </a:p>
        </p:txBody>
      </p:sp>
      <p:sp>
        <p:nvSpPr>
          <p:cNvPr id="3" name="Segnaposto testo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it-IT"/>
              <a:t>Fare clic per modificare stili del testo dello schema</a:t>
            </a:r>
          </a:p>
        </p:txBody>
      </p:sp>
      <p:sp>
        <p:nvSpPr>
          <p:cNvPr id="4" name="Segnaposto data 3"/>
          <p:cNvSpPr>
            <a:spLocks noGrp="1"/>
          </p:cNvSpPr>
          <p:nvPr>
            <p:ph type="dt" sz="half" idx="10"/>
          </p:nvPr>
        </p:nvSpPr>
        <p:spPr/>
        <p:txBody>
          <a:bodyPr/>
          <a:lstStyle/>
          <a:p>
            <a:fld id="{7F49D355-16BD-4E45-BD9A-5EA878CF7CBD}" type="datetimeFigureOut">
              <a:rPr lang="it-IT" smtClean="0"/>
              <a:t>12/03/2022</a:t>
            </a:fld>
            <a:endParaRPr lang="it-IT"/>
          </a:p>
        </p:txBody>
      </p:sp>
      <p:sp>
        <p:nvSpPr>
          <p:cNvPr id="5" name="Segnaposto piè di pagina 4"/>
          <p:cNvSpPr>
            <a:spLocks noGrp="1"/>
          </p:cNvSpPr>
          <p:nvPr>
            <p:ph type="ftr" sz="quarter" idx="11"/>
          </p:nvPr>
        </p:nvSpPr>
        <p:spPr>
          <a:xfrm>
            <a:off x="800100" y="6172200"/>
            <a:ext cx="4000500" cy="457200"/>
          </a:xfrm>
        </p:spPr>
        <p:txBody>
          <a:bodyPr/>
          <a:lstStyle/>
          <a:p>
            <a:endParaRPr lang="it-IT"/>
          </a:p>
        </p:txBody>
      </p:sp>
      <p:sp>
        <p:nvSpPr>
          <p:cNvPr id="7" name="Rettangolo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ttangolo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ttangolo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egnaposto numero diapositiva 5"/>
          <p:cNvSpPr>
            <a:spLocks noGrp="1"/>
          </p:cNvSpPr>
          <p:nvPr>
            <p:ph type="sldNum" sz="quarter" idx="12"/>
          </p:nvPr>
        </p:nvSpPr>
        <p:spPr>
          <a:xfrm>
            <a:off x="146304" y="6208776"/>
            <a:ext cx="457200" cy="457200"/>
          </a:xfrm>
        </p:spPr>
        <p:txBody>
          <a:bodyPr/>
          <a:lstStyle/>
          <a:p>
            <a:fld id="{E7A41E1B-4F70-4964-A407-84C68BE8251C}" type="slidenum">
              <a:rPr lang="it-IT" smtClean="0"/>
              <a:t>‹#›</a:t>
            </a:fld>
            <a:endParaRPr lang="it-IT"/>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kumimoji="0" lang="it-IT"/>
              <a:t>Fare clic per modificare lo stile del titolo</a:t>
            </a:r>
            <a:endParaRPr kumimoji="0" lang="en-US"/>
          </a:p>
        </p:txBody>
      </p:sp>
      <p:sp>
        <p:nvSpPr>
          <p:cNvPr id="5" name="Segnaposto data 4"/>
          <p:cNvSpPr>
            <a:spLocks noGrp="1"/>
          </p:cNvSpPr>
          <p:nvPr>
            <p:ph type="dt" sz="half" idx="10"/>
          </p:nvPr>
        </p:nvSpPr>
        <p:spPr/>
        <p:txBody>
          <a:bodyPr/>
          <a:lstStyle/>
          <a:p>
            <a:fld id="{7F49D355-16BD-4E45-BD9A-5EA878CF7CBD}" type="datetimeFigureOut">
              <a:rPr lang="it-IT" smtClean="0"/>
              <a:t>12/03/2022</a:t>
            </a:fld>
            <a:endParaRPr lang="it-IT"/>
          </a:p>
        </p:txBody>
      </p:sp>
      <p:sp>
        <p:nvSpPr>
          <p:cNvPr id="6" name="Segnaposto piè di pagina 5"/>
          <p:cNvSpPr>
            <a:spLocks noGrp="1"/>
          </p:cNvSpPr>
          <p:nvPr>
            <p:ph type="ftr" sz="quarter" idx="11"/>
          </p:nvPr>
        </p:nvSpPr>
        <p:spPr/>
        <p:txBody>
          <a:bodyPr/>
          <a:lstStyle/>
          <a:p>
            <a:endParaRPr lang="it-IT"/>
          </a:p>
        </p:txBody>
      </p:sp>
      <p:sp>
        <p:nvSpPr>
          <p:cNvPr id="7" name="Segnaposto numero diapositiva 6"/>
          <p:cNvSpPr>
            <a:spLocks noGrp="1"/>
          </p:cNvSpPr>
          <p:nvPr>
            <p:ph type="sldNum" sz="quarter" idx="12"/>
          </p:nvPr>
        </p:nvSpPr>
        <p:spPr/>
        <p:txBody>
          <a:bodyPr/>
          <a:lstStyle/>
          <a:p>
            <a:fld id="{E7A41E1B-4F70-4964-A407-84C68BE8251C}" type="slidenum">
              <a:rPr lang="it-IT" smtClean="0"/>
              <a:t>‹#›</a:t>
            </a:fld>
            <a:endParaRPr lang="it-IT"/>
          </a:p>
        </p:txBody>
      </p:sp>
      <p:sp>
        <p:nvSpPr>
          <p:cNvPr id="9" name="Segnaposto contenuto 8"/>
          <p:cNvSpPr>
            <a:spLocks noGrp="1"/>
          </p:cNvSpPr>
          <p:nvPr>
            <p:ph sz="quarter" idx="1"/>
          </p:nvPr>
        </p:nvSpPr>
        <p:spPr>
          <a:xfrm>
            <a:off x="914400" y="1447800"/>
            <a:ext cx="3749040" cy="4572000"/>
          </a:xfrm>
        </p:spPr>
        <p:txBody>
          <a:bodyPr vert="horz"/>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11" name="Segnaposto contenuto 10"/>
          <p:cNvSpPr>
            <a:spLocks noGrp="1"/>
          </p:cNvSpPr>
          <p:nvPr>
            <p:ph sz="quarter" idx="2"/>
          </p:nvPr>
        </p:nvSpPr>
        <p:spPr>
          <a:xfrm>
            <a:off x="4933950" y="1447800"/>
            <a:ext cx="3749040" cy="4572000"/>
          </a:xfrm>
        </p:spPr>
        <p:txBody>
          <a:bodyPr vert="horz"/>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olo 1"/>
          <p:cNvSpPr>
            <a:spLocks noGrp="1"/>
          </p:cNvSpPr>
          <p:nvPr>
            <p:ph type="title"/>
          </p:nvPr>
        </p:nvSpPr>
        <p:spPr>
          <a:xfrm>
            <a:off x="914400" y="273050"/>
            <a:ext cx="7772400" cy="1143000"/>
          </a:xfrm>
        </p:spPr>
        <p:txBody>
          <a:bodyPr anchor="b" anchorCtr="0"/>
          <a:lstStyle>
            <a:lvl1pPr>
              <a:defRPr/>
            </a:lvl1pPr>
          </a:lstStyle>
          <a:p>
            <a:r>
              <a:rPr kumimoji="0" lang="it-IT"/>
              <a:t>Fare clic per modificare lo stile del titolo</a:t>
            </a:r>
            <a:endParaRPr kumimoji="0" lang="en-US"/>
          </a:p>
        </p:txBody>
      </p:sp>
      <p:sp>
        <p:nvSpPr>
          <p:cNvPr id="3" name="Segnaposto testo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it-IT"/>
              <a:t>Fare clic per modificare stili del testo dello schema</a:t>
            </a:r>
          </a:p>
        </p:txBody>
      </p:sp>
      <p:sp>
        <p:nvSpPr>
          <p:cNvPr id="4" name="Segnaposto testo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it-IT"/>
              <a:t>Fare clic per modificare stili del testo dello schema</a:t>
            </a:r>
          </a:p>
        </p:txBody>
      </p:sp>
      <p:sp>
        <p:nvSpPr>
          <p:cNvPr id="7" name="Segnaposto data 6"/>
          <p:cNvSpPr>
            <a:spLocks noGrp="1"/>
          </p:cNvSpPr>
          <p:nvPr>
            <p:ph type="dt" sz="half" idx="10"/>
          </p:nvPr>
        </p:nvSpPr>
        <p:spPr/>
        <p:txBody>
          <a:bodyPr/>
          <a:lstStyle/>
          <a:p>
            <a:fld id="{7F49D355-16BD-4E45-BD9A-5EA878CF7CBD}" type="datetimeFigureOut">
              <a:rPr lang="it-IT" smtClean="0"/>
              <a:t>12/03/2022</a:t>
            </a:fld>
            <a:endParaRPr lang="it-IT"/>
          </a:p>
        </p:txBody>
      </p:sp>
      <p:sp>
        <p:nvSpPr>
          <p:cNvPr id="8" name="Segnaposto piè di pagina 7"/>
          <p:cNvSpPr>
            <a:spLocks noGrp="1"/>
          </p:cNvSpPr>
          <p:nvPr>
            <p:ph type="ftr" sz="quarter" idx="11"/>
          </p:nvPr>
        </p:nvSpPr>
        <p:spPr/>
        <p:txBody>
          <a:bodyPr/>
          <a:lstStyle/>
          <a:p>
            <a:endParaRPr lang="it-IT"/>
          </a:p>
        </p:txBody>
      </p:sp>
      <p:sp>
        <p:nvSpPr>
          <p:cNvPr id="9" name="Segnaposto numero diapositiva 8"/>
          <p:cNvSpPr>
            <a:spLocks noGrp="1"/>
          </p:cNvSpPr>
          <p:nvPr>
            <p:ph type="sldNum" sz="quarter" idx="12"/>
          </p:nvPr>
        </p:nvSpPr>
        <p:spPr/>
        <p:txBody>
          <a:bodyPr/>
          <a:lstStyle/>
          <a:p>
            <a:fld id="{E7A41E1B-4F70-4964-A407-84C68BE8251C}" type="slidenum">
              <a:rPr lang="it-IT" smtClean="0"/>
              <a:t>‹#›</a:t>
            </a:fld>
            <a:endParaRPr lang="it-IT"/>
          </a:p>
        </p:txBody>
      </p:sp>
      <p:sp>
        <p:nvSpPr>
          <p:cNvPr id="11" name="Segnaposto contenuto 10"/>
          <p:cNvSpPr>
            <a:spLocks noGrp="1"/>
          </p:cNvSpPr>
          <p:nvPr>
            <p:ph sz="half" idx="2"/>
          </p:nvPr>
        </p:nvSpPr>
        <p:spPr>
          <a:xfrm>
            <a:off x="914400" y="2247900"/>
            <a:ext cx="3733800" cy="3886200"/>
          </a:xfrm>
        </p:spPr>
        <p:txBody>
          <a:bodyPr vert="horz"/>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13" name="Segnaposto contenuto 12"/>
          <p:cNvSpPr>
            <a:spLocks noGrp="1"/>
          </p:cNvSpPr>
          <p:nvPr>
            <p:ph sz="half" idx="4"/>
          </p:nvPr>
        </p:nvSpPr>
        <p:spPr>
          <a:xfrm>
            <a:off x="4953000" y="2247900"/>
            <a:ext cx="3733800" cy="3886200"/>
          </a:xfrm>
        </p:spPr>
        <p:txBody>
          <a:bodyPr vert="horz"/>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kumimoji="0" lang="it-IT"/>
              <a:t>Fare clic per modificare lo stile del titolo</a:t>
            </a:r>
            <a:endParaRPr kumimoji="0" lang="en-US"/>
          </a:p>
        </p:txBody>
      </p:sp>
      <p:sp>
        <p:nvSpPr>
          <p:cNvPr id="3" name="Segnaposto data 2"/>
          <p:cNvSpPr>
            <a:spLocks noGrp="1"/>
          </p:cNvSpPr>
          <p:nvPr>
            <p:ph type="dt" sz="half" idx="10"/>
          </p:nvPr>
        </p:nvSpPr>
        <p:spPr/>
        <p:txBody>
          <a:bodyPr/>
          <a:lstStyle/>
          <a:p>
            <a:fld id="{7F49D355-16BD-4E45-BD9A-5EA878CF7CBD}" type="datetimeFigureOut">
              <a:rPr lang="it-IT" smtClean="0"/>
              <a:t>12/03/2022</a:t>
            </a:fld>
            <a:endParaRPr lang="it-IT"/>
          </a:p>
        </p:txBody>
      </p:sp>
      <p:sp>
        <p:nvSpPr>
          <p:cNvPr id="4" name="Segnaposto piè di pagina 3"/>
          <p:cNvSpPr>
            <a:spLocks noGrp="1"/>
          </p:cNvSpPr>
          <p:nvPr>
            <p:ph type="ftr" sz="quarter" idx="11"/>
          </p:nvPr>
        </p:nvSpPr>
        <p:spPr/>
        <p:txBody>
          <a:bodyPr/>
          <a:lstStyle/>
          <a:p>
            <a:endParaRPr lang="it-IT"/>
          </a:p>
        </p:txBody>
      </p:sp>
      <p:sp>
        <p:nvSpPr>
          <p:cNvPr id="5" name="Segnaposto numero diapositiva 4"/>
          <p:cNvSpPr>
            <a:spLocks noGrp="1"/>
          </p:cNvSpPr>
          <p:nvPr>
            <p:ph type="sldNum" sz="quarter" idx="12"/>
          </p:nvPr>
        </p:nvSpPr>
        <p:spPr/>
        <p:txBody>
          <a:bodyPr/>
          <a:lstStyle/>
          <a:p>
            <a:fld id="{E7A41E1B-4F70-4964-A407-84C68BE8251C}" type="slidenum">
              <a:rPr lang="it-IT" smtClean="0"/>
              <a:t>‹#›</a:t>
            </a:fld>
            <a:endParaRPr lang="it-IT"/>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2" name="Segnaposto data 1"/>
          <p:cNvSpPr>
            <a:spLocks noGrp="1"/>
          </p:cNvSpPr>
          <p:nvPr>
            <p:ph type="dt" sz="half" idx="10"/>
          </p:nvPr>
        </p:nvSpPr>
        <p:spPr/>
        <p:txBody>
          <a:bodyPr/>
          <a:lstStyle/>
          <a:p>
            <a:fld id="{7F49D355-16BD-4E45-BD9A-5EA878CF7CBD}" type="datetimeFigureOut">
              <a:rPr lang="it-IT" smtClean="0"/>
              <a:t>12/03/2022</a:t>
            </a:fld>
            <a:endParaRPr lang="it-IT"/>
          </a:p>
        </p:txBody>
      </p:sp>
      <p:sp>
        <p:nvSpPr>
          <p:cNvPr id="3" name="Segnaposto piè di pagina 2"/>
          <p:cNvSpPr>
            <a:spLocks noGrp="1"/>
          </p:cNvSpPr>
          <p:nvPr>
            <p:ph type="ftr" sz="quarter" idx="11"/>
          </p:nvPr>
        </p:nvSpPr>
        <p:spPr/>
        <p:txBody>
          <a:bodyPr/>
          <a:lstStyle/>
          <a:p>
            <a:endParaRPr lang="it-IT"/>
          </a:p>
        </p:txBody>
      </p:sp>
      <p:sp>
        <p:nvSpPr>
          <p:cNvPr id="4" name="Segnaposto numero diapositiva 3"/>
          <p:cNvSpPr>
            <a:spLocks noGrp="1"/>
          </p:cNvSpPr>
          <p:nvPr>
            <p:ph type="sldNum" sz="quarter" idx="12"/>
          </p:nvPr>
        </p:nvSpPr>
        <p:spPr/>
        <p:txBody>
          <a:bodyPr/>
          <a:lstStyle/>
          <a:p>
            <a:fld id="{E7A41E1B-4F70-4964-A407-84C68BE8251C}" type="slidenum">
              <a:rPr lang="it-IT" smtClean="0"/>
              <a:t>‹#›</a:t>
            </a:fld>
            <a:endParaRPr lang="it-IT"/>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8" name="Rettangolo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ettangolo arrotondato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olo 1"/>
          <p:cNvSpPr>
            <a:spLocks noGrp="1"/>
          </p:cNvSpPr>
          <p:nvPr>
            <p:ph type="title"/>
          </p:nvPr>
        </p:nvSpPr>
        <p:spPr>
          <a:xfrm>
            <a:off x="914400" y="273050"/>
            <a:ext cx="7772400" cy="1143000"/>
          </a:xfrm>
        </p:spPr>
        <p:txBody>
          <a:bodyPr anchor="b" anchorCtr="0"/>
          <a:lstStyle>
            <a:lvl1pPr algn="l">
              <a:buNone/>
              <a:defRPr sz="4000" b="0"/>
            </a:lvl1pPr>
          </a:lstStyle>
          <a:p>
            <a:r>
              <a:rPr kumimoji="0" lang="it-IT"/>
              <a:t>Fare clic per modificare lo stile del titolo</a:t>
            </a:r>
            <a:endParaRPr kumimoji="0" lang="en-US"/>
          </a:p>
        </p:txBody>
      </p:sp>
      <p:sp>
        <p:nvSpPr>
          <p:cNvPr id="3" name="Segnaposto testo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it-IT"/>
              <a:t>Fare clic per modificare stili del testo dello schema</a:t>
            </a:r>
          </a:p>
        </p:txBody>
      </p:sp>
      <p:sp>
        <p:nvSpPr>
          <p:cNvPr id="5" name="Segnaposto data 4"/>
          <p:cNvSpPr>
            <a:spLocks noGrp="1"/>
          </p:cNvSpPr>
          <p:nvPr>
            <p:ph type="dt" sz="half" idx="10"/>
          </p:nvPr>
        </p:nvSpPr>
        <p:spPr/>
        <p:txBody>
          <a:bodyPr/>
          <a:lstStyle/>
          <a:p>
            <a:fld id="{7F49D355-16BD-4E45-BD9A-5EA878CF7CBD}" type="datetimeFigureOut">
              <a:rPr lang="it-IT" smtClean="0"/>
              <a:t>12/03/2022</a:t>
            </a:fld>
            <a:endParaRPr lang="it-IT"/>
          </a:p>
        </p:txBody>
      </p:sp>
      <p:sp>
        <p:nvSpPr>
          <p:cNvPr id="6" name="Segnaposto piè di pagina 5"/>
          <p:cNvSpPr>
            <a:spLocks noGrp="1"/>
          </p:cNvSpPr>
          <p:nvPr>
            <p:ph type="ftr" sz="quarter" idx="11"/>
          </p:nvPr>
        </p:nvSpPr>
        <p:spPr/>
        <p:txBody>
          <a:bodyPr/>
          <a:lstStyle/>
          <a:p>
            <a:endParaRPr lang="it-IT"/>
          </a:p>
        </p:txBody>
      </p:sp>
      <p:sp>
        <p:nvSpPr>
          <p:cNvPr id="7" name="Segnaposto numero diapositiva 6"/>
          <p:cNvSpPr>
            <a:spLocks noGrp="1"/>
          </p:cNvSpPr>
          <p:nvPr>
            <p:ph type="sldNum" sz="quarter" idx="12"/>
          </p:nvPr>
        </p:nvSpPr>
        <p:spPr/>
        <p:txBody>
          <a:bodyPr/>
          <a:lstStyle/>
          <a:p>
            <a:fld id="{E7A41E1B-4F70-4964-A407-84C68BE8251C}" type="slidenum">
              <a:rPr lang="it-IT" smtClean="0"/>
              <a:t>‹#›</a:t>
            </a:fld>
            <a:endParaRPr lang="it-IT"/>
          </a:p>
        </p:txBody>
      </p:sp>
      <p:sp>
        <p:nvSpPr>
          <p:cNvPr id="11" name="Segnaposto contenuto 10"/>
          <p:cNvSpPr>
            <a:spLocks noGrp="1"/>
          </p:cNvSpPr>
          <p:nvPr>
            <p:ph sz="quarter" idx="1"/>
          </p:nvPr>
        </p:nvSpPr>
        <p:spPr>
          <a:xfrm>
            <a:off x="2971800" y="1600200"/>
            <a:ext cx="5715000" cy="4495800"/>
          </a:xfrm>
        </p:spPr>
        <p:txBody>
          <a:bodyPr vert="horz"/>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olo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it-IT"/>
              <a:t>Fare clic per modificare lo stile del titolo</a:t>
            </a:r>
            <a:endParaRPr kumimoji="0" lang="en-US"/>
          </a:p>
        </p:txBody>
      </p:sp>
      <p:sp>
        <p:nvSpPr>
          <p:cNvPr id="4" name="Segnaposto testo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it-IT"/>
              <a:t>Fare clic per modificare stili del testo dello schema</a:t>
            </a:r>
          </a:p>
        </p:txBody>
      </p:sp>
      <p:sp>
        <p:nvSpPr>
          <p:cNvPr id="5" name="Segnaposto data 4"/>
          <p:cNvSpPr>
            <a:spLocks noGrp="1"/>
          </p:cNvSpPr>
          <p:nvPr>
            <p:ph type="dt" sz="half" idx="10"/>
          </p:nvPr>
        </p:nvSpPr>
        <p:spPr/>
        <p:txBody>
          <a:bodyPr/>
          <a:lstStyle/>
          <a:p>
            <a:fld id="{7F49D355-16BD-4E45-BD9A-5EA878CF7CBD}" type="datetimeFigureOut">
              <a:rPr lang="it-IT" smtClean="0"/>
              <a:t>12/03/2022</a:t>
            </a:fld>
            <a:endParaRPr lang="it-IT"/>
          </a:p>
        </p:txBody>
      </p:sp>
      <p:sp>
        <p:nvSpPr>
          <p:cNvPr id="6" name="Segnaposto piè di pagina 5"/>
          <p:cNvSpPr>
            <a:spLocks noGrp="1"/>
          </p:cNvSpPr>
          <p:nvPr>
            <p:ph type="ftr" sz="quarter" idx="11"/>
          </p:nvPr>
        </p:nvSpPr>
        <p:spPr>
          <a:xfrm>
            <a:off x="914400" y="6172200"/>
            <a:ext cx="3886200" cy="457200"/>
          </a:xfrm>
        </p:spPr>
        <p:txBody>
          <a:bodyPr/>
          <a:lstStyle/>
          <a:p>
            <a:endParaRPr lang="it-IT"/>
          </a:p>
        </p:txBody>
      </p:sp>
      <p:sp>
        <p:nvSpPr>
          <p:cNvPr id="7" name="Segnaposto numero diapositiva 6"/>
          <p:cNvSpPr>
            <a:spLocks noGrp="1"/>
          </p:cNvSpPr>
          <p:nvPr>
            <p:ph type="sldNum" sz="quarter" idx="12"/>
          </p:nvPr>
        </p:nvSpPr>
        <p:spPr>
          <a:xfrm>
            <a:off x="146304" y="6208776"/>
            <a:ext cx="457200" cy="457200"/>
          </a:xfrm>
        </p:spPr>
        <p:txBody>
          <a:bodyPr/>
          <a:lstStyle/>
          <a:p>
            <a:fld id="{E7A41E1B-4F70-4964-A407-84C68BE8251C}" type="slidenum">
              <a:rPr lang="it-IT" smtClean="0"/>
              <a:t>‹#›</a:t>
            </a:fld>
            <a:endParaRPr lang="it-IT"/>
          </a:p>
        </p:txBody>
      </p:sp>
      <p:sp>
        <p:nvSpPr>
          <p:cNvPr id="11" name="Rettangolo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ttangolo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ttangolo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Segnaposto immagine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it-IT"/>
              <a:t>Fare clic sull'icona per inserire un'immagine</a:t>
            </a:r>
            <a:endParaRPr kumimoji="0"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kumimoji="0" lang="it-IT"/>
              <a:t>Fare clic per modificare lo stile del titolo</a:t>
            </a:r>
            <a:endParaRPr kumimoji="0" lang="en-US"/>
          </a:p>
        </p:txBody>
      </p:sp>
      <p:sp>
        <p:nvSpPr>
          <p:cNvPr id="3" name="Segnaposto testo verticale 2"/>
          <p:cNvSpPr>
            <a:spLocks noGrp="1"/>
          </p:cNvSpPr>
          <p:nvPr>
            <p:ph type="body" orient="vert" idx="1"/>
          </p:nvPr>
        </p:nvSpPr>
        <p:spPr/>
        <p:txBody>
          <a:bodyPr vert="eaVer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4" name="Segnaposto data 3"/>
          <p:cNvSpPr>
            <a:spLocks noGrp="1"/>
          </p:cNvSpPr>
          <p:nvPr>
            <p:ph type="dt" sz="half" idx="10"/>
          </p:nvPr>
        </p:nvSpPr>
        <p:spPr/>
        <p:txBody>
          <a:bodyPr/>
          <a:lstStyle/>
          <a:p>
            <a:fld id="{7F49D355-16BD-4E45-BD9A-5EA878CF7CBD}" type="datetimeFigureOut">
              <a:rPr lang="it-IT" smtClean="0"/>
              <a:t>12/03/2022</a:t>
            </a:fld>
            <a:endParaRPr lang="it-IT"/>
          </a:p>
        </p:txBody>
      </p:sp>
      <p:sp>
        <p:nvSpPr>
          <p:cNvPr id="5" name="Segnaposto piè di pagina 4"/>
          <p:cNvSpPr>
            <a:spLocks noGrp="1"/>
          </p:cNvSpPr>
          <p:nvPr>
            <p:ph type="ftr" sz="quarter" idx="11"/>
          </p:nvPr>
        </p:nvSpPr>
        <p:spPr/>
        <p:txBody>
          <a:bodyPr/>
          <a:lstStyle/>
          <a:p>
            <a:endParaRPr lang="it-IT"/>
          </a:p>
        </p:txBody>
      </p:sp>
      <p:sp>
        <p:nvSpPr>
          <p:cNvPr id="6" name="Segnaposto numero diapositiva 5"/>
          <p:cNvSpPr>
            <a:spLocks noGrp="1"/>
          </p:cNvSpPr>
          <p:nvPr>
            <p:ph type="sldNum" sz="quarter" idx="12"/>
          </p:nvPr>
        </p:nvSpPr>
        <p:spPr/>
        <p:txBody>
          <a:bodyPr/>
          <a:lstStyle/>
          <a:p>
            <a:fld id="{E7A41E1B-4F70-4964-A407-84C68BE8251C}" type="slidenum">
              <a:rPr lang="it-IT" smtClean="0"/>
              <a:t>‹#›</a:t>
            </a:fld>
            <a:endParaRPr lang="it-IT"/>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Titolo verticale 1"/>
          <p:cNvSpPr>
            <a:spLocks noGrp="1"/>
          </p:cNvSpPr>
          <p:nvPr>
            <p:ph type="title" orient="vert"/>
          </p:nvPr>
        </p:nvSpPr>
        <p:spPr>
          <a:xfrm>
            <a:off x="6629400" y="274641"/>
            <a:ext cx="2011680" cy="5851525"/>
          </a:xfrm>
        </p:spPr>
        <p:txBody>
          <a:bodyPr vert="eaVert"/>
          <a:lstStyle/>
          <a:p>
            <a:r>
              <a:rPr kumimoji="0" lang="it-IT"/>
              <a:t>Fare clic per modificare lo stile del titolo</a:t>
            </a:r>
            <a:endParaRPr kumimoji="0" lang="en-US"/>
          </a:p>
        </p:txBody>
      </p:sp>
      <p:sp>
        <p:nvSpPr>
          <p:cNvPr id="3" name="Segnaposto testo verticale 2"/>
          <p:cNvSpPr>
            <a:spLocks noGrp="1"/>
          </p:cNvSpPr>
          <p:nvPr>
            <p:ph type="body" orient="vert" idx="1"/>
          </p:nvPr>
        </p:nvSpPr>
        <p:spPr>
          <a:xfrm>
            <a:off x="914400" y="274640"/>
            <a:ext cx="5562600" cy="5851525"/>
          </a:xfrm>
        </p:spPr>
        <p:txBody>
          <a:bodyPr vert="eaVert"/>
          <a:lstStyle/>
          <a:p>
            <a:pPr lvl="0" eaLnBrk="1" latinLnBrk="0" hangingPunct="1"/>
            <a:r>
              <a:rPr lang="it-IT"/>
              <a:t>Fare clic per modificare stili del testo dello schema</a:t>
            </a:r>
          </a:p>
          <a:p>
            <a:pPr lvl="1" eaLnBrk="1" latinLnBrk="0" hangingPunct="1"/>
            <a:r>
              <a:rPr lang="it-IT"/>
              <a:t>Secondo livello</a:t>
            </a:r>
          </a:p>
          <a:p>
            <a:pPr lvl="2" eaLnBrk="1" latinLnBrk="0" hangingPunct="1"/>
            <a:r>
              <a:rPr lang="it-IT"/>
              <a:t>Terzo livello</a:t>
            </a:r>
          </a:p>
          <a:p>
            <a:pPr lvl="3" eaLnBrk="1" latinLnBrk="0" hangingPunct="1"/>
            <a:r>
              <a:rPr lang="it-IT"/>
              <a:t>Quarto livello</a:t>
            </a:r>
          </a:p>
          <a:p>
            <a:pPr lvl="4" eaLnBrk="1" latinLnBrk="0" hangingPunct="1"/>
            <a:r>
              <a:rPr lang="it-IT"/>
              <a:t>Quinto livello</a:t>
            </a:r>
            <a:endParaRPr kumimoji="0" lang="en-US"/>
          </a:p>
        </p:txBody>
      </p:sp>
      <p:sp>
        <p:nvSpPr>
          <p:cNvPr id="4" name="Segnaposto data 3"/>
          <p:cNvSpPr>
            <a:spLocks noGrp="1"/>
          </p:cNvSpPr>
          <p:nvPr>
            <p:ph type="dt" sz="half" idx="10"/>
          </p:nvPr>
        </p:nvSpPr>
        <p:spPr/>
        <p:txBody>
          <a:bodyPr/>
          <a:lstStyle/>
          <a:p>
            <a:fld id="{7F49D355-16BD-4E45-BD9A-5EA878CF7CBD}" type="datetimeFigureOut">
              <a:rPr lang="it-IT" smtClean="0"/>
              <a:t>12/03/2022</a:t>
            </a:fld>
            <a:endParaRPr lang="it-IT"/>
          </a:p>
        </p:txBody>
      </p:sp>
      <p:sp>
        <p:nvSpPr>
          <p:cNvPr id="5" name="Segnaposto piè di pagina 4"/>
          <p:cNvSpPr>
            <a:spLocks noGrp="1"/>
          </p:cNvSpPr>
          <p:nvPr>
            <p:ph type="ftr" sz="quarter" idx="11"/>
          </p:nvPr>
        </p:nvSpPr>
        <p:spPr/>
        <p:txBody>
          <a:bodyPr/>
          <a:lstStyle/>
          <a:p>
            <a:endParaRPr lang="it-IT"/>
          </a:p>
        </p:txBody>
      </p:sp>
      <p:sp>
        <p:nvSpPr>
          <p:cNvPr id="6" name="Segnaposto numero diapositiva 5"/>
          <p:cNvSpPr>
            <a:spLocks noGrp="1"/>
          </p:cNvSpPr>
          <p:nvPr>
            <p:ph type="sldNum" sz="quarter" idx="12"/>
          </p:nvPr>
        </p:nvSpPr>
        <p:spPr/>
        <p:txBody>
          <a:bodyPr/>
          <a:lstStyle/>
          <a:p>
            <a:fld id="{E7A41E1B-4F70-4964-A407-84C68BE8251C}" type="slidenum">
              <a:rPr lang="it-IT" smtClean="0"/>
              <a:t>‹#›</a:t>
            </a:fld>
            <a:endParaRPr lang="it-IT"/>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ttangolo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ettangolo arrotondato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Segnaposto titolo 21"/>
          <p:cNvSpPr>
            <a:spLocks noGrp="1"/>
          </p:cNvSpPr>
          <p:nvPr>
            <p:ph type="title"/>
          </p:nvPr>
        </p:nvSpPr>
        <p:spPr>
          <a:xfrm>
            <a:off x="914400" y="274638"/>
            <a:ext cx="7772400" cy="1143000"/>
          </a:xfrm>
          <a:prstGeom prst="rect">
            <a:avLst/>
          </a:prstGeom>
        </p:spPr>
        <p:txBody>
          <a:bodyPr bIns="91440" anchor="b" anchorCtr="0">
            <a:normAutofit/>
          </a:bodyPr>
          <a:lstStyle/>
          <a:p>
            <a:r>
              <a:rPr kumimoji="0" lang="it-IT"/>
              <a:t>Fare clic per modificare lo stile del titolo</a:t>
            </a:r>
            <a:endParaRPr kumimoji="0" lang="en-US"/>
          </a:p>
        </p:txBody>
      </p:sp>
      <p:sp>
        <p:nvSpPr>
          <p:cNvPr id="13" name="Segnaposto testo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it-IT"/>
              <a:t>Fare clic per modificare stili del testo dello schema</a:t>
            </a:r>
          </a:p>
          <a:p>
            <a:pPr lvl="1" eaLnBrk="1" latinLnBrk="0" hangingPunct="1"/>
            <a:r>
              <a:rPr kumimoji="0" lang="it-IT"/>
              <a:t>Secondo livello</a:t>
            </a:r>
          </a:p>
          <a:p>
            <a:pPr lvl="2" eaLnBrk="1" latinLnBrk="0" hangingPunct="1"/>
            <a:r>
              <a:rPr kumimoji="0" lang="it-IT"/>
              <a:t>Terzo livello</a:t>
            </a:r>
          </a:p>
          <a:p>
            <a:pPr lvl="3" eaLnBrk="1" latinLnBrk="0" hangingPunct="1"/>
            <a:r>
              <a:rPr kumimoji="0" lang="it-IT"/>
              <a:t>Quarto livello</a:t>
            </a:r>
          </a:p>
          <a:p>
            <a:pPr lvl="4" eaLnBrk="1" latinLnBrk="0" hangingPunct="1"/>
            <a:r>
              <a:rPr kumimoji="0" lang="it-IT"/>
              <a:t>Quinto livello</a:t>
            </a:r>
            <a:endParaRPr kumimoji="0" lang="en-US"/>
          </a:p>
        </p:txBody>
      </p:sp>
      <p:sp>
        <p:nvSpPr>
          <p:cNvPr id="14" name="Segnaposto data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7F49D355-16BD-4E45-BD9A-5EA878CF7CBD}" type="datetimeFigureOut">
              <a:rPr lang="it-IT" smtClean="0"/>
              <a:t>12/03/2022</a:t>
            </a:fld>
            <a:endParaRPr lang="it-IT"/>
          </a:p>
        </p:txBody>
      </p:sp>
      <p:sp>
        <p:nvSpPr>
          <p:cNvPr id="3" name="Segnaposto piè di pagina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it-IT"/>
          </a:p>
        </p:txBody>
      </p:sp>
      <p:sp>
        <p:nvSpPr>
          <p:cNvPr id="23" name="Segnaposto numero diapositiva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E7A41E1B-4F70-4964-A407-84C68BE8251C}" type="slidenum">
              <a:rPr lang="it-IT" smtClean="0"/>
              <a:t>‹#›</a:t>
            </a:fld>
            <a:endParaRPr lang="it-IT"/>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 Id="rId4" Type="http://schemas.microsoft.com/office/2007/relationships/hdphoto" Target="../media/hdphoto2.wdp"/></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4" Type="http://schemas.microsoft.com/office/2007/relationships/hdphoto" Target="../media/hdphoto3.wdp"/></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ipd.co.uk/knowledge/strategy/organisational-development/pestle-analysis-factsheet#gre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ottotitolo 2"/>
          <p:cNvSpPr>
            <a:spLocks noGrp="1"/>
          </p:cNvSpPr>
          <p:nvPr>
            <p:ph type="subTitle" idx="1"/>
          </p:nvPr>
        </p:nvSpPr>
        <p:spPr>
          <a:xfrm>
            <a:off x="971600" y="3284984"/>
            <a:ext cx="7298557" cy="1080120"/>
          </a:xfrm>
        </p:spPr>
        <p:txBody>
          <a:bodyPr lIns="91440" tIns="45720" rIns="91440" bIns="45720" anchor="t">
            <a:noAutofit/>
          </a:bodyPr>
          <a:lstStyle/>
          <a:p>
            <a:pPr>
              <a:lnSpc>
                <a:spcPct val="170000"/>
              </a:lnSpc>
            </a:pPr>
            <a:r>
              <a:rPr lang="de-DE" sz="1600" b="1" cap="all">
                <a:solidFill>
                  <a:schemeClr val="tx1"/>
                </a:solidFill>
                <a:cs typeface="Arial"/>
              </a:rPr>
              <a:t>MODULE: BMSW4004 PROBLEM SOLVING AND DECISION MAKING</a:t>
            </a:r>
            <a:br>
              <a:rPr lang="de-DE" sz="1600" b="1" cap="all">
                <a:solidFill>
                  <a:schemeClr val="tx1"/>
                </a:solidFill>
                <a:cs typeface="Arial"/>
              </a:rPr>
            </a:br>
            <a:r>
              <a:rPr lang="de-DE" sz="1600" b="1" cap="all">
                <a:solidFill>
                  <a:schemeClr val="tx1"/>
                </a:solidFill>
                <a:cs typeface="Arial"/>
              </a:rPr>
              <a:t>LECTURER: </a:t>
            </a:r>
            <a:r>
              <a:rPr lang="de-DE" sz="1600" b="1" cap="all" err="1">
                <a:solidFill>
                  <a:schemeClr val="tx1"/>
                </a:solidFill>
                <a:cs typeface="Arial"/>
              </a:rPr>
              <a:t>Nazmul</a:t>
            </a:r>
            <a:r>
              <a:rPr lang="de-DE" sz="1600" b="1" cap="all">
                <a:solidFill>
                  <a:schemeClr val="tx1"/>
                </a:solidFill>
                <a:cs typeface="Arial"/>
              </a:rPr>
              <a:t>  Hasan</a:t>
            </a:r>
            <a:br>
              <a:rPr lang="de-DE" sz="1600" b="1" cap="all">
                <a:solidFill>
                  <a:schemeClr val="tx1"/>
                </a:solidFill>
                <a:cs typeface="Arial"/>
              </a:rPr>
            </a:br>
            <a:br>
              <a:rPr lang="de-DE" sz="1600" b="1" cap="all">
                <a:solidFill>
                  <a:schemeClr val="tx1"/>
                </a:solidFill>
                <a:cs typeface="Arial"/>
              </a:rPr>
            </a:br>
            <a:endParaRPr lang="en-GB" sz="1600" b="1">
              <a:solidFill>
                <a:schemeClr val="tx1"/>
              </a:solidFill>
            </a:endParaRPr>
          </a:p>
        </p:txBody>
      </p:sp>
      <p:sp>
        <p:nvSpPr>
          <p:cNvPr id="2" name="Titolo 1"/>
          <p:cNvSpPr>
            <a:spLocks noGrp="1"/>
          </p:cNvSpPr>
          <p:nvPr>
            <p:ph type="ctrTitle"/>
          </p:nvPr>
        </p:nvSpPr>
        <p:spPr/>
        <p:txBody>
          <a:bodyPr>
            <a:normAutofit/>
          </a:bodyPr>
          <a:lstStyle/>
          <a:p>
            <a:r>
              <a:rPr lang="en-GB" sz="2800" b="1">
                <a:solidFill>
                  <a:schemeClr val="tx1"/>
                </a:solidFill>
                <a:cs typeface="Arial" pitchFamily="34" charset="0"/>
              </a:rPr>
              <a:t>REDUCING LONG-TERM ABSENTEEISM </a:t>
            </a:r>
          </a:p>
        </p:txBody>
      </p:sp>
      <p:sp>
        <p:nvSpPr>
          <p:cNvPr id="5" name="Rettangolo 4"/>
          <p:cNvSpPr/>
          <p:nvPr/>
        </p:nvSpPr>
        <p:spPr>
          <a:xfrm>
            <a:off x="3923928" y="5445224"/>
            <a:ext cx="4572000" cy="882421"/>
          </a:xfrm>
          <a:prstGeom prst="rect">
            <a:avLst/>
          </a:prstGeom>
        </p:spPr>
        <p:txBody>
          <a:bodyPr>
            <a:spAutoFit/>
          </a:bodyPr>
          <a:lstStyle/>
          <a:p>
            <a:pPr algn="r">
              <a:lnSpc>
                <a:spcPct val="170000"/>
              </a:lnSpc>
            </a:pPr>
            <a:r>
              <a:rPr lang="de-DE" sz="1600" b="1" cap="all">
                <a:cs typeface="Arial"/>
              </a:rPr>
              <a:t>STUDENT NAME: Andreea </a:t>
            </a:r>
            <a:r>
              <a:rPr lang="de-DE" sz="1600" b="1" cap="all" err="1">
                <a:cs typeface="Arial"/>
              </a:rPr>
              <a:t>Rotariu</a:t>
            </a:r>
            <a:br>
              <a:rPr lang="de-DE" sz="1600" b="1" cap="all">
                <a:cs typeface="Arial"/>
              </a:rPr>
            </a:br>
            <a:r>
              <a:rPr lang="de-DE" sz="1600" b="1" cap="all">
                <a:cs typeface="Arial"/>
              </a:rPr>
              <a:t>STUDENT ID: 2107119</a:t>
            </a:r>
            <a:endParaRPr lang="it-IT" sz="1600" b="1">
              <a:ea typeface="+mn-lt"/>
              <a:cs typeface="Arial"/>
            </a:endParaRPr>
          </a:p>
        </p:txBody>
      </p:sp>
    </p:spTree>
    <p:extLst>
      <p:ext uri="{BB962C8B-B14F-4D97-AF65-F5344CB8AC3E}">
        <p14:creationId xmlns:p14="http://schemas.microsoft.com/office/powerpoint/2010/main" val="2677114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p:cNvPicPr>
            <a:picLocks noChangeAspect="1"/>
          </p:cNvPicPr>
          <p:nvPr/>
        </p:nvPicPr>
        <p:blipFill rotWithShape="1">
          <a:blip r:embed="rId2">
            <a:extLst>
              <a:ext uri="{28A0092B-C50C-407E-A947-70E740481C1C}">
                <a14:useLocalDpi xmlns:a14="http://schemas.microsoft.com/office/drawing/2010/main" val="0"/>
              </a:ext>
            </a:extLst>
          </a:blip>
          <a:srcRect l="70305" t="27284"/>
          <a:stretch/>
        </p:blipFill>
        <p:spPr>
          <a:xfrm>
            <a:off x="7092280" y="4403657"/>
            <a:ext cx="1922896" cy="2310523"/>
          </a:xfrm>
          <a:prstGeom prst="rect">
            <a:avLst/>
          </a:prstGeom>
        </p:spPr>
      </p:pic>
      <p:sp>
        <p:nvSpPr>
          <p:cNvPr id="6" name="Fumetto 2 5"/>
          <p:cNvSpPr/>
          <p:nvPr/>
        </p:nvSpPr>
        <p:spPr>
          <a:xfrm flipH="1">
            <a:off x="395536" y="990169"/>
            <a:ext cx="7416824" cy="4743087"/>
          </a:xfrm>
          <a:prstGeom prst="wedgeRoundRect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olo 1"/>
          <p:cNvSpPr>
            <a:spLocks noGrp="1"/>
          </p:cNvSpPr>
          <p:nvPr>
            <p:ph type="title"/>
          </p:nvPr>
        </p:nvSpPr>
        <p:spPr>
          <a:xfrm>
            <a:off x="899592" y="188640"/>
            <a:ext cx="6768752" cy="634082"/>
          </a:xfrm>
        </p:spPr>
        <p:txBody>
          <a:bodyPr>
            <a:normAutofit/>
          </a:bodyPr>
          <a:lstStyle/>
          <a:p>
            <a:pPr algn="ctr"/>
            <a:r>
              <a:rPr lang="en-GB" sz="2800" b="1"/>
              <a:t>INTRODUCTION</a:t>
            </a:r>
          </a:p>
        </p:txBody>
      </p:sp>
      <p:sp>
        <p:nvSpPr>
          <p:cNvPr id="3" name="Segnaposto contenuto 2"/>
          <p:cNvSpPr>
            <a:spLocks noGrp="1"/>
          </p:cNvSpPr>
          <p:nvPr>
            <p:ph sz="quarter" idx="1"/>
          </p:nvPr>
        </p:nvSpPr>
        <p:spPr>
          <a:xfrm>
            <a:off x="611560" y="1075712"/>
            <a:ext cx="6696744" cy="4572000"/>
          </a:xfrm>
        </p:spPr>
        <p:txBody>
          <a:bodyPr>
            <a:normAutofit/>
          </a:bodyPr>
          <a:lstStyle/>
          <a:p>
            <a:pPr algn="just">
              <a:lnSpc>
                <a:spcPct val="150000"/>
              </a:lnSpc>
            </a:pPr>
            <a:r>
              <a:rPr lang="en-GB" sz="1800"/>
              <a:t>Regardless of the industry, the human resources are at the core of business performance and success (Cezanne and </a:t>
            </a:r>
            <a:r>
              <a:rPr lang="en-GB" sz="1800" err="1"/>
              <a:t>Saglietto</a:t>
            </a:r>
            <a:r>
              <a:rPr lang="en-GB" sz="1800"/>
              <a:t>, 2019). </a:t>
            </a:r>
          </a:p>
          <a:p>
            <a:pPr algn="just">
              <a:lnSpc>
                <a:spcPct val="150000"/>
              </a:lnSpc>
            </a:pPr>
            <a:r>
              <a:rPr lang="en-GB" sz="1800"/>
              <a:t>Issues with the human capital can cause inefficiencies, and can affect the overall business leading to failure in achieving organisational goals, brand damage, financial loss and even, closure (Baron and Armstrong, 2008). </a:t>
            </a:r>
          </a:p>
          <a:p>
            <a:pPr algn="just">
              <a:lnSpc>
                <a:spcPct val="150000"/>
              </a:lnSpc>
            </a:pPr>
            <a:r>
              <a:rPr lang="en-GB" sz="1800"/>
              <a:t>The current presentation analyses one of the many employee-related issues that organisations have to face – absenteeism – through the study case of Mid Cheshire Hospitals NHS Foundation Trust (MCHT) situation. </a:t>
            </a:r>
          </a:p>
        </p:txBody>
      </p:sp>
      <p:sp>
        <p:nvSpPr>
          <p:cNvPr id="9" name="Striscia diagonale 8"/>
          <p:cNvSpPr/>
          <p:nvPr/>
        </p:nvSpPr>
        <p:spPr>
          <a:xfrm rot="5400000">
            <a:off x="7501862" y="-264637"/>
            <a:ext cx="1331440" cy="1893498"/>
          </a:xfrm>
          <a:prstGeom prst="diagStri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599928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Immagine 4"/>
          <p:cNvPicPr>
            <a:picLocks noChangeAspect="1"/>
          </p:cNvPicPr>
          <p:nvPr/>
        </p:nvPicPr>
        <p:blipFill rotWithShape="1">
          <a:blip r:embed="rId2">
            <a:extLst>
              <a:ext uri="{28A0092B-C50C-407E-A947-70E740481C1C}">
                <a14:useLocalDpi xmlns:a14="http://schemas.microsoft.com/office/drawing/2010/main" val="0"/>
              </a:ext>
            </a:extLst>
          </a:blip>
          <a:srcRect l="70305" t="27284"/>
          <a:stretch/>
        </p:blipFill>
        <p:spPr>
          <a:xfrm>
            <a:off x="7092280" y="4403657"/>
            <a:ext cx="1922896" cy="2310523"/>
          </a:xfrm>
          <a:prstGeom prst="rect">
            <a:avLst/>
          </a:prstGeom>
        </p:spPr>
      </p:pic>
      <p:sp>
        <p:nvSpPr>
          <p:cNvPr id="6" name="Fumetto 2 5"/>
          <p:cNvSpPr/>
          <p:nvPr/>
        </p:nvSpPr>
        <p:spPr>
          <a:xfrm flipH="1">
            <a:off x="395536" y="990169"/>
            <a:ext cx="7416824" cy="4743087"/>
          </a:xfrm>
          <a:prstGeom prst="wedgeRoundRect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olo 1"/>
          <p:cNvSpPr>
            <a:spLocks noGrp="1"/>
          </p:cNvSpPr>
          <p:nvPr>
            <p:ph type="title"/>
          </p:nvPr>
        </p:nvSpPr>
        <p:spPr>
          <a:xfrm>
            <a:off x="899592" y="188640"/>
            <a:ext cx="6768752" cy="634082"/>
          </a:xfrm>
        </p:spPr>
        <p:txBody>
          <a:bodyPr>
            <a:normAutofit/>
          </a:bodyPr>
          <a:lstStyle/>
          <a:p>
            <a:pPr algn="ctr"/>
            <a:r>
              <a:rPr lang="en-GB" sz="2800" b="1"/>
              <a:t>PROBLEM</a:t>
            </a:r>
          </a:p>
        </p:txBody>
      </p:sp>
      <p:sp>
        <p:nvSpPr>
          <p:cNvPr id="3" name="Segnaposto contenuto 2"/>
          <p:cNvSpPr>
            <a:spLocks noGrp="1"/>
          </p:cNvSpPr>
          <p:nvPr>
            <p:ph sz="quarter" idx="1"/>
          </p:nvPr>
        </p:nvSpPr>
        <p:spPr>
          <a:xfrm>
            <a:off x="611560" y="1075712"/>
            <a:ext cx="6696744" cy="4572000"/>
          </a:xfrm>
        </p:spPr>
        <p:txBody>
          <a:bodyPr>
            <a:normAutofit lnSpcReduction="10000"/>
          </a:bodyPr>
          <a:lstStyle/>
          <a:p>
            <a:pPr algn="just">
              <a:lnSpc>
                <a:spcPct val="150000"/>
              </a:lnSpc>
            </a:pPr>
            <a:r>
              <a:rPr lang="en-GB" sz="1800"/>
              <a:t>One of the problems companies have to overcome is absenteeism at the workplace.</a:t>
            </a:r>
          </a:p>
          <a:p>
            <a:pPr algn="just">
              <a:lnSpc>
                <a:spcPct val="150000"/>
              </a:lnSpc>
            </a:pPr>
            <a:r>
              <a:rPr lang="en-GB" sz="1800"/>
              <a:t>Absenteeism can be defined as the habitual absence from work for unfounded reasons that usually go beyond sickness, childcare, family issues etc. (</a:t>
            </a:r>
            <a:r>
              <a:rPr lang="en-GB" sz="1800" err="1"/>
              <a:t>Badubi</a:t>
            </a:r>
            <a:r>
              <a:rPr lang="en-GB" sz="1800"/>
              <a:t>, 2017).</a:t>
            </a:r>
          </a:p>
          <a:p>
            <a:pPr algn="just">
              <a:lnSpc>
                <a:spcPct val="150000"/>
              </a:lnSpc>
            </a:pPr>
            <a:r>
              <a:rPr lang="en-GB" sz="1800"/>
              <a:t>Frequent absenteeism has disastrous consequences for the business: poor morale and lack of engagement, low productivity, financial loss (Goodman and </a:t>
            </a:r>
            <a:r>
              <a:rPr lang="en-GB" sz="1800" err="1"/>
              <a:t>Atkin</a:t>
            </a:r>
            <a:r>
              <a:rPr lang="en-GB" sz="1800"/>
              <a:t>, 1984)  </a:t>
            </a:r>
          </a:p>
          <a:p>
            <a:pPr algn="just">
              <a:lnSpc>
                <a:spcPct val="150000"/>
              </a:lnSpc>
            </a:pPr>
            <a:r>
              <a:rPr lang="en-GB" sz="1800"/>
              <a:t>Mid Cheshire Hospital NHS Foundation Trust had to face numerous problems caused by absenteeism: £ 1 million loss/year and poor quality service.</a:t>
            </a:r>
          </a:p>
        </p:txBody>
      </p:sp>
      <p:sp>
        <p:nvSpPr>
          <p:cNvPr id="9" name="Striscia diagonale 8"/>
          <p:cNvSpPr/>
          <p:nvPr/>
        </p:nvSpPr>
        <p:spPr>
          <a:xfrm rot="5400000">
            <a:off x="7501862" y="-264637"/>
            <a:ext cx="1331440" cy="1893498"/>
          </a:xfrm>
          <a:prstGeom prst="diagStri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5001687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901230" y="116632"/>
            <a:ext cx="7772400" cy="634082"/>
          </a:xfrm>
        </p:spPr>
        <p:txBody>
          <a:bodyPr>
            <a:normAutofit/>
          </a:bodyPr>
          <a:lstStyle/>
          <a:p>
            <a:pPr algn="ctr"/>
            <a:r>
              <a:rPr lang="en-GB" sz="2800" b="1"/>
              <a:t>PESTLE ANALYSIS</a:t>
            </a:r>
          </a:p>
        </p:txBody>
      </p:sp>
      <p:sp>
        <p:nvSpPr>
          <p:cNvPr id="3" name="Segnaposto contenuto 2"/>
          <p:cNvSpPr>
            <a:spLocks noGrp="1"/>
          </p:cNvSpPr>
          <p:nvPr>
            <p:ph sz="quarter" idx="1"/>
          </p:nvPr>
        </p:nvSpPr>
        <p:spPr>
          <a:xfrm>
            <a:off x="467544" y="908720"/>
            <a:ext cx="8352928" cy="2557264"/>
          </a:xfrm>
        </p:spPr>
        <p:txBody>
          <a:bodyPr>
            <a:normAutofit/>
          </a:bodyPr>
          <a:lstStyle/>
          <a:p>
            <a:pPr algn="just">
              <a:lnSpc>
                <a:spcPct val="150000"/>
              </a:lnSpc>
            </a:pPr>
            <a:r>
              <a:rPr lang="en-GB" sz="1800"/>
              <a:t>PESTLE is the acronym for Political, Economic, Social, Technological, Legal and Environmental factors (CIPD, 2021)</a:t>
            </a:r>
          </a:p>
          <a:p>
            <a:pPr algn="just">
              <a:lnSpc>
                <a:spcPct val="150000"/>
              </a:lnSpc>
            </a:pPr>
            <a:r>
              <a:rPr lang="en-GB" sz="1800"/>
              <a:t>Needle (2015) considers the PESTLE tool one of the best techniques to examine the macro-environmental factors that could impact the organisation and to develop effective plans to reduce risks and overcome challenges.</a:t>
            </a:r>
          </a:p>
        </p:txBody>
      </p:sp>
      <p:pic>
        <p:nvPicPr>
          <p:cNvPr id="5" name="Immagine 4"/>
          <p:cNvPicPr>
            <a:picLocks noChangeAspect="1"/>
          </p:cNvPicPr>
          <p:nvPr/>
        </p:nvPicPr>
        <p:blipFill rotWithShape="1">
          <a:blip r:embed="rId2">
            <a:extLst>
              <a:ext uri="{28A0092B-C50C-407E-A947-70E740481C1C}">
                <a14:useLocalDpi xmlns:a14="http://schemas.microsoft.com/office/drawing/2010/main" val="0"/>
              </a:ext>
            </a:extLst>
          </a:blip>
          <a:srcRect t="6379" b="8922"/>
          <a:stretch/>
        </p:blipFill>
        <p:spPr>
          <a:xfrm>
            <a:off x="827584" y="3789040"/>
            <a:ext cx="7631660" cy="2897579"/>
          </a:xfrm>
          <a:prstGeom prst="rect">
            <a:avLst/>
          </a:prstGeom>
        </p:spPr>
      </p:pic>
      <p:sp>
        <p:nvSpPr>
          <p:cNvPr id="6" name="Striscia diagonale 5"/>
          <p:cNvSpPr/>
          <p:nvPr/>
        </p:nvSpPr>
        <p:spPr>
          <a:xfrm rot="5400000">
            <a:off x="7501862" y="-264637"/>
            <a:ext cx="1331440" cy="1893498"/>
          </a:xfrm>
          <a:prstGeom prst="diagStri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4677425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Segnaposto contenuto 4"/>
          <p:cNvGraphicFramePr>
            <a:graphicFrameLocks noGrp="1"/>
          </p:cNvGraphicFramePr>
          <p:nvPr>
            <p:ph sz="quarter" idx="1"/>
            <p:extLst>
              <p:ext uri="{D42A27DB-BD31-4B8C-83A1-F6EECF244321}">
                <p14:modId xmlns:p14="http://schemas.microsoft.com/office/powerpoint/2010/main" val="3728835933"/>
              </p:ext>
            </p:extLst>
          </p:nvPr>
        </p:nvGraphicFramePr>
        <p:xfrm>
          <a:off x="107504" y="260648"/>
          <a:ext cx="8928992" cy="63367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139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683568" y="260648"/>
            <a:ext cx="7772400" cy="634082"/>
          </a:xfrm>
        </p:spPr>
        <p:txBody>
          <a:bodyPr>
            <a:normAutofit/>
          </a:bodyPr>
          <a:lstStyle/>
          <a:p>
            <a:pPr algn="ctr"/>
            <a:r>
              <a:rPr lang="en-GB" sz="2800" b="1"/>
              <a:t>CAUSE AND EFFECT ANALYSIS</a:t>
            </a:r>
          </a:p>
        </p:txBody>
      </p:sp>
      <p:sp>
        <p:nvSpPr>
          <p:cNvPr id="3" name="Segnaposto contenuto 2"/>
          <p:cNvSpPr>
            <a:spLocks noGrp="1"/>
          </p:cNvSpPr>
          <p:nvPr>
            <p:ph sz="quarter" idx="1"/>
          </p:nvPr>
        </p:nvSpPr>
        <p:spPr>
          <a:xfrm>
            <a:off x="395536" y="1447800"/>
            <a:ext cx="8291264" cy="2773288"/>
          </a:xfrm>
        </p:spPr>
        <p:txBody>
          <a:bodyPr>
            <a:normAutofit/>
          </a:bodyPr>
          <a:lstStyle/>
          <a:p>
            <a:pPr algn="just">
              <a:lnSpc>
                <a:spcPct val="150000"/>
              </a:lnSpc>
            </a:pPr>
            <a:r>
              <a:rPr lang="en-GB" sz="1800"/>
              <a:t>An effective tool to analyse the cause and effect is the Fishbone diagram as it clearly displays the numerous causes that lead to a certain problem (</a:t>
            </a:r>
            <a:r>
              <a:rPr lang="en-GB" sz="1800" err="1"/>
              <a:t>Coccia</a:t>
            </a:r>
            <a:r>
              <a:rPr lang="en-GB" sz="1800"/>
              <a:t>, 2017).</a:t>
            </a:r>
          </a:p>
          <a:p>
            <a:pPr algn="just">
              <a:lnSpc>
                <a:spcPct val="150000"/>
              </a:lnSpc>
            </a:pPr>
            <a:r>
              <a:rPr lang="en-GB" sz="1800"/>
              <a:t>The Fishbone diagram was developed by Kaoru Ishikawa in the 1960s with the purpose to reveal the causes that lead to a specific result. As the name suggest , the diagram has the form of a fish facing to the right on which the fish bones represent the causes, and the fish head the result the causes lead to (Ishikawa, 1976).</a:t>
            </a:r>
          </a:p>
          <a:p>
            <a:pPr algn="just">
              <a:lnSpc>
                <a:spcPct val="150000"/>
              </a:lnSpc>
            </a:pPr>
            <a:endParaRPr lang="en-GB" sz="1800"/>
          </a:p>
          <a:p>
            <a:pPr algn="just">
              <a:lnSpc>
                <a:spcPct val="150000"/>
              </a:lnSpc>
            </a:pPr>
            <a:endParaRPr lang="en-GB" sz="1800"/>
          </a:p>
          <a:p>
            <a:pPr marL="0" indent="0" algn="just">
              <a:lnSpc>
                <a:spcPct val="150000"/>
              </a:lnSpc>
              <a:buNone/>
            </a:pPr>
            <a:endParaRPr lang="en-GB" sz="1800"/>
          </a:p>
        </p:txBody>
      </p:sp>
      <p:sp>
        <p:nvSpPr>
          <p:cNvPr id="4" name="Striscia diagonale 3"/>
          <p:cNvSpPr/>
          <p:nvPr/>
        </p:nvSpPr>
        <p:spPr>
          <a:xfrm rot="5400000">
            <a:off x="7501862" y="-264637"/>
            <a:ext cx="1331440" cy="1893498"/>
          </a:xfrm>
          <a:prstGeom prst="diagStri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5" name="Immagine 4"/>
          <p:cNvPicPr>
            <a:picLocks noChangeAspect="1"/>
          </p:cNvPicPr>
          <p:nvPr/>
        </p:nvPicPr>
        <p:blipFill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PaintStrokes/>
                    </a14:imgEffect>
                    <a14:imgEffect>
                      <a14:saturation sat="400000"/>
                    </a14:imgEffect>
                  </a14:imgLayer>
                </a14:imgProps>
              </a:ext>
              <a:ext uri="{28A0092B-C50C-407E-A947-70E740481C1C}">
                <a14:useLocalDpi xmlns:a14="http://schemas.microsoft.com/office/drawing/2010/main" val="0"/>
              </a:ext>
            </a:extLst>
          </a:blip>
          <a:srcRect t="22952" b="21082"/>
          <a:stretch/>
        </p:blipFill>
        <p:spPr>
          <a:xfrm>
            <a:off x="1475656" y="4293096"/>
            <a:ext cx="5904656" cy="2160239"/>
          </a:xfrm>
          <a:prstGeom prst="rect">
            <a:avLst/>
          </a:prstGeom>
        </p:spPr>
      </p:pic>
    </p:spTree>
    <p:extLst>
      <p:ext uri="{BB962C8B-B14F-4D97-AF65-F5344CB8AC3E}">
        <p14:creationId xmlns:p14="http://schemas.microsoft.com/office/powerpoint/2010/main" val="365938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Segnaposto contenuto 6"/>
          <p:cNvPicPr>
            <a:picLocks noGrp="1" noChangeAspect="1"/>
          </p:cNvPicPr>
          <p:nvPr>
            <p:ph sz="quarter" idx="1"/>
          </p:nvPr>
        </p:nvPicPr>
        <p:blipFill>
          <a:blip r:embed="rId2">
            <a:extLst>
              <a:ext uri="{28A0092B-C50C-407E-A947-70E740481C1C}">
                <a14:useLocalDpi xmlns:a14="http://schemas.microsoft.com/office/drawing/2010/main" val="0"/>
              </a:ext>
            </a:extLst>
          </a:blip>
          <a:stretch>
            <a:fillRect/>
          </a:stretch>
        </p:blipFill>
        <p:spPr>
          <a:xfrm>
            <a:off x="75221" y="764704"/>
            <a:ext cx="8961275" cy="5328592"/>
          </a:xfrm>
        </p:spPr>
      </p:pic>
    </p:spTree>
    <p:extLst>
      <p:ext uri="{BB962C8B-B14F-4D97-AF65-F5344CB8AC3E}">
        <p14:creationId xmlns:p14="http://schemas.microsoft.com/office/powerpoint/2010/main" val="1520534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extLst>
              <a:ext uri="{28A0092B-C50C-407E-A947-70E740481C1C}">
                <a14:useLocalDpi xmlns:a14="http://schemas.microsoft.com/office/drawing/2010/main" val="0"/>
              </a:ext>
            </a:extLst>
          </a:blip>
          <a:srcRect l="70305" t="27284"/>
          <a:stretch/>
        </p:blipFill>
        <p:spPr>
          <a:xfrm>
            <a:off x="6444208" y="4293094"/>
            <a:ext cx="2042751" cy="2454539"/>
          </a:xfrm>
          <a:prstGeom prst="rect">
            <a:avLst/>
          </a:prstGeom>
        </p:spPr>
      </p:pic>
      <p:sp>
        <p:nvSpPr>
          <p:cNvPr id="5" name="Fumetto 2 4"/>
          <p:cNvSpPr/>
          <p:nvPr/>
        </p:nvSpPr>
        <p:spPr>
          <a:xfrm flipH="1">
            <a:off x="827584" y="1340768"/>
            <a:ext cx="6552728" cy="3168351"/>
          </a:xfrm>
          <a:prstGeom prst="wedgeRoundRect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olo 1"/>
          <p:cNvSpPr>
            <a:spLocks noGrp="1"/>
          </p:cNvSpPr>
          <p:nvPr>
            <p:ph type="title"/>
          </p:nvPr>
        </p:nvSpPr>
        <p:spPr>
          <a:xfrm>
            <a:off x="914400" y="274638"/>
            <a:ext cx="6465912" cy="634082"/>
          </a:xfrm>
        </p:spPr>
        <p:txBody>
          <a:bodyPr>
            <a:normAutofit/>
          </a:bodyPr>
          <a:lstStyle/>
          <a:p>
            <a:pPr algn="ctr"/>
            <a:r>
              <a:rPr lang="en-GB" sz="2800" b="1"/>
              <a:t>SOLUTIONS</a:t>
            </a:r>
          </a:p>
        </p:txBody>
      </p:sp>
      <p:sp>
        <p:nvSpPr>
          <p:cNvPr id="3" name="Segnaposto contenuto 2"/>
          <p:cNvSpPr>
            <a:spLocks noGrp="1"/>
          </p:cNvSpPr>
          <p:nvPr>
            <p:ph sz="quarter" idx="1"/>
          </p:nvPr>
        </p:nvSpPr>
        <p:spPr>
          <a:xfrm>
            <a:off x="1519064" y="1718319"/>
            <a:ext cx="6033864" cy="2413248"/>
          </a:xfrm>
        </p:spPr>
        <p:txBody>
          <a:bodyPr>
            <a:normAutofit/>
          </a:bodyPr>
          <a:lstStyle/>
          <a:p>
            <a:pPr marL="514350" indent="-514350" algn="just">
              <a:lnSpc>
                <a:spcPct val="150000"/>
              </a:lnSpc>
              <a:buFont typeface="+mj-lt"/>
              <a:buAutoNum type="arabicPeriod"/>
            </a:pPr>
            <a:r>
              <a:rPr lang="en-GB" sz="1800"/>
              <a:t>Create a code of conduct with clear attendance policies</a:t>
            </a:r>
          </a:p>
          <a:p>
            <a:pPr marL="514350" indent="-514350" algn="just">
              <a:lnSpc>
                <a:spcPct val="150000"/>
              </a:lnSpc>
              <a:buFont typeface="+mj-lt"/>
              <a:buAutoNum type="arabicPeriod"/>
            </a:pPr>
            <a:r>
              <a:rPr lang="en-GB" sz="1800"/>
              <a:t>Create a reward system for good attendance</a:t>
            </a:r>
          </a:p>
          <a:p>
            <a:pPr marL="514350" indent="-514350" algn="just">
              <a:lnSpc>
                <a:spcPct val="150000"/>
              </a:lnSpc>
              <a:buFont typeface="+mj-lt"/>
              <a:buAutoNum type="arabicPeriod"/>
            </a:pPr>
            <a:r>
              <a:rPr lang="en-GB" sz="1800"/>
              <a:t>Develop training programs to boost employees morale</a:t>
            </a:r>
          </a:p>
          <a:p>
            <a:pPr marL="514350" indent="-514350" algn="just">
              <a:lnSpc>
                <a:spcPct val="150000"/>
              </a:lnSpc>
              <a:buFont typeface="+mj-lt"/>
              <a:buAutoNum type="arabicPeriod"/>
            </a:pPr>
            <a:r>
              <a:rPr lang="en-GB" sz="1800"/>
              <a:t>Offer a flexible work schedule</a:t>
            </a:r>
          </a:p>
        </p:txBody>
      </p:sp>
      <p:sp>
        <p:nvSpPr>
          <p:cNvPr id="6" name="Rettangolo 5"/>
          <p:cNvSpPr/>
          <p:nvPr/>
        </p:nvSpPr>
        <p:spPr>
          <a:xfrm>
            <a:off x="6444208" y="4797152"/>
            <a:ext cx="576064"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Immagine 6"/>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backgroundRemoval t="556" b="100000" l="6429" r="95357">
                        <a14:foregroundMark x1="44286" y1="20000" x2="44286" y2="20000"/>
                        <a14:foregroundMark x1="51429" y1="7222" x2="51429" y2="7222"/>
                        <a14:foregroundMark x1="30000" y1="15000" x2="37143" y2="26667"/>
                        <a14:foregroundMark x1="23929" y1="45000" x2="32857" y2="43333"/>
                        <a14:foregroundMark x1="57143" y1="17222" x2="57143" y2="16111"/>
                        <a14:foregroundMark x1="68929" y1="16111" x2="66071" y2="19444"/>
                        <a14:foregroundMark x1="76071" y1="44444" x2="73214" y2="43333"/>
                        <a14:foregroundMark x1="37500" y1="36667" x2="37500" y2="46111"/>
                        <a14:foregroundMark x1="46429" y1="81667" x2="51786" y2="81111"/>
                        <a14:foregroundMark x1="46429" y1="85000" x2="54286" y2="85000"/>
                        <a14:foregroundMark x1="46429" y1="88333" x2="51429" y2="88889"/>
                        <a14:foregroundMark x1="49643" y1="95000" x2="51786" y2="94444"/>
                      </a14:backgroundRemoval>
                    </a14:imgEffect>
                    <a14:imgEffect>
                      <a14:artisticPhotocopy/>
                    </a14:imgEffect>
                    <a14:imgEffect>
                      <a14:sharpenSoften amount="50000"/>
                    </a14:imgEffect>
                  </a14:imgLayer>
                </a14:imgProps>
              </a:ext>
              <a:ext uri="{28A0092B-C50C-407E-A947-70E740481C1C}">
                <a14:useLocalDpi xmlns:a14="http://schemas.microsoft.com/office/drawing/2010/main" val="0"/>
              </a:ext>
            </a:extLst>
          </a:blip>
          <a:srcRect l="18219" r="16666"/>
          <a:stretch/>
        </p:blipFill>
        <p:spPr>
          <a:xfrm rot="855737">
            <a:off x="7836897" y="3183511"/>
            <a:ext cx="1143072" cy="1128511"/>
          </a:xfrm>
          <a:prstGeom prst="rect">
            <a:avLst/>
          </a:prstGeom>
        </p:spPr>
      </p:pic>
      <p:sp>
        <p:nvSpPr>
          <p:cNvPr id="8" name="Striscia diagonale 7"/>
          <p:cNvSpPr/>
          <p:nvPr/>
        </p:nvSpPr>
        <p:spPr>
          <a:xfrm rot="5400000">
            <a:off x="7501862" y="-264637"/>
            <a:ext cx="1331440" cy="1893498"/>
          </a:xfrm>
          <a:prstGeom prst="diagStri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88117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mmagine 3"/>
          <p:cNvPicPr>
            <a:picLocks noChangeAspect="1"/>
          </p:cNvPicPr>
          <p:nvPr/>
        </p:nvPicPr>
        <p:blipFill rotWithShape="1">
          <a:blip r:embed="rId2">
            <a:extLst>
              <a:ext uri="{28A0092B-C50C-407E-A947-70E740481C1C}">
                <a14:useLocalDpi xmlns:a14="http://schemas.microsoft.com/office/drawing/2010/main" val="0"/>
              </a:ext>
            </a:extLst>
          </a:blip>
          <a:srcRect l="70305" t="27284"/>
          <a:stretch/>
        </p:blipFill>
        <p:spPr>
          <a:xfrm>
            <a:off x="6444208" y="4293094"/>
            <a:ext cx="2042751" cy="2454539"/>
          </a:xfrm>
          <a:prstGeom prst="rect">
            <a:avLst/>
          </a:prstGeom>
        </p:spPr>
      </p:pic>
      <p:sp>
        <p:nvSpPr>
          <p:cNvPr id="5" name="Fumetto 2 4"/>
          <p:cNvSpPr/>
          <p:nvPr/>
        </p:nvSpPr>
        <p:spPr>
          <a:xfrm flipH="1">
            <a:off x="827584" y="1340768"/>
            <a:ext cx="7056784" cy="3168351"/>
          </a:xfrm>
          <a:prstGeom prst="wedgeRoundRectCallou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olo 1"/>
          <p:cNvSpPr>
            <a:spLocks noGrp="1"/>
          </p:cNvSpPr>
          <p:nvPr>
            <p:ph type="title"/>
          </p:nvPr>
        </p:nvSpPr>
        <p:spPr>
          <a:xfrm>
            <a:off x="914400" y="274638"/>
            <a:ext cx="6465912" cy="634082"/>
          </a:xfrm>
        </p:spPr>
        <p:txBody>
          <a:bodyPr>
            <a:normAutofit/>
          </a:bodyPr>
          <a:lstStyle/>
          <a:p>
            <a:pPr algn="ctr"/>
            <a:r>
              <a:rPr lang="en-GB" sz="2800" b="1"/>
              <a:t>CONCLUSIONS</a:t>
            </a:r>
          </a:p>
        </p:txBody>
      </p:sp>
      <p:sp>
        <p:nvSpPr>
          <p:cNvPr id="3" name="Segnaposto contenuto 2"/>
          <p:cNvSpPr>
            <a:spLocks noGrp="1"/>
          </p:cNvSpPr>
          <p:nvPr>
            <p:ph sz="quarter" idx="1"/>
          </p:nvPr>
        </p:nvSpPr>
        <p:spPr>
          <a:xfrm>
            <a:off x="971600" y="1718318"/>
            <a:ext cx="6696744" cy="2574775"/>
          </a:xfrm>
        </p:spPr>
        <p:txBody>
          <a:bodyPr>
            <a:normAutofit fontScale="92500"/>
          </a:bodyPr>
          <a:lstStyle/>
          <a:p>
            <a:pPr algn="just">
              <a:lnSpc>
                <a:spcPct val="150000"/>
              </a:lnSpc>
            </a:pPr>
            <a:r>
              <a:rPr lang="en-GB" sz="1800"/>
              <a:t>To find an effective solution for the MCHT absenteeism problem it was first necessary to examine the macro-environment and then, to identify the causes that lead to the issue. </a:t>
            </a:r>
          </a:p>
          <a:p>
            <a:pPr algn="just">
              <a:lnSpc>
                <a:spcPct val="150000"/>
              </a:lnSpc>
            </a:pPr>
            <a:r>
              <a:rPr lang="en-GB" sz="1800"/>
              <a:t>There are several solutions MCHT could adopt; however creating a reward system for good attendance can lead to a greater employee engagement, boost morale and increased productivity (Gallus and Frey, 2016) </a:t>
            </a:r>
          </a:p>
        </p:txBody>
      </p:sp>
      <p:sp>
        <p:nvSpPr>
          <p:cNvPr id="6" name="Rettangolo 5"/>
          <p:cNvSpPr/>
          <p:nvPr/>
        </p:nvSpPr>
        <p:spPr>
          <a:xfrm>
            <a:off x="6444208" y="4797152"/>
            <a:ext cx="576064" cy="86409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triscia diagonale 7"/>
          <p:cNvSpPr/>
          <p:nvPr/>
        </p:nvSpPr>
        <p:spPr>
          <a:xfrm rot="5400000">
            <a:off x="7501862" y="-264637"/>
            <a:ext cx="1331440" cy="1893498"/>
          </a:xfrm>
          <a:prstGeom prst="diagStrip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9" name="Immagine 8"/>
          <p:cNvPicPr>
            <a:picLocks noChangeAspect="1"/>
          </p:cNvPicPr>
          <p:nvPr/>
        </p:nvPicPr>
        <p:blipFill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artisticPhotocopy/>
                    </a14:imgEffect>
                    <a14:imgEffect>
                      <a14:sharpenSoften amount="50000"/>
                    </a14:imgEffect>
                  </a14:imgLayer>
                </a14:imgProps>
              </a:ext>
              <a:ext uri="{28A0092B-C50C-407E-A947-70E740481C1C}">
                <a14:useLocalDpi xmlns:a14="http://schemas.microsoft.com/office/drawing/2010/main" val="0"/>
              </a:ext>
            </a:extLst>
          </a:blip>
          <a:srcRect t="6367" b="4252"/>
          <a:stretch/>
        </p:blipFill>
        <p:spPr>
          <a:xfrm>
            <a:off x="840215" y="4876550"/>
            <a:ext cx="4392488" cy="1793654"/>
          </a:xfrm>
          <a:prstGeom prst="rect">
            <a:avLst/>
          </a:prstGeom>
        </p:spPr>
      </p:pic>
    </p:spTree>
    <p:extLst>
      <p:ext uri="{BB962C8B-B14F-4D97-AF65-F5344CB8AC3E}">
        <p14:creationId xmlns:p14="http://schemas.microsoft.com/office/powerpoint/2010/main" val="2405441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A0D08-C24E-4F5D-AD0D-377E210DC83D}"/>
              </a:ext>
            </a:extLst>
          </p:cNvPr>
          <p:cNvSpPr>
            <a:spLocks noGrp="1"/>
          </p:cNvSpPr>
          <p:nvPr>
            <p:ph type="title"/>
          </p:nvPr>
        </p:nvSpPr>
        <p:spPr/>
        <p:txBody>
          <a:bodyPr lIns="91440" tIns="45720" rIns="91440" bIns="91440" anchor="b" anchorCtr="0">
            <a:normAutofit/>
          </a:bodyPr>
          <a:lstStyle/>
          <a:p>
            <a:r>
              <a:rPr lang="en-US"/>
              <a:t>                GRIT Analysis</a:t>
            </a:r>
          </a:p>
        </p:txBody>
      </p:sp>
      <p:pic>
        <p:nvPicPr>
          <p:cNvPr id="4" name="Picture 4" descr="A picture containing text&#10;&#10;Description automatically generated">
            <a:extLst>
              <a:ext uri="{FF2B5EF4-FFF2-40B4-BE49-F238E27FC236}">
                <a16:creationId xmlns:a16="http://schemas.microsoft.com/office/drawing/2014/main" id="{772F49B3-736D-4D4B-BF33-00D90F77D80C}"/>
              </a:ext>
            </a:extLst>
          </p:cNvPr>
          <p:cNvPicPr>
            <a:picLocks noGrp="1" noChangeAspect="1"/>
          </p:cNvPicPr>
          <p:nvPr>
            <p:ph sz="quarter" idx="1"/>
          </p:nvPr>
        </p:nvPicPr>
        <p:blipFill>
          <a:blip r:embed="rId2"/>
          <a:stretch>
            <a:fillRect/>
          </a:stretch>
        </p:blipFill>
        <p:spPr>
          <a:xfrm>
            <a:off x="109268" y="1434979"/>
            <a:ext cx="8908211" cy="4885189"/>
          </a:xfrm>
        </p:spPr>
      </p:pic>
    </p:spTree>
    <p:extLst>
      <p:ext uri="{BB962C8B-B14F-4D97-AF65-F5344CB8AC3E}">
        <p14:creationId xmlns:p14="http://schemas.microsoft.com/office/powerpoint/2010/main" val="3463050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a:xfrm>
            <a:off x="395536" y="188640"/>
            <a:ext cx="8424936" cy="634082"/>
          </a:xfrm>
        </p:spPr>
        <p:txBody>
          <a:bodyPr>
            <a:normAutofit/>
          </a:bodyPr>
          <a:lstStyle/>
          <a:p>
            <a:pPr algn="ctr"/>
            <a:r>
              <a:rPr lang="en-GB" sz="2800" b="1"/>
              <a:t>REFERENCES</a:t>
            </a:r>
          </a:p>
        </p:txBody>
      </p:sp>
      <p:sp>
        <p:nvSpPr>
          <p:cNvPr id="3" name="Segnaposto contenuto 2"/>
          <p:cNvSpPr>
            <a:spLocks noGrp="1"/>
          </p:cNvSpPr>
          <p:nvPr>
            <p:ph sz="quarter" idx="1"/>
          </p:nvPr>
        </p:nvSpPr>
        <p:spPr>
          <a:xfrm>
            <a:off x="251520" y="764704"/>
            <a:ext cx="8435280" cy="5904656"/>
          </a:xfrm>
        </p:spPr>
        <p:txBody>
          <a:bodyPr>
            <a:noAutofit/>
          </a:bodyPr>
          <a:lstStyle/>
          <a:p>
            <a:pPr algn="just">
              <a:lnSpc>
                <a:spcPct val="150000"/>
              </a:lnSpc>
            </a:pPr>
            <a:r>
              <a:rPr lang="en-GB" sz="1400" err="1"/>
              <a:t>Badubi</a:t>
            </a:r>
            <a:r>
              <a:rPr lang="en-GB" sz="1400"/>
              <a:t>, R.M. (2017) A critical risk analysis of absenteeism in the work place. </a:t>
            </a:r>
            <a:r>
              <a:rPr lang="en-GB" sz="1400" i="1"/>
              <a:t>Marketing</a:t>
            </a:r>
            <a:r>
              <a:rPr lang="en-GB" sz="1400"/>
              <a:t>, </a:t>
            </a:r>
            <a:r>
              <a:rPr lang="en-GB" sz="1400" i="1"/>
              <a:t>2</a:t>
            </a:r>
            <a:r>
              <a:rPr lang="en-GB" sz="1400"/>
              <a:t>(6), pp. 32-36.</a:t>
            </a:r>
          </a:p>
          <a:p>
            <a:pPr algn="just">
              <a:lnSpc>
                <a:spcPct val="150000"/>
              </a:lnSpc>
            </a:pPr>
            <a:r>
              <a:rPr lang="en-GB" sz="1400"/>
              <a:t>Baron, A. and Armstrong, M. (2008) </a:t>
            </a:r>
            <a:r>
              <a:rPr lang="en-GB" sz="1400" i="1"/>
              <a:t>Human capital management : achieving added value through people</a:t>
            </a:r>
            <a:r>
              <a:rPr lang="en-GB" sz="1400"/>
              <a:t>. London: </a:t>
            </a:r>
            <a:r>
              <a:rPr lang="en-GB" sz="1400" err="1"/>
              <a:t>Kogan</a:t>
            </a:r>
            <a:r>
              <a:rPr lang="en-GB" sz="1400"/>
              <a:t> Page.</a:t>
            </a:r>
          </a:p>
          <a:p>
            <a:pPr algn="just">
              <a:lnSpc>
                <a:spcPct val="150000"/>
              </a:lnSpc>
            </a:pPr>
            <a:r>
              <a:rPr lang="en-GB" sz="1400" err="1">
                <a:cs typeface="Arial"/>
              </a:rPr>
              <a:t>Coccia</a:t>
            </a:r>
            <a:r>
              <a:rPr lang="en-GB" sz="1400">
                <a:cs typeface="Arial"/>
              </a:rPr>
              <a:t>, M. (2017). The Fishbone diagram to identify, systematize and </a:t>
            </a:r>
            <a:r>
              <a:rPr lang="en-GB" sz="1400" err="1">
                <a:cs typeface="Arial"/>
              </a:rPr>
              <a:t>analyze</a:t>
            </a:r>
            <a:r>
              <a:rPr lang="en-GB" sz="1400">
                <a:cs typeface="Arial"/>
              </a:rPr>
              <a:t> the sources of general purpose technologies, </a:t>
            </a:r>
            <a:r>
              <a:rPr lang="en-GB" sz="1400" i="1"/>
              <a:t>Journal of Social and Administrative Sciences,</a:t>
            </a:r>
            <a:r>
              <a:rPr lang="en-GB" sz="1400">
                <a:cs typeface="Arial"/>
              </a:rPr>
              <a:t> 4(4), pp.  291-303.</a:t>
            </a:r>
            <a:endParaRPr lang="en-GB" sz="1400"/>
          </a:p>
          <a:p>
            <a:pPr algn="just">
              <a:lnSpc>
                <a:spcPct val="150000"/>
              </a:lnSpc>
            </a:pPr>
            <a:r>
              <a:rPr lang="en-GB" sz="1400"/>
              <a:t>Cezanne, C. and </a:t>
            </a:r>
            <a:r>
              <a:rPr lang="en-GB" sz="1400" err="1"/>
              <a:t>Saglietto</a:t>
            </a:r>
            <a:r>
              <a:rPr lang="en-GB" sz="1400"/>
              <a:t>, L. (2019). </a:t>
            </a:r>
            <a:r>
              <a:rPr lang="en-GB" sz="1400" i="1"/>
              <a:t>Global perspectives on human capital-intensive firms</a:t>
            </a:r>
            <a:r>
              <a:rPr lang="en-GB" sz="1400"/>
              <a:t>. Hershey, Pennsylvania: IGI Global.</a:t>
            </a:r>
          </a:p>
          <a:p>
            <a:pPr algn="just">
              <a:lnSpc>
                <a:spcPct val="150000"/>
              </a:lnSpc>
            </a:pPr>
            <a:r>
              <a:rPr lang="en-GB" sz="1400"/>
              <a:t>CIPD. (2021). </a:t>
            </a:r>
            <a:r>
              <a:rPr lang="en-GB" sz="1400" i="1"/>
              <a:t>PESTLE Analysis</a:t>
            </a:r>
            <a:r>
              <a:rPr lang="en-GB" sz="1400"/>
              <a:t>. Available at: &lt; </a:t>
            </a:r>
            <a:r>
              <a:rPr lang="en-GB" sz="1400" u="sng">
                <a:hlinkClick r:id="rId2"/>
              </a:rPr>
              <a:t>https://www.cipd.co.uk/knowledge/strategy/organisational-development/pestle-analysis-factsheet#gref</a:t>
            </a:r>
            <a:r>
              <a:rPr lang="en-GB" sz="1400"/>
              <a:t> &gt; (Accessed 4 February 2022).</a:t>
            </a:r>
          </a:p>
          <a:p>
            <a:pPr algn="just">
              <a:lnSpc>
                <a:spcPct val="150000"/>
              </a:lnSpc>
            </a:pPr>
            <a:r>
              <a:rPr lang="en-GB" sz="1400"/>
              <a:t>Gallus, J. and Frey, B.S. (2016). Awards: A strategic management perspective. </a:t>
            </a:r>
            <a:r>
              <a:rPr lang="en-GB" sz="1400" i="1"/>
              <a:t>Strategic Management Journal</a:t>
            </a:r>
            <a:r>
              <a:rPr lang="en-GB" sz="1400"/>
              <a:t>, </a:t>
            </a:r>
            <a:r>
              <a:rPr lang="en-GB" sz="1400" i="1"/>
              <a:t>37</a:t>
            </a:r>
            <a:r>
              <a:rPr lang="en-GB" sz="1400"/>
              <a:t>(8), pp. </a:t>
            </a:r>
          </a:p>
          <a:p>
            <a:pPr algn="just">
              <a:lnSpc>
                <a:spcPct val="150000"/>
              </a:lnSpc>
            </a:pPr>
            <a:r>
              <a:rPr lang="en-GB" sz="1400"/>
              <a:t>1699-1714.</a:t>
            </a:r>
          </a:p>
          <a:p>
            <a:pPr algn="just">
              <a:lnSpc>
                <a:spcPct val="150000"/>
              </a:lnSpc>
            </a:pPr>
            <a:r>
              <a:rPr lang="en-GB" sz="1400"/>
              <a:t>Goodman, P.S. and </a:t>
            </a:r>
            <a:r>
              <a:rPr lang="en-GB" sz="1400" err="1"/>
              <a:t>Atkin</a:t>
            </a:r>
            <a:r>
              <a:rPr lang="en-GB" sz="1400"/>
              <a:t>, R.S. (1984) </a:t>
            </a:r>
            <a:r>
              <a:rPr lang="en-GB" sz="1400" i="1"/>
              <a:t>Effects of absenteeism on individuals and organizations.</a:t>
            </a:r>
            <a:r>
              <a:rPr lang="en-GB" sz="1400"/>
              <a:t> Pittsburgh, Pennsylvania: Carnegie Mellon University.</a:t>
            </a:r>
          </a:p>
          <a:p>
            <a:pPr algn="just">
              <a:lnSpc>
                <a:spcPct val="150000"/>
              </a:lnSpc>
            </a:pPr>
            <a:r>
              <a:rPr lang="en-GB" sz="1400"/>
              <a:t>Ishikawa, K. (1976).</a:t>
            </a:r>
            <a:r>
              <a:rPr lang="en-GB" sz="1400" i="1"/>
              <a:t> Guide to quality control</a:t>
            </a:r>
            <a:r>
              <a:rPr lang="en-GB" sz="1400"/>
              <a:t>. Tokyo: Asian Productivity Organisation.</a:t>
            </a:r>
          </a:p>
          <a:p>
            <a:pPr algn="just">
              <a:lnSpc>
                <a:spcPct val="150000"/>
              </a:lnSpc>
            </a:pPr>
            <a:r>
              <a:rPr lang="en-GB" sz="1400"/>
              <a:t>Needle, D. (2015</a:t>
            </a:r>
            <a:r>
              <a:rPr lang="en-GB" sz="1400" i="1"/>
              <a:t>). Business in Context: An Introduction to Business and Its Environment</a:t>
            </a:r>
            <a:r>
              <a:rPr lang="en-GB" sz="1400"/>
              <a:t>. 6</a:t>
            </a:r>
            <a:r>
              <a:rPr lang="en-GB" sz="1400" baseline="30000"/>
              <a:t>th</a:t>
            </a:r>
            <a:r>
              <a:rPr lang="en-GB" sz="1400"/>
              <a:t> ed. Boston, MA: Cengage Learning. </a:t>
            </a:r>
          </a:p>
          <a:p>
            <a:pPr algn="just">
              <a:lnSpc>
                <a:spcPct val="150000"/>
              </a:lnSpc>
            </a:pPr>
            <a:endParaRPr lang="en-GB" sz="1400"/>
          </a:p>
        </p:txBody>
      </p:sp>
    </p:spTree>
    <p:extLst>
      <p:ext uri="{BB962C8B-B14F-4D97-AF65-F5344CB8AC3E}">
        <p14:creationId xmlns:p14="http://schemas.microsoft.com/office/powerpoint/2010/main" val="41474416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niverso">
  <a:themeElements>
    <a:clrScheme name="Mito">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Cravatta nera">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niverso">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Application>Microsoft Office PowerPoint</Application>
  <PresentationFormat>On-screen Show (4:3)</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Universo</vt:lpstr>
      <vt:lpstr>REDUCING LONG-TERM ABSENTEEISM </vt:lpstr>
      <vt:lpstr>INTRODUCTION</vt:lpstr>
      <vt:lpstr>PROBLEM</vt:lpstr>
      <vt:lpstr>PESTLE ANALYSIS</vt:lpstr>
      <vt:lpstr>PowerPoint Presentation</vt:lpstr>
      <vt:lpstr>CAUSE AND EFFECT ANALYSIS</vt:lpstr>
      <vt:lpstr>PowerPoint Presentation</vt:lpstr>
      <vt:lpstr>SOLUTIONS</vt:lpstr>
      <vt:lpstr>CONCLUSIONS</vt:lpstr>
      <vt:lpstr>                GRIT Analysis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REDUCING LONG-TERM ABSENTEEISM </dc:title>
  <dc:creator>Simo</dc:creator>
  <cp:revision>1</cp:revision>
  <dcterms:created xsi:type="dcterms:W3CDTF">2022-03-05T08:01:54Z</dcterms:created>
  <dcterms:modified xsi:type="dcterms:W3CDTF">2022-03-12T19:49:26Z</dcterms:modified>
</cp:coreProperties>
</file>