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8"/>
  </p:notesMasterIdLst>
  <p:sldIdLst>
    <p:sldId id="256" r:id="rId2"/>
    <p:sldId id="384" r:id="rId3"/>
    <p:sldId id="385" r:id="rId4"/>
    <p:sldId id="386" r:id="rId5"/>
    <p:sldId id="441" r:id="rId6"/>
    <p:sldId id="387" r:id="rId7"/>
    <p:sldId id="444" r:id="rId8"/>
    <p:sldId id="388" r:id="rId9"/>
    <p:sldId id="442" r:id="rId10"/>
    <p:sldId id="389" r:id="rId11"/>
    <p:sldId id="390" r:id="rId12"/>
    <p:sldId id="391" r:id="rId13"/>
    <p:sldId id="392" r:id="rId14"/>
    <p:sldId id="393" r:id="rId15"/>
    <p:sldId id="447" r:id="rId16"/>
    <p:sldId id="394" r:id="rId17"/>
    <p:sldId id="446" r:id="rId18"/>
    <p:sldId id="396" r:id="rId19"/>
    <p:sldId id="445" r:id="rId20"/>
    <p:sldId id="400" r:id="rId21"/>
    <p:sldId id="399" r:id="rId22"/>
    <p:sldId id="401" r:id="rId23"/>
    <p:sldId id="402" r:id="rId24"/>
    <p:sldId id="443" r:id="rId25"/>
    <p:sldId id="404" r:id="rId26"/>
    <p:sldId id="405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855" autoAdjust="0"/>
    <p:restoredTop sz="93971" autoAdjust="0"/>
  </p:normalViewPr>
  <p:slideViewPr>
    <p:cSldViewPr snapToGrid="0">
      <p:cViewPr>
        <p:scale>
          <a:sx n="70" d="100"/>
          <a:sy n="70" d="100"/>
        </p:scale>
        <p:origin x="84" y="-1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13EAFC-1060-4F4C-B2B3-DE1560DD56C1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67184174-B081-4B71-9B8B-7372FDB8C5A0}">
      <dgm:prSet phldrT="[文字]"/>
      <dgm:spPr/>
      <dgm:t>
        <a:bodyPr/>
        <a:lstStyle/>
        <a:p>
          <a:r>
            <a:rPr lang="zh-TW" altLang="en-US" dirty="0" smtClean="0"/>
            <a:t>天命之謂性</a:t>
          </a:r>
          <a:endParaRPr lang="zh-TW" altLang="en-US" dirty="0"/>
        </a:p>
      </dgm:t>
    </dgm:pt>
    <dgm:pt modelId="{8BE922B9-51A6-4422-8F4C-47B35276FFC6}" type="parTrans" cxnId="{BD443B25-5CC3-4663-93E7-96BE9D284D6E}">
      <dgm:prSet/>
      <dgm:spPr/>
      <dgm:t>
        <a:bodyPr/>
        <a:lstStyle/>
        <a:p>
          <a:endParaRPr lang="zh-TW" altLang="en-US"/>
        </a:p>
      </dgm:t>
    </dgm:pt>
    <dgm:pt modelId="{0C597680-0A5B-4590-B09C-91022C12C452}" type="sibTrans" cxnId="{BD443B25-5CC3-4663-93E7-96BE9D284D6E}">
      <dgm:prSet/>
      <dgm:spPr/>
      <dgm:t>
        <a:bodyPr/>
        <a:lstStyle/>
        <a:p>
          <a:endParaRPr lang="zh-TW" altLang="en-US"/>
        </a:p>
      </dgm:t>
    </dgm:pt>
    <dgm:pt modelId="{BCD70E3F-2DCE-4C17-BC64-CF3094874E91}">
      <dgm:prSet phldrT="[文字]"/>
      <dgm:spPr/>
      <dgm:t>
        <a:bodyPr/>
        <a:lstStyle/>
        <a:p>
          <a:r>
            <a:rPr lang="zh-TW" altLang="en-US" dirty="0" smtClean="0"/>
            <a:t>體</a:t>
          </a:r>
          <a:endParaRPr lang="zh-TW" altLang="en-US" dirty="0"/>
        </a:p>
      </dgm:t>
    </dgm:pt>
    <dgm:pt modelId="{BAAB9D9B-8FA1-400F-805A-9CEE8845C406}" type="parTrans" cxnId="{36777D37-F8D8-47C7-AE5C-6DF643D71A3F}">
      <dgm:prSet/>
      <dgm:spPr/>
      <dgm:t>
        <a:bodyPr/>
        <a:lstStyle/>
        <a:p>
          <a:endParaRPr lang="zh-TW" altLang="en-US"/>
        </a:p>
      </dgm:t>
    </dgm:pt>
    <dgm:pt modelId="{B4CF892F-5E9B-4612-83CB-3A4F37BF19BE}" type="sibTrans" cxnId="{36777D37-F8D8-47C7-AE5C-6DF643D71A3F}">
      <dgm:prSet/>
      <dgm:spPr/>
      <dgm:t>
        <a:bodyPr/>
        <a:lstStyle/>
        <a:p>
          <a:endParaRPr lang="zh-TW" altLang="en-US"/>
        </a:p>
      </dgm:t>
    </dgm:pt>
    <dgm:pt modelId="{C46DEE7A-612A-427D-A300-BB6B49DAAE75}">
      <dgm:prSet phldrT="[文字]"/>
      <dgm:spPr/>
      <dgm:t>
        <a:bodyPr/>
        <a:lstStyle/>
        <a:p>
          <a:r>
            <a:rPr lang="zh-TW" altLang="en-US" dirty="0" smtClean="0"/>
            <a:t>性</a:t>
          </a:r>
          <a:endParaRPr lang="zh-TW" altLang="en-US" dirty="0"/>
        </a:p>
      </dgm:t>
    </dgm:pt>
    <dgm:pt modelId="{5F743D74-C057-4278-BA79-191A471B4AC1}" type="parTrans" cxnId="{BAAE5EF4-B90C-48F9-B7ED-B2336B683EC2}">
      <dgm:prSet/>
      <dgm:spPr/>
      <dgm:t>
        <a:bodyPr/>
        <a:lstStyle/>
        <a:p>
          <a:endParaRPr lang="zh-TW" altLang="en-US"/>
        </a:p>
      </dgm:t>
    </dgm:pt>
    <dgm:pt modelId="{4315E8EF-E6C9-413E-8D28-9C3CF1C57AC4}" type="sibTrans" cxnId="{BAAE5EF4-B90C-48F9-B7ED-B2336B683EC2}">
      <dgm:prSet/>
      <dgm:spPr/>
      <dgm:t>
        <a:bodyPr/>
        <a:lstStyle/>
        <a:p>
          <a:endParaRPr lang="zh-TW" altLang="en-US"/>
        </a:p>
      </dgm:t>
    </dgm:pt>
    <dgm:pt modelId="{1CB1724E-8FB5-4D4D-AB50-4BA624F594D5}">
      <dgm:prSet phldrT="[文字]"/>
      <dgm:spPr/>
      <dgm:t>
        <a:bodyPr/>
        <a:lstStyle/>
        <a:p>
          <a:r>
            <a:rPr lang="zh-TW" altLang="en-US" dirty="0" smtClean="0"/>
            <a:t>用</a:t>
          </a:r>
          <a:endParaRPr lang="zh-TW" altLang="en-US" dirty="0"/>
        </a:p>
      </dgm:t>
    </dgm:pt>
    <dgm:pt modelId="{E22D7157-7F3A-44F5-8774-6CC87E0C1CF8}" type="parTrans" cxnId="{2BA99A47-BB10-474B-8D42-6AF9BB2F5A61}">
      <dgm:prSet/>
      <dgm:spPr/>
      <dgm:t>
        <a:bodyPr/>
        <a:lstStyle/>
        <a:p>
          <a:endParaRPr lang="zh-TW" altLang="en-US"/>
        </a:p>
      </dgm:t>
    </dgm:pt>
    <dgm:pt modelId="{DACFCEB0-EADE-4499-ABC5-4C93A1E7029C}" type="sibTrans" cxnId="{2BA99A47-BB10-474B-8D42-6AF9BB2F5A61}">
      <dgm:prSet/>
      <dgm:spPr/>
      <dgm:t>
        <a:bodyPr/>
        <a:lstStyle/>
        <a:p>
          <a:endParaRPr lang="zh-TW" altLang="en-US"/>
        </a:p>
      </dgm:t>
    </dgm:pt>
    <dgm:pt modelId="{E696F9CF-1F22-46B4-9DB7-69EC96B9FD5D}">
      <dgm:prSet phldrT="[文字]"/>
      <dgm:spPr/>
      <dgm:t>
        <a:bodyPr/>
        <a:lstStyle/>
        <a:p>
          <a:r>
            <a:rPr lang="zh-TW" altLang="en-US" dirty="0" smtClean="0"/>
            <a:t>誠</a:t>
          </a:r>
          <a:r>
            <a:rPr lang="en-US" altLang="zh-TW" dirty="0" smtClean="0"/>
            <a:t>(V)</a:t>
          </a:r>
          <a:endParaRPr lang="zh-TW" altLang="en-US" dirty="0"/>
        </a:p>
      </dgm:t>
    </dgm:pt>
    <dgm:pt modelId="{AEC33B00-2CCA-4F0A-98DA-8465671EA7FF}" type="parTrans" cxnId="{1FFFEB5F-3DB3-4D48-B514-79B23BE94791}">
      <dgm:prSet/>
      <dgm:spPr/>
      <dgm:t>
        <a:bodyPr/>
        <a:lstStyle/>
        <a:p>
          <a:endParaRPr lang="zh-TW" altLang="en-US"/>
        </a:p>
      </dgm:t>
    </dgm:pt>
    <dgm:pt modelId="{BB1BCDB7-793E-4B6D-BCE5-AF51343A4516}" type="sibTrans" cxnId="{1FFFEB5F-3DB3-4D48-B514-79B23BE94791}">
      <dgm:prSet/>
      <dgm:spPr/>
      <dgm:t>
        <a:bodyPr/>
        <a:lstStyle/>
        <a:p>
          <a:endParaRPr lang="zh-TW" altLang="en-US"/>
        </a:p>
      </dgm:t>
    </dgm:pt>
    <dgm:pt modelId="{0E87D899-B789-4319-8D23-3DD9918BD6E6}" type="pres">
      <dgm:prSet presAssocID="{B413EAFC-1060-4F4C-B2B3-DE1560DD56C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E6A52DF-3D2F-4743-AC10-8BAF476E23C4}" type="pres">
      <dgm:prSet presAssocID="{67184174-B081-4B71-9B8B-7372FDB8C5A0}" presName="root1" presStyleCnt="0"/>
      <dgm:spPr/>
    </dgm:pt>
    <dgm:pt modelId="{075A4351-827F-49A7-A790-61DB44357584}" type="pres">
      <dgm:prSet presAssocID="{67184174-B081-4B71-9B8B-7372FDB8C5A0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95C03E5-FA8C-444F-9A4D-EE90A4B5BCAF}" type="pres">
      <dgm:prSet presAssocID="{67184174-B081-4B71-9B8B-7372FDB8C5A0}" presName="level2hierChild" presStyleCnt="0"/>
      <dgm:spPr/>
    </dgm:pt>
    <dgm:pt modelId="{161CB0FF-CE82-4BE9-B8AF-CBEA9990C95D}" type="pres">
      <dgm:prSet presAssocID="{BAAB9D9B-8FA1-400F-805A-9CEE8845C406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6FB90869-C888-45F9-AD25-7053224D9072}" type="pres">
      <dgm:prSet presAssocID="{BAAB9D9B-8FA1-400F-805A-9CEE8845C406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60B38060-FFF5-4412-83FC-DA19F736C7E6}" type="pres">
      <dgm:prSet presAssocID="{BCD70E3F-2DCE-4C17-BC64-CF3094874E91}" presName="root2" presStyleCnt="0"/>
      <dgm:spPr/>
    </dgm:pt>
    <dgm:pt modelId="{DBEACE44-0575-47D6-B0DE-ECA889E85EC7}" type="pres">
      <dgm:prSet presAssocID="{BCD70E3F-2DCE-4C17-BC64-CF3094874E91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BA3C16A-1380-4815-B0D4-E38AC5886BDD}" type="pres">
      <dgm:prSet presAssocID="{BCD70E3F-2DCE-4C17-BC64-CF3094874E91}" presName="level3hierChild" presStyleCnt="0"/>
      <dgm:spPr/>
    </dgm:pt>
    <dgm:pt modelId="{486F3217-8CC0-453E-AEA5-1806B0C872EE}" type="pres">
      <dgm:prSet presAssocID="{5F743D74-C057-4278-BA79-191A471B4AC1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C14B16EB-DE75-4308-ABB4-932281D8E05B}" type="pres">
      <dgm:prSet presAssocID="{5F743D74-C057-4278-BA79-191A471B4AC1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EE6BD987-85E7-4BBC-A4E5-EB00CBC5E3EF}" type="pres">
      <dgm:prSet presAssocID="{C46DEE7A-612A-427D-A300-BB6B49DAAE75}" presName="root2" presStyleCnt="0"/>
      <dgm:spPr/>
    </dgm:pt>
    <dgm:pt modelId="{C902C111-6FAB-48B3-8207-4E8C857DB011}" type="pres">
      <dgm:prSet presAssocID="{C46DEE7A-612A-427D-A300-BB6B49DAAE75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2242D97-BD43-452F-9BD2-1001514214B6}" type="pres">
      <dgm:prSet presAssocID="{C46DEE7A-612A-427D-A300-BB6B49DAAE75}" presName="level3hierChild" presStyleCnt="0"/>
      <dgm:spPr/>
    </dgm:pt>
    <dgm:pt modelId="{0DD4DB3D-D5BA-40CA-B9DD-6A2B10E6F24D}" type="pres">
      <dgm:prSet presAssocID="{E22D7157-7F3A-44F5-8774-6CC87E0C1CF8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D301A159-7F8F-47C1-A0BB-16C72069C176}" type="pres">
      <dgm:prSet presAssocID="{E22D7157-7F3A-44F5-8774-6CC87E0C1CF8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019ECE52-BA1F-4927-87D4-081F22EE43C6}" type="pres">
      <dgm:prSet presAssocID="{1CB1724E-8FB5-4D4D-AB50-4BA624F594D5}" presName="root2" presStyleCnt="0"/>
      <dgm:spPr/>
    </dgm:pt>
    <dgm:pt modelId="{163E2A0E-9BC7-4576-BEC6-6A32C04EDE77}" type="pres">
      <dgm:prSet presAssocID="{1CB1724E-8FB5-4D4D-AB50-4BA624F594D5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6EB3883-8C3C-42A2-9F55-1E1D9D3DBDC8}" type="pres">
      <dgm:prSet presAssocID="{1CB1724E-8FB5-4D4D-AB50-4BA624F594D5}" presName="level3hierChild" presStyleCnt="0"/>
      <dgm:spPr/>
    </dgm:pt>
    <dgm:pt modelId="{5746824D-8851-499F-9564-CEA680137B9E}" type="pres">
      <dgm:prSet presAssocID="{AEC33B00-2CCA-4F0A-98DA-8465671EA7FF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4CA4D09F-0C31-46EC-84AC-6BBF8FF36C32}" type="pres">
      <dgm:prSet presAssocID="{AEC33B00-2CCA-4F0A-98DA-8465671EA7FF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29034DAC-656E-4597-8EA9-F900908C6EB3}" type="pres">
      <dgm:prSet presAssocID="{E696F9CF-1F22-46B4-9DB7-69EC96B9FD5D}" presName="root2" presStyleCnt="0"/>
      <dgm:spPr/>
    </dgm:pt>
    <dgm:pt modelId="{EC50EE26-8137-464C-B243-47B067F6E292}" type="pres">
      <dgm:prSet presAssocID="{E696F9CF-1F22-46B4-9DB7-69EC96B9FD5D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151C520-B1C7-4433-B058-BD005F8F01FF}" type="pres">
      <dgm:prSet presAssocID="{E696F9CF-1F22-46B4-9DB7-69EC96B9FD5D}" presName="level3hierChild" presStyleCnt="0"/>
      <dgm:spPr/>
    </dgm:pt>
  </dgm:ptLst>
  <dgm:cxnLst>
    <dgm:cxn modelId="{33A1449E-23D3-4BBC-B448-139E6BB86A65}" type="presOf" srcId="{AEC33B00-2CCA-4F0A-98DA-8465671EA7FF}" destId="{4CA4D09F-0C31-46EC-84AC-6BBF8FF36C32}" srcOrd="1" destOrd="0" presId="urn:microsoft.com/office/officeart/2005/8/layout/hierarchy2"/>
    <dgm:cxn modelId="{2BA99A47-BB10-474B-8D42-6AF9BB2F5A61}" srcId="{67184174-B081-4B71-9B8B-7372FDB8C5A0}" destId="{1CB1724E-8FB5-4D4D-AB50-4BA624F594D5}" srcOrd="1" destOrd="0" parTransId="{E22D7157-7F3A-44F5-8774-6CC87E0C1CF8}" sibTransId="{DACFCEB0-EADE-4499-ABC5-4C93A1E7029C}"/>
    <dgm:cxn modelId="{FC5ED48A-A53C-43D9-A8E4-F6B4F41F2554}" type="presOf" srcId="{BAAB9D9B-8FA1-400F-805A-9CEE8845C406}" destId="{161CB0FF-CE82-4BE9-B8AF-CBEA9990C95D}" srcOrd="0" destOrd="0" presId="urn:microsoft.com/office/officeart/2005/8/layout/hierarchy2"/>
    <dgm:cxn modelId="{AB78C681-CAFE-4A88-9CED-7D4803C232BC}" type="presOf" srcId="{E696F9CF-1F22-46B4-9DB7-69EC96B9FD5D}" destId="{EC50EE26-8137-464C-B243-47B067F6E292}" srcOrd="0" destOrd="0" presId="urn:microsoft.com/office/officeart/2005/8/layout/hierarchy2"/>
    <dgm:cxn modelId="{BAAE5EF4-B90C-48F9-B7ED-B2336B683EC2}" srcId="{BCD70E3F-2DCE-4C17-BC64-CF3094874E91}" destId="{C46DEE7A-612A-427D-A300-BB6B49DAAE75}" srcOrd="0" destOrd="0" parTransId="{5F743D74-C057-4278-BA79-191A471B4AC1}" sibTransId="{4315E8EF-E6C9-413E-8D28-9C3CF1C57AC4}"/>
    <dgm:cxn modelId="{1FFFEB5F-3DB3-4D48-B514-79B23BE94791}" srcId="{1CB1724E-8FB5-4D4D-AB50-4BA624F594D5}" destId="{E696F9CF-1F22-46B4-9DB7-69EC96B9FD5D}" srcOrd="0" destOrd="0" parTransId="{AEC33B00-2CCA-4F0A-98DA-8465671EA7FF}" sibTransId="{BB1BCDB7-793E-4B6D-BCE5-AF51343A4516}"/>
    <dgm:cxn modelId="{5B9F734E-64F6-4535-8C94-393C34DBF5B7}" type="presOf" srcId="{5F743D74-C057-4278-BA79-191A471B4AC1}" destId="{486F3217-8CC0-453E-AEA5-1806B0C872EE}" srcOrd="0" destOrd="0" presId="urn:microsoft.com/office/officeart/2005/8/layout/hierarchy2"/>
    <dgm:cxn modelId="{05CA3D25-0B9D-4181-94CA-7ED24B2C0846}" type="presOf" srcId="{E22D7157-7F3A-44F5-8774-6CC87E0C1CF8}" destId="{D301A159-7F8F-47C1-A0BB-16C72069C176}" srcOrd="1" destOrd="0" presId="urn:microsoft.com/office/officeart/2005/8/layout/hierarchy2"/>
    <dgm:cxn modelId="{C43EE689-1784-4C99-99FB-915667E86FEB}" type="presOf" srcId="{B413EAFC-1060-4F4C-B2B3-DE1560DD56C1}" destId="{0E87D899-B789-4319-8D23-3DD9918BD6E6}" srcOrd="0" destOrd="0" presId="urn:microsoft.com/office/officeart/2005/8/layout/hierarchy2"/>
    <dgm:cxn modelId="{E5719669-D8BA-4141-B0E0-0B2293E1E148}" type="presOf" srcId="{C46DEE7A-612A-427D-A300-BB6B49DAAE75}" destId="{C902C111-6FAB-48B3-8207-4E8C857DB011}" srcOrd="0" destOrd="0" presId="urn:microsoft.com/office/officeart/2005/8/layout/hierarchy2"/>
    <dgm:cxn modelId="{48863568-4EEB-4B1B-991F-36BC54764866}" type="presOf" srcId="{1CB1724E-8FB5-4D4D-AB50-4BA624F594D5}" destId="{163E2A0E-9BC7-4576-BEC6-6A32C04EDE77}" srcOrd="0" destOrd="0" presId="urn:microsoft.com/office/officeart/2005/8/layout/hierarchy2"/>
    <dgm:cxn modelId="{67CF13A3-8AAC-4C0B-8184-9739AFD3BE0D}" type="presOf" srcId="{BCD70E3F-2DCE-4C17-BC64-CF3094874E91}" destId="{DBEACE44-0575-47D6-B0DE-ECA889E85EC7}" srcOrd="0" destOrd="0" presId="urn:microsoft.com/office/officeart/2005/8/layout/hierarchy2"/>
    <dgm:cxn modelId="{66250A8B-2AD1-4500-8A3F-A18B56C161FC}" type="presOf" srcId="{5F743D74-C057-4278-BA79-191A471B4AC1}" destId="{C14B16EB-DE75-4308-ABB4-932281D8E05B}" srcOrd="1" destOrd="0" presId="urn:microsoft.com/office/officeart/2005/8/layout/hierarchy2"/>
    <dgm:cxn modelId="{568FAD8B-8AE4-4A00-A07B-8A78C4337DBD}" type="presOf" srcId="{E22D7157-7F3A-44F5-8774-6CC87E0C1CF8}" destId="{0DD4DB3D-D5BA-40CA-B9DD-6A2B10E6F24D}" srcOrd="0" destOrd="0" presId="urn:microsoft.com/office/officeart/2005/8/layout/hierarchy2"/>
    <dgm:cxn modelId="{36777D37-F8D8-47C7-AE5C-6DF643D71A3F}" srcId="{67184174-B081-4B71-9B8B-7372FDB8C5A0}" destId="{BCD70E3F-2DCE-4C17-BC64-CF3094874E91}" srcOrd="0" destOrd="0" parTransId="{BAAB9D9B-8FA1-400F-805A-9CEE8845C406}" sibTransId="{B4CF892F-5E9B-4612-83CB-3A4F37BF19BE}"/>
    <dgm:cxn modelId="{D0F6E3EE-39B1-49BC-A384-B0D90D6B636C}" type="presOf" srcId="{AEC33B00-2CCA-4F0A-98DA-8465671EA7FF}" destId="{5746824D-8851-499F-9564-CEA680137B9E}" srcOrd="0" destOrd="0" presId="urn:microsoft.com/office/officeart/2005/8/layout/hierarchy2"/>
    <dgm:cxn modelId="{BD443B25-5CC3-4663-93E7-96BE9D284D6E}" srcId="{B413EAFC-1060-4F4C-B2B3-DE1560DD56C1}" destId="{67184174-B081-4B71-9B8B-7372FDB8C5A0}" srcOrd="0" destOrd="0" parTransId="{8BE922B9-51A6-4422-8F4C-47B35276FFC6}" sibTransId="{0C597680-0A5B-4590-B09C-91022C12C452}"/>
    <dgm:cxn modelId="{C703E72A-2BCB-483B-8ED8-53F94052A2E4}" type="presOf" srcId="{67184174-B081-4B71-9B8B-7372FDB8C5A0}" destId="{075A4351-827F-49A7-A790-61DB44357584}" srcOrd="0" destOrd="0" presId="urn:microsoft.com/office/officeart/2005/8/layout/hierarchy2"/>
    <dgm:cxn modelId="{2A0E60BE-9631-4EF8-8AFE-DEE7415F785C}" type="presOf" srcId="{BAAB9D9B-8FA1-400F-805A-9CEE8845C406}" destId="{6FB90869-C888-45F9-AD25-7053224D9072}" srcOrd="1" destOrd="0" presId="urn:microsoft.com/office/officeart/2005/8/layout/hierarchy2"/>
    <dgm:cxn modelId="{C6928DB5-E2BC-4410-89C9-CF7D9FE3BBBA}" type="presParOf" srcId="{0E87D899-B789-4319-8D23-3DD9918BD6E6}" destId="{BE6A52DF-3D2F-4743-AC10-8BAF476E23C4}" srcOrd="0" destOrd="0" presId="urn:microsoft.com/office/officeart/2005/8/layout/hierarchy2"/>
    <dgm:cxn modelId="{00484077-8E50-4C36-8F00-6B6D81A9602A}" type="presParOf" srcId="{BE6A52DF-3D2F-4743-AC10-8BAF476E23C4}" destId="{075A4351-827F-49A7-A790-61DB44357584}" srcOrd="0" destOrd="0" presId="urn:microsoft.com/office/officeart/2005/8/layout/hierarchy2"/>
    <dgm:cxn modelId="{DCD141ED-693F-43DA-9ED7-31D715259F5D}" type="presParOf" srcId="{BE6A52DF-3D2F-4743-AC10-8BAF476E23C4}" destId="{995C03E5-FA8C-444F-9A4D-EE90A4B5BCAF}" srcOrd="1" destOrd="0" presId="urn:microsoft.com/office/officeart/2005/8/layout/hierarchy2"/>
    <dgm:cxn modelId="{B3B59566-A04F-4B6D-92A4-1ECCF0724381}" type="presParOf" srcId="{995C03E5-FA8C-444F-9A4D-EE90A4B5BCAF}" destId="{161CB0FF-CE82-4BE9-B8AF-CBEA9990C95D}" srcOrd="0" destOrd="0" presId="urn:microsoft.com/office/officeart/2005/8/layout/hierarchy2"/>
    <dgm:cxn modelId="{0434BF20-1F15-4543-BC38-708AABD8D7F0}" type="presParOf" srcId="{161CB0FF-CE82-4BE9-B8AF-CBEA9990C95D}" destId="{6FB90869-C888-45F9-AD25-7053224D9072}" srcOrd="0" destOrd="0" presId="urn:microsoft.com/office/officeart/2005/8/layout/hierarchy2"/>
    <dgm:cxn modelId="{31F163D3-8568-44E3-9769-6F4136638BC3}" type="presParOf" srcId="{995C03E5-FA8C-444F-9A4D-EE90A4B5BCAF}" destId="{60B38060-FFF5-4412-83FC-DA19F736C7E6}" srcOrd="1" destOrd="0" presId="urn:microsoft.com/office/officeart/2005/8/layout/hierarchy2"/>
    <dgm:cxn modelId="{B8ACBD87-B6D8-489D-80E0-59188A7E692F}" type="presParOf" srcId="{60B38060-FFF5-4412-83FC-DA19F736C7E6}" destId="{DBEACE44-0575-47D6-B0DE-ECA889E85EC7}" srcOrd="0" destOrd="0" presId="urn:microsoft.com/office/officeart/2005/8/layout/hierarchy2"/>
    <dgm:cxn modelId="{61B054A5-20DD-41A6-91B4-E4C621319DDA}" type="presParOf" srcId="{60B38060-FFF5-4412-83FC-DA19F736C7E6}" destId="{9BA3C16A-1380-4815-B0D4-E38AC5886BDD}" srcOrd="1" destOrd="0" presId="urn:microsoft.com/office/officeart/2005/8/layout/hierarchy2"/>
    <dgm:cxn modelId="{C7F3C33A-DA6D-4B13-B79A-3C4C919BD050}" type="presParOf" srcId="{9BA3C16A-1380-4815-B0D4-E38AC5886BDD}" destId="{486F3217-8CC0-453E-AEA5-1806B0C872EE}" srcOrd="0" destOrd="0" presId="urn:microsoft.com/office/officeart/2005/8/layout/hierarchy2"/>
    <dgm:cxn modelId="{92C7E8A1-DEF0-4FF8-BCC1-34A1528C14AD}" type="presParOf" srcId="{486F3217-8CC0-453E-AEA5-1806B0C872EE}" destId="{C14B16EB-DE75-4308-ABB4-932281D8E05B}" srcOrd="0" destOrd="0" presId="urn:microsoft.com/office/officeart/2005/8/layout/hierarchy2"/>
    <dgm:cxn modelId="{EA50E558-9FF9-4795-A1F4-BD910EE99C3F}" type="presParOf" srcId="{9BA3C16A-1380-4815-B0D4-E38AC5886BDD}" destId="{EE6BD987-85E7-4BBC-A4E5-EB00CBC5E3EF}" srcOrd="1" destOrd="0" presId="urn:microsoft.com/office/officeart/2005/8/layout/hierarchy2"/>
    <dgm:cxn modelId="{0E612168-2F03-4F1D-B9CA-B93FDF021ED2}" type="presParOf" srcId="{EE6BD987-85E7-4BBC-A4E5-EB00CBC5E3EF}" destId="{C902C111-6FAB-48B3-8207-4E8C857DB011}" srcOrd="0" destOrd="0" presId="urn:microsoft.com/office/officeart/2005/8/layout/hierarchy2"/>
    <dgm:cxn modelId="{A46386CB-99A9-4BB1-8F10-E6BCBD1C1867}" type="presParOf" srcId="{EE6BD987-85E7-4BBC-A4E5-EB00CBC5E3EF}" destId="{32242D97-BD43-452F-9BD2-1001514214B6}" srcOrd="1" destOrd="0" presId="urn:microsoft.com/office/officeart/2005/8/layout/hierarchy2"/>
    <dgm:cxn modelId="{74228EE7-F405-40ED-8D94-D7844B574DFF}" type="presParOf" srcId="{995C03E5-FA8C-444F-9A4D-EE90A4B5BCAF}" destId="{0DD4DB3D-D5BA-40CA-B9DD-6A2B10E6F24D}" srcOrd="2" destOrd="0" presId="urn:microsoft.com/office/officeart/2005/8/layout/hierarchy2"/>
    <dgm:cxn modelId="{36A70BE9-BE93-4F17-A4F8-3C8CDF4574FA}" type="presParOf" srcId="{0DD4DB3D-D5BA-40CA-B9DD-6A2B10E6F24D}" destId="{D301A159-7F8F-47C1-A0BB-16C72069C176}" srcOrd="0" destOrd="0" presId="urn:microsoft.com/office/officeart/2005/8/layout/hierarchy2"/>
    <dgm:cxn modelId="{D962B659-1858-4F0C-A243-31E82A46EC26}" type="presParOf" srcId="{995C03E5-FA8C-444F-9A4D-EE90A4B5BCAF}" destId="{019ECE52-BA1F-4927-87D4-081F22EE43C6}" srcOrd="3" destOrd="0" presId="urn:microsoft.com/office/officeart/2005/8/layout/hierarchy2"/>
    <dgm:cxn modelId="{6DEC0E28-BD0C-4B86-BCBC-C65FD1256964}" type="presParOf" srcId="{019ECE52-BA1F-4927-87D4-081F22EE43C6}" destId="{163E2A0E-9BC7-4576-BEC6-6A32C04EDE77}" srcOrd="0" destOrd="0" presId="urn:microsoft.com/office/officeart/2005/8/layout/hierarchy2"/>
    <dgm:cxn modelId="{187B6B6C-9DF1-4716-8956-0587718E3E43}" type="presParOf" srcId="{019ECE52-BA1F-4927-87D4-081F22EE43C6}" destId="{B6EB3883-8C3C-42A2-9F55-1E1D9D3DBDC8}" srcOrd="1" destOrd="0" presId="urn:microsoft.com/office/officeart/2005/8/layout/hierarchy2"/>
    <dgm:cxn modelId="{38CF8575-71C6-4177-868F-999ADC7F4A2B}" type="presParOf" srcId="{B6EB3883-8C3C-42A2-9F55-1E1D9D3DBDC8}" destId="{5746824D-8851-499F-9564-CEA680137B9E}" srcOrd="0" destOrd="0" presId="urn:microsoft.com/office/officeart/2005/8/layout/hierarchy2"/>
    <dgm:cxn modelId="{F1D4BBBC-2E41-4317-B8A4-7BE730000678}" type="presParOf" srcId="{5746824D-8851-499F-9564-CEA680137B9E}" destId="{4CA4D09F-0C31-46EC-84AC-6BBF8FF36C32}" srcOrd="0" destOrd="0" presId="urn:microsoft.com/office/officeart/2005/8/layout/hierarchy2"/>
    <dgm:cxn modelId="{C1A86F38-6233-4F3B-B5B6-F6052800D494}" type="presParOf" srcId="{B6EB3883-8C3C-42A2-9F55-1E1D9D3DBDC8}" destId="{29034DAC-656E-4597-8EA9-F900908C6EB3}" srcOrd="1" destOrd="0" presId="urn:microsoft.com/office/officeart/2005/8/layout/hierarchy2"/>
    <dgm:cxn modelId="{87587E15-6140-467B-95B8-7A08CDC13CB0}" type="presParOf" srcId="{29034DAC-656E-4597-8EA9-F900908C6EB3}" destId="{EC50EE26-8137-464C-B243-47B067F6E292}" srcOrd="0" destOrd="0" presId="urn:microsoft.com/office/officeart/2005/8/layout/hierarchy2"/>
    <dgm:cxn modelId="{DF94FE76-8EAE-4FA4-AB1F-8C3F4859CCF3}" type="presParOf" srcId="{29034DAC-656E-4597-8EA9-F900908C6EB3}" destId="{E151C520-B1C7-4433-B058-BD005F8F01F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413EAFC-1060-4F4C-B2B3-DE1560DD56C1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67184174-B081-4B71-9B8B-7372FDB8C5A0}">
      <dgm:prSet phldrT="[文字]" custT="1"/>
      <dgm:spPr/>
      <dgm:t>
        <a:bodyPr/>
        <a:lstStyle/>
        <a:p>
          <a:r>
            <a:rPr lang="zh-TW" altLang="en-US" sz="3200" dirty="0" smtClean="0"/>
            <a:t>性體　誠用</a:t>
          </a:r>
          <a:endParaRPr lang="zh-TW" altLang="en-US" sz="3200" dirty="0"/>
        </a:p>
      </dgm:t>
    </dgm:pt>
    <dgm:pt modelId="{8BE922B9-51A6-4422-8F4C-47B35276FFC6}" type="parTrans" cxnId="{BD443B25-5CC3-4663-93E7-96BE9D284D6E}">
      <dgm:prSet/>
      <dgm:spPr/>
      <dgm:t>
        <a:bodyPr/>
        <a:lstStyle/>
        <a:p>
          <a:endParaRPr lang="zh-TW" altLang="en-US"/>
        </a:p>
      </dgm:t>
    </dgm:pt>
    <dgm:pt modelId="{0C597680-0A5B-4590-B09C-91022C12C452}" type="sibTrans" cxnId="{BD443B25-5CC3-4663-93E7-96BE9D284D6E}">
      <dgm:prSet/>
      <dgm:spPr/>
      <dgm:t>
        <a:bodyPr/>
        <a:lstStyle/>
        <a:p>
          <a:endParaRPr lang="zh-TW" altLang="en-US"/>
        </a:p>
      </dgm:t>
    </dgm:pt>
    <dgm:pt modelId="{BCD70E3F-2DCE-4C17-BC64-CF3094874E91}">
      <dgm:prSet phldrT="[文字]" custT="1"/>
      <dgm:spPr/>
      <dgm:t>
        <a:bodyPr/>
        <a:lstStyle/>
        <a:p>
          <a:r>
            <a:rPr lang="zh-TW" altLang="en-US" sz="3200" dirty="0" smtClean="0"/>
            <a:t>誠者</a:t>
          </a:r>
          <a:r>
            <a:rPr lang="en-US" altLang="zh-TW" sz="3200" dirty="0" smtClean="0"/>
            <a:t>(N)</a:t>
          </a:r>
          <a:r>
            <a:rPr lang="zh-TW" altLang="en-US" sz="3200" dirty="0" smtClean="0"/>
            <a:t>性體</a:t>
          </a:r>
          <a:endParaRPr lang="zh-TW" altLang="en-US" sz="3200" dirty="0"/>
        </a:p>
      </dgm:t>
    </dgm:pt>
    <dgm:pt modelId="{BAAB9D9B-8FA1-400F-805A-9CEE8845C406}" type="parTrans" cxnId="{36777D37-F8D8-47C7-AE5C-6DF643D71A3F}">
      <dgm:prSet/>
      <dgm:spPr/>
      <dgm:t>
        <a:bodyPr/>
        <a:lstStyle/>
        <a:p>
          <a:endParaRPr lang="zh-TW" altLang="en-US"/>
        </a:p>
      </dgm:t>
    </dgm:pt>
    <dgm:pt modelId="{B4CF892F-5E9B-4612-83CB-3A4F37BF19BE}" type="sibTrans" cxnId="{36777D37-F8D8-47C7-AE5C-6DF643D71A3F}">
      <dgm:prSet/>
      <dgm:spPr/>
      <dgm:t>
        <a:bodyPr/>
        <a:lstStyle/>
        <a:p>
          <a:endParaRPr lang="zh-TW" altLang="en-US"/>
        </a:p>
      </dgm:t>
    </dgm:pt>
    <dgm:pt modelId="{C46DEE7A-612A-427D-A300-BB6B49DAAE75}">
      <dgm:prSet phldrT="[文字]" custT="1"/>
      <dgm:spPr/>
      <dgm:t>
        <a:bodyPr/>
        <a:lstStyle/>
        <a:p>
          <a:r>
            <a:rPr lang="zh-TW" altLang="en-US" sz="3200" dirty="0" smtClean="0"/>
            <a:t>天之道</a:t>
          </a:r>
          <a:endParaRPr lang="zh-TW" altLang="en-US" sz="3200" dirty="0"/>
        </a:p>
      </dgm:t>
    </dgm:pt>
    <dgm:pt modelId="{5F743D74-C057-4278-BA79-191A471B4AC1}" type="parTrans" cxnId="{BAAE5EF4-B90C-48F9-B7ED-B2336B683EC2}">
      <dgm:prSet/>
      <dgm:spPr/>
      <dgm:t>
        <a:bodyPr/>
        <a:lstStyle/>
        <a:p>
          <a:endParaRPr lang="zh-TW" altLang="en-US"/>
        </a:p>
      </dgm:t>
    </dgm:pt>
    <dgm:pt modelId="{4315E8EF-E6C9-413E-8D28-9C3CF1C57AC4}" type="sibTrans" cxnId="{BAAE5EF4-B90C-48F9-B7ED-B2336B683EC2}">
      <dgm:prSet/>
      <dgm:spPr/>
      <dgm:t>
        <a:bodyPr/>
        <a:lstStyle/>
        <a:p>
          <a:endParaRPr lang="zh-TW" altLang="en-US"/>
        </a:p>
      </dgm:t>
    </dgm:pt>
    <dgm:pt modelId="{1CB1724E-8FB5-4D4D-AB50-4BA624F594D5}">
      <dgm:prSet phldrT="[文字]" custT="1"/>
      <dgm:spPr/>
      <dgm:t>
        <a:bodyPr/>
        <a:lstStyle/>
        <a:p>
          <a:r>
            <a:rPr lang="zh-TW" altLang="en-US" sz="3200" dirty="0" smtClean="0"/>
            <a:t>誠之者</a:t>
          </a:r>
          <a:r>
            <a:rPr lang="en-US" altLang="zh-TW" sz="3200" dirty="0" smtClean="0"/>
            <a:t>(V)</a:t>
          </a:r>
          <a:r>
            <a:rPr lang="zh-TW" altLang="en-US" sz="3200" dirty="0" smtClean="0"/>
            <a:t>用誠</a:t>
          </a:r>
          <a:endParaRPr lang="zh-TW" altLang="en-US" sz="3200" dirty="0"/>
        </a:p>
      </dgm:t>
    </dgm:pt>
    <dgm:pt modelId="{E22D7157-7F3A-44F5-8774-6CC87E0C1CF8}" type="parTrans" cxnId="{2BA99A47-BB10-474B-8D42-6AF9BB2F5A61}">
      <dgm:prSet/>
      <dgm:spPr/>
      <dgm:t>
        <a:bodyPr/>
        <a:lstStyle/>
        <a:p>
          <a:endParaRPr lang="zh-TW" altLang="en-US"/>
        </a:p>
      </dgm:t>
    </dgm:pt>
    <dgm:pt modelId="{DACFCEB0-EADE-4499-ABC5-4C93A1E7029C}" type="sibTrans" cxnId="{2BA99A47-BB10-474B-8D42-6AF9BB2F5A61}">
      <dgm:prSet/>
      <dgm:spPr/>
      <dgm:t>
        <a:bodyPr/>
        <a:lstStyle/>
        <a:p>
          <a:endParaRPr lang="zh-TW" altLang="en-US"/>
        </a:p>
      </dgm:t>
    </dgm:pt>
    <dgm:pt modelId="{E696F9CF-1F22-46B4-9DB7-69EC96B9FD5D}">
      <dgm:prSet phldrT="[文字]" custT="1"/>
      <dgm:spPr/>
      <dgm:t>
        <a:bodyPr/>
        <a:lstStyle/>
        <a:p>
          <a:r>
            <a:rPr lang="zh-TW" altLang="en-US" sz="3200" dirty="0" smtClean="0"/>
            <a:t>人之道</a:t>
          </a:r>
          <a:endParaRPr lang="zh-TW" altLang="en-US" sz="3200" dirty="0"/>
        </a:p>
      </dgm:t>
    </dgm:pt>
    <dgm:pt modelId="{AEC33B00-2CCA-4F0A-98DA-8465671EA7FF}" type="parTrans" cxnId="{1FFFEB5F-3DB3-4D48-B514-79B23BE94791}">
      <dgm:prSet/>
      <dgm:spPr/>
      <dgm:t>
        <a:bodyPr/>
        <a:lstStyle/>
        <a:p>
          <a:endParaRPr lang="zh-TW" altLang="en-US"/>
        </a:p>
      </dgm:t>
    </dgm:pt>
    <dgm:pt modelId="{BB1BCDB7-793E-4B6D-BCE5-AF51343A4516}" type="sibTrans" cxnId="{1FFFEB5F-3DB3-4D48-B514-79B23BE94791}">
      <dgm:prSet/>
      <dgm:spPr/>
      <dgm:t>
        <a:bodyPr/>
        <a:lstStyle/>
        <a:p>
          <a:endParaRPr lang="zh-TW" altLang="en-US"/>
        </a:p>
      </dgm:t>
    </dgm:pt>
    <dgm:pt modelId="{65BAE7CD-C0DD-4D35-8453-0CA5C479E439}">
      <dgm:prSet phldrT="[文字]" custT="1"/>
      <dgm:spPr/>
      <dgm:t>
        <a:bodyPr/>
        <a:lstStyle/>
        <a:p>
          <a:r>
            <a:rPr lang="zh-TW" altLang="en-US" sz="3200" dirty="0" smtClean="0"/>
            <a:t>不勉而中</a:t>
          </a:r>
          <a:endParaRPr lang="zh-TW" altLang="en-US" sz="3200" dirty="0"/>
        </a:p>
      </dgm:t>
    </dgm:pt>
    <dgm:pt modelId="{9397549E-2763-4BF4-B502-62D89527EA31}" type="parTrans" cxnId="{7940109A-0134-4EE3-870D-006EDB378B04}">
      <dgm:prSet/>
      <dgm:spPr/>
      <dgm:t>
        <a:bodyPr/>
        <a:lstStyle/>
        <a:p>
          <a:endParaRPr lang="zh-TW" altLang="en-US"/>
        </a:p>
      </dgm:t>
    </dgm:pt>
    <dgm:pt modelId="{E45C8B15-7C9B-4DEF-926A-BCB149C40576}" type="sibTrans" cxnId="{7940109A-0134-4EE3-870D-006EDB378B04}">
      <dgm:prSet/>
      <dgm:spPr/>
      <dgm:t>
        <a:bodyPr/>
        <a:lstStyle/>
        <a:p>
          <a:endParaRPr lang="zh-TW" altLang="en-US"/>
        </a:p>
      </dgm:t>
    </dgm:pt>
    <dgm:pt modelId="{A1C2654D-C49C-487E-8197-C9E67185880E}">
      <dgm:prSet phldrT="[文字]" custT="1"/>
      <dgm:spPr/>
      <dgm:t>
        <a:bodyPr/>
        <a:lstStyle/>
        <a:p>
          <a:r>
            <a:rPr lang="zh-TW" altLang="en-US" sz="3200" dirty="0" smtClean="0"/>
            <a:t>不思而得</a:t>
          </a:r>
          <a:endParaRPr lang="zh-TW" altLang="en-US" sz="3200" dirty="0"/>
        </a:p>
      </dgm:t>
    </dgm:pt>
    <dgm:pt modelId="{83AD0580-2914-407D-8295-D82A4255739D}" type="parTrans" cxnId="{7EAAC2B5-81FB-4BA2-ACE8-FA8BF7DC8838}">
      <dgm:prSet/>
      <dgm:spPr/>
      <dgm:t>
        <a:bodyPr/>
        <a:lstStyle/>
        <a:p>
          <a:endParaRPr lang="zh-TW" altLang="en-US"/>
        </a:p>
      </dgm:t>
    </dgm:pt>
    <dgm:pt modelId="{786D09EF-29FC-453E-966B-340E1241A104}" type="sibTrans" cxnId="{7EAAC2B5-81FB-4BA2-ACE8-FA8BF7DC8838}">
      <dgm:prSet/>
      <dgm:spPr/>
      <dgm:t>
        <a:bodyPr/>
        <a:lstStyle/>
        <a:p>
          <a:endParaRPr lang="zh-TW" altLang="en-US"/>
        </a:p>
      </dgm:t>
    </dgm:pt>
    <dgm:pt modelId="{0F460C66-47AA-4610-B6D6-10E030FC98BC}">
      <dgm:prSet phldrT="[文字]" custT="1"/>
      <dgm:spPr/>
      <dgm:t>
        <a:bodyPr/>
        <a:lstStyle/>
        <a:p>
          <a:r>
            <a:rPr lang="zh-TW" altLang="en-US" sz="3200" dirty="0" smtClean="0"/>
            <a:t>從容中道</a:t>
          </a:r>
          <a:endParaRPr lang="zh-TW" altLang="en-US" sz="3200" dirty="0"/>
        </a:p>
      </dgm:t>
    </dgm:pt>
    <dgm:pt modelId="{85E77FE7-5E5C-4343-ACEC-21C14CCD1265}" type="parTrans" cxnId="{34DAFE01-D761-4735-A358-76F9E354A4DE}">
      <dgm:prSet/>
      <dgm:spPr/>
      <dgm:t>
        <a:bodyPr/>
        <a:lstStyle/>
        <a:p>
          <a:endParaRPr lang="zh-TW" altLang="en-US"/>
        </a:p>
      </dgm:t>
    </dgm:pt>
    <dgm:pt modelId="{42FCFD53-47A6-4B21-A53D-E78BB8579085}" type="sibTrans" cxnId="{34DAFE01-D761-4735-A358-76F9E354A4DE}">
      <dgm:prSet/>
      <dgm:spPr/>
      <dgm:t>
        <a:bodyPr/>
        <a:lstStyle/>
        <a:p>
          <a:endParaRPr lang="zh-TW" altLang="en-US"/>
        </a:p>
      </dgm:t>
    </dgm:pt>
    <dgm:pt modelId="{72DEC2A7-FF36-4AE8-B45A-6B9F62A685ED}">
      <dgm:prSet phldrT="[文字]" custT="1"/>
      <dgm:spPr/>
      <dgm:t>
        <a:bodyPr/>
        <a:lstStyle/>
        <a:p>
          <a:r>
            <a:rPr lang="zh-TW" altLang="en-US" sz="3200" dirty="0" smtClean="0"/>
            <a:t>聖人</a:t>
          </a:r>
          <a:endParaRPr lang="zh-TW" altLang="en-US" sz="3200" dirty="0"/>
        </a:p>
      </dgm:t>
    </dgm:pt>
    <dgm:pt modelId="{B2DB7892-E2D5-4C98-8B4C-C4DBB38E158D}" type="parTrans" cxnId="{23DC15AE-96F6-4996-BA69-1B8A95FD320F}">
      <dgm:prSet/>
      <dgm:spPr/>
      <dgm:t>
        <a:bodyPr/>
        <a:lstStyle/>
        <a:p>
          <a:endParaRPr lang="zh-TW" altLang="en-US"/>
        </a:p>
      </dgm:t>
    </dgm:pt>
    <dgm:pt modelId="{D82AC0A4-0C51-4B67-A4A4-A7E60F240762}" type="sibTrans" cxnId="{23DC15AE-96F6-4996-BA69-1B8A95FD320F}">
      <dgm:prSet/>
      <dgm:spPr/>
      <dgm:t>
        <a:bodyPr/>
        <a:lstStyle/>
        <a:p>
          <a:endParaRPr lang="zh-TW" altLang="en-US"/>
        </a:p>
      </dgm:t>
    </dgm:pt>
    <dgm:pt modelId="{BC01A1DA-76C7-4E90-8128-BC1283205672}">
      <dgm:prSet phldrT="[文字]" custT="1"/>
      <dgm:spPr/>
      <dgm:t>
        <a:bodyPr/>
        <a:lstStyle/>
        <a:p>
          <a:r>
            <a:rPr lang="zh-TW" altLang="en-US" sz="3200" dirty="0" smtClean="0"/>
            <a:t>擇善固執</a:t>
          </a:r>
          <a:endParaRPr lang="zh-TW" altLang="en-US" sz="3200" dirty="0"/>
        </a:p>
      </dgm:t>
    </dgm:pt>
    <dgm:pt modelId="{180F89A4-F4D3-416C-99AD-718BCBDC8BA0}" type="parTrans" cxnId="{D6DF15FB-12EE-4A9D-BC0B-03899B1FCD0F}">
      <dgm:prSet/>
      <dgm:spPr/>
      <dgm:t>
        <a:bodyPr/>
        <a:lstStyle/>
        <a:p>
          <a:endParaRPr lang="zh-TW" altLang="en-US"/>
        </a:p>
      </dgm:t>
    </dgm:pt>
    <dgm:pt modelId="{7ACD15F5-D7CD-44E4-9002-9B2064A4BE7D}" type="sibTrans" cxnId="{D6DF15FB-12EE-4A9D-BC0B-03899B1FCD0F}">
      <dgm:prSet/>
      <dgm:spPr/>
      <dgm:t>
        <a:bodyPr/>
        <a:lstStyle/>
        <a:p>
          <a:endParaRPr lang="zh-TW" altLang="en-US"/>
        </a:p>
      </dgm:t>
    </dgm:pt>
    <dgm:pt modelId="{B7FFE2D9-A359-430D-A667-FF3A9376120B}">
      <dgm:prSet phldrT="[文字]" custT="1"/>
      <dgm:spPr/>
      <dgm:t>
        <a:bodyPr/>
        <a:lstStyle/>
        <a:p>
          <a:r>
            <a:rPr lang="zh-TW" altLang="en-US" sz="3200" dirty="0" smtClean="0"/>
            <a:t>希聖　希賢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/>
            <a:t>君子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AC857E6-61C3-495A-B2EC-134B7FA0360C}" type="parTrans" cxnId="{5F5B2A11-7A09-490B-A762-61F3C88496F9}">
      <dgm:prSet/>
      <dgm:spPr/>
      <dgm:t>
        <a:bodyPr/>
        <a:lstStyle/>
        <a:p>
          <a:endParaRPr lang="zh-TW" altLang="en-US"/>
        </a:p>
      </dgm:t>
    </dgm:pt>
    <dgm:pt modelId="{9DE30936-4FD4-4871-9665-DAC9439AD78F}" type="sibTrans" cxnId="{5F5B2A11-7A09-490B-A762-61F3C88496F9}">
      <dgm:prSet/>
      <dgm:spPr/>
      <dgm:t>
        <a:bodyPr/>
        <a:lstStyle/>
        <a:p>
          <a:endParaRPr lang="zh-TW" altLang="en-US"/>
        </a:p>
      </dgm:t>
    </dgm:pt>
    <dgm:pt modelId="{0E87D899-B789-4319-8D23-3DD9918BD6E6}" type="pres">
      <dgm:prSet presAssocID="{B413EAFC-1060-4F4C-B2B3-DE1560DD56C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E6A52DF-3D2F-4743-AC10-8BAF476E23C4}" type="pres">
      <dgm:prSet presAssocID="{67184174-B081-4B71-9B8B-7372FDB8C5A0}" presName="root1" presStyleCnt="0"/>
      <dgm:spPr/>
    </dgm:pt>
    <dgm:pt modelId="{075A4351-827F-49A7-A790-61DB44357584}" type="pres">
      <dgm:prSet presAssocID="{67184174-B081-4B71-9B8B-7372FDB8C5A0}" presName="LevelOneTextNode" presStyleLbl="node0" presStyleIdx="0" presStyleCnt="1" custScaleY="20861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95C03E5-FA8C-444F-9A4D-EE90A4B5BCAF}" type="pres">
      <dgm:prSet presAssocID="{67184174-B081-4B71-9B8B-7372FDB8C5A0}" presName="level2hierChild" presStyleCnt="0"/>
      <dgm:spPr/>
    </dgm:pt>
    <dgm:pt modelId="{161CB0FF-CE82-4BE9-B8AF-CBEA9990C95D}" type="pres">
      <dgm:prSet presAssocID="{BAAB9D9B-8FA1-400F-805A-9CEE8845C406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6FB90869-C888-45F9-AD25-7053224D9072}" type="pres">
      <dgm:prSet presAssocID="{BAAB9D9B-8FA1-400F-805A-9CEE8845C406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60B38060-FFF5-4412-83FC-DA19F736C7E6}" type="pres">
      <dgm:prSet presAssocID="{BCD70E3F-2DCE-4C17-BC64-CF3094874E91}" presName="root2" presStyleCnt="0"/>
      <dgm:spPr/>
    </dgm:pt>
    <dgm:pt modelId="{DBEACE44-0575-47D6-B0DE-ECA889E85EC7}" type="pres">
      <dgm:prSet presAssocID="{BCD70E3F-2DCE-4C17-BC64-CF3094874E91}" presName="LevelTwoTextNode" presStyleLbl="node2" presStyleIdx="0" presStyleCnt="2" custScaleX="114172" custScaleY="225201" custLinFactNeighborX="-913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BA3C16A-1380-4815-B0D4-E38AC5886BDD}" type="pres">
      <dgm:prSet presAssocID="{BCD70E3F-2DCE-4C17-BC64-CF3094874E91}" presName="level3hierChild" presStyleCnt="0"/>
      <dgm:spPr/>
    </dgm:pt>
    <dgm:pt modelId="{486F3217-8CC0-453E-AEA5-1806B0C872EE}" type="pres">
      <dgm:prSet presAssocID="{5F743D74-C057-4278-BA79-191A471B4AC1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C14B16EB-DE75-4308-ABB4-932281D8E05B}" type="pres">
      <dgm:prSet presAssocID="{5F743D74-C057-4278-BA79-191A471B4AC1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EE6BD987-85E7-4BBC-A4E5-EB00CBC5E3EF}" type="pres">
      <dgm:prSet presAssocID="{C46DEE7A-612A-427D-A300-BB6B49DAAE75}" presName="root2" presStyleCnt="0"/>
      <dgm:spPr/>
    </dgm:pt>
    <dgm:pt modelId="{C902C111-6FAB-48B3-8207-4E8C857DB011}" type="pres">
      <dgm:prSet presAssocID="{C46DEE7A-612A-427D-A300-BB6B49DAAE75}" presName="LevelTwoTextNode" presStyleLbl="node3" presStyleIdx="0" presStyleCnt="2" custLinFactNeighborX="-24183" custLinFactNeighborY="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2242D97-BD43-452F-9BD2-1001514214B6}" type="pres">
      <dgm:prSet presAssocID="{C46DEE7A-612A-427D-A300-BB6B49DAAE75}" presName="level3hierChild" presStyleCnt="0"/>
      <dgm:spPr/>
    </dgm:pt>
    <dgm:pt modelId="{3C14ABAE-6A80-416E-88F1-DD46A5AA0336}" type="pres">
      <dgm:prSet presAssocID="{9397549E-2763-4BF4-B502-62D89527EA31}" presName="conn2-1" presStyleLbl="parChTrans1D4" presStyleIdx="0" presStyleCnt="6"/>
      <dgm:spPr/>
      <dgm:t>
        <a:bodyPr/>
        <a:lstStyle/>
        <a:p>
          <a:endParaRPr lang="zh-TW" altLang="en-US"/>
        </a:p>
      </dgm:t>
    </dgm:pt>
    <dgm:pt modelId="{D93C74EF-FA65-4225-99C7-464D5EAD3606}" type="pres">
      <dgm:prSet presAssocID="{9397549E-2763-4BF4-B502-62D89527EA31}" presName="connTx" presStyleLbl="parChTrans1D4" presStyleIdx="0" presStyleCnt="6"/>
      <dgm:spPr/>
      <dgm:t>
        <a:bodyPr/>
        <a:lstStyle/>
        <a:p>
          <a:endParaRPr lang="zh-TW" altLang="en-US"/>
        </a:p>
      </dgm:t>
    </dgm:pt>
    <dgm:pt modelId="{AA99F718-9E12-4673-AD67-1D6D1B783279}" type="pres">
      <dgm:prSet presAssocID="{65BAE7CD-C0DD-4D35-8453-0CA5C479E439}" presName="root2" presStyleCnt="0"/>
      <dgm:spPr/>
    </dgm:pt>
    <dgm:pt modelId="{7C1D3F80-0721-404A-9016-CF49764B3D8F}" type="pres">
      <dgm:prSet presAssocID="{65BAE7CD-C0DD-4D35-8453-0CA5C479E439}" presName="LevelTwoTextNode" presStyleLbl="node4" presStyleIdx="0" presStyleCnt="6" custScaleX="142118" custLinFactNeighborX="-2310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5F528A8-7ABC-4F17-9EC8-FEB2CC3B0E30}" type="pres">
      <dgm:prSet presAssocID="{65BAE7CD-C0DD-4D35-8453-0CA5C479E439}" presName="level3hierChild" presStyleCnt="0"/>
      <dgm:spPr/>
    </dgm:pt>
    <dgm:pt modelId="{A0F10417-6A4E-49C3-9589-3A3EF56318B4}" type="pres">
      <dgm:prSet presAssocID="{83AD0580-2914-407D-8295-D82A4255739D}" presName="conn2-1" presStyleLbl="parChTrans1D4" presStyleIdx="1" presStyleCnt="6"/>
      <dgm:spPr/>
      <dgm:t>
        <a:bodyPr/>
        <a:lstStyle/>
        <a:p>
          <a:endParaRPr lang="zh-TW" altLang="en-US"/>
        </a:p>
      </dgm:t>
    </dgm:pt>
    <dgm:pt modelId="{FA1161DA-7600-4C86-8E1F-E69B85B2D268}" type="pres">
      <dgm:prSet presAssocID="{83AD0580-2914-407D-8295-D82A4255739D}" presName="connTx" presStyleLbl="parChTrans1D4" presStyleIdx="1" presStyleCnt="6"/>
      <dgm:spPr/>
      <dgm:t>
        <a:bodyPr/>
        <a:lstStyle/>
        <a:p>
          <a:endParaRPr lang="zh-TW" altLang="en-US"/>
        </a:p>
      </dgm:t>
    </dgm:pt>
    <dgm:pt modelId="{ABCCA92C-CFEF-4D39-B397-36FD7EA5809A}" type="pres">
      <dgm:prSet presAssocID="{A1C2654D-C49C-487E-8197-C9E67185880E}" presName="root2" presStyleCnt="0"/>
      <dgm:spPr/>
    </dgm:pt>
    <dgm:pt modelId="{CB5A7E89-EE82-4568-9E78-EC1EFF5B4479}" type="pres">
      <dgm:prSet presAssocID="{A1C2654D-C49C-487E-8197-C9E67185880E}" presName="LevelTwoTextNode" presStyleLbl="node4" presStyleIdx="1" presStyleCnt="6" custScaleX="142118" custLinFactNeighborX="-2310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662278E-9B2D-41BE-B8FE-F1AB0FE865AA}" type="pres">
      <dgm:prSet presAssocID="{A1C2654D-C49C-487E-8197-C9E67185880E}" presName="level3hierChild" presStyleCnt="0"/>
      <dgm:spPr/>
    </dgm:pt>
    <dgm:pt modelId="{9A336F1C-1BD3-4971-8AA9-8E17332D2900}" type="pres">
      <dgm:prSet presAssocID="{85E77FE7-5E5C-4343-ACEC-21C14CCD1265}" presName="conn2-1" presStyleLbl="parChTrans1D4" presStyleIdx="2" presStyleCnt="6"/>
      <dgm:spPr/>
      <dgm:t>
        <a:bodyPr/>
        <a:lstStyle/>
        <a:p>
          <a:endParaRPr lang="zh-TW" altLang="en-US"/>
        </a:p>
      </dgm:t>
    </dgm:pt>
    <dgm:pt modelId="{5983F97B-B9E5-4613-9995-A560FC1E1A34}" type="pres">
      <dgm:prSet presAssocID="{85E77FE7-5E5C-4343-ACEC-21C14CCD1265}" presName="connTx" presStyleLbl="parChTrans1D4" presStyleIdx="2" presStyleCnt="6"/>
      <dgm:spPr/>
      <dgm:t>
        <a:bodyPr/>
        <a:lstStyle/>
        <a:p>
          <a:endParaRPr lang="zh-TW" altLang="en-US"/>
        </a:p>
      </dgm:t>
    </dgm:pt>
    <dgm:pt modelId="{5317B583-D508-4A35-BC29-249783A43AB2}" type="pres">
      <dgm:prSet presAssocID="{0F460C66-47AA-4610-B6D6-10E030FC98BC}" presName="root2" presStyleCnt="0"/>
      <dgm:spPr/>
    </dgm:pt>
    <dgm:pt modelId="{EA24A4CE-6CEF-4ACA-8638-DDA7C4B86A51}" type="pres">
      <dgm:prSet presAssocID="{0F460C66-47AA-4610-B6D6-10E030FC98BC}" presName="LevelTwoTextNode" presStyleLbl="node4" presStyleIdx="2" presStyleCnt="6" custScaleX="142118" custLinFactNeighborX="-2310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A8DF26A-F99E-4EDF-B63B-9F296B9F22B2}" type="pres">
      <dgm:prSet presAssocID="{0F460C66-47AA-4610-B6D6-10E030FC98BC}" presName="level3hierChild" presStyleCnt="0"/>
      <dgm:spPr/>
    </dgm:pt>
    <dgm:pt modelId="{8215C793-6313-4425-8996-E80D01E43FDB}" type="pres">
      <dgm:prSet presAssocID="{B2DB7892-E2D5-4C98-8B4C-C4DBB38E158D}" presName="conn2-1" presStyleLbl="parChTrans1D4" presStyleIdx="3" presStyleCnt="6"/>
      <dgm:spPr/>
      <dgm:t>
        <a:bodyPr/>
        <a:lstStyle/>
        <a:p>
          <a:endParaRPr lang="zh-TW" altLang="en-US"/>
        </a:p>
      </dgm:t>
    </dgm:pt>
    <dgm:pt modelId="{4F690113-FD56-4929-9C76-C8F1DCB60CEF}" type="pres">
      <dgm:prSet presAssocID="{B2DB7892-E2D5-4C98-8B4C-C4DBB38E158D}" presName="connTx" presStyleLbl="parChTrans1D4" presStyleIdx="3" presStyleCnt="6"/>
      <dgm:spPr/>
      <dgm:t>
        <a:bodyPr/>
        <a:lstStyle/>
        <a:p>
          <a:endParaRPr lang="zh-TW" altLang="en-US"/>
        </a:p>
      </dgm:t>
    </dgm:pt>
    <dgm:pt modelId="{CA2C1ADA-C87A-41E4-9E5C-A175F5BB95A9}" type="pres">
      <dgm:prSet presAssocID="{72DEC2A7-FF36-4AE8-B45A-6B9F62A685ED}" presName="root2" presStyleCnt="0"/>
      <dgm:spPr/>
    </dgm:pt>
    <dgm:pt modelId="{052F7AE5-423C-4BB7-9ADF-B6426ED157C1}" type="pres">
      <dgm:prSet presAssocID="{72DEC2A7-FF36-4AE8-B45A-6B9F62A685ED}" presName="LevelTwoTextNode" presStyleLbl="node4" presStyleIdx="3" presStyleCnt="6" custScaleY="149619" custLinFactY="-20115" custLinFactNeighborX="95" custLinFactNeighborY="-10000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8F7E069-5746-4346-9F24-74D6224C203E}" type="pres">
      <dgm:prSet presAssocID="{72DEC2A7-FF36-4AE8-B45A-6B9F62A685ED}" presName="level3hierChild" presStyleCnt="0"/>
      <dgm:spPr/>
    </dgm:pt>
    <dgm:pt modelId="{0DD4DB3D-D5BA-40CA-B9DD-6A2B10E6F24D}" type="pres">
      <dgm:prSet presAssocID="{E22D7157-7F3A-44F5-8774-6CC87E0C1CF8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D301A159-7F8F-47C1-A0BB-16C72069C176}" type="pres">
      <dgm:prSet presAssocID="{E22D7157-7F3A-44F5-8774-6CC87E0C1CF8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019ECE52-BA1F-4927-87D4-081F22EE43C6}" type="pres">
      <dgm:prSet presAssocID="{1CB1724E-8FB5-4D4D-AB50-4BA624F594D5}" presName="root2" presStyleCnt="0"/>
      <dgm:spPr/>
    </dgm:pt>
    <dgm:pt modelId="{163E2A0E-9BC7-4576-BEC6-6A32C04EDE77}" type="pres">
      <dgm:prSet presAssocID="{1CB1724E-8FB5-4D4D-AB50-4BA624F594D5}" presName="LevelTwoTextNode" presStyleLbl="node2" presStyleIdx="1" presStyleCnt="2" custScaleX="114172" custScaleY="206010" custLinFactNeighborX="-913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6EB3883-8C3C-42A2-9F55-1E1D9D3DBDC8}" type="pres">
      <dgm:prSet presAssocID="{1CB1724E-8FB5-4D4D-AB50-4BA624F594D5}" presName="level3hierChild" presStyleCnt="0"/>
      <dgm:spPr/>
    </dgm:pt>
    <dgm:pt modelId="{5746824D-8851-499F-9564-CEA680137B9E}" type="pres">
      <dgm:prSet presAssocID="{AEC33B00-2CCA-4F0A-98DA-8465671EA7FF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4CA4D09F-0C31-46EC-84AC-6BBF8FF36C32}" type="pres">
      <dgm:prSet presAssocID="{AEC33B00-2CCA-4F0A-98DA-8465671EA7FF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29034DAC-656E-4597-8EA9-F900908C6EB3}" type="pres">
      <dgm:prSet presAssocID="{E696F9CF-1F22-46B4-9DB7-69EC96B9FD5D}" presName="root2" presStyleCnt="0"/>
      <dgm:spPr/>
    </dgm:pt>
    <dgm:pt modelId="{EC50EE26-8137-464C-B243-47B067F6E292}" type="pres">
      <dgm:prSet presAssocID="{E696F9CF-1F22-46B4-9DB7-69EC96B9FD5D}" presName="LevelTwoTextNode" presStyleLbl="node3" presStyleIdx="1" presStyleCnt="2" custLinFactNeighborX="-24183" custLinFactNeighborY="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151C520-B1C7-4433-B058-BD005F8F01FF}" type="pres">
      <dgm:prSet presAssocID="{E696F9CF-1F22-46B4-9DB7-69EC96B9FD5D}" presName="level3hierChild" presStyleCnt="0"/>
      <dgm:spPr/>
    </dgm:pt>
    <dgm:pt modelId="{72D20B1F-403A-4011-A73A-5008A3DF8FF6}" type="pres">
      <dgm:prSet presAssocID="{180F89A4-F4D3-416C-99AD-718BCBDC8BA0}" presName="conn2-1" presStyleLbl="parChTrans1D4" presStyleIdx="4" presStyleCnt="6"/>
      <dgm:spPr/>
      <dgm:t>
        <a:bodyPr/>
        <a:lstStyle/>
        <a:p>
          <a:endParaRPr lang="zh-TW" altLang="en-US"/>
        </a:p>
      </dgm:t>
    </dgm:pt>
    <dgm:pt modelId="{A89BCCFC-7A06-4C37-B455-C326038D3BA0}" type="pres">
      <dgm:prSet presAssocID="{180F89A4-F4D3-416C-99AD-718BCBDC8BA0}" presName="connTx" presStyleLbl="parChTrans1D4" presStyleIdx="4" presStyleCnt="6"/>
      <dgm:spPr/>
      <dgm:t>
        <a:bodyPr/>
        <a:lstStyle/>
        <a:p>
          <a:endParaRPr lang="zh-TW" altLang="en-US"/>
        </a:p>
      </dgm:t>
    </dgm:pt>
    <dgm:pt modelId="{FA52CD22-D803-422D-A89E-E5D9D4DB1EEF}" type="pres">
      <dgm:prSet presAssocID="{BC01A1DA-76C7-4E90-8128-BC1283205672}" presName="root2" presStyleCnt="0"/>
      <dgm:spPr/>
    </dgm:pt>
    <dgm:pt modelId="{CB61A09C-AA72-424A-B67B-1C2F868DD353}" type="pres">
      <dgm:prSet presAssocID="{BC01A1DA-76C7-4E90-8128-BC1283205672}" presName="LevelTwoTextNode" presStyleLbl="node4" presStyleIdx="4" presStyleCnt="6" custScaleX="142118" custLinFactNeighborX="-2310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5273F9D-613E-4421-8A54-D4B3A1A35638}" type="pres">
      <dgm:prSet presAssocID="{BC01A1DA-76C7-4E90-8128-BC1283205672}" presName="level3hierChild" presStyleCnt="0"/>
      <dgm:spPr/>
    </dgm:pt>
    <dgm:pt modelId="{4699C6F8-9DCD-462B-8ABF-FF162D3FBCCA}" type="pres">
      <dgm:prSet presAssocID="{AAC857E6-61C3-495A-B2EC-134B7FA0360C}" presName="conn2-1" presStyleLbl="parChTrans1D4" presStyleIdx="5" presStyleCnt="6"/>
      <dgm:spPr/>
      <dgm:t>
        <a:bodyPr/>
        <a:lstStyle/>
        <a:p>
          <a:endParaRPr lang="zh-TW" altLang="en-US"/>
        </a:p>
      </dgm:t>
    </dgm:pt>
    <dgm:pt modelId="{180E142D-4AFB-4291-BD0A-31E432E569DC}" type="pres">
      <dgm:prSet presAssocID="{AAC857E6-61C3-495A-B2EC-134B7FA0360C}" presName="connTx" presStyleLbl="parChTrans1D4" presStyleIdx="5" presStyleCnt="6"/>
      <dgm:spPr/>
      <dgm:t>
        <a:bodyPr/>
        <a:lstStyle/>
        <a:p>
          <a:endParaRPr lang="zh-TW" altLang="en-US"/>
        </a:p>
      </dgm:t>
    </dgm:pt>
    <dgm:pt modelId="{066FCB8B-3731-408D-9E2A-D31C1A5133E9}" type="pres">
      <dgm:prSet presAssocID="{B7FFE2D9-A359-430D-A667-FF3A9376120B}" presName="root2" presStyleCnt="0"/>
      <dgm:spPr/>
    </dgm:pt>
    <dgm:pt modelId="{769DBFAB-2E52-4DB4-8B7B-EF95E784CA96}" type="pres">
      <dgm:prSet presAssocID="{B7FFE2D9-A359-430D-A667-FF3A9376120B}" presName="LevelTwoTextNode" presStyleLbl="node4" presStyleIdx="5" presStyleCnt="6" custScaleY="286116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22E4F4F-0383-4C75-8D9C-A764C89519E1}" type="pres">
      <dgm:prSet presAssocID="{B7FFE2D9-A359-430D-A667-FF3A9376120B}" presName="level3hierChild" presStyleCnt="0"/>
      <dgm:spPr/>
    </dgm:pt>
  </dgm:ptLst>
  <dgm:cxnLst>
    <dgm:cxn modelId="{BD443B25-5CC3-4663-93E7-96BE9D284D6E}" srcId="{B413EAFC-1060-4F4C-B2B3-DE1560DD56C1}" destId="{67184174-B081-4B71-9B8B-7372FDB8C5A0}" srcOrd="0" destOrd="0" parTransId="{8BE922B9-51A6-4422-8F4C-47B35276FFC6}" sibTransId="{0C597680-0A5B-4590-B09C-91022C12C452}"/>
    <dgm:cxn modelId="{FC5ED48A-A53C-43D9-A8E4-F6B4F41F2554}" type="presOf" srcId="{BAAB9D9B-8FA1-400F-805A-9CEE8845C406}" destId="{161CB0FF-CE82-4BE9-B8AF-CBEA9990C95D}" srcOrd="0" destOrd="0" presId="urn:microsoft.com/office/officeart/2005/8/layout/hierarchy2"/>
    <dgm:cxn modelId="{3184F02D-8AAA-4E01-BF76-AC4878B6A4A6}" type="presOf" srcId="{A1C2654D-C49C-487E-8197-C9E67185880E}" destId="{CB5A7E89-EE82-4568-9E78-EC1EFF5B4479}" srcOrd="0" destOrd="0" presId="urn:microsoft.com/office/officeart/2005/8/layout/hierarchy2"/>
    <dgm:cxn modelId="{0EAA131B-A00A-41EB-AA83-367C5E964968}" type="presOf" srcId="{BC01A1DA-76C7-4E90-8128-BC1283205672}" destId="{CB61A09C-AA72-424A-B67B-1C2F868DD353}" srcOrd="0" destOrd="0" presId="urn:microsoft.com/office/officeart/2005/8/layout/hierarchy2"/>
    <dgm:cxn modelId="{5B9F734E-64F6-4535-8C94-393C34DBF5B7}" type="presOf" srcId="{5F743D74-C057-4278-BA79-191A471B4AC1}" destId="{486F3217-8CC0-453E-AEA5-1806B0C872EE}" srcOrd="0" destOrd="0" presId="urn:microsoft.com/office/officeart/2005/8/layout/hierarchy2"/>
    <dgm:cxn modelId="{66250A8B-2AD1-4500-8A3F-A18B56C161FC}" type="presOf" srcId="{5F743D74-C057-4278-BA79-191A471B4AC1}" destId="{C14B16EB-DE75-4308-ABB4-932281D8E05B}" srcOrd="1" destOrd="0" presId="urn:microsoft.com/office/officeart/2005/8/layout/hierarchy2"/>
    <dgm:cxn modelId="{C43EE689-1784-4C99-99FB-915667E86FEB}" type="presOf" srcId="{B413EAFC-1060-4F4C-B2B3-DE1560DD56C1}" destId="{0E87D899-B789-4319-8D23-3DD9918BD6E6}" srcOrd="0" destOrd="0" presId="urn:microsoft.com/office/officeart/2005/8/layout/hierarchy2"/>
    <dgm:cxn modelId="{7940109A-0134-4EE3-870D-006EDB378B04}" srcId="{C46DEE7A-612A-427D-A300-BB6B49DAAE75}" destId="{65BAE7CD-C0DD-4D35-8453-0CA5C479E439}" srcOrd="0" destOrd="0" parTransId="{9397549E-2763-4BF4-B502-62D89527EA31}" sibTransId="{E45C8B15-7C9B-4DEF-926A-BCB149C40576}"/>
    <dgm:cxn modelId="{67CF13A3-8AAC-4C0B-8184-9739AFD3BE0D}" type="presOf" srcId="{BCD70E3F-2DCE-4C17-BC64-CF3094874E91}" destId="{DBEACE44-0575-47D6-B0DE-ECA889E85EC7}" srcOrd="0" destOrd="0" presId="urn:microsoft.com/office/officeart/2005/8/layout/hierarchy2"/>
    <dgm:cxn modelId="{05CA3D25-0B9D-4181-94CA-7ED24B2C0846}" type="presOf" srcId="{E22D7157-7F3A-44F5-8774-6CC87E0C1CF8}" destId="{D301A159-7F8F-47C1-A0BB-16C72069C176}" srcOrd="1" destOrd="0" presId="urn:microsoft.com/office/officeart/2005/8/layout/hierarchy2"/>
    <dgm:cxn modelId="{7AAE0745-0EC8-410A-97AA-616A110FED82}" type="presOf" srcId="{AAC857E6-61C3-495A-B2EC-134B7FA0360C}" destId="{4699C6F8-9DCD-462B-8ABF-FF162D3FBCCA}" srcOrd="0" destOrd="0" presId="urn:microsoft.com/office/officeart/2005/8/layout/hierarchy2"/>
    <dgm:cxn modelId="{B6D6E511-5F7B-4808-B939-F8FB67DE5AEC}" type="presOf" srcId="{9397549E-2763-4BF4-B502-62D89527EA31}" destId="{3C14ABAE-6A80-416E-88F1-DD46A5AA0336}" srcOrd="0" destOrd="0" presId="urn:microsoft.com/office/officeart/2005/8/layout/hierarchy2"/>
    <dgm:cxn modelId="{ED142E44-F454-4598-9F04-C0E9E4166F09}" type="presOf" srcId="{85E77FE7-5E5C-4343-ACEC-21C14CCD1265}" destId="{5983F97B-B9E5-4613-9995-A560FC1E1A34}" srcOrd="1" destOrd="0" presId="urn:microsoft.com/office/officeart/2005/8/layout/hierarchy2"/>
    <dgm:cxn modelId="{23DC15AE-96F6-4996-BA69-1B8A95FD320F}" srcId="{0F460C66-47AA-4610-B6D6-10E030FC98BC}" destId="{72DEC2A7-FF36-4AE8-B45A-6B9F62A685ED}" srcOrd="0" destOrd="0" parTransId="{B2DB7892-E2D5-4C98-8B4C-C4DBB38E158D}" sibTransId="{D82AC0A4-0C51-4B67-A4A4-A7E60F240762}"/>
    <dgm:cxn modelId="{501CB1F7-4F05-4D77-9C0F-EF55ECA38781}" type="presOf" srcId="{65BAE7CD-C0DD-4D35-8453-0CA5C479E439}" destId="{7C1D3F80-0721-404A-9016-CF49764B3D8F}" srcOrd="0" destOrd="0" presId="urn:microsoft.com/office/officeart/2005/8/layout/hierarchy2"/>
    <dgm:cxn modelId="{33A1449E-23D3-4BBC-B448-139E6BB86A65}" type="presOf" srcId="{AEC33B00-2CCA-4F0A-98DA-8465671EA7FF}" destId="{4CA4D09F-0C31-46EC-84AC-6BBF8FF36C32}" srcOrd="1" destOrd="0" presId="urn:microsoft.com/office/officeart/2005/8/layout/hierarchy2"/>
    <dgm:cxn modelId="{23DF3168-6196-4681-887D-DC43E1322608}" type="presOf" srcId="{9397549E-2763-4BF4-B502-62D89527EA31}" destId="{D93C74EF-FA65-4225-99C7-464D5EAD3606}" srcOrd="1" destOrd="0" presId="urn:microsoft.com/office/officeart/2005/8/layout/hierarchy2"/>
    <dgm:cxn modelId="{E5079946-4B7C-436D-9B77-88E0566478FD}" type="presOf" srcId="{72DEC2A7-FF36-4AE8-B45A-6B9F62A685ED}" destId="{052F7AE5-423C-4BB7-9ADF-B6426ED157C1}" srcOrd="0" destOrd="0" presId="urn:microsoft.com/office/officeart/2005/8/layout/hierarchy2"/>
    <dgm:cxn modelId="{48863568-4EEB-4B1B-991F-36BC54764866}" type="presOf" srcId="{1CB1724E-8FB5-4D4D-AB50-4BA624F594D5}" destId="{163E2A0E-9BC7-4576-BEC6-6A32C04EDE77}" srcOrd="0" destOrd="0" presId="urn:microsoft.com/office/officeart/2005/8/layout/hierarchy2"/>
    <dgm:cxn modelId="{E73578A5-4F9C-4CD3-8DAD-8BA2D3F04D90}" type="presOf" srcId="{B7FFE2D9-A359-430D-A667-FF3A9376120B}" destId="{769DBFAB-2E52-4DB4-8B7B-EF95E784CA96}" srcOrd="0" destOrd="0" presId="urn:microsoft.com/office/officeart/2005/8/layout/hierarchy2"/>
    <dgm:cxn modelId="{41EFEDAF-159C-4907-B8AB-4A06703C9670}" type="presOf" srcId="{B2DB7892-E2D5-4C98-8B4C-C4DBB38E158D}" destId="{8215C793-6313-4425-8996-E80D01E43FDB}" srcOrd="0" destOrd="0" presId="urn:microsoft.com/office/officeart/2005/8/layout/hierarchy2"/>
    <dgm:cxn modelId="{1FFFEB5F-3DB3-4D48-B514-79B23BE94791}" srcId="{1CB1724E-8FB5-4D4D-AB50-4BA624F594D5}" destId="{E696F9CF-1F22-46B4-9DB7-69EC96B9FD5D}" srcOrd="0" destOrd="0" parTransId="{AEC33B00-2CCA-4F0A-98DA-8465671EA7FF}" sibTransId="{BB1BCDB7-793E-4B6D-BCE5-AF51343A4516}"/>
    <dgm:cxn modelId="{71CDCABA-E2DE-4F0A-8734-CD8CB791EB24}" type="presOf" srcId="{B2DB7892-E2D5-4C98-8B4C-C4DBB38E158D}" destId="{4F690113-FD56-4929-9C76-C8F1DCB60CEF}" srcOrd="1" destOrd="0" presId="urn:microsoft.com/office/officeart/2005/8/layout/hierarchy2"/>
    <dgm:cxn modelId="{7EAAC2B5-81FB-4BA2-ACE8-FA8BF7DC8838}" srcId="{C46DEE7A-612A-427D-A300-BB6B49DAAE75}" destId="{A1C2654D-C49C-487E-8197-C9E67185880E}" srcOrd="1" destOrd="0" parTransId="{83AD0580-2914-407D-8295-D82A4255739D}" sibTransId="{786D09EF-29FC-453E-966B-340E1241A104}"/>
    <dgm:cxn modelId="{2BA99A47-BB10-474B-8D42-6AF9BB2F5A61}" srcId="{67184174-B081-4B71-9B8B-7372FDB8C5A0}" destId="{1CB1724E-8FB5-4D4D-AB50-4BA624F594D5}" srcOrd="1" destOrd="0" parTransId="{E22D7157-7F3A-44F5-8774-6CC87E0C1CF8}" sibTransId="{DACFCEB0-EADE-4499-ABC5-4C93A1E7029C}"/>
    <dgm:cxn modelId="{2A0E60BE-9631-4EF8-8AFE-DEE7415F785C}" type="presOf" srcId="{BAAB9D9B-8FA1-400F-805A-9CEE8845C406}" destId="{6FB90869-C888-45F9-AD25-7053224D9072}" srcOrd="1" destOrd="0" presId="urn:microsoft.com/office/officeart/2005/8/layout/hierarchy2"/>
    <dgm:cxn modelId="{5F5B2A11-7A09-490B-A762-61F3C88496F9}" srcId="{BC01A1DA-76C7-4E90-8128-BC1283205672}" destId="{B7FFE2D9-A359-430D-A667-FF3A9376120B}" srcOrd="0" destOrd="0" parTransId="{AAC857E6-61C3-495A-B2EC-134B7FA0360C}" sibTransId="{9DE30936-4FD4-4871-9665-DAC9439AD78F}"/>
    <dgm:cxn modelId="{C703E72A-2BCB-483B-8ED8-53F94052A2E4}" type="presOf" srcId="{67184174-B081-4B71-9B8B-7372FDB8C5A0}" destId="{075A4351-827F-49A7-A790-61DB44357584}" srcOrd="0" destOrd="0" presId="urn:microsoft.com/office/officeart/2005/8/layout/hierarchy2"/>
    <dgm:cxn modelId="{568FAD8B-8AE4-4A00-A07B-8A78C4337DBD}" type="presOf" srcId="{E22D7157-7F3A-44F5-8774-6CC87E0C1CF8}" destId="{0DD4DB3D-D5BA-40CA-B9DD-6A2B10E6F24D}" srcOrd="0" destOrd="0" presId="urn:microsoft.com/office/officeart/2005/8/layout/hierarchy2"/>
    <dgm:cxn modelId="{61574B53-F6E1-4C34-A5AE-D29E2F7774AB}" type="presOf" srcId="{0F460C66-47AA-4610-B6D6-10E030FC98BC}" destId="{EA24A4CE-6CEF-4ACA-8638-DDA7C4B86A51}" srcOrd="0" destOrd="0" presId="urn:microsoft.com/office/officeart/2005/8/layout/hierarchy2"/>
    <dgm:cxn modelId="{34DAFE01-D761-4735-A358-76F9E354A4DE}" srcId="{C46DEE7A-612A-427D-A300-BB6B49DAAE75}" destId="{0F460C66-47AA-4610-B6D6-10E030FC98BC}" srcOrd="2" destOrd="0" parTransId="{85E77FE7-5E5C-4343-ACEC-21C14CCD1265}" sibTransId="{42FCFD53-47A6-4B21-A53D-E78BB8579085}"/>
    <dgm:cxn modelId="{D6DF15FB-12EE-4A9D-BC0B-03899B1FCD0F}" srcId="{E696F9CF-1F22-46B4-9DB7-69EC96B9FD5D}" destId="{BC01A1DA-76C7-4E90-8128-BC1283205672}" srcOrd="0" destOrd="0" parTransId="{180F89A4-F4D3-416C-99AD-718BCBDC8BA0}" sibTransId="{7ACD15F5-D7CD-44E4-9002-9B2064A4BE7D}"/>
    <dgm:cxn modelId="{3C8CDCEB-476E-4096-8195-FD8DB2212AC2}" type="presOf" srcId="{180F89A4-F4D3-416C-99AD-718BCBDC8BA0}" destId="{A89BCCFC-7A06-4C37-B455-C326038D3BA0}" srcOrd="1" destOrd="0" presId="urn:microsoft.com/office/officeart/2005/8/layout/hierarchy2"/>
    <dgm:cxn modelId="{88B2A39A-C0E4-46D4-88EE-49BC1463B784}" type="presOf" srcId="{83AD0580-2914-407D-8295-D82A4255739D}" destId="{FA1161DA-7600-4C86-8E1F-E69B85B2D268}" srcOrd="1" destOrd="0" presId="urn:microsoft.com/office/officeart/2005/8/layout/hierarchy2"/>
    <dgm:cxn modelId="{336F820D-678D-40D0-B7A0-8EE45193AB66}" type="presOf" srcId="{85E77FE7-5E5C-4343-ACEC-21C14CCD1265}" destId="{9A336F1C-1BD3-4971-8AA9-8E17332D2900}" srcOrd="0" destOrd="0" presId="urn:microsoft.com/office/officeart/2005/8/layout/hierarchy2"/>
    <dgm:cxn modelId="{AB78C681-CAFE-4A88-9CED-7D4803C232BC}" type="presOf" srcId="{E696F9CF-1F22-46B4-9DB7-69EC96B9FD5D}" destId="{EC50EE26-8137-464C-B243-47B067F6E292}" srcOrd="0" destOrd="0" presId="urn:microsoft.com/office/officeart/2005/8/layout/hierarchy2"/>
    <dgm:cxn modelId="{F9724FB7-9895-4730-82A9-4BFFC99F430A}" type="presOf" srcId="{83AD0580-2914-407D-8295-D82A4255739D}" destId="{A0F10417-6A4E-49C3-9589-3A3EF56318B4}" srcOrd="0" destOrd="0" presId="urn:microsoft.com/office/officeart/2005/8/layout/hierarchy2"/>
    <dgm:cxn modelId="{73D2D5AA-1D4A-447E-95FE-BD2CCB715EF4}" type="presOf" srcId="{AAC857E6-61C3-495A-B2EC-134B7FA0360C}" destId="{180E142D-4AFB-4291-BD0A-31E432E569DC}" srcOrd="1" destOrd="0" presId="urn:microsoft.com/office/officeart/2005/8/layout/hierarchy2"/>
    <dgm:cxn modelId="{D0F6E3EE-39B1-49BC-A384-B0D90D6B636C}" type="presOf" srcId="{AEC33B00-2CCA-4F0A-98DA-8465671EA7FF}" destId="{5746824D-8851-499F-9564-CEA680137B9E}" srcOrd="0" destOrd="0" presId="urn:microsoft.com/office/officeart/2005/8/layout/hierarchy2"/>
    <dgm:cxn modelId="{BAAE5EF4-B90C-48F9-B7ED-B2336B683EC2}" srcId="{BCD70E3F-2DCE-4C17-BC64-CF3094874E91}" destId="{C46DEE7A-612A-427D-A300-BB6B49DAAE75}" srcOrd="0" destOrd="0" parTransId="{5F743D74-C057-4278-BA79-191A471B4AC1}" sibTransId="{4315E8EF-E6C9-413E-8D28-9C3CF1C57AC4}"/>
    <dgm:cxn modelId="{36777D37-F8D8-47C7-AE5C-6DF643D71A3F}" srcId="{67184174-B081-4B71-9B8B-7372FDB8C5A0}" destId="{BCD70E3F-2DCE-4C17-BC64-CF3094874E91}" srcOrd="0" destOrd="0" parTransId="{BAAB9D9B-8FA1-400F-805A-9CEE8845C406}" sibTransId="{B4CF892F-5E9B-4612-83CB-3A4F37BF19BE}"/>
    <dgm:cxn modelId="{E5719669-D8BA-4141-B0E0-0B2293E1E148}" type="presOf" srcId="{C46DEE7A-612A-427D-A300-BB6B49DAAE75}" destId="{C902C111-6FAB-48B3-8207-4E8C857DB011}" srcOrd="0" destOrd="0" presId="urn:microsoft.com/office/officeart/2005/8/layout/hierarchy2"/>
    <dgm:cxn modelId="{E7A4F77A-A931-4FC0-B11C-16DBCA6929F6}" type="presOf" srcId="{180F89A4-F4D3-416C-99AD-718BCBDC8BA0}" destId="{72D20B1F-403A-4011-A73A-5008A3DF8FF6}" srcOrd="0" destOrd="0" presId="urn:microsoft.com/office/officeart/2005/8/layout/hierarchy2"/>
    <dgm:cxn modelId="{C6928DB5-E2BC-4410-89C9-CF7D9FE3BBBA}" type="presParOf" srcId="{0E87D899-B789-4319-8D23-3DD9918BD6E6}" destId="{BE6A52DF-3D2F-4743-AC10-8BAF476E23C4}" srcOrd="0" destOrd="0" presId="urn:microsoft.com/office/officeart/2005/8/layout/hierarchy2"/>
    <dgm:cxn modelId="{00484077-8E50-4C36-8F00-6B6D81A9602A}" type="presParOf" srcId="{BE6A52DF-3D2F-4743-AC10-8BAF476E23C4}" destId="{075A4351-827F-49A7-A790-61DB44357584}" srcOrd="0" destOrd="0" presId="urn:microsoft.com/office/officeart/2005/8/layout/hierarchy2"/>
    <dgm:cxn modelId="{DCD141ED-693F-43DA-9ED7-31D715259F5D}" type="presParOf" srcId="{BE6A52DF-3D2F-4743-AC10-8BAF476E23C4}" destId="{995C03E5-FA8C-444F-9A4D-EE90A4B5BCAF}" srcOrd="1" destOrd="0" presId="urn:microsoft.com/office/officeart/2005/8/layout/hierarchy2"/>
    <dgm:cxn modelId="{B3B59566-A04F-4B6D-92A4-1ECCF0724381}" type="presParOf" srcId="{995C03E5-FA8C-444F-9A4D-EE90A4B5BCAF}" destId="{161CB0FF-CE82-4BE9-B8AF-CBEA9990C95D}" srcOrd="0" destOrd="0" presId="urn:microsoft.com/office/officeart/2005/8/layout/hierarchy2"/>
    <dgm:cxn modelId="{0434BF20-1F15-4543-BC38-708AABD8D7F0}" type="presParOf" srcId="{161CB0FF-CE82-4BE9-B8AF-CBEA9990C95D}" destId="{6FB90869-C888-45F9-AD25-7053224D9072}" srcOrd="0" destOrd="0" presId="urn:microsoft.com/office/officeart/2005/8/layout/hierarchy2"/>
    <dgm:cxn modelId="{31F163D3-8568-44E3-9769-6F4136638BC3}" type="presParOf" srcId="{995C03E5-FA8C-444F-9A4D-EE90A4B5BCAF}" destId="{60B38060-FFF5-4412-83FC-DA19F736C7E6}" srcOrd="1" destOrd="0" presId="urn:microsoft.com/office/officeart/2005/8/layout/hierarchy2"/>
    <dgm:cxn modelId="{B8ACBD87-B6D8-489D-80E0-59188A7E692F}" type="presParOf" srcId="{60B38060-FFF5-4412-83FC-DA19F736C7E6}" destId="{DBEACE44-0575-47D6-B0DE-ECA889E85EC7}" srcOrd="0" destOrd="0" presId="urn:microsoft.com/office/officeart/2005/8/layout/hierarchy2"/>
    <dgm:cxn modelId="{61B054A5-20DD-41A6-91B4-E4C621319DDA}" type="presParOf" srcId="{60B38060-FFF5-4412-83FC-DA19F736C7E6}" destId="{9BA3C16A-1380-4815-B0D4-E38AC5886BDD}" srcOrd="1" destOrd="0" presId="urn:microsoft.com/office/officeart/2005/8/layout/hierarchy2"/>
    <dgm:cxn modelId="{C7F3C33A-DA6D-4B13-B79A-3C4C919BD050}" type="presParOf" srcId="{9BA3C16A-1380-4815-B0D4-E38AC5886BDD}" destId="{486F3217-8CC0-453E-AEA5-1806B0C872EE}" srcOrd="0" destOrd="0" presId="urn:microsoft.com/office/officeart/2005/8/layout/hierarchy2"/>
    <dgm:cxn modelId="{92C7E8A1-DEF0-4FF8-BCC1-34A1528C14AD}" type="presParOf" srcId="{486F3217-8CC0-453E-AEA5-1806B0C872EE}" destId="{C14B16EB-DE75-4308-ABB4-932281D8E05B}" srcOrd="0" destOrd="0" presId="urn:microsoft.com/office/officeart/2005/8/layout/hierarchy2"/>
    <dgm:cxn modelId="{EA50E558-9FF9-4795-A1F4-BD910EE99C3F}" type="presParOf" srcId="{9BA3C16A-1380-4815-B0D4-E38AC5886BDD}" destId="{EE6BD987-85E7-4BBC-A4E5-EB00CBC5E3EF}" srcOrd="1" destOrd="0" presId="urn:microsoft.com/office/officeart/2005/8/layout/hierarchy2"/>
    <dgm:cxn modelId="{0E612168-2F03-4F1D-B9CA-B93FDF021ED2}" type="presParOf" srcId="{EE6BD987-85E7-4BBC-A4E5-EB00CBC5E3EF}" destId="{C902C111-6FAB-48B3-8207-4E8C857DB011}" srcOrd="0" destOrd="0" presId="urn:microsoft.com/office/officeart/2005/8/layout/hierarchy2"/>
    <dgm:cxn modelId="{A46386CB-99A9-4BB1-8F10-E6BCBD1C1867}" type="presParOf" srcId="{EE6BD987-85E7-4BBC-A4E5-EB00CBC5E3EF}" destId="{32242D97-BD43-452F-9BD2-1001514214B6}" srcOrd="1" destOrd="0" presId="urn:microsoft.com/office/officeart/2005/8/layout/hierarchy2"/>
    <dgm:cxn modelId="{F4E3BE27-187D-4F26-9EE3-55C42E13AE5D}" type="presParOf" srcId="{32242D97-BD43-452F-9BD2-1001514214B6}" destId="{3C14ABAE-6A80-416E-88F1-DD46A5AA0336}" srcOrd="0" destOrd="0" presId="urn:microsoft.com/office/officeart/2005/8/layout/hierarchy2"/>
    <dgm:cxn modelId="{1C523F9C-E6B5-4B3E-8118-BA1609527A0B}" type="presParOf" srcId="{3C14ABAE-6A80-416E-88F1-DD46A5AA0336}" destId="{D93C74EF-FA65-4225-99C7-464D5EAD3606}" srcOrd="0" destOrd="0" presId="urn:microsoft.com/office/officeart/2005/8/layout/hierarchy2"/>
    <dgm:cxn modelId="{06EEDD5B-E366-449D-A64D-AAB6EC3DFF10}" type="presParOf" srcId="{32242D97-BD43-452F-9BD2-1001514214B6}" destId="{AA99F718-9E12-4673-AD67-1D6D1B783279}" srcOrd="1" destOrd="0" presId="urn:microsoft.com/office/officeart/2005/8/layout/hierarchy2"/>
    <dgm:cxn modelId="{9B0F65F2-4BE5-4775-8F76-D2E7D2671276}" type="presParOf" srcId="{AA99F718-9E12-4673-AD67-1D6D1B783279}" destId="{7C1D3F80-0721-404A-9016-CF49764B3D8F}" srcOrd="0" destOrd="0" presId="urn:microsoft.com/office/officeart/2005/8/layout/hierarchy2"/>
    <dgm:cxn modelId="{BAC53F8B-604B-4D0E-86E7-6CBB7C2C239F}" type="presParOf" srcId="{AA99F718-9E12-4673-AD67-1D6D1B783279}" destId="{15F528A8-7ABC-4F17-9EC8-FEB2CC3B0E30}" srcOrd="1" destOrd="0" presId="urn:microsoft.com/office/officeart/2005/8/layout/hierarchy2"/>
    <dgm:cxn modelId="{B9FC4775-E0F3-47F3-A1A0-83693DFFAA9A}" type="presParOf" srcId="{32242D97-BD43-452F-9BD2-1001514214B6}" destId="{A0F10417-6A4E-49C3-9589-3A3EF56318B4}" srcOrd="2" destOrd="0" presId="urn:microsoft.com/office/officeart/2005/8/layout/hierarchy2"/>
    <dgm:cxn modelId="{3F2EC884-81AA-4217-93F7-281605E937F3}" type="presParOf" srcId="{A0F10417-6A4E-49C3-9589-3A3EF56318B4}" destId="{FA1161DA-7600-4C86-8E1F-E69B85B2D268}" srcOrd="0" destOrd="0" presId="urn:microsoft.com/office/officeart/2005/8/layout/hierarchy2"/>
    <dgm:cxn modelId="{5DEB2044-9959-45DB-A222-4DB5F1F5968C}" type="presParOf" srcId="{32242D97-BD43-452F-9BD2-1001514214B6}" destId="{ABCCA92C-CFEF-4D39-B397-36FD7EA5809A}" srcOrd="3" destOrd="0" presId="urn:microsoft.com/office/officeart/2005/8/layout/hierarchy2"/>
    <dgm:cxn modelId="{87681EA3-CC43-4CC2-926F-4B533BF65D56}" type="presParOf" srcId="{ABCCA92C-CFEF-4D39-B397-36FD7EA5809A}" destId="{CB5A7E89-EE82-4568-9E78-EC1EFF5B4479}" srcOrd="0" destOrd="0" presId="urn:microsoft.com/office/officeart/2005/8/layout/hierarchy2"/>
    <dgm:cxn modelId="{26E523C5-D425-4A2D-B861-6A568AB62E2B}" type="presParOf" srcId="{ABCCA92C-CFEF-4D39-B397-36FD7EA5809A}" destId="{F662278E-9B2D-41BE-B8FE-F1AB0FE865AA}" srcOrd="1" destOrd="0" presId="urn:microsoft.com/office/officeart/2005/8/layout/hierarchy2"/>
    <dgm:cxn modelId="{A7F41D7E-83AC-486C-825E-49D4763D0CE0}" type="presParOf" srcId="{32242D97-BD43-452F-9BD2-1001514214B6}" destId="{9A336F1C-1BD3-4971-8AA9-8E17332D2900}" srcOrd="4" destOrd="0" presId="urn:microsoft.com/office/officeart/2005/8/layout/hierarchy2"/>
    <dgm:cxn modelId="{7A6BD2B7-141B-4905-9133-9B766740362F}" type="presParOf" srcId="{9A336F1C-1BD3-4971-8AA9-8E17332D2900}" destId="{5983F97B-B9E5-4613-9995-A560FC1E1A34}" srcOrd="0" destOrd="0" presId="urn:microsoft.com/office/officeart/2005/8/layout/hierarchy2"/>
    <dgm:cxn modelId="{7A40E7B2-35AA-41BA-A6CC-E02AC1AE8A2A}" type="presParOf" srcId="{32242D97-BD43-452F-9BD2-1001514214B6}" destId="{5317B583-D508-4A35-BC29-249783A43AB2}" srcOrd="5" destOrd="0" presId="urn:microsoft.com/office/officeart/2005/8/layout/hierarchy2"/>
    <dgm:cxn modelId="{07EE6CA0-F425-4083-8FCC-EF24798829BD}" type="presParOf" srcId="{5317B583-D508-4A35-BC29-249783A43AB2}" destId="{EA24A4CE-6CEF-4ACA-8638-DDA7C4B86A51}" srcOrd="0" destOrd="0" presId="urn:microsoft.com/office/officeart/2005/8/layout/hierarchy2"/>
    <dgm:cxn modelId="{891B76D1-2BB3-4FF8-A0BC-37ADA4DFB7F9}" type="presParOf" srcId="{5317B583-D508-4A35-BC29-249783A43AB2}" destId="{3A8DF26A-F99E-4EDF-B63B-9F296B9F22B2}" srcOrd="1" destOrd="0" presId="urn:microsoft.com/office/officeart/2005/8/layout/hierarchy2"/>
    <dgm:cxn modelId="{1CAE33BE-B9BD-4266-B2C0-C2B162ADAC77}" type="presParOf" srcId="{3A8DF26A-F99E-4EDF-B63B-9F296B9F22B2}" destId="{8215C793-6313-4425-8996-E80D01E43FDB}" srcOrd="0" destOrd="0" presId="urn:microsoft.com/office/officeart/2005/8/layout/hierarchy2"/>
    <dgm:cxn modelId="{BE23E483-9443-4A88-8565-365CA9574878}" type="presParOf" srcId="{8215C793-6313-4425-8996-E80D01E43FDB}" destId="{4F690113-FD56-4929-9C76-C8F1DCB60CEF}" srcOrd="0" destOrd="0" presId="urn:microsoft.com/office/officeart/2005/8/layout/hierarchy2"/>
    <dgm:cxn modelId="{1D1104DA-5411-4AAB-8DB8-4F1E5D92729C}" type="presParOf" srcId="{3A8DF26A-F99E-4EDF-B63B-9F296B9F22B2}" destId="{CA2C1ADA-C87A-41E4-9E5C-A175F5BB95A9}" srcOrd="1" destOrd="0" presId="urn:microsoft.com/office/officeart/2005/8/layout/hierarchy2"/>
    <dgm:cxn modelId="{2C8C1626-D3A9-447A-B674-184E3DC2D2F7}" type="presParOf" srcId="{CA2C1ADA-C87A-41E4-9E5C-A175F5BB95A9}" destId="{052F7AE5-423C-4BB7-9ADF-B6426ED157C1}" srcOrd="0" destOrd="0" presId="urn:microsoft.com/office/officeart/2005/8/layout/hierarchy2"/>
    <dgm:cxn modelId="{ACFE1591-276E-46FD-8F74-084E1903D53C}" type="presParOf" srcId="{CA2C1ADA-C87A-41E4-9E5C-A175F5BB95A9}" destId="{F8F7E069-5746-4346-9F24-74D6224C203E}" srcOrd="1" destOrd="0" presId="urn:microsoft.com/office/officeart/2005/8/layout/hierarchy2"/>
    <dgm:cxn modelId="{74228EE7-F405-40ED-8D94-D7844B574DFF}" type="presParOf" srcId="{995C03E5-FA8C-444F-9A4D-EE90A4B5BCAF}" destId="{0DD4DB3D-D5BA-40CA-B9DD-6A2B10E6F24D}" srcOrd="2" destOrd="0" presId="urn:microsoft.com/office/officeart/2005/8/layout/hierarchy2"/>
    <dgm:cxn modelId="{36A70BE9-BE93-4F17-A4F8-3C8CDF4574FA}" type="presParOf" srcId="{0DD4DB3D-D5BA-40CA-B9DD-6A2B10E6F24D}" destId="{D301A159-7F8F-47C1-A0BB-16C72069C176}" srcOrd="0" destOrd="0" presId="urn:microsoft.com/office/officeart/2005/8/layout/hierarchy2"/>
    <dgm:cxn modelId="{D962B659-1858-4F0C-A243-31E82A46EC26}" type="presParOf" srcId="{995C03E5-FA8C-444F-9A4D-EE90A4B5BCAF}" destId="{019ECE52-BA1F-4927-87D4-081F22EE43C6}" srcOrd="3" destOrd="0" presId="urn:microsoft.com/office/officeart/2005/8/layout/hierarchy2"/>
    <dgm:cxn modelId="{6DEC0E28-BD0C-4B86-BCBC-C65FD1256964}" type="presParOf" srcId="{019ECE52-BA1F-4927-87D4-081F22EE43C6}" destId="{163E2A0E-9BC7-4576-BEC6-6A32C04EDE77}" srcOrd="0" destOrd="0" presId="urn:microsoft.com/office/officeart/2005/8/layout/hierarchy2"/>
    <dgm:cxn modelId="{187B6B6C-9DF1-4716-8956-0587718E3E43}" type="presParOf" srcId="{019ECE52-BA1F-4927-87D4-081F22EE43C6}" destId="{B6EB3883-8C3C-42A2-9F55-1E1D9D3DBDC8}" srcOrd="1" destOrd="0" presId="urn:microsoft.com/office/officeart/2005/8/layout/hierarchy2"/>
    <dgm:cxn modelId="{38CF8575-71C6-4177-868F-999ADC7F4A2B}" type="presParOf" srcId="{B6EB3883-8C3C-42A2-9F55-1E1D9D3DBDC8}" destId="{5746824D-8851-499F-9564-CEA680137B9E}" srcOrd="0" destOrd="0" presId="urn:microsoft.com/office/officeart/2005/8/layout/hierarchy2"/>
    <dgm:cxn modelId="{F1D4BBBC-2E41-4317-B8A4-7BE730000678}" type="presParOf" srcId="{5746824D-8851-499F-9564-CEA680137B9E}" destId="{4CA4D09F-0C31-46EC-84AC-6BBF8FF36C32}" srcOrd="0" destOrd="0" presId="urn:microsoft.com/office/officeart/2005/8/layout/hierarchy2"/>
    <dgm:cxn modelId="{C1A86F38-6233-4F3B-B5B6-F6052800D494}" type="presParOf" srcId="{B6EB3883-8C3C-42A2-9F55-1E1D9D3DBDC8}" destId="{29034DAC-656E-4597-8EA9-F900908C6EB3}" srcOrd="1" destOrd="0" presId="urn:microsoft.com/office/officeart/2005/8/layout/hierarchy2"/>
    <dgm:cxn modelId="{87587E15-6140-467B-95B8-7A08CDC13CB0}" type="presParOf" srcId="{29034DAC-656E-4597-8EA9-F900908C6EB3}" destId="{EC50EE26-8137-464C-B243-47B067F6E292}" srcOrd="0" destOrd="0" presId="urn:microsoft.com/office/officeart/2005/8/layout/hierarchy2"/>
    <dgm:cxn modelId="{DF94FE76-8EAE-4FA4-AB1F-8C3F4859CCF3}" type="presParOf" srcId="{29034DAC-656E-4597-8EA9-F900908C6EB3}" destId="{E151C520-B1C7-4433-B058-BD005F8F01FF}" srcOrd="1" destOrd="0" presId="urn:microsoft.com/office/officeart/2005/8/layout/hierarchy2"/>
    <dgm:cxn modelId="{07468776-D198-4E37-A3CC-989DFC387689}" type="presParOf" srcId="{E151C520-B1C7-4433-B058-BD005F8F01FF}" destId="{72D20B1F-403A-4011-A73A-5008A3DF8FF6}" srcOrd="0" destOrd="0" presId="urn:microsoft.com/office/officeart/2005/8/layout/hierarchy2"/>
    <dgm:cxn modelId="{39CC6D51-1B8A-4F5E-B315-11F51F4F6674}" type="presParOf" srcId="{72D20B1F-403A-4011-A73A-5008A3DF8FF6}" destId="{A89BCCFC-7A06-4C37-B455-C326038D3BA0}" srcOrd="0" destOrd="0" presId="urn:microsoft.com/office/officeart/2005/8/layout/hierarchy2"/>
    <dgm:cxn modelId="{25816EA1-8D5A-403C-8DF4-AA3275176D7E}" type="presParOf" srcId="{E151C520-B1C7-4433-B058-BD005F8F01FF}" destId="{FA52CD22-D803-422D-A89E-E5D9D4DB1EEF}" srcOrd="1" destOrd="0" presId="urn:microsoft.com/office/officeart/2005/8/layout/hierarchy2"/>
    <dgm:cxn modelId="{6C2954BF-0B19-412B-AADB-082DCC7F79D6}" type="presParOf" srcId="{FA52CD22-D803-422D-A89E-E5D9D4DB1EEF}" destId="{CB61A09C-AA72-424A-B67B-1C2F868DD353}" srcOrd="0" destOrd="0" presId="urn:microsoft.com/office/officeart/2005/8/layout/hierarchy2"/>
    <dgm:cxn modelId="{6261899A-6231-404C-938A-C1FDD952147E}" type="presParOf" srcId="{FA52CD22-D803-422D-A89E-E5D9D4DB1EEF}" destId="{65273F9D-613E-4421-8A54-D4B3A1A35638}" srcOrd="1" destOrd="0" presId="urn:microsoft.com/office/officeart/2005/8/layout/hierarchy2"/>
    <dgm:cxn modelId="{B09F5C25-7CA3-48E5-BC4A-7BBCB5247AFA}" type="presParOf" srcId="{65273F9D-613E-4421-8A54-D4B3A1A35638}" destId="{4699C6F8-9DCD-462B-8ABF-FF162D3FBCCA}" srcOrd="0" destOrd="0" presId="urn:microsoft.com/office/officeart/2005/8/layout/hierarchy2"/>
    <dgm:cxn modelId="{BFC8DD06-3FDD-4C57-8D27-653FFB1F15A8}" type="presParOf" srcId="{4699C6F8-9DCD-462B-8ABF-FF162D3FBCCA}" destId="{180E142D-4AFB-4291-BD0A-31E432E569DC}" srcOrd="0" destOrd="0" presId="urn:microsoft.com/office/officeart/2005/8/layout/hierarchy2"/>
    <dgm:cxn modelId="{D506991B-E912-4DD1-8A18-0F1CEBB09CE2}" type="presParOf" srcId="{65273F9D-613E-4421-8A54-D4B3A1A35638}" destId="{066FCB8B-3731-408D-9E2A-D31C1A5133E9}" srcOrd="1" destOrd="0" presId="urn:microsoft.com/office/officeart/2005/8/layout/hierarchy2"/>
    <dgm:cxn modelId="{196BFC73-E9BA-4E07-8874-701EC994092D}" type="presParOf" srcId="{066FCB8B-3731-408D-9E2A-D31C1A5133E9}" destId="{769DBFAB-2E52-4DB4-8B7B-EF95E784CA96}" srcOrd="0" destOrd="0" presId="urn:microsoft.com/office/officeart/2005/8/layout/hierarchy2"/>
    <dgm:cxn modelId="{4B49C017-8E40-4512-ADC0-D7F571863D20}" type="presParOf" srcId="{066FCB8B-3731-408D-9E2A-D31C1A5133E9}" destId="{122E4F4F-0383-4C75-8D9C-A764C89519E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F6F35B-4488-4DE3-AADB-C52C7C307E6E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83651F6B-F59C-4447-B33B-01CDBFEE43D1}">
      <dgm:prSet phldrT="[文字]" custT="1"/>
      <dgm:spPr/>
      <dgm:t>
        <a:bodyPr/>
        <a:lstStyle/>
        <a:p>
          <a:r>
            <a:rPr lang="zh-TW" altLang="en-US" sz="2800" dirty="0" smtClean="0"/>
            <a:t>誠與明</a:t>
          </a:r>
          <a:endParaRPr lang="zh-TW" altLang="en-US" sz="2800" dirty="0"/>
        </a:p>
      </dgm:t>
    </dgm:pt>
    <dgm:pt modelId="{4660E57D-CC63-4436-86C9-17D71FFB9DC3}" type="parTrans" cxnId="{CF6CC263-EF6D-472D-9914-9F5EB35968EE}">
      <dgm:prSet/>
      <dgm:spPr/>
      <dgm:t>
        <a:bodyPr/>
        <a:lstStyle/>
        <a:p>
          <a:endParaRPr lang="zh-TW" altLang="en-US"/>
        </a:p>
      </dgm:t>
    </dgm:pt>
    <dgm:pt modelId="{B60A06A8-DFAD-4D2F-B366-2D0565D73B41}" type="sibTrans" cxnId="{CF6CC263-EF6D-472D-9914-9F5EB35968EE}">
      <dgm:prSet/>
      <dgm:spPr/>
      <dgm:t>
        <a:bodyPr/>
        <a:lstStyle/>
        <a:p>
          <a:endParaRPr lang="zh-TW" altLang="en-US"/>
        </a:p>
      </dgm:t>
    </dgm:pt>
    <dgm:pt modelId="{7354654F-F1EF-4A00-9565-32D7A08F8F8A}">
      <dgm:prSet phldrT="[文字]" custT="1"/>
      <dgm:spPr/>
      <dgm:t>
        <a:bodyPr/>
        <a:lstStyle/>
        <a:p>
          <a:r>
            <a:rPr lang="zh-TW" altLang="en-US" sz="2800" dirty="0" smtClean="0"/>
            <a:t>自誠明</a:t>
          </a:r>
          <a:endParaRPr lang="zh-TW" altLang="en-US" sz="2800" dirty="0"/>
        </a:p>
      </dgm:t>
    </dgm:pt>
    <dgm:pt modelId="{4DBD2C8B-276F-4C47-AC44-3396C80F9FBE}" type="parTrans" cxnId="{C05ABD0E-54D3-41A1-BF3C-ECAC895A1441}">
      <dgm:prSet/>
      <dgm:spPr/>
      <dgm:t>
        <a:bodyPr/>
        <a:lstStyle/>
        <a:p>
          <a:endParaRPr lang="zh-TW" altLang="en-US"/>
        </a:p>
      </dgm:t>
    </dgm:pt>
    <dgm:pt modelId="{E2CC4B71-4C00-4E60-9017-5700ADD98707}" type="sibTrans" cxnId="{C05ABD0E-54D3-41A1-BF3C-ECAC895A1441}">
      <dgm:prSet/>
      <dgm:spPr/>
      <dgm:t>
        <a:bodyPr/>
        <a:lstStyle/>
        <a:p>
          <a:endParaRPr lang="zh-TW" altLang="en-US"/>
        </a:p>
      </dgm:t>
    </dgm:pt>
    <dgm:pt modelId="{8596EB15-BAF2-4EF6-BF50-446E91DE3305}">
      <dgm:prSet phldrT="[文字]" custT="1"/>
      <dgm:spPr/>
      <dgm:t>
        <a:bodyPr/>
        <a:lstStyle/>
        <a:p>
          <a:r>
            <a:rPr lang="zh-TW" altLang="en-US" sz="2800" dirty="0" smtClean="0"/>
            <a:t>性之本</a:t>
          </a:r>
          <a:endParaRPr lang="zh-TW" altLang="en-US" sz="2800" dirty="0"/>
        </a:p>
      </dgm:t>
    </dgm:pt>
    <dgm:pt modelId="{A09D3BF3-CA9D-49ED-B140-5489F44FAD5F}" type="parTrans" cxnId="{75AE1DF2-E5A1-47D6-94DB-7D94FBC9176D}">
      <dgm:prSet/>
      <dgm:spPr/>
      <dgm:t>
        <a:bodyPr/>
        <a:lstStyle/>
        <a:p>
          <a:endParaRPr lang="zh-TW" altLang="en-US"/>
        </a:p>
      </dgm:t>
    </dgm:pt>
    <dgm:pt modelId="{79BD0909-8134-4A3D-B91A-63FBC64A095A}" type="sibTrans" cxnId="{75AE1DF2-E5A1-47D6-94DB-7D94FBC9176D}">
      <dgm:prSet/>
      <dgm:spPr/>
      <dgm:t>
        <a:bodyPr/>
        <a:lstStyle/>
        <a:p>
          <a:endParaRPr lang="zh-TW" altLang="en-US"/>
        </a:p>
      </dgm:t>
    </dgm:pt>
    <dgm:pt modelId="{ED5965DF-0D88-46C7-A5F8-00A7117F4527}">
      <dgm:prSet phldrT="[文字]" custT="1"/>
      <dgm:spPr/>
      <dgm:t>
        <a:bodyPr/>
        <a:lstStyle/>
        <a:p>
          <a:r>
            <a:rPr lang="zh-TW" altLang="en-US" sz="2800" dirty="0" smtClean="0"/>
            <a:t>誠是體，明是用</a:t>
          </a:r>
          <a:endParaRPr lang="zh-TW" altLang="en-US" sz="2800" dirty="0"/>
        </a:p>
      </dgm:t>
    </dgm:pt>
    <dgm:pt modelId="{264D9361-83AC-43EC-8F3A-B6C9442725AA}" type="parTrans" cxnId="{C73FC837-92CC-4B0F-9AE5-8ABF4427E270}">
      <dgm:prSet/>
      <dgm:spPr/>
      <dgm:t>
        <a:bodyPr/>
        <a:lstStyle/>
        <a:p>
          <a:endParaRPr lang="zh-TW" altLang="en-US"/>
        </a:p>
      </dgm:t>
    </dgm:pt>
    <dgm:pt modelId="{7E41100F-9BD7-45E3-97CD-D8EFC5739737}" type="sibTrans" cxnId="{C73FC837-92CC-4B0F-9AE5-8ABF4427E270}">
      <dgm:prSet/>
      <dgm:spPr/>
      <dgm:t>
        <a:bodyPr/>
        <a:lstStyle/>
        <a:p>
          <a:endParaRPr lang="zh-TW" altLang="en-US"/>
        </a:p>
      </dgm:t>
    </dgm:pt>
    <dgm:pt modelId="{7CF9F488-BBC9-4911-B349-72F9B5369D33}">
      <dgm:prSet phldrT="[文字]" custT="1"/>
      <dgm:spPr/>
      <dgm:t>
        <a:bodyPr/>
        <a:lstStyle/>
        <a:p>
          <a:r>
            <a:rPr lang="zh-TW" altLang="en-US" sz="2800" dirty="0" smtClean="0"/>
            <a:t>自明誠</a:t>
          </a:r>
          <a:endParaRPr lang="zh-TW" altLang="en-US" sz="2800" dirty="0"/>
        </a:p>
      </dgm:t>
    </dgm:pt>
    <dgm:pt modelId="{F094507D-3EA7-4C38-B362-123DC5EB00F4}" type="parTrans" cxnId="{AC548CFC-E400-4E7E-B81D-EE542F16D5D5}">
      <dgm:prSet/>
      <dgm:spPr/>
      <dgm:t>
        <a:bodyPr/>
        <a:lstStyle/>
        <a:p>
          <a:endParaRPr lang="zh-TW" altLang="en-US"/>
        </a:p>
      </dgm:t>
    </dgm:pt>
    <dgm:pt modelId="{B230BEBF-08E4-4F63-90A0-EBBCF9151A3B}" type="sibTrans" cxnId="{AC548CFC-E400-4E7E-B81D-EE542F16D5D5}">
      <dgm:prSet/>
      <dgm:spPr/>
      <dgm:t>
        <a:bodyPr/>
        <a:lstStyle/>
        <a:p>
          <a:endParaRPr lang="zh-TW" altLang="en-US"/>
        </a:p>
      </dgm:t>
    </dgm:pt>
    <dgm:pt modelId="{7A3C817E-76BA-4353-96B3-02651CBABD58}">
      <dgm:prSet phldrT="[文字]" custT="1"/>
      <dgm:spPr/>
      <dgm:t>
        <a:bodyPr/>
        <a:lstStyle/>
        <a:p>
          <a:r>
            <a:rPr lang="zh-TW" altLang="en-US" sz="2800" dirty="0" smtClean="0"/>
            <a:t>性之蔽</a:t>
          </a:r>
          <a:endParaRPr lang="zh-TW" altLang="en-US" sz="2800" dirty="0"/>
        </a:p>
      </dgm:t>
    </dgm:pt>
    <dgm:pt modelId="{944BEF5C-4512-4246-86A0-750C799E10CF}" type="parTrans" cxnId="{9EF56D77-96EB-4DE0-BE60-1DF1AD1BDF67}">
      <dgm:prSet/>
      <dgm:spPr/>
      <dgm:t>
        <a:bodyPr/>
        <a:lstStyle/>
        <a:p>
          <a:endParaRPr lang="zh-TW" altLang="en-US"/>
        </a:p>
      </dgm:t>
    </dgm:pt>
    <dgm:pt modelId="{06BA130B-6E67-40BD-9486-4EBA1713824F}" type="sibTrans" cxnId="{9EF56D77-96EB-4DE0-BE60-1DF1AD1BDF67}">
      <dgm:prSet/>
      <dgm:spPr/>
      <dgm:t>
        <a:bodyPr/>
        <a:lstStyle/>
        <a:p>
          <a:endParaRPr lang="zh-TW" altLang="en-US"/>
        </a:p>
      </dgm:t>
    </dgm:pt>
    <dgm:pt modelId="{02D857CE-C33D-4DB3-AA5B-E1E2A4703388}">
      <dgm:prSet phldrT="[文字]" custT="1"/>
      <dgm:spPr/>
      <dgm:t>
        <a:bodyPr/>
        <a:lstStyle/>
        <a:p>
          <a:r>
            <a:rPr lang="zh-TW" altLang="en-US" sz="2800" dirty="0" smtClean="0"/>
            <a:t>明由學，誠復本</a:t>
          </a:r>
          <a:endParaRPr lang="zh-TW" altLang="en-US" sz="2800" dirty="0"/>
        </a:p>
      </dgm:t>
    </dgm:pt>
    <dgm:pt modelId="{F38589F4-0F22-4EDB-8AA1-81F61357C5F3}" type="parTrans" cxnId="{5E540B20-1BF4-489A-BF9F-A00C694085B3}">
      <dgm:prSet/>
      <dgm:spPr/>
      <dgm:t>
        <a:bodyPr/>
        <a:lstStyle/>
        <a:p>
          <a:endParaRPr lang="zh-TW" altLang="en-US"/>
        </a:p>
      </dgm:t>
    </dgm:pt>
    <dgm:pt modelId="{80CCDCD0-6DEB-4A91-8D74-80500E800A79}" type="sibTrans" cxnId="{5E540B20-1BF4-489A-BF9F-A00C694085B3}">
      <dgm:prSet/>
      <dgm:spPr/>
      <dgm:t>
        <a:bodyPr/>
        <a:lstStyle/>
        <a:p>
          <a:endParaRPr lang="zh-TW" altLang="en-US"/>
        </a:p>
      </dgm:t>
    </dgm:pt>
    <dgm:pt modelId="{63A6AC12-420E-4535-8F3F-BE53E75D62D3}" type="pres">
      <dgm:prSet presAssocID="{5AF6F35B-4488-4DE3-AADB-C52C7C307E6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EC6580E3-AE0A-4808-BE09-F795E6467A00}" type="pres">
      <dgm:prSet presAssocID="{83651F6B-F59C-4447-B33B-01CDBFEE43D1}" presName="root1" presStyleCnt="0"/>
      <dgm:spPr/>
    </dgm:pt>
    <dgm:pt modelId="{41587720-414E-4E75-A5AE-7AD39FB15C90}" type="pres">
      <dgm:prSet presAssocID="{83651F6B-F59C-4447-B33B-01CDBFEE43D1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E547854-88D6-4395-9C8F-F4B9178A4D63}" type="pres">
      <dgm:prSet presAssocID="{83651F6B-F59C-4447-B33B-01CDBFEE43D1}" presName="level2hierChild" presStyleCnt="0"/>
      <dgm:spPr/>
    </dgm:pt>
    <dgm:pt modelId="{7F80686F-6037-4462-8BEF-7D26BF4286DF}" type="pres">
      <dgm:prSet presAssocID="{4DBD2C8B-276F-4C47-AC44-3396C80F9FBE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CB5D466E-F9BD-4108-822F-13789C9DCA02}" type="pres">
      <dgm:prSet presAssocID="{4DBD2C8B-276F-4C47-AC44-3396C80F9FBE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7A373F20-33C8-4CAF-8330-E691F1E306B8}" type="pres">
      <dgm:prSet presAssocID="{7354654F-F1EF-4A00-9565-32D7A08F8F8A}" presName="root2" presStyleCnt="0"/>
      <dgm:spPr/>
    </dgm:pt>
    <dgm:pt modelId="{36A1A6BC-D7BF-47F3-8C5E-83EE74536E63}" type="pres">
      <dgm:prSet presAssocID="{7354654F-F1EF-4A00-9565-32D7A08F8F8A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A382AF6-45F1-4ACD-AAB8-AB14747004D4}" type="pres">
      <dgm:prSet presAssocID="{7354654F-F1EF-4A00-9565-32D7A08F8F8A}" presName="level3hierChild" presStyleCnt="0"/>
      <dgm:spPr/>
    </dgm:pt>
    <dgm:pt modelId="{96EFCE72-9DCD-4E8A-9E8B-D7384D06F8E5}" type="pres">
      <dgm:prSet presAssocID="{A09D3BF3-CA9D-49ED-B140-5489F44FAD5F}" presName="conn2-1" presStyleLbl="parChTrans1D3" presStyleIdx="0" presStyleCnt="4"/>
      <dgm:spPr/>
      <dgm:t>
        <a:bodyPr/>
        <a:lstStyle/>
        <a:p>
          <a:endParaRPr lang="zh-TW" altLang="en-US"/>
        </a:p>
      </dgm:t>
    </dgm:pt>
    <dgm:pt modelId="{1F94E714-6537-4BCF-B241-62914D4175BC}" type="pres">
      <dgm:prSet presAssocID="{A09D3BF3-CA9D-49ED-B140-5489F44FAD5F}" presName="connTx" presStyleLbl="parChTrans1D3" presStyleIdx="0" presStyleCnt="4"/>
      <dgm:spPr/>
      <dgm:t>
        <a:bodyPr/>
        <a:lstStyle/>
        <a:p>
          <a:endParaRPr lang="zh-TW" altLang="en-US"/>
        </a:p>
      </dgm:t>
    </dgm:pt>
    <dgm:pt modelId="{425A4DEC-397E-47CE-B897-B6879D855289}" type="pres">
      <dgm:prSet presAssocID="{8596EB15-BAF2-4EF6-BF50-446E91DE3305}" presName="root2" presStyleCnt="0"/>
      <dgm:spPr/>
    </dgm:pt>
    <dgm:pt modelId="{B8F7E32C-522A-482F-AF8B-37554676BDF0}" type="pres">
      <dgm:prSet presAssocID="{8596EB15-BAF2-4EF6-BF50-446E91DE3305}" presName="LevelTwoTextNode" presStyleLbl="node3" presStyleIdx="0" presStyleCnt="4" custScaleX="16985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D9EB229-7D49-4C91-9697-4446D27D35A0}" type="pres">
      <dgm:prSet presAssocID="{8596EB15-BAF2-4EF6-BF50-446E91DE3305}" presName="level3hierChild" presStyleCnt="0"/>
      <dgm:spPr/>
    </dgm:pt>
    <dgm:pt modelId="{86AD7814-0984-4918-80F6-ABB83170D076}" type="pres">
      <dgm:prSet presAssocID="{264D9361-83AC-43EC-8F3A-B6C9442725AA}" presName="conn2-1" presStyleLbl="parChTrans1D3" presStyleIdx="1" presStyleCnt="4"/>
      <dgm:spPr/>
      <dgm:t>
        <a:bodyPr/>
        <a:lstStyle/>
        <a:p>
          <a:endParaRPr lang="zh-TW" altLang="en-US"/>
        </a:p>
      </dgm:t>
    </dgm:pt>
    <dgm:pt modelId="{62511534-3ABF-4070-9207-1F80A0368CED}" type="pres">
      <dgm:prSet presAssocID="{264D9361-83AC-43EC-8F3A-B6C9442725AA}" presName="connTx" presStyleLbl="parChTrans1D3" presStyleIdx="1" presStyleCnt="4"/>
      <dgm:spPr/>
      <dgm:t>
        <a:bodyPr/>
        <a:lstStyle/>
        <a:p>
          <a:endParaRPr lang="zh-TW" altLang="en-US"/>
        </a:p>
      </dgm:t>
    </dgm:pt>
    <dgm:pt modelId="{86DA9B48-5AD3-4A55-973D-B9C91D477AB4}" type="pres">
      <dgm:prSet presAssocID="{ED5965DF-0D88-46C7-A5F8-00A7117F4527}" presName="root2" presStyleCnt="0"/>
      <dgm:spPr/>
    </dgm:pt>
    <dgm:pt modelId="{D98404DB-210A-407D-B0EF-BDF7F8CFF4F2}" type="pres">
      <dgm:prSet presAssocID="{ED5965DF-0D88-46C7-A5F8-00A7117F4527}" presName="LevelTwoTextNode" presStyleLbl="node3" presStyleIdx="1" presStyleCnt="4" custScaleX="16985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1D5349D-0F8F-4B91-A7EA-E9359F2B01D3}" type="pres">
      <dgm:prSet presAssocID="{ED5965DF-0D88-46C7-A5F8-00A7117F4527}" presName="level3hierChild" presStyleCnt="0"/>
      <dgm:spPr/>
    </dgm:pt>
    <dgm:pt modelId="{DED7C726-7E05-4C26-94C7-5F3F40763733}" type="pres">
      <dgm:prSet presAssocID="{F094507D-3EA7-4C38-B362-123DC5EB00F4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94CCFE78-2013-440D-B0F6-E90282A1DD10}" type="pres">
      <dgm:prSet presAssocID="{F094507D-3EA7-4C38-B362-123DC5EB00F4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24EAAE8B-6FF4-48A6-B8EE-E79A1DD7D420}" type="pres">
      <dgm:prSet presAssocID="{7CF9F488-BBC9-4911-B349-72F9B5369D33}" presName="root2" presStyleCnt="0"/>
      <dgm:spPr/>
    </dgm:pt>
    <dgm:pt modelId="{EAB7BAAE-4DE9-42EF-BE71-D8A27D67F0CF}" type="pres">
      <dgm:prSet presAssocID="{7CF9F488-BBC9-4911-B349-72F9B5369D33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31C6037-29CF-42A2-9C6A-A9374D45E714}" type="pres">
      <dgm:prSet presAssocID="{7CF9F488-BBC9-4911-B349-72F9B5369D33}" presName="level3hierChild" presStyleCnt="0"/>
      <dgm:spPr/>
    </dgm:pt>
    <dgm:pt modelId="{DA7281D4-9047-425D-A7A1-5ACF4C7B7C4D}" type="pres">
      <dgm:prSet presAssocID="{944BEF5C-4512-4246-86A0-750C799E10CF}" presName="conn2-1" presStyleLbl="parChTrans1D3" presStyleIdx="2" presStyleCnt="4"/>
      <dgm:spPr/>
      <dgm:t>
        <a:bodyPr/>
        <a:lstStyle/>
        <a:p>
          <a:endParaRPr lang="zh-TW" altLang="en-US"/>
        </a:p>
      </dgm:t>
    </dgm:pt>
    <dgm:pt modelId="{3E19FC78-87E0-4F72-8A18-B53337D4A41A}" type="pres">
      <dgm:prSet presAssocID="{944BEF5C-4512-4246-86A0-750C799E10CF}" presName="connTx" presStyleLbl="parChTrans1D3" presStyleIdx="2" presStyleCnt="4"/>
      <dgm:spPr/>
      <dgm:t>
        <a:bodyPr/>
        <a:lstStyle/>
        <a:p>
          <a:endParaRPr lang="zh-TW" altLang="en-US"/>
        </a:p>
      </dgm:t>
    </dgm:pt>
    <dgm:pt modelId="{B85B4FA3-D2BF-4BEF-8621-3E03FA8CC858}" type="pres">
      <dgm:prSet presAssocID="{7A3C817E-76BA-4353-96B3-02651CBABD58}" presName="root2" presStyleCnt="0"/>
      <dgm:spPr/>
    </dgm:pt>
    <dgm:pt modelId="{E2903E2C-FBCA-4F06-A2C4-07CF5EA9FBAD}" type="pres">
      <dgm:prSet presAssocID="{7A3C817E-76BA-4353-96B3-02651CBABD58}" presName="LevelTwoTextNode" presStyleLbl="node3" presStyleIdx="2" presStyleCnt="4" custScaleX="16985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C5B5BF8-A600-4108-B28A-F00E5D449230}" type="pres">
      <dgm:prSet presAssocID="{7A3C817E-76BA-4353-96B3-02651CBABD58}" presName="level3hierChild" presStyleCnt="0"/>
      <dgm:spPr/>
    </dgm:pt>
    <dgm:pt modelId="{FB5EC8AC-0E42-44A5-A9F3-4F8655331618}" type="pres">
      <dgm:prSet presAssocID="{F38589F4-0F22-4EDB-8AA1-81F61357C5F3}" presName="conn2-1" presStyleLbl="parChTrans1D3" presStyleIdx="3" presStyleCnt="4"/>
      <dgm:spPr/>
      <dgm:t>
        <a:bodyPr/>
        <a:lstStyle/>
        <a:p>
          <a:endParaRPr lang="zh-TW" altLang="en-US"/>
        </a:p>
      </dgm:t>
    </dgm:pt>
    <dgm:pt modelId="{D39C0AEF-3D46-4762-A3D8-97A192C93621}" type="pres">
      <dgm:prSet presAssocID="{F38589F4-0F22-4EDB-8AA1-81F61357C5F3}" presName="connTx" presStyleLbl="parChTrans1D3" presStyleIdx="3" presStyleCnt="4"/>
      <dgm:spPr/>
      <dgm:t>
        <a:bodyPr/>
        <a:lstStyle/>
        <a:p>
          <a:endParaRPr lang="zh-TW" altLang="en-US"/>
        </a:p>
      </dgm:t>
    </dgm:pt>
    <dgm:pt modelId="{3ABB93BB-7E5B-432D-8EE5-E6C36906BEAF}" type="pres">
      <dgm:prSet presAssocID="{02D857CE-C33D-4DB3-AA5B-E1E2A4703388}" presName="root2" presStyleCnt="0"/>
      <dgm:spPr/>
    </dgm:pt>
    <dgm:pt modelId="{4A42EC88-43F3-4E7B-88BD-37354ADC0989}" type="pres">
      <dgm:prSet presAssocID="{02D857CE-C33D-4DB3-AA5B-E1E2A4703388}" presName="LevelTwoTextNode" presStyleLbl="node3" presStyleIdx="3" presStyleCnt="4" custScaleX="16985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36F7ADF-9799-4184-8176-2F98E41285AD}" type="pres">
      <dgm:prSet presAssocID="{02D857CE-C33D-4DB3-AA5B-E1E2A4703388}" presName="level3hierChild" presStyleCnt="0"/>
      <dgm:spPr/>
    </dgm:pt>
  </dgm:ptLst>
  <dgm:cxnLst>
    <dgm:cxn modelId="{D09BAF72-72D0-46BD-B6B0-B4F2B634F8D2}" type="presOf" srcId="{5AF6F35B-4488-4DE3-AADB-C52C7C307E6E}" destId="{63A6AC12-420E-4535-8F3F-BE53E75D62D3}" srcOrd="0" destOrd="0" presId="urn:microsoft.com/office/officeart/2005/8/layout/hierarchy2"/>
    <dgm:cxn modelId="{138E344B-6223-443B-929B-4C11F5398D19}" type="presOf" srcId="{7CF9F488-BBC9-4911-B349-72F9B5369D33}" destId="{EAB7BAAE-4DE9-42EF-BE71-D8A27D67F0CF}" srcOrd="0" destOrd="0" presId="urn:microsoft.com/office/officeart/2005/8/layout/hierarchy2"/>
    <dgm:cxn modelId="{9EF56D77-96EB-4DE0-BE60-1DF1AD1BDF67}" srcId="{7CF9F488-BBC9-4911-B349-72F9B5369D33}" destId="{7A3C817E-76BA-4353-96B3-02651CBABD58}" srcOrd="0" destOrd="0" parTransId="{944BEF5C-4512-4246-86A0-750C799E10CF}" sibTransId="{06BA130B-6E67-40BD-9486-4EBA1713824F}"/>
    <dgm:cxn modelId="{C73FC837-92CC-4B0F-9AE5-8ABF4427E270}" srcId="{7354654F-F1EF-4A00-9565-32D7A08F8F8A}" destId="{ED5965DF-0D88-46C7-A5F8-00A7117F4527}" srcOrd="1" destOrd="0" parTransId="{264D9361-83AC-43EC-8F3A-B6C9442725AA}" sibTransId="{7E41100F-9BD7-45E3-97CD-D8EFC5739737}"/>
    <dgm:cxn modelId="{77B15001-FF2A-4069-A9E2-8506C90C78EC}" type="presOf" srcId="{ED5965DF-0D88-46C7-A5F8-00A7117F4527}" destId="{D98404DB-210A-407D-B0EF-BDF7F8CFF4F2}" srcOrd="0" destOrd="0" presId="urn:microsoft.com/office/officeart/2005/8/layout/hierarchy2"/>
    <dgm:cxn modelId="{B321A33C-C250-447E-9CC4-31AB43B041B9}" type="presOf" srcId="{F094507D-3EA7-4C38-B362-123DC5EB00F4}" destId="{DED7C726-7E05-4C26-94C7-5F3F40763733}" srcOrd="0" destOrd="0" presId="urn:microsoft.com/office/officeart/2005/8/layout/hierarchy2"/>
    <dgm:cxn modelId="{3CDDE5E4-1B72-41A7-99F5-62FF214911D0}" type="presOf" srcId="{264D9361-83AC-43EC-8F3A-B6C9442725AA}" destId="{86AD7814-0984-4918-80F6-ABB83170D076}" srcOrd="0" destOrd="0" presId="urn:microsoft.com/office/officeart/2005/8/layout/hierarchy2"/>
    <dgm:cxn modelId="{305FCBDE-D029-41EA-85AB-C3F63A8294CE}" type="presOf" srcId="{264D9361-83AC-43EC-8F3A-B6C9442725AA}" destId="{62511534-3ABF-4070-9207-1F80A0368CED}" srcOrd="1" destOrd="0" presId="urn:microsoft.com/office/officeart/2005/8/layout/hierarchy2"/>
    <dgm:cxn modelId="{C05ABD0E-54D3-41A1-BF3C-ECAC895A1441}" srcId="{83651F6B-F59C-4447-B33B-01CDBFEE43D1}" destId="{7354654F-F1EF-4A00-9565-32D7A08F8F8A}" srcOrd="0" destOrd="0" parTransId="{4DBD2C8B-276F-4C47-AC44-3396C80F9FBE}" sibTransId="{E2CC4B71-4C00-4E60-9017-5700ADD98707}"/>
    <dgm:cxn modelId="{7F0D8875-0394-4192-890D-37D50B4A4D2B}" type="presOf" srcId="{7A3C817E-76BA-4353-96B3-02651CBABD58}" destId="{E2903E2C-FBCA-4F06-A2C4-07CF5EA9FBAD}" srcOrd="0" destOrd="0" presId="urn:microsoft.com/office/officeart/2005/8/layout/hierarchy2"/>
    <dgm:cxn modelId="{3B3FE76F-D1FF-45B6-93EB-E6B8D983C94A}" type="presOf" srcId="{4DBD2C8B-276F-4C47-AC44-3396C80F9FBE}" destId="{CB5D466E-F9BD-4108-822F-13789C9DCA02}" srcOrd="1" destOrd="0" presId="urn:microsoft.com/office/officeart/2005/8/layout/hierarchy2"/>
    <dgm:cxn modelId="{AC548CFC-E400-4E7E-B81D-EE542F16D5D5}" srcId="{83651F6B-F59C-4447-B33B-01CDBFEE43D1}" destId="{7CF9F488-BBC9-4911-B349-72F9B5369D33}" srcOrd="1" destOrd="0" parTransId="{F094507D-3EA7-4C38-B362-123DC5EB00F4}" sibTransId="{B230BEBF-08E4-4F63-90A0-EBBCF9151A3B}"/>
    <dgm:cxn modelId="{0E5D311C-BAF5-450A-B117-EFF110CDBA24}" type="presOf" srcId="{A09D3BF3-CA9D-49ED-B140-5489F44FAD5F}" destId="{1F94E714-6537-4BCF-B241-62914D4175BC}" srcOrd="1" destOrd="0" presId="urn:microsoft.com/office/officeart/2005/8/layout/hierarchy2"/>
    <dgm:cxn modelId="{A91F37C5-5664-40D5-868E-46419AC3B5B3}" type="presOf" srcId="{4DBD2C8B-276F-4C47-AC44-3396C80F9FBE}" destId="{7F80686F-6037-4462-8BEF-7D26BF4286DF}" srcOrd="0" destOrd="0" presId="urn:microsoft.com/office/officeart/2005/8/layout/hierarchy2"/>
    <dgm:cxn modelId="{5E540B20-1BF4-489A-BF9F-A00C694085B3}" srcId="{7CF9F488-BBC9-4911-B349-72F9B5369D33}" destId="{02D857CE-C33D-4DB3-AA5B-E1E2A4703388}" srcOrd="1" destOrd="0" parTransId="{F38589F4-0F22-4EDB-8AA1-81F61357C5F3}" sibTransId="{80CCDCD0-6DEB-4A91-8D74-80500E800A79}"/>
    <dgm:cxn modelId="{7CC9DE5B-946F-4F91-B76A-BC6B31631BA0}" type="presOf" srcId="{02D857CE-C33D-4DB3-AA5B-E1E2A4703388}" destId="{4A42EC88-43F3-4E7B-88BD-37354ADC0989}" srcOrd="0" destOrd="0" presId="urn:microsoft.com/office/officeart/2005/8/layout/hierarchy2"/>
    <dgm:cxn modelId="{CF6CC263-EF6D-472D-9914-9F5EB35968EE}" srcId="{5AF6F35B-4488-4DE3-AADB-C52C7C307E6E}" destId="{83651F6B-F59C-4447-B33B-01CDBFEE43D1}" srcOrd="0" destOrd="0" parTransId="{4660E57D-CC63-4436-86C9-17D71FFB9DC3}" sibTransId="{B60A06A8-DFAD-4D2F-B366-2D0565D73B41}"/>
    <dgm:cxn modelId="{BD64DC33-854E-473F-8B6E-65145E6C48AE}" type="presOf" srcId="{83651F6B-F59C-4447-B33B-01CDBFEE43D1}" destId="{41587720-414E-4E75-A5AE-7AD39FB15C90}" srcOrd="0" destOrd="0" presId="urn:microsoft.com/office/officeart/2005/8/layout/hierarchy2"/>
    <dgm:cxn modelId="{3FBD2888-4CF5-46F0-AD6B-89D0374B006D}" type="presOf" srcId="{A09D3BF3-CA9D-49ED-B140-5489F44FAD5F}" destId="{96EFCE72-9DCD-4E8A-9E8B-D7384D06F8E5}" srcOrd="0" destOrd="0" presId="urn:microsoft.com/office/officeart/2005/8/layout/hierarchy2"/>
    <dgm:cxn modelId="{A5ED9C65-4952-45F1-8D66-E8610DB3811B}" type="presOf" srcId="{7354654F-F1EF-4A00-9565-32D7A08F8F8A}" destId="{36A1A6BC-D7BF-47F3-8C5E-83EE74536E63}" srcOrd="0" destOrd="0" presId="urn:microsoft.com/office/officeart/2005/8/layout/hierarchy2"/>
    <dgm:cxn modelId="{6BD83F91-35D1-42AC-B3BF-0688D0501565}" type="presOf" srcId="{F094507D-3EA7-4C38-B362-123DC5EB00F4}" destId="{94CCFE78-2013-440D-B0F6-E90282A1DD10}" srcOrd="1" destOrd="0" presId="urn:microsoft.com/office/officeart/2005/8/layout/hierarchy2"/>
    <dgm:cxn modelId="{C06241AA-3252-495E-885C-A1F590B0A97E}" type="presOf" srcId="{F38589F4-0F22-4EDB-8AA1-81F61357C5F3}" destId="{D39C0AEF-3D46-4762-A3D8-97A192C93621}" srcOrd="1" destOrd="0" presId="urn:microsoft.com/office/officeart/2005/8/layout/hierarchy2"/>
    <dgm:cxn modelId="{A6A7A3F5-41E3-4E0E-9A96-2B288FDD61C1}" type="presOf" srcId="{F38589F4-0F22-4EDB-8AA1-81F61357C5F3}" destId="{FB5EC8AC-0E42-44A5-A9F3-4F8655331618}" srcOrd="0" destOrd="0" presId="urn:microsoft.com/office/officeart/2005/8/layout/hierarchy2"/>
    <dgm:cxn modelId="{C1DFC75A-2C50-4A74-B876-AAB0D4BF1C5E}" type="presOf" srcId="{944BEF5C-4512-4246-86A0-750C799E10CF}" destId="{3E19FC78-87E0-4F72-8A18-B53337D4A41A}" srcOrd="1" destOrd="0" presId="urn:microsoft.com/office/officeart/2005/8/layout/hierarchy2"/>
    <dgm:cxn modelId="{75AE1DF2-E5A1-47D6-94DB-7D94FBC9176D}" srcId="{7354654F-F1EF-4A00-9565-32D7A08F8F8A}" destId="{8596EB15-BAF2-4EF6-BF50-446E91DE3305}" srcOrd="0" destOrd="0" parTransId="{A09D3BF3-CA9D-49ED-B140-5489F44FAD5F}" sibTransId="{79BD0909-8134-4A3D-B91A-63FBC64A095A}"/>
    <dgm:cxn modelId="{96E471A7-BF48-4CDC-9C10-F9672CB2DE1D}" type="presOf" srcId="{944BEF5C-4512-4246-86A0-750C799E10CF}" destId="{DA7281D4-9047-425D-A7A1-5ACF4C7B7C4D}" srcOrd="0" destOrd="0" presId="urn:microsoft.com/office/officeart/2005/8/layout/hierarchy2"/>
    <dgm:cxn modelId="{8EB49E78-69A9-4A29-973F-A5FDA4716A4A}" type="presOf" srcId="{8596EB15-BAF2-4EF6-BF50-446E91DE3305}" destId="{B8F7E32C-522A-482F-AF8B-37554676BDF0}" srcOrd="0" destOrd="0" presId="urn:microsoft.com/office/officeart/2005/8/layout/hierarchy2"/>
    <dgm:cxn modelId="{7FE400AC-68D2-4D38-AE48-B51CE2663B3C}" type="presParOf" srcId="{63A6AC12-420E-4535-8F3F-BE53E75D62D3}" destId="{EC6580E3-AE0A-4808-BE09-F795E6467A00}" srcOrd="0" destOrd="0" presId="urn:microsoft.com/office/officeart/2005/8/layout/hierarchy2"/>
    <dgm:cxn modelId="{91B0EB26-94CC-4262-97E7-0D25846BA395}" type="presParOf" srcId="{EC6580E3-AE0A-4808-BE09-F795E6467A00}" destId="{41587720-414E-4E75-A5AE-7AD39FB15C90}" srcOrd="0" destOrd="0" presId="urn:microsoft.com/office/officeart/2005/8/layout/hierarchy2"/>
    <dgm:cxn modelId="{EB3382DB-1802-4472-AC8E-688453C4E683}" type="presParOf" srcId="{EC6580E3-AE0A-4808-BE09-F795E6467A00}" destId="{EE547854-88D6-4395-9C8F-F4B9178A4D63}" srcOrd="1" destOrd="0" presId="urn:microsoft.com/office/officeart/2005/8/layout/hierarchy2"/>
    <dgm:cxn modelId="{3DCAE57C-34A0-41E0-97A1-A497CA502AD1}" type="presParOf" srcId="{EE547854-88D6-4395-9C8F-F4B9178A4D63}" destId="{7F80686F-6037-4462-8BEF-7D26BF4286DF}" srcOrd="0" destOrd="0" presId="urn:microsoft.com/office/officeart/2005/8/layout/hierarchy2"/>
    <dgm:cxn modelId="{637C347A-736E-4778-98BA-D2EC8A205BFB}" type="presParOf" srcId="{7F80686F-6037-4462-8BEF-7D26BF4286DF}" destId="{CB5D466E-F9BD-4108-822F-13789C9DCA02}" srcOrd="0" destOrd="0" presId="urn:microsoft.com/office/officeart/2005/8/layout/hierarchy2"/>
    <dgm:cxn modelId="{0AF775AF-3BD3-407F-B0AE-530D71781947}" type="presParOf" srcId="{EE547854-88D6-4395-9C8F-F4B9178A4D63}" destId="{7A373F20-33C8-4CAF-8330-E691F1E306B8}" srcOrd="1" destOrd="0" presId="urn:microsoft.com/office/officeart/2005/8/layout/hierarchy2"/>
    <dgm:cxn modelId="{027A4EA3-F4BC-4A88-AFD9-A4A08ABF0BFA}" type="presParOf" srcId="{7A373F20-33C8-4CAF-8330-E691F1E306B8}" destId="{36A1A6BC-D7BF-47F3-8C5E-83EE74536E63}" srcOrd="0" destOrd="0" presId="urn:microsoft.com/office/officeart/2005/8/layout/hierarchy2"/>
    <dgm:cxn modelId="{602DF9D5-F146-49EF-A7AD-05634685C49E}" type="presParOf" srcId="{7A373F20-33C8-4CAF-8330-E691F1E306B8}" destId="{1A382AF6-45F1-4ACD-AAB8-AB14747004D4}" srcOrd="1" destOrd="0" presId="urn:microsoft.com/office/officeart/2005/8/layout/hierarchy2"/>
    <dgm:cxn modelId="{F376D9ED-20F0-4DD4-B347-148CAF466D4A}" type="presParOf" srcId="{1A382AF6-45F1-4ACD-AAB8-AB14747004D4}" destId="{96EFCE72-9DCD-4E8A-9E8B-D7384D06F8E5}" srcOrd="0" destOrd="0" presId="urn:microsoft.com/office/officeart/2005/8/layout/hierarchy2"/>
    <dgm:cxn modelId="{24898C0B-6696-4E24-A63F-55BBB98FEEE1}" type="presParOf" srcId="{96EFCE72-9DCD-4E8A-9E8B-D7384D06F8E5}" destId="{1F94E714-6537-4BCF-B241-62914D4175BC}" srcOrd="0" destOrd="0" presId="urn:microsoft.com/office/officeart/2005/8/layout/hierarchy2"/>
    <dgm:cxn modelId="{52ED3DEC-D26D-41C2-A800-7033513107F8}" type="presParOf" srcId="{1A382AF6-45F1-4ACD-AAB8-AB14747004D4}" destId="{425A4DEC-397E-47CE-B897-B6879D855289}" srcOrd="1" destOrd="0" presId="urn:microsoft.com/office/officeart/2005/8/layout/hierarchy2"/>
    <dgm:cxn modelId="{CCF52C07-D24B-45B3-ABF2-66E9A4F84220}" type="presParOf" srcId="{425A4DEC-397E-47CE-B897-B6879D855289}" destId="{B8F7E32C-522A-482F-AF8B-37554676BDF0}" srcOrd="0" destOrd="0" presId="urn:microsoft.com/office/officeart/2005/8/layout/hierarchy2"/>
    <dgm:cxn modelId="{B84987CF-D9F3-487D-A566-18F16510E8AE}" type="presParOf" srcId="{425A4DEC-397E-47CE-B897-B6879D855289}" destId="{0D9EB229-7D49-4C91-9697-4446D27D35A0}" srcOrd="1" destOrd="0" presId="urn:microsoft.com/office/officeart/2005/8/layout/hierarchy2"/>
    <dgm:cxn modelId="{AA49C443-9871-4BAE-9D4A-5CBEEEBFCDB6}" type="presParOf" srcId="{1A382AF6-45F1-4ACD-AAB8-AB14747004D4}" destId="{86AD7814-0984-4918-80F6-ABB83170D076}" srcOrd="2" destOrd="0" presId="urn:microsoft.com/office/officeart/2005/8/layout/hierarchy2"/>
    <dgm:cxn modelId="{6C5CDF5A-B41A-435C-9A71-3CBDE5EE6B11}" type="presParOf" srcId="{86AD7814-0984-4918-80F6-ABB83170D076}" destId="{62511534-3ABF-4070-9207-1F80A0368CED}" srcOrd="0" destOrd="0" presId="urn:microsoft.com/office/officeart/2005/8/layout/hierarchy2"/>
    <dgm:cxn modelId="{259F3696-BFB8-4E68-AF3D-1D7A29874113}" type="presParOf" srcId="{1A382AF6-45F1-4ACD-AAB8-AB14747004D4}" destId="{86DA9B48-5AD3-4A55-973D-B9C91D477AB4}" srcOrd="3" destOrd="0" presId="urn:microsoft.com/office/officeart/2005/8/layout/hierarchy2"/>
    <dgm:cxn modelId="{1B85339B-B1BF-4887-B7DE-25CCDEF19FD7}" type="presParOf" srcId="{86DA9B48-5AD3-4A55-973D-B9C91D477AB4}" destId="{D98404DB-210A-407D-B0EF-BDF7F8CFF4F2}" srcOrd="0" destOrd="0" presId="urn:microsoft.com/office/officeart/2005/8/layout/hierarchy2"/>
    <dgm:cxn modelId="{76FEE0C1-3C2C-4076-915D-7E252FA4A937}" type="presParOf" srcId="{86DA9B48-5AD3-4A55-973D-B9C91D477AB4}" destId="{11D5349D-0F8F-4B91-A7EA-E9359F2B01D3}" srcOrd="1" destOrd="0" presId="urn:microsoft.com/office/officeart/2005/8/layout/hierarchy2"/>
    <dgm:cxn modelId="{5697CE7A-E9D0-420E-BE69-85CDF035F3FE}" type="presParOf" srcId="{EE547854-88D6-4395-9C8F-F4B9178A4D63}" destId="{DED7C726-7E05-4C26-94C7-5F3F40763733}" srcOrd="2" destOrd="0" presId="urn:microsoft.com/office/officeart/2005/8/layout/hierarchy2"/>
    <dgm:cxn modelId="{FDC3CDCE-5CFC-4FE7-B3E6-4E36F983BBAE}" type="presParOf" srcId="{DED7C726-7E05-4C26-94C7-5F3F40763733}" destId="{94CCFE78-2013-440D-B0F6-E90282A1DD10}" srcOrd="0" destOrd="0" presId="urn:microsoft.com/office/officeart/2005/8/layout/hierarchy2"/>
    <dgm:cxn modelId="{EE3F99E2-F6D7-49BC-9871-A40A9ADDA884}" type="presParOf" srcId="{EE547854-88D6-4395-9C8F-F4B9178A4D63}" destId="{24EAAE8B-6FF4-48A6-B8EE-E79A1DD7D420}" srcOrd="3" destOrd="0" presId="urn:microsoft.com/office/officeart/2005/8/layout/hierarchy2"/>
    <dgm:cxn modelId="{A35598F4-F1AC-4E02-B41C-41925160DD6F}" type="presParOf" srcId="{24EAAE8B-6FF4-48A6-B8EE-E79A1DD7D420}" destId="{EAB7BAAE-4DE9-42EF-BE71-D8A27D67F0CF}" srcOrd="0" destOrd="0" presId="urn:microsoft.com/office/officeart/2005/8/layout/hierarchy2"/>
    <dgm:cxn modelId="{C7D7A6E8-6F1A-43F9-BF54-6C18BB9112CB}" type="presParOf" srcId="{24EAAE8B-6FF4-48A6-B8EE-E79A1DD7D420}" destId="{C31C6037-29CF-42A2-9C6A-A9374D45E714}" srcOrd="1" destOrd="0" presId="urn:microsoft.com/office/officeart/2005/8/layout/hierarchy2"/>
    <dgm:cxn modelId="{2B83507D-60A2-47A0-88E6-526184EFBEB1}" type="presParOf" srcId="{C31C6037-29CF-42A2-9C6A-A9374D45E714}" destId="{DA7281D4-9047-425D-A7A1-5ACF4C7B7C4D}" srcOrd="0" destOrd="0" presId="urn:microsoft.com/office/officeart/2005/8/layout/hierarchy2"/>
    <dgm:cxn modelId="{47D4F635-3F1D-4458-A057-D50A4F315879}" type="presParOf" srcId="{DA7281D4-9047-425D-A7A1-5ACF4C7B7C4D}" destId="{3E19FC78-87E0-4F72-8A18-B53337D4A41A}" srcOrd="0" destOrd="0" presId="urn:microsoft.com/office/officeart/2005/8/layout/hierarchy2"/>
    <dgm:cxn modelId="{C0A6BA81-DB9B-4FB3-920C-4B02D2B7CAE1}" type="presParOf" srcId="{C31C6037-29CF-42A2-9C6A-A9374D45E714}" destId="{B85B4FA3-D2BF-4BEF-8621-3E03FA8CC858}" srcOrd="1" destOrd="0" presId="urn:microsoft.com/office/officeart/2005/8/layout/hierarchy2"/>
    <dgm:cxn modelId="{F6CE9772-E0DC-4F49-944E-70B0A9BD0534}" type="presParOf" srcId="{B85B4FA3-D2BF-4BEF-8621-3E03FA8CC858}" destId="{E2903E2C-FBCA-4F06-A2C4-07CF5EA9FBAD}" srcOrd="0" destOrd="0" presId="urn:microsoft.com/office/officeart/2005/8/layout/hierarchy2"/>
    <dgm:cxn modelId="{2D517619-42BA-454A-92E3-FBA73489922F}" type="presParOf" srcId="{B85B4FA3-D2BF-4BEF-8621-3E03FA8CC858}" destId="{EC5B5BF8-A600-4108-B28A-F00E5D449230}" srcOrd="1" destOrd="0" presId="urn:microsoft.com/office/officeart/2005/8/layout/hierarchy2"/>
    <dgm:cxn modelId="{0EFDD71C-7F89-4787-9956-ED42CE143650}" type="presParOf" srcId="{C31C6037-29CF-42A2-9C6A-A9374D45E714}" destId="{FB5EC8AC-0E42-44A5-A9F3-4F8655331618}" srcOrd="2" destOrd="0" presId="urn:microsoft.com/office/officeart/2005/8/layout/hierarchy2"/>
    <dgm:cxn modelId="{52C12C78-3F58-4109-8284-2FB9961E204A}" type="presParOf" srcId="{FB5EC8AC-0E42-44A5-A9F3-4F8655331618}" destId="{D39C0AEF-3D46-4762-A3D8-97A192C93621}" srcOrd="0" destOrd="0" presId="urn:microsoft.com/office/officeart/2005/8/layout/hierarchy2"/>
    <dgm:cxn modelId="{9674AFBB-F895-4E28-AB3F-F1896AF3B41A}" type="presParOf" srcId="{C31C6037-29CF-42A2-9C6A-A9374D45E714}" destId="{3ABB93BB-7E5B-432D-8EE5-E6C36906BEAF}" srcOrd="3" destOrd="0" presId="urn:microsoft.com/office/officeart/2005/8/layout/hierarchy2"/>
    <dgm:cxn modelId="{A4268A40-55E6-4398-BD3A-9281420F9C8D}" type="presParOf" srcId="{3ABB93BB-7E5B-432D-8EE5-E6C36906BEAF}" destId="{4A42EC88-43F3-4E7B-88BD-37354ADC0989}" srcOrd="0" destOrd="0" presId="urn:microsoft.com/office/officeart/2005/8/layout/hierarchy2"/>
    <dgm:cxn modelId="{4C063A8B-5E42-4DBC-BD53-E3DCBC3348A8}" type="presParOf" srcId="{3ABB93BB-7E5B-432D-8EE5-E6C36906BEAF}" destId="{836F7ADF-9799-4184-8176-2F98E41285A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413EAFC-1060-4F4C-B2B3-DE1560DD56C1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67184174-B081-4B71-9B8B-7372FDB8C5A0}">
      <dgm:prSet phldrT="[文字]"/>
      <dgm:spPr/>
      <dgm:t>
        <a:bodyPr/>
        <a:lstStyle/>
        <a:p>
          <a:r>
            <a:rPr lang="zh-TW" altLang="en-US" dirty="0" smtClean="0"/>
            <a:t>性體誠用誠體明用</a:t>
          </a:r>
          <a:endParaRPr lang="zh-TW" altLang="en-US" dirty="0"/>
        </a:p>
      </dgm:t>
    </dgm:pt>
    <dgm:pt modelId="{8BE922B9-51A6-4422-8F4C-47B35276FFC6}" type="parTrans" cxnId="{BD443B25-5CC3-4663-93E7-96BE9D284D6E}">
      <dgm:prSet/>
      <dgm:spPr/>
      <dgm:t>
        <a:bodyPr/>
        <a:lstStyle/>
        <a:p>
          <a:endParaRPr lang="zh-TW" altLang="en-US"/>
        </a:p>
      </dgm:t>
    </dgm:pt>
    <dgm:pt modelId="{0C597680-0A5B-4590-B09C-91022C12C452}" type="sibTrans" cxnId="{BD443B25-5CC3-4663-93E7-96BE9D284D6E}">
      <dgm:prSet/>
      <dgm:spPr/>
      <dgm:t>
        <a:bodyPr/>
        <a:lstStyle/>
        <a:p>
          <a:endParaRPr lang="zh-TW" altLang="en-US"/>
        </a:p>
      </dgm:t>
    </dgm:pt>
    <dgm:pt modelId="{BCD70E3F-2DCE-4C17-BC64-CF3094874E91}">
      <dgm:prSet phldrT="[文字]"/>
      <dgm:spPr/>
      <dgm:t>
        <a:bodyPr/>
        <a:lstStyle/>
        <a:p>
          <a:r>
            <a:rPr lang="zh-TW" altLang="en-US" dirty="0" smtClean="0"/>
            <a:t>天命謂性</a:t>
          </a:r>
          <a:endParaRPr lang="zh-TW" altLang="en-US" dirty="0"/>
        </a:p>
      </dgm:t>
    </dgm:pt>
    <dgm:pt modelId="{BAAB9D9B-8FA1-400F-805A-9CEE8845C406}" type="parTrans" cxnId="{36777D37-F8D8-47C7-AE5C-6DF643D71A3F}">
      <dgm:prSet/>
      <dgm:spPr/>
      <dgm:t>
        <a:bodyPr/>
        <a:lstStyle/>
        <a:p>
          <a:endParaRPr lang="zh-TW" altLang="en-US"/>
        </a:p>
      </dgm:t>
    </dgm:pt>
    <dgm:pt modelId="{B4CF892F-5E9B-4612-83CB-3A4F37BF19BE}" type="sibTrans" cxnId="{36777D37-F8D8-47C7-AE5C-6DF643D71A3F}">
      <dgm:prSet/>
      <dgm:spPr/>
      <dgm:t>
        <a:bodyPr/>
        <a:lstStyle/>
        <a:p>
          <a:endParaRPr lang="zh-TW" altLang="en-US"/>
        </a:p>
      </dgm:t>
    </dgm:pt>
    <dgm:pt modelId="{C46DEE7A-612A-427D-A300-BB6B49DAAE75}">
      <dgm:prSet phldrT="[文字]"/>
      <dgm:spPr/>
      <dgm:t>
        <a:bodyPr/>
        <a:lstStyle/>
        <a:p>
          <a:r>
            <a:rPr lang="zh-TW" altLang="en-US" dirty="0" smtClean="0"/>
            <a:t>自誠明</a:t>
          </a:r>
          <a:endParaRPr lang="zh-TW" altLang="en-US" dirty="0"/>
        </a:p>
      </dgm:t>
    </dgm:pt>
    <dgm:pt modelId="{5F743D74-C057-4278-BA79-191A471B4AC1}" type="parTrans" cxnId="{BAAE5EF4-B90C-48F9-B7ED-B2336B683EC2}">
      <dgm:prSet/>
      <dgm:spPr/>
      <dgm:t>
        <a:bodyPr/>
        <a:lstStyle/>
        <a:p>
          <a:endParaRPr lang="zh-TW" altLang="en-US"/>
        </a:p>
      </dgm:t>
    </dgm:pt>
    <dgm:pt modelId="{4315E8EF-E6C9-413E-8D28-9C3CF1C57AC4}" type="sibTrans" cxnId="{BAAE5EF4-B90C-48F9-B7ED-B2336B683EC2}">
      <dgm:prSet/>
      <dgm:spPr/>
      <dgm:t>
        <a:bodyPr/>
        <a:lstStyle/>
        <a:p>
          <a:endParaRPr lang="zh-TW" altLang="en-US"/>
        </a:p>
      </dgm:t>
    </dgm:pt>
    <dgm:pt modelId="{1CB1724E-8FB5-4D4D-AB50-4BA624F594D5}">
      <dgm:prSet phldrT="[文字]"/>
      <dgm:spPr/>
      <dgm:t>
        <a:bodyPr/>
        <a:lstStyle/>
        <a:p>
          <a:r>
            <a:rPr lang="zh-TW" altLang="en-US" dirty="0" smtClean="0"/>
            <a:t>修道謂教</a:t>
          </a:r>
          <a:endParaRPr lang="zh-TW" altLang="en-US" dirty="0"/>
        </a:p>
      </dgm:t>
    </dgm:pt>
    <dgm:pt modelId="{E22D7157-7F3A-44F5-8774-6CC87E0C1CF8}" type="parTrans" cxnId="{2BA99A47-BB10-474B-8D42-6AF9BB2F5A61}">
      <dgm:prSet/>
      <dgm:spPr/>
      <dgm:t>
        <a:bodyPr/>
        <a:lstStyle/>
        <a:p>
          <a:endParaRPr lang="zh-TW" altLang="en-US"/>
        </a:p>
      </dgm:t>
    </dgm:pt>
    <dgm:pt modelId="{DACFCEB0-EADE-4499-ABC5-4C93A1E7029C}" type="sibTrans" cxnId="{2BA99A47-BB10-474B-8D42-6AF9BB2F5A61}">
      <dgm:prSet/>
      <dgm:spPr/>
      <dgm:t>
        <a:bodyPr/>
        <a:lstStyle/>
        <a:p>
          <a:endParaRPr lang="zh-TW" altLang="en-US"/>
        </a:p>
      </dgm:t>
    </dgm:pt>
    <dgm:pt modelId="{E696F9CF-1F22-46B4-9DB7-69EC96B9FD5D}">
      <dgm:prSet phldrT="[文字]"/>
      <dgm:spPr/>
      <dgm:t>
        <a:bodyPr/>
        <a:lstStyle/>
        <a:p>
          <a:r>
            <a:rPr lang="zh-TW" altLang="en-US" dirty="0" smtClean="0"/>
            <a:t>自明誠</a:t>
          </a:r>
          <a:endParaRPr lang="zh-TW" altLang="en-US" dirty="0"/>
        </a:p>
      </dgm:t>
    </dgm:pt>
    <dgm:pt modelId="{AEC33B00-2CCA-4F0A-98DA-8465671EA7FF}" type="parTrans" cxnId="{1FFFEB5F-3DB3-4D48-B514-79B23BE94791}">
      <dgm:prSet/>
      <dgm:spPr/>
      <dgm:t>
        <a:bodyPr/>
        <a:lstStyle/>
        <a:p>
          <a:endParaRPr lang="zh-TW" altLang="en-US"/>
        </a:p>
      </dgm:t>
    </dgm:pt>
    <dgm:pt modelId="{BB1BCDB7-793E-4B6D-BCE5-AF51343A4516}" type="sibTrans" cxnId="{1FFFEB5F-3DB3-4D48-B514-79B23BE94791}">
      <dgm:prSet/>
      <dgm:spPr/>
      <dgm:t>
        <a:bodyPr/>
        <a:lstStyle/>
        <a:p>
          <a:endParaRPr lang="zh-TW" altLang="en-US"/>
        </a:p>
      </dgm:t>
    </dgm:pt>
    <dgm:pt modelId="{B7FFE2D9-A359-430D-A667-FF3A9376120B}">
      <dgm:prSet phldrT="[文字]"/>
      <dgm:spPr/>
      <dgm:t>
        <a:bodyPr/>
        <a:lstStyle/>
        <a:p>
          <a:r>
            <a:rPr lang="zh-TW" altLang="en-US" dirty="0" smtClean="0"/>
            <a:t>賢人</a:t>
          </a:r>
          <a:endParaRPr lang="zh-TW" altLang="en-US" dirty="0"/>
        </a:p>
      </dgm:t>
    </dgm:pt>
    <dgm:pt modelId="{AAC857E6-61C3-495A-B2EC-134B7FA0360C}" type="parTrans" cxnId="{5F5B2A11-7A09-490B-A762-61F3C88496F9}">
      <dgm:prSet/>
      <dgm:spPr/>
      <dgm:t>
        <a:bodyPr/>
        <a:lstStyle/>
        <a:p>
          <a:endParaRPr lang="zh-TW" altLang="en-US"/>
        </a:p>
      </dgm:t>
    </dgm:pt>
    <dgm:pt modelId="{9DE30936-4FD4-4871-9665-DAC9439AD78F}" type="sibTrans" cxnId="{5F5B2A11-7A09-490B-A762-61F3C88496F9}">
      <dgm:prSet/>
      <dgm:spPr/>
      <dgm:t>
        <a:bodyPr/>
        <a:lstStyle/>
        <a:p>
          <a:endParaRPr lang="zh-TW" altLang="en-US"/>
        </a:p>
      </dgm:t>
    </dgm:pt>
    <dgm:pt modelId="{1A04AF61-ADAD-443B-93D3-D4A3A3C563C6}">
      <dgm:prSet phldrT="[文字]"/>
      <dgm:spPr/>
      <dgm:t>
        <a:bodyPr/>
        <a:lstStyle/>
        <a:p>
          <a:r>
            <a:rPr lang="zh-TW" altLang="en-US" dirty="0" smtClean="0"/>
            <a:t>率性謂道</a:t>
          </a:r>
          <a:endParaRPr lang="zh-TW" altLang="en-US" dirty="0"/>
        </a:p>
      </dgm:t>
    </dgm:pt>
    <dgm:pt modelId="{ACAADF3C-4AD2-4EE3-9646-1A156620610C}" type="parTrans" cxnId="{615A1EFB-06FC-4890-A0F0-27DA3E58B01E}">
      <dgm:prSet/>
      <dgm:spPr/>
      <dgm:t>
        <a:bodyPr/>
        <a:lstStyle/>
        <a:p>
          <a:endParaRPr lang="zh-TW" altLang="en-US"/>
        </a:p>
      </dgm:t>
    </dgm:pt>
    <dgm:pt modelId="{C4702901-9DCD-4E26-B9B7-2E0B19FAE7C9}" type="sibTrans" cxnId="{615A1EFB-06FC-4890-A0F0-27DA3E58B01E}">
      <dgm:prSet/>
      <dgm:spPr/>
      <dgm:t>
        <a:bodyPr/>
        <a:lstStyle/>
        <a:p>
          <a:endParaRPr lang="zh-TW" altLang="en-US"/>
        </a:p>
      </dgm:t>
    </dgm:pt>
    <dgm:pt modelId="{88DAC2BE-3FFC-47B4-AEA3-FBF9406FF503}">
      <dgm:prSet phldrT="[文字]"/>
      <dgm:spPr/>
      <dgm:t>
        <a:bodyPr/>
        <a:lstStyle/>
        <a:p>
          <a:r>
            <a:rPr lang="zh-TW" altLang="en-US" dirty="0" smtClean="0"/>
            <a:t>誠者自成</a:t>
          </a:r>
          <a:endParaRPr lang="zh-TW" altLang="en-US" dirty="0"/>
        </a:p>
      </dgm:t>
    </dgm:pt>
    <dgm:pt modelId="{ADA9E2A0-483A-41B8-BF8E-33D6006B12BD}" type="parTrans" cxnId="{EE1853D0-CDDE-43C9-A72A-0C0264BF3585}">
      <dgm:prSet/>
      <dgm:spPr/>
      <dgm:t>
        <a:bodyPr/>
        <a:lstStyle/>
        <a:p>
          <a:endParaRPr lang="zh-TW" altLang="en-US"/>
        </a:p>
      </dgm:t>
    </dgm:pt>
    <dgm:pt modelId="{92DDC7A1-CD43-45BD-A47C-348784CE4905}" type="sibTrans" cxnId="{EE1853D0-CDDE-43C9-A72A-0C0264BF3585}">
      <dgm:prSet/>
      <dgm:spPr/>
      <dgm:t>
        <a:bodyPr/>
        <a:lstStyle/>
        <a:p>
          <a:endParaRPr lang="zh-TW" altLang="en-US"/>
        </a:p>
      </dgm:t>
    </dgm:pt>
    <dgm:pt modelId="{D5D69F7D-2374-4431-AC3F-C89712DDCAB3}">
      <dgm:prSet phldrT="[文字]"/>
      <dgm:spPr/>
      <dgm:t>
        <a:bodyPr/>
        <a:lstStyle/>
        <a:p>
          <a:r>
            <a:rPr lang="zh-TW" altLang="en-US" dirty="0" smtClean="0"/>
            <a:t>道者自道</a:t>
          </a:r>
          <a:endParaRPr lang="zh-TW" altLang="en-US" dirty="0"/>
        </a:p>
      </dgm:t>
    </dgm:pt>
    <dgm:pt modelId="{C065730E-6EEA-41E1-95AD-C51C68BAC962}" type="parTrans" cxnId="{1CE31882-744A-46EB-864A-39694D42335F}">
      <dgm:prSet/>
      <dgm:spPr/>
      <dgm:t>
        <a:bodyPr/>
        <a:lstStyle/>
        <a:p>
          <a:endParaRPr lang="zh-TW" altLang="en-US"/>
        </a:p>
      </dgm:t>
    </dgm:pt>
    <dgm:pt modelId="{03C529A0-05A4-4609-BA56-875BEBE15C6A}" type="sibTrans" cxnId="{1CE31882-744A-46EB-864A-39694D42335F}">
      <dgm:prSet/>
      <dgm:spPr/>
      <dgm:t>
        <a:bodyPr/>
        <a:lstStyle/>
        <a:p>
          <a:endParaRPr lang="zh-TW" altLang="en-US"/>
        </a:p>
      </dgm:t>
    </dgm:pt>
    <dgm:pt modelId="{53A4684B-DDAE-4A11-B25F-3C4A0E5DAA20}">
      <dgm:prSet phldrT="[文字]"/>
      <dgm:spPr/>
      <dgm:t>
        <a:bodyPr/>
        <a:lstStyle/>
        <a:p>
          <a:r>
            <a:rPr lang="zh-TW" altLang="en-US" dirty="0" smtClean="0"/>
            <a:t>聖人</a:t>
          </a:r>
          <a:endParaRPr lang="zh-TW" altLang="en-US" dirty="0"/>
        </a:p>
      </dgm:t>
    </dgm:pt>
    <dgm:pt modelId="{F7C1F6E1-7A67-46B6-94EC-77A88E0AB99C}" type="parTrans" cxnId="{07DE12BE-9D3E-4BF6-9CA7-F2957942AFDB}">
      <dgm:prSet/>
      <dgm:spPr/>
      <dgm:t>
        <a:bodyPr/>
        <a:lstStyle/>
        <a:p>
          <a:endParaRPr lang="zh-TW" altLang="en-US"/>
        </a:p>
      </dgm:t>
    </dgm:pt>
    <dgm:pt modelId="{F1340697-C427-47F6-881E-81178EC4C573}" type="sibTrans" cxnId="{07DE12BE-9D3E-4BF6-9CA7-F2957942AFDB}">
      <dgm:prSet/>
      <dgm:spPr/>
      <dgm:t>
        <a:bodyPr/>
        <a:lstStyle/>
        <a:p>
          <a:endParaRPr lang="zh-TW" altLang="en-US"/>
        </a:p>
      </dgm:t>
    </dgm:pt>
    <dgm:pt modelId="{0E87D899-B789-4319-8D23-3DD9918BD6E6}" type="pres">
      <dgm:prSet presAssocID="{B413EAFC-1060-4F4C-B2B3-DE1560DD56C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E6A52DF-3D2F-4743-AC10-8BAF476E23C4}" type="pres">
      <dgm:prSet presAssocID="{67184174-B081-4B71-9B8B-7372FDB8C5A0}" presName="root1" presStyleCnt="0"/>
      <dgm:spPr/>
    </dgm:pt>
    <dgm:pt modelId="{075A4351-827F-49A7-A790-61DB44357584}" type="pres">
      <dgm:prSet presAssocID="{67184174-B081-4B71-9B8B-7372FDB8C5A0}" presName="LevelOneTextNode" presStyleLbl="node0" presStyleIdx="0" presStyleCnt="1" custScaleY="18521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95C03E5-FA8C-444F-9A4D-EE90A4B5BCAF}" type="pres">
      <dgm:prSet presAssocID="{67184174-B081-4B71-9B8B-7372FDB8C5A0}" presName="level2hierChild" presStyleCnt="0"/>
      <dgm:spPr/>
    </dgm:pt>
    <dgm:pt modelId="{161CB0FF-CE82-4BE9-B8AF-CBEA9990C95D}" type="pres">
      <dgm:prSet presAssocID="{BAAB9D9B-8FA1-400F-805A-9CEE8845C406}" presName="conn2-1" presStyleLbl="parChTrans1D2" presStyleIdx="0" presStyleCnt="3"/>
      <dgm:spPr/>
      <dgm:t>
        <a:bodyPr/>
        <a:lstStyle/>
        <a:p>
          <a:endParaRPr lang="zh-TW" altLang="en-US"/>
        </a:p>
      </dgm:t>
    </dgm:pt>
    <dgm:pt modelId="{6FB90869-C888-45F9-AD25-7053224D9072}" type="pres">
      <dgm:prSet presAssocID="{BAAB9D9B-8FA1-400F-805A-9CEE8845C406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60B38060-FFF5-4412-83FC-DA19F736C7E6}" type="pres">
      <dgm:prSet presAssocID="{BCD70E3F-2DCE-4C17-BC64-CF3094874E91}" presName="root2" presStyleCnt="0"/>
      <dgm:spPr/>
    </dgm:pt>
    <dgm:pt modelId="{DBEACE44-0575-47D6-B0DE-ECA889E85EC7}" type="pres">
      <dgm:prSet presAssocID="{BCD70E3F-2DCE-4C17-BC64-CF3094874E91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BA3C16A-1380-4815-B0D4-E38AC5886BDD}" type="pres">
      <dgm:prSet presAssocID="{BCD70E3F-2DCE-4C17-BC64-CF3094874E91}" presName="level3hierChild" presStyleCnt="0"/>
      <dgm:spPr/>
    </dgm:pt>
    <dgm:pt modelId="{486F3217-8CC0-453E-AEA5-1806B0C872EE}" type="pres">
      <dgm:prSet presAssocID="{5F743D74-C057-4278-BA79-191A471B4AC1}" presName="conn2-1" presStyleLbl="parChTrans1D3" presStyleIdx="0" presStyleCnt="4"/>
      <dgm:spPr/>
      <dgm:t>
        <a:bodyPr/>
        <a:lstStyle/>
        <a:p>
          <a:endParaRPr lang="zh-TW" altLang="en-US"/>
        </a:p>
      </dgm:t>
    </dgm:pt>
    <dgm:pt modelId="{C14B16EB-DE75-4308-ABB4-932281D8E05B}" type="pres">
      <dgm:prSet presAssocID="{5F743D74-C057-4278-BA79-191A471B4AC1}" presName="connTx" presStyleLbl="parChTrans1D3" presStyleIdx="0" presStyleCnt="4"/>
      <dgm:spPr/>
      <dgm:t>
        <a:bodyPr/>
        <a:lstStyle/>
        <a:p>
          <a:endParaRPr lang="zh-TW" altLang="en-US"/>
        </a:p>
      </dgm:t>
    </dgm:pt>
    <dgm:pt modelId="{EE6BD987-85E7-4BBC-A4E5-EB00CBC5E3EF}" type="pres">
      <dgm:prSet presAssocID="{C46DEE7A-612A-427D-A300-BB6B49DAAE75}" presName="root2" presStyleCnt="0"/>
      <dgm:spPr/>
    </dgm:pt>
    <dgm:pt modelId="{C902C111-6FAB-48B3-8207-4E8C857DB011}" type="pres">
      <dgm:prSet presAssocID="{C46DEE7A-612A-427D-A300-BB6B49DAAE75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2242D97-BD43-452F-9BD2-1001514214B6}" type="pres">
      <dgm:prSet presAssocID="{C46DEE7A-612A-427D-A300-BB6B49DAAE75}" presName="level3hierChild" presStyleCnt="0"/>
      <dgm:spPr/>
    </dgm:pt>
    <dgm:pt modelId="{E071E206-D311-4ECB-A4BA-6B1BDF8EA0E0}" type="pres">
      <dgm:prSet presAssocID="{F7C1F6E1-7A67-46B6-94EC-77A88E0AB99C}" presName="conn2-1" presStyleLbl="parChTrans1D4" presStyleIdx="0" presStyleCnt="2"/>
      <dgm:spPr/>
      <dgm:t>
        <a:bodyPr/>
        <a:lstStyle/>
        <a:p>
          <a:endParaRPr lang="zh-TW" altLang="en-US"/>
        </a:p>
      </dgm:t>
    </dgm:pt>
    <dgm:pt modelId="{2A4DA041-D1AD-41F4-A5F2-A89652A75161}" type="pres">
      <dgm:prSet presAssocID="{F7C1F6E1-7A67-46B6-94EC-77A88E0AB99C}" presName="connTx" presStyleLbl="parChTrans1D4" presStyleIdx="0" presStyleCnt="2"/>
      <dgm:spPr/>
      <dgm:t>
        <a:bodyPr/>
        <a:lstStyle/>
        <a:p>
          <a:endParaRPr lang="zh-TW" altLang="en-US"/>
        </a:p>
      </dgm:t>
    </dgm:pt>
    <dgm:pt modelId="{64F637DD-274C-41D8-8F4F-DBC463D976C1}" type="pres">
      <dgm:prSet presAssocID="{53A4684B-DDAE-4A11-B25F-3C4A0E5DAA20}" presName="root2" presStyleCnt="0"/>
      <dgm:spPr/>
    </dgm:pt>
    <dgm:pt modelId="{ACA8DC10-737A-447F-A42F-4DDDDAB0B751}" type="pres">
      <dgm:prSet presAssocID="{53A4684B-DDAE-4A11-B25F-3C4A0E5DAA20}" presName="LevelTwoTextNode" presStyleLbl="node4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0CF713A-3319-4493-8D2D-B8AE1D548561}" type="pres">
      <dgm:prSet presAssocID="{53A4684B-DDAE-4A11-B25F-3C4A0E5DAA20}" presName="level3hierChild" presStyleCnt="0"/>
      <dgm:spPr/>
    </dgm:pt>
    <dgm:pt modelId="{DBBFAC10-A300-4A95-A0C0-B9D4B512109D}" type="pres">
      <dgm:prSet presAssocID="{ACAADF3C-4AD2-4EE3-9646-1A156620610C}" presName="conn2-1" presStyleLbl="parChTrans1D2" presStyleIdx="1" presStyleCnt="3"/>
      <dgm:spPr/>
      <dgm:t>
        <a:bodyPr/>
        <a:lstStyle/>
        <a:p>
          <a:endParaRPr lang="zh-TW" altLang="en-US"/>
        </a:p>
      </dgm:t>
    </dgm:pt>
    <dgm:pt modelId="{534F8158-4DE5-46C0-B96E-C00CFFDC3770}" type="pres">
      <dgm:prSet presAssocID="{ACAADF3C-4AD2-4EE3-9646-1A156620610C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DF70C135-DBFD-4207-97C5-CC1A76DE2F1D}" type="pres">
      <dgm:prSet presAssocID="{1A04AF61-ADAD-443B-93D3-D4A3A3C563C6}" presName="root2" presStyleCnt="0"/>
      <dgm:spPr/>
    </dgm:pt>
    <dgm:pt modelId="{2314E10B-63B3-495C-9A04-D9E5223D97D0}" type="pres">
      <dgm:prSet presAssocID="{1A04AF61-ADAD-443B-93D3-D4A3A3C563C6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7325785-920D-4C24-A63D-ED41157C8181}" type="pres">
      <dgm:prSet presAssocID="{1A04AF61-ADAD-443B-93D3-D4A3A3C563C6}" presName="level3hierChild" presStyleCnt="0"/>
      <dgm:spPr/>
    </dgm:pt>
    <dgm:pt modelId="{287F2616-55BC-404B-BC50-5FBA68FC3409}" type="pres">
      <dgm:prSet presAssocID="{ADA9E2A0-483A-41B8-BF8E-33D6006B12BD}" presName="conn2-1" presStyleLbl="parChTrans1D3" presStyleIdx="1" presStyleCnt="4"/>
      <dgm:spPr/>
      <dgm:t>
        <a:bodyPr/>
        <a:lstStyle/>
        <a:p>
          <a:endParaRPr lang="zh-TW" altLang="en-US"/>
        </a:p>
      </dgm:t>
    </dgm:pt>
    <dgm:pt modelId="{04AC9A18-66FB-4607-B89D-ABCB61E2FCA2}" type="pres">
      <dgm:prSet presAssocID="{ADA9E2A0-483A-41B8-BF8E-33D6006B12BD}" presName="connTx" presStyleLbl="parChTrans1D3" presStyleIdx="1" presStyleCnt="4"/>
      <dgm:spPr/>
      <dgm:t>
        <a:bodyPr/>
        <a:lstStyle/>
        <a:p>
          <a:endParaRPr lang="zh-TW" altLang="en-US"/>
        </a:p>
      </dgm:t>
    </dgm:pt>
    <dgm:pt modelId="{EF9626D5-9F6A-40F4-9183-BE3F58F26516}" type="pres">
      <dgm:prSet presAssocID="{88DAC2BE-3FFC-47B4-AEA3-FBF9406FF503}" presName="root2" presStyleCnt="0"/>
      <dgm:spPr/>
    </dgm:pt>
    <dgm:pt modelId="{AD1F6668-05F0-4C63-9056-786009F7F22C}" type="pres">
      <dgm:prSet presAssocID="{88DAC2BE-3FFC-47B4-AEA3-FBF9406FF503}" presName="LevelTwoTextNode" presStyleLbl="node3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A2402C1-B72D-4A3B-8B76-0D0003F56861}" type="pres">
      <dgm:prSet presAssocID="{88DAC2BE-3FFC-47B4-AEA3-FBF9406FF503}" presName="level3hierChild" presStyleCnt="0"/>
      <dgm:spPr/>
    </dgm:pt>
    <dgm:pt modelId="{A7F16FD6-9E1E-45DD-B140-B792B5BB0631}" type="pres">
      <dgm:prSet presAssocID="{C065730E-6EEA-41E1-95AD-C51C68BAC962}" presName="conn2-1" presStyleLbl="parChTrans1D3" presStyleIdx="2" presStyleCnt="4"/>
      <dgm:spPr/>
      <dgm:t>
        <a:bodyPr/>
        <a:lstStyle/>
        <a:p>
          <a:endParaRPr lang="zh-TW" altLang="en-US"/>
        </a:p>
      </dgm:t>
    </dgm:pt>
    <dgm:pt modelId="{3B8F7B5A-9371-48E3-A0BE-7107E8C7021A}" type="pres">
      <dgm:prSet presAssocID="{C065730E-6EEA-41E1-95AD-C51C68BAC962}" presName="connTx" presStyleLbl="parChTrans1D3" presStyleIdx="2" presStyleCnt="4"/>
      <dgm:spPr/>
      <dgm:t>
        <a:bodyPr/>
        <a:lstStyle/>
        <a:p>
          <a:endParaRPr lang="zh-TW" altLang="en-US"/>
        </a:p>
      </dgm:t>
    </dgm:pt>
    <dgm:pt modelId="{465CF35F-CCF7-4C14-B3F7-41B725C3A686}" type="pres">
      <dgm:prSet presAssocID="{D5D69F7D-2374-4431-AC3F-C89712DDCAB3}" presName="root2" presStyleCnt="0"/>
      <dgm:spPr/>
    </dgm:pt>
    <dgm:pt modelId="{EC3D4E97-6990-46D5-B6B3-B2AB7F2DF6CE}" type="pres">
      <dgm:prSet presAssocID="{D5D69F7D-2374-4431-AC3F-C89712DDCAB3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15213E6-C41D-43F8-BD50-3FCB136529ED}" type="pres">
      <dgm:prSet presAssocID="{D5D69F7D-2374-4431-AC3F-C89712DDCAB3}" presName="level3hierChild" presStyleCnt="0"/>
      <dgm:spPr/>
    </dgm:pt>
    <dgm:pt modelId="{0DD4DB3D-D5BA-40CA-B9DD-6A2B10E6F24D}" type="pres">
      <dgm:prSet presAssocID="{E22D7157-7F3A-44F5-8774-6CC87E0C1CF8}" presName="conn2-1" presStyleLbl="parChTrans1D2" presStyleIdx="2" presStyleCnt="3"/>
      <dgm:spPr/>
      <dgm:t>
        <a:bodyPr/>
        <a:lstStyle/>
        <a:p>
          <a:endParaRPr lang="zh-TW" altLang="en-US"/>
        </a:p>
      </dgm:t>
    </dgm:pt>
    <dgm:pt modelId="{D301A159-7F8F-47C1-A0BB-16C72069C176}" type="pres">
      <dgm:prSet presAssocID="{E22D7157-7F3A-44F5-8774-6CC87E0C1CF8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019ECE52-BA1F-4927-87D4-081F22EE43C6}" type="pres">
      <dgm:prSet presAssocID="{1CB1724E-8FB5-4D4D-AB50-4BA624F594D5}" presName="root2" presStyleCnt="0"/>
      <dgm:spPr/>
    </dgm:pt>
    <dgm:pt modelId="{163E2A0E-9BC7-4576-BEC6-6A32C04EDE77}" type="pres">
      <dgm:prSet presAssocID="{1CB1724E-8FB5-4D4D-AB50-4BA624F594D5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6EB3883-8C3C-42A2-9F55-1E1D9D3DBDC8}" type="pres">
      <dgm:prSet presAssocID="{1CB1724E-8FB5-4D4D-AB50-4BA624F594D5}" presName="level3hierChild" presStyleCnt="0"/>
      <dgm:spPr/>
    </dgm:pt>
    <dgm:pt modelId="{5746824D-8851-499F-9564-CEA680137B9E}" type="pres">
      <dgm:prSet presAssocID="{AEC33B00-2CCA-4F0A-98DA-8465671EA7FF}" presName="conn2-1" presStyleLbl="parChTrans1D3" presStyleIdx="3" presStyleCnt="4"/>
      <dgm:spPr/>
      <dgm:t>
        <a:bodyPr/>
        <a:lstStyle/>
        <a:p>
          <a:endParaRPr lang="zh-TW" altLang="en-US"/>
        </a:p>
      </dgm:t>
    </dgm:pt>
    <dgm:pt modelId="{4CA4D09F-0C31-46EC-84AC-6BBF8FF36C32}" type="pres">
      <dgm:prSet presAssocID="{AEC33B00-2CCA-4F0A-98DA-8465671EA7FF}" presName="connTx" presStyleLbl="parChTrans1D3" presStyleIdx="3" presStyleCnt="4"/>
      <dgm:spPr/>
      <dgm:t>
        <a:bodyPr/>
        <a:lstStyle/>
        <a:p>
          <a:endParaRPr lang="zh-TW" altLang="en-US"/>
        </a:p>
      </dgm:t>
    </dgm:pt>
    <dgm:pt modelId="{29034DAC-656E-4597-8EA9-F900908C6EB3}" type="pres">
      <dgm:prSet presAssocID="{E696F9CF-1F22-46B4-9DB7-69EC96B9FD5D}" presName="root2" presStyleCnt="0"/>
      <dgm:spPr/>
    </dgm:pt>
    <dgm:pt modelId="{EC50EE26-8137-464C-B243-47B067F6E292}" type="pres">
      <dgm:prSet presAssocID="{E696F9CF-1F22-46B4-9DB7-69EC96B9FD5D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151C520-B1C7-4433-B058-BD005F8F01FF}" type="pres">
      <dgm:prSet presAssocID="{E696F9CF-1F22-46B4-9DB7-69EC96B9FD5D}" presName="level3hierChild" presStyleCnt="0"/>
      <dgm:spPr/>
    </dgm:pt>
    <dgm:pt modelId="{4699C6F8-9DCD-462B-8ABF-FF162D3FBCCA}" type="pres">
      <dgm:prSet presAssocID="{AAC857E6-61C3-495A-B2EC-134B7FA0360C}" presName="conn2-1" presStyleLbl="parChTrans1D4" presStyleIdx="1" presStyleCnt="2"/>
      <dgm:spPr/>
      <dgm:t>
        <a:bodyPr/>
        <a:lstStyle/>
        <a:p>
          <a:endParaRPr lang="zh-TW" altLang="en-US"/>
        </a:p>
      </dgm:t>
    </dgm:pt>
    <dgm:pt modelId="{180E142D-4AFB-4291-BD0A-31E432E569DC}" type="pres">
      <dgm:prSet presAssocID="{AAC857E6-61C3-495A-B2EC-134B7FA0360C}" presName="connTx" presStyleLbl="parChTrans1D4" presStyleIdx="1" presStyleCnt="2"/>
      <dgm:spPr/>
      <dgm:t>
        <a:bodyPr/>
        <a:lstStyle/>
        <a:p>
          <a:endParaRPr lang="zh-TW" altLang="en-US"/>
        </a:p>
      </dgm:t>
    </dgm:pt>
    <dgm:pt modelId="{066FCB8B-3731-408D-9E2A-D31C1A5133E9}" type="pres">
      <dgm:prSet presAssocID="{B7FFE2D9-A359-430D-A667-FF3A9376120B}" presName="root2" presStyleCnt="0"/>
      <dgm:spPr/>
    </dgm:pt>
    <dgm:pt modelId="{769DBFAB-2E52-4DB4-8B7B-EF95E784CA96}" type="pres">
      <dgm:prSet presAssocID="{B7FFE2D9-A359-430D-A667-FF3A9376120B}" presName="LevelTwoTextNode" presStyleLbl="node4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22E4F4F-0383-4C75-8D9C-A764C89519E1}" type="pres">
      <dgm:prSet presAssocID="{B7FFE2D9-A359-430D-A667-FF3A9376120B}" presName="level3hierChild" presStyleCnt="0"/>
      <dgm:spPr/>
    </dgm:pt>
  </dgm:ptLst>
  <dgm:cxnLst>
    <dgm:cxn modelId="{76728C78-2807-4CA1-9A46-E6BF62C31907}" type="presOf" srcId="{F7C1F6E1-7A67-46B6-94EC-77A88E0AB99C}" destId="{2A4DA041-D1AD-41F4-A5F2-A89652A75161}" srcOrd="1" destOrd="0" presId="urn:microsoft.com/office/officeart/2005/8/layout/hierarchy2"/>
    <dgm:cxn modelId="{0F89F939-68FA-4D59-B29B-7572851AEBA2}" type="presOf" srcId="{ACAADF3C-4AD2-4EE3-9646-1A156620610C}" destId="{534F8158-4DE5-46C0-B96E-C00CFFDC3770}" srcOrd="1" destOrd="0" presId="urn:microsoft.com/office/officeart/2005/8/layout/hierarchy2"/>
    <dgm:cxn modelId="{B57A9987-2059-4B07-A749-DC06AD0DE931}" type="presOf" srcId="{B7FFE2D9-A359-430D-A667-FF3A9376120B}" destId="{769DBFAB-2E52-4DB4-8B7B-EF95E784CA96}" srcOrd="0" destOrd="0" presId="urn:microsoft.com/office/officeart/2005/8/layout/hierarchy2"/>
    <dgm:cxn modelId="{EE1853D0-CDDE-43C9-A72A-0C0264BF3585}" srcId="{1A04AF61-ADAD-443B-93D3-D4A3A3C563C6}" destId="{88DAC2BE-3FFC-47B4-AEA3-FBF9406FF503}" srcOrd="0" destOrd="0" parTransId="{ADA9E2A0-483A-41B8-BF8E-33D6006B12BD}" sibTransId="{92DDC7A1-CD43-45BD-A47C-348784CE4905}"/>
    <dgm:cxn modelId="{568FAD8B-8AE4-4A00-A07B-8A78C4337DBD}" type="presOf" srcId="{E22D7157-7F3A-44F5-8774-6CC87E0C1CF8}" destId="{0DD4DB3D-D5BA-40CA-B9DD-6A2B10E6F24D}" srcOrd="0" destOrd="0" presId="urn:microsoft.com/office/officeart/2005/8/layout/hierarchy2"/>
    <dgm:cxn modelId="{66250A8B-2AD1-4500-8A3F-A18B56C161FC}" type="presOf" srcId="{5F743D74-C057-4278-BA79-191A471B4AC1}" destId="{C14B16EB-DE75-4308-ABB4-932281D8E05B}" srcOrd="1" destOrd="0" presId="urn:microsoft.com/office/officeart/2005/8/layout/hierarchy2"/>
    <dgm:cxn modelId="{BAAE5EF4-B90C-48F9-B7ED-B2336B683EC2}" srcId="{BCD70E3F-2DCE-4C17-BC64-CF3094874E91}" destId="{C46DEE7A-612A-427D-A300-BB6B49DAAE75}" srcOrd="0" destOrd="0" parTransId="{5F743D74-C057-4278-BA79-191A471B4AC1}" sibTransId="{4315E8EF-E6C9-413E-8D28-9C3CF1C57AC4}"/>
    <dgm:cxn modelId="{BD443B25-5CC3-4663-93E7-96BE9D284D6E}" srcId="{B413EAFC-1060-4F4C-B2B3-DE1560DD56C1}" destId="{67184174-B081-4B71-9B8B-7372FDB8C5A0}" srcOrd="0" destOrd="0" parTransId="{8BE922B9-51A6-4422-8F4C-47B35276FFC6}" sibTransId="{0C597680-0A5B-4590-B09C-91022C12C452}"/>
    <dgm:cxn modelId="{C43EE689-1784-4C99-99FB-915667E86FEB}" type="presOf" srcId="{B413EAFC-1060-4F4C-B2B3-DE1560DD56C1}" destId="{0E87D899-B789-4319-8D23-3DD9918BD6E6}" srcOrd="0" destOrd="0" presId="urn:microsoft.com/office/officeart/2005/8/layout/hierarchy2"/>
    <dgm:cxn modelId="{42F355B6-78CA-433E-A9AC-D7F65A232501}" type="presOf" srcId="{C065730E-6EEA-41E1-95AD-C51C68BAC962}" destId="{A7F16FD6-9E1E-45DD-B140-B792B5BB0631}" srcOrd="0" destOrd="0" presId="urn:microsoft.com/office/officeart/2005/8/layout/hierarchy2"/>
    <dgm:cxn modelId="{C703E72A-2BCB-483B-8ED8-53F94052A2E4}" type="presOf" srcId="{67184174-B081-4B71-9B8B-7372FDB8C5A0}" destId="{075A4351-827F-49A7-A790-61DB44357584}" srcOrd="0" destOrd="0" presId="urn:microsoft.com/office/officeart/2005/8/layout/hierarchy2"/>
    <dgm:cxn modelId="{B2E88D07-3EBE-41C9-96D6-E7D8D4C7CA8A}" type="presOf" srcId="{88DAC2BE-3FFC-47B4-AEA3-FBF9406FF503}" destId="{AD1F6668-05F0-4C63-9056-786009F7F22C}" srcOrd="0" destOrd="0" presId="urn:microsoft.com/office/officeart/2005/8/layout/hierarchy2"/>
    <dgm:cxn modelId="{E4ED2A65-0032-4C0B-A58C-31721768BC96}" type="presOf" srcId="{ACAADF3C-4AD2-4EE3-9646-1A156620610C}" destId="{DBBFAC10-A300-4A95-A0C0-B9D4B512109D}" srcOrd="0" destOrd="0" presId="urn:microsoft.com/office/officeart/2005/8/layout/hierarchy2"/>
    <dgm:cxn modelId="{C257BF90-F9F3-466F-BD9E-507B1A9A8C70}" type="presOf" srcId="{C065730E-6EEA-41E1-95AD-C51C68BAC962}" destId="{3B8F7B5A-9371-48E3-A0BE-7107E8C7021A}" srcOrd="1" destOrd="0" presId="urn:microsoft.com/office/officeart/2005/8/layout/hierarchy2"/>
    <dgm:cxn modelId="{33A1449E-23D3-4BBC-B448-139E6BB86A65}" type="presOf" srcId="{AEC33B00-2CCA-4F0A-98DA-8465671EA7FF}" destId="{4CA4D09F-0C31-46EC-84AC-6BBF8FF36C32}" srcOrd="1" destOrd="0" presId="urn:microsoft.com/office/officeart/2005/8/layout/hierarchy2"/>
    <dgm:cxn modelId="{EC5E181A-280D-4D38-8DAE-1486A69AF961}" type="presOf" srcId="{ADA9E2A0-483A-41B8-BF8E-33D6006B12BD}" destId="{04AC9A18-66FB-4607-B89D-ABCB61E2FCA2}" srcOrd="1" destOrd="0" presId="urn:microsoft.com/office/officeart/2005/8/layout/hierarchy2"/>
    <dgm:cxn modelId="{D0F6E3EE-39B1-49BC-A384-B0D90D6B636C}" type="presOf" srcId="{AEC33B00-2CCA-4F0A-98DA-8465671EA7FF}" destId="{5746824D-8851-499F-9564-CEA680137B9E}" srcOrd="0" destOrd="0" presId="urn:microsoft.com/office/officeart/2005/8/layout/hierarchy2"/>
    <dgm:cxn modelId="{1CE31882-744A-46EB-864A-39694D42335F}" srcId="{1A04AF61-ADAD-443B-93D3-D4A3A3C563C6}" destId="{D5D69F7D-2374-4431-AC3F-C89712DDCAB3}" srcOrd="1" destOrd="0" parTransId="{C065730E-6EEA-41E1-95AD-C51C68BAC962}" sibTransId="{03C529A0-05A4-4609-BA56-875BEBE15C6A}"/>
    <dgm:cxn modelId="{48863568-4EEB-4B1B-991F-36BC54764866}" type="presOf" srcId="{1CB1724E-8FB5-4D4D-AB50-4BA624F594D5}" destId="{163E2A0E-9BC7-4576-BEC6-6A32C04EDE77}" srcOrd="0" destOrd="0" presId="urn:microsoft.com/office/officeart/2005/8/layout/hierarchy2"/>
    <dgm:cxn modelId="{05CA3D25-0B9D-4181-94CA-7ED24B2C0846}" type="presOf" srcId="{E22D7157-7F3A-44F5-8774-6CC87E0C1CF8}" destId="{D301A159-7F8F-47C1-A0BB-16C72069C176}" srcOrd="1" destOrd="0" presId="urn:microsoft.com/office/officeart/2005/8/layout/hierarchy2"/>
    <dgm:cxn modelId="{2A0E60BE-9631-4EF8-8AFE-DEE7415F785C}" type="presOf" srcId="{BAAB9D9B-8FA1-400F-805A-9CEE8845C406}" destId="{6FB90869-C888-45F9-AD25-7053224D9072}" srcOrd="1" destOrd="0" presId="urn:microsoft.com/office/officeart/2005/8/layout/hierarchy2"/>
    <dgm:cxn modelId="{AB78C681-CAFE-4A88-9CED-7D4803C232BC}" type="presOf" srcId="{E696F9CF-1F22-46B4-9DB7-69EC96B9FD5D}" destId="{EC50EE26-8137-464C-B243-47B067F6E292}" srcOrd="0" destOrd="0" presId="urn:microsoft.com/office/officeart/2005/8/layout/hierarchy2"/>
    <dgm:cxn modelId="{5B9F734E-64F6-4535-8C94-393C34DBF5B7}" type="presOf" srcId="{5F743D74-C057-4278-BA79-191A471B4AC1}" destId="{486F3217-8CC0-453E-AEA5-1806B0C872EE}" srcOrd="0" destOrd="0" presId="urn:microsoft.com/office/officeart/2005/8/layout/hierarchy2"/>
    <dgm:cxn modelId="{07DE12BE-9D3E-4BF6-9CA7-F2957942AFDB}" srcId="{C46DEE7A-612A-427D-A300-BB6B49DAAE75}" destId="{53A4684B-DDAE-4A11-B25F-3C4A0E5DAA20}" srcOrd="0" destOrd="0" parTransId="{F7C1F6E1-7A67-46B6-94EC-77A88E0AB99C}" sibTransId="{F1340697-C427-47F6-881E-81178EC4C573}"/>
    <dgm:cxn modelId="{36777D37-F8D8-47C7-AE5C-6DF643D71A3F}" srcId="{67184174-B081-4B71-9B8B-7372FDB8C5A0}" destId="{BCD70E3F-2DCE-4C17-BC64-CF3094874E91}" srcOrd="0" destOrd="0" parTransId="{BAAB9D9B-8FA1-400F-805A-9CEE8845C406}" sibTransId="{B4CF892F-5E9B-4612-83CB-3A4F37BF19BE}"/>
    <dgm:cxn modelId="{66946725-A057-4E13-A48F-22E707C9FE0D}" type="presOf" srcId="{F7C1F6E1-7A67-46B6-94EC-77A88E0AB99C}" destId="{E071E206-D311-4ECB-A4BA-6B1BDF8EA0E0}" srcOrd="0" destOrd="0" presId="urn:microsoft.com/office/officeart/2005/8/layout/hierarchy2"/>
    <dgm:cxn modelId="{E3EA8DF3-F8F9-40E1-8A63-9D7E8B23B09E}" type="presOf" srcId="{AAC857E6-61C3-495A-B2EC-134B7FA0360C}" destId="{180E142D-4AFB-4291-BD0A-31E432E569DC}" srcOrd="1" destOrd="0" presId="urn:microsoft.com/office/officeart/2005/8/layout/hierarchy2"/>
    <dgm:cxn modelId="{C3979182-332B-4846-9448-072B1748F877}" type="presOf" srcId="{AAC857E6-61C3-495A-B2EC-134B7FA0360C}" destId="{4699C6F8-9DCD-462B-8ABF-FF162D3FBCCA}" srcOrd="0" destOrd="0" presId="urn:microsoft.com/office/officeart/2005/8/layout/hierarchy2"/>
    <dgm:cxn modelId="{615A1EFB-06FC-4890-A0F0-27DA3E58B01E}" srcId="{67184174-B081-4B71-9B8B-7372FDB8C5A0}" destId="{1A04AF61-ADAD-443B-93D3-D4A3A3C563C6}" srcOrd="1" destOrd="0" parTransId="{ACAADF3C-4AD2-4EE3-9646-1A156620610C}" sibTransId="{C4702901-9DCD-4E26-B9B7-2E0B19FAE7C9}"/>
    <dgm:cxn modelId="{56332147-8165-4695-8189-6229F74A649B}" type="presOf" srcId="{D5D69F7D-2374-4431-AC3F-C89712DDCAB3}" destId="{EC3D4E97-6990-46D5-B6B3-B2AB7F2DF6CE}" srcOrd="0" destOrd="0" presId="urn:microsoft.com/office/officeart/2005/8/layout/hierarchy2"/>
    <dgm:cxn modelId="{D2BCCB2B-164E-4B5B-A0A8-ABC8D52A026A}" type="presOf" srcId="{1A04AF61-ADAD-443B-93D3-D4A3A3C563C6}" destId="{2314E10B-63B3-495C-9A04-D9E5223D97D0}" srcOrd="0" destOrd="0" presId="urn:microsoft.com/office/officeart/2005/8/layout/hierarchy2"/>
    <dgm:cxn modelId="{1FFFEB5F-3DB3-4D48-B514-79B23BE94791}" srcId="{1CB1724E-8FB5-4D4D-AB50-4BA624F594D5}" destId="{E696F9CF-1F22-46B4-9DB7-69EC96B9FD5D}" srcOrd="0" destOrd="0" parTransId="{AEC33B00-2CCA-4F0A-98DA-8465671EA7FF}" sibTransId="{BB1BCDB7-793E-4B6D-BCE5-AF51343A4516}"/>
    <dgm:cxn modelId="{FC5ED48A-A53C-43D9-A8E4-F6B4F41F2554}" type="presOf" srcId="{BAAB9D9B-8FA1-400F-805A-9CEE8845C406}" destId="{161CB0FF-CE82-4BE9-B8AF-CBEA9990C95D}" srcOrd="0" destOrd="0" presId="urn:microsoft.com/office/officeart/2005/8/layout/hierarchy2"/>
    <dgm:cxn modelId="{392752F0-44CB-4610-859D-D801C39BC10A}" type="presOf" srcId="{53A4684B-DDAE-4A11-B25F-3C4A0E5DAA20}" destId="{ACA8DC10-737A-447F-A42F-4DDDDAB0B751}" srcOrd="0" destOrd="0" presId="urn:microsoft.com/office/officeart/2005/8/layout/hierarchy2"/>
    <dgm:cxn modelId="{5BE717E6-F781-419D-B53E-CE0994DE9A30}" type="presOf" srcId="{ADA9E2A0-483A-41B8-BF8E-33D6006B12BD}" destId="{287F2616-55BC-404B-BC50-5FBA68FC3409}" srcOrd="0" destOrd="0" presId="urn:microsoft.com/office/officeart/2005/8/layout/hierarchy2"/>
    <dgm:cxn modelId="{2BA99A47-BB10-474B-8D42-6AF9BB2F5A61}" srcId="{67184174-B081-4B71-9B8B-7372FDB8C5A0}" destId="{1CB1724E-8FB5-4D4D-AB50-4BA624F594D5}" srcOrd="2" destOrd="0" parTransId="{E22D7157-7F3A-44F5-8774-6CC87E0C1CF8}" sibTransId="{DACFCEB0-EADE-4499-ABC5-4C93A1E7029C}"/>
    <dgm:cxn modelId="{67CF13A3-8AAC-4C0B-8184-9739AFD3BE0D}" type="presOf" srcId="{BCD70E3F-2DCE-4C17-BC64-CF3094874E91}" destId="{DBEACE44-0575-47D6-B0DE-ECA889E85EC7}" srcOrd="0" destOrd="0" presId="urn:microsoft.com/office/officeart/2005/8/layout/hierarchy2"/>
    <dgm:cxn modelId="{5F5B2A11-7A09-490B-A762-61F3C88496F9}" srcId="{E696F9CF-1F22-46B4-9DB7-69EC96B9FD5D}" destId="{B7FFE2D9-A359-430D-A667-FF3A9376120B}" srcOrd="0" destOrd="0" parTransId="{AAC857E6-61C3-495A-B2EC-134B7FA0360C}" sibTransId="{9DE30936-4FD4-4871-9665-DAC9439AD78F}"/>
    <dgm:cxn modelId="{E5719669-D8BA-4141-B0E0-0B2293E1E148}" type="presOf" srcId="{C46DEE7A-612A-427D-A300-BB6B49DAAE75}" destId="{C902C111-6FAB-48B3-8207-4E8C857DB011}" srcOrd="0" destOrd="0" presId="urn:microsoft.com/office/officeart/2005/8/layout/hierarchy2"/>
    <dgm:cxn modelId="{C6928DB5-E2BC-4410-89C9-CF7D9FE3BBBA}" type="presParOf" srcId="{0E87D899-B789-4319-8D23-3DD9918BD6E6}" destId="{BE6A52DF-3D2F-4743-AC10-8BAF476E23C4}" srcOrd="0" destOrd="0" presId="urn:microsoft.com/office/officeart/2005/8/layout/hierarchy2"/>
    <dgm:cxn modelId="{00484077-8E50-4C36-8F00-6B6D81A9602A}" type="presParOf" srcId="{BE6A52DF-3D2F-4743-AC10-8BAF476E23C4}" destId="{075A4351-827F-49A7-A790-61DB44357584}" srcOrd="0" destOrd="0" presId="urn:microsoft.com/office/officeart/2005/8/layout/hierarchy2"/>
    <dgm:cxn modelId="{DCD141ED-693F-43DA-9ED7-31D715259F5D}" type="presParOf" srcId="{BE6A52DF-3D2F-4743-AC10-8BAF476E23C4}" destId="{995C03E5-FA8C-444F-9A4D-EE90A4B5BCAF}" srcOrd="1" destOrd="0" presId="urn:microsoft.com/office/officeart/2005/8/layout/hierarchy2"/>
    <dgm:cxn modelId="{B3B59566-A04F-4B6D-92A4-1ECCF0724381}" type="presParOf" srcId="{995C03E5-FA8C-444F-9A4D-EE90A4B5BCAF}" destId="{161CB0FF-CE82-4BE9-B8AF-CBEA9990C95D}" srcOrd="0" destOrd="0" presId="urn:microsoft.com/office/officeart/2005/8/layout/hierarchy2"/>
    <dgm:cxn modelId="{0434BF20-1F15-4543-BC38-708AABD8D7F0}" type="presParOf" srcId="{161CB0FF-CE82-4BE9-B8AF-CBEA9990C95D}" destId="{6FB90869-C888-45F9-AD25-7053224D9072}" srcOrd="0" destOrd="0" presId="urn:microsoft.com/office/officeart/2005/8/layout/hierarchy2"/>
    <dgm:cxn modelId="{31F163D3-8568-44E3-9769-6F4136638BC3}" type="presParOf" srcId="{995C03E5-FA8C-444F-9A4D-EE90A4B5BCAF}" destId="{60B38060-FFF5-4412-83FC-DA19F736C7E6}" srcOrd="1" destOrd="0" presId="urn:microsoft.com/office/officeart/2005/8/layout/hierarchy2"/>
    <dgm:cxn modelId="{B8ACBD87-B6D8-489D-80E0-59188A7E692F}" type="presParOf" srcId="{60B38060-FFF5-4412-83FC-DA19F736C7E6}" destId="{DBEACE44-0575-47D6-B0DE-ECA889E85EC7}" srcOrd="0" destOrd="0" presId="urn:microsoft.com/office/officeart/2005/8/layout/hierarchy2"/>
    <dgm:cxn modelId="{61B054A5-20DD-41A6-91B4-E4C621319DDA}" type="presParOf" srcId="{60B38060-FFF5-4412-83FC-DA19F736C7E6}" destId="{9BA3C16A-1380-4815-B0D4-E38AC5886BDD}" srcOrd="1" destOrd="0" presId="urn:microsoft.com/office/officeart/2005/8/layout/hierarchy2"/>
    <dgm:cxn modelId="{C7F3C33A-DA6D-4B13-B79A-3C4C919BD050}" type="presParOf" srcId="{9BA3C16A-1380-4815-B0D4-E38AC5886BDD}" destId="{486F3217-8CC0-453E-AEA5-1806B0C872EE}" srcOrd="0" destOrd="0" presId="urn:microsoft.com/office/officeart/2005/8/layout/hierarchy2"/>
    <dgm:cxn modelId="{92C7E8A1-DEF0-4FF8-BCC1-34A1528C14AD}" type="presParOf" srcId="{486F3217-8CC0-453E-AEA5-1806B0C872EE}" destId="{C14B16EB-DE75-4308-ABB4-932281D8E05B}" srcOrd="0" destOrd="0" presId="urn:microsoft.com/office/officeart/2005/8/layout/hierarchy2"/>
    <dgm:cxn modelId="{EA50E558-9FF9-4795-A1F4-BD910EE99C3F}" type="presParOf" srcId="{9BA3C16A-1380-4815-B0D4-E38AC5886BDD}" destId="{EE6BD987-85E7-4BBC-A4E5-EB00CBC5E3EF}" srcOrd="1" destOrd="0" presId="urn:microsoft.com/office/officeart/2005/8/layout/hierarchy2"/>
    <dgm:cxn modelId="{0E612168-2F03-4F1D-B9CA-B93FDF021ED2}" type="presParOf" srcId="{EE6BD987-85E7-4BBC-A4E5-EB00CBC5E3EF}" destId="{C902C111-6FAB-48B3-8207-4E8C857DB011}" srcOrd="0" destOrd="0" presId="urn:microsoft.com/office/officeart/2005/8/layout/hierarchy2"/>
    <dgm:cxn modelId="{A46386CB-99A9-4BB1-8F10-E6BCBD1C1867}" type="presParOf" srcId="{EE6BD987-85E7-4BBC-A4E5-EB00CBC5E3EF}" destId="{32242D97-BD43-452F-9BD2-1001514214B6}" srcOrd="1" destOrd="0" presId="urn:microsoft.com/office/officeart/2005/8/layout/hierarchy2"/>
    <dgm:cxn modelId="{36C28F97-91B1-4CA8-A50B-FE5E795F6A6B}" type="presParOf" srcId="{32242D97-BD43-452F-9BD2-1001514214B6}" destId="{E071E206-D311-4ECB-A4BA-6B1BDF8EA0E0}" srcOrd="0" destOrd="0" presId="urn:microsoft.com/office/officeart/2005/8/layout/hierarchy2"/>
    <dgm:cxn modelId="{FE763003-7EA0-4202-8617-3F0157109B28}" type="presParOf" srcId="{E071E206-D311-4ECB-A4BA-6B1BDF8EA0E0}" destId="{2A4DA041-D1AD-41F4-A5F2-A89652A75161}" srcOrd="0" destOrd="0" presId="urn:microsoft.com/office/officeart/2005/8/layout/hierarchy2"/>
    <dgm:cxn modelId="{B0FC2BE5-CB88-419E-850A-B6AC105E3F7A}" type="presParOf" srcId="{32242D97-BD43-452F-9BD2-1001514214B6}" destId="{64F637DD-274C-41D8-8F4F-DBC463D976C1}" srcOrd="1" destOrd="0" presId="urn:microsoft.com/office/officeart/2005/8/layout/hierarchy2"/>
    <dgm:cxn modelId="{3D410FA9-0F2C-498C-8711-39D10AD930AA}" type="presParOf" srcId="{64F637DD-274C-41D8-8F4F-DBC463D976C1}" destId="{ACA8DC10-737A-447F-A42F-4DDDDAB0B751}" srcOrd="0" destOrd="0" presId="urn:microsoft.com/office/officeart/2005/8/layout/hierarchy2"/>
    <dgm:cxn modelId="{41C94C42-755B-48D2-88FF-4B78B16411DF}" type="presParOf" srcId="{64F637DD-274C-41D8-8F4F-DBC463D976C1}" destId="{40CF713A-3319-4493-8D2D-B8AE1D548561}" srcOrd="1" destOrd="0" presId="urn:microsoft.com/office/officeart/2005/8/layout/hierarchy2"/>
    <dgm:cxn modelId="{37B082FF-178E-40AD-BD13-396D8E314110}" type="presParOf" srcId="{995C03E5-FA8C-444F-9A4D-EE90A4B5BCAF}" destId="{DBBFAC10-A300-4A95-A0C0-B9D4B512109D}" srcOrd="2" destOrd="0" presId="urn:microsoft.com/office/officeart/2005/8/layout/hierarchy2"/>
    <dgm:cxn modelId="{07DF7882-B084-42BB-9958-018B275A97A0}" type="presParOf" srcId="{DBBFAC10-A300-4A95-A0C0-B9D4B512109D}" destId="{534F8158-4DE5-46C0-B96E-C00CFFDC3770}" srcOrd="0" destOrd="0" presId="urn:microsoft.com/office/officeart/2005/8/layout/hierarchy2"/>
    <dgm:cxn modelId="{2194473D-0551-46DE-A902-127812EE9282}" type="presParOf" srcId="{995C03E5-FA8C-444F-9A4D-EE90A4B5BCAF}" destId="{DF70C135-DBFD-4207-97C5-CC1A76DE2F1D}" srcOrd="3" destOrd="0" presId="urn:microsoft.com/office/officeart/2005/8/layout/hierarchy2"/>
    <dgm:cxn modelId="{070DD6B1-1F20-43EF-8FA4-97083774FF96}" type="presParOf" srcId="{DF70C135-DBFD-4207-97C5-CC1A76DE2F1D}" destId="{2314E10B-63B3-495C-9A04-D9E5223D97D0}" srcOrd="0" destOrd="0" presId="urn:microsoft.com/office/officeart/2005/8/layout/hierarchy2"/>
    <dgm:cxn modelId="{977118E0-A05E-4034-A113-78C1321BE1D9}" type="presParOf" srcId="{DF70C135-DBFD-4207-97C5-CC1A76DE2F1D}" destId="{67325785-920D-4C24-A63D-ED41157C8181}" srcOrd="1" destOrd="0" presId="urn:microsoft.com/office/officeart/2005/8/layout/hierarchy2"/>
    <dgm:cxn modelId="{FF330FF3-5146-4E02-94A8-91ADD3AD5D72}" type="presParOf" srcId="{67325785-920D-4C24-A63D-ED41157C8181}" destId="{287F2616-55BC-404B-BC50-5FBA68FC3409}" srcOrd="0" destOrd="0" presId="urn:microsoft.com/office/officeart/2005/8/layout/hierarchy2"/>
    <dgm:cxn modelId="{64348571-EE54-4FAC-A955-8066B26574E7}" type="presParOf" srcId="{287F2616-55BC-404B-BC50-5FBA68FC3409}" destId="{04AC9A18-66FB-4607-B89D-ABCB61E2FCA2}" srcOrd="0" destOrd="0" presId="urn:microsoft.com/office/officeart/2005/8/layout/hierarchy2"/>
    <dgm:cxn modelId="{ABBBE2B5-DC70-4FD7-AA60-1842896B8AAA}" type="presParOf" srcId="{67325785-920D-4C24-A63D-ED41157C8181}" destId="{EF9626D5-9F6A-40F4-9183-BE3F58F26516}" srcOrd="1" destOrd="0" presId="urn:microsoft.com/office/officeart/2005/8/layout/hierarchy2"/>
    <dgm:cxn modelId="{932674F0-9587-450F-B0D4-F177B7F714C4}" type="presParOf" srcId="{EF9626D5-9F6A-40F4-9183-BE3F58F26516}" destId="{AD1F6668-05F0-4C63-9056-786009F7F22C}" srcOrd="0" destOrd="0" presId="urn:microsoft.com/office/officeart/2005/8/layout/hierarchy2"/>
    <dgm:cxn modelId="{22695C0D-426E-49DF-97EB-CBC05F66EB6E}" type="presParOf" srcId="{EF9626D5-9F6A-40F4-9183-BE3F58F26516}" destId="{1A2402C1-B72D-4A3B-8B76-0D0003F56861}" srcOrd="1" destOrd="0" presId="urn:microsoft.com/office/officeart/2005/8/layout/hierarchy2"/>
    <dgm:cxn modelId="{670F1FA0-7F8A-41DE-ACB2-F24AC9DA37F1}" type="presParOf" srcId="{67325785-920D-4C24-A63D-ED41157C8181}" destId="{A7F16FD6-9E1E-45DD-B140-B792B5BB0631}" srcOrd="2" destOrd="0" presId="urn:microsoft.com/office/officeart/2005/8/layout/hierarchy2"/>
    <dgm:cxn modelId="{873E2776-6F14-480B-9C5C-A7E4B53CB293}" type="presParOf" srcId="{A7F16FD6-9E1E-45DD-B140-B792B5BB0631}" destId="{3B8F7B5A-9371-48E3-A0BE-7107E8C7021A}" srcOrd="0" destOrd="0" presId="urn:microsoft.com/office/officeart/2005/8/layout/hierarchy2"/>
    <dgm:cxn modelId="{6733FD6C-1E7C-459F-9004-D07F20290583}" type="presParOf" srcId="{67325785-920D-4C24-A63D-ED41157C8181}" destId="{465CF35F-CCF7-4C14-B3F7-41B725C3A686}" srcOrd="3" destOrd="0" presId="urn:microsoft.com/office/officeart/2005/8/layout/hierarchy2"/>
    <dgm:cxn modelId="{149BA69F-3028-4C57-BA3B-FAF5EB2A6E88}" type="presParOf" srcId="{465CF35F-CCF7-4C14-B3F7-41B725C3A686}" destId="{EC3D4E97-6990-46D5-B6B3-B2AB7F2DF6CE}" srcOrd="0" destOrd="0" presId="urn:microsoft.com/office/officeart/2005/8/layout/hierarchy2"/>
    <dgm:cxn modelId="{70815D37-5F87-4473-AE72-8C010049C2B4}" type="presParOf" srcId="{465CF35F-CCF7-4C14-B3F7-41B725C3A686}" destId="{A15213E6-C41D-43F8-BD50-3FCB136529ED}" srcOrd="1" destOrd="0" presId="urn:microsoft.com/office/officeart/2005/8/layout/hierarchy2"/>
    <dgm:cxn modelId="{74228EE7-F405-40ED-8D94-D7844B574DFF}" type="presParOf" srcId="{995C03E5-FA8C-444F-9A4D-EE90A4B5BCAF}" destId="{0DD4DB3D-D5BA-40CA-B9DD-6A2B10E6F24D}" srcOrd="4" destOrd="0" presId="urn:microsoft.com/office/officeart/2005/8/layout/hierarchy2"/>
    <dgm:cxn modelId="{36A70BE9-BE93-4F17-A4F8-3C8CDF4574FA}" type="presParOf" srcId="{0DD4DB3D-D5BA-40CA-B9DD-6A2B10E6F24D}" destId="{D301A159-7F8F-47C1-A0BB-16C72069C176}" srcOrd="0" destOrd="0" presId="urn:microsoft.com/office/officeart/2005/8/layout/hierarchy2"/>
    <dgm:cxn modelId="{D962B659-1858-4F0C-A243-31E82A46EC26}" type="presParOf" srcId="{995C03E5-FA8C-444F-9A4D-EE90A4B5BCAF}" destId="{019ECE52-BA1F-4927-87D4-081F22EE43C6}" srcOrd="5" destOrd="0" presId="urn:microsoft.com/office/officeart/2005/8/layout/hierarchy2"/>
    <dgm:cxn modelId="{6DEC0E28-BD0C-4B86-BCBC-C65FD1256964}" type="presParOf" srcId="{019ECE52-BA1F-4927-87D4-081F22EE43C6}" destId="{163E2A0E-9BC7-4576-BEC6-6A32C04EDE77}" srcOrd="0" destOrd="0" presId="urn:microsoft.com/office/officeart/2005/8/layout/hierarchy2"/>
    <dgm:cxn modelId="{187B6B6C-9DF1-4716-8956-0587718E3E43}" type="presParOf" srcId="{019ECE52-BA1F-4927-87D4-081F22EE43C6}" destId="{B6EB3883-8C3C-42A2-9F55-1E1D9D3DBDC8}" srcOrd="1" destOrd="0" presId="urn:microsoft.com/office/officeart/2005/8/layout/hierarchy2"/>
    <dgm:cxn modelId="{38CF8575-71C6-4177-868F-999ADC7F4A2B}" type="presParOf" srcId="{B6EB3883-8C3C-42A2-9F55-1E1D9D3DBDC8}" destId="{5746824D-8851-499F-9564-CEA680137B9E}" srcOrd="0" destOrd="0" presId="urn:microsoft.com/office/officeart/2005/8/layout/hierarchy2"/>
    <dgm:cxn modelId="{F1D4BBBC-2E41-4317-B8A4-7BE730000678}" type="presParOf" srcId="{5746824D-8851-499F-9564-CEA680137B9E}" destId="{4CA4D09F-0C31-46EC-84AC-6BBF8FF36C32}" srcOrd="0" destOrd="0" presId="urn:microsoft.com/office/officeart/2005/8/layout/hierarchy2"/>
    <dgm:cxn modelId="{C1A86F38-6233-4F3B-B5B6-F6052800D494}" type="presParOf" srcId="{B6EB3883-8C3C-42A2-9F55-1E1D9D3DBDC8}" destId="{29034DAC-656E-4597-8EA9-F900908C6EB3}" srcOrd="1" destOrd="0" presId="urn:microsoft.com/office/officeart/2005/8/layout/hierarchy2"/>
    <dgm:cxn modelId="{87587E15-6140-467B-95B8-7A08CDC13CB0}" type="presParOf" srcId="{29034DAC-656E-4597-8EA9-F900908C6EB3}" destId="{EC50EE26-8137-464C-B243-47B067F6E292}" srcOrd="0" destOrd="0" presId="urn:microsoft.com/office/officeart/2005/8/layout/hierarchy2"/>
    <dgm:cxn modelId="{DF94FE76-8EAE-4FA4-AB1F-8C3F4859CCF3}" type="presParOf" srcId="{29034DAC-656E-4597-8EA9-F900908C6EB3}" destId="{E151C520-B1C7-4433-B058-BD005F8F01FF}" srcOrd="1" destOrd="0" presId="urn:microsoft.com/office/officeart/2005/8/layout/hierarchy2"/>
    <dgm:cxn modelId="{869D3C87-B94F-4CB9-A047-879C4F2BA563}" type="presParOf" srcId="{E151C520-B1C7-4433-B058-BD005F8F01FF}" destId="{4699C6F8-9DCD-462B-8ABF-FF162D3FBCCA}" srcOrd="0" destOrd="0" presId="urn:microsoft.com/office/officeart/2005/8/layout/hierarchy2"/>
    <dgm:cxn modelId="{27DB23A7-8FF7-4250-B91B-27DAC91BFAA3}" type="presParOf" srcId="{4699C6F8-9DCD-462B-8ABF-FF162D3FBCCA}" destId="{180E142D-4AFB-4291-BD0A-31E432E569DC}" srcOrd="0" destOrd="0" presId="urn:microsoft.com/office/officeart/2005/8/layout/hierarchy2"/>
    <dgm:cxn modelId="{5685153B-B1EB-4443-B1F1-70D08F475FE0}" type="presParOf" srcId="{E151C520-B1C7-4433-B058-BD005F8F01FF}" destId="{066FCB8B-3731-408D-9E2A-D31C1A5133E9}" srcOrd="1" destOrd="0" presId="urn:microsoft.com/office/officeart/2005/8/layout/hierarchy2"/>
    <dgm:cxn modelId="{9977A2C6-D0CB-44D9-859B-64DDA2CAE8D8}" type="presParOf" srcId="{066FCB8B-3731-408D-9E2A-D31C1A5133E9}" destId="{769DBFAB-2E52-4DB4-8B7B-EF95E784CA96}" srcOrd="0" destOrd="0" presId="urn:microsoft.com/office/officeart/2005/8/layout/hierarchy2"/>
    <dgm:cxn modelId="{4061B62C-39D4-411B-B902-C1C0CB8CA01E}" type="presParOf" srcId="{066FCB8B-3731-408D-9E2A-D31C1A5133E9}" destId="{122E4F4F-0383-4C75-8D9C-A764C89519E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7D57D4D-7C2E-4164-BC88-3E1EA92399A7}" type="doc">
      <dgm:prSet loTypeId="urn:microsoft.com/office/officeart/2005/8/layout/arrow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7F131567-65A1-4051-9E0E-E3878C3D164C}">
      <dgm:prSet phldrT="[文字]" custT="1"/>
      <dgm:spPr/>
      <dgm:t>
        <a:bodyPr/>
        <a:lstStyle/>
        <a:p>
          <a:r>
            <a:rPr lang="zh-TW" altLang="en-US" sz="2800" dirty="0" smtClean="0">
              <a:solidFill>
                <a:srgbClr val="FF0000"/>
              </a:solidFill>
            </a:rPr>
            <a:t>誠則明</a:t>
          </a:r>
          <a:endParaRPr lang="zh-TW" altLang="en-US" sz="2800" dirty="0">
            <a:solidFill>
              <a:srgbClr val="FF0000"/>
            </a:solidFill>
          </a:endParaRPr>
        </a:p>
      </dgm:t>
    </dgm:pt>
    <dgm:pt modelId="{C63356B4-1F0C-49DD-B3B8-A802B6C2560A}" type="parTrans" cxnId="{3BA95B27-4FE2-4DFB-AD1C-8D5B7C4DEBD5}">
      <dgm:prSet/>
      <dgm:spPr/>
      <dgm:t>
        <a:bodyPr/>
        <a:lstStyle/>
        <a:p>
          <a:endParaRPr lang="zh-TW" altLang="en-US"/>
        </a:p>
      </dgm:t>
    </dgm:pt>
    <dgm:pt modelId="{003ECDC2-8A2E-4E0D-A202-D7D1EFE9EF12}" type="sibTrans" cxnId="{3BA95B27-4FE2-4DFB-AD1C-8D5B7C4DEBD5}">
      <dgm:prSet/>
      <dgm:spPr/>
      <dgm:t>
        <a:bodyPr/>
        <a:lstStyle/>
        <a:p>
          <a:endParaRPr lang="zh-TW" altLang="en-US"/>
        </a:p>
      </dgm:t>
    </dgm:pt>
    <dgm:pt modelId="{41392D77-F072-4881-8AC3-A05792B2E513}">
      <dgm:prSet phldrT="[文字]" custT="1"/>
      <dgm:spPr/>
      <dgm:t>
        <a:bodyPr/>
        <a:lstStyle/>
        <a:p>
          <a:r>
            <a:rPr lang="zh-TW" altLang="en-US" sz="2800" dirty="0" smtClean="0">
              <a:solidFill>
                <a:srgbClr val="FF0000"/>
              </a:solidFill>
            </a:rPr>
            <a:t>明則誠</a:t>
          </a:r>
          <a:endParaRPr lang="zh-TW" altLang="en-US" sz="2800" dirty="0">
            <a:solidFill>
              <a:srgbClr val="FF0000"/>
            </a:solidFill>
          </a:endParaRPr>
        </a:p>
      </dgm:t>
    </dgm:pt>
    <dgm:pt modelId="{6633B9C7-3629-46F5-A97C-4ED0E0FFECFD}" type="parTrans" cxnId="{2B9C3942-C389-42F1-B8EA-3E153D239FFF}">
      <dgm:prSet/>
      <dgm:spPr/>
      <dgm:t>
        <a:bodyPr/>
        <a:lstStyle/>
        <a:p>
          <a:endParaRPr lang="zh-TW" altLang="en-US"/>
        </a:p>
      </dgm:t>
    </dgm:pt>
    <dgm:pt modelId="{761DCFE8-4D85-490B-9AE5-10BD76AE2E4D}" type="sibTrans" cxnId="{2B9C3942-C389-42F1-B8EA-3E153D239FFF}">
      <dgm:prSet/>
      <dgm:spPr/>
      <dgm:t>
        <a:bodyPr/>
        <a:lstStyle/>
        <a:p>
          <a:endParaRPr lang="zh-TW" altLang="en-US"/>
        </a:p>
      </dgm:t>
    </dgm:pt>
    <dgm:pt modelId="{563A5F3F-49F7-4005-B633-2D42FD844D0D}" type="pres">
      <dgm:prSet presAssocID="{D7D57D4D-7C2E-4164-BC88-3E1EA92399A7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EC4B585-DF34-4D36-A364-9162B4FB1FAB}" type="pres">
      <dgm:prSet presAssocID="{7F131567-65A1-4051-9E0E-E3878C3D164C}" presName="upArrow" presStyleLbl="node1" presStyleIdx="0" presStyleCnt="2"/>
      <dgm:spPr/>
    </dgm:pt>
    <dgm:pt modelId="{081A2AED-44DC-487F-B936-430C0765D9D4}" type="pres">
      <dgm:prSet presAssocID="{7F131567-65A1-4051-9E0E-E3878C3D164C}" presName="upArrowText" presStyleLbl="revTx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2B975FC-7BCA-4D22-9567-8357F6292814}" type="pres">
      <dgm:prSet presAssocID="{41392D77-F072-4881-8AC3-A05792B2E513}" presName="downArrow" presStyleLbl="node1" presStyleIdx="1" presStyleCnt="2" custLinFactNeighborX="-31001"/>
      <dgm:spPr/>
    </dgm:pt>
    <dgm:pt modelId="{9E64EF0F-B370-4056-94E5-98CEFCF07476}" type="pres">
      <dgm:prSet presAssocID="{41392D77-F072-4881-8AC3-A05792B2E513}" presName="downArrowText" presStyleLbl="revTx" presStyleIdx="1" presStyleCnt="2" custLinFactNeighborX="-16728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C274BFA1-947F-4C8A-AF3E-3B774670538C}" type="presOf" srcId="{41392D77-F072-4881-8AC3-A05792B2E513}" destId="{9E64EF0F-B370-4056-94E5-98CEFCF07476}" srcOrd="0" destOrd="0" presId="urn:microsoft.com/office/officeart/2005/8/layout/arrow4"/>
    <dgm:cxn modelId="{8938E6D4-BAA1-4B69-A8BE-0E74C28F310E}" type="presOf" srcId="{7F131567-65A1-4051-9E0E-E3878C3D164C}" destId="{081A2AED-44DC-487F-B936-430C0765D9D4}" srcOrd="0" destOrd="0" presId="urn:microsoft.com/office/officeart/2005/8/layout/arrow4"/>
    <dgm:cxn modelId="{3BA95B27-4FE2-4DFB-AD1C-8D5B7C4DEBD5}" srcId="{D7D57D4D-7C2E-4164-BC88-3E1EA92399A7}" destId="{7F131567-65A1-4051-9E0E-E3878C3D164C}" srcOrd="0" destOrd="0" parTransId="{C63356B4-1F0C-49DD-B3B8-A802B6C2560A}" sibTransId="{003ECDC2-8A2E-4E0D-A202-D7D1EFE9EF12}"/>
    <dgm:cxn modelId="{9FF01611-771F-47A1-86F9-96EDEA53A59F}" type="presOf" srcId="{D7D57D4D-7C2E-4164-BC88-3E1EA92399A7}" destId="{563A5F3F-49F7-4005-B633-2D42FD844D0D}" srcOrd="0" destOrd="0" presId="urn:microsoft.com/office/officeart/2005/8/layout/arrow4"/>
    <dgm:cxn modelId="{2B9C3942-C389-42F1-B8EA-3E153D239FFF}" srcId="{D7D57D4D-7C2E-4164-BC88-3E1EA92399A7}" destId="{41392D77-F072-4881-8AC3-A05792B2E513}" srcOrd="1" destOrd="0" parTransId="{6633B9C7-3629-46F5-A97C-4ED0E0FFECFD}" sibTransId="{761DCFE8-4D85-490B-9AE5-10BD76AE2E4D}"/>
    <dgm:cxn modelId="{1168734A-390F-403A-B313-6B240774966B}" type="presParOf" srcId="{563A5F3F-49F7-4005-B633-2D42FD844D0D}" destId="{3EC4B585-DF34-4D36-A364-9162B4FB1FAB}" srcOrd="0" destOrd="0" presId="urn:microsoft.com/office/officeart/2005/8/layout/arrow4"/>
    <dgm:cxn modelId="{DD86EAE1-7EE7-4CE4-B977-AD52C2A5B7A9}" type="presParOf" srcId="{563A5F3F-49F7-4005-B633-2D42FD844D0D}" destId="{081A2AED-44DC-487F-B936-430C0765D9D4}" srcOrd="1" destOrd="0" presId="urn:microsoft.com/office/officeart/2005/8/layout/arrow4"/>
    <dgm:cxn modelId="{AFE262A3-3C6E-4719-B900-C6C161E231E8}" type="presParOf" srcId="{563A5F3F-49F7-4005-B633-2D42FD844D0D}" destId="{82B975FC-7BCA-4D22-9567-8357F6292814}" srcOrd="2" destOrd="0" presId="urn:microsoft.com/office/officeart/2005/8/layout/arrow4"/>
    <dgm:cxn modelId="{43250EAA-BDE3-42DF-AC98-B67527A24190}" type="presParOf" srcId="{563A5F3F-49F7-4005-B633-2D42FD844D0D}" destId="{9E64EF0F-B370-4056-94E5-98CEFCF07476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D9A4730-1A56-4871-8010-5D4AC7C558C6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E28BBE4-0FC1-47D8-B7DD-1625B95C6174}">
      <dgm:prSet phldrT="[文字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zh-TW" altLang="en-US" sz="4000" dirty="0" smtClean="0"/>
            <a:t>用</a:t>
          </a:r>
          <a:r>
            <a:rPr lang="en-US" altLang="zh-TW" sz="4000" dirty="0" smtClean="0"/>
            <a:t>(V)</a:t>
          </a:r>
          <a:endParaRPr lang="zh-TW" altLang="en-US" sz="4000" dirty="0"/>
        </a:p>
      </dgm:t>
    </dgm:pt>
    <dgm:pt modelId="{A7702ABB-BDE6-41AF-8688-AF2612502C0A}" type="parTrans" cxnId="{116184E5-AC35-4C40-8A1E-B4F8BCEC2605}">
      <dgm:prSet/>
      <dgm:spPr/>
      <dgm:t>
        <a:bodyPr/>
        <a:lstStyle/>
        <a:p>
          <a:endParaRPr lang="zh-TW" altLang="en-US"/>
        </a:p>
      </dgm:t>
    </dgm:pt>
    <dgm:pt modelId="{88E220B4-2D71-4EA3-827D-453CB0645233}" type="sibTrans" cxnId="{116184E5-AC35-4C40-8A1E-B4F8BCEC2605}">
      <dgm:prSet/>
      <dgm:spPr/>
      <dgm:t>
        <a:bodyPr/>
        <a:lstStyle/>
        <a:p>
          <a:endParaRPr lang="zh-TW" altLang="en-US"/>
        </a:p>
      </dgm:t>
    </dgm:pt>
    <dgm:pt modelId="{46FEE780-E302-41C3-8AB5-8412121DC57C}">
      <dgm:prSet phldrT="[文字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zh-TW" altLang="en-US" sz="4000" dirty="0" smtClean="0"/>
            <a:t>明</a:t>
          </a:r>
          <a:endParaRPr lang="zh-TW" altLang="en-US" sz="4000" dirty="0"/>
        </a:p>
      </dgm:t>
    </dgm:pt>
    <dgm:pt modelId="{A5500386-B185-48FD-8037-96591CF7F06D}" type="parTrans" cxnId="{DEB18F56-BF8E-4809-B864-D252DC5C202D}">
      <dgm:prSet/>
      <dgm:spPr/>
      <dgm:t>
        <a:bodyPr/>
        <a:lstStyle/>
        <a:p>
          <a:endParaRPr lang="zh-TW" altLang="en-US"/>
        </a:p>
      </dgm:t>
    </dgm:pt>
    <dgm:pt modelId="{CA28B9CB-93BC-4CFE-8619-C26A444AF3EB}" type="sibTrans" cxnId="{DEB18F56-BF8E-4809-B864-D252DC5C202D}">
      <dgm:prSet/>
      <dgm:spPr/>
      <dgm:t>
        <a:bodyPr/>
        <a:lstStyle/>
        <a:p>
          <a:endParaRPr lang="zh-TW" altLang="en-US"/>
        </a:p>
      </dgm:t>
    </dgm:pt>
    <dgm:pt modelId="{0D582738-11BA-41AA-8C3C-A27C66A3A02E}">
      <dgm:prSet phldrT="[文字]" custT="1"/>
      <dgm:spPr/>
      <dgm:t>
        <a:bodyPr/>
        <a:lstStyle/>
        <a:p>
          <a:r>
            <a:rPr lang="zh-TW" altLang="en-US" sz="4000" dirty="0" smtClean="0"/>
            <a:t>性</a:t>
          </a:r>
          <a:endParaRPr lang="zh-TW" altLang="en-US" sz="4000" dirty="0"/>
        </a:p>
      </dgm:t>
    </dgm:pt>
    <dgm:pt modelId="{B3A3C48A-7EB5-4CB6-BC65-A98D3C086DC2}" type="parTrans" cxnId="{A1616FC3-8541-4BE2-A7B4-1B33C99BCB83}">
      <dgm:prSet/>
      <dgm:spPr/>
      <dgm:t>
        <a:bodyPr/>
        <a:lstStyle/>
        <a:p>
          <a:endParaRPr lang="zh-TW" altLang="en-US"/>
        </a:p>
      </dgm:t>
    </dgm:pt>
    <dgm:pt modelId="{009EC25C-83CA-4167-980C-A363D47D7CE0}" type="sibTrans" cxnId="{A1616FC3-8541-4BE2-A7B4-1B33C99BCB83}">
      <dgm:prSet/>
      <dgm:spPr/>
      <dgm:t>
        <a:bodyPr/>
        <a:lstStyle/>
        <a:p>
          <a:endParaRPr lang="zh-TW" altLang="en-US"/>
        </a:p>
      </dgm:t>
    </dgm:pt>
    <dgm:pt modelId="{71F49ABC-51FD-44DA-AEF9-08BD36787DA9}">
      <dgm:prSet phldrT="[文字]" custT="1"/>
      <dgm:spPr>
        <a:solidFill>
          <a:schemeClr val="accent1"/>
        </a:solidFill>
      </dgm:spPr>
      <dgm:t>
        <a:bodyPr/>
        <a:lstStyle/>
        <a:p>
          <a:r>
            <a:rPr lang="zh-TW" altLang="en-US" sz="4000" dirty="0" smtClean="0"/>
            <a:t>體</a:t>
          </a:r>
          <a:endParaRPr lang="zh-TW" altLang="en-US" sz="4000" dirty="0"/>
        </a:p>
      </dgm:t>
    </dgm:pt>
    <dgm:pt modelId="{F9404511-395A-4F28-B387-AF325881D89B}" type="parTrans" cxnId="{8E840317-5CB6-40C9-80C4-E40890BDAFD0}">
      <dgm:prSet/>
      <dgm:spPr/>
      <dgm:t>
        <a:bodyPr/>
        <a:lstStyle/>
        <a:p>
          <a:endParaRPr lang="zh-TW" altLang="en-US"/>
        </a:p>
      </dgm:t>
    </dgm:pt>
    <dgm:pt modelId="{810F6038-BAA9-4769-A019-9155271FD014}" type="sibTrans" cxnId="{8E840317-5CB6-40C9-80C4-E40890BDAFD0}">
      <dgm:prSet/>
      <dgm:spPr/>
      <dgm:t>
        <a:bodyPr/>
        <a:lstStyle/>
        <a:p>
          <a:endParaRPr lang="zh-TW" altLang="en-US"/>
        </a:p>
      </dgm:t>
    </dgm:pt>
    <dgm:pt modelId="{87AFFB9C-2E12-4635-8254-BF40D119D588}">
      <dgm:prSet phldrT="[文字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zh-TW" altLang="en-US" sz="4000" dirty="0" smtClean="0"/>
            <a:t>誠</a:t>
          </a:r>
          <a:endParaRPr lang="zh-TW" altLang="en-US" sz="4000" dirty="0"/>
        </a:p>
      </dgm:t>
    </dgm:pt>
    <dgm:pt modelId="{CE1C3DCF-F485-4B26-BBF4-667C1A96240E}" type="parTrans" cxnId="{22A5A6B5-2D29-43F3-AB53-3DAD249304C4}">
      <dgm:prSet/>
      <dgm:spPr/>
      <dgm:t>
        <a:bodyPr/>
        <a:lstStyle/>
        <a:p>
          <a:endParaRPr lang="zh-TW" altLang="en-US"/>
        </a:p>
      </dgm:t>
    </dgm:pt>
    <dgm:pt modelId="{881458AF-72BB-49FD-95EB-6A4AF48D346F}" type="sibTrans" cxnId="{22A5A6B5-2D29-43F3-AB53-3DAD249304C4}">
      <dgm:prSet/>
      <dgm:spPr/>
      <dgm:t>
        <a:bodyPr/>
        <a:lstStyle/>
        <a:p>
          <a:endParaRPr lang="zh-TW" altLang="en-US"/>
        </a:p>
      </dgm:t>
    </dgm:pt>
    <dgm:pt modelId="{8B018011-2A1C-46CB-B675-C47BA3858615}" type="pres">
      <dgm:prSet presAssocID="{2D9A4730-1A56-4871-8010-5D4AC7C558C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DDD3092-0F0E-45E5-9678-DB39972BF6A2}" type="pres">
      <dgm:prSet presAssocID="{0D582738-11BA-41AA-8C3C-A27C66A3A02E}" presName="root1" presStyleCnt="0"/>
      <dgm:spPr/>
    </dgm:pt>
    <dgm:pt modelId="{3993231F-9E15-4D1A-AEE5-8137D5842036}" type="pres">
      <dgm:prSet presAssocID="{0D582738-11BA-41AA-8C3C-A27C66A3A02E}" presName="LevelOneTextNode" presStyleLbl="node0" presStyleIdx="0" presStyleCnt="2" custScaleY="668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3A8E6316-33EF-4C9F-A74F-A392AC45CE4E}" type="pres">
      <dgm:prSet presAssocID="{0D582738-11BA-41AA-8C3C-A27C66A3A02E}" presName="level2hierChild" presStyleCnt="0"/>
      <dgm:spPr/>
    </dgm:pt>
    <dgm:pt modelId="{C83D3DA5-4D32-4DF8-8093-6591D31912AD}" type="pres">
      <dgm:prSet presAssocID="{CE1C3DCF-F485-4B26-BBF4-667C1A96240E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EF3F554F-BE6B-48F9-889B-1E6DC0520552}" type="pres">
      <dgm:prSet presAssocID="{CE1C3DCF-F485-4B26-BBF4-667C1A96240E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E8E0786C-9EDC-4959-AE58-5CD7621E26C1}" type="pres">
      <dgm:prSet presAssocID="{87AFFB9C-2E12-4635-8254-BF40D119D588}" presName="root2" presStyleCnt="0"/>
      <dgm:spPr/>
    </dgm:pt>
    <dgm:pt modelId="{72572FF2-C6FF-4B6E-A8FC-E8BA846ABA2A}" type="pres">
      <dgm:prSet presAssocID="{87AFFB9C-2E12-4635-8254-BF40D119D588}" presName="LevelTwoTextNode" presStyleLbl="node2" presStyleIdx="0" presStyleCnt="2" custScaleY="668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919FF90-1A41-4228-855A-4DC37DDE9AF8}" type="pres">
      <dgm:prSet presAssocID="{87AFFB9C-2E12-4635-8254-BF40D119D588}" presName="level3hierChild" presStyleCnt="0"/>
      <dgm:spPr/>
    </dgm:pt>
    <dgm:pt modelId="{21D6F973-6468-4615-920D-5092E1806619}" type="pres">
      <dgm:prSet presAssocID="{A5500386-B185-48FD-8037-96591CF7F06D}" presName="conn2-1" presStyleLbl="parChTrans1D3" presStyleIdx="0" presStyleCnt="1"/>
      <dgm:spPr/>
      <dgm:t>
        <a:bodyPr/>
        <a:lstStyle/>
        <a:p>
          <a:endParaRPr lang="zh-TW" altLang="en-US"/>
        </a:p>
      </dgm:t>
    </dgm:pt>
    <dgm:pt modelId="{31620EA9-9838-4507-B6F2-68D6C74E6827}" type="pres">
      <dgm:prSet presAssocID="{A5500386-B185-48FD-8037-96591CF7F06D}" presName="connTx" presStyleLbl="parChTrans1D3" presStyleIdx="0" presStyleCnt="1"/>
      <dgm:spPr/>
      <dgm:t>
        <a:bodyPr/>
        <a:lstStyle/>
        <a:p>
          <a:endParaRPr lang="zh-TW" altLang="en-US"/>
        </a:p>
      </dgm:t>
    </dgm:pt>
    <dgm:pt modelId="{A18CD6A5-C06D-4443-8663-EF556FFA64B6}" type="pres">
      <dgm:prSet presAssocID="{46FEE780-E302-41C3-8AB5-8412121DC57C}" presName="root2" presStyleCnt="0"/>
      <dgm:spPr/>
    </dgm:pt>
    <dgm:pt modelId="{E9935B61-A3B5-4E51-9846-2E07E3069C98}" type="pres">
      <dgm:prSet presAssocID="{46FEE780-E302-41C3-8AB5-8412121DC57C}" presName="LevelTwoTextNode" presStyleLbl="node3" presStyleIdx="0" presStyleCnt="1" custScaleY="66893" custLinFactNeighborX="-1491" custLinFactNeighborY="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DEF681F2-D8B1-4B90-B6D8-A591F0DFBBFE}" type="pres">
      <dgm:prSet presAssocID="{46FEE780-E302-41C3-8AB5-8412121DC57C}" presName="level3hierChild" presStyleCnt="0"/>
      <dgm:spPr/>
    </dgm:pt>
    <dgm:pt modelId="{37FEA0F7-7D8F-4F93-BE0B-2885A4F1907B}" type="pres">
      <dgm:prSet presAssocID="{71F49ABC-51FD-44DA-AEF9-08BD36787DA9}" presName="root1" presStyleCnt="0"/>
      <dgm:spPr/>
    </dgm:pt>
    <dgm:pt modelId="{FCC74208-82D8-463F-A93D-44DD22B1F49F}" type="pres">
      <dgm:prSet presAssocID="{71F49ABC-51FD-44DA-AEF9-08BD36787DA9}" presName="LevelOneTextNode" presStyleLbl="node0" presStyleIdx="1" presStyleCnt="2" custScaleY="668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6129B9E-8E83-4259-8226-DFE3CB03E202}" type="pres">
      <dgm:prSet presAssocID="{71F49ABC-51FD-44DA-AEF9-08BD36787DA9}" presName="level2hierChild" presStyleCnt="0"/>
      <dgm:spPr/>
    </dgm:pt>
    <dgm:pt modelId="{59FFD1C5-5DAD-4BDD-A977-9B89CFA60829}" type="pres">
      <dgm:prSet presAssocID="{A7702ABB-BDE6-41AF-8688-AF2612502C0A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3EB5ED63-2FEE-4F55-9AD6-77734DC2025C}" type="pres">
      <dgm:prSet presAssocID="{A7702ABB-BDE6-41AF-8688-AF2612502C0A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03D88E2C-4146-461E-BBDB-C63CAA43BB91}" type="pres">
      <dgm:prSet presAssocID="{1E28BBE4-0FC1-47D8-B7DD-1625B95C6174}" presName="root2" presStyleCnt="0"/>
      <dgm:spPr/>
    </dgm:pt>
    <dgm:pt modelId="{041C0D70-FCA8-4809-A04F-0FA60B9688FD}" type="pres">
      <dgm:prSet presAssocID="{1E28BBE4-0FC1-47D8-B7DD-1625B95C6174}" presName="LevelTwoTextNode" presStyleLbl="node2" presStyleIdx="1" presStyleCnt="2" custScaleY="668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96CCB25-AA8E-4F7B-9F7A-4BBEAF8B12AD}" type="pres">
      <dgm:prSet presAssocID="{1E28BBE4-0FC1-47D8-B7DD-1625B95C6174}" presName="level3hierChild" presStyleCnt="0"/>
      <dgm:spPr/>
    </dgm:pt>
  </dgm:ptLst>
  <dgm:cxnLst>
    <dgm:cxn modelId="{8E840317-5CB6-40C9-80C4-E40890BDAFD0}" srcId="{2D9A4730-1A56-4871-8010-5D4AC7C558C6}" destId="{71F49ABC-51FD-44DA-AEF9-08BD36787DA9}" srcOrd="1" destOrd="0" parTransId="{F9404511-395A-4F28-B387-AF325881D89B}" sibTransId="{810F6038-BAA9-4769-A019-9155271FD014}"/>
    <dgm:cxn modelId="{3E6CD9BC-F721-4C2F-A279-E38F1640801D}" type="presOf" srcId="{A7702ABB-BDE6-41AF-8688-AF2612502C0A}" destId="{3EB5ED63-2FEE-4F55-9AD6-77734DC2025C}" srcOrd="1" destOrd="0" presId="urn:microsoft.com/office/officeart/2005/8/layout/hierarchy2"/>
    <dgm:cxn modelId="{A7994462-AE7D-49F8-AB08-C2B80393B961}" type="presOf" srcId="{A7702ABB-BDE6-41AF-8688-AF2612502C0A}" destId="{59FFD1C5-5DAD-4BDD-A977-9B89CFA60829}" srcOrd="0" destOrd="0" presId="urn:microsoft.com/office/officeart/2005/8/layout/hierarchy2"/>
    <dgm:cxn modelId="{F816DE5D-1247-4AF7-9700-81A7311D165F}" type="presOf" srcId="{1E28BBE4-0FC1-47D8-B7DD-1625B95C6174}" destId="{041C0D70-FCA8-4809-A04F-0FA60B9688FD}" srcOrd="0" destOrd="0" presId="urn:microsoft.com/office/officeart/2005/8/layout/hierarchy2"/>
    <dgm:cxn modelId="{22A5A6B5-2D29-43F3-AB53-3DAD249304C4}" srcId="{0D582738-11BA-41AA-8C3C-A27C66A3A02E}" destId="{87AFFB9C-2E12-4635-8254-BF40D119D588}" srcOrd="0" destOrd="0" parTransId="{CE1C3DCF-F485-4B26-BBF4-667C1A96240E}" sibTransId="{881458AF-72BB-49FD-95EB-6A4AF48D346F}"/>
    <dgm:cxn modelId="{1CA2CBF0-A6EC-43B3-8156-D79CDC765AEA}" type="presOf" srcId="{A5500386-B185-48FD-8037-96591CF7F06D}" destId="{21D6F973-6468-4615-920D-5092E1806619}" srcOrd="0" destOrd="0" presId="urn:microsoft.com/office/officeart/2005/8/layout/hierarchy2"/>
    <dgm:cxn modelId="{A10750CD-50B6-4A3E-BE74-E62A6DB76100}" type="presOf" srcId="{46FEE780-E302-41C3-8AB5-8412121DC57C}" destId="{E9935B61-A3B5-4E51-9846-2E07E3069C98}" srcOrd="0" destOrd="0" presId="urn:microsoft.com/office/officeart/2005/8/layout/hierarchy2"/>
    <dgm:cxn modelId="{552A174D-8A67-4B7F-853D-AE8EBDE5B511}" type="presOf" srcId="{2D9A4730-1A56-4871-8010-5D4AC7C558C6}" destId="{8B018011-2A1C-46CB-B675-C47BA3858615}" srcOrd="0" destOrd="0" presId="urn:microsoft.com/office/officeart/2005/8/layout/hierarchy2"/>
    <dgm:cxn modelId="{B1000B59-1826-4A95-8055-27246DB076BE}" type="presOf" srcId="{CE1C3DCF-F485-4B26-BBF4-667C1A96240E}" destId="{EF3F554F-BE6B-48F9-889B-1E6DC0520552}" srcOrd="1" destOrd="0" presId="urn:microsoft.com/office/officeart/2005/8/layout/hierarchy2"/>
    <dgm:cxn modelId="{3202D0A7-98AB-4161-A599-50DCE1EA92F2}" type="presOf" srcId="{CE1C3DCF-F485-4B26-BBF4-667C1A96240E}" destId="{C83D3DA5-4D32-4DF8-8093-6591D31912AD}" srcOrd="0" destOrd="0" presId="urn:microsoft.com/office/officeart/2005/8/layout/hierarchy2"/>
    <dgm:cxn modelId="{B2ADC826-2BF3-4454-8011-FC2C34D8B7B6}" type="presOf" srcId="{87AFFB9C-2E12-4635-8254-BF40D119D588}" destId="{72572FF2-C6FF-4B6E-A8FC-E8BA846ABA2A}" srcOrd="0" destOrd="0" presId="urn:microsoft.com/office/officeart/2005/8/layout/hierarchy2"/>
    <dgm:cxn modelId="{BBC63FE6-5BDE-4844-A34A-45A632DA6A38}" type="presOf" srcId="{A5500386-B185-48FD-8037-96591CF7F06D}" destId="{31620EA9-9838-4507-B6F2-68D6C74E6827}" srcOrd="1" destOrd="0" presId="urn:microsoft.com/office/officeart/2005/8/layout/hierarchy2"/>
    <dgm:cxn modelId="{975709DC-7239-4C85-8897-ED87C13837A5}" type="presOf" srcId="{71F49ABC-51FD-44DA-AEF9-08BD36787DA9}" destId="{FCC74208-82D8-463F-A93D-44DD22B1F49F}" srcOrd="0" destOrd="0" presId="urn:microsoft.com/office/officeart/2005/8/layout/hierarchy2"/>
    <dgm:cxn modelId="{0A60A336-AB73-42C6-A148-6A540F7C4BE1}" type="presOf" srcId="{0D582738-11BA-41AA-8C3C-A27C66A3A02E}" destId="{3993231F-9E15-4D1A-AEE5-8137D5842036}" srcOrd="0" destOrd="0" presId="urn:microsoft.com/office/officeart/2005/8/layout/hierarchy2"/>
    <dgm:cxn modelId="{116184E5-AC35-4C40-8A1E-B4F8BCEC2605}" srcId="{71F49ABC-51FD-44DA-AEF9-08BD36787DA9}" destId="{1E28BBE4-0FC1-47D8-B7DD-1625B95C6174}" srcOrd="0" destOrd="0" parTransId="{A7702ABB-BDE6-41AF-8688-AF2612502C0A}" sibTransId="{88E220B4-2D71-4EA3-827D-453CB0645233}"/>
    <dgm:cxn modelId="{A1616FC3-8541-4BE2-A7B4-1B33C99BCB83}" srcId="{2D9A4730-1A56-4871-8010-5D4AC7C558C6}" destId="{0D582738-11BA-41AA-8C3C-A27C66A3A02E}" srcOrd="0" destOrd="0" parTransId="{B3A3C48A-7EB5-4CB6-BC65-A98D3C086DC2}" sibTransId="{009EC25C-83CA-4167-980C-A363D47D7CE0}"/>
    <dgm:cxn modelId="{DEB18F56-BF8E-4809-B864-D252DC5C202D}" srcId="{87AFFB9C-2E12-4635-8254-BF40D119D588}" destId="{46FEE780-E302-41C3-8AB5-8412121DC57C}" srcOrd="0" destOrd="0" parTransId="{A5500386-B185-48FD-8037-96591CF7F06D}" sibTransId="{CA28B9CB-93BC-4CFE-8619-C26A444AF3EB}"/>
    <dgm:cxn modelId="{1C5851FF-33C3-4C36-9309-DE0DD39D1D38}" type="presParOf" srcId="{8B018011-2A1C-46CB-B675-C47BA3858615}" destId="{CDDD3092-0F0E-45E5-9678-DB39972BF6A2}" srcOrd="0" destOrd="0" presId="urn:microsoft.com/office/officeart/2005/8/layout/hierarchy2"/>
    <dgm:cxn modelId="{37C68D66-E6B3-4177-92A7-90D232CAD278}" type="presParOf" srcId="{CDDD3092-0F0E-45E5-9678-DB39972BF6A2}" destId="{3993231F-9E15-4D1A-AEE5-8137D5842036}" srcOrd="0" destOrd="0" presId="urn:microsoft.com/office/officeart/2005/8/layout/hierarchy2"/>
    <dgm:cxn modelId="{B7C84D1E-772A-424F-9E1E-53D801EA305B}" type="presParOf" srcId="{CDDD3092-0F0E-45E5-9678-DB39972BF6A2}" destId="{3A8E6316-33EF-4C9F-A74F-A392AC45CE4E}" srcOrd="1" destOrd="0" presId="urn:microsoft.com/office/officeart/2005/8/layout/hierarchy2"/>
    <dgm:cxn modelId="{4DB77D7E-9BE3-4E35-9F39-47157AFC8158}" type="presParOf" srcId="{3A8E6316-33EF-4C9F-A74F-A392AC45CE4E}" destId="{C83D3DA5-4D32-4DF8-8093-6591D31912AD}" srcOrd="0" destOrd="0" presId="urn:microsoft.com/office/officeart/2005/8/layout/hierarchy2"/>
    <dgm:cxn modelId="{0B9B0973-2009-4DEC-90BA-C314C1810F7B}" type="presParOf" srcId="{C83D3DA5-4D32-4DF8-8093-6591D31912AD}" destId="{EF3F554F-BE6B-48F9-889B-1E6DC0520552}" srcOrd="0" destOrd="0" presId="urn:microsoft.com/office/officeart/2005/8/layout/hierarchy2"/>
    <dgm:cxn modelId="{AD8D1367-98DF-4AE6-B1E7-7A6C1EE56A9E}" type="presParOf" srcId="{3A8E6316-33EF-4C9F-A74F-A392AC45CE4E}" destId="{E8E0786C-9EDC-4959-AE58-5CD7621E26C1}" srcOrd="1" destOrd="0" presId="urn:microsoft.com/office/officeart/2005/8/layout/hierarchy2"/>
    <dgm:cxn modelId="{63E2AFD9-C3E9-40C5-AB9A-40214D301F27}" type="presParOf" srcId="{E8E0786C-9EDC-4959-AE58-5CD7621E26C1}" destId="{72572FF2-C6FF-4B6E-A8FC-E8BA846ABA2A}" srcOrd="0" destOrd="0" presId="urn:microsoft.com/office/officeart/2005/8/layout/hierarchy2"/>
    <dgm:cxn modelId="{E6A5ACA2-8241-4E68-ABEF-7B9189B48D7E}" type="presParOf" srcId="{E8E0786C-9EDC-4959-AE58-5CD7621E26C1}" destId="{E919FF90-1A41-4228-855A-4DC37DDE9AF8}" srcOrd="1" destOrd="0" presId="urn:microsoft.com/office/officeart/2005/8/layout/hierarchy2"/>
    <dgm:cxn modelId="{511CEEF3-722E-4E3A-8B7C-C73D4AF4AE64}" type="presParOf" srcId="{E919FF90-1A41-4228-855A-4DC37DDE9AF8}" destId="{21D6F973-6468-4615-920D-5092E1806619}" srcOrd="0" destOrd="0" presId="urn:microsoft.com/office/officeart/2005/8/layout/hierarchy2"/>
    <dgm:cxn modelId="{96F82AE7-E96E-447D-A230-524272FE4180}" type="presParOf" srcId="{21D6F973-6468-4615-920D-5092E1806619}" destId="{31620EA9-9838-4507-B6F2-68D6C74E6827}" srcOrd="0" destOrd="0" presId="urn:microsoft.com/office/officeart/2005/8/layout/hierarchy2"/>
    <dgm:cxn modelId="{F60D363C-0A56-4D30-AA39-6CC73DB31FE0}" type="presParOf" srcId="{E919FF90-1A41-4228-855A-4DC37DDE9AF8}" destId="{A18CD6A5-C06D-4443-8663-EF556FFA64B6}" srcOrd="1" destOrd="0" presId="urn:microsoft.com/office/officeart/2005/8/layout/hierarchy2"/>
    <dgm:cxn modelId="{188CD57C-40ED-4F63-8747-325684E2A394}" type="presParOf" srcId="{A18CD6A5-C06D-4443-8663-EF556FFA64B6}" destId="{E9935B61-A3B5-4E51-9846-2E07E3069C98}" srcOrd="0" destOrd="0" presId="urn:microsoft.com/office/officeart/2005/8/layout/hierarchy2"/>
    <dgm:cxn modelId="{7BAC7148-9C6C-4504-83AF-0B624DAE07BF}" type="presParOf" srcId="{A18CD6A5-C06D-4443-8663-EF556FFA64B6}" destId="{DEF681F2-D8B1-4B90-B6D8-A591F0DFBBFE}" srcOrd="1" destOrd="0" presId="urn:microsoft.com/office/officeart/2005/8/layout/hierarchy2"/>
    <dgm:cxn modelId="{E7A51AA5-192F-4EEA-A7B5-2A1DF02F0963}" type="presParOf" srcId="{8B018011-2A1C-46CB-B675-C47BA3858615}" destId="{37FEA0F7-7D8F-4F93-BE0B-2885A4F1907B}" srcOrd="1" destOrd="0" presId="urn:microsoft.com/office/officeart/2005/8/layout/hierarchy2"/>
    <dgm:cxn modelId="{77E1A205-0377-492E-ACB1-B3DF5F462F98}" type="presParOf" srcId="{37FEA0F7-7D8F-4F93-BE0B-2885A4F1907B}" destId="{FCC74208-82D8-463F-A93D-44DD22B1F49F}" srcOrd="0" destOrd="0" presId="urn:microsoft.com/office/officeart/2005/8/layout/hierarchy2"/>
    <dgm:cxn modelId="{FE716C67-D5C3-4571-9FE3-FCA99E58EDDE}" type="presParOf" srcId="{37FEA0F7-7D8F-4F93-BE0B-2885A4F1907B}" destId="{26129B9E-8E83-4259-8226-DFE3CB03E202}" srcOrd="1" destOrd="0" presId="urn:microsoft.com/office/officeart/2005/8/layout/hierarchy2"/>
    <dgm:cxn modelId="{E0C2F4F6-D1DD-4292-B440-0547E7A1EF78}" type="presParOf" srcId="{26129B9E-8E83-4259-8226-DFE3CB03E202}" destId="{59FFD1C5-5DAD-4BDD-A977-9B89CFA60829}" srcOrd="0" destOrd="0" presId="urn:microsoft.com/office/officeart/2005/8/layout/hierarchy2"/>
    <dgm:cxn modelId="{85666590-7FA9-4772-A34A-8F421AEA4F33}" type="presParOf" srcId="{59FFD1C5-5DAD-4BDD-A977-9B89CFA60829}" destId="{3EB5ED63-2FEE-4F55-9AD6-77734DC2025C}" srcOrd="0" destOrd="0" presId="urn:microsoft.com/office/officeart/2005/8/layout/hierarchy2"/>
    <dgm:cxn modelId="{CF03A734-1541-4683-9D50-710F8C63A0A9}" type="presParOf" srcId="{26129B9E-8E83-4259-8226-DFE3CB03E202}" destId="{03D88E2C-4146-461E-BBDB-C63CAA43BB91}" srcOrd="1" destOrd="0" presId="urn:microsoft.com/office/officeart/2005/8/layout/hierarchy2"/>
    <dgm:cxn modelId="{67A79EE5-E0EA-4E6A-BEBB-53EA0470CA88}" type="presParOf" srcId="{03D88E2C-4146-461E-BBDB-C63CAA43BB91}" destId="{041C0D70-FCA8-4809-A04F-0FA60B9688FD}" srcOrd="0" destOrd="0" presId="urn:microsoft.com/office/officeart/2005/8/layout/hierarchy2"/>
    <dgm:cxn modelId="{3D987125-3CC6-4A63-BC17-A3A09ED5657C}" type="presParOf" srcId="{03D88E2C-4146-461E-BBDB-C63CAA43BB91}" destId="{796CCB25-AA8E-4F7B-9F7A-4BBEAF8B12A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D9A4730-1A56-4871-8010-5D4AC7C558C6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E28BBE4-0FC1-47D8-B7DD-1625B95C6174}">
      <dgm:prSet phldrT="[文字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zh-TW" altLang="en-US" sz="4000" dirty="0" smtClean="0"/>
            <a:t>用</a:t>
          </a:r>
          <a:endParaRPr lang="zh-TW" altLang="en-US" sz="4000" dirty="0"/>
        </a:p>
      </dgm:t>
    </dgm:pt>
    <dgm:pt modelId="{A7702ABB-BDE6-41AF-8688-AF2612502C0A}" type="parTrans" cxnId="{116184E5-AC35-4C40-8A1E-B4F8BCEC2605}">
      <dgm:prSet/>
      <dgm:spPr/>
      <dgm:t>
        <a:bodyPr/>
        <a:lstStyle/>
        <a:p>
          <a:endParaRPr lang="zh-TW" altLang="en-US"/>
        </a:p>
      </dgm:t>
    </dgm:pt>
    <dgm:pt modelId="{88E220B4-2D71-4EA3-827D-453CB0645233}" type="sibTrans" cxnId="{116184E5-AC35-4C40-8A1E-B4F8BCEC2605}">
      <dgm:prSet/>
      <dgm:spPr/>
      <dgm:t>
        <a:bodyPr/>
        <a:lstStyle/>
        <a:p>
          <a:endParaRPr lang="zh-TW" altLang="en-US"/>
        </a:p>
      </dgm:t>
    </dgm:pt>
    <dgm:pt modelId="{71F49ABC-51FD-44DA-AEF9-08BD36787DA9}">
      <dgm:prSet phldrT="[文字]" custT="1"/>
      <dgm:spPr>
        <a:solidFill>
          <a:schemeClr val="accent1"/>
        </a:solidFill>
      </dgm:spPr>
      <dgm:t>
        <a:bodyPr/>
        <a:lstStyle/>
        <a:p>
          <a:r>
            <a:rPr lang="zh-TW" altLang="en-US" sz="4000" dirty="0" smtClean="0"/>
            <a:t>體</a:t>
          </a:r>
          <a:r>
            <a:rPr lang="en-US" altLang="zh-TW" sz="4000" dirty="0" smtClean="0"/>
            <a:t>(N)</a:t>
          </a:r>
          <a:endParaRPr lang="zh-TW" altLang="en-US" sz="4000" dirty="0"/>
        </a:p>
      </dgm:t>
    </dgm:pt>
    <dgm:pt modelId="{F9404511-395A-4F28-B387-AF325881D89B}" type="parTrans" cxnId="{8E840317-5CB6-40C9-80C4-E40890BDAFD0}">
      <dgm:prSet/>
      <dgm:spPr/>
      <dgm:t>
        <a:bodyPr/>
        <a:lstStyle/>
        <a:p>
          <a:endParaRPr lang="zh-TW" altLang="en-US"/>
        </a:p>
      </dgm:t>
    </dgm:pt>
    <dgm:pt modelId="{810F6038-BAA9-4769-A019-9155271FD014}" type="sibTrans" cxnId="{8E840317-5CB6-40C9-80C4-E40890BDAFD0}">
      <dgm:prSet/>
      <dgm:spPr/>
      <dgm:t>
        <a:bodyPr/>
        <a:lstStyle/>
        <a:p>
          <a:endParaRPr lang="zh-TW" altLang="en-US"/>
        </a:p>
      </dgm:t>
    </dgm:pt>
    <dgm:pt modelId="{8B018011-2A1C-46CB-B675-C47BA3858615}" type="pres">
      <dgm:prSet presAssocID="{2D9A4730-1A56-4871-8010-5D4AC7C558C6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7FEA0F7-7D8F-4F93-BE0B-2885A4F1907B}" type="pres">
      <dgm:prSet presAssocID="{71F49ABC-51FD-44DA-AEF9-08BD36787DA9}" presName="root1" presStyleCnt="0"/>
      <dgm:spPr/>
    </dgm:pt>
    <dgm:pt modelId="{FCC74208-82D8-463F-A93D-44DD22B1F49F}" type="pres">
      <dgm:prSet presAssocID="{71F49ABC-51FD-44DA-AEF9-08BD36787DA9}" presName="LevelOneTextNode" presStyleLbl="node0" presStyleIdx="0" presStyleCnt="1" custScaleX="91208" custScaleY="5880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6129B9E-8E83-4259-8226-DFE3CB03E202}" type="pres">
      <dgm:prSet presAssocID="{71F49ABC-51FD-44DA-AEF9-08BD36787DA9}" presName="level2hierChild" presStyleCnt="0"/>
      <dgm:spPr/>
    </dgm:pt>
    <dgm:pt modelId="{59FFD1C5-5DAD-4BDD-A977-9B89CFA60829}" type="pres">
      <dgm:prSet presAssocID="{A7702ABB-BDE6-41AF-8688-AF2612502C0A}" presName="conn2-1" presStyleLbl="parChTrans1D2" presStyleIdx="0" presStyleCnt="1"/>
      <dgm:spPr/>
      <dgm:t>
        <a:bodyPr/>
        <a:lstStyle/>
        <a:p>
          <a:endParaRPr lang="zh-TW" altLang="en-US"/>
        </a:p>
      </dgm:t>
    </dgm:pt>
    <dgm:pt modelId="{3EB5ED63-2FEE-4F55-9AD6-77734DC2025C}" type="pres">
      <dgm:prSet presAssocID="{A7702ABB-BDE6-41AF-8688-AF2612502C0A}" presName="connTx" presStyleLbl="parChTrans1D2" presStyleIdx="0" presStyleCnt="1"/>
      <dgm:spPr/>
      <dgm:t>
        <a:bodyPr/>
        <a:lstStyle/>
        <a:p>
          <a:endParaRPr lang="zh-TW" altLang="en-US"/>
        </a:p>
      </dgm:t>
    </dgm:pt>
    <dgm:pt modelId="{03D88E2C-4146-461E-BBDB-C63CAA43BB91}" type="pres">
      <dgm:prSet presAssocID="{1E28BBE4-0FC1-47D8-B7DD-1625B95C6174}" presName="root2" presStyleCnt="0"/>
      <dgm:spPr/>
    </dgm:pt>
    <dgm:pt modelId="{041C0D70-FCA8-4809-A04F-0FA60B9688FD}" type="pres">
      <dgm:prSet presAssocID="{1E28BBE4-0FC1-47D8-B7DD-1625B95C6174}" presName="LevelTwoTextNode" presStyleLbl="node2" presStyleIdx="0" presStyleCnt="1" custScaleX="91208" custScaleY="58801" custLinFactNeighborX="-441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96CCB25-AA8E-4F7B-9F7A-4BBEAF8B12AD}" type="pres">
      <dgm:prSet presAssocID="{1E28BBE4-0FC1-47D8-B7DD-1625B95C6174}" presName="level3hierChild" presStyleCnt="0"/>
      <dgm:spPr/>
    </dgm:pt>
  </dgm:ptLst>
  <dgm:cxnLst>
    <dgm:cxn modelId="{A7994462-AE7D-49F8-AB08-C2B80393B961}" type="presOf" srcId="{A7702ABB-BDE6-41AF-8688-AF2612502C0A}" destId="{59FFD1C5-5DAD-4BDD-A977-9B89CFA60829}" srcOrd="0" destOrd="0" presId="urn:microsoft.com/office/officeart/2005/8/layout/hierarchy2"/>
    <dgm:cxn modelId="{975709DC-7239-4C85-8897-ED87C13837A5}" type="presOf" srcId="{71F49ABC-51FD-44DA-AEF9-08BD36787DA9}" destId="{FCC74208-82D8-463F-A93D-44DD22B1F49F}" srcOrd="0" destOrd="0" presId="urn:microsoft.com/office/officeart/2005/8/layout/hierarchy2"/>
    <dgm:cxn modelId="{116184E5-AC35-4C40-8A1E-B4F8BCEC2605}" srcId="{71F49ABC-51FD-44DA-AEF9-08BD36787DA9}" destId="{1E28BBE4-0FC1-47D8-B7DD-1625B95C6174}" srcOrd="0" destOrd="0" parTransId="{A7702ABB-BDE6-41AF-8688-AF2612502C0A}" sibTransId="{88E220B4-2D71-4EA3-827D-453CB0645233}"/>
    <dgm:cxn modelId="{3E6CD9BC-F721-4C2F-A279-E38F1640801D}" type="presOf" srcId="{A7702ABB-BDE6-41AF-8688-AF2612502C0A}" destId="{3EB5ED63-2FEE-4F55-9AD6-77734DC2025C}" srcOrd="1" destOrd="0" presId="urn:microsoft.com/office/officeart/2005/8/layout/hierarchy2"/>
    <dgm:cxn modelId="{552A174D-8A67-4B7F-853D-AE8EBDE5B511}" type="presOf" srcId="{2D9A4730-1A56-4871-8010-5D4AC7C558C6}" destId="{8B018011-2A1C-46CB-B675-C47BA3858615}" srcOrd="0" destOrd="0" presId="urn:microsoft.com/office/officeart/2005/8/layout/hierarchy2"/>
    <dgm:cxn modelId="{8E840317-5CB6-40C9-80C4-E40890BDAFD0}" srcId="{2D9A4730-1A56-4871-8010-5D4AC7C558C6}" destId="{71F49ABC-51FD-44DA-AEF9-08BD36787DA9}" srcOrd="0" destOrd="0" parTransId="{F9404511-395A-4F28-B387-AF325881D89B}" sibTransId="{810F6038-BAA9-4769-A019-9155271FD014}"/>
    <dgm:cxn modelId="{F816DE5D-1247-4AF7-9700-81A7311D165F}" type="presOf" srcId="{1E28BBE4-0FC1-47D8-B7DD-1625B95C6174}" destId="{041C0D70-FCA8-4809-A04F-0FA60B9688FD}" srcOrd="0" destOrd="0" presId="urn:microsoft.com/office/officeart/2005/8/layout/hierarchy2"/>
    <dgm:cxn modelId="{E7A51AA5-192F-4EEA-A7B5-2A1DF02F0963}" type="presParOf" srcId="{8B018011-2A1C-46CB-B675-C47BA3858615}" destId="{37FEA0F7-7D8F-4F93-BE0B-2885A4F1907B}" srcOrd="0" destOrd="0" presId="urn:microsoft.com/office/officeart/2005/8/layout/hierarchy2"/>
    <dgm:cxn modelId="{77E1A205-0377-492E-ACB1-B3DF5F462F98}" type="presParOf" srcId="{37FEA0F7-7D8F-4F93-BE0B-2885A4F1907B}" destId="{FCC74208-82D8-463F-A93D-44DD22B1F49F}" srcOrd="0" destOrd="0" presId="urn:microsoft.com/office/officeart/2005/8/layout/hierarchy2"/>
    <dgm:cxn modelId="{FE716C67-D5C3-4571-9FE3-FCA99E58EDDE}" type="presParOf" srcId="{37FEA0F7-7D8F-4F93-BE0B-2885A4F1907B}" destId="{26129B9E-8E83-4259-8226-DFE3CB03E202}" srcOrd="1" destOrd="0" presId="urn:microsoft.com/office/officeart/2005/8/layout/hierarchy2"/>
    <dgm:cxn modelId="{E0C2F4F6-D1DD-4292-B440-0547E7A1EF78}" type="presParOf" srcId="{26129B9E-8E83-4259-8226-DFE3CB03E202}" destId="{59FFD1C5-5DAD-4BDD-A977-9B89CFA60829}" srcOrd="0" destOrd="0" presId="urn:microsoft.com/office/officeart/2005/8/layout/hierarchy2"/>
    <dgm:cxn modelId="{85666590-7FA9-4772-A34A-8F421AEA4F33}" type="presParOf" srcId="{59FFD1C5-5DAD-4BDD-A977-9B89CFA60829}" destId="{3EB5ED63-2FEE-4F55-9AD6-77734DC2025C}" srcOrd="0" destOrd="0" presId="urn:microsoft.com/office/officeart/2005/8/layout/hierarchy2"/>
    <dgm:cxn modelId="{CF03A734-1541-4683-9D50-710F8C63A0A9}" type="presParOf" srcId="{26129B9E-8E83-4259-8226-DFE3CB03E202}" destId="{03D88E2C-4146-461E-BBDB-C63CAA43BB91}" srcOrd="1" destOrd="0" presId="urn:microsoft.com/office/officeart/2005/8/layout/hierarchy2"/>
    <dgm:cxn modelId="{67A79EE5-E0EA-4E6A-BEBB-53EA0470CA88}" type="presParOf" srcId="{03D88E2C-4146-461E-BBDB-C63CAA43BB91}" destId="{041C0D70-FCA8-4809-A04F-0FA60B9688FD}" srcOrd="0" destOrd="0" presId="urn:microsoft.com/office/officeart/2005/8/layout/hierarchy2"/>
    <dgm:cxn modelId="{3D987125-3CC6-4A63-BC17-A3A09ED5657C}" type="presParOf" srcId="{03D88E2C-4146-461E-BBDB-C63CAA43BB91}" destId="{796CCB25-AA8E-4F7B-9F7A-4BBEAF8B12A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B98F493-130D-4376-91DD-3018453805BC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07AB345C-1830-4DC0-90A0-C825B7FA5BD4}">
      <dgm:prSet phldrT="[文字]" custT="1"/>
      <dgm:spPr/>
      <dgm:t>
        <a:bodyPr/>
        <a:lstStyle/>
        <a:p>
          <a:pPr>
            <a:lnSpc>
              <a:spcPts val="3840"/>
            </a:lnSpc>
            <a:spcAft>
              <a:spcPts val="0"/>
            </a:spcAft>
          </a:pPr>
          <a:r>
            <a:rPr lang="zh-TW" altLang="en-US" sz="3200" dirty="0" smtClean="0"/>
            <a:t>性　　　　　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天命之本性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60A99FE-9F66-4CC3-9797-110AAC93C049}" type="parTrans" cxnId="{7C59143B-80E8-4402-98F9-A71774B206F7}">
      <dgm:prSet/>
      <dgm:spPr/>
      <dgm:t>
        <a:bodyPr/>
        <a:lstStyle/>
        <a:p>
          <a:endParaRPr lang="zh-TW" altLang="en-US"/>
        </a:p>
      </dgm:t>
    </dgm:pt>
    <dgm:pt modelId="{08AE6109-8AD3-4A57-A8C6-5AD969BAB961}" type="sibTrans" cxnId="{7C59143B-80E8-4402-98F9-A71774B206F7}">
      <dgm:prSet/>
      <dgm:spPr/>
      <dgm:t>
        <a:bodyPr/>
        <a:lstStyle/>
        <a:p>
          <a:endParaRPr lang="zh-TW" altLang="en-US"/>
        </a:p>
      </dgm:t>
    </dgm:pt>
    <dgm:pt modelId="{010C23CC-5AFD-4869-8C52-09B11E8C2A91}">
      <dgm:prSet phldrT="[文字]" custT="1"/>
      <dgm:spPr/>
      <dgm:t>
        <a:bodyPr/>
        <a:lstStyle/>
        <a:p>
          <a:r>
            <a:rPr lang="zh-TW" altLang="en-US" sz="3200" dirty="0" smtClean="0"/>
            <a:t>人性</a:t>
          </a:r>
          <a:endParaRPr lang="zh-TW" altLang="en-US" sz="3200" dirty="0"/>
        </a:p>
      </dgm:t>
    </dgm:pt>
    <dgm:pt modelId="{D3211610-1217-4B34-A6F0-19F4C1D3D82E}" type="parTrans" cxnId="{7B3DE8E2-26C7-495D-8A4B-0D9B1E01B4D2}">
      <dgm:prSet/>
      <dgm:spPr/>
      <dgm:t>
        <a:bodyPr/>
        <a:lstStyle/>
        <a:p>
          <a:endParaRPr lang="zh-TW" altLang="en-US"/>
        </a:p>
      </dgm:t>
    </dgm:pt>
    <dgm:pt modelId="{1C73F4E6-F332-47B6-9BB1-57A95AAE03D9}" type="sibTrans" cxnId="{7B3DE8E2-26C7-495D-8A4B-0D9B1E01B4D2}">
      <dgm:prSet/>
      <dgm:spPr/>
      <dgm:t>
        <a:bodyPr/>
        <a:lstStyle/>
        <a:p>
          <a:endParaRPr lang="zh-TW" altLang="en-US"/>
        </a:p>
      </dgm:t>
    </dgm:pt>
    <dgm:pt modelId="{B2655B53-DD32-456F-A31F-00DB6EEA8F97}">
      <dgm:prSet phldrT="[文字]" custT="1"/>
      <dgm:spPr/>
      <dgm:t>
        <a:bodyPr/>
        <a:lstStyle/>
        <a:p>
          <a:r>
            <a:rPr lang="zh-TW" altLang="en-US" sz="3200" dirty="0" smtClean="0"/>
            <a:t>習遠之異性</a:t>
          </a:r>
          <a:endParaRPr lang="zh-TW" altLang="en-US" sz="3200" dirty="0"/>
        </a:p>
      </dgm:t>
    </dgm:pt>
    <dgm:pt modelId="{5B2723EA-4980-48DF-A7EF-C0F8CF6348F8}" type="parTrans" cxnId="{C89C5C52-94F2-4786-82FD-46B2BBE7162F}">
      <dgm:prSet/>
      <dgm:spPr/>
      <dgm:t>
        <a:bodyPr/>
        <a:lstStyle/>
        <a:p>
          <a:endParaRPr lang="zh-TW" altLang="en-US"/>
        </a:p>
      </dgm:t>
    </dgm:pt>
    <dgm:pt modelId="{BBD442BE-811C-45AA-9F9E-92A1DC535DDB}" type="sibTrans" cxnId="{C89C5C52-94F2-4786-82FD-46B2BBE7162F}">
      <dgm:prSet/>
      <dgm:spPr/>
      <dgm:t>
        <a:bodyPr/>
        <a:lstStyle/>
        <a:p>
          <a:endParaRPr lang="zh-TW" altLang="en-US"/>
        </a:p>
      </dgm:t>
    </dgm:pt>
    <dgm:pt modelId="{05EB057B-4070-4ACF-8580-9807B075C723}">
      <dgm:prSet phldrT="[文字]" custT="1"/>
      <dgm:spPr/>
      <dgm:t>
        <a:bodyPr/>
        <a:lstStyle/>
        <a:p>
          <a:r>
            <a:rPr lang="zh-TW" altLang="en-US" sz="3200" dirty="0" smtClean="0"/>
            <a:t>物性</a:t>
          </a:r>
          <a:endParaRPr lang="zh-TW" altLang="en-US" sz="3200" dirty="0"/>
        </a:p>
      </dgm:t>
    </dgm:pt>
    <dgm:pt modelId="{00EB7F6F-3250-478C-A193-56CA0A9CCB2E}" type="parTrans" cxnId="{A7879136-C49D-4621-80F2-D6A85C253C81}">
      <dgm:prSet/>
      <dgm:spPr/>
      <dgm:t>
        <a:bodyPr/>
        <a:lstStyle/>
        <a:p>
          <a:endParaRPr lang="zh-TW" altLang="en-US"/>
        </a:p>
      </dgm:t>
    </dgm:pt>
    <dgm:pt modelId="{E7DFD15C-4E4B-4E0D-8F00-C2634BFA2F00}" type="sibTrans" cxnId="{A7879136-C49D-4621-80F2-D6A85C253C81}">
      <dgm:prSet/>
      <dgm:spPr/>
      <dgm:t>
        <a:bodyPr/>
        <a:lstStyle/>
        <a:p>
          <a:endParaRPr lang="zh-TW" altLang="en-US"/>
        </a:p>
      </dgm:t>
    </dgm:pt>
    <dgm:pt modelId="{99A22D5E-4CDE-4304-9CE7-B4AB473FF187}">
      <dgm:prSet phldrT="[文字]" custT="1"/>
      <dgm:spPr/>
      <dgm:t>
        <a:bodyPr/>
        <a:lstStyle/>
        <a:p>
          <a:r>
            <a:rPr lang="zh-TW" altLang="en-US" sz="3200" dirty="0" smtClean="0"/>
            <a:t>事物之理性</a:t>
          </a:r>
          <a:endParaRPr lang="zh-TW" altLang="en-US" sz="3200" dirty="0"/>
        </a:p>
      </dgm:t>
    </dgm:pt>
    <dgm:pt modelId="{2775AA52-382E-4FEA-B09E-58A2AE8FDC73}" type="parTrans" cxnId="{CE58653A-CFF6-4C65-81FE-55A22B87485B}">
      <dgm:prSet/>
      <dgm:spPr/>
      <dgm:t>
        <a:bodyPr/>
        <a:lstStyle/>
        <a:p>
          <a:endParaRPr lang="zh-TW" altLang="en-US"/>
        </a:p>
      </dgm:t>
    </dgm:pt>
    <dgm:pt modelId="{FD9DD9D6-0EBA-4646-9A72-57E307D903D5}" type="sibTrans" cxnId="{CE58653A-CFF6-4C65-81FE-55A22B87485B}">
      <dgm:prSet/>
      <dgm:spPr/>
      <dgm:t>
        <a:bodyPr/>
        <a:lstStyle/>
        <a:p>
          <a:endParaRPr lang="zh-TW" altLang="en-US"/>
        </a:p>
      </dgm:t>
    </dgm:pt>
    <dgm:pt modelId="{D8E8FDED-21B1-43CD-80B1-55799D65EE2F}" type="pres">
      <dgm:prSet presAssocID="{5B98F493-130D-4376-91DD-3018453805B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919BA3F-AB1D-402F-A98A-01018D3A6481}" type="pres">
      <dgm:prSet presAssocID="{07AB345C-1830-4DC0-90A0-C825B7FA5BD4}" presName="root1" presStyleCnt="0"/>
      <dgm:spPr/>
    </dgm:pt>
    <dgm:pt modelId="{62FF9733-8453-4760-8D95-17DE5C2C83F7}" type="pres">
      <dgm:prSet presAssocID="{07AB345C-1830-4DC0-90A0-C825B7FA5BD4}" presName="LevelOneTextNode" presStyleLbl="node0" presStyleIdx="0" presStyleCnt="1" custScaleX="11649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BDECA50-70C8-4F9A-A19F-FD91C4F96D1B}" type="pres">
      <dgm:prSet presAssocID="{07AB345C-1830-4DC0-90A0-C825B7FA5BD4}" presName="level2hierChild" presStyleCnt="0"/>
      <dgm:spPr/>
    </dgm:pt>
    <dgm:pt modelId="{293C97A2-42A8-49E4-8C95-924A8731148A}" type="pres">
      <dgm:prSet presAssocID="{D3211610-1217-4B34-A6F0-19F4C1D3D82E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247502C5-EF7B-47DE-A126-55968C8D8E56}" type="pres">
      <dgm:prSet presAssocID="{D3211610-1217-4B34-A6F0-19F4C1D3D82E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EFC4DA33-F3A0-4E9B-99D0-B076D9DF8E5B}" type="pres">
      <dgm:prSet presAssocID="{010C23CC-5AFD-4869-8C52-09B11E8C2A91}" presName="root2" presStyleCnt="0"/>
      <dgm:spPr/>
    </dgm:pt>
    <dgm:pt modelId="{F7DAEAA4-5C79-4A09-941B-70EFAD12B598}" type="pres">
      <dgm:prSet presAssocID="{010C23CC-5AFD-4869-8C52-09B11E8C2A91}" presName="LevelTwoTextNode" presStyleLbl="node2" presStyleIdx="0" presStyleCnt="2" custScaleX="66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53F044B-3305-4610-B3B6-05E802508E3B}" type="pres">
      <dgm:prSet presAssocID="{010C23CC-5AFD-4869-8C52-09B11E8C2A91}" presName="level3hierChild" presStyleCnt="0"/>
      <dgm:spPr/>
    </dgm:pt>
    <dgm:pt modelId="{7B69D9DB-ED47-4A18-898B-21C70B47468D}" type="pres">
      <dgm:prSet presAssocID="{5B2723EA-4980-48DF-A7EF-C0F8CF6348F8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B6B9A7F5-4298-486B-A69B-3DDE2310C87C}" type="pres">
      <dgm:prSet presAssocID="{5B2723EA-4980-48DF-A7EF-C0F8CF6348F8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17982F3B-F5E4-497C-8BE8-BD64C53C8A35}" type="pres">
      <dgm:prSet presAssocID="{B2655B53-DD32-456F-A31F-00DB6EEA8F97}" presName="root2" presStyleCnt="0"/>
      <dgm:spPr/>
    </dgm:pt>
    <dgm:pt modelId="{AC0E1E20-C93E-4404-BC39-FAF6E6631537}" type="pres">
      <dgm:prSet presAssocID="{B2655B53-DD32-456F-A31F-00DB6EEA8F97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FAD66AE-1335-4427-B248-9771206E5299}" type="pres">
      <dgm:prSet presAssocID="{B2655B53-DD32-456F-A31F-00DB6EEA8F97}" presName="level3hierChild" presStyleCnt="0"/>
      <dgm:spPr/>
    </dgm:pt>
    <dgm:pt modelId="{064C9D92-99DE-4091-8C30-70D56C85E4D2}" type="pres">
      <dgm:prSet presAssocID="{00EB7F6F-3250-478C-A193-56CA0A9CCB2E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55B446B4-8B0A-4EE6-8BA2-A9B60E6FC76A}" type="pres">
      <dgm:prSet presAssocID="{00EB7F6F-3250-478C-A193-56CA0A9CCB2E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B6F05086-246E-4E1C-B57D-A4620E80E9DC}" type="pres">
      <dgm:prSet presAssocID="{05EB057B-4070-4ACF-8580-9807B075C723}" presName="root2" presStyleCnt="0"/>
      <dgm:spPr/>
    </dgm:pt>
    <dgm:pt modelId="{AA18E3DC-7ABA-4DD4-B940-523F58E238A5}" type="pres">
      <dgm:prSet presAssocID="{05EB057B-4070-4ACF-8580-9807B075C723}" presName="LevelTwoTextNode" presStyleLbl="node2" presStyleIdx="1" presStyleCnt="2" custScaleX="6629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8A56F25-C029-41C8-BBC3-1894AD61F694}" type="pres">
      <dgm:prSet presAssocID="{05EB057B-4070-4ACF-8580-9807B075C723}" presName="level3hierChild" presStyleCnt="0"/>
      <dgm:spPr/>
    </dgm:pt>
    <dgm:pt modelId="{1A0F2103-6091-4836-8B71-0201FC00931A}" type="pres">
      <dgm:prSet presAssocID="{2775AA52-382E-4FEA-B09E-58A2AE8FDC73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9C58FF0F-3CD9-4D00-9F6E-5B081438F4F1}" type="pres">
      <dgm:prSet presAssocID="{2775AA52-382E-4FEA-B09E-58A2AE8FDC73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F96AA796-4BD6-431D-829E-83F2CD0B1019}" type="pres">
      <dgm:prSet presAssocID="{99A22D5E-4CDE-4304-9CE7-B4AB473FF187}" presName="root2" presStyleCnt="0"/>
      <dgm:spPr/>
    </dgm:pt>
    <dgm:pt modelId="{A9F7D599-8280-4B70-97E2-8F044B753452}" type="pres">
      <dgm:prSet presAssocID="{99A22D5E-4CDE-4304-9CE7-B4AB473FF187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95495C6-3190-467F-94DE-819B35B13F63}" type="pres">
      <dgm:prSet presAssocID="{99A22D5E-4CDE-4304-9CE7-B4AB473FF187}" presName="level3hierChild" presStyleCnt="0"/>
      <dgm:spPr/>
    </dgm:pt>
  </dgm:ptLst>
  <dgm:cxnLst>
    <dgm:cxn modelId="{A7879136-C49D-4621-80F2-D6A85C253C81}" srcId="{07AB345C-1830-4DC0-90A0-C825B7FA5BD4}" destId="{05EB057B-4070-4ACF-8580-9807B075C723}" srcOrd="1" destOrd="0" parTransId="{00EB7F6F-3250-478C-A193-56CA0A9CCB2E}" sibTransId="{E7DFD15C-4E4B-4E0D-8F00-C2634BFA2F00}"/>
    <dgm:cxn modelId="{18EF7FB3-11BB-412B-906A-CB5C4A27B70E}" type="presOf" srcId="{00EB7F6F-3250-478C-A193-56CA0A9CCB2E}" destId="{55B446B4-8B0A-4EE6-8BA2-A9B60E6FC76A}" srcOrd="1" destOrd="0" presId="urn:microsoft.com/office/officeart/2005/8/layout/hierarchy2"/>
    <dgm:cxn modelId="{3D1086DF-F0B9-4778-96DA-C45D4FFF05AD}" type="presOf" srcId="{2775AA52-382E-4FEA-B09E-58A2AE8FDC73}" destId="{9C58FF0F-3CD9-4D00-9F6E-5B081438F4F1}" srcOrd="1" destOrd="0" presId="urn:microsoft.com/office/officeart/2005/8/layout/hierarchy2"/>
    <dgm:cxn modelId="{4EEC7254-0107-41DF-BB97-55A7C206A53C}" type="presOf" srcId="{99A22D5E-4CDE-4304-9CE7-B4AB473FF187}" destId="{A9F7D599-8280-4B70-97E2-8F044B753452}" srcOrd="0" destOrd="0" presId="urn:microsoft.com/office/officeart/2005/8/layout/hierarchy2"/>
    <dgm:cxn modelId="{188572EE-7198-4B5B-8995-C38AE4A9E72D}" type="presOf" srcId="{5B2723EA-4980-48DF-A7EF-C0F8CF6348F8}" destId="{7B69D9DB-ED47-4A18-898B-21C70B47468D}" srcOrd="0" destOrd="0" presId="urn:microsoft.com/office/officeart/2005/8/layout/hierarchy2"/>
    <dgm:cxn modelId="{7B3DE8E2-26C7-495D-8A4B-0D9B1E01B4D2}" srcId="{07AB345C-1830-4DC0-90A0-C825B7FA5BD4}" destId="{010C23CC-5AFD-4869-8C52-09B11E8C2A91}" srcOrd="0" destOrd="0" parTransId="{D3211610-1217-4B34-A6F0-19F4C1D3D82E}" sibTransId="{1C73F4E6-F332-47B6-9BB1-57A95AAE03D9}"/>
    <dgm:cxn modelId="{9773882D-38F3-47C8-B033-05B010985216}" type="presOf" srcId="{D3211610-1217-4B34-A6F0-19F4C1D3D82E}" destId="{293C97A2-42A8-49E4-8C95-924A8731148A}" srcOrd="0" destOrd="0" presId="urn:microsoft.com/office/officeart/2005/8/layout/hierarchy2"/>
    <dgm:cxn modelId="{55832A55-39DD-4162-BC98-D66B226954CE}" type="presOf" srcId="{010C23CC-5AFD-4869-8C52-09B11E8C2A91}" destId="{F7DAEAA4-5C79-4A09-941B-70EFAD12B598}" srcOrd="0" destOrd="0" presId="urn:microsoft.com/office/officeart/2005/8/layout/hierarchy2"/>
    <dgm:cxn modelId="{6495B012-7AA5-4F73-9109-FDAECBBB3FD9}" type="presOf" srcId="{5B2723EA-4980-48DF-A7EF-C0F8CF6348F8}" destId="{B6B9A7F5-4298-486B-A69B-3DDE2310C87C}" srcOrd="1" destOrd="0" presId="urn:microsoft.com/office/officeart/2005/8/layout/hierarchy2"/>
    <dgm:cxn modelId="{CE58653A-CFF6-4C65-81FE-55A22B87485B}" srcId="{05EB057B-4070-4ACF-8580-9807B075C723}" destId="{99A22D5E-4CDE-4304-9CE7-B4AB473FF187}" srcOrd="0" destOrd="0" parTransId="{2775AA52-382E-4FEA-B09E-58A2AE8FDC73}" sibTransId="{FD9DD9D6-0EBA-4646-9A72-57E307D903D5}"/>
    <dgm:cxn modelId="{9970CDE0-0DB3-4CD4-BB35-3EDFC8F3DD24}" type="presOf" srcId="{D3211610-1217-4B34-A6F0-19F4C1D3D82E}" destId="{247502C5-EF7B-47DE-A126-55968C8D8E56}" srcOrd="1" destOrd="0" presId="urn:microsoft.com/office/officeart/2005/8/layout/hierarchy2"/>
    <dgm:cxn modelId="{7C59143B-80E8-4402-98F9-A71774B206F7}" srcId="{5B98F493-130D-4376-91DD-3018453805BC}" destId="{07AB345C-1830-4DC0-90A0-C825B7FA5BD4}" srcOrd="0" destOrd="0" parTransId="{060A99FE-9F66-4CC3-9797-110AAC93C049}" sibTransId="{08AE6109-8AD3-4A57-A8C6-5AD969BAB961}"/>
    <dgm:cxn modelId="{A28DF733-76BE-4492-99E5-104203C90521}" type="presOf" srcId="{B2655B53-DD32-456F-A31F-00DB6EEA8F97}" destId="{AC0E1E20-C93E-4404-BC39-FAF6E6631537}" srcOrd="0" destOrd="0" presId="urn:microsoft.com/office/officeart/2005/8/layout/hierarchy2"/>
    <dgm:cxn modelId="{A8FB225E-4B2C-4C26-A2F9-3F37B5A24C38}" type="presOf" srcId="{5B98F493-130D-4376-91DD-3018453805BC}" destId="{D8E8FDED-21B1-43CD-80B1-55799D65EE2F}" srcOrd="0" destOrd="0" presId="urn:microsoft.com/office/officeart/2005/8/layout/hierarchy2"/>
    <dgm:cxn modelId="{CB955396-376F-4206-9AA8-EA7F11462BFB}" type="presOf" srcId="{05EB057B-4070-4ACF-8580-9807B075C723}" destId="{AA18E3DC-7ABA-4DD4-B940-523F58E238A5}" srcOrd="0" destOrd="0" presId="urn:microsoft.com/office/officeart/2005/8/layout/hierarchy2"/>
    <dgm:cxn modelId="{C4E0B827-8D9B-4011-B09E-8824E2F3F958}" type="presOf" srcId="{00EB7F6F-3250-478C-A193-56CA0A9CCB2E}" destId="{064C9D92-99DE-4091-8C30-70D56C85E4D2}" srcOrd="0" destOrd="0" presId="urn:microsoft.com/office/officeart/2005/8/layout/hierarchy2"/>
    <dgm:cxn modelId="{CB7CB5EC-6984-4408-8546-CE3ED6F15D39}" type="presOf" srcId="{2775AA52-382E-4FEA-B09E-58A2AE8FDC73}" destId="{1A0F2103-6091-4836-8B71-0201FC00931A}" srcOrd="0" destOrd="0" presId="urn:microsoft.com/office/officeart/2005/8/layout/hierarchy2"/>
    <dgm:cxn modelId="{C89C5C52-94F2-4786-82FD-46B2BBE7162F}" srcId="{010C23CC-5AFD-4869-8C52-09B11E8C2A91}" destId="{B2655B53-DD32-456F-A31F-00DB6EEA8F97}" srcOrd="0" destOrd="0" parTransId="{5B2723EA-4980-48DF-A7EF-C0F8CF6348F8}" sibTransId="{BBD442BE-811C-45AA-9F9E-92A1DC535DDB}"/>
    <dgm:cxn modelId="{CAB32673-EFEE-4B49-8E61-513217F814BB}" type="presOf" srcId="{07AB345C-1830-4DC0-90A0-C825B7FA5BD4}" destId="{62FF9733-8453-4760-8D95-17DE5C2C83F7}" srcOrd="0" destOrd="0" presId="urn:microsoft.com/office/officeart/2005/8/layout/hierarchy2"/>
    <dgm:cxn modelId="{9AD18BC5-A852-40CF-BFA8-1276762E553C}" type="presParOf" srcId="{D8E8FDED-21B1-43CD-80B1-55799D65EE2F}" destId="{C919BA3F-AB1D-402F-A98A-01018D3A6481}" srcOrd="0" destOrd="0" presId="urn:microsoft.com/office/officeart/2005/8/layout/hierarchy2"/>
    <dgm:cxn modelId="{BCEC6068-23CB-4034-ABD1-C4EF882A69E7}" type="presParOf" srcId="{C919BA3F-AB1D-402F-A98A-01018D3A6481}" destId="{62FF9733-8453-4760-8D95-17DE5C2C83F7}" srcOrd="0" destOrd="0" presId="urn:microsoft.com/office/officeart/2005/8/layout/hierarchy2"/>
    <dgm:cxn modelId="{2666A9A7-606E-4023-92B7-1338E9A89231}" type="presParOf" srcId="{C919BA3F-AB1D-402F-A98A-01018D3A6481}" destId="{FBDECA50-70C8-4F9A-A19F-FD91C4F96D1B}" srcOrd="1" destOrd="0" presId="urn:microsoft.com/office/officeart/2005/8/layout/hierarchy2"/>
    <dgm:cxn modelId="{E156F821-663B-4CEC-B3D7-907DF1D82EAC}" type="presParOf" srcId="{FBDECA50-70C8-4F9A-A19F-FD91C4F96D1B}" destId="{293C97A2-42A8-49E4-8C95-924A8731148A}" srcOrd="0" destOrd="0" presId="urn:microsoft.com/office/officeart/2005/8/layout/hierarchy2"/>
    <dgm:cxn modelId="{5831AB41-785E-4979-A182-0F8E7A5032A2}" type="presParOf" srcId="{293C97A2-42A8-49E4-8C95-924A8731148A}" destId="{247502C5-EF7B-47DE-A126-55968C8D8E56}" srcOrd="0" destOrd="0" presId="urn:microsoft.com/office/officeart/2005/8/layout/hierarchy2"/>
    <dgm:cxn modelId="{21B44F82-198D-432B-88D4-F059D0A4B0F3}" type="presParOf" srcId="{FBDECA50-70C8-4F9A-A19F-FD91C4F96D1B}" destId="{EFC4DA33-F3A0-4E9B-99D0-B076D9DF8E5B}" srcOrd="1" destOrd="0" presId="urn:microsoft.com/office/officeart/2005/8/layout/hierarchy2"/>
    <dgm:cxn modelId="{80853D5E-736C-460D-9B41-A850403C7601}" type="presParOf" srcId="{EFC4DA33-F3A0-4E9B-99D0-B076D9DF8E5B}" destId="{F7DAEAA4-5C79-4A09-941B-70EFAD12B598}" srcOrd="0" destOrd="0" presId="urn:microsoft.com/office/officeart/2005/8/layout/hierarchy2"/>
    <dgm:cxn modelId="{240D461C-93AE-455E-B684-FD49137847F4}" type="presParOf" srcId="{EFC4DA33-F3A0-4E9B-99D0-B076D9DF8E5B}" destId="{053F044B-3305-4610-B3B6-05E802508E3B}" srcOrd="1" destOrd="0" presId="urn:microsoft.com/office/officeart/2005/8/layout/hierarchy2"/>
    <dgm:cxn modelId="{644F5CA0-4C4E-4F90-A768-EFD38040BDD7}" type="presParOf" srcId="{053F044B-3305-4610-B3B6-05E802508E3B}" destId="{7B69D9DB-ED47-4A18-898B-21C70B47468D}" srcOrd="0" destOrd="0" presId="urn:microsoft.com/office/officeart/2005/8/layout/hierarchy2"/>
    <dgm:cxn modelId="{565EC9DD-EB11-49C7-9DF0-07140AAE057E}" type="presParOf" srcId="{7B69D9DB-ED47-4A18-898B-21C70B47468D}" destId="{B6B9A7F5-4298-486B-A69B-3DDE2310C87C}" srcOrd="0" destOrd="0" presId="urn:microsoft.com/office/officeart/2005/8/layout/hierarchy2"/>
    <dgm:cxn modelId="{FFBCD096-6B93-4A2B-8409-DD82279C419F}" type="presParOf" srcId="{053F044B-3305-4610-B3B6-05E802508E3B}" destId="{17982F3B-F5E4-497C-8BE8-BD64C53C8A35}" srcOrd="1" destOrd="0" presId="urn:microsoft.com/office/officeart/2005/8/layout/hierarchy2"/>
    <dgm:cxn modelId="{9E465758-35FB-4B33-8160-DD2ECA78B37F}" type="presParOf" srcId="{17982F3B-F5E4-497C-8BE8-BD64C53C8A35}" destId="{AC0E1E20-C93E-4404-BC39-FAF6E6631537}" srcOrd="0" destOrd="0" presId="urn:microsoft.com/office/officeart/2005/8/layout/hierarchy2"/>
    <dgm:cxn modelId="{3EEA4218-51E1-4D8E-BCBC-46D5F110EBFA}" type="presParOf" srcId="{17982F3B-F5E4-497C-8BE8-BD64C53C8A35}" destId="{EFAD66AE-1335-4427-B248-9771206E5299}" srcOrd="1" destOrd="0" presId="urn:microsoft.com/office/officeart/2005/8/layout/hierarchy2"/>
    <dgm:cxn modelId="{892A9E03-CB6F-41EE-97ED-B5195CE5081C}" type="presParOf" srcId="{FBDECA50-70C8-4F9A-A19F-FD91C4F96D1B}" destId="{064C9D92-99DE-4091-8C30-70D56C85E4D2}" srcOrd="2" destOrd="0" presId="urn:microsoft.com/office/officeart/2005/8/layout/hierarchy2"/>
    <dgm:cxn modelId="{9FB88F54-9C8B-4FED-84AD-2240C95F5537}" type="presParOf" srcId="{064C9D92-99DE-4091-8C30-70D56C85E4D2}" destId="{55B446B4-8B0A-4EE6-8BA2-A9B60E6FC76A}" srcOrd="0" destOrd="0" presId="urn:microsoft.com/office/officeart/2005/8/layout/hierarchy2"/>
    <dgm:cxn modelId="{13400A22-B0AB-4442-9C51-719282EC8392}" type="presParOf" srcId="{FBDECA50-70C8-4F9A-A19F-FD91C4F96D1B}" destId="{B6F05086-246E-4E1C-B57D-A4620E80E9DC}" srcOrd="3" destOrd="0" presId="urn:microsoft.com/office/officeart/2005/8/layout/hierarchy2"/>
    <dgm:cxn modelId="{E2B041B9-B8AF-4352-AAB6-743BC7573557}" type="presParOf" srcId="{B6F05086-246E-4E1C-B57D-A4620E80E9DC}" destId="{AA18E3DC-7ABA-4DD4-B940-523F58E238A5}" srcOrd="0" destOrd="0" presId="urn:microsoft.com/office/officeart/2005/8/layout/hierarchy2"/>
    <dgm:cxn modelId="{29907541-259A-4C8E-9197-4F6E10A4DC39}" type="presParOf" srcId="{B6F05086-246E-4E1C-B57D-A4620E80E9DC}" destId="{58A56F25-C029-41C8-BBC3-1894AD61F694}" srcOrd="1" destOrd="0" presId="urn:microsoft.com/office/officeart/2005/8/layout/hierarchy2"/>
    <dgm:cxn modelId="{F829643C-04F7-4E03-A1B3-A20BE89EC50E}" type="presParOf" srcId="{58A56F25-C029-41C8-BBC3-1894AD61F694}" destId="{1A0F2103-6091-4836-8B71-0201FC00931A}" srcOrd="0" destOrd="0" presId="urn:microsoft.com/office/officeart/2005/8/layout/hierarchy2"/>
    <dgm:cxn modelId="{6F46050A-F7FA-4B86-8571-52DAE167F01C}" type="presParOf" srcId="{1A0F2103-6091-4836-8B71-0201FC00931A}" destId="{9C58FF0F-3CD9-4D00-9F6E-5B081438F4F1}" srcOrd="0" destOrd="0" presId="urn:microsoft.com/office/officeart/2005/8/layout/hierarchy2"/>
    <dgm:cxn modelId="{EF638E24-CB26-49AF-8803-BF347ABE409A}" type="presParOf" srcId="{58A56F25-C029-41C8-BBC3-1894AD61F694}" destId="{F96AA796-4BD6-431D-829E-83F2CD0B1019}" srcOrd="1" destOrd="0" presId="urn:microsoft.com/office/officeart/2005/8/layout/hierarchy2"/>
    <dgm:cxn modelId="{5939E341-F71B-41E9-8838-8AC1DBF3E131}" type="presParOf" srcId="{F96AA796-4BD6-431D-829E-83F2CD0B1019}" destId="{A9F7D599-8280-4B70-97E2-8F044B753452}" srcOrd="0" destOrd="0" presId="urn:microsoft.com/office/officeart/2005/8/layout/hierarchy2"/>
    <dgm:cxn modelId="{058CFB1E-A487-4030-B1F3-A80B4F0F04F9}" type="presParOf" srcId="{F96AA796-4BD6-431D-829E-83F2CD0B1019}" destId="{E95495C6-3190-467F-94DE-819B35B13F6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43E7366-FC75-4C5D-A8A0-8A77C6206540}" type="doc">
      <dgm:prSet loTypeId="urn:microsoft.com/office/officeart/2005/8/layout/bProcess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D6C93859-C690-44E3-8BA0-DC67E80EC51F}">
      <dgm:prSet phldrT="[文字]" custT="1"/>
      <dgm:spPr>
        <a:solidFill>
          <a:schemeClr val="accent1"/>
        </a:solidFill>
      </dgm:spPr>
      <dgm:t>
        <a:bodyPr/>
        <a:lstStyle/>
        <a:p>
          <a:r>
            <a:rPr lang="zh-TW" altLang="en-US" sz="3600" dirty="0" smtClean="0"/>
            <a:t>至誠</a:t>
          </a:r>
          <a:endParaRPr lang="zh-TW" altLang="en-US" sz="3600" dirty="0"/>
        </a:p>
      </dgm:t>
    </dgm:pt>
    <dgm:pt modelId="{90BD49E7-4995-48FF-93AF-A61F1ED746F5}" type="parTrans" cxnId="{801D47D5-53ED-46C2-BBD7-084E72C4B6DA}">
      <dgm:prSet/>
      <dgm:spPr/>
      <dgm:t>
        <a:bodyPr/>
        <a:lstStyle/>
        <a:p>
          <a:endParaRPr lang="zh-TW" altLang="en-US"/>
        </a:p>
      </dgm:t>
    </dgm:pt>
    <dgm:pt modelId="{A4664646-4BDD-4078-B620-5D1807094525}" type="sibTrans" cxnId="{801D47D5-53ED-46C2-BBD7-084E72C4B6DA}">
      <dgm:prSet/>
      <dgm:spPr/>
      <dgm:t>
        <a:bodyPr/>
        <a:lstStyle/>
        <a:p>
          <a:endParaRPr lang="zh-TW" altLang="en-US"/>
        </a:p>
      </dgm:t>
    </dgm:pt>
    <dgm:pt modelId="{F4412BB6-4428-48BE-B2D4-A9BA47B28079}">
      <dgm:prSet phldrT="[文字]" custT="1"/>
      <dgm:spPr/>
      <dgm:t>
        <a:bodyPr/>
        <a:lstStyle/>
        <a:p>
          <a:r>
            <a:rPr lang="zh-TW" altLang="en-US" sz="3200" dirty="0" smtClean="0"/>
            <a:t>盡　己性</a:t>
          </a:r>
          <a:endParaRPr lang="zh-TW" altLang="en-US" sz="3200" dirty="0"/>
        </a:p>
      </dgm:t>
    </dgm:pt>
    <dgm:pt modelId="{DBA7A501-5349-4093-99F1-C64392032F95}" type="parTrans" cxnId="{9D06953B-9E55-4838-A3F5-6BD3D76BB1E8}">
      <dgm:prSet/>
      <dgm:spPr/>
      <dgm:t>
        <a:bodyPr/>
        <a:lstStyle/>
        <a:p>
          <a:endParaRPr lang="zh-TW" altLang="en-US"/>
        </a:p>
      </dgm:t>
    </dgm:pt>
    <dgm:pt modelId="{25B4D79F-757D-48AC-A7BE-DD44360D5C27}" type="sibTrans" cxnId="{9D06953B-9E55-4838-A3F5-6BD3D76BB1E8}">
      <dgm:prSet/>
      <dgm:spPr/>
      <dgm:t>
        <a:bodyPr/>
        <a:lstStyle/>
        <a:p>
          <a:endParaRPr lang="zh-TW" altLang="en-US"/>
        </a:p>
      </dgm:t>
    </dgm:pt>
    <dgm:pt modelId="{0A44369E-1483-4BB6-8529-AC2256B7DE2A}">
      <dgm:prSet phldrT="[文字]" custT="1"/>
      <dgm:spPr/>
      <dgm:t>
        <a:bodyPr/>
        <a:lstStyle/>
        <a:p>
          <a:r>
            <a:rPr lang="zh-TW" altLang="en-US" sz="3200" dirty="0" smtClean="0"/>
            <a:t>盡　人性</a:t>
          </a:r>
          <a:endParaRPr lang="zh-TW" altLang="en-US" sz="3200" dirty="0"/>
        </a:p>
      </dgm:t>
    </dgm:pt>
    <dgm:pt modelId="{3BCBD9CA-A89C-49E4-9153-3678C4847E56}" type="parTrans" cxnId="{BD7630CE-11E9-4D81-9B57-45140C8D0C10}">
      <dgm:prSet/>
      <dgm:spPr/>
      <dgm:t>
        <a:bodyPr/>
        <a:lstStyle/>
        <a:p>
          <a:endParaRPr lang="zh-TW" altLang="en-US"/>
        </a:p>
      </dgm:t>
    </dgm:pt>
    <dgm:pt modelId="{39382453-2343-434B-B59B-728BF215AF7C}" type="sibTrans" cxnId="{BD7630CE-11E9-4D81-9B57-45140C8D0C10}">
      <dgm:prSet/>
      <dgm:spPr/>
      <dgm:t>
        <a:bodyPr/>
        <a:lstStyle/>
        <a:p>
          <a:endParaRPr lang="zh-TW" altLang="en-US"/>
        </a:p>
      </dgm:t>
    </dgm:pt>
    <dgm:pt modelId="{C764E06B-80ED-42E0-B819-9C02A2BE7328}">
      <dgm:prSet phldrT="[文字]" custT="1"/>
      <dgm:spPr/>
      <dgm:t>
        <a:bodyPr/>
        <a:lstStyle/>
        <a:p>
          <a:r>
            <a:rPr lang="zh-TW" altLang="en-US" sz="3200" dirty="0" smtClean="0"/>
            <a:t>盡　物性</a:t>
          </a:r>
          <a:endParaRPr lang="zh-TW" altLang="en-US" sz="3200" dirty="0"/>
        </a:p>
      </dgm:t>
    </dgm:pt>
    <dgm:pt modelId="{865B011E-EE1D-4177-B0C8-38BE79AB1393}" type="parTrans" cxnId="{DB54A407-3BDE-4D6B-B49C-6B964D22F459}">
      <dgm:prSet/>
      <dgm:spPr/>
      <dgm:t>
        <a:bodyPr/>
        <a:lstStyle/>
        <a:p>
          <a:endParaRPr lang="zh-TW" altLang="en-US"/>
        </a:p>
      </dgm:t>
    </dgm:pt>
    <dgm:pt modelId="{29A6AEE2-B82C-48E4-B13D-E02919FF29FE}" type="sibTrans" cxnId="{DB54A407-3BDE-4D6B-B49C-6B964D22F459}">
      <dgm:prSet/>
      <dgm:spPr/>
      <dgm:t>
        <a:bodyPr/>
        <a:lstStyle/>
        <a:p>
          <a:endParaRPr lang="zh-TW" altLang="en-US"/>
        </a:p>
      </dgm:t>
    </dgm:pt>
    <dgm:pt modelId="{10F4FA55-E67B-42B9-940D-D67CA855D3F2}">
      <dgm:prSet phldrT="[文字]" custT="1"/>
      <dgm:spPr/>
      <dgm:t>
        <a:bodyPr/>
        <a:lstStyle/>
        <a:p>
          <a:r>
            <a:rPr lang="zh-TW" altLang="en-US" sz="3200" dirty="0" smtClean="0"/>
            <a:t>贊　　天地　化育</a:t>
          </a:r>
          <a:endParaRPr lang="zh-TW" altLang="en-US" sz="3200" dirty="0"/>
        </a:p>
      </dgm:t>
    </dgm:pt>
    <dgm:pt modelId="{D14208EC-02E1-4456-A493-A152C9DB0FD5}" type="parTrans" cxnId="{A8311D1B-0E33-4FA3-82E9-304CA13AAA98}">
      <dgm:prSet/>
      <dgm:spPr/>
      <dgm:t>
        <a:bodyPr/>
        <a:lstStyle/>
        <a:p>
          <a:endParaRPr lang="zh-TW" altLang="en-US"/>
        </a:p>
      </dgm:t>
    </dgm:pt>
    <dgm:pt modelId="{6E48A58E-5A4E-411B-9AC7-1D6A94210ABE}" type="sibTrans" cxnId="{A8311D1B-0E33-4FA3-82E9-304CA13AAA98}">
      <dgm:prSet/>
      <dgm:spPr/>
      <dgm:t>
        <a:bodyPr/>
        <a:lstStyle/>
        <a:p>
          <a:endParaRPr lang="zh-TW" altLang="en-US"/>
        </a:p>
      </dgm:t>
    </dgm:pt>
    <dgm:pt modelId="{9D0CCDDA-C65C-4E9D-A863-E876510587E5}">
      <dgm:prSet phldrT="[文字]" custT="1"/>
      <dgm:spPr>
        <a:solidFill>
          <a:schemeClr val="accent1"/>
        </a:solidFill>
      </dgm:spPr>
      <dgm:t>
        <a:bodyPr/>
        <a:lstStyle/>
        <a:p>
          <a:r>
            <a:rPr lang="zh-TW" altLang="en-US" sz="3200" dirty="0" smtClean="0"/>
            <a:t>與　　天地參</a:t>
          </a:r>
          <a:endParaRPr lang="zh-TW" altLang="en-US" sz="3200" dirty="0"/>
        </a:p>
      </dgm:t>
    </dgm:pt>
    <dgm:pt modelId="{6BDB97E0-3313-4A86-8959-D28067BC9C96}" type="parTrans" cxnId="{3D692D70-B74C-4EC5-B147-5316E1C2F7B6}">
      <dgm:prSet/>
      <dgm:spPr/>
      <dgm:t>
        <a:bodyPr/>
        <a:lstStyle/>
        <a:p>
          <a:endParaRPr lang="zh-TW" altLang="en-US"/>
        </a:p>
      </dgm:t>
    </dgm:pt>
    <dgm:pt modelId="{9202B5D7-AE2D-465E-AA34-25D58A0D799A}" type="sibTrans" cxnId="{3D692D70-B74C-4EC5-B147-5316E1C2F7B6}">
      <dgm:prSet/>
      <dgm:spPr/>
      <dgm:t>
        <a:bodyPr/>
        <a:lstStyle/>
        <a:p>
          <a:endParaRPr lang="zh-TW" altLang="en-US"/>
        </a:p>
      </dgm:t>
    </dgm:pt>
    <dgm:pt modelId="{33238E53-F5D8-4C5F-95DE-B422CDB40B81}" type="pres">
      <dgm:prSet presAssocID="{A43E7366-FC75-4C5D-A8A0-8A77C6206540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D7056DC8-F7B4-4071-A14F-B6E4DDA8D669}" type="pres">
      <dgm:prSet presAssocID="{D6C93859-C690-44E3-8BA0-DC67E80EC51F}" presName="firs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C880F97-2C25-4789-A67F-E5BEDF16A213}" type="pres">
      <dgm:prSet presAssocID="{A4664646-4BDD-4078-B620-5D1807094525}" presName="sibTrans" presStyleLbl="sibTrans2D1" presStyleIdx="0" presStyleCnt="5"/>
      <dgm:spPr/>
      <dgm:t>
        <a:bodyPr/>
        <a:lstStyle/>
        <a:p>
          <a:endParaRPr lang="zh-TW" altLang="en-US"/>
        </a:p>
      </dgm:t>
    </dgm:pt>
    <dgm:pt modelId="{E15FAFBB-BB60-4CA2-B92D-BAE27C305EFD}" type="pres">
      <dgm:prSet presAssocID="{F4412BB6-4428-48BE-B2D4-A9BA47B28079}" presName="middleNode" presStyleCnt="0"/>
      <dgm:spPr/>
    </dgm:pt>
    <dgm:pt modelId="{47456512-028D-4263-B91A-F5307516ADDA}" type="pres">
      <dgm:prSet presAssocID="{F4412BB6-4428-48BE-B2D4-A9BA47B28079}" presName="padding" presStyleLbl="node1" presStyleIdx="0" presStyleCnt="6"/>
      <dgm:spPr/>
    </dgm:pt>
    <dgm:pt modelId="{3F853E69-1C73-4FE9-9344-0BAD5658F0B3}" type="pres">
      <dgm:prSet presAssocID="{F4412BB6-4428-48BE-B2D4-A9BA47B28079}" presName="shap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EA3A6AA-9A6E-4B68-B1E9-ABA790A64150}" type="pres">
      <dgm:prSet presAssocID="{25B4D79F-757D-48AC-A7BE-DD44360D5C27}" presName="sibTrans" presStyleLbl="sibTrans2D1" presStyleIdx="1" presStyleCnt="5"/>
      <dgm:spPr/>
      <dgm:t>
        <a:bodyPr/>
        <a:lstStyle/>
        <a:p>
          <a:endParaRPr lang="zh-TW" altLang="en-US"/>
        </a:p>
      </dgm:t>
    </dgm:pt>
    <dgm:pt modelId="{A98A79B4-DC35-4EE4-828B-0C3E8CA690C1}" type="pres">
      <dgm:prSet presAssocID="{0A44369E-1483-4BB6-8529-AC2256B7DE2A}" presName="middleNode" presStyleCnt="0"/>
      <dgm:spPr/>
    </dgm:pt>
    <dgm:pt modelId="{2DFDDD45-6C6C-4FBD-B853-67CF1FED0A60}" type="pres">
      <dgm:prSet presAssocID="{0A44369E-1483-4BB6-8529-AC2256B7DE2A}" presName="padding" presStyleLbl="node1" presStyleIdx="1" presStyleCnt="6"/>
      <dgm:spPr/>
    </dgm:pt>
    <dgm:pt modelId="{57B6A157-2CDB-45DE-87D9-8D84F16F348B}" type="pres">
      <dgm:prSet presAssocID="{0A44369E-1483-4BB6-8529-AC2256B7DE2A}" presName="shap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9C677B0-5294-422F-AC47-0047D6DEFC70}" type="pres">
      <dgm:prSet presAssocID="{39382453-2343-434B-B59B-728BF215AF7C}" presName="sibTrans" presStyleLbl="sibTrans2D1" presStyleIdx="2" presStyleCnt="5"/>
      <dgm:spPr/>
      <dgm:t>
        <a:bodyPr/>
        <a:lstStyle/>
        <a:p>
          <a:endParaRPr lang="zh-TW" altLang="en-US"/>
        </a:p>
      </dgm:t>
    </dgm:pt>
    <dgm:pt modelId="{738596ED-C4D9-4DB9-B70D-106964C0E367}" type="pres">
      <dgm:prSet presAssocID="{C764E06B-80ED-42E0-B819-9C02A2BE7328}" presName="middleNode" presStyleCnt="0"/>
      <dgm:spPr/>
    </dgm:pt>
    <dgm:pt modelId="{AB8B301D-7B83-44A7-A3A9-A94DEBD4361E}" type="pres">
      <dgm:prSet presAssocID="{C764E06B-80ED-42E0-B819-9C02A2BE7328}" presName="padding" presStyleLbl="node1" presStyleIdx="2" presStyleCnt="6"/>
      <dgm:spPr/>
    </dgm:pt>
    <dgm:pt modelId="{68422B4A-2734-4F71-A613-C839BC830A9A}" type="pres">
      <dgm:prSet presAssocID="{C764E06B-80ED-42E0-B819-9C02A2BE7328}" presName="shap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84759B9-63B1-44C2-A432-4A03031CD18F}" type="pres">
      <dgm:prSet presAssocID="{29A6AEE2-B82C-48E4-B13D-E02919FF29FE}" presName="sibTrans" presStyleLbl="sibTrans2D1" presStyleIdx="3" presStyleCnt="5"/>
      <dgm:spPr/>
      <dgm:t>
        <a:bodyPr/>
        <a:lstStyle/>
        <a:p>
          <a:endParaRPr lang="zh-TW" altLang="en-US"/>
        </a:p>
      </dgm:t>
    </dgm:pt>
    <dgm:pt modelId="{CA1994D6-E040-4BBE-8D7D-288520AD2A28}" type="pres">
      <dgm:prSet presAssocID="{10F4FA55-E67B-42B9-940D-D67CA855D3F2}" presName="middleNode" presStyleCnt="0"/>
      <dgm:spPr/>
    </dgm:pt>
    <dgm:pt modelId="{63682EB1-822C-4417-B133-56C558D88747}" type="pres">
      <dgm:prSet presAssocID="{10F4FA55-E67B-42B9-940D-D67CA855D3F2}" presName="padding" presStyleLbl="node1" presStyleIdx="3" presStyleCnt="6"/>
      <dgm:spPr/>
    </dgm:pt>
    <dgm:pt modelId="{5F221A12-C686-4399-A33C-52123C2DB02A}" type="pres">
      <dgm:prSet presAssocID="{10F4FA55-E67B-42B9-940D-D67CA855D3F2}" presName="shape" presStyleLbl="node1" presStyleIdx="4" presStyleCnt="6" custScaleX="143768" custScaleY="14124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D3CAE80-8819-4BE4-BD8C-9C2ED3277E8A}" type="pres">
      <dgm:prSet presAssocID="{6E48A58E-5A4E-411B-9AC7-1D6A94210ABE}" presName="sibTrans" presStyleLbl="sibTrans2D1" presStyleIdx="4" presStyleCnt="5"/>
      <dgm:spPr/>
      <dgm:t>
        <a:bodyPr/>
        <a:lstStyle/>
        <a:p>
          <a:endParaRPr lang="zh-TW" altLang="en-US"/>
        </a:p>
      </dgm:t>
    </dgm:pt>
    <dgm:pt modelId="{C11C6F97-D3B2-410E-AFE6-8507D5319531}" type="pres">
      <dgm:prSet presAssocID="{9D0CCDDA-C65C-4E9D-A863-E876510587E5}" presName="last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45808CC-9561-4534-BC42-BDBF36B99280}" type="presOf" srcId="{29A6AEE2-B82C-48E4-B13D-E02919FF29FE}" destId="{984759B9-63B1-44C2-A432-4A03031CD18F}" srcOrd="0" destOrd="0" presId="urn:microsoft.com/office/officeart/2005/8/layout/bProcess2"/>
    <dgm:cxn modelId="{EC1709B6-64F4-46C7-88A5-CEB2D5A482BE}" type="presOf" srcId="{10F4FA55-E67B-42B9-940D-D67CA855D3F2}" destId="{5F221A12-C686-4399-A33C-52123C2DB02A}" srcOrd="0" destOrd="0" presId="urn:microsoft.com/office/officeart/2005/8/layout/bProcess2"/>
    <dgm:cxn modelId="{73461756-515A-44E9-9861-0A9D61544B7C}" type="presOf" srcId="{A43E7366-FC75-4C5D-A8A0-8A77C6206540}" destId="{33238E53-F5D8-4C5F-95DE-B422CDB40B81}" srcOrd="0" destOrd="0" presId="urn:microsoft.com/office/officeart/2005/8/layout/bProcess2"/>
    <dgm:cxn modelId="{66E490F3-F4BA-461E-A684-2073F1F69EA0}" type="presOf" srcId="{25B4D79F-757D-48AC-A7BE-DD44360D5C27}" destId="{7EA3A6AA-9A6E-4B68-B1E9-ABA790A64150}" srcOrd="0" destOrd="0" presId="urn:microsoft.com/office/officeart/2005/8/layout/bProcess2"/>
    <dgm:cxn modelId="{1783F096-826D-43AE-BC20-C69DDB963D76}" type="presOf" srcId="{9D0CCDDA-C65C-4E9D-A863-E876510587E5}" destId="{C11C6F97-D3B2-410E-AFE6-8507D5319531}" srcOrd="0" destOrd="0" presId="urn:microsoft.com/office/officeart/2005/8/layout/bProcess2"/>
    <dgm:cxn modelId="{7A8F7B95-17F9-400B-A12B-36BB6B91EC9E}" type="presOf" srcId="{D6C93859-C690-44E3-8BA0-DC67E80EC51F}" destId="{D7056DC8-F7B4-4071-A14F-B6E4DDA8D669}" srcOrd="0" destOrd="0" presId="urn:microsoft.com/office/officeart/2005/8/layout/bProcess2"/>
    <dgm:cxn modelId="{BD7630CE-11E9-4D81-9B57-45140C8D0C10}" srcId="{A43E7366-FC75-4C5D-A8A0-8A77C6206540}" destId="{0A44369E-1483-4BB6-8529-AC2256B7DE2A}" srcOrd="2" destOrd="0" parTransId="{3BCBD9CA-A89C-49E4-9153-3678C4847E56}" sibTransId="{39382453-2343-434B-B59B-728BF215AF7C}"/>
    <dgm:cxn modelId="{801D47D5-53ED-46C2-BBD7-084E72C4B6DA}" srcId="{A43E7366-FC75-4C5D-A8A0-8A77C6206540}" destId="{D6C93859-C690-44E3-8BA0-DC67E80EC51F}" srcOrd="0" destOrd="0" parTransId="{90BD49E7-4995-48FF-93AF-A61F1ED746F5}" sibTransId="{A4664646-4BDD-4078-B620-5D1807094525}"/>
    <dgm:cxn modelId="{A8311D1B-0E33-4FA3-82E9-304CA13AAA98}" srcId="{A43E7366-FC75-4C5D-A8A0-8A77C6206540}" destId="{10F4FA55-E67B-42B9-940D-D67CA855D3F2}" srcOrd="4" destOrd="0" parTransId="{D14208EC-02E1-4456-A493-A152C9DB0FD5}" sibTransId="{6E48A58E-5A4E-411B-9AC7-1D6A94210ABE}"/>
    <dgm:cxn modelId="{DB54A407-3BDE-4D6B-B49C-6B964D22F459}" srcId="{A43E7366-FC75-4C5D-A8A0-8A77C6206540}" destId="{C764E06B-80ED-42E0-B819-9C02A2BE7328}" srcOrd="3" destOrd="0" parTransId="{865B011E-EE1D-4177-B0C8-38BE79AB1393}" sibTransId="{29A6AEE2-B82C-48E4-B13D-E02919FF29FE}"/>
    <dgm:cxn modelId="{5C8B592A-4DA8-464A-B3D3-E32DD705CBA4}" type="presOf" srcId="{6E48A58E-5A4E-411B-9AC7-1D6A94210ABE}" destId="{1D3CAE80-8819-4BE4-BD8C-9C2ED3277E8A}" srcOrd="0" destOrd="0" presId="urn:microsoft.com/office/officeart/2005/8/layout/bProcess2"/>
    <dgm:cxn modelId="{41A5D2DF-3098-47D2-B04E-69C9D291085F}" type="presOf" srcId="{C764E06B-80ED-42E0-B819-9C02A2BE7328}" destId="{68422B4A-2734-4F71-A613-C839BC830A9A}" srcOrd="0" destOrd="0" presId="urn:microsoft.com/office/officeart/2005/8/layout/bProcess2"/>
    <dgm:cxn modelId="{9D06953B-9E55-4838-A3F5-6BD3D76BB1E8}" srcId="{A43E7366-FC75-4C5D-A8A0-8A77C6206540}" destId="{F4412BB6-4428-48BE-B2D4-A9BA47B28079}" srcOrd="1" destOrd="0" parTransId="{DBA7A501-5349-4093-99F1-C64392032F95}" sibTransId="{25B4D79F-757D-48AC-A7BE-DD44360D5C27}"/>
    <dgm:cxn modelId="{B8EE90C8-B5F8-4CFC-B178-69143F737391}" type="presOf" srcId="{39382453-2343-434B-B59B-728BF215AF7C}" destId="{39C677B0-5294-422F-AC47-0047D6DEFC70}" srcOrd="0" destOrd="0" presId="urn:microsoft.com/office/officeart/2005/8/layout/bProcess2"/>
    <dgm:cxn modelId="{684B731C-26BC-44D0-9C97-7C8097A0BA87}" type="presOf" srcId="{F4412BB6-4428-48BE-B2D4-A9BA47B28079}" destId="{3F853E69-1C73-4FE9-9344-0BAD5658F0B3}" srcOrd="0" destOrd="0" presId="urn:microsoft.com/office/officeart/2005/8/layout/bProcess2"/>
    <dgm:cxn modelId="{7D186068-C2A2-4D24-9EF3-7C5A65BDDAB6}" type="presOf" srcId="{A4664646-4BDD-4078-B620-5D1807094525}" destId="{CC880F97-2C25-4789-A67F-E5BEDF16A213}" srcOrd="0" destOrd="0" presId="urn:microsoft.com/office/officeart/2005/8/layout/bProcess2"/>
    <dgm:cxn modelId="{3D692D70-B74C-4EC5-B147-5316E1C2F7B6}" srcId="{A43E7366-FC75-4C5D-A8A0-8A77C6206540}" destId="{9D0CCDDA-C65C-4E9D-A863-E876510587E5}" srcOrd="5" destOrd="0" parTransId="{6BDB97E0-3313-4A86-8959-D28067BC9C96}" sibTransId="{9202B5D7-AE2D-465E-AA34-25D58A0D799A}"/>
    <dgm:cxn modelId="{83B9DB63-186A-4DEA-8BA6-9CD1612A6ED0}" type="presOf" srcId="{0A44369E-1483-4BB6-8529-AC2256B7DE2A}" destId="{57B6A157-2CDB-45DE-87D9-8D84F16F348B}" srcOrd="0" destOrd="0" presId="urn:microsoft.com/office/officeart/2005/8/layout/bProcess2"/>
    <dgm:cxn modelId="{C6C10120-955E-45A8-96B3-76136858846D}" type="presParOf" srcId="{33238E53-F5D8-4C5F-95DE-B422CDB40B81}" destId="{D7056DC8-F7B4-4071-A14F-B6E4DDA8D669}" srcOrd="0" destOrd="0" presId="urn:microsoft.com/office/officeart/2005/8/layout/bProcess2"/>
    <dgm:cxn modelId="{B025EEC7-8DAD-4D50-B729-37E49FAC9E68}" type="presParOf" srcId="{33238E53-F5D8-4C5F-95DE-B422CDB40B81}" destId="{CC880F97-2C25-4789-A67F-E5BEDF16A213}" srcOrd="1" destOrd="0" presId="urn:microsoft.com/office/officeart/2005/8/layout/bProcess2"/>
    <dgm:cxn modelId="{7C7A478C-1351-4364-B18C-C3362D7536C7}" type="presParOf" srcId="{33238E53-F5D8-4C5F-95DE-B422CDB40B81}" destId="{E15FAFBB-BB60-4CA2-B92D-BAE27C305EFD}" srcOrd="2" destOrd="0" presId="urn:microsoft.com/office/officeart/2005/8/layout/bProcess2"/>
    <dgm:cxn modelId="{BC0E784C-40F7-4F13-824F-D65BBD36B489}" type="presParOf" srcId="{E15FAFBB-BB60-4CA2-B92D-BAE27C305EFD}" destId="{47456512-028D-4263-B91A-F5307516ADDA}" srcOrd="0" destOrd="0" presId="urn:microsoft.com/office/officeart/2005/8/layout/bProcess2"/>
    <dgm:cxn modelId="{B661D3FF-30FB-4F22-A400-E83B7263A5DF}" type="presParOf" srcId="{E15FAFBB-BB60-4CA2-B92D-BAE27C305EFD}" destId="{3F853E69-1C73-4FE9-9344-0BAD5658F0B3}" srcOrd="1" destOrd="0" presId="urn:microsoft.com/office/officeart/2005/8/layout/bProcess2"/>
    <dgm:cxn modelId="{A0FA4EB7-B620-4078-B682-B61E5EFB3A50}" type="presParOf" srcId="{33238E53-F5D8-4C5F-95DE-B422CDB40B81}" destId="{7EA3A6AA-9A6E-4B68-B1E9-ABA790A64150}" srcOrd="3" destOrd="0" presId="urn:microsoft.com/office/officeart/2005/8/layout/bProcess2"/>
    <dgm:cxn modelId="{7F9BA846-41E3-451D-9621-7FCA6DA871E3}" type="presParOf" srcId="{33238E53-F5D8-4C5F-95DE-B422CDB40B81}" destId="{A98A79B4-DC35-4EE4-828B-0C3E8CA690C1}" srcOrd="4" destOrd="0" presId="urn:microsoft.com/office/officeart/2005/8/layout/bProcess2"/>
    <dgm:cxn modelId="{15D8799D-A4CD-4E6F-A75A-DF861EB48EAB}" type="presParOf" srcId="{A98A79B4-DC35-4EE4-828B-0C3E8CA690C1}" destId="{2DFDDD45-6C6C-4FBD-B853-67CF1FED0A60}" srcOrd="0" destOrd="0" presId="urn:microsoft.com/office/officeart/2005/8/layout/bProcess2"/>
    <dgm:cxn modelId="{BDC2E029-51D6-411F-8583-A79625787F55}" type="presParOf" srcId="{A98A79B4-DC35-4EE4-828B-0C3E8CA690C1}" destId="{57B6A157-2CDB-45DE-87D9-8D84F16F348B}" srcOrd="1" destOrd="0" presId="urn:microsoft.com/office/officeart/2005/8/layout/bProcess2"/>
    <dgm:cxn modelId="{1F7DC8C6-EF94-4653-B3FB-0F063B2F1814}" type="presParOf" srcId="{33238E53-F5D8-4C5F-95DE-B422CDB40B81}" destId="{39C677B0-5294-422F-AC47-0047D6DEFC70}" srcOrd="5" destOrd="0" presId="urn:microsoft.com/office/officeart/2005/8/layout/bProcess2"/>
    <dgm:cxn modelId="{70A9E43F-C9EC-4B82-95E0-4801FD73702F}" type="presParOf" srcId="{33238E53-F5D8-4C5F-95DE-B422CDB40B81}" destId="{738596ED-C4D9-4DB9-B70D-106964C0E367}" srcOrd="6" destOrd="0" presId="urn:microsoft.com/office/officeart/2005/8/layout/bProcess2"/>
    <dgm:cxn modelId="{053F91F0-E546-4270-BD03-059000AA6CC1}" type="presParOf" srcId="{738596ED-C4D9-4DB9-B70D-106964C0E367}" destId="{AB8B301D-7B83-44A7-A3A9-A94DEBD4361E}" srcOrd="0" destOrd="0" presId="urn:microsoft.com/office/officeart/2005/8/layout/bProcess2"/>
    <dgm:cxn modelId="{0495E82E-A364-4CB3-A6EB-849560AF764A}" type="presParOf" srcId="{738596ED-C4D9-4DB9-B70D-106964C0E367}" destId="{68422B4A-2734-4F71-A613-C839BC830A9A}" srcOrd="1" destOrd="0" presId="urn:microsoft.com/office/officeart/2005/8/layout/bProcess2"/>
    <dgm:cxn modelId="{4D22F9FC-2FBB-4B9B-A779-C48709C0123A}" type="presParOf" srcId="{33238E53-F5D8-4C5F-95DE-B422CDB40B81}" destId="{984759B9-63B1-44C2-A432-4A03031CD18F}" srcOrd="7" destOrd="0" presId="urn:microsoft.com/office/officeart/2005/8/layout/bProcess2"/>
    <dgm:cxn modelId="{DCA80740-00DF-4142-B7B4-11C780E51F38}" type="presParOf" srcId="{33238E53-F5D8-4C5F-95DE-B422CDB40B81}" destId="{CA1994D6-E040-4BBE-8D7D-288520AD2A28}" srcOrd="8" destOrd="0" presId="urn:microsoft.com/office/officeart/2005/8/layout/bProcess2"/>
    <dgm:cxn modelId="{00D9452B-F5E8-426B-81B9-BA103C575B71}" type="presParOf" srcId="{CA1994D6-E040-4BBE-8D7D-288520AD2A28}" destId="{63682EB1-822C-4417-B133-56C558D88747}" srcOrd="0" destOrd="0" presId="urn:microsoft.com/office/officeart/2005/8/layout/bProcess2"/>
    <dgm:cxn modelId="{CC8AF0A3-4952-4971-846F-D6A71EC039ED}" type="presParOf" srcId="{CA1994D6-E040-4BBE-8D7D-288520AD2A28}" destId="{5F221A12-C686-4399-A33C-52123C2DB02A}" srcOrd="1" destOrd="0" presId="urn:microsoft.com/office/officeart/2005/8/layout/bProcess2"/>
    <dgm:cxn modelId="{FDA0DC7D-5412-4396-9C09-4B5BA07245C3}" type="presParOf" srcId="{33238E53-F5D8-4C5F-95DE-B422CDB40B81}" destId="{1D3CAE80-8819-4BE4-BD8C-9C2ED3277E8A}" srcOrd="9" destOrd="0" presId="urn:microsoft.com/office/officeart/2005/8/layout/bProcess2"/>
    <dgm:cxn modelId="{E131E123-381E-417C-89DC-6AA7D7AAB924}" type="presParOf" srcId="{33238E53-F5D8-4C5F-95DE-B422CDB40B81}" destId="{C11C6F97-D3B2-410E-AFE6-8507D5319531}" srcOrd="10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F2F1A23-61D8-43D4-9500-C4DA8960B285}" type="doc">
      <dgm:prSet loTypeId="urn:microsoft.com/office/officeart/2005/8/layout/bProcess4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DE95B397-3860-465B-8C7E-248627C16A79}">
      <dgm:prSet phldrT="[文字]" custT="1"/>
      <dgm:spPr/>
      <dgm:t>
        <a:bodyPr/>
        <a:lstStyle/>
        <a:p>
          <a:r>
            <a:rPr lang="zh-TW" altLang="en-US" sz="3200" dirty="0" smtClean="0"/>
            <a:t>曲能　有誠</a:t>
          </a:r>
          <a:endParaRPr lang="zh-TW" altLang="en-US" sz="3200" dirty="0"/>
        </a:p>
      </dgm:t>
    </dgm:pt>
    <dgm:pt modelId="{56A2D64E-CD4F-49B1-9D34-045A38E6FF7B}" type="parTrans" cxnId="{C740C6FF-1B47-4F92-8FA4-126DB02424CD}">
      <dgm:prSet/>
      <dgm:spPr/>
      <dgm:t>
        <a:bodyPr/>
        <a:lstStyle/>
        <a:p>
          <a:endParaRPr lang="zh-TW" altLang="en-US"/>
        </a:p>
      </dgm:t>
    </dgm:pt>
    <dgm:pt modelId="{97F58EF1-A76D-4E8E-8B42-51C8BA9419A3}" type="sibTrans" cxnId="{C740C6FF-1B47-4F92-8FA4-126DB02424CD}">
      <dgm:prSet/>
      <dgm:spPr/>
      <dgm:t>
        <a:bodyPr/>
        <a:lstStyle/>
        <a:p>
          <a:endParaRPr lang="zh-TW" altLang="en-US"/>
        </a:p>
      </dgm:t>
    </dgm:pt>
    <dgm:pt modelId="{082E2500-32B6-4C40-8F3E-4A4FEC7E1C19}">
      <dgm:prSet phldrT="[文字]" custT="1"/>
      <dgm:spPr/>
      <dgm:t>
        <a:bodyPr/>
        <a:lstStyle/>
        <a:p>
          <a:r>
            <a:rPr lang="zh-TW" altLang="en-US" sz="3200" dirty="0" smtClean="0"/>
            <a:t>誠則形</a:t>
          </a:r>
          <a:endParaRPr lang="zh-TW" altLang="en-US" sz="3200" dirty="0"/>
        </a:p>
      </dgm:t>
    </dgm:pt>
    <dgm:pt modelId="{5AE8D06A-7BC4-4999-A44F-271C3902F113}" type="parTrans" cxnId="{16A0A55E-9E63-45DD-8E16-63CB041BFD7B}">
      <dgm:prSet/>
      <dgm:spPr/>
      <dgm:t>
        <a:bodyPr/>
        <a:lstStyle/>
        <a:p>
          <a:endParaRPr lang="zh-TW" altLang="en-US"/>
        </a:p>
      </dgm:t>
    </dgm:pt>
    <dgm:pt modelId="{2FC9C6D2-7BAC-4D58-92FB-529A2F210B83}" type="sibTrans" cxnId="{16A0A55E-9E63-45DD-8E16-63CB041BFD7B}">
      <dgm:prSet/>
      <dgm:spPr/>
      <dgm:t>
        <a:bodyPr/>
        <a:lstStyle/>
        <a:p>
          <a:endParaRPr lang="zh-TW" altLang="en-US"/>
        </a:p>
      </dgm:t>
    </dgm:pt>
    <dgm:pt modelId="{048E74FD-C8AD-4A45-8CC3-549F2A9E901E}">
      <dgm:prSet phldrT="[文字]" custT="1"/>
      <dgm:spPr/>
      <dgm:t>
        <a:bodyPr/>
        <a:lstStyle/>
        <a:p>
          <a:r>
            <a:rPr lang="zh-TW" altLang="en-US" sz="3200" dirty="0" smtClean="0"/>
            <a:t>形則著</a:t>
          </a:r>
          <a:endParaRPr lang="zh-TW" altLang="en-US" sz="3200" dirty="0"/>
        </a:p>
      </dgm:t>
    </dgm:pt>
    <dgm:pt modelId="{5F3EFA8A-633B-41B9-BF6D-AB681449A699}" type="parTrans" cxnId="{19E8235E-4EC2-41D5-93AA-DF3440417903}">
      <dgm:prSet/>
      <dgm:spPr/>
      <dgm:t>
        <a:bodyPr/>
        <a:lstStyle/>
        <a:p>
          <a:endParaRPr lang="zh-TW" altLang="en-US"/>
        </a:p>
      </dgm:t>
    </dgm:pt>
    <dgm:pt modelId="{7F4E89A5-02D2-4A60-BA1B-41AFE0C8587F}" type="sibTrans" cxnId="{19E8235E-4EC2-41D5-93AA-DF3440417903}">
      <dgm:prSet/>
      <dgm:spPr/>
      <dgm:t>
        <a:bodyPr/>
        <a:lstStyle/>
        <a:p>
          <a:endParaRPr lang="zh-TW" altLang="en-US"/>
        </a:p>
      </dgm:t>
    </dgm:pt>
    <dgm:pt modelId="{A3483EDC-6EAE-4CA2-991D-FDAD9F40DC6F}">
      <dgm:prSet phldrT="[文字]" custT="1"/>
      <dgm:spPr/>
      <dgm:t>
        <a:bodyPr/>
        <a:lstStyle/>
        <a:p>
          <a:r>
            <a:rPr lang="zh-TW" altLang="en-US" sz="3200" dirty="0" smtClean="0"/>
            <a:t>著則明</a:t>
          </a:r>
          <a:endParaRPr lang="zh-TW" altLang="en-US" sz="3200" dirty="0"/>
        </a:p>
      </dgm:t>
    </dgm:pt>
    <dgm:pt modelId="{1BCE1832-86A6-4C33-B3E2-4DCB11EDDFFB}" type="parTrans" cxnId="{AED3E60A-CDA2-40C7-BC89-ED83CC0B1CA1}">
      <dgm:prSet/>
      <dgm:spPr/>
      <dgm:t>
        <a:bodyPr/>
        <a:lstStyle/>
        <a:p>
          <a:endParaRPr lang="zh-TW" altLang="en-US"/>
        </a:p>
      </dgm:t>
    </dgm:pt>
    <dgm:pt modelId="{1E891775-A73F-45A7-A24C-7BE41AF75CC3}" type="sibTrans" cxnId="{AED3E60A-CDA2-40C7-BC89-ED83CC0B1CA1}">
      <dgm:prSet/>
      <dgm:spPr/>
      <dgm:t>
        <a:bodyPr/>
        <a:lstStyle/>
        <a:p>
          <a:endParaRPr lang="zh-TW" altLang="en-US"/>
        </a:p>
      </dgm:t>
    </dgm:pt>
    <dgm:pt modelId="{A3A48449-0EE7-4BF8-B10D-FC2CED97609B}">
      <dgm:prSet phldrT="[文字]" custT="1"/>
      <dgm:spPr/>
      <dgm:t>
        <a:bodyPr/>
        <a:lstStyle/>
        <a:p>
          <a:r>
            <a:rPr lang="zh-TW" altLang="en-US" sz="3200" dirty="0" smtClean="0"/>
            <a:t>明則動</a:t>
          </a:r>
          <a:endParaRPr lang="zh-TW" altLang="en-US" sz="3200" dirty="0"/>
        </a:p>
      </dgm:t>
    </dgm:pt>
    <dgm:pt modelId="{EB3ACC67-99C9-40EB-B010-07A5155A3ED8}" type="parTrans" cxnId="{5AC54385-AB9B-4C5C-82F3-3F3C253689DA}">
      <dgm:prSet/>
      <dgm:spPr/>
      <dgm:t>
        <a:bodyPr/>
        <a:lstStyle/>
        <a:p>
          <a:endParaRPr lang="zh-TW" altLang="en-US"/>
        </a:p>
      </dgm:t>
    </dgm:pt>
    <dgm:pt modelId="{A27F8EE4-7BF3-4330-9445-3F035E4800F0}" type="sibTrans" cxnId="{5AC54385-AB9B-4C5C-82F3-3F3C253689DA}">
      <dgm:prSet/>
      <dgm:spPr/>
      <dgm:t>
        <a:bodyPr/>
        <a:lstStyle/>
        <a:p>
          <a:endParaRPr lang="zh-TW" altLang="en-US"/>
        </a:p>
      </dgm:t>
    </dgm:pt>
    <dgm:pt modelId="{B07EEFFF-6EB1-4A96-89D4-A2E236357E80}">
      <dgm:prSet phldrT="[文字]" custT="1"/>
      <dgm:spPr/>
      <dgm:t>
        <a:bodyPr/>
        <a:lstStyle/>
        <a:p>
          <a:r>
            <a:rPr lang="zh-TW" altLang="en-US" sz="3200" dirty="0" smtClean="0"/>
            <a:t>動則變</a:t>
          </a:r>
          <a:endParaRPr lang="zh-TW" altLang="en-US" sz="3200" dirty="0"/>
        </a:p>
      </dgm:t>
    </dgm:pt>
    <dgm:pt modelId="{03DEE980-1469-4B77-A189-985E172DDE05}" type="parTrans" cxnId="{4FCE11A1-453E-4ACA-8433-D2BE34E45437}">
      <dgm:prSet/>
      <dgm:spPr/>
      <dgm:t>
        <a:bodyPr/>
        <a:lstStyle/>
        <a:p>
          <a:endParaRPr lang="zh-TW" altLang="en-US"/>
        </a:p>
      </dgm:t>
    </dgm:pt>
    <dgm:pt modelId="{44EB39EC-48D7-479D-8FFD-CB75F68BE7F8}" type="sibTrans" cxnId="{4FCE11A1-453E-4ACA-8433-D2BE34E45437}">
      <dgm:prSet/>
      <dgm:spPr/>
      <dgm:t>
        <a:bodyPr/>
        <a:lstStyle/>
        <a:p>
          <a:endParaRPr lang="zh-TW" altLang="en-US"/>
        </a:p>
      </dgm:t>
    </dgm:pt>
    <dgm:pt modelId="{9B75B701-6B3A-4CE0-B750-EC63F46FE7BB}">
      <dgm:prSet phldrT="[文字]" custT="1"/>
      <dgm:spPr/>
      <dgm:t>
        <a:bodyPr/>
        <a:lstStyle/>
        <a:p>
          <a:r>
            <a:rPr lang="zh-TW" altLang="en-US" sz="3200" dirty="0" smtClean="0"/>
            <a:t>變則化</a:t>
          </a:r>
          <a:endParaRPr lang="zh-TW" altLang="en-US" sz="3200" dirty="0"/>
        </a:p>
      </dgm:t>
    </dgm:pt>
    <dgm:pt modelId="{673C7894-B216-48F9-A9D0-904D377A684D}" type="parTrans" cxnId="{CDBFD815-139B-4E34-82F4-9ED348E5466B}">
      <dgm:prSet/>
      <dgm:spPr/>
      <dgm:t>
        <a:bodyPr/>
        <a:lstStyle/>
        <a:p>
          <a:endParaRPr lang="zh-TW" altLang="en-US"/>
        </a:p>
      </dgm:t>
    </dgm:pt>
    <dgm:pt modelId="{03B3BC62-3BF0-4AB3-AE7D-10112E0161D9}" type="sibTrans" cxnId="{CDBFD815-139B-4E34-82F4-9ED348E5466B}">
      <dgm:prSet/>
      <dgm:spPr/>
      <dgm:t>
        <a:bodyPr/>
        <a:lstStyle/>
        <a:p>
          <a:endParaRPr lang="zh-TW" altLang="en-US"/>
        </a:p>
      </dgm:t>
    </dgm:pt>
    <dgm:pt modelId="{CA0E4791-6860-4A58-89FE-C440F17BA9AD}">
      <dgm:prSet phldrT="[文字]" custT="1"/>
      <dgm:spPr>
        <a:solidFill>
          <a:srgbClr val="C00000"/>
        </a:solidFill>
      </dgm:spPr>
      <dgm:t>
        <a:bodyPr/>
        <a:lstStyle/>
        <a:p>
          <a:r>
            <a:rPr lang="zh-TW" altLang="en-US" sz="3200" dirty="0" smtClean="0"/>
            <a:t>唯天下至誠為能化</a:t>
          </a:r>
          <a:endParaRPr lang="zh-TW" altLang="en-US" sz="3200" dirty="0"/>
        </a:p>
      </dgm:t>
    </dgm:pt>
    <dgm:pt modelId="{1AEDDD55-ABC5-4CFD-904D-4A65E7C31F07}" type="parTrans" cxnId="{12F089D4-0341-47D3-B7D2-D82A0D888ADA}">
      <dgm:prSet/>
      <dgm:spPr/>
      <dgm:t>
        <a:bodyPr/>
        <a:lstStyle/>
        <a:p>
          <a:endParaRPr lang="zh-TW" altLang="en-US"/>
        </a:p>
      </dgm:t>
    </dgm:pt>
    <dgm:pt modelId="{BAF03034-0E7F-4B54-A288-1A9DF48A419B}" type="sibTrans" cxnId="{12F089D4-0341-47D3-B7D2-D82A0D888ADA}">
      <dgm:prSet/>
      <dgm:spPr/>
      <dgm:t>
        <a:bodyPr/>
        <a:lstStyle/>
        <a:p>
          <a:endParaRPr lang="zh-TW" altLang="en-US"/>
        </a:p>
      </dgm:t>
    </dgm:pt>
    <dgm:pt modelId="{BB6F72A9-C584-4FC4-90D7-23884201EB16}">
      <dgm:prSet phldrT="[文字]" custT="1"/>
      <dgm:spPr/>
      <dgm:t>
        <a:bodyPr/>
        <a:lstStyle/>
        <a:p>
          <a:r>
            <a:rPr lang="zh-TW" altLang="en-US" sz="3200" dirty="0" smtClean="0"/>
            <a:t>其次　　致曲</a:t>
          </a:r>
          <a:endParaRPr lang="zh-TW" altLang="en-US" sz="3200" dirty="0"/>
        </a:p>
      </dgm:t>
    </dgm:pt>
    <dgm:pt modelId="{37B55563-37FC-4BBA-AFDB-5584C7E416CE}" type="parTrans" cxnId="{2E321C4B-83CF-4D23-919C-FB2E246C124D}">
      <dgm:prSet/>
      <dgm:spPr/>
      <dgm:t>
        <a:bodyPr/>
        <a:lstStyle/>
        <a:p>
          <a:endParaRPr lang="zh-TW" altLang="en-US"/>
        </a:p>
      </dgm:t>
    </dgm:pt>
    <dgm:pt modelId="{75ED2460-3E38-4E74-9BFB-13478D195E18}" type="sibTrans" cxnId="{2E321C4B-83CF-4D23-919C-FB2E246C124D}">
      <dgm:prSet/>
      <dgm:spPr/>
      <dgm:t>
        <a:bodyPr/>
        <a:lstStyle/>
        <a:p>
          <a:endParaRPr lang="zh-TW" altLang="en-US"/>
        </a:p>
      </dgm:t>
    </dgm:pt>
    <dgm:pt modelId="{4C974E71-0F2D-4613-857F-E772E7083749}" type="pres">
      <dgm:prSet presAssocID="{9F2F1A23-61D8-43D4-9500-C4DA8960B285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B394CD96-7C51-4E8A-8C33-2DEBD1FFCB4A}" type="pres">
      <dgm:prSet presAssocID="{BB6F72A9-C584-4FC4-90D7-23884201EB16}" presName="compNode" presStyleCnt="0"/>
      <dgm:spPr/>
    </dgm:pt>
    <dgm:pt modelId="{BD2D02CA-FB56-41C9-AEB6-FD614D8CCE32}" type="pres">
      <dgm:prSet presAssocID="{BB6F72A9-C584-4FC4-90D7-23884201EB16}" presName="dummyConnPt" presStyleCnt="0"/>
      <dgm:spPr/>
    </dgm:pt>
    <dgm:pt modelId="{4AD3DE00-1971-411A-8E72-3D341A3CB624}" type="pres">
      <dgm:prSet presAssocID="{BB6F72A9-C584-4FC4-90D7-23884201EB16}" presName="node" presStyleLbl="node1" presStyleIdx="0" presStyleCnt="9" custScaleX="102555" custScaleY="12942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7241E6B-1E3A-4CF0-9C12-913102045246}" type="pres">
      <dgm:prSet presAssocID="{75ED2460-3E38-4E74-9BFB-13478D195E18}" presName="sibTrans" presStyleLbl="bgSibTrans2D1" presStyleIdx="0" presStyleCnt="8"/>
      <dgm:spPr/>
      <dgm:t>
        <a:bodyPr/>
        <a:lstStyle/>
        <a:p>
          <a:endParaRPr lang="zh-TW" altLang="en-US"/>
        </a:p>
      </dgm:t>
    </dgm:pt>
    <dgm:pt modelId="{E06C78D6-6BC5-4524-A431-ED65D554EAA2}" type="pres">
      <dgm:prSet presAssocID="{DE95B397-3860-465B-8C7E-248627C16A79}" presName="compNode" presStyleCnt="0"/>
      <dgm:spPr/>
    </dgm:pt>
    <dgm:pt modelId="{476EE391-9A95-4325-96F6-AAB99617A941}" type="pres">
      <dgm:prSet presAssocID="{DE95B397-3860-465B-8C7E-248627C16A79}" presName="dummyConnPt" presStyleCnt="0"/>
      <dgm:spPr/>
    </dgm:pt>
    <dgm:pt modelId="{1A98389D-65D0-4BE8-9AF3-15C9C0918ED8}" type="pres">
      <dgm:prSet presAssocID="{DE95B397-3860-465B-8C7E-248627C16A79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B9C1D88-827B-4E0D-A0CB-1EA1C43A4E18}" type="pres">
      <dgm:prSet presAssocID="{97F58EF1-A76D-4E8E-8B42-51C8BA9419A3}" presName="sibTrans" presStyleLbl="bgSibTrans2D1" presStyleIdx="1" presStyleCnt="8"/>
      <dgm:spPr/>
      <dgm:t>
        <a:bodyPr/>
        <a:lstStyle/>
        <a:p>
          <a:endParaRPr lang="zh-TW" altLang="en-US"/>
        </a:p>
      </dgm:t>
    </dgm:pt>
    <dgm:pt modelId="{74654904-2B90-4BAB-930C-3ABCDAEB7B83}" type="pres">
      <dgm:prSet presAssocID="{082E2500-32B6-4C40-8F3E-4A4FEC7E1C19}" presName="compNode" presStyleCnt="0"/>
      <dgm:spPr/>
    </dgm:pt>
    <dgm:pt modelId="{6B3E3964-E78A-4DD9-82F7-47957F717681}" type="pres">
      <dgm:prSet presAssocID="{082E2500-32B6-4C40-8F3E-4A4FEC7E1C19}" presName="dummyConnPt" presStyleCnt="0"/>
      <dgm:spPr/>
    </dgm:pt>
    <dgm:pt modelId="{4BC6A2F8-173C-422A-87D9-19CCF6B448C4}" type="pres">
      <dgm:prSet presAssocID="{082E2500-32B6-4C40-8F3E-4A4FEC7E1C19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120EF40-52DD-4F07-B582-9DC9E663ACC0}" type="pres">
      <dgm:prSet presAssocID="{2FC9C6D2-7BAC-4D58-92FB-529A2F210B83}" presName="sibTrans" presStyleLbl="bgSibTrans2D1" presStyleIdx="2" presStyleCnt="8"/>
      <dgm:spPr/>
      <dgm:t>
        <a:bodyPr/>
        <a:lstStyle/>
        <a:p>
          <a:endParaRPr lang="zh-TW" altLang="en-US"/>
        </a:p>
      </dgm:t>
    </dgm:pt>
    <dgm:pt modelId="{14A67F5F-C6CB-454F-BAF8-5E67A07700F9}" type="pres">
      <dgm:prSet presAssocID="{048E74FD-C8AD-4A45-8CC3-549F2A9E901E}" presName="compNode" presStyleCnt="0"/>
      <dgm:spPr/>
    </dgm:pt>
    <dgm:pt modelId="{A1121133-704C-44EC-921B-1BE4E59CD9E9}" type="pres">
      <dgm:prSet presAssocID="{048E74FD-C8AD-4A45-8CC3-549F2A9E901E}" presName="dummyConnPt" presStyleCnt="0"/>
      <dgm:spPr/>
    </dgm:pt>
    <dgm:pt modelId="{AC77A136-A17A-4F40-B625-918756F51DD3}" type="pres">
      <dgm:prSet presAssocID="{048E74FD-C8AD-4A45-8CC3-549F2A9E901E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402A847-EB5B-448D-AB14-0398C42F5456}" type="pres">
      <dgm:prSet presAssocID="{7F4E89A5-02D2-4A60-BA1B-41AFE0C8587F}" presName="sibTrans" presStyleLbl="bgSibTrans2D1" presStyleIdx="3" presStyleCnt="8"/>
      <dgm:spPr/>
      <dgm:t>
        <a:bodyPr/>
        <a:lstStyle/>
        <a:p>
          <a:endParaRPr lang="zh-TW" altLang="en-US"/>
        </a:p>
      </dgm:t>
    </dgm:pt>
    <dgm:pt modelId="{1BCFBBE1-EAD9-47F4-9AC7-A40DBED788DB}" type="pres">
      <dgm:prSet presAssocID="{A3483EDC-6EAE-4CA2-991D-FDAD9F40DC6F}" presName="compNode" presStyleCnt="0"/>
      <dgm:spPr/>
    </dgm:pt>
    <dgm:pt modelId="{ED872E3E-ECDC-4CA6-88EA-953D09155DAE}" type="pres">
      <dgm:prSet presAssocID="{A3483EDC-6EAE-4CA2-991D-FDAD9F40DC6F}" presName="dummyConnPt" presStyleCnt="0"/>
      <dgm:spPr/>
    </dgm:pt>
    <dgm:pt modelId="{A75876E1-FDDB-4FD0-B7B4-67F846864341}" type="pres">
      <dgm:prSet presAssocID="{A3483EDC-6EAE-4CA2-991D-FDAD9F40DC6F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1E74382-4E87-4FDC-8BAB-E905B73FC476}" type="pres">
      <dgm:prSet presAssocID="{1E891775-A73F-45A7-A24C-7BE41AF75CC3}" presName="sibTrans" presStyleLbl="bgSibTrans2D1" presStyleIdx="4" presStyleCnt="8"/>
      <dgm:spPr/>
      <dgm:t>
        <a:bodyPr/>
        <a:lstStyle/>
        <a:p>
          <a:endParaRPr lang="zh-TW" altLang="en-US"/>
        </a:p>
      </dgm:t>
    </dgm:pt>
    <dgm:pt modelId="{17C77637-0C60-4B95-8760-F347EE413B50}" type="pres">
      <dgm:prSet presAssocID="{A3A48449-0EE7-4BF8-B10D-FC2CED97609B}" presName="compNode" presStyleCnt="0"/>
      <dgm:spPr/>
    </dgm:pt>
    <dgm:pt modelId="{57287EB3-1E43-443D-9CC8-712DDD4DFE60}" type="pres">
      <dgm:prSet presAssocID="{A3A48449-0EE7-4BF8-B10D-FC2CED97609B}" presName="dummyConnPt" presStyleCnt="0"/>
      <dgm:spPr/>
    </dgm:pt>
    <dgm:pt modelId="{6D3E2750-A3B0-4D7F-BE78-90056C2E258E}" type="pres">
      <dgm:prSet presAssocID="{A3A48449-0EE7-4BF8-B10D-FC2CED97609B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994A5C0-9576-4008-B4BE-E814F1164A8E}" type="pres">
      <dgm:prSet presAssocID="{A27F8EE4-7BF3-4330-9445-3F035E4800F0}" presName="sibTrans" presStyleLbl="bgSibTrans2D1" presStyleIdx="5" presStyleCnt="8"/>
      <dgm:spPr/>
      <dgm:t>
        <a:bodyPr/>
        <a:lstStyle/>
        <a:p>
          <a:endParaRPr lang="zh-TW" altLang="en-US"/>
        </a:p>
      </dgm:t>
    </dgm:pt>
    <dgm:pt modelId="{93BB96B7-E529-4E9B-A1DB-4353869F001C}" type="pres">
      <dgm:prSet presAssocID="{B07EEFFF-6EB1-4A96-89D4-A2E236357E80}" presName="compNode" presStyleCnt="0"/>
      <dgm:spPr/>
    </dgm:pt>
    <dgm:pt modelId="{16CF18C3-F8ED-4689-8186-FA40190A92FB}" type="pres">
      <dgm:prSet presAssocID="{B07EEFFF-6EB1-4A96-89D4-A2E236357E80}" presName="dummyConnPt" presStyleCnt="0"/>
      <dgm:spPr/>
    </dgm:pt>
    <dgm:pt modelId="{3559D002-9C4E-41A5-BB61-AA0843BE62C5}" type="pres">
      <dgm:prSet presAssocID="{B07EEFFF-6EB1-4A96-89D4-A2E236357E80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D8774A3-F150-4425-887B-A5EBAF604BC1}" type="pres">
      <dgm:prSet presAssocID="{44EB39EC-48D7-479D-8FFD-CB75F68BE7F8}" presName="sibTrans" presStyleLbl="bgSibTrans2D1" presStyleIdx="6" presStyleCnt="8"/>
      <dgm:spPr/>
      <dgm:t>
        <a:bodyPr/>
        <a:lstStyle/>
        <a:p>
          <a:endParaRPr lang="zh-TW" altLang="en-US"/>
        </a:p>
      </dgm:t>
    </dgm:pt>
    <dgm:pt modelId="{660B9E8C-D312-40B9-B064-064B5AED9E53}" type="pres">
      <dgm:prSet presAssocID="{9B75B701-6B3A-4CE0-B750-EC63F46FE7BB}" presName="compNode" presStyleCnt="0"/>
      <dgm:spPr/>
    </dgm:pt>
    <dgm:pt modelId="{959F1110-32E3-4538-AD75-A67D03828140}" type="pres">
      <dgm:prSet presAssocID="{9B75B701-6B3A-4CE0-B750-EC63F46FE7BB}" presName="dummyConnPt" presStyleCnt="0"/>
      <dgm:spPr/>
    </dgm:pt>
    <dgm:pt modelId="{2D7ECDCE-FB21-4CB7-817B-5E04661D283E}" type="pres">
      <dgm:prSet presAssocID="{9B75B701-6B3A-4CE0-B750-EC63F46FE7BB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2094473-962E-4F65-AF3A-989C13C0DBF2}" type="pres">
      <dgm:prSet presAssocID="{03B3BC62-3BF0-4AB3-AE7D-10112E0161D9}" presName="sibTrans" presStyleLbl="bgSibTrans2D1" presStyleIdx="7" presStyleCnt="8"/>
      <dgm:spPr/>
      <dgm:t>
        <a:bodyPr/>
        <a:lstStyle/>
        <a:p>
          <a:endParaRPr lang="zh-TW" altLang="en-US"/>
        </a:p>
      </dgm:t>
    </dgm:pt>
    <dgm:pt modelId="{B66A4B6D-A66D-439A-BF3B-5B7E362BDFA1}" type="pres">
      <dgm:prSet presAssocID="{CA0E4791-6860-4A58-89FE-C440F17BA9AD}" presName="compNode" presStyleCnt="0"/>
      <dgm:spPr/>
    </dgm:pt>
    <dgm:pt modelId="{D3902427-8FD6-4FF7-A276-FFB73FA6AB03}" type="pres">
      <dgm:prSet presAssocID="{CA0E4791-6860-4A58-89FE-C440F17BA9AD}" presName="dummyConnPt" presStyleCnt="0"/>
      <dgm:spPr/>
    </dgm:pt>
    <dgm:pt modelId="{E85B4BE7-CE01-4F6C-AF36-EF6665B1643E}" type="pres">
      <dgm:prSet presAssocID="{CA0E4791-6860-4A58-89FE-C440F17BA9AD}" presName="node" presStyleLbl="node1" presStyleIdx="8" presStyleCnt="9" custScaleX="125613" custScaleY="13783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394CDBB-15A2-4A65-8916-FFA729E58756}" type="presOf" srcId="{7F4E89A5-02D2-4A60-BA1B-41AFE0C8587F}" destId="{A402A847-EB5B-448D-AB14-0398C42F5456}" srcOrd="0" destOrd="0" presId="urn:microsoft.com/office/officeart/2005/8/layout/bProcess4"/>
    <dgm:cxn modelId="{CC1A985A-E50F-4D0A-A083-D5D77141E9FF}" type="presOf" srcId="{1E891775-A73F-45A7-A24C-7BE41AF75CC3}" destId="{11E74382-4E87-4FDC-8BAB-E905B73FC476}" srcOrd="0" destOrd="0" presId="urn:microsoft.com/office/officeart/2005/8/layout/bProcess4"/>
    <dgm:cxn modelId="{2E1036DF-AA9A-486F-800B-133716B4CA20}" type="presOf" srcId="{048E74FD-C8AD-4A45-8CC3-549F2A9E901E}" destId="{AC77A136-A17A-4F40-B625-918756F51DD3}" srcOrd="0" destOrd="0" presId="urn:microsoft.com/office/officeart/2005/8/layout/bProcess4"/>
    <dgm:cxn modelId="{F717DDFD-270D-43BF-93F7-E0C8C4D91556}" type="presOf" srcId="{DE95B397-3860-465B-8C7E-248627C16A79}" destId="{1A98389D-65D0-4BE8-9AF3-15C9C0918ED8}" srcOrd="0" destOrd="0" presId="urn:microsoft.com/office/officeart/2005/8/layout/bProcess4"/>
    <dgm:cxn modelId="{BC19E4B0-A987-482F-861E-AA02B4A558A8}" type="presOf" srcId="{97F58EF1-A76D-4E8E-8B42-51C8BA9419A3}" destId="{1B9C1D88-827B-4E0D-A0CB-1EA1C43A4E18}" srcOrd="0" destOrd="0" presId="urn:microsoft.com/office/officeart/2005/8/layout/bProcess4"/>
    <dgm:cxn modelId="{FC2874F6-8552-48C8-9189-10323370EADC}" type="presOf" srcId="{A27F8EE4-7BF3-4330-9445-3F035E4800F0}" destId="{5994A5C0-9576-4008-B4BE-E814F1164A8E}" srcOrd="0" destOrd="0" presId="urn:microsoft.com/office/officeart/2005/8/layout/bProcess4"/>
    <dgm:cxn modelId="{5AC54385-AB9B-4C5C-82F3-3F3C253689DA}" srcId="{9F2F1A23-61D8-43D4-9500-C4DA8960B285}" destId="{A3A48449-0EE7-4BF8-B10D-FC2CED97609B}" srcOrd="5" destOrd="0" parTransId="{EB3ACC67-99C9-40EB-B010-07A5155A3ED8}" sibTransId="{A27F8EE4-7BF3-4330-9445-3F035E4800F0}"/>
    <dgm:cxn modelId="{42744EE7-C16E-4CCD-B091-98E543F23225}" type="presOf" srcId="{9F2F1A23-61D8-43D4-9500-C4DA8960B285}" destId="{4C974E71-0F2D-4613-857F-E772E7083749}" srcOrd="0" destOrd="0" presId="urn:microsoft.com/office/officeart/2005/8/layout/bProcess4"/>
    <dgm:cxn modelId="{8176365E-B50C-4B4B-86B5-DA410FEAEBFF}" type="presOf" srcId="{9B75B701-6B3A-4CE0-B750-EC63F46FE7BB}" destId="{2D7ECDCE-FB21-4CB7-817B-5E04661D283E}" srcOrd="0" destOrd="0" presId="urn:microsoft.com/office/officeart/2005/8/layout/bProcess4"/>
    <dgm:cxn modelId="{2CF91BB7-5021-4D72-B342-5EE9FE5481E4}" type="presOf" srcId="{2FC9C6D2-7BAC-4D58-92FB-529A2F210B83}" destId="{9120EF40-52DD-4F07-B582-9DC9E663ACC0}" srcOrd="0" destOrd="0" presId="urn:microsoft.com/office/officeart/2005/8/layout/bProcess4"/>
    <dgm:cxn modelId="{185FECCD-3C76-4B16-A97A-AFAB534F4AED}" type="presOf" srcId="{03B3BC62-3BF0-4AB3-AE7D-10112E0161D9}" destId="{B2094473-962E-4F65-AF3A-989C13C0DBF2}" srcOrd="0" destOrd="0" presId="urn:microsoft.com/office/officeart/2005/8/layout/bProcess4"/>
    <dgm:cxn modelId="{E6B7D9F1-9B1A-4979-800C-872AC52F9035}" type="presOf" srcId="{B07EEFFF-6EB1-4A96-89D4-A2E236357E80}" destId="{3559D002-9C4E-41A5-BB61-AA0843BE62C5}" srcOrd="0" destOrd="0" presId="urn:microsoft.com/office/officeart/2005/8/layout/bProcess4"/>
    <dgm:cxn modelId="{3EB3911E-2D33-45BF-A7A7-8C7EF5636273}" type="presOf" srcId="{A3483EDC-6EAE-4CA2-991D-FDAD9F40DC6F}" destId="{A75876E1-FDDB-4FD0-B7B4-67F846864341}" srcOrd="0" destOrd="0" presId="urn:microsoft.com/office/officeart/2005/8/layout/bProcess4"/>
    <dgm:cxn modelId="{AED3E60A-CDA2-40C7-BC89-ED83CC0B1CA1}" srcId="{9F2F1A23-61D8-43D4-9500-C4DA8960B285}" destId="{A3483EDC-6EAE-4CA2-991D-FDAD9F40DC6F}" srcOrd="4" destOrd="0" parTransId="{1BCE1832-86A6-4C33-B3E2-4DCB11EDDFFB}" sibTransId="{1E891775-A73F-45A7-A24C-7BE41AF75CC3}"/>
    <dgm:cxn modelId="{CDBFD815-139B-4E34-82F4-9ED348E5466B}" srcId="{9F2F1A23-61D8-43D4-9500-C4DA8960B285}" destId="{9B75B701-6B3A-4CE0-B750-EC63F46FE7BB}" srcOrd="7" destOrd="0" parTransId="{673C7894-B216-48F9-A9D0-904D377A684D}" sibTransId="{03B3BC62-3BF0-4AB3-AE7D-10112E0161D9}"/>
    <dgm:cxn modelId="{3D175C9B-D8CA-46E0-A306-AF1DD8775D74}" type="presOf" srcId="{44EB39EC-48D7-479D-8FFD-CB75F68BE7F8}" destId="{7D8774A3-F150-4425-887B-A5EBAF604BC1}" srcOrd="0" destOrd="0" presId="urn:microsoft.com/office/officeart/2005/8/layout/bProcess4"/>
    <dgm:cxn modelId="{2E321C4B-83CF-4D23-919C-FB2E246C124D}" srcId="{9F2F1A23-61D8-43D4-9500-C4DA8960B285}" destId="{BB6F72A9-C584-4FC4-90D7-23884201EB16}" srcOrd="0" destOrd="0" parTransId="{37B55563-37FC-4BBA-AFDB-5584C7E416CE}" sibTransId="{75ED2460-3E38-4E74-9BFB-13478D195E18}"/>
    <dgm:cxn modelId="{19E8235E-4EC2-41D5-93AA-DF3440417903}" srcId="{9F2F1A23-61D8-43D4-9500-C4DA8960B285}" destId="{048E74FD-C8AD-4A45-8CC3-549F2A9E901E}" srcOrd="3" destOrd="0" parTransId="{5F3EFA8A-633B-41B9-BF6D-AB681449A699}" sibTransId="{7F4E89A5-02D2-4A60-BA1B-41AFE0C8587F}"/>
    <dgm:cxn modelId="{B9EC127D-DF73-4380-B1E3-AAB0175C26E0}" type="presOf" srcId="{BB6F72A9-C584-4FC4-90D7-23884201EB16}" destId="{4AD3DE00-1971-411A-8E72-3D341A3CB624}" srcOrd="0" destOrd="0" presId="urn:microsoft.com/office/officeart/2005/8/layout/bProcess4"/>
    <dgm:cxn modelId="{C740C6FF-1B47-4F92-8FA4-126DB02424CD}" srcId="{9F2F1A23-61D8-43D4-9500-C4DA8960B285}" destId="{DE95B397-3860-465B-8C7E-248627C16A79}" srcOrd="1" destOrd="0" parTransId="{56A2D64E-CD4F-49B1-9D34-045A38E6FF7B}" sibTransId="{97F58EF1-A76D-4E8E-8B42-51C8BA9419A3}"/>
    <dgm:cxn modelId="{BF463886-7D5C-4894-8CB3-5F0EC8337E4A}" type="presOf" srcId="{CA0E4791-6860-4A58-89FE-C440F17BA9AD}" destId="{E85B4BE7-CE01-4F6C-AF36-EF6665B1643E}" srcOrd="0" destOrd="0" presId="urn:microsoft.com/office/officeart/2005/8/layout/bProcess4"/>
    <dgm:cxn modelId="{4FCE11A1-453E-4ACA-8433-D2BE34E45437}" srcId="{9F2F1A23-61D8-43D4-9500-C4DA8960B285}" destId="{B07EEFFF-6EB1-4A96-89D4-A2E236357E80}" srcOrd="6" destOrd="0" parTransId="{03DEE980-1469-4B77-A189-985E172DDE05}" sibTransId="{44EB39EC-48D7-479D-8FFD-CB75F68BE7F8}"/>
    <dgm:cxn modelId="{12F089D4-0341-47D3-B7D2-D82A0D888ADA}" srcId="{9F2F1A23-61D8-43D4-9500-C4DA8960B285}" destId="{CA0E4791-6860-4A58-89FE-C440F17BA9AD}" srcOrd="8" destOrd="0" parTransId="{1AEDDD55-ABC5-4CFD-904D-4A65E7C31F07}" sibTransId="{BAF03034-0E7F-4B54-A288-1A9DF48A419B}"/>
    <dgm:cxn modelId="{0F1781B1-577E-4C74-9123-BB48356CF263}" type="presOf" srcId="{A3A48449-0EE7-4BF8-B10D-FC2CED97609B}" destId="{6D3E2750-A3B0-4D7F-BE78-90056C2E258E}" srcOrd="0" destOrd="0" presId="urn:microsoft.com/office/officeart/2005/8/layout/bProcess4"/>
    <dgm:cxn modelId="{D564FBBE-D317-4DA4-A58F-51DFBB182583}" type="presOf" srcId="{75ED2460-3E38-4E74-9BFB-13478D195E18}" destId="{27241E6B-1E3A-4CF0-9C12-913102045246}" srcOrd="0" destOrd="0" presId="urn:microsoft.com/office/officeart/2005/8/layout/bProcess4"/>
    <dgm:cxn modelId="{8DD5CB84-29B2-4E86-AFB1-2B1A63D4E7E3}" type="presOf" srcId="{082E2500-32B6-4C40-8F3E-4A4FEC7E1C19}" destId="{4BC6A2F8-173C-422A-87D9-19CCF6B448C4}" srcOrd="0" destOrd="0" presId="urn:microsoft.com/office/officeart/2005/8/layout/bProcess4"/>
    <dgm:cxn modelId="{16A0A55E-9E63-45DD-8E16-63CB041BFD7B}" srcId="{9F2F1A23-61D8-43D4-9500-C4DA8960B285}" destId="{082E2500-32B6-4C40-8F3E-4A4FEC7E1C19}" srcOrd="2" destOrd="0" parTransId="{5AE8D06A-7BC4-4999-A44F-271C3902F113}" sibTransId="{2FC9C6D2-7BAC-4D58-92FB-529A2F210B83}"/>
    <dgm:cxn modelId="{9E08301E-3195-4201-B0FE-B37063F09F9D}" type="presParOf" srcId="{4C974E71-0F2D-4613-857F-E772E7083749}" destId="{B394CD96-7C51-4E8A-8C33-2DEBD1FFCB4A}" srcOrd="0" destOrd="0" presId="urn:microsoft.com/office/officeart/2005/8/layout/bProcess4"/>
    <dgm:cxn modelId="{5EA3F5E9-7215-4693-93DB-C16DC511C6FE}" type="presParOf" srcId="{B394CD96-7C51-4E8A-8C33-2DEBD1FFCB4A}" destId="{BD2D02CA-FB56-41C9-AEB6-FD614D8CCE32}" srcOrd="0" destOrd="0" presId="urn:microsoft.com/office/officeart/2005/8/layout/bProcess4"/>
    <dgm:cxn modelId="{1C1209CF-1395-4DDD-ACFD-CBC2FFA8A3E1}" type="presParOf" srcId="{B394CD96-7C51-4E8A-8C33-2DEBD1FFCB4A}" destId="{4AD3DE00-1971-411A-8E72-3D341A3CB624}" srcOrd="1" destOrd="0" presId="urn:microsoft.com/office/officeart/2005/8/layout/bProcess4"/>
    <dgm:cxn modelId="{03B78F90-1D1B-44D6-A319-85EBDFEE33C8}" type="presParOf" srcId="{4C974E71-0F2D-4613-857F-E772E7083749}" destId="{27241E6B-1E3A-4CF0-9C12-913102045246}" srcOrd="1" destOrd="0" presId="urn:microsoft.com/office/officeart/2005/8/layout/bProcess4"/>
    <dgm:cxn modelId="{F7641A73-D5E7-41DF-9978-C8B049C8B075}" type="presParOf" srcId="{4C974E71-0F2D-4613-857F-E772E7083749}" destId="{E06C78D6-6BC5-4524-A431-ED65D554EAA2}" srcOrd="2" destOrd="0" presId="urn:microsoft.com/office/officeart/2005/8/layout/bProcess4"/>
    <dgm:cxn modelId="{C2DD2E53-D18D-4234-92CB-7F11D7CE30AA}" type="presParOf" srcId="{E06C78D6-6BC5-4524-A431-ED65D554EAA2}" destId="{476EE391-9A95-4325-96F6-AAB99617A941}" srcOrd="0" destOrd="0" presId="urn:microsoft.com/office/officeart/2005/8/layout/bProcess4"/>
    <dgm:cxn modelId="{8A9B60F6-B70B-4FE8-A6B8-9B0F99E331D3}" type="presParOf" srcId="{E06C78D6-6BC5-4524-A431-ED65D554EAA2}" destId="{1A98389D-65D0-4BE8-9AF3-15C9C0918ED8}" srcOrd="1" destOrd="0" presId="urn:microsoft.com/office/officeart/2005/8/layout/bProcess4"/>
    <dgm:cxn modelId="{A0842C02-DAFD-42E4-969D-EB7AD06C7D9E}" type="presParOf" srcId="{4C974E71-0F2D-4613-857F-E772E7083749}" destId="{1B9C1D88-827B-4E0D-A0CB-1EA1C43A4E18}" srcOrd="3" destOrd="0" presId="urn:microsoft.com/office/officeart/2005/8/layout/bProcess4"/>
    <dgm:cxn modelId="{74E5EA78-E3E7-4EC8-845C-17FDD6E2FCDF}" type="presParOf" srcId="{4C974E71-0F2D-4613-857F-E772E7083749}" destId="{74654904-2B90-4BAB-930C-3ABCDAEB7B83}" srcOrd="4" destOrd="0" presId="urn:microsoft.com/office/officeart/2005/8/layout/bProcess4"/>
    <dgm:cxn modelId="{BC597F67-74A8-489B-B76F-181F31997FFF}" type="presParOf" srcId="{74654904-2B90-4BAB-930C-3ABCDAEB7B83}" destId="{6B3E3964-E78A-4DD9-82F7-47957F717681}" srcOrd="0" destOrd="0" presId="urn:microsoft.com/office/officeart/2005/8/layout/bProcess4"/>
    <dgm:cxn modelId="{D33BF413-C2E9-45E4-86F7-C6A1A822DDFC}" type="presParOf" srcId="{74654904-2B90-4BAB-930C-3ABCDAEB7B83}" destId="{4BC6A2F8-173C-422A-87D9-19CCF6B448C4}" srcOrd="1" destOrd="0" presId="urn:microsoft.com/office/officeart/2005/8/layout/bProcess4"/>
    <dgm:cxn modelId="{CB7ED299-426D-4BFB-82C4-FF7C66A334A6}" type="presParOf" srcId="{4C974E71-0F2D-4613-857F-E772E7083749}" destId="{9120EF40-52DD-4F07-B582-9DC9E663ACC0}" srcOrd="5" destOrd="0" presId="urn:microsoft.com/office/officeart/2005/8/layout/bProcess4"/>
    <dgm:cxn modelId="{C413C347-025B-4D31-9279-F89333B7A555}" type="presParOf" srcId="{4C974E71-0F2D-4613-857F-E772E7083749}" destId="{14A67F5F-C6CB-454F-BAF8-5E67A07700F9}" srcOrd="6" destOrd="0" presId="urn:microsoft.com/office/officeart/2005/8/layout/bProcess4"/>
    <dgm:cxn modelId="{5685067F-C114-4F0E-B75F-70FA68E0EAE4}" type="presParOf" srcId="{14A67F5F-C6CB-454F-BAF8-5E67A07700F9}" destId="{A1121133-704C-44EC-921B-1BE4E59CD9E9}" srcOrd="0" destOrd="0" presId="urn:microsoft.com/office/officeart/2005/8/layout/bProcess4"/>
    <dgm:cxn modelId="{030174AA-B22B-4B8F-BF90-DDC8A0A58630}" type="presParOf" srcId="{14A67F5F-C6CB-454F-BAF8-5E67A07700F9}" destId="{AC77A136-A17A-4F40-B625-918756F51DD3}" srcOrd="1" destOrd="0" presId="urn:microsoft.com/office/officeart/2005/8/layout/bProcess4"/>
    <dgm:cxn modelId="{C1842BEC-997A-42DE-979D-D637CEBB2166}" type="presParOf" srcId="{4C974E71-0F2D-4613-857F-E772E7083749}" destId="{A402A847-EB5B-448D-AB14-0398C42F5456}" srcOrd="7" destOrd="0" presId="urn:microsoft.com/office/officeart/2005/8/layout/bProcess4"/>
    <dgm:cxn modelId="{F1651AD2-75A7-4491-B670-DF906CAAB0BD}" type="presParOf" srcId="{4C974E71-0F2D-4613-857F-E772E7083749}" destId="{1BCFBBE1-EAD9-47F4-9AC7-A40DBED788DB}" srcOrd="8" destOrd="0" presId="urn:microsoft.com/office/officeart/2005/8/layout/bProcess4"/>
    <dgm:cxn modelId="{5FCA667B-5FD4-4564-8C13-9B7221E157CE}" type="presParOf" srcId="{1BCFBBE1-EAD9-47F4-9AC7-A40DBED788DB}" destId="{ED872E3E-ECDC-4CA6-88EA-953D09155DAE}" srcOrd="0" destOrd="0" presId="urn:microsoft.com/office/officeart/2005/8/layout/bProcess4"/>
    <dgm:cxn modelId="{578FC967-4F13-4D3D-A86E-7264D2B8F947}" type="presParOf" srcId="{1BCFBBE1-EAD9-47F4-9AC7-A40DBED788DB}" destId="{A75876E1-FDDB-4FD0-B7B4-67F846864341}" srcOrd="1" destOrd="0" presId="urn:microsoft.com/office/officeart/2005/8/layout/bProcess4"/>
    <dgm:cxn modelId="{26FADAD7-AC7A-415C-B389-D03738F303C6}" type="presParOf" srcId="{4C974E71-0F2D-4613-857F-E772E7083749}" destId="{11E74382-4E87-4FDC-8BAB-E905B73FC476}" srcOrd="9" destOrd="0" presId="urn:microsoft.com/office/officeart/2005/8/layout/bProcess4"/>
    <dgm:cxn modelId="{A3147404-0E78-4894-B8DC-35E1AAAA9CE7}" type="presParOf" srcId="{4C974E71-0F2D-4613-857F-E772E7083749}" destId="{17C77637-0C60-4B95-8760-F347EE413B50}" srcOrd="10" destOrd="0" presId="urn:microsoft.com/office/officeart/2005/8/layout/bProcess4"/>
    <dgm:cxn modelId="{D84E468F-6C66-435F-B1D7-C8CD739F047A}" type="presParOf" srcId="{17C77637-0C60-4B95-8760-F347EE413B50}" destId="{57287EB3-1E43-443D-9CC8-712DDD4DFE60}" srcOrd="0" destOrd="0" presId="urn:microsoft.com/office/officeart/2005/8/layout/bProcess4"/>
    <dgm:cxn modelId="{36223672-CA65-4EB0-A7F9-A729E3538E57}" type="presParOf" srcId="{17C77637-0C60-4B95-8760-F347EE413B50}" destId="{6D3E2750-A3B0-4D7F-BE78-90056C2E258E}" srcOrd="1" destOrd="0" presId="urn:microsoft.com/office/officeart/2005/8/layout/bProcess4"/>
    <dgm:cxn modelId="{80911B27-476B-4EBA-9979-EFF4BE0CFB57}" type="presParOf" srcId="{4C974E71-0F2D-4613-857F-E772E7083749}" destId="{5994A5C0-9576-4008-B4BE-E814F1164A8E}" srcOrd="11" destOrd="0" presId="urn:microsoft.com/office/officeart/2005/8/layout/bProcess4"/>
    <dgm:cxn modelId="{490FC7F0-F3B1-4A9D-8292-4668A99FBFFF}" type="presParOf" srcId="{4C974E71-0F2D-4613-857F-E772E7083749}" destId="{93BB96B7-E529-4E9B-A1DB-4353869F001C}" srcOrd="12" destOrd="0" presId="urn:microsoft.com/office/officeart/2005/8/layout/bProcess4"/>
    <dgm:cxn modelId="{34D37932-30C1-4CEC-AC33-CD4FBF161EB1}" type="presParOf" srcId="{93BB96B7-E529-4E9B-A1DB-4353869F001C}" destId="{16CF18C3-F8ED-4689-8186-FA40190A92FB}" srcOrd="0" destOrd="0" presId="urn:microsoft.com/office/officeart/2005/8/layout/bProcess4"/>
    <dgm:cxn modelId="{E374CAF4-F354-47A8-83C5-7470BCD1EED7}" type="presParOf" srcId="{93BB96B7-E529-4E9B-A1DB-4353869F001C}" destId="{3559D002-9C4E-41A5-BB61-AA0843BE62C5}" srcOrd="1" destOrd="0" presId="urn:microsoft.com/office/officeart/2005/8/layout/bProcess4"/>
    <dgm:cxn modelId="{0DEF4C8A-694B-48ED-B872-80A415F7F4B2}" type="presParOf" srcId="{4C974E71-0F2D-4613-857F-E772E7083749}" destId="{7D8774A3-F150-4425-887B-A5EBAF604BC1}" srcOrd="13" destOrd="0" presId="urn:microsoft.com/office/officeart/2005/8/layout/bProcess4"/>
    <dgm:cxn modelId="{D137214A-9085-4561-A076-829696FBF817}" type="presParOf" srcId="{4C974E71-0F2D-4613-857F-E772E7083749}" destId="{660B9E8C-D312-40B9-B064-064B5AED9E53}" srcOrd="14" destOrd="0" presId="urn:microsoft.com/office/officeart/2005/8/layout/bProcess4"/>
    <dgm:cxn modelId="{CB192C40-7EA4-488E-98D0-255BF0AFA330}" type="presParOf" srcId="{660B9E8C-D312-40B9-B064-064B5AED9E53}" destId="{959F1110-32E3-4538-AD75-A67D03828140}" srcOrd="0" destOrd="0" presId="urn:microsoft.com/office/officeart/2005/8/layout/bProcess4"/>
    <dgm:cxn modelId="{B85B116D-001F-4E6D-BFA5-D47885F19CE7}" type="presParOf" srcId="{660B9E8C-D312-40B9-B064-064B5AED9E53}" destId="{2D7ECDCE-FB21-4CB7-817B-5E04661D283E}" srcOrd="1" destOrd="0" presId="urn:microsoft.com/office/officeart/2005/8/layout/bProcess4"/>
    <dgm:cxn modelId="{592F54BD-9698-413D-9486-F03FA73DFAF2}" type="presParOf" srcId="{4C974E71-0F2D-4613-857F-E772E7083749}" destId="{B2094473-962E-4F65-AF3A-989C13C0DBF2}" srcOrd="15" destOrd="0" presId="urn:microsoft.com/office/officeart/2005/8/layout/bProcess4"/>
    <dgm:cxn modelId="{A34A7CD6-9CE9-46A8-BCA6-0C49C9837810}" type="presParOf" srcId="{4C974E71-0F2D-4613-857F-E772E7083749}" destId="{B66A4B6D-A66D-439A-BF3B-5B7E362BDFA1}" srcOrd="16" destOrd="0" presId="urn:microsoft.com/office/officeart/2005/8/layout/bProcess4"/>
    <dgm:cxn modelId="{49399150-25D1-4D20-A5C4-E8608ACF8ABC}" type="presParOf" srcId="{B66A4B6D-A66D-439A-BF3B-5B7E362BDFA1}" destId="{D3902427-8FD6-4FF7-A276-FFB73FA6AB03}" srcOrd="0" destOrd="0" presId="urn:microsoft.com/office/officeart/2005/8/layout/bProcess4"/>
    <dgm:cxn modelId="{EA715E55-EAFF-406A-9B9F-91A5FDFCDC37}" type="presParOf" srcId="{B66A4B6D-A66D-439A-BF3B-5B7E362BDFA1}" destId="{E85B4BE7-CE01-4F6C-AF36-EF6665B1643E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52D05DA-944C-4BDF-9D20-F2D3AEE82049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B8C736CC-0FA3-4A58-B866-DD0C50EE0A0B}">
      <dgm:prSet phldrT="[文字]" custT="1"/>
      <dgm:spPr/>
      <dgm:t>
        <a:bodyPr/>
        <a:lstStyle/>
        <a:p>
          <a:r>
            <a:rPr lang="zh-TW" altLang="en-US" sz="3200" dirty="0" smtClean="0"/>
            <a:t>誠</a:t>
          </a:r>
          <a:endParaRPr lang="zh-TW" altLang="en-US" sz="3200" dirty="0"/>
        </a:p>
      </dgm:t>
    </dgm:pt>
    <dgm:pt modelId="{25D340EC-3E67-43F4-ADB4-BD909400CF3A}" type="parTrans" cxnId="{5D46CD65-E0C2-46B6-BBAB-2A256A43C976}">
      <dgm:prSet/>
      <dgm:spPr/>
      <dgm:t>
        <a:bodyPr/>
        <a:lstStyle/>
        <a:p>
          <a:endParaRPr lang="zh-TW" altLang="en-US"/>
        </a:p>
      </dgm:t>
    </dgm:pt>
    <dgm:pt modelId="{5EA2A763-44EF-4B54-A4C7-359522E5574A}" type="sibTrans" cxnId="{5D46CD65-E0C2-46B6-BBAB-2A256A43C976}">
      <dgm:prSet/>
      <dgm:spPr/>
      <dgm:t>
        <a:bodyPr/>
        <a:lstStyle/>
        <a:p>
          <a:endParaRPr lang="zh-TW" altLang="en-US"/>
        </a:p>
      </dgm:t>
    </dgm:pt>
    <dgm:pt modelId="{E90C4A6F-39AF-4B13-9666-56DD18720B6F}">
      <dgm:prSet phldrT="[文字]" custT="1"/>
      <dgm:spPr/>
      <dgm:t>
        <a:bodyPr/>
        <a:lstStyle/>
        <a:p>
          <a:r>
            <a:rPr lang="zh-TW" altLang="en-US" sz="3200" dirty="0" smtClean="0"/>
            <a:t>道</a:t>
          </a:r>
          <a:endParaRPr lang="zh-TW" altLang="en-US" sz="3200" dirty="0"/>
        </a:p>
      </dgm:t>
    </dgm:pt>
    <dgm:pt modelId="{FFF8C276-B852-448E-8FC2-1D19632FB73F}" type="parTrans" cxnId="{4B2A66D9-9914-4CC8-A83C-3A41B29A74B9}">
      <dgm:prSet/>
      <dgm:spPr/>
      <dgm:t>
        <a:bodyPr/>
        <a:lstStyle/>
        <a:p>
          <a:endParaRPr lang="zh-TW" altLang="en-US"/>
        </a:p>
      </dgm:t>
    </dgm:pt>
    <dgm:pt modelId="{DE209126-8EA7-4CFE-8076-F46F8CF01AAF}" type="sibTrans" cxnId="{4B2A66D9-9914-4CC8-A83C-3A41B29A74B9}">
      <dgm:prSet/>
      <dgm:spPr/>
      <dgm:t>
        <a:bodyPr/>
        <a:lstStyle/>
        <a:p>
          <a:endParaRPr lang="zh-TW" altLang="en-US"/>
        </a:p>
      </dgm:t>
    </dgm:pt>
    <dgm:pt modelId="{52B7CB85-5D15-4469-8E4F-2866306585F6}">
      <dgm:prSet phldrT="[文字]" custT="1"/>
      <dgm:spPr/>
      <dgm:t>
        <a:bodyPr/>
        <a:lstStyle/>
        <a:p>
          <a:r>
            <a:rPr lang="zh-TW" altLang="en-US" sz="3200" dirty="0" smtClean="0"/>
            <a:t>自成也</a:t>
          </a:r>
          <a:r>
            <a:rPr lang="en-US" altLang="zh-TW" sz="3200" dirty="0" smtClean="0"/>
            <a:t>(</a:t>
          </a:r>
          <a:r>
            <a:rPr lang="zh-TW" altLang="en-US" sz="3200" dirty="0" smtClean="0"/>
            <a:t>內</a:t>
          </a:r>
          <a:r>
            <a:rPr lang="en-US" altLang="zh-TW" sz="3200" dirty="0" smtClean="0"/>
            <a:t>)</a:t>
          </a:r>
          <a:endParaRPr lang="zh-TW" altLang="en-US" sz="3200" dirty="0"/>
        </a:p>
      </dgm:t>
    </dgm:pt>
    <dgm:pt modelId="{364EED8C-72FD-4831-B2FC-C411711E436C}" type="parTrans" cxnId="{02E38EA7-31A5-465E-B6B8-D11114914688}">
      <dgm:prSet/>
      <dgm:spPr/>
      <dgm:t>
        <a:bodyPr/>
        <a:lstStyle/>
        <a:p>
          <a:endParaRPr lang="zh-TW" altLang="en-US"/>
        </a:p>
      </dgm:t>
    </dgm:pt>
    <dgm:pt modelId="{D253BA68-EB33-4CF4-9BA9-2401DC6865A1}" type="sibTrans" cxnId="{02E38EA7-31A5-465E-B6B8-D11114914688}">
      <dgm:prSet/>
      <dgm:spPr/>
      <dgm:t>
        <a:bodyPr/>
        <a:lstStyle/>
        <a:p>
          <a:endParaRPr lang="zh-TW" altLang="en-US"/>
        </a:p>
      </dgm:t>
    </dgm:pt>
    <dgm:pt modelId="{D707B0D4-F14E-4DAF-A305-A75526380539}">
      <dgm:prSet phldrT="[文字]" custT="1"/>
      <dgm:spPr/>
      <dgm:t>
        <a:bodyPr/>
        <a:lstStyle/>
        <a:p>
          <a:r>
            <a:rPr lang="zh-TW" altLang="en-US" sz="3200" dirty="0" smtClean="0"/>
            <a:t>自道也</a:t>
          </a:r>
          <a:endParaRPr lang="zh-TW" altLang="en-US" sz="3200" dirty="0"/>
        </a:p>
      </dgm:t>
    </dgm:pt>
    <dgm:pt modelId="{8CFE0B6D-0258-4A44-98F8-9694E0BBDB2C}" type="parTrans" cxnId="{1464544D-A323-469A-9162-215897DAE946}">
      <dgm:prSet/>
      <dgm:spPr/>
      <dgm:t>
        <a:bodyPr/>
        <a:lstStyle/>
        <a:p>
          <a:endParaRPr lang="zh-TW" altLang="en-US"/>
        </a:p>
      </dgm:t>
    </dgm:pt>
    <dgm:pt modelId="{08C8D939-A9D2-40C1-A026-06ECE6863EDE}" type="sibTrans" cxnId="{1464544D-A323-469A-9162-215897DAE946}">
      <dgm:prSet/>
      <dgm:spPr/>
      <dgm:t>
        <a:bodyPr/>
        <a:lstStyle/>
        <a:p>
          <a:endParaRPr lang="zh-TW" altLang="en-US"/>
        </a:p>
      </dgm:t>
    </dgm:pt>
    <dgm:pt modelId="{7D5D85D3-2C71-4E9B-885A-3D7E6B7A537A}">
      <dgm:prSet phldrT="[文字]" custT="1"/>
      <dgm:spPr/>
      <dgm:t>
        <a:bodyPr/>
        <a:lstStyle/>
        <a:p>
          <a:r>
            <a:rPr lang="zh-TW" altLang="en-US" sz="3200" dirty="0" smtClean="0"/>
            <a:t>成物也</a:t>
          </a:r>
          <a:r>
            <a:rPr lang="en-US" altLang="zh-TW" sz="3200" dirty="0" smtClean="0"/>
            <a:t>(</a:t>
          </a:r>
          <a:r>
            <a:rPr lang="zh-TW" altLang="en-US" sz="3200" dirty="0" smtClean="0"/>
            <a:t>外</a:t>
          </a:r>
          <a:r>
            <a:rPr lang="en-US" altLang="zh-TW" sz="3200" dirty="0" smtClean="0"/>
            <a:t>)</a:t>
          </a:r>
          <a:endParaRPr lang="zh-TW" altLang="en-US" sz="3200" dirty="0"/>
        </a:p>
      </dgm:t>
    </dgm:pt>
    <dgm:pt modelId="{512AEC38-5CE7-4A0D-BCC9-1E9B4B35775A}" type="parTrans" cxnId="{C0C824D4-69FA-4417-A038-320800817B53}">
      <dgm:prSet/>
      <dgm:spPr/>
      <dgm:t>
        <a:bodyPr/>
        <a:lstStyle/>
        <a:p>
          <a:endParaRPr lang="zh-TW" altLang="en-US"/>
        </a:p>
      </dgm:t>
    </dgm:pt>
    <dgm:pt modelId="{805C8CD5-50E1-44A1-A066-A6E2B8C0551B}" type="sibTrans" cxnId="{C0C824D4-69FA-4417-A038-320800817B53}">
      <dgm:prSet/>
      <dgm:spPr/>
      <dgm:t>
        <a:bodyPr/>
        <a:lstStyle/>
        <a:p>
          <a:endParaRPr lang="zh-TW" altLang="en-US"/>
        </a:p>
      </dgm:t>
    </dgm:pt>
    <dgm:pt modelId="{F2C3A502-9F1C-43ED-9BF8-9F1694073D3E}">
      <dgm:prSet phldrT="[文字]" custT="1"/>
      <dgm:spPr/>
      <dgm:t>
        <a:bodyPr/>
        <a:lstStyle/>
        <a:p>
          <a:r>
            <a:rPr lang="zh-TW" altLang="en-US" sz="3200" dirty="0" smtClean="0"/>
            <a:t>仁</a:t>
          </a:r>
          <a:endParaRPr lang="zh-TW" altLang="en-US" sz="3200" dirty="0"/>
        </a:p>
      </dgm:t>
    </dgm:pt>
    <dgm:pt modelId="{569CA536-A250-4944-87CD-D6951A03356C}" type="parTrans" cxnId="{26DECB90-8C35-4264-B543-EE79285AB30E}">
      <dgm:prSet/>
      <dgm:spPr/>
      <dgm:t>
        <a:bodyPr/>
        <a:lstStyle/>
        <a:p>
          <a:endParaRPr lang="zh-TW" altLang="en-US"/>
        </a:p>
      </dgm:t>
    </dgm:pt>
    <dgm:pt modelId="{4424CAF5-931F-4C78-A2A3-1DC451AFE93B}" type="sibTrans" cxnId="{26DECB90-8C35-4264-B543-EE79285AB30E}">
      <dgm:prSet/>
      <dgm:spPr/>
      <dgm:t>
        <a:bodyPr/>
        <a:lstStyle/>
        <a:p>
          <a:endParaRPr lang="zh-TW" altLang="en-US"/>
        </a:p>
      </dgm:t>
    </dgm:pt>
    <dgm:pt modelId="{5150881B-644E-4A3D-9E03-2C830C4E43F6}">
      <dgm:prSet phldrT="[文字]" custT="1"/>
      <dgm:spPr/>
      <dgm:t>
        <a:bodyPr/>
        <a:lstStyle/>
        <a:p>
          <a:r>
            <a:rPr lang="zh-TW" altLang="en-US" sz="3200" dirty="0" smtClean="0"/>
            <a:t>智</a:t>
          </a:r>
          <a:endParaRPr lang="zh-TW" altLang="en-US" sz="3200" dirty="0"/>
        </a:p>
      </dgm:t>
    </dgm:pt>
    <dgm:pt modelId="{F504AE2E-B853-4B43-B64B-9EC936926FFC}" type="parTrans" cxnId="{A521DD78-45EF-42DA-B7FE-B8B947B27311}">
      <dgm:prSet/>
      <dgm:spPr/>
      <dgm:t>
        <a:bodyPr/>
        <a:lstStyle/>
        <a:p>
          <a:endParaRPr lang="zh-TW" altLang="en-US"/>
        </a:p>
      </dgm:t>
    </dgm:pt>
    <dgm:pt modelId="{A1C4A919-81CE-46C8-A849-10EA4DFBE63D}" type="sibTrans" cxnId="{A521DD78-45EF-42DA-B7FE-B8B947B27311}">
      <dgm:prSet/>
      <dgm:spPr/>
      <dgm:t>
        <a:bodyPr/>
        <a:lstStyle/>
        <a:p>
          <a:endParaRPr lang="zh-TW" altLang="en-US"/>
        </a:p>
      </dgm:t>
    </dgm:pt>
    <dgm:pt modelId="{7A858015-7DB9-4238-ACBB-39B55C427EAB}">
      <dgm:prSet phldrT="[文字]" custT="1"/>
      <dgm:spPr/>
      <dgm:t>
        <a:bodyPr/>
        <a:lstStyle/>
        <a:p>
          <a:r>
            <a:rPr lang="zh-TW" altLang="en-US" sz="3200" dirty="0" smtClean="0"/>
            <a:t>性德</a:t>
          </a:r>
          <a:endParaRPr lang="zh-TW" altLang="en-US" sz="3200" dirty="0"/>
        </a:p>
      </dgm:t>
    </dgm:pt>
    <dgm:pt modelId="{AF1B4887-6A6D-44EA-9E81-0D0105EC8A9B}" type="parTrans" cxnId="{9E693F0C-E69A-46DF-BB73-6F19DFF39F66}">
      <dgm:prSet/>
      <dgm:spPr/>
      <dgm:t>
        <a:bodyPr/>
        <a:lstStyle/>
        <a:p>
          <a:endParaRPr lang="zh-TW" altLang="en-US"/>
        </a:p>
      </dgm:t>
    </dgm:pt>
    <dgm:pt modelId="{32A598C1-E1C2-449C-B1A4-9454CB300FF7}" type="sibTrans" cxnId="{9E693F0C-E69A-46DF-BB73-6F19DFF39F66}">
      <dgm:prSet/>
      <dgm:spPr/>
      <dgm:t>
        <a:bodyPr/>
        <a:lstStyle/>
        <a:p>
          <a:endParaRPr lang="zh-TW" altLang="en-US"/>
        </a:p>
      </dgm:t>
    </dgm:pt>
    <dgm:pt modelId="{6817B72E-6773-438F-8A7F-4520966B19E8}">
      <dgm:prSet phldrT="[文字]" custT="1"/>
      <dgm:spPr/>
      <dgm:t>
        <a:bodyPr/>
        <a:lstStyle/>
        <a:p>
          <a:r>
            <a:rPr lang="zh-TW" altLang="en-US" sz="3200" dirty="0" smtClean="0"/>
            <a:t>合外內之道</a:t>
          </a:r>
          <a:endParaRPr lang="zh-TW" altLang="en-US" sz="3200" dirty="0"/>
        </a:p>
      </dgm:t>
    </dgm:pt>
    <dgm:pt modelId="{A53AED58-98F3-4DA5-9FDC-A08AF87164B1}" type="parTrans" cxnId="{8D1D6DA2-A6DE-4B1D-9C62-9AE5AA549FD5}">
      <dgm:prSet/>
      <dgm:spPr/>
      <dgm:t>
        <a:bodyPr/>
        <a:lstStyle/>
        <a:p>
          <a:endParaRPr lang="zh-TW" altLang="en-US"/>
        </a:p>
      </dgm:t>
    </dgm:pt>
    <dgm:pt modelId="{89A01665-271C-4616-AA2F-B0AA3AE6432D}" type="sibTrans" cxnId="{8D1D6DA2-A6DE-4B1D-9C62-9AE5AA549FD5}">
      <dgm:prSet/>
      <dgm:spPr/>
      <dgm:t>
        <a:bodyPr/>
        <a:lstStyle/>
        <a:p>
          <a:endParaRPr lang="zh-TW" altLang="en-US"/>
        </a:p>
      </dgm:t>
    </dgm:pt>
    <dgm:pt modelId="{31274407-3679-46DB-99A7-05F61F4E9D5C}">
      <dgm:prSet phldrT="[文字]" custT="1"/>
      <dgm:spPr/>
      <dgm:t>
        <a:bodyPr/>
        <a:lstStyle/>
        <a:p>
          <a:r>
            <a:rPr lang="zh-TW" altLang="en-US" sz="3200" dirty="0" smtClean="0"/>
            <a:t>時措之宜也</a:t>
          </a:r>
          <a:endParaRPr lang="zh-TW" altLang="en-US" sz="3200" dirty="0"/>
        </a:p>
      </dgm:t>
    </dgm:pt>
    <dgm:pt modelId="{83CB6AA2-48AF-4D81-B737-09E70652B911}" type="parTrans" cxnId="{C9780878-38FE-4F41-A9A1-6008115D06F3}">
      <dgm:prSet/>
      <dgm:spPr/>
      <dgm:t>
        <a:bodyPr/>
        <a:lstStyle/>
        <a:p>
          <a:endParaRPr lang="zh-TW" altLang="en-US"/>
        </a:p>
      </dgm:t>
    </dgm:pt>
    <dgm:pt modelId="{C0D9BD96-EA56-4E54-B85E-44186B0B8D2B}" type="sibTrans" cxnId="{C9780878-38FE-4F41-A9A1-6008115D06F3}">
      <dgm:prSet/>
      <dgm:spPr/>
      <dgm:t>
        <a:bodyPr/>
        <a:lstStyle/>
        <a:p>
          <a:endParaRPr lang="zh-TW" altLang="en-US"/>
        </a:p>
      </dgm:t>
    </dgm:pt>
    <dgm:pt modelId="{1B095A86-D616-458A-81FD-CB28B1F0FFEF}">
      <dgm:prSet phldrT="[文字]" custT="1"/>
      <dgm:spPr/>
      <dgm:t>
        <a:bodyPr/>
        <a:lstStyle/>
        <a:p>
          <a:r>
            <a:rPr lang="zh-TW" altLang="en-US" sz="3200" smtClean="0"/>
            <a:t>物之終始</a:t>
          </a:r>
          <a:endParaRPr lang="zh-TW" altLang="en-US" sz="3200" dirty="0"/>
        </a:p>
      </dgm:t>
    </dgm:pt>
    <dgm:pt modelId="{EBE40775-5406-4AFB-A79B-BC797CA2028D}" type="parTrans" cxnId="{401B8D2D-BEA2-4384-AA07-5AE89AACDD02}">
      <dgm:prSet/>
      <dgm:spPr/>
      <dgm:t>
        <a:bodyPr/>
        <a:lstStyle/>
        <a:p>
          <a:endParaRPr lang="zh-TW" altLang="en-US"/>
        </a:p>
      </dgm:t>
    </dgm:pt>
    <dgm:pt modelId="{38CBB38E-9842-40DB-B91A-F263A45ACAFD}" type="sibTrans" cxnId="{401B8D2D-BEA2-4384-AA07-5AE89AACDD02}">
      <dgm:prSet/>
      <dgm:spPr/>
      <dgm:t>
        <a:bodyPr/>
        <a:lstStyle/>
        <a:p>
          <a:endParaRPr lang="zh-TW" altLang="en-US"/>
        </a:p>
      </dgm:t>
    </dgm:pt>
    <dgm:pt modelId="{C8170DBD-BB80-43E3-AE8F-55CE122ED36B}">
      <dgm:prSet phldrT="[文字]" custT="1"/>
      <dgm:spPr/>
      <dgm:t>
        <a:bodyPr/>
        <a:lstStyle/>
        <a:p>
          <a:r>
            <a:rPr lang="zh-TW" altLang="en-US" sz="3200" smtClean="0"/>
            <a:t>不誠無物</a:t>
          </a:r>
          <a:endParaRPr lang="zh-TW" altLang="en-US" sz="3200" dirty="0"/>
        </a:p>
      </dgm:t>
    </dgm:pt>
    <dgm:pt modelId="{69F33CDE-1769-4018-8051-077E6974004F}" type="parTrans" cxnId="{59E60B77-B282-446C-8F10-3101FD29E5E4}">
      <dgm:prSet/>
      <dgm:spPr/>
      <dgm:t>
        <a:bodyPr/>
        <a:lstStyle/>
        <a:p>
          <a:endParaRPr lang="zh-TW" altLang="en-US"/>
        </a:p>
      </dgm:t>
    </dgm:pt>
    <dgm:pt modelId="{1A4C47D2-4253-48F4-B137-1B01C876890E}" type="sibTrans" cxnId="{59E60B77-B282-446C-8F10-3101FD29E5E4}">
      <dgm:prSet/>
      <dgm:spPr/>
      <dgm:t>
        <a:bodyPr/>
        <a:lstStyle/>
        <a:p>
          <a:endParaRPr lang="zh-TW" altLang="en-US"/>
        </a:p>
      </dgm:t>
    </dgm:pt>
    <dgm:pt modelId="{39E9353D-D2D6-4314-8F47-EB3B5F2C33AF}" type="pres">
      <dgm:prSet presAssocID="{952D05DA-944C-4BDF-9D20-F2D3AEE8204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22EE292-2A6D-4F9A-ABE9-3A90FE00D058}" type="pres">
      <dgm:prSet presAssocID="{B8C736CC-0FA3-4A58-B866-DD0C50EE0A0B}" presName="root1" presStyleCnt="0"/>
      <dgm:spPr/>
    </dgm:pt>
    <dgm:pt modelId="{E24C75F2-7464-4CB9-81FF-A841C71DEDE9}" type="pres">
      <dgm:prSet presAssocID="{B8C736CC-0FA3-4A58-B866-DD0C50EE0A0B}" presName="LevelOneTextNode" presStyleLbl="node0" presStyleIdx="0" presStyleCnt="2" custScaleX="97443" custScaleY="13845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A6FC8E3-2E69-4B71-8913-9C540914AD18}" type="pres">
      <dgm:prSet presAssocID="{B8C736CC-0FA3-4A58-B866-DD0C50EE0A0B}" presName="level2hierChild" presStyleCnt="0"/>
      <dgm:spPr/>
    </dgm:pt>
    <dgm:pt modelId="{C8527829-DFD9-4D70-AE0D-11FB89C124D8}" type="pres">
      <dgm:prSet presAssocID="{364EED8C-72FD-4831-B2FC-C411711E436C}" presName="conn2-1" presStyleLbl="parChTrans1D2" presStyleIdx="0" presStyleCnt="3"/>
      <dgm:spPr/>
    </dgm:pt>
    <dgm:pt modelId="{167D5F38-ED8F-47DE-9E8A-8081B88FFE46}" type="pres">
      <dgm:prSet presAssocID="{364EED8C-72FD-4831-B2FC-C411711E436C}" presName="connTx" presStyleLbl="parChTrans1D2" presStyleIdx="0" presStyleCnt="3"/>
      <dgm:spPr/>
    </dgm:pt>
    <dgm:pt modelId="{12893A08-5CBE-4F83-8388-6BDC9D2FF790}" type="pres">
      <dgm:prSet presAssocID="{52B7CB85-5D15-4469-8E4F-2866306585F6}" presName="root2" presStyleCnt="0"/>
      <dgm:spPr/>
    </dgm:pt>
    <dgm:pt modelId="{2F2F2360-63DB-48A5-BF11-5273945800ED}" type="pres">
      <dgm:prSet presAssocID="{52B7CB85-5D15-4469-8E4F-2866306585F6}" presName="LevelTwoTextNode" presStyleLbl="node2" presStyleIdx="0" presStyleCnt="3" custScaleX="183828" custScaleY="13845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9974AE6-CB94-4BFB-8131-3B54FE66460D}" type="pres">
      <dgm:prSet presAssocID="{52B7CB85-5D15-4469-8E4F-2866306585F6}" presName="level3hierChild" presStyleCnt="0"/>
      <dgm:spPr/>
    </dgm:pt>
    <dgm:pt modelId="{A70209D6-4466-4104-A231-1E89A9187D99}" type="pres">
      <dgm:prSet presAssocID="{569CA536-A250-4944-87CD-D6951A03356C}" presName="conn2-1" presStyleLbl="parChTrans1D3" presStyleIdx="0" presStyleCnt="3"/>
      <dgm:spPr/>
    </dgm:pt>
    <dgm:pt modelId="{1377ECFE-64A8-4D7F-A669-B1EB6A07A23E}" type="pres">
      <dgm:prSet presAssocID="{569CA536-A250-4944-87CD-D6951A03356C}" presName="connTx" presStyleLbl="parChTrans1D3" presStyleIdx="0" presStyleCnt="3"/>
      <dgm:spPr/>
    </dgm:pt>
    <dgm:pt modelId="{85DEF44A-B5C8-412D-98C4-3F6CAEC3AE1E}" type="pres">
      <dgm:prSet presAssocID="{F2C3A502-9F1C-43ED-9BF8-9F1694073D3E}" presName="root2" presStyleCnt="0"/>
      <dgm:spPr/>
    </dgm:pt>
    <dgm:pt modelId="{42DB260D-6498-4C87-A854-17B54B0348D4}" type="pres">
      <dgm:prSet presAssocID="{F2C3A502-9F1C-43ED-9BF8-9F1694073D3E}" presName="LevelTwoTextNode" presStyleLbl="node3" presStyleIdx="0" presStyleCnt="3" custScaleX="77282" custScaleY="13845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1B117B6-E67A-4536-B031-7C8D4AA23416}" type="pres">
      <dgm:prSet presAssocID="{F2C3A502-9F1C-43ED-9BF8-9F1694073D3E}" presName="level3hierChild" presStyleCnt="0"/>
      <dgm:spPr/>
    </dgm:pt>
    <dgm:pt modelId="{CA91BFD7-4FB3-4C7B-B64B-B8ADC21DAE57}" type="pres">
      <dgm:prSet presAssocID="{EBE40775-5406-4AFB-A79B-BC797CA2028D}" presName="conn2-1" presStyleLbl="parChTrans1D4" presStyleIdx="0" presStyleCnt="4"/>
      <dgm:spPr/>
    </dgm:pt>
    <dgm:pt modelId="{E7684ABD-B0B6-4785-9BFC-100F4312DFCC}" type="pres">
      <dgm:prSet presAssocID="{EBE40775-5406-4AFB-A79B-BC797CA2028D}" presName="connTx" presStyleLbl="parChTrans1D4" presStyleIdx="0" presStyleCnt="4"/>
      <dgm:spPr/>
    </dgm:pt>
    <dgm:pt modelId="{6C200AE4-EFF5-407C-A5E9-678DCE43B3E5}" type="pres">
      <dgm:prSet presAssocID="{1B095A86-D616-458A-81FD-CB28B1F0FFEF}" presName="root2" presStyleCnt="0"/>
      <dgm:spPr/>
    </dgm:pt>
    <dgm:pt modelId="{35EE6D25-1147-40A2-BB08-3ADD6F2C095C}" type="pres">
      <dgm:prSet presAssocID="{1B095A86-D616-458A-81FD-CB28B1F0FFEF}" presName="LevelTwoTextNode" presStyleLbl="node4" presStyleIdx="0" presStyleCnt="4" custScaleX="164496" custScaleY="138455" custLinFactNeighborY="8340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B46F706-E5B3-40B0-912F-A0F1487A4582}" type="pres">
      <dgm:prSet presAssocID="{1B095A86-D616-458A-81FD-CB28B1F0FFEF}" presName="level3hierChild" presStyleCnt="0"/>
      <dgm:spPr/>
    </dgm:pt>
    <dgm:pt modelId="{EF290C3B-DCDF-40D8-8EAE-5FEB34628A8F}" type="pres">
      <dgm:prSet presAssocID="{69F33CDE-1769-4018-8051-077E6974004F}" presName="conn2-1" presStyleLbl="parChTrans1D4" presStyleIdx="1" presStyleCnt="4"/>
      <dgm:spPr/>
    </dgm:pt>
    <dgm:pt modelId="{424EC539-B9BF-4B49-AA9A-3C2DA409889E}" type="pres">
      <dgm:prSet presAssocID="{69F33CDE-1769-4018-8051-077E6974004F}" presName="connTx" presStyleLbl="parChTrans1D4" presStyleIdx="1" presStyleCnt="4"/>
      <dgm:spPr/>
    </dgm:pt>
    <dgm:pt modelId="{E7B176B2-FDE6-4DF6-9B4D-296274511452}" type="pres">
      <dgm:prSet presAssocID="{C8170DBD-BB80-43E3-AE8F-55CE122ED36B}" presName="root2" presStyleCnt="0"/>
      <dgm:spPr/>
    </dgm:pt>
    <dgm:pt modelId="{D7694070-14CC-4BA4-ACBA-B09D3D982E53}" type="pres">
      <dgm:prSet presAssocID="{C8170DBD-BB80-43E3-AE8F-55CE122ED36B}" presName="LevelTwoTextNode" presStyleLbl="node4" presStyleIdx="1" presStyleCnt="4" custScaleX="164496" custScaleY="138455" custLinFactNeighborX="-8923" custLinFactNeighborY="83408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02631683-D377-486F-A0C5-2E4C9B17A004}" type="pres">
      <dgm:prSet presAssocID="{C8170DBD-BB80-43E3-AE8F-55CE122ED36B}" presName="level3hierChild" presStyleCnt="0"/>
      <dgm:spPr/>
    </dgm:pt>
    <dgm:pt modelId="{E86C17B5-4EB1-46A9-B3ED-253F9AE41A81}" type="pres">
      <dgm:prSet presAssocID="{512AEC38-5CE7-4A0D-BCC9-1E9B4B35775A}" presName="conn2-1" presStyleLbl="parChTrans1D2" presStyleIdx="1" presStyleCnt="3"/>
      <dgm:spPr/>
    </dgm:pt>
    <dgm:pt modelId="{2C56E309-850A-4736-A93F-8F11CE48099E}" type="pres">
      <dgm:prSet presAssocID="{512AEC38-5CE7-4A0D-BCC9-1E9B4B35775A}" presName="connTx" presStyleLbl="parChTrans1D2" presStyleIdx="1" presStyleCnt="3"/>
      <dgm:spPr/>
    </dgm:pt>
    <dgm:pt modelId="{B7A20508-8BF3-4805-8366-229E85CB8B95}" type="pres">
      <dgm:prSet presAssocID="{7D5D85D3-2C71-4E9B-885A-3D7E6B7A537A}" presName="root2" presStyleCnt="0"/>
      <dgm:spPr/>
    </dgm:pt>
    <dgm:pt modelId="{1E7255B8-3740-4624-AC41-2484EC3B4BD7}" type="pres">
      <dgm:prSet presAssocID="{7D5D85D3-2C71-4E9B-885A-3D7E6B7A537A}" presName="LevelTwoTextNode" presStyleLbl="node2" presStyleIdx="1" presStyleCnt="3" custScaleX="183828" custScaleY="138455">
        <dgm:presLayoutVars>
          <dgm:chPref val="3"/>
        </dgm:presLayoutVars>
      </dgm:prSet>
      <dgm:spPr/>
    </dgm:pt>
    <dgm:pt modelId="{9C8E45E7-AD47-4524-BC76-FEE6DCD48BA0}" type="pres">
      <dgm:prSet presAssocID="{7D5D85D3-2C71-4E9B-885A-3D7E6B7A537A}" presName="level3hierChild" presStyleCnt="0"/>
      <dgm:spPr/>
    </dgm:pt>
    <dgm:pt modelId="{6E842CBD-3151-410B-90B5-D637AB936584}" type="pres">
      <dgm:prSet presAssocID="{F504AE2E-B853-4B43-B64B-9EC936926FFC}" presName="conn2-1" presStyleLbl="parChTrans1D3" presStyleIdx="1" presStyleCnt="3"/>
      <dgm:spPr/>
    </dgm:pt>
    <dgm:pt modelId="{379FA9C8-6E3B-4771-AF9C-720B07E909A2}" type="pres">
      <dgm:prSet presAssocID="{F504AE2E-B853-4B43-B64B-9EC936926FFC}" presName="connTx" presStyleLbl="parChTrans1D3" presStyleIdx="1" presStyleCnt="3"/>
      <dgm:spPr/>
    </dgm:pt>
    <dgm:pt modelId="{10ADCF65-6988-46E8-9714-6DF17DCCEF8C}" type="pres">
      <dgm:prSet presAssocID="{5150881B-644E-4A3D-9E03-2C830C4E43F6}" presName="root2" presStyleCnt="0"/>
      <dgm:spPr/>
    </dgm:pt>
    <dgm:pt modelId="{4D84DF8F-16C7-486C-8FB3-F80CED364675}" type="pres">
      <dgm:prSet presAssocID="{5150881B-644E-4A3D-9E03-2C830C4E43F6}" presName="LevelTwoTextNode" presStyleLbl="node3" presStyleIdx="1" presStyleCnt="3" custScaleX="77282" custScaleY="13845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40D5038-8F66-4C8D-AE33-50C6C8E40E11}" type="pres">
      <dgm:prSet presAssocID="{5150881B-644E-4A3D-9E03-2C830C4E43F6}" presName="level3hierChild" presStyleCnt="0"/>
      <dgm:spPr/>
    </dgm:pt>
    <dgm:pt modelId="{A5A38186-1C1A-4994-B9EF-A8E2B6FD4752}" type="pres">
      <dgm:prSet presAssocID="{E90C4A6F-39AF-4B13-9666-56DD18720B6F}" presName="root1" presStyleCnt="0"/>
      <dgm:spPr/>
    </dgm:pt>
    <dgm:pt modelId="{226D01CF-33A2-404F-B1C0-160287189A1C}" type="pres">
      <dgm:prSet presAssocID="{E90C4A6F-39AF-4B13-9666-56DD18720B6F}" presName="LevelOneTextNode" presStyleLbl="node0" presStyleIdx="1" presStyleCnt="2" custScaleX="97443" custScaleY="13845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5560E7D-4039-462A-AC6C-00FB72DD5C82}" type="pres">
      <dgm:prSet presAssocID="{E90C4A6F-39AF-4B13-9666-56DD18720B6F}" presName="level2hierChild" presStyleCnt="0"/>
      <dgm:spPr/>
    </dgm:pt>
    <dgm:pt modelId="{6DE9B5A6-2FB6-4831-9847-E6B3248F0A03}" type="pres">
      <dgm:prSet presAssocID="{8CFE0B6D-0258-4A44-98F8-9694E0BBDB2C}" presName="conn2-1" presStyleLbl="parChTrans1D2" presStyleIdx="2" presStyleCnt="3"/>
      <dgm:spPr/>
    </dgm:pt>
    <dgm:pt modelId="{B2738CE4-C542-4188-B78B-3FE2D1534C85}" type="pres">
      <dgm:prSet presAssocID="{8CFE0B6D-0258-4A44-98F8-9694E0BBDB2C}" presName="connTx" presStyleLbl="parChTrans1D2" presStyleIdx="2" presStyleCnt="3"/>
      <dgm:spPr/>
    </dgm:pt>
    <dgm:pt modelId="{DA1DE8A4-C16B-490B-BEDB-C73FD4252979}" type="pres">
      <dgm:prSet presAssocID="{D707B0D4-F14E-4DAF-A305-A75526380539}" presName="root2" presStyleCnt="0"/>
      <dgm:spPr/>
    </dgm:pt>
    <dgm:pt modelId="{B5ADEE60-A289-4952-A91D-8BF44F95BB1A}" type="pres">
      <dgm:prSet presAssocID="{D707B0D4-F14E-4DAF-A305-A75526380539}" presName="LevelTwoTextNode" presStyleLbl="node2" presStyleIdx="2" presStyleCnt="3" custScaleX="119692" custScaleY="13845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5E77203-60AF-415C-B3D9-5B2B856F3301}" type="pres">
      <dgm:prSet presAssocID="{D707B0D4-F14E-4DAF-A305-A75526380539}" presName="level3hierChild" presStyleCnt="0"/>
      <dgm:spPr/>
    </dgm:pt>
    <dgm:pt modelId="{FB88BB02-724A-4BBE-B674-8D80AD7BD9FB}" type="pres">
      <dgm:prSet presAssocID="{AF1B4887-6A6D-44EA-9E81-0D0105EC8A9B}" presName="conn2-1" presStyleLbl="parChTrans1D3" presStyleIdx="2" presStyleCnt="3"/>
      <dgm:spPr/>
    </dgm:pt>
    <dgm:pt modelId="{AF1A4916-34B2-4367-BAFA-4DC49C1BBD64}" type="pres">
      <dgm:prSet presAssocID="{AF1B4887-6A6D-44EA-9E81-0D0105EC8A9B}" presName="connTx" presStyleLbl="parChTrans1D3" presStyleIdx="2" presStyleCnt="3"/>
      <dgm:spPr/>
    </dgm:pt>
    <dgm:pt modelId="{236E50BA-4A8E-47E7-8F28-37D8B1ED0D61}" type="pres">
      <dgm:prSet presAssocID="{7A858015-7DB9-4238-ACBB-39B55C427EAB}" presName="root2" presStyleCnt="0"/>
      <dgm:spPr/>
    </dgm:pt>
    <dgm:pt modelId="{2AF91292-B9C6-47B0-B35B-DD7DCFF9A712}" type="pres">
      <dgm:prSet presAssocID="{7A858015-7DB9-4238-ACBB-39B55C427EAB}" presName="LevelTwoTextNode" presStyleLbl="node3" presStyleIdx="2" presStyleCnt="3" custScaleY="13845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AFEF540-1019-4103-8277-5B00DD133412}" type="pres">
      <dgm:prSet presAssocID="{7A858015-7DB9-4238-ACBB-39B55C427EAB}" presName="level3hierChild" presStyleCnt="0"/>
      <dgm:spPr/>
    </dgm:pt>
    <dgm:pt modelId="{902A7551-9450-4DC6-9C70-609EBFD8CB95}" type="pres">
      <dgm:prSet presAssocID="{A53AED58-98F3-4DA5-9FDC-A08AF87164B1}" presName="conn2-1" presStyleLbl="parChTrans1D4" presStyleIdx="2" presStyleCnt="4"/>
      <dgm:spPr/>
    </dgm:pt>
    <dgm:pt modelId="{5A07CAD7-7FD9-40FE-A54F-604C35F40BD0}" type="pres">
      <dgm:prSet presAssocID="{A53AED58-98F3-4DA5-9FDC-A08AF87164B1}" presName="connTx" presStyleLbl="parChTrans1D4" presStyleIdx="2" presStyleCnt="4"/>
      <dgm:spPr/>
    </dgm:pt>
    <dgm:pt modelId="{CC4B612C-AEEA-4F3F-8490-82AA7526A158}" type="pres">
      <dgm:prSet presAssocID="{6817B72E-6773-438F-8A7F-4520966B19E8}" presName="root2" presStyleCnt="0"/>
      <dgm:spPr/>
    </dgm:pt>
    <dgm:pt modelId="{CC868959-4C4A-4A8B-BE63-64DAB396123D}" type="pres">
      <dgm:prSet presAssocID="{6817B72E-6773-438F-8A7F-4520966B19E8}" presName="LevelTwoTextNode" presStyleLbl="node4" presStyleIdx="2" presStyleCnt="4" custScaleX="179752" custScaleY="13845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4800BAB-E6CB-415D-BF18-9544F2729F3C}" type="pres">
      <dgm:prSet presAssocID="{6817B72E-6773-438F-8A7F-4520966B19E8}" presName="level3hierChild" presStyleCnt="0"/>
      <dgm:spPr/>
    </dgm:pt>
    <dgm:pt modelId="{B01A2F1B-BBB3-4533-B148-EB8BB761A298}" type="pres">
      <dgm:prSet presAssocID="{83CB6AA2-48AF-4D81-B737-09E70652B911}" presName="conn2-1" presStyleLbl="parChTrans1D4" presStyleIdx="3" presStyleCnt="4"/>
      <dgm:spPr/>
    </dgm:pt>
    <dgm:pt modelId="{B61F392C-33FB-486D-9A78-4BE92D6843F0}" type="pres">
      <dgm:prSet presAssocID="{83CB6AA2-48AF-4D81-B737-09E70652B911}" presName="connTx" presStyleLbl="parChTrans1D4" presStyleIdx="3" presStyleCnt="4"/>
      <dgm:spPr/>
    </dgm:pt>
    <dgm:pt modelId="{8B90E0A9-F82B-4D97-A52C-8CA89A780397}" type="pres">
      <dgm:prSet presAssocID="{31274407-3679-46DB-99A7-05F61F4E9D5C}" presName="root2" presStyleCnt="0"/>
      <dgm:spPr/>
    </dgm:pt>
    <dgm:pt modelId="{6D5E8A98-E809-4363-A97D-884F97B4D291}" type="pres">
      <dgm:prSet presAssocID="{31274407-3679-46DB-99A7-05F61F4E9D5C}" presName="LevelTwoTextNode" presStyleLbl="node4" presStyleIdx="3" presStyleCnt="4" custScaleX="179752" custScaleY="13845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5382B2F-B04B-4717-8B99-3B8A653C2F92}" type="pres">
      <dgm:prSet presAssocID="{31274407-3679-46DB-99A7-05F61F4E9D5C}" presName="level3hierChild" presStyleCnt="0"/>
      <dgm:spPr/>
    </dgm:pt>
  </dgm:ptLst>
  <dgm:cxnLst>
    <dgm:cxn modelId="{AB259551-3E36-4B52-838D-2BEC1A428086}" type="presOf" srcId="{A53AED58-98F3-4DA5-9FDC-A08AF87164B1}" destId="{902A7551-9450-4DC6-9C70-609EBFD8CB95}" srcOrd="0" destOrd="0" presId="urn:microsoft.com/office/officeart/2005/8/layout/hierarchy2"/>
    <dgm:cxn modelId="{59E60B77-B282-446C-8F10-3101FD29E5E4}" srcId="{1B095A86-D616-458A-81FD-CB28B1F0FFEF}" destId="{C8170DBD-BB80-43E3-AE8F-55CE122ED36B}" srcOrd="0" destOrd="0" parTransId="{69F33CDE-1769-4018-8051-077E6974004F}" sibTransId="{1A4C47D2-4253-48F4-B137-1B01C876890E}"/>
    <dgm:cxn modelId="{C0C824D4-69FA-4417-A038-320800817B53}" srcId="{B8C736CC-0FA3-4A58-B866-DD0C50EE0A0B}" destId="{7D5D85D3-2C71-4E9B-885A-3D7E6B7A537A}" srcOrd="1" destOrd="0" parTransId="{512AEC38-5CE7-4A0D-BCC9-1E9B4B35775A}" sibTransId="{805C8CD5-50E1-44A1-A066-A6E2B8C0551B}"/>
    <dgm:cxn modelId="{9D39B603-3AE6-43F5-854B-C92B591FAEFC}" type="presOf" srcId="{8CFE0B6D-0258-4A44-98F8-9694E0BBDB2C}" destId="{6DE9B5A6-2FB6-4831-9847-E6B3248F0A03}" srcOrd="0" destOrd="0" presId="urn:microsoft.com/office/officeart/2005/8/layout/hierarchy2"/>
    <dgm:cxn modelId="{28040696-D5AC-4328-AAEE-EFC649F19FFB}" type="presOf" srcId="{7D5D85D3-2C71-4E9B-885A-3D7E6B7A537A}" destId="{1E7255B8-3740-4624-AC41-2484EC3B4BD7}" srcOrd="0" destOrd="0" presId="urn:microsoft.com/office/officeart/2005/8/layout/hierarchy2"/>
    <dgm:cxn modelId="{0AA37446-1BC8-463E-9FAB-D78CDAE11F91}" type="presOf" srcId="{569CA536-A250-4944-87CD-D6951A03356C}" destId="{A70209D6-4466-4104-A231-1E89A9187D99}" srcOrd="0" destOrd="0" presId="urn:microsoft.com/office/officeart/2005/8/layout/hierarchy2"/>
    <dgm:cxn modelId="{86D09597-48F3-4437-BE44-05DC94084E2B}" type="presOf" srcId="{512AEC38-5CE7-4A0D-BCC9-1E9B4B35775A}" destId="{E86C17B5-4EB1-46A9-B3ED-253F9AE41A81}" srcOrd="0" destOrd="0" presId="urn:microsoft.com/office/officeart/2005/8/layout/hierarchy2"/>
    <dgm:cxn modelId="{B3F752E2-B249-47DA-8204-89DFB8903D36}" type="presOf" srcId="{EBE40775-5406-4AFB-A79B-BC797CA2028D}" destId="{CA91BFD7-4FB3-4C7B-B64B-B8ADC21DAE57}" srcOrd="0" destOrd="0" presId="urn:microsoft.com/office/officeart/2005/8/layout/hierarchy2"/>
    <dgm:cxn modelId="{3EFDB2D5-EF7D-401F-BA8F-F14F2291B82A}" type="presOf" srcId="{52B7CB85-5D15-4469-8E4F-2866306585F6}" destId="{2F2F2360-63DB-48A5-BF11-5273945800ED}" srcOrd="0" destOrd="0" presId="urn:microsoft.com/office/officeart/2005/8/layout/hierarchy2"/>
    <dgm:cxn modelId="{4B2A66D9-9914-4CC8-A83C-3A41B29A74B9}" srcId="{952D05DA-944C-4BDF-9D20-F2D3AEE82049}" destId="{E90C4A6F-39AF-4B13-9666-56DD18720B6F}" srcOrd="1" destOrd="0" parTransId="{FFF8C276-B852-448E-8FC2-1D19632FB73F}" sibTransId="{DE209126-8EA7-4CFE-8076-F46F8CF01AAF}"/>
    <dgm:cxn modelId="{401B8D2D-BEA2-4384-AA07-5AE89AACDD02}" srcId="{F2C3A502-9F1C-43ED-9BF8-9F1694073D3E}" destId="{1B095A86-D616-458A-81FD-CB28B1F0FFEF}" srcOrd="0" destOrd="0" parTransId="{EBE40775-5406-4AFB-A79B-BC797CA2028D}" sibTransId="{38CBB38E-9842-40DB-B91A-F263A45ACAFD}"/>
    <dgm:cxn modelId="{61C88A58-909B-42F3-AB77-84F96CEC3B23}" type="presOf" srcId="{364EED8C-72FD-4831-B2FC-C411711E436C}" destId="{C8527829-DFD9-4D70-AE0D-11FB89C124D8}" srcOrd="0" destOrd="0" presId="urn:microsoft.com/office/officeart/2005/8/layout/hierarchy2"/>
    <dgm:cxn modelId="{7F327F10-979D-460C-A827-8C6813244D17}" type="presOf" srcId="{E90C4A6F-39AF-4B13-9666-56DD18720B6F}" destId="{226D01CF-33A2-404F-B1C0-160287189A1C}" srcOrd="0" destOrd="0" presId="urn:microsoft.com/office/officeart/2005/8/layout/hierarchy2"/>
    <dgm:cxn modelId="{DB61EE61-0D18-40D3-9A64-FCA6375D50B9}" type="presOf" srcId="{83CB6AA2-48AF-4D81-B737-09E70652B911}" destId="{B61F392C-33FB-486D-9A78-4BE92D6843F0}" srcOrd="1" destOrd="0" presId="urn:microsoft.com/office/officeart/2005/8/layout/hierarchy2"/>
    <dgm:cxn modelId="{5D46CD65-E0C2-46B6-BBAB-2A256A43C976}" srcId="{952D05DA-944C-4BDF-9D20-F2D3AEE82049}" destId="{B8C736CC-0FA3-4A58-B866-DD0C50EE0A0B}" srcOrd="0" destOrd="0" parTransId="{25D340EC-3E67-43F4-ADB4-BD909400CF3A}" sibTransId="{5EA2A763-44EF-4B54-A4C7-359522E5574A}"/>
    <dgm:cxn modelId="{41E4BDC6-96F8-4854-A5AE-DBC06EA2C70D}" type="presOf" srcId="{6817B72E-6773-438F-8A7F-4520966B19E8}" destId="{CC868959-4C4A-4A8B-BE63-64DAB396123D}" srcOrd="0" destOrd="0" presId="urn:microsoft.com/office/officeart/2005/8/layout/hierarchy2"/>
    <dgm:cxn modelId="{26DECB90-8C35-4264-B543-EE79285AB30E}" srcId="{52B7CB85-5D15-4469-8E4F-2866306585F6}" destId="{F2C3A502-9F1C-43ED-9BF8-9F1694073D3E}" srcOrd="0" destOrd="0" parTransId="{569CA536-A250-4944-87CD-D6951A03356C}" sibTransId="{4424CAF5-931F-4C78-A2A3-1DC451AFE93B}"/>
    <dgm:cxn modelId="{8432A079-B6C5-48B7-A116-0C568561E00A}" type="presOf" srcId="{569CA536-A250-4944-87CD-D6951A03356C}" destId="{1377ECFE-64A8-4D7F-A669-B1EB6A07A23E}" srcOrd="1" destOrd="0" presId="urn:microsoft.com/office/officeart/2005/8/layout/hierarchy2"/>
    <dgm:cxn modelId="{D763120E-4D57-4762-A6AF-BC331E2A4D42}" type="presOf" srcId="{F504AE2E-B853-4B43-B64B-9EC936926FFC}" destId="{379FA9C8-6E3B-4771-AF9C-720B07E909A2}" srcOrd="1" destOrd="0" presId="urn:microsoft.com/office/officeart/2005/8/layout/hierarchy2"/>
    <dgm:cxn modelId="{EEF008D4-CF9A-46A2-9295-4BB92C35766C}" type="presOf" srcId="{5150881B-644E-4A3D-9E03-2C830C4E43F6}" destId="{4D84DF8F-16C7-486C-8FB3-F80CED364675}" srcOrd="0" destOrd="0" presId="urn:microsoft.com/office/officeart/2005/8/layout/hierarchy2"/>
    <dgm:cxn modelId="{F95BEE8B-FD2D-475C-9684-205DA2F57CEE}" type="presOf" srcId="{F2C3A502-9F1C-43ED-9BF8-9F1694073D3E}" destId="{42DB260D-6498-4C87-A854-17B54B0348D4}" srcOrd="0" destOrd="0" presId="urn:microsoft.com/office/officeart/2005/8/layout/hierarchy2"/>
    <dgm:cxn modelId="{1464544D-A323-469A-9162-215897DAE946}" srcId="{E90C4A6F-39AF-4B13-9666-56DD18720B6F}" destId="{D707B0D4-F14E-4DAF-A305-A75526380539}" srcOrd="0" destOrd="0" parTransId="{8CFE0B6D-0258-4A44-98F8-9694E0BBDB2C}" sibTransId="{08C8D939-A9D2-40C1-A026-06ECE6863EDE}"/>
    <dgm:cxn modelId="{3260B3EF-BB94-457A-838B-65814F3D1B4D}" type="presOf" srcId="{952D05DA-944C-4BDF-9D20-F2D3AEE82049}" destId="{39E9353D-D2D6-4314-8F47-EB3B5F2C33AF}" srcOrd="0" destOrd="0" presId="urn:microsoft.com/office/officeart/2005/8/layout/hierarchy2"/>
    <dgm:cxn modelId="{B1E1B1EC-0C20-4272-9E31-066A7AC0EFA7}" type="presOf" srcId="{EBE40775-5406-4AFB-A79B-BC797CA2028D}" destId="{E7684ABD-B0B6-4785-9BFC-100F4312DFCC}" srcOrd="1" destOrd="0" presId="urn:microsoft.com/office/officeart/2005/8/layout/hierarchy2"/>
    <dgm:cxn modelId="{FBCE01B6-A35A-458B-86B9-9F8E03C8474B}" type="presOf" srcId="{D707B0D4-F14E-4DAF-A305-A75526380539}" destId="{B5ADEE60-A289-4952-A91D-8BF44F95BB1A}" srcOrd="0" destOrd="0" presId="urn:microsoft.com/office/officeart/2005/8/layout/hierarchy2"/>
    <dgm:cxn modelId="{1804AB20-E278-480C-9BFC-20D4889E61C0}" type="presOf" srcId="{AF1B4887-6A6D-44EA-9E81-0D0105EC8A9B}" destId="{FB88BB02-724A-4BBE-B674-8D80AD7BD9FB}" srcOrd="0" destOrd="0" presId="urn:microsoft.com/office/officeart/2005/8/layout/hierarchy2"/>
    <dgm:cxn modelId="{9E693F0C-E69A-46DF-BB73-6F19DFF39F66}" srcId="{D707B0D4-F14E-4DAF-A305-A75526380539}" destId="{7A858015-7DB9-4238-ACBB-39B55C427EAB}" srcOrd="0" destOrd="0" parTransId="{AF1B4887-6A6D-44EA-9E81-0D0105EC8A9B}" sibTransId="{32A598C1-E1C2-449C-B1A4-9454CB300FF7}"/>
    <dgm:cxn modelId="{5550FD7C-0AD3-459E-9DD3-EE4B3922C904}" type="presOf" srcId="{83CB6AA2-48AF-4D81-B737-09E70652B911}" destId="{B01A2F1B-BBB3-4533-B148-EB8BB761A298}" srcOrd="0" destOrd="0" presId="urn:microsoft.com/office/officeart/2005/8/layout/hierarchy2"/>
    <dgm:cxn modelId="{C9780878-38FE-4F41-A9A1-6008115D06F3}" srcId="{6817B72E-6773-438F-8A7F-4520966B19E8}" destId="{31274407-3679-46DB-99A7-05F61F4E9D5C}" srcOrd="0" destOrd="0" parTransId="{83CB6AA2-48AF-4D81-B737-09E70652B911}" sibTransId="{C0D9BD96-EA56-4E54-B85E-44186B0B8D2B}"/>
    <dgm:cxn modelId="{D5982A67-742A-44F2-84CF-4B6451580370}" type="presOf" srcId="{C8170DBD-BB80-43E3-AE8F-55CE122ED36B}" destId="{D7694070-14CC-4BA4-ACBA-B09D3D982E53}" srcOrd="0" destOrd="0" presId="urn:microsoft.com/office/officeart/2005/8/layout/hierarchy2"/>
    <dgm:cxn modelId="{F553AE93-4AB5-4DE7-A2CD-3F6F4DB9830C}" type="presOf" srcId="{B8C736CC-0FA3-4A58-B866-DD0C50EE0A0B}" destId="{E24C75F2-7464-4CB9-81FF-A841C71DEDE9}" srcOrd="0" destOrd="0" presId="urn:microsoft.com/office/officeart/2005/8/layout/hierarchy2"/>
    <dgm:cxn modelId="{02E38EA7-31A5-465E-B6B8-D11114914688}" srcId="{B8C736CC-0FA3-4A58-B866-DD0C50EE0A0B}" destId="{52B7CB85-5D15-4469-8E4F-2866306585F6}" srcOrd="0" destOrd="0" parTransId="{364EED8C-72FD-4831-B2FC-C411711E436C}" sibTransId="{D253BA68-EB33-4CF4-9BA9-2401DC6865A1}"/>
    <dgm:cxn modelId="{3C5BDFEC-C107-42FA-AA5A-F46CDFFE7B86}" type="presOf" srcId="{AF1B4887-6A6D-44EA-9E81-0D0105EC8A9B}" destId="{AF1A4916-34B2-4367-BAFA-4DC49C1BBD64}" srcOrd="1" destOrd="0" presId="urn:microsoft.com/office/officeart/2005/8/layout/hierarchy2"/>
    <dgm:cxn modelId="{E54A93E6-CD78-4EB4-9CF6-4E3286B7F7BD}" type="presOf" srcId="{8CFE0B6D-0258-4A44-98F8-9694E0BBDB2C}" destId="{B2738CE4-C542-4188-B78B-3FE2D1534C85}" srcOrd="1" destOrd="0" presId="urn:microsoft.com/office/officeart/2005/8/layout/hierarchy2"/>
    <dgm:cxn modelId="{E6D714F7-F28B-431C-BF08-015D70B60064}" type="presOf" srcId="{A53AED58-98F3-4DA5-9FDC-A08AF87164B1}" destId="{5A07CAD7-7FD9-40FE-A54F-604C35F40BD0}" srcOrd="1" destOrd="0" presId="urn:microsoft.com/office/officeart/2005/8/layout/hierarchy2"/>
    <dgm:cxn modelId="{004D2DA6-E135-457C-9EBC-ACB354F252CD}" type="presOf" srcId="{7A858015-7DB9-4238-ACBB-39B55C427EAB}" destId="{2AF91292-B9C6-47B0-B35B-DD7DCFF9A712}" srcOrd="0" destOrd="0" presId="urn:microsoft.com/office/officeart/2005/8/layout/hierarchy2"/>
    <dgm:cxn modelId="{22F0EF85-A30E-44A1-8C18-A120A96E8FFC}" type="presOf" srcId="{F504AE2E-B853-4B43-B64B-9EC936926FFC}" destId="{6E842CBD-3151-410B-90B5-D637AB936584}" srcOrd="0" destOrd="0" presId="urn:microsoft.com/office/officeart/2005/8/layout/hierarchy2"/>
    <dgm:cxn modelId="{F6212A2B-DBD8-4B82-9629-3D89F25A2331}" type="presOf" srcId="{31274407-3679-46DB-99A7-05F61F4E9D5C}" destId="{6D5E8A98-E809-4363-A97D-884F97B4D291}" srcOrd="0" destOrd="0" presId="urn:microsoft.com/office/officeart/2005/8/layout/hierarchy2"/>
    <dgm:cxn modelId="{A521DD78-45EF-42DA-B7FE-B8B947B27311}" srcId="{7D5D85D3-2C71-4E9B-885A-3D7E6B7A537A}" destId="{5150881B-644E-4A3D-9E03-2C830C4E43F6}" srcOrd="0" destOrd="0" parTransId="{F504AE2E-B853-4B43-B64B-9EC936926FFC}" sibTransId="{A1C4A919-81CE-46C8-A849-10EA4DFBE63D}"/>
    <dgm:cxn modelId="{5906D545-B9C0-498E-A62E-0B6321E51F3F}" type="presOf" srcId="{512AEC38-5CE7-4A0D-BCC9-1E9B4B35775A}" destId="{2C56E309-850A-4736-A93F-8F11CE48099E}" srcOrd="1" destOrd="0" presId="urn:microsoft.com/office/officeart/2005/8/layout/hierarchy2"/>
    <dgm:cxn modelId="{3624F43F-6BB0-4DAF-8054-9B44537C57FC}" type="presOf" srcId="{69F33CDE-1769-4018-8051-077E6974004F}" destId="{EF290C3B-DCDF-40D8-8EAE-5FEB34628A8F}" srcOrd="0" destOrd="0" presId="urn:microsoft.com/office/officeart/2005/8/layout/hierarchy2"/>
    <dgm:cxn modelId="{4175087F-9A71-43C1-8D78-CFB4F2E92351}" type="presOf" srcId="{69F33CDE-1769-4018-8051-077E6974004F}" destId="{424EC539-B9BF-4B49-AA9A-3C2DA409889E}" srcOrd="1" destOrd="0" presId="urn:microsoft.com/office/officeart/2005/8/layout/hierarchy2"/>
    <dgm:cxn modelId="{7CE4B7CE-DC81-4047-A1BF-074708766AA4}" type="presOf" srcId="{1B095A86-D616-458A-81FD-CB28B1F0FFEF}" destId="{35EE6D25-1147-40A2-BB08-3ADD6F2C095C}" srcOrd="0" destOrd="0" presId="urn:microsoft.com/office/officeart/2005/8/layout/hierarchy2"/>
    <dgm:cxn modelId="{8D1D6DA2-A6DE-4B1D-9C62-9AE5AA549FD5}" srcId="{7A858015-7DB9-4238-ACBB-39B55C427EAB}" destId="{6817B72E-6773-438F-8A7F-4520966B19E8}" srcOrd="0" destOrd="0" parTransId="{A53AED58-98F3-4DA5-9FDC-A08AF87164B1}" sibTransId="{89A01665-271C-4616-AA2F-B0AA3AE6432D}"/>
    <dgm:cxn modelId="{3A14AE7B-ACEF-46C9-AA26-94D02BEC4119}" type="presOf" srcId="{364EED8C-72FD-4831-B2FC-C411711E436C}" destId="{167D5F38-ED8F-47DE-9E8A-8081B88FFE46}" srcOrd="1" destOrd="0" presId="urn:microsoft.com/office/officeart/2005/8/layout/hierarchy2"/>
    <dgm:cxn modelId="{5F6F6C93-5968-49F2-95CF-F785BAB12229}" type="presParOf" srcId="{39E9353D-D2D6-4314-8F47-EB3B5F2C33AF}" destId="{C22EE292-2A6D-4F9A-ABE9-3A90FE00D058}" srcOrd="0" destOrd="0" presId="urn:microsoft.com/office/officeart/2005/8/layout/hierarchy2"/>
    <dgm:cxn modelId="{5144F772-4B6A-4C8D-AA33-78F2F7A4115B}" type="presParOf" srcId="{C22EE292-2A6D-4F9A-ABE9-3A90FE00D058}" destId="{E24C75F2-7464-4CB9-81FF-A841C71DEDE9}" srcOrd="0" destOrd="0" presId="urn:microsoft.com/office/officeart/2005/8/layout/hierarchy2"/>
    <dgm:cxn modelId="{DC7F0786-4E99-4B00-A88C-6B51DAEFD75D}" type="presParOf" srcId="{C22EE292-2A6D-4F9A-ABE9-3A90FE00D058}" destId="{1A6FC8E3-2E69-4B71-8913-9C540914AD18}" srcOrd="1" destOrd="0" presId="urn:microsoft.com/office/officeart/2005/8/layout/hierarchy2"/>
    <dgm:cxn modelId="{BB0F5AA4-5ED6-476C-A240-AEECB6EFEA18}" type="presParOf" srcId="{1A6FC8E3-2E69-4B71-8913-9C540914AD18}" destId="{C8527829-DFD9-4D70-AE0D-11FB89C124D8}" srcOrd="0" destOrd="0" presId="urn:microsoft.com/office/officeart/2005/8/layout/hierarchy2"/>
    <dgm:cxn modelId="{F3FC0337-1E4F-4EF5-9E8F-E0C70F334F9F}" type="presParOf" srcId="{C8527829-DFD9-4D70-AE0D-11FB89C124D8}" destId="{167D5F38-ED8F-47DE-9E8A-8081B88FFE46}" srcOrd="0" destOrd="0" presId="urn:microsoft.com/office/officeart/2005/8/layout/hierarchy2"/>
    <dgm:cxn modelId="{57CE678B-880C-4E4C-9212-D1A8EBFAC227}" type="presParOf" srcId="{1A6FC8E3-2E69-4B71-8913-9C540914AD18}" destId="{12893A08-5CBE-4F83-8388-6BDC9D2FF790}" srcOrd="1" destOrd="0" presId="urn:microsoft.com/office/officeart/2005/8/layout/hierarchy2"/>
    <dgm:cxn modelId="{B44C0C23-B712-4F26-A9C4-F427A5C0E719}" type="presParOf" srcId="{12893A08-5CBE-4F83-8388-6BDC9D2FF790}" destId="{2F2F2360-63DB-48A5-BF11-5273945800ED}" srcOrd="0" destOrd="0" presId="urn:microsoft.com/office/officeart/2005/8/layout/hierarchy2"/>
    <dgm:cxn modelId="{832E37FF-82E9-4515-B7E4-D983126B8098}" type="presParOf" srcId="{12893A08-5CBE-4F83-8388-6BDC9D2FF790}" destId="{69974AE6-CB94-4BFB-8131-3B54FE66460D}" srcOrd="1" destOrd="0" presId="urn:microsoft.com/office/officeart/2005/8/layout/hierarchy2"/>
    <dgm:cxn modelId="{F7B89052-783D-4C9E-AF72-912ACEEDA519}" type="presParOf" srcId="{69974AE6-CB94-4BFB-8131-3B54FE66460D}" destId="{A70209D6-4466-4104-A231-1E89A9187D99}" srcOrd="0" destOrd="0" presId="urn:microsoft.com/office/officeart/2005/8/layout/hierarchy2"/>
    <dgm:cxn modelId="{8D219788-8046-4C0D-B576-29A5B8751CA3}" type="presParOf" srcId="{A70209D6-4466-4104-A231-1E89A9187D99}" destId="{1377ECFE-64A8-4D7F-A669-B1EB6A07A23E}" srcOrd="0" destOrd="0" presId="urn:microsoft.com/office/officeart/2005/8/layout/hierarchy2"/>
    <dgm:cxn modelId="{A92EA6BE-D3E7-46E6-BA9E-9F93500A2BAD}" type="presParOf" srcId="{69974AE6-CB94-4BFB-8131-3B54FE66460D}" destId="{85DEF44A-B5C8-412D-98C4-3F6CAEC3AE1E}" srcOrd="1" destOrd="0" presId="urn:microsoft.com/office/officeart/2005/8/layout/hierarchy2"/>
    <dgm:cxn modelId="{E843B7DC-0880-40B8-9256-53DA00B0A506}" type="presParOf" srcId="{85DEF44A-B5C8-412D-98C4-3F6CAEC3AE1E}" destId="{42DB260D-6498-4C87-A854-17B54B0348D4}" srcOrd="0" destOrd="0" presId="urn:microsoft.com/office/officeart/2005/8/layout/hierarchy2"/>
    <dgm:cxn modelId="{F767369B-0B59-488B-90AF-D8EB27843FE2}" type="presParOf" srcId="{85DEF44A-B5C8-412D-98C4-3F6CAEC3AE1E}" destId="{41B117B6-E67A-4536-B031-7C8D4AA23416}" srcOrd="1" destOrd="0" presId="urn:microsoft.com/office/officeart/2005/8/layout/hierarchy2"/>
    <dgm:cxn modelId="{753A7995-29CF-4DF5-B81D-A65E686EE419}" type="presParOf" srcId="{41B117B6-E67A-4536-B031-7C8D4AA23416}" destId="{CA91BFD7-4FB3-4C7B-B64B-B8ADC21DAE57}" srcOrd="0" destOrd="0" presId="urn:microsoft.com/office/officeart/2005/8/layout/hierarchy2"/>
    <dgm:cxn modelId="{99464F86-1B9D-4D22-B7F6-9DADE5CFD65E}" type="presParOf" srcId="{CA91BFD7-4FB3-4C7B-B64B-B8ADC21DAE57}" destId="{E7684ABD-B0B6-4785-9BFC-100F4312DFCC}" srcOrd="0" destOrd="0" presId="urn:microsoft.com/office/officeart/2005/8/layout/hierarchy2"/>
    <dgm:cxn modelId="{143ED1EA-F6DE-4268-AF3F-902AF8FBC7C4}" type="presParOf" srcId="{41B117B6-E67A-4536-B031-7C8D4AA23416}" destId="{6C200AE4-EFF5-407C-A5E9-678DCE43B3E5}" srcOrd="1" destOrd="0" presId="urn:microsoft.com/office/officeart/2005/8/layout/hierarchy2"/>
    <dgm:cxn modelId="{B08EC0BE-03AA-456F-BD6A-B2E2B71064A0}" type="presParOf" srcId="{6C200AE4-EFF5-407C-A5E9-678DCE43B3E5}" destId="{35EE6D25-1147-40A2-BB08-3ADD6F2C095C}" srcOrd="0" destOrd="0" presId="urn:microsoft.com/office/officeart/2005/8/layout/hierarchy2"/>
    <dgm:cxn modelId="{10ECA96B-F2CA-428E-9F12-8BB701A1BB09}" type="presParOf" srcId="{6C200AE4-EFF5-407C-A5E9-678DCE43B3E5}" destId="{4B46F706-E5B3-40B0-912F-A0F1487A4582}" srcOrd="1" destOrd="0" presId="urn:microsoft.com/office/officeart/2005/8/layout/hierarchy2"/>
    <dgm:cxn modelId="{8264E9BA-FBDA-4A4E-8E20-ABFF295B3496}" type="presParOf" srcId="{4B46F706-E5B3-40B0-912F-A0F1487A4582}" destId="{EF290C3B-DCDF-40D8-8EAE-5FEB34628A8F}" srcOrd="0" destOrd="0" presId="urn:microsoft.com/office/officeart/2005/8/layout/hierarchy2"/>
    <dgm:cxn modelId="{46FF21CD-E342-48A8-B75F-7689A0C2E53F}" type="presParOf" srcId="{EF290C3B-DCDF-40D8-8EAE-5FEB34628A8F}" destId="{424EC539-B9BF-4B49-AA9A-3C2DA409889E}" srcOrd="0" destOrd="0" presId="urn:microsoft.com/office/officeart/2005/8/layout/hierarchy2"/>
    <dgm:cxn modelId="{C4F3DD81-D1DD-46AD-82F6-1FD7E33611D4}" type="presParOf" srcId="{4B46F706-E5B3-40B0-912F-A0F1487A4582}" destId="{E7B176B2-FDE6-4DF6-9B4D-296274511452}" srcOrd="1" destOrd="0" presId="urn:microsoft.com/office/officeart/2005/8/layout/hierarchy2"/>
    <dgm:cxn modelId="{71315689-DC15-4C84-86DA-3AB3CF9B0413}" type="presParOf" srcId="{E7B176B2-FDE6-4DF6-9B4D-296274511452}" destId="{D7694070-14CC-4BA4-ACBA-B09D3D982E53}" srcOrd="0" destOrd="0" presId="urn:microsoft.com/office/officeart/2005/8/layout/hierarchy2"/>
    <dgm:cxn modelId="{6CCDF002-71F2-4CD8-97A4-C4C1B4C03F8B}" type="presParOf" srcId="{E7B176B2-FDE6-4DF6-9B4D-296274511452}" destId="{02631683-D377-486F-A0C5-2E4C9B17A004}" srcOrd="1" destOrd="0" presId="urn:microsoft.com/office/officeart/2005/8/layout/hierarchy2"/>
    <dgm:cxn modelId="{6DD018C5-FB00-4BF9-9A5D-D1D361D0D125}" type="presParOf" srcId="{1A6FC8E3-2E69-4B71-8913-9C540914AD18}" destId="{E86C17B5-4EB1-46A9-B3ED-253F9AE41A81}" srcOrd="2" destOrd="0" presId="urn:microsoft.com/office/officeart/2005/8/layout/hierarchy2"/>
    <dgm:cxn modelId="{A9894B05-3247-44BE-A2AC-E008D83C75CF}" type="presParOf" srcId="{E86C17B5-4EB1-46A9-B3ED-253F9AE41A81}" destId="{2C56E309-850A-4736-A93F-8F11CE48099E}" srcOrd="0" destOrd="0" presId="urn:microsoft.com/office/officeart/2005/8/layout/hierarchy2"/>
    <dgm:cxn modelId="{C7C45BC5-5214-4F73-8804-EE6D3FB7E7FD}" type="presParOf" srcId="{1A6FC8E3-2E69-4B71-8913-9C540914AD18}" destId="{B7A20508-8BF3-4805-8366-229E85CB8B95}" srcOrd="3" destOrd="0" presId="urn:microsoft.com/office/officeart/2005/8/layout/hierarchy2"/>
    <dgm:cxn modelId="{C07C5CCC-8830-42A0-BDC8-C6155E8464F1}" type="presParOf" srcId="{B7A20508-8BF3-4805-8366-229E85CB8B95}" destId="{1E7255B8-3740-4624-AC41-2484EC3B4BD7}" srcOrd="0" destOrd="0" presId="urn:microsoft.com/office/officeart/2005/8/layout/hierarchy2"/>
    <dgm:cxn modelId="{62522D49-5A26-4C8E-8C4E-D2187CD7A6FA}" type="presParOf" srcId="{B7A20508-8BF3-4805-8366-229E85CB8B95}" destId="{9C8E45E7-AD47-4524-BC76-FEE6DCD48BA0}" srcOrd="1" destOrd="0" presId="urn:microsoft.com/office/officeart/2005/8/layout/hierarchy2"/>
    <dgm:cxn modelId="{061EAD4B-90E5-4B3C-824E-B472A2D016F1}" type="presParOf" srcId="{9C8E45E7-AD47-4524-BC76-FEE6DCD48BA0}" destId="{6E842CBD-3151-410B-90B5-D637AB936584}" srcOrd="0" destOrd="0" presId="urn:microsoft.com/office/officeart/2005/8/layout/hierarchy2"/>
    <dgm:cxn modelId="{83CA8DB2-5361-4726-8C81-91E27024D9C9}" type="presParOf" srcId="{6E842CBD-3151-410B-90B5-D637AB936584}" destId="{379FA9C8-6E3B-4771-AF9C-720B07E909A2}" srcOrd="0" destOrd="0" presId="urn:microsoft.com/office/officeart/2005/8/layout/hierarchy2"/>
    <dgm:cxn modelId="{6A389089-ADED-4CFE-A86F-5FDF27ED8283}" type="presParOf" srcId="{9C8E45E7-AD47-4524-BC76-FEE6DCD48BA0}" destId="{10ADCF65-6988-46E8-9714-6DF17DCCEF8C}" srcOrd="1" destOrd="0" presId="urn:microsoft.com/office/officeart/2005/8/layout/hierarchy2"/>
    <dgm:cxn modelId="{4D9B622C-EC66-4053-9890-FD048C2443DE}" type="presParOf" srcId="{10ADCF65-6988-46E8-9714-6DF17DCCEF8C}" destId="{4D84DF8F-16C7-486C-8FB3-F80CED364675}" srcOrd="0" destOrd="0" presId="urn:microsoft.com/office/officeart/2005/8/layout/hierarchy2"/>
    <dgm:cxn modelId="{83E5956C-7A5C-400B-90F3-F144718E1142}" type="presParOf" srcId="{10ADCF65-6988-46E8-9714-6DF17DCCEF8C}" destId="{140D5038-8F66-4C8D-AE33-50C6C8E40E11}" srcOrd="1" destOrd="0" presId="urn:microsoft.com/office/officeart/2005/8/layout/hierarchy2"/>
    <dgm:cxn modelId="{FC2A0941-B58D-4F0C-A470-A5F9F726CF8A}" type="presParOf" srcId="{39E9353D-D2D6-4314-8F47-EB3B5F2C33AF}" destId="{A5A38186-1C1A-4994-B9EF-A8E2B6FD4752}" srcOrd="1" destOrd="0" presId="urn:microsoft.com/office/officeart/2005/8/layout/hierarchy2"/>
    <dgm:cxn modelId="{27F1CA0F-4248-449F-B3E8-6442B8955551}" type="presParOf" srcId="{A5A38186-1C1A-4994-B9EF-A8E2B6FD4752}" destId="{226D01CF-33A2-404F-B1C0-160287189A1C}" srcOrd="0" destOrd="0" presId="urn:microsoft.com/office/officeart/2005/8/layout/hierarchy2"/>
    <dgm:cxn modelId="{4DCDD66D-4FC6-47DF-8881-D226A34A7025}" type="presParOf" srcId="{A5A38186-1C1A-4994-B9EF-A8E2B6FD4752}" destId="{65560E7D-4039-462A-AC6C-00FB72DD5C82}" srcOrd="1" destOrd="0" presId="urn:microsoft.com/office/officeart/2005/8/layout/hierarchy2"/>
    <dgm:cxn modelId="{FC4E6744-94DC-4BA9-9C8F-A3D7346B2311}" type="presParOf" srcId="{65560E7D-4039-462A-AC6C-00FB72DD5C82}" destId="{6DE9B5A6-2FB6-4831-9847-E6B3248F0A03}" srcOrd="0" destOrd="0" presId="urn:microsoft.com/office/officeart/2005/8/layout/hierarchy2"/>
    <dgm:cxn modelId="{4D7D69B4-2D4A-4AAA-9894-12A3CD69F94A}" type="presParOf" srcId="{6DE9B5A6-2FB6-4831-9847-E6B3248F0A03}" destId="{B2738CE4-C542-4188-B78B-3FE2D1534C85}" srcOrd="0" destOrd="0" presId="urn:microsoft.com/office/officeart/2005/8/layout/hierarchy2"/>
    <dgm:cxn modelId="{8F110AB6-961B-4A33-9452-227D94118625}" type="presParOf" srcId="{65560E7D-4039-462A-AC6C-00FB72DD5C82}" destId="{DA1DE8A4-C16B-490B-BEDB-C73FD4252979}" srcOrd="1" destOrd="0" presId="urn:microsoft.com/office/officeart/2005/8/layout/hierarchy2"/>
    <dgm:cxn modelId="{00EC0527-2CB0-471E-83BF-1E324CFCF159}" type="presParOf" srcId="{DA1DE8A4-C16B-490B-BEDB-C73FD4252979}" destId="{B5ADEE60-A289-4952-A91D-8BF44F95BB1A}" srcOrd="0" destOrd="0" presId="urn:microsoft.com/office/officeart/2005/8/layout/hierarchy2"/>
    <dgm:cxn modelId="{7ED3FBBE-27F5-49A9-8A8D-35615CEB9B0F}" type="presParOf" srcId="{DA1DE8A4-C16B-490B-BEDB-C73FD4252979}" destId="{F5E77203-60AF-415C-B3D9-5B2B856F3301}" srcOrd="1" destOrd="0" presId="urn:microsoft.com/office/officeart/2005/8/layout/hierarchy2"/>
    <dgm:cxn modelId="{3F56025F-F24E-4856-8A08-49C142315713}" type="presParOf" srcId="{F5E77203-60AF-415C-B3D9-5B2B856F3301}" destId="{FB88BB02-724A-4BBE-B674-8D80AD7BD9FB}" srcOrd="0" destOrd="0" presId="urn:microsoft.com/office/officeart/2005/8/layout/hierarchy2"/>
    <dgm:cxn modelId="{BD6F91AD-C7FD-4B16-99D6-C6E6B6890839}" type="presParOf" srcId="{FB88BB02-724A-4BBE-B674-8D80AD7BD9FB}" destId="{AF1A4916-34B2-4367-BAFA-4DC49C1BBD64}" srcOrd="0" destOrd="0" presId="urn:microsoft.com/office/officeart/2005/8/layout/hierarchy2"/>
    <dgm:cxn modelId="{BE5941D3-E9E0-42DF-87F9-9F63A5D33DAC}" type="presParOf" srcId="{F5E77203-60AF-415C-B3D9-5B2B856F3301}" destId="{236E50BA-4A8E-47E7-8F28-37D8B1ED0D61}" srcOrd="1" destOrd="0" presId="urn:microsoft.com/office/officeart/2005/8/layout/hierarchy2"/>
    <dgm:cxn modelId="{628DDDD4-70D8-49CA-8C60-FB5731F0BC4D}" type="presParOf" srcId="{236E50BA-4A8E-47E7-8F28-37D8B1ED0D61}" destId="{2AF91292-B9C6-47B0-B35B-DD7DCFF9A712}" srcOrd="0" destOrd="0" presId="urn:microsoft.com/office/officeart/2005/8/layout/hierarchy2"/>
    <dgm:cxn modelId="{BC4EAEAA-207C-4440-B557-95CD4DB8DFFD}" type="presParOf" srcId="{236E50BA-4A8E-47E7-8F28-37D8B1ED0D61}" destId="{CAFEF540-1019-4103-8277-5B00DD133412}" srcOrd="1" destOrd="0" presId="urn:microsoft.com/office/officeart/2005/8/layout/hierarchy2"/>
    <dgm:cxn modelId="{81FABAA2-4C30-4FEC-BE8B-23EAED3659C6}" type="presParOf" srcId="{CAFEF540-1019-4103-8277-5B00DD133412}" destId="{902A7551-9450-4DC6-9C70-609EBFD8CB95}" srcOrd="0" destOrd="0" presId="urn:microsoft.com/office/officeart/2005/8/layout/hierarchy2"/>
    <dgm:cxn modelId="{529AFD26-D900-4245-984C-59E889ACEF9F}" type="presParOf" srcId="{902A7551-9450-4DC6-9C70-609EBFD8CB95}" destId="{5A07CAD7-7FD9-40FE-A54F-604C35F40BD0}" srcOrd="0" destOrd="0" presId="urn:microsoft.com/office/officeart/2005/8/layout/hierarchy2"/>
    <dgm:cxn modelId="{CB2DC36C-081E-4FF7-BAFC-E0FF06486F26}" type="presParOf" srcId="{CAFEF540-1019-4103-8277-5B00DD133412}" destId="{CC4B612C-AEEA-4F3F-8490-82AA7526A158}" srcOrd="1" destOrd="0" presId="urn:microsoft.com/office/officeart/2005/8/layout/hierarchy2"/>
    <dgm:cxn modelId="{46B02DEE-03B5-42B8-BE88-01CB6C5E9BE2}" type="presParOf" srcId="{CC4B612C-AEEA-4F3F-8490-82AA7526A158}" destId="{CC868959-4C4A-4A8B-BE63-64DAB396123D}" srcOrd="0" destOrd="0" presId="urn:microsoft.com/office/officeart/2005/8/layout/hierarchy2"/>
    <dgm:cxn modelId="{593B16DC-7C33-44D9-8873-981D8C5367B7}" type="presParOf" srcId="{CC4B612C-AEEA-4F3F-8490-82AA7526A158}" destId="{14800BAB-E6CB-415D-BF18-9544F2729F3C}" srcOrd="1" destOrd="0" presId="urn:microsoft.com/office/officeart/2005/8/layout/hierarchy2"/>
    <dgm:cxn modelId="{13C07A24-B396-462B-B519-8EC6170308AF}" type="presParOf" srcId="{14800BAB-E6CB-415D-BF18-9544F2729F3C}" destId="{B01A2F1B-BBB3-4533-B148-EB8BB761A298}" srcOrd="0" destOrd="0" presId="urn:microsoft.com/office/officeart/2005/8/layout/hierarchy2"/>
    <dgm:cxn modelId="{B76CB20A-0EBD-4C1E-B485-BA7048F3715D}" type="presParOf" srcId="{B01A2F1B-BBB3-4533-B148-EB8BB761A298}" destId="{B61F392C-33FB-486D-9A78-4BE92D6843F0}" srcOrd="0" destOrd="0" presId="urn:microsoft.com/office/officeart/2005/8/layout/hierarchy2"/>
    <dgm:cxn modelId="{371BEA82-12F1-401E-AA97-3F7B33C7CD0E}" type="presParOf" srcId="{14800BAB-E6CB-415D-BF18-9544F2729F3C}" destId="{8B90E0A9-F82B-4D97-A52C-8CA89A780397}" srcOrd="1" destOrd="0" presId="urn:microsoft.com/office/officeart/2005/8/layout/hierarchy2"/>
    <dgm:cxn modelId="{F0CC1A83-5A0B-4246-A39F-04306163A168}" type="presParOf" srcId="{8B90E0A9-F82B-4D97-A52C-8CA89A780397}" destId="{6D5E8A98-E809-4363-A97D-884F97B4D291}" srcOrd="0" destOrd="0" presId="urn:microsoft.com/office/officeart/2005/8/layout/hierarchy2"/>
    <dgm:cxn modelId="{8FFCBD3B-D987-40F1-9524-79AADAF3EB60}" type="presParOf" srcId="{8B90E0A9-F82B-4D97-A52C-8CA89A780397}" destId="{25382B2F-B04B-4717-8B99-3B8A653C2F9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11F2802-1478-47FA-A813-B3F137234D39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105F04FD-1B9B-4A3F-A88D-1321BA704B98}">
      <dgm:prSet phldrT="[文字]" custT="1"/>
      <dgm:spPr/>
      <dgm:t>
        <a:bodyPr/>
        <a:lstStyle/>
        <a:p>
          <a:r>
            <a:rPr lang="zh-TW" altLang="en-US" sz="4000" dirty="0" smtClean="0"/>
            <a:t>久則徵</a:t>
          </a:r>
          <a:endParaRPr lang="zh-TW" altLang="en-US" sz="4000" dirty="0"/>
        </a:p>
      </dgm:t>
    </dgm:pt>
    <dgm:pt modelId="{E1984768-5A57-4D31-80E2-56A438AD82C0}" type="parTrans" cxnId="{6CBFCD87-A1C7-431F-B19E-97154880F448}">
      <dgm:prSet/>
      <dgm:spPr/>
      <dgm:t>
        <a:bodyPr/>
        <a:lstStyle/>
        <a:p>
          <a:endParaRPr lang="zh-TW" altLang="en-US"/>
        </a:p>
      </dgm:t>
    </dgm:pt>
    <dgm:pt modelId="{1BB65695-F115-4F0A-9C8D-5EB445191F90}" type="sibTrans" cxnId="{6CBFCD87-A1C7-431F-B19E-97154880F448}">
      <dgm:prSet/>
      <dgm:spPr/>
      <dgm:t>
        <a:bodyPr/>
        <a:lstStyle/>
        <a:p>
          <a:endParaRPr lang="zh-TW" altLang="en-US"/>
        </a:p>
      </dgm:t>
    </dgm:pt>
    <dgm:pt modelId="{2422DBD6-A66A-4A2E-9C4D-FEB4FF4A66E8}">
      <dgm:prSet phldrT="[文字]" custT="1"/>
      <dgm:spPr/>
      <dgm:t>
        <a:bodyPr/>
        <a:lstStyle/>
        <a:p>
          <a:r>
            <a:rPr lang="zh-TW" altLang="en-US" sz="3200" dirty="0" smtClean="0"/>
            <a:t>久指誠內之存為時之久</a:t>
          </a:r>
          <a:endParaRPr lang="zh-TW" altLang="en-US" sz="3200" dirty="0"/>
        </a:p>
      </dgm:t>
    </dgm:pt>
    <dgm:pt modelId="{13B76124-E482-4C98-A66C-41A291DDCDC4}" type="parTrans" cxnId="{C6BB3117-4A01-4A90-AEDA-E9E399C909EB}">
      <dgm:prSet/>
      <dgm:spPr/>
      <dgm:t>
        <a:bodyPr/>
        <a:lstStyle/>
        <a:p>
          <a:endParaRPr lang="zh-TW" altLang="en-US"/>
        </a:p>
      </dgm:t>
    </dgm:pt>
    <dgm:pt modelId="{D65BAFAA-3707-45AA-A33E-E2BA3838C9C7}" type="sibTrans" cxnId="{C6BB3117-4A01-4A90-AEDA-E9E399C909EB}">
      <dgm:prSet/>
      <dgm:spPr/>
      <dgm:t>
        <a:bodyPr/>
        <a:lstStyle/>
        <a:p>
          <a:endParaRPr lang="zh-TW" altLang="en-US"/>
        </a:p>
      </dgm:t>
    </dgm:pt>
    <dgm:pt modelId="{73DD4997-5797-4B50-9F8E-01A0D7A0DA1B}">
      <dgm:prSet phldrT="[文字]" custT="1"/>
      <dgm:spPr/>
      <dgm:t>
        <a:bodyPr/>
        <a:lstStyle/>
        <a:p>
          <a:r>
            <a:rPr lang="zh-TW" altLang="en-US" sz="3200" dirty="0" smtClean="0"/>
            <a:t>徵指形外之驗著方之遠</a:t>
          </a:r>
          <a:endParaRPr lang="zh-TW" altLang="en-US" sz="3200" dirty="0"/>
        </a:p>
      </dgm:t>
    </dgm:pt>
    <dgm:pt modelId="{66E78F41-27E4-4AC8-AF83-3C28013E5E68}" type="parTrans" cxnId="{7A4C248A-5AB6-4633-AE0F-5F56BF0FDF7F}">
      <dgm:prSet/>
      <dgm:spPr/>
      <dgm:t>
        <a:bodyPr/>
        <a:lstStyle/>
        <a:p>
          <a:endParaRPr lang="zh-TW" altLang="en-US"/>
        </a:p>
      </dgm:t>
    </dgm:pt>
    <dgm:pt modelId="{AEF99F3B-9A16-447E-95CF-250AE882A1B7}" type="sibTrans" cxnId="{7A4C248A-5AB6-4633-AE0F-5F56BF0FDF7F}">
      <dgm:prSet/>
      <dgm:spPr/>
      <dgm:t>
        <a:bodyPr/>
        <a:lstStyle/>
        <a:p>
          <a:endParaRPr lang="zh-TW" altLang="en-US"/>
        </a:p>
      </dgm:t>
    </dgm:pt>
    <dgm:pt modelId="{0B96DF34-A984-4734-B976-89E8FE3F0E0E}">
      <dgm:prSet phldrT="[文字]" custT="1"/>
      <dgm:spPr/>
      <dgm:t>
        <a:bodyPr/>
        <a:lstStyle/>
        <a:p>
          <a:r>
            <a:rPr lang="zh-TW" altLang="en-US" sz="4000" dirty="0" smtClean="0"/>
            <a:t>博厚高明</a:t>
          </a:r>
          <a:endParaRPr lang="zh-TW" altLang="en-US" sz="4000" dirty="0"/>
        </a:p>
      </dgm:t>
    </dgm:pt>
    <dgm:pt modelId="{51E67FFC-E9B1-4A56-9F5E-B771AF6A090D}" type="parTrans" cxnId="{08FF4B22-0997-4FE6-8F47-A187C46CCBDD}">
      <dgm:prSet/>
      <dgm:spPr/>
      <dgm:t>
        <a:bodyPr/>
        <a:lstStyle/>
        <a:p>
          <a:endParaRPr lang="zh-TW" altLang="en-US"/>
        </a:p>
      </dgm:t>
    </dgm:pt>
    <dgm:pt modelId="{B729DB8D-29E6-4C45-8D69-DEB933A3A6BD}" type="sibTrans" cxnId="{08FF4B22-0997-4FE6-8F47-A187C46CCBDD}">
      <dgm:prSet/>
      <dgm:spPr/>
      <dgm:t>
        <a:bodyPr/>
        <a:lstStyle/>
        <a:p>
          <a:endParaRPr lang="zh-TW" altLang="en-US"/>
        </a:p>
      </dgm:t>
    </dgm:pt>
    <dgm:pt modelId="{CD76C9CF-D371-4906-A168-05B33A2E842F}">
      <dgm:prSet phldrT="[文字]" custT="1"/>
      <dgm:spPr/>
      <dgm:t>
        <a:bodyPr/>
        <a:lstStyle/>
        <a:p>
          <a:r>
            <a:rPr lang="zh-TW" altLang="en-US" sz="3200" dirty="0" smtClean="0"/>
            <a:t>博厚：　　誠德所積</a:t>
          </a:r>
          <a:endParaRPr lang="zh-TW" altLang="en-US" sz="3200" dirty="0"/>
        </a:p>
      </dgm:t>
    </dgm:pt>
    <dgm:pt modelId="{AFE79C44-00F9-4D49-84CD-9130C299DBB9}" type="parTrans" cxnId="{BA0B57BA-A160-413C-AF4E-0880A9F1ECFA}">
      <dgm:prSet/>
      <dgm:spPr/>
      <dgm:t>
        <a:bodyPr/>
        <a:lstStyle/>
        <a:p>
          <a:endParaRPr lang="zh-TW" altLang="en-US"/>
        </a:p>
      </dgm:t>
    </dgm:pt>
    <dgm:pt modelId="{66251C0E-4A93-4CE4-A837-7775E3A4F249}" type="sibTrans" cxnId="{BA0B57BA-A160-413C-AF4E-0880A9F1ECFA}">
      <dgm:prSet/>
      <dgm:spPr/>
      <dgm:t>
        <a:bodyPr/>
        <a:lstStyle/>
        <a:p>
          <a:endParaRPr lang="zh-TW" altLang="en-US"/>
        </a:p>
      </dgm:t>
    </dgm:pt>
    <dgm:pt modelId="{95234D83-5DA4-4CDC-9289-40D87FCDEEE8}">
      <dgm:prSet phldrT="[文字]" custT="1"/>
      <dgm:spPr/>
      <dgm:t>
        <a:bodyPr/>
        <a:lstStyle/>
        <a:p>
          <a:r>
            <a:rPr lang="zh-TW" altLang="en-US" sz="3200" dirty="0" smtClean="0"/>
            <a:t>高明：　　博厚所發</a:t>
          </a:r>
          <a:endParaRPr lang="zh-TW" altLang="en-US" sz="3200" dirty="0"/>
        </a:p>
      </dgm:t>
    </dgm:pt>
    <dgm:pt modelId="{E87E8A2C-7B4F-4377-87E6-986F0E444FBD}" type="parTrans" cxnId="{6B794196-8A9F-4DC3-97F4-E58538DAD9DF}">
      <dgm:prSet/>
      <dgm:spPr/>
      <dgm:t>
        <a:bodyPr/>
        <a:lstStyle/>
        <a:p>
          <a:endParaRPr lang="zh-TW" altLang="en-US"/>
        </a:p>
      </dgm:t>
    </dgm:pt>
    <dgm:pt modelId="{EABD3C2F-CC4E-4804-A5B0-76538713D4A3}" type="sibTrans" cxnId="{6B794196-8A9F-4DC3-97F4-E58538DAD9DF}">
      <dgm:prSet/>
      <dgm:spPr/>
      <dgm:t>
        <a:bodyPr/>
        <a:lstStyle/>
        <a:p>
          <a:endParaRPr lang="zh-TW" altLang="en-US"/>
        </a:p>
      </dgm:t>
    </dgm:pt>
    <dgm:pt modelId="{D3763418-4EA5-4A60-986A-5AE4BEDBA590}">
      <dgm:prSet phldrT="[文字]" custT="1"/>
      <dgm:spPr/>
      <dgm:t>
        <a:bodyPr/>
        <a:lstStyle/>
        <a:p>
          <a:r>
            <a:rPr lang="zh-TW" altLang="en-US" sz="4000" dirty="0" smtClean="0"/>
            <a:t>不貳不測</a:t>
          </a:r>
          <a:endParaRPr lang="zh-TW" altLang="en-US" sz="4000" dirty="0"/>
        </a:p>
      </dgm:t>
    </dgm:pt>
    <dgm:pt modelId="{0D5D8EFD-84BF-4EF0-B7E2-E075E12DD0EE}" type="parTrans" cxnId="{14AA2ACE-9413-4FA7-B8A4-D2DC5A40F54D}">
      <dgm:prSet/>
      <dgm:spPr/>
      <dgm:t>
        <a:bodyPr/>
        <a:lstStyle/>
        <a:p>
          <a:endParaRPr lang="zh-TW" altLang="en-US"/>
        </a:p>
      </dgm:t>
    </dgm:pt>
    <dgm:pt modelId="{BD3A9E9C-8141-46FE-BC48-35A2D7E28F79}" type="sibTrans" cxnId="{14AA2ACE-9413-4FA7-B8A4-D2DC5A40F54D}">
      <dgm:prSet/>
      <dgm:spPr/>
      <dgm:t>
        <a:bodyPr/>
        <a:lstStyle/>
        <a:p>
          <a:endParaRPr lang="zh-TW" altLang="en-US"/>
        </a:p>
      </dgm:t>
    </dgm:pt>
    <dgm:pt modelId="{61C2E984-8AF4-4F5E-A239-593A9C9CB6CF}">
      <dgm:prSet phldrT="[文字]" custT="1"/>
      <dgm:spPr/>
      <dgm:t>
        <a:bodyPr/>
        <a:lstStyle/>
        <a:p>
          <a:r>
            <a:rPr lang="zh-TW" altLang="en-US" sz="3200" dirty="0" smtClean="0"/>
            <a:t>不測乃天地生物之功</a:t>
          </a:r>
          <a:endParaRPr lang="zh-TW" altLang="en-US" sz="3200" dirty="0"/>
        </a:p>
      </dgm:t>
    </dgm:pt>
    <dgm:pt modelId="{57E560B5-2997-4AFD-871B-9B2047021050}" type="parTrans" cxnId="{5005ED48-0243-40A4-95BF-E195E54D516E}">
      <dgm:prSet/>
      <dgm:spPr/>
      <dgm:t>
        <a:bodyPr/>
        <a:lstStyle/>
        <a:p>
          <a:endParaRPr lang="zh-TW" altLang="en-US"/>
        </a:p>
      </dgm:t>
    </dgm:pt>
    <dgm:pt modelId="{0AC35B93-B513-4249-896F-02B77151658D}" type="sibTrans" cxnId="{5005ED48-0243-40A4-95BF-E195E54D516E}">
      <dgm:prSet/>
      <dgm:spPr/>
      <dgm:t>
        <a:bodyPr/>
        <a:lstStyle/>
        <a:p>
          <a:endParaRPr lang="zh-TW" altLang="en-US"/>
        </a:p>
      </dgm:t>
    </dgm:pt>
    <dgm:pt modelId="{E5B95CAC-3CD3-4609-AD71-EFCF777A562E}">
      <dgm:prSet phldrT="[文字]" custT="1"/>
      <dgm:spPr/>
      <dgm:t>
        <a:bodyPr/>
        <a:lstStyle/>
        <a:p>
          <a:r>
            <a:rPr lang="zh-TW" altLang="en-US" sz="3200" dirty="0" smtClean="0"/>
            <a:t>不貳乃至誠不息之德</a:t>
          </a:r>
          <a:endParaRPr lang="zh-TW" altLang="en-US" sz="3200" dirty="0"/>
        </a:p>
      </dgm:t>
    </dgm:pt>
    <dgm:pt modelId="{E22024AE-41FD-4163-99C6-AFA17F884AD0}" type="parTrans" cxnId="{7BAC208C-A4A0-4576-B572-BCB28E30EC80}">
      <dgm:prSet/>
      <dgm:spPr/>
      <dgm:t>
        <a:bodyPr/>
        <a:lstStyle/>
        <a:p>
          <a:endParaRPr lang="zh-TW" altLang="en-US"/>
        </a:p>
      </dgm:t>
    </dgm:pt>
    <dgm:pt modelId="{A75D8909-512E-4A16-AEAE-8C3CF618811E}" type="sibTrans" cxnId="{7BAC208C-A4A0-4576-B572-BCB28E30EC80}">
      <dgm:prSet/>
      <dgm:spPr/>
      <dgm:t>
        <a:bodyPr/>
        <a:lstStyle/>
        <a:p>
          <a:endParaRPr lang="zh-TW" altLang="en-US"/>
        </a:p>
      </dgm:t>
    </dgm:pt>
    <dgm:pt modelId="{8E064EAC-5588-4EA1-9CF0-C5B9A9982029}" type="pres">
      <dgm:prSet presAssocID="{A11F2802-1478-47FA-A813-B3F137234D3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55409A2B-36D7-4C30-A2C3-E94BF800F8C3}" type="pres">
      <dgm:prSet presAssocID="{105F04FD-1B9B-4A3F-A88D-1321BA704B98}" presName="root" presStyleCnt="0"/>
      <dgm:spPr/>
    </dgm:pt>
    <dgm:pt modelId="{80C85F2A-F38D-4077-A2C9-90348C0FE3EE}" type="pres">
      <dgm:prSet presAssocID="{105F04FD-1B9B-4A3F-A88D-1321BA704B98}" presName="rootComposite" presStyleCnt="0"/>
      <dgm:spPr/>
    </dgm:pt>
    <dgm:pt modelId="{0421C928-4BE2-48B0-A196-A32D1B1AAE0D}" type="pres">
      <dgm:prSet presAssocID="{105F04FD-1B9B-4A3F-A88D-1321BA704B98}" presName="rootText" presStyleLbl="node1" presStyleIdx="0" presStyleCnt="3"/>
      <dgm:spPr/>
      <dgm:t>
        <a:bodyPr/>
        <a:lstStyle/>
        <a:p>
          <a:endParaRPr lang="zh-TW" altLang="en-US"/>
        </a:p>
      </dgm:t>
    </dgm:pt>
    <dgm:pt modelId="{073081FD-7CBB-4390-974E-EF2DFEE48B97}" type="pres">
      <dgm:prSet presAssocID="{105F04FD-1B9B-4A3F-A88D-1321BA704B98}" presName="rootConnector" presStyleLbl="node1" presStyleIdx="0" presStyleCnt="3"/>
      <dgm:spPr/>
      <dgm:t>
        <a:bodyPr/>
        <a:lstStyle/>
        <a:p>
          <a:endParaRPr lang="zh-TW" altLang="en-US"/>
        </a:p>
      </dgm:t>
    </dgm:pt>
    <dgm:pt modelId="{A72E0147-7D0C-460F-9B78-133D614745A9}" type="pres">
      <dgm:prSet presAssocID="{105F04FD-1B9B-4A3F-A88D-1321BA704B98}" presName="childShape" presStyleCnt="0"/>
      <dgm:spPr/>
    </dgm:pt>
    <dgm:pt modelId="{AF7DFF56-E773-4852-8F11-4D4FBE6F8D94}" type="pres">
      <dgm:prSet presAssocID="{13B76124-E482-4C98-A66C-41A291DDCDC4}" presName="Name13" presStyleLbl="parChTrans1D2" presStyleIdx="0" presStyleCnt="6"/>
      <dgm:spPr/>
      <dgm:t>
        <a:bodyPr/>
        <a:lstStyle/>
        <a:p>
          <a:endParaRPr lang="zh-TW" altLang="en-US"/>
        </a:p>
      </dgm:t>
    </dgm:pt>
    <dgm:pt modelId="{6DFBD6B8-DD5E-4D6E-9742-F717E3D4C607}" type="pres">
      <dgm:prSet presAssocID="{2422DBD6-A66A-4A2E-9C4D-FEB4FF4A66E8}" presName="childText" presStyleLbl="bgAcc1" presStyleIdx="0" presStyleCnt="6" custScaleX="123925" custScaleY="10697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93F16D-0831-4C6E-A1D5-4DF284063B0B}" type="pres">
      <dgm:prSet presAssocID="{66E78F41-27E4-4AC8-AF83-3C28013E5E68}" presName="Name13" presStyleLbl="parChTrans1D2" presStyleIdx="1" presStyleCnt="6"/>
      <dgm:spPr/>
      <dgm:t>
        <a:bodyPr/>
        <a:lstStyle/>
        <a:p>
          <a:endParaRPr lang="zh-TW" altLang="en-US"/>
        </a:p>
      </dgm:t>
    </dgm:pt>
    <dgm:pt modelId="{8B37BC76-79BA-44FE-9845-C9CCE93B7A91}" type="pres">
      <dgm:prSet presAssocID="{73DD4997-5797-4B50-9F8E-01A0D7A0DA1B}" presName="childText" presStyleLbl="bgAcc1" presStyleIdx="1" presStyleCnt="6" custScaleX="123925" custScaleY="10697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F241DFE-CF6D-4AA6-8536-376F1AF55F3C}" type="pres">
      <dgm:prSet presAssocID="{0B96DF34-A984-4734-B976-89E8FE3F0E0E}" presName="root" presStyleCnt="0"/>
      <dgm:spPr/>
    </dgm:pt>
    <dgm:pt modelId="{C06CA15C-53F7-4D5E-AE76-2F45D7B6BF9D}" type="pres">
      <dgm:prSet presAssocID="{0B96DF34-A984-4734-B976-89E8FE3F0E0E}" presName="rootComposite" presStyleCnt="0"/>
      <dgm:spPr/>
    </dgm:pt>
    <dgm:pt modelId="{00E4DA01-2FC2-4014-AD62-BC9CB535E9EE}" type="pres">
      <dgm:prSet presAssocID="{0B96DF34-A984-4734-B976-89E8FE3F0E0E}" presName="rootText" presStyleLbl="node1" presStyleIdx="1" presStyleCnt="3"/>
      <dgm:spPr/>
      <dgm:t>
        <a:bodyPr/>
        <a:lstStyle/>
        <a:p>
          <a:endParaRPr lang="zh-TW" altLang="en-US"/>
        </a:p>
      </dgm:t>
    </dgm:pt>
    <dgm:pt modelId="{BB4C0BC5-8CA6-4B0E-B0A9-B8FFFFADD9E4}" type="pres">
      <dgm:prSet presAssocID="{0B96DF34-A984-4734-B976-89E8FE3F0E0E}" presName="rootConnector" presStyleLbl="node1" presStyleIdx="1" presStyleCnt="3"/>
      <dgm:spPr/>
      <dgm:t>
        <a:bodyPr/>
        <a:lstStyle/>
        <a:p>
          <a:endParaRPr lang="zh-TW" altLang="en-US"/>
        </a:p>
      </dgm:t>
    </dgm:pt>
    <dgm:pt modelId="{C084FAFF-EC92-431E-BE1E-4E43585B6A73}" type="pres">
      <dgm:prSet presAssocID="{0B96DF34-A984-4734-B976-89E8FE3F0E0E}" presName="childShape" presStyleCnt="0"/>
      <dgm:spPr/>
    </dgm:pt>
    <dgm:pt modelId="{B9CBE45F-2C12-46F4-B5BF-61C0F9B86458}" type="pres">
      <dgm:prSet presAssocID="{AFE79C44-00F9-4D49-84CD-9130C299DBB9}" presName="Name13" presStyleLbl="parChTrans1D2" presStyleIdx="2" presStyleCnt="6"/>
      <dgm:spPr/>
      <dgm:t>
        <a:bodyPr/>
        <a:lstStyle/>
        <a:p>
          <a:endParaRPr lang="zh-TW" altLang="en-US"/>
        </a:p>
      </dgm:t>
    </dgm:pt>
    <dgm:pt modelId="{1AC46EF5-0BFA-4A30-8A36-8A8F07B3F549}" type="pres">
      <dgm:prSet presAssocID="{CD76C9CF-D371-4906-A168-05B33A2E842F}" presName="childText" presStyleLbl="bgAcc1" presStyleIdx="2" presStyleCnt="6" custScaleX="123925" custScaleY="10697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6545B84-108C-473F-877E-D3EC54C8E2D0}" type="pres">
      <dgm:prSet presAssocID="{E87E8A2C-7B4F-4377-87E6-986F0E444FBD}" presName="Name13" presStyleLbl="parChTrans1D2" presStyleIdx="3" presStyleCnt="6"/>
      <dgm:spPr/>
      <dgm:t>
        <a:bodyPr/>
        <a:lstStyle/>
        <a:p>
          <a:endParaRPr lang="zh-TW" altLang="en-US"/>
        </a:p>
      </dgm:t>
    </dgm:pt>
    <dgm:pt modelId="{96CD66DB-F847-44A5-9E04-39F7430F26AB}" type="pres">
      <dgm:prSet presAssocID="{95234D83-5DA4-4CDC-9289-40D87FCDEEE8}" presName="childText" presStyleLbl="bgAcc1" presStyleIdx="3" presStyleCnt="6" custScaleX="123925" custScaleY="10697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A22DC7-DDFE-4418-8635-7AA64585FD77}" type="pres">
      <dgm:prSet presAssocID="{D3763418-4EA5-4A60-986A-5AE4BEDBA590}" presName="root" presStyleCnt="0"/>
      <dgm:spPr/>
    </dgm:pt>
    <dgm:pt modelId="{79CB2058-6212-4D39-A26F-7E46019FA642}" type="pres">
      <dgm:prSet presAssocID="{D3763418-4EA5-4A60-986A-5AE4BEDBA590}" presName="rootComposite" presStyleCnt="0"/>
      <dgm:spPr/>
    </dgm:pt>
    <dgm:pt modelId="{736271E9-9750-4AF6-85BE-5B053E1F73E1}" type="pres">
      <dgm:prSet presAssocID="{D3763418-4EA5-4A60-986A-5AE4BEDBA590}" presName="rootText" presStyleLbl="node1" presStyleIdx="2" presStyleCnt="3"/>
      <dgm:spPr/>
      <dgm:t>
        <a:bodyPr/>
        <a:lstStyle/>
        <a:p>
          <a:endParaRPr lang="zh-TW" altLang="en-US"/>
        </a:p>
      </dgm:t>
    </dgm:pt>
    <dgm:pt modelId="{BD516303-92A9-4829-851F-5024E939CBD8}" type="pres">
      <dgm:prSet presAssocID="{D3763418-4EA5-4A60-986A-5AE4BEDBA590}" presName="rootConnector" presStyleLbl="node1" presStyleIdx="2" presStyleCnt="3"/>
      <dgm:spPr/>
      <dgm:t>
        <a:bodyPr/>
        <a:lstStyle/>
        <a:p>
          <a:endParaRPr lang="zh-TW" altLang="en-US"/>
        </a:p>
      </dgm:t>
    </dgm:pt>
    <dgm:pt modelId="{5BDA9CBD-548A-4A0F-A581-A7A3DC841A68}" type="pres">
      <dgm:prSet presAssocID="{D3763418-4EA5-4A60-986A-5AE4BEDBA590}" presName="childShape" presStyleCnt="0"/>
      <dgm:spPr/>
    </dgm:pt>
    <dgm:pt modelId="{55FE3793-FE4C-46B9-A3A1-6E468EE2CF93}" type="pres">
      <dgm:prSet presAssocID="{E22024AE-41FD-4163-99C6-AFA17F884AD0}" presName="Name13" presStyleLbl="parChTrans1D2" presStyleIdx="4" presStyleCnt="6"/>
      <dgm:spPr/>
      <dgm:t>
        <a:bodyPr/>
        <a:lstStyle/>
        <a:p>
          <a:endParaRPr lang="zh-TW" altLang="en-US"/>
        </a:p>
      </dgm:t>
    </dgm:pt>
    <dgm:pt modelId="{257DAD48-F3BB-4A5E-9BC6-0A81E2477A60}" type="pres">
      <dgm:prSet presAssocID="{E5B95CAC-3CD3-4609-AD71-EFCF777A562E}" presName="childText" presStyleLbl="bgAcc1" presStyleIdx="4" presStyleCnt="6" custScaleX="123925" custScaleY="10697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8138B2D-332D-4361-A2E7-C9A68214BDF6}" type="pres">
      <dgm:prSet presAssocID="{57E560B5-2997-4AFD-871B-9B2047021050}" presName="Name13" presStyleLbl="parChTrans1D2" presStyleIdx="5" presStyleCnt="6"/>
      <dgm:spPr/>
      <dgm:t>
        <a:bodyPr/>
        <a:lstStyle/>
        <a:p>
          <a:endParaRPr lang="zh-TW" altLang="en-US"/>
        </a:p>
      </dgm:t>
    </dgm:pt>
    <dgm:pt modelId="{19B935A1-DB8A-49B6-A1F1-DBFDB0EDCD7B}" type="pres">
      <dgm:prSet presAssocID="{61C2E984-8AF4-4F5E-A239-593A9C9CB6CF}" presName="childText" presStyleLbl="bgAcc1" presStyleIdx="5" presStyleCnt="6" custScaleX="123925" custScaleY="10697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D8B5FD9-EA18-4DBB-A46A-DB49E8FD0F67}" type="presOf" srcId="{E5B95CAC-3CD3-4609-AD71-EFCF777A562E}" destId="{257DAD48-F3BB-4A5E-9BC6-0A81E2477A60}" srcOrd="0" destOrd="0" presId="urn:microsoft.com/office/officeart/2005/8/layout/hierarchy3"/>
    <dgm:cxn modelId="{6B794196-8A9F-4DC3-97F4-E58538DAD9DF}" srcId="{0B96DF34-A984-4734-B976-89E8FE3F0E0E}" destId="{95234D83-5DA4-4CDC-9289-40D87FCDEEE8}" srcOrd="1" destOrd="0" parTransId="{E87E8A2C-7B4F-4377-87E6-986F0E444FBD}" sibTransId="{EABD3C2F-CC4E-4804-A5B0-76538713D4A3}"/>
    <dgm:cxn modelId="{1BCA4F6F-47D5-4341-86E8-B5F3BE6D88D2}" type="presOf" srcId="{105F04FD-1B9B-4A3F-A88D-1321BA704B98}" destId="{0421C928-4BE2-48B0-A196-A32D1B1AAE0D}" srcOrd="0" destOrd="0" presId="urn:microsoft.com/office/officeart/2005/8/layout/hierarchy3"/>
    <dgm:cxn modelId="{DAC0586F-E0AE-4A35-B9A0-D3C4676D918C}" type="presOf" srcId="{57E560B5-2997-4AFD-871B-9B2047021050}" destId="{48138B2D-332D-4361-A2E7-C9A68214BDF6}" srcOrd="0" destOrd="0" presId="urn:microsoft.com/office/officeart/2005/8/layout/hierarchy3"/>
    <dgm:cxn modelId="{EBE7AD70-FF0C-4B21-887D-54B4F18CC84F}" type="presOf" srcId="{105F04FD-1B9B-4A3F-A88D-1321BA704B98}" destId="{073081FD-7CBB-4390-974E-EF2DFEE48B97}" srcOrd="1" destOrd="0" presId="urn:microsoft.com/office/officeart/2005/8/layout/hierarchy3"/>
    <dgm:cxn modelId="{7BAC208C-A4A0-4576-B572-BCB28E30EC80}" srcId="{D3763418-4EA5-4A60-986A-5AE4BEDBA590}" destId="{E5B95CAC-3CD3-4609-AD71-EFCF777A562E}" srcOrd="0" destOrd="0" parTransId="{E22024AE-41FD-4163-99C6-AFA17F884AD0}" sibTransId="{A75D8909-512E-4A16-AEAE-8C3CF618811E}"/>
    <dgm:cxn modelId="{5005ED48-0243-40A4-95BF-E195E54D516E}" srcId="{D3763418-4EA5-4A60-986A-5AE4BEDBA590}" destId="{61C2E984-8AF4-4F5E-A239-593A9C9CB6CF}" srcOrd="1" destOrd="0" parTransId="{57E560B5-2997-4AFD-871B-9B2047021050}" sibTransId="{0AC35B93-B513-4249-896F-02B77151658D}"/>
    <dgm:cxn modelId="{78B49F58-3D74-483C-B276-33A240F6FBB4}" type="presOf" srcId="{0B96DF34-A984-4734-B976-89E8FE3F0E0E}" destId="{BB4C0BC5-8CA6-4B0E-B0A9-B8FFFFADD9E4}" srcOrd="1" destOrd="0" presId="urn:microsoft.com/office/officeart/2005/8/layout/hierarchy3"/>
    <dgm:cxn modelId="{D3804882-DEA7-483B-86A1-A0F5E2A65DE0}" type="presOf" srcId="{66E78F41-27E4-4AC8-AF83-3C28013E5E68}" destId="{D993F16D-0831-4C6E-A1D5-4DF284063B0B}" srcOrd="0" destOrd="0" presId="urn:microsoft.com/office/officeart/2005/8/layout/hierarchy3"/>
    <dgm:cxn modelId="{08FF4B22-0997-4FE6-8F47-A187C46CCBDD}" srcId="{A11F2802-1478-47FA-A813-B3F137234D39}" destId="{0B96DF34-A984-4734-B976-89E8FE3F0E0E}" srcOrd="1" destOrd="0" parTransId="{51E67FFC-E9B1-4A56-9F5E-B771AF6A090D}" sibTransId="{B729DB8D-29E6-4C45-8D69-DEB933A3A6BD}"/>
    <dgm:cxn modelId="{EE372242-073C-4D6D-8663-B7843DDDC30C}" type="presOf" srcId="{61C2E984-8AF4-4F5E-A239-593A9C9CB6CF}" destId="{19B935A1-DB8A-49B6-A1F1-DBFDB0EDCD7B}" srcOrd="0" destOrd="0" presId="urn:microsoft.com/office/officeart/2005/8/layout/hierarchy3"/>
    <dgm:cxn modelId="{C870CD05-C4BB-4388-B8B1-B69A7139EB1F}" type="presOf" srcId="{E22024AE-41FD-4163-99C6-AFA17F884AD0}" destId="{55FE3793-FE4C-46B9-A3A1-6E468EE2CF93}" srcOrd="0" destOrd="0" presId="urn:microsoft.com/office/officeart/2005/8/layout/hierarchy3"/>
    <dgm:cxn modelId="{6CBFCD87-A1C7-431F-B19E-97154880F448}" srcId="{A11F2802-1478-47FA-A813-B3F137234D39}" destId="{105F04FD-1B9B-4A3F-A88D-1321BA704B98}" srcOrd="0" destOrd="0" parTransId="{E1984768-5A57-4D31-80E2-56A438AD82C0}" sibTransId="{1BB65695-F115-4F0A-9C8D-5EB445191F90}"/>
    <dgm:cxn modelId="{9C3CDDB7-E77E-4DD6-BE7B-289D2498C0D7}" type="presOf" srcId="{D3763418-4EA5-4A60-986A-5AE4BEDBA590}" destId="{BD516303-92A9-4829-851F-5024E939CBD8}" srcOrd="1" destOrd="0" presId="urn:microsoft.com/office/officeart/2005/8/layout/hierarchy3"/>
    <dgm:cxn modelId="{C97CDA04-240D-4AA5-AFF6-50857E4924B2}" type="presOf" srcId="{73DD4997-5797-4B50-9F8E-01A0D7A0DA1B}" destId="{8B37BC76-79BA-44FE-9845-C9CCE93B7A91}" srcOrd="0" destOrd="0" presId="urn:microsoft.com/office/officeart/2005/8/layout/hierarchy3"/>
    <dgm:cxn modelId="{0F6C7584-DA77-4010-81B9-3D0E8E56D1A2}" type="presOf" srcId="{D3763418-4EA5-4A60-986A-5AE4BEDBA590}" destId="{736271E9-9750-4AF6-85BE-5B053E1F73E1}" srcOrd="0" destOrd="0" presId="urn:microsoft.com/office/officeart/2005/8/layout/hierarchy3"/>
    <dgm:cxn modelId="{AFFEB2DA-F57D-4080-AF31-2B54824DA60D}" type="presOf" srcId="{E87E8A2C-7B4F-4377-87E6-986F0E444FBD}" destId="{F6545B84-108C-473F-877E-D3EC54C8E2D0}" srcOrd="0" destOrd="0" presId="urn:microsoft.com/office/officeart/2005/8/layout/hierarchy3"/>
    <dgm:cxn modelId="{60EE1181-8B82-4D5C-9FC9-1684A2D6C180}" type="presOf" srcId="{A11F2802-1478-47FA-A813-B3F137234D39}" destId="{8E064EAC-5588-4EA1-9CF0-C5B9A9982029}" srcOrd="0" destOrd="0" presId="urn:microsoft.com/office/officeart/2005/8/layout/hierarchy3"/>
    <dgm:cxn modelId="{7A4C248A-5AB6-4633-AE0F-5F56BF0FDF7F}" srcId="{105F04FD-1B9B-4A3F-A88D-1321BA704B98}" destId="{73DD4997-5797-4B50-9F8E-01A0D7A0DA1B}" srcOrd="1" destOrd="0" parTransId="{66E78F41-27E4-4AC8-AF83-3C28013E5E68}" sibTransId="{AEF99F3B-9A16-447E-95CF-250AE882A1B7}"/>
    <dgm:cxn modelId="{C6BB3117-4A01-4A90-AEDA-E9E399C909EB}" srcId="{105F04FD-1B9B-4A3F-A88D-1321BA704B98}" destId="{2422DBD6-A66A-4A2E-9C4D-FEB4FF4A66E8}" srcOrd="0" destOrd="0" parTransId="{13B76124-E482-4C98-A66C-41A291DDCDC4}" sibTransId="{D65BAFAA-3707-45AA-A33E-E2BA3838C9C7}"/>
    <dgm:cxn modelId="{414610CF-6CA3-44AB-9C1B-6F118CA68849}" type="presOf" srcId="{95234D83-5DA4-4CDC-9289-40D87FCDEEE8}" destId="{96CD66DB-F847-44A5-9E04-39F7430F26AB}" srcOrd="0" destOrd="0" presId="urn:microsoft.com/office/officeart/2005/8/layout/hierarchy3"/>
    <dgm:cxn modelId="{BA0B57BA-A160-413C-AF4E-0880A9F1ECFA}" srcId="{0B96DF34-A984-4734-B976-89E8FE3F0E0E}" destId="{CD76C9CF-D371-4906-A168-05B33A2E842F}" srcOrd="0" destOrd="0" parTransId="{AFE79C44-00F9-4D49-84CD-9130C299DBB9}" sibTransId="{66251C0E-4A93-4CE4-A837-7775E3A4F249}"/>
    <dgm:cxn modelId="{85FDE889-654E-4E04-9E00-C69865C50A62}" type="presOf" srcId="{13B76124-E482-4C98-A66C-41A291DDCDC4}" destId="{AF7DFF56-E773-4852-8F11-4D4FBE6F8D94}" srcOrd="0" destOrd="0" presId="urn:microsoft.com/office/officeart/2005/8/layout/hierarchy3"/>
    <dgm:cxn modelId="{14AA2ACE-9413-4FA7-B8A4-D2DC5A40F54D}" srcId="{A11F2802-1478-47FA-A813-B3F137234D39}" destId="{D3763418-4EA5-4A60-986A-5AE4BEDBA590}" srcOrd="2" destOrd="0" parTransId="{0D5D8EFD-84BF-4EF0-B7E2-E075E12DD0EE}" sibTransId="{BD3A9E9C-8141-46FE-BC48-35A2D7E28F79}"/>
    <dgm:cxn modelId="{2A37D05E-646E-41B1-949F-19038D6FC9AF}" type="presOf" srcId="{AFE79C44-00F9-4D49-84CD-9130C299DBB9}" destId="{B9CBE45F-2C12-46F4-B5BF-61C0F9B86458}" srcOrd="0" destOrd="0" presId="urn:microsoft.com/office/officeart/2005/8/layout/hierarchy3"/>
    <dgm:cxn modelId="{B230E581-55E2-469A-902C-F4AAB6354BB3}" type="presOf" srcId="{0B96DF34-A984-4734-B976-89E8FE3F0E0E}" destId="{00E4DA01-2FC2-4014-AD62-BC9CB535E9EE}" srcOrd="0" destOrd="0" presId="urn:microsoft.com/office/officeart/2005/8/layout/hierarchy3"/>
    <dgm:cxn modelId="{C907126E-ABB1-4E11-82F3-5562CE7C5F90}" type="presOf" srcId="{2422DBD6-A66A-4A2E-9C4D-FEB4FF4A66E8}" destId="{6DFBD6B8-DD5E-4D6E-9742-F717E3D4C607}" srcOrd="0" destOrd="0" presId="urn:microsoft.com/office/officeart/2005/8/layout/hierarchy3"/>
    <dgm:cxn modelId="{D8A19493-197C-4C22-AEA7-F40D8405C4BE}" type="presOf" srcId="{CD76C9CF-D371-4906-A168-05B33A2E842F}" destId="{1AC46EF5-0BFA-4A30-8A36-8A8F07B3F549}" srcOrd="0" destOrd="0" presId="urn:microsoft.com/office/officeart/2005/8/layout/hierarchy3"/>
    <dgm:cxn modelId="{866B9BDC-CA29-40C7-9108-7EE922C8E616}" type="presParOf" srcId="{8E064EAC-5588-4EA1-9CF0-C5B9A9982029}" destId="{55409A2B-36D7-4C30-A2C3-E94BF800F8C3}" srcOrd="0" destOrd="0" presId="urn:microsoft.com/office/officeart/2005/8/layout/hierarchy3"/>
    <dgm:cxn modelId="{B8B91494-DE7E-4887-B9A9-72F50AB1B8BD}" type="presParOf" srcId="{55409A2B-36D7-4C30-A2C3-E94BF800F8C3}" destId="{80C85F2A-F38D-4077-A2C9-90348C0FE3EE}" srcOrd="0" destOrd="0" presId="urn:microsoft.com/office/officeart/2005/8/layout/hierarchy3"/>
    <dgm:cxn modelId="{4042C1D3-A629-4B86-9E56-D4D21CDCAFE3}" type="presParOf" srcId="{80C85F2A-F38D-4077-A2C9-90348C0FE3EE}" destId="{0421C928-4BE2-48B0-A196-A32D1B1AAE0D}" srcOrd="0" destOrd="0" presId="urn:microsoft.com/office/officeart/2005/8/layout/hierarchy3"/>
    <dgm:cxn modelId="{9EECA7C1-9FFE-4849-AA61-82A2CDD42D98}" type="presParOf" srcId="{80C85F2A-F38D-4077-A2C9-90348C0FE3EE}" destId="{073081FD-7CBB-4390-974E-EF2DFEE48B97}" srcOrd="1" destOrd="0" presId="urn:microsoft.com/office/officeart/2005/8/layout/hierarchy3"/>
    <dgm:cxn modelId="{4812E152-A9E4-4CA4-975E-1272D9E673AC}" type="presParOf" srcId="{55409A2B-36D7-4C30-A2C3-E94BF800F8C3}" destId="{A72E0147-7D0C-460F-9B78-133D614745A9}" srcOrd="1" destOrd="0" presId="urn:microsoft.com/office/officeart/2005/8/layout/hierarchy3"/>
    <dgm:cxn modelId="{381120FA-33D3-40AA-A4BB-C68722C04236}" type="presParOf" srcId="{A72E0147-7D0C-460F-9B78-133D614745A9}" destId="{AF7DFF56-E773-4852-8F11-4D4FBE6F8D94}" srcOrd="0" destOrd="0" presId="urn:microsoft.com/office/officeart/2005/8/layout/hierarchy3"/>
    <dgm:cxn modelId="{DD924694-B2AE-46AD-9600-1B437318DC0C}" type="presParOf" srcId="{A72E0147-7D0C-460F-9B78-133D614745A9}" destId="{6DFBD6B8-DD5E-4D6E-9742-F717E3D4C607}" srcOrd="1" destOrd="0" presId="urn:microsoft.com/office/officeart/2005/8/layout/hierarchy3"/>
    <dgm:cxn modelId="{1048BE69-6469-4495-80ED-882B492D58E8}" type="presParOf" srcId="{A72E0147-7D0C-460F-9B78-133D614745A9}" destId="{D993F16D-0831-4C6E-A1D5-4DF284063B0B}" srcOrd="2" destOrd="0" presId="urn:microsoft.com/office/officeart/2005/8/layout/hierarchy3"/>
    <dgm:cxn modelId="{3B1CBB8C-1305-4221-923B-7D94C2899FCF}" type="presParOf" srcId="{A72E0147-7D0C-460F-9B78-133D614745A9}" destId="{8B37BC76-79BA-44FE-9845-C9CCE93B7A91}" srcOrd="3" destOrd="0" presId="urn:microsoft.com/office/officeart/2005/8/layout/hierarchy3"/>
    <dgm:cxn modelId="{8A9698B8-6885-444A-8360-EA43A1AC583E}" type="presParOf" srcId="{8E064EAC-5588-4EA1-9CF0-C5B9A9982029}" destId="{3F241DFE-CF6D-4AA6-8536-376F1AF55F3C}" srcOrd="1" destOrd="0" presId="urn:microsoft.com/office/officeart/2005/8/layout/hierarchy3"/>
    <dgm:cxn modelId="{2E734340-FE5E-437F-B5C0-29C65A4CB823}" type="presParOf" srcId="{3F241DFE-CF6D-4AA6-8536-376F1AF55F3C}" destId="{C06CA15C-53F7-4D5E-AE76-2F45D7B6BF9D}" srcOrd="0" destOrd="0" presId="urn:microsoft.com/office/officeart/2005/8/layout/hierarchy3"/>
    <dgm:cxn modelId="{97B1EE0F-0252-474C-9A79-1730D0E25A39}" type="presParOf" srcId="{C06CA15C-53F7-4D5E-AE76-2F45D7B6BF9D}" destId="{00E4DA01-2FC2-4014-AD62-BC9CB535E9EE}" srcOrd="0" destOrd="0" presId="urn:microsoft.com/office/officeart/2005/8/layout/hierarchy3"/>
    <dgm:cxn modelId="{39DC472F-EE87-4603-9336-F2957636E4EF}" type="presParOf" srcId="{C06CA15C-53F7-4D5E-AE76-2F45D7B6BF9D}" destId="{BB4C0BC5-8CA6-4B0E-B0A9-B8FFFFADD9E4}" srcOrd="1" destOrd="0" presId="urn:microsoft.com/office/officeart/2005/8/layout/hierarchy3"/>
    <dgm:cxn modelId="{32C60754-56D8-49F7-B02F-276C87C20400}" type="presParOf" srcId="{3F241DFE-CF6D-4AA6-8536-376F1AF55F3C}" destId="{C084FAFF-EC92-431E-BE1E-4E43585B6A73}" srcOrd="1" destOrd="0" presId="urn:microsoft.com/office/officeart/2005/8/layout/hierarchy3"/>
    <dgm:cxn modelId="{BDD03BC3-5897-45E5-BE1D-B87499194DFA}" type="presParOf" srcId="{C084FAFF-EC92-431E-BE1E-4E43585B6A73}" destId="{B9CBE45F-2C12-46F4-B5BF-61C0F9B86458}" srcOrd="0" destOrd="0" presId="urn:microsoft.com/office/officeart/2005/8/layout/hierarchy3"/>
    <dgm:cxn modelId="{146FEF73-9357-4578-9C6C-E37D216C4EAD}" type="presParOf" srcId="{C084FAFF-EC92-431E-BE1E-4E43585B6A73}" destId="{1AC46EF5-0BFA-4A30-8A36-8A8F07B3F549}" srcOrd="1" destOrd="0" presId="urn:microsoft.com/office/officeart/2005/8/layout/hierarchy3"/>
    <dgm:cxn modelId="{CAB9C476-4E25-494F-80AA-9082E73C85BD}" type="presParOf" srcId="{C084FAFF-EC92-431E-BE1E-4E43585B6A73}" destId="{F6545B84-108C-473F-877E-D3EC54C8E2D0}" srcOrd="2" destOrd="0" presId="urn:microsoft.com/office/officeart/2005/8/layout/hierarchy3"/>
    <dgm:cxn modelId="{80DD7CF0-CDC6-452F-90D0-A041A205CF78}" type="presParOf" srcId="{C084FAFF-EC92-431E-BE1E-4E43585B6A73}" destId="{96CD66DB-F847-44A5-9E04-39F7430F26AB}" srcOrd="3" destOrd="0" presId="urn:microsoft.com/office/officeart/2005/8/layout/hierarchy3"/>
    <dgm:cxn modelId="{18DCF158-A6C3-4718-A9F5-E2E15E3C41EC}" type="presParOf" srcId="{8E064EAC-5588-4EA1-9CF0-C5B9A9982029}" destId="{BCA22DC7-DDFE-4418-8635-7AA64585FD77}" srcOrd="2" destOrd="0" presId="urn:microsoft.com/office/officeart/2005/8/layout/hierarchy3"/>
    <dgm:cxn modelId="{B07B374E-496E-453A-A366-A999B37A7D04}" type="presParOf" srcId="{BCA22DC7-DDFE-4418-8635-7AA64585FD77}" destId="{79CB2058-6212-4D39-A26F-7E46019FA642}" srcOrd="0" destOrd="0" presId="urn:microsoft.com/office/officeart/2005/8/layout/hierarchy3"/>
    <dgm:cxn modelId="{9E5CC198-A421-41EC-A551-AD00B1EE5E7C}" type="presParOf" srcId="{79CB2058-6212-4D39-A26F-7E46019FA642}" destId="{736271E9-9750-4AF6-85BE-5B053E1F73E1}" srcOrd="0" destOrd="0" presId="urn:microsoft.com/office/officeart/2005/8/layout/hierarchy3"/>
    <dgm:cxn modelId="{D5B66E95-FF54-4DEA-8401-5AC42BD8FB30}" type="presParOf" srcId="{79CB2058-6212-4D39-A26F-7E46019FA642}" destId="{BD516303-92A9-4829-851F-5024E939CBD8}" srcOrd="1" destOrd="0" presId="urn:microsoft.com/office/officeart/2005/8/layout/hierarchy3"/>
    <dgm:cxn modelId="{09FF3C44-D428-470A-ABCA-B1370012798D}" type="presParOf" srcId="{BCA22DC7-DDFE-4418-8635-7AA64585FD77}" destId="{5BDA9CBD-548A-4A0F-A581-A7A3DC841A68}" srcOrd="1" destOrd="0" presId="urn:microsoft.com/office/officeart/2005/8/layout/hierarchy3"/>
    <dgm:cxn modelId="{3818C6BA-452D-4ED1-95CF-AFA2613D1799}" type="presParOf" srcId="{5BDA9CBD-548A-4A0F-A581-A7A3DC841A68}" destId="{55FE3793-FE4C-46B9-A3A1-6E468EE2CF93}" srcOrd="0" destOrd="0" presId="urn:microsoft.com/office/officeart/2005/8/layout/hierarchy3"/>
    <dgm:cxn modelId="{026E7CE9-36B1-460B-9E14-DC9F4BD138D6}" type="presParOf" srcId="{5BDA9CBD-548A-4A0F-A581-A7A3DC841A68}" destId="{257DAD48-F3BB-4A5E-9BC6-0A81E2477A60}" srcOrd="1" destOrd="0" presId="urn:microsoft.com/office/officeart/2005/8/layout/hierarchy3"/>
    <dgm:cxn modelId="{CED4816E-9F98-4309-8259-60361E6060F2}" type="presParOf" srcId="{5BDA9CBD-548A-4A0F-A581-A7A3DC841A68}" destId="{48138B2D-332D-4361-A2E7-C9A68214BDF6}" srcOrd="2" destOrd="0" presId="urn:microsoft.com/office/officeart/2005/8/layout/hierarchy3"/>
    <dgm:cxn modelId="{62CEED0C-5590-4B10-B2B8-74483D28E021}" type="presParOf" srcId="{5BDA9CBD-548A-4A0F-A581-A7A3DC841A68}" destId="{19B935A1-DB8A-49B6-A1F1-DBFDB0EDCD7B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3CF6FDEA-1493-4C0E-9B58-0796DC1AA159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C6BFF6E9-1260-4E64-B34F-490C51B04483}">
      <dgm:prSet phldrT="[文字]" custT="1"/>
      <dgm:spPr/>
      <dgm:t>
        <a:bodyPr vert="vert"/>
        <a:lstStyle/>
        <a:p>
          <a:r>
            <a:rPr lang="zh-TW" altLang="en-US" sz="3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天地之道</a:t>
          </a:r>
          <a:endParaRPr lang="zh-TW" altLang="en-US" sz="3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D268C0D-0F3A-4A30-AD55-B0B671B15AB7}" type="parTrans" cxnId="{279A3F17-0805-482D-B7D1-93C9C51BF69D}">
      <dgm:prSet/>
      <dgm:spPr/>
      <dgm:t>
        <a:bodyPr/>
        <a:lstStyle/>
        <a:p>
          <a:endParaRPr lang="zh-TW" altLang="en-US"/>
        </a:p>
      </dgm:t>
    </dgm:pt>
    <dgm:pt modelId="{6C58B5A2-23AA-42F2-A4CE-6B702EACFBDC}" type="sibTrans" cxnId="{279A3F17-0805-482D-B7D1-93C9C51BF69D}">
      <dgm:prSet/>
      <dgm:spPr/>
      <dgm:t>
        <a:bodyPr/>
        <a:lstStyle/>
        <a:p>
          <a:endParaRPr lang="zh-TW" altLang="en-US"/>
        </a:p>
      </dgm:t>
    </dgm:pt>
    <dgm:pt modelId="{3D1707AA-8FE1-49CD-BA3C-3DB5447C0EB9}">
      <dgm:prSet phldrT="[文字]" custT="1"/>
      <dgm:spPr>
        <a:solidFill>
          <a:srgbClr val="0066FF"/>
        </a:solidFill>
      </dgm:spPr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高明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天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46B47BF-D7BA-42D3-BD6B-9388B82FE442}" type="parTrans" cxnId="{EAA9157A-3FD6-48FF-AF83-9DDBC43C98B6}">
      <dgm:prSet/>
      <dgm:spPr/>
      <dgm:t>
        <a:bodyPr/>
        <a:lstStyle/>
        <a:p>
          <a:endParaRPr lang="zh-TW" altLang="en-US"/>
        </a:p>
      </dgm:t>
    </dgm:pt>
    <dgm:pt modelId="{038BEFE4-A79B-44E6-A825-5D69990711E2}" type="sibTrans" cxnId="{EAA9157A-3FD6-48FF-AF83-9DDBC43C98B6}">
      <dgm:prSet/>
      <dgm:spPr/>
      <dgm:t>
        <a:bodyPr/>
        <a:lstStyle/>
        <a:p>
          <a:endParaRPr lang="zh-TW" altLang="en-US"/>
        </a:p>
      </dgm:t>
    </dgm:pt>
    <dgm:pt modelId="{FF3DB46D-2A93-4923-B6B8-A4A2E5CF387E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博厚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地</a:t>
          </a:r>
          <a:r>
            <a: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9FD2CC6-4281-43AE-8E62-857062D825D3}" type="parTrans" cxnId="{06E5D11E-F528-431D-9FA8-3E36C76F8076}">
      <dgm:prSet/>
      <dgm:spPr/>
      <dgm:t>
        <a:bodyPr/>
        <a:lstStyle/>
        <a:p>
          <a:endParaRPr lang="zh-TW" altLang="en-US"/>
        </a:p>
      </dgm:t>
    </dgm:pt>
    <dgm:pt modelId="{783B131B-3CDA-484F-AA13-24C116B30AE1}" type="sibTrans" cxnId="{06E5D11E-F528-431D-9FA8-3E36C76F8076}">
      <dgm:prSet/>
      <dgm:spPr/>
      <dgm:t>
        <a:bodyPr/>
        <a:lstStyle/>
        <a:p>
          <a:endParaRPr lang="zh-TW" altLang="en-US"/>
        </a:p>
      </dgm:t>
    </dgm:pt>
    <dgm:pt modelId="{84C25CD1-C8D9-42D6-A40A-A84D23300EFA}" type="pres">
      <dgm:prSet presAssocID="{3CF6FDEA-1493-4C0E-9B58-0796DC1AA159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1615807-D99F-4632-8F2D-5B524929C737}" type="pres">
      <dgm:prSet presAssocID="{C6BFF6E9-1260-4E64-B34F-490C51B04483}" presName="root1" presStyleCnt="0"/>
      <dgm:spPr/>
    </dgm:pt>
    <dgm:pt modelId="{5E7E8747-D3FE-4571-A0AC-8A318D2AE4AF}" type="pres">
      <dgm:prSet presAssocID="{C6BFF6E9-1260-4E64-B34F-490C51B04483}" presName="LevelOneTextNode" presStyleLbl="node0" presStyleIdx="0" presStyleCnt="1" custScaleY="7301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479A798-EF55-41E1-ABBE-72147B080DA1}" type="pres">
      <dgm:prSet presAssocID="{C6BFF6E9-1260-4E64-B34F-490C51B04483}" presName="level2hierChild" presStyleCnt="0"/>
      <dgm:spPr/>
    </dgm:pt>
    <dgm:pt modelId="{F3FC0F10-7BE0-499D-872B-2BF5CF3E6871}" type="pres">
      <dgm:prSet presAssocID="{A46B47BF-D7BA-42D3-BD6B-9388B82FE442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6DF94C75-9662-46BF-AE9E-8F4A9033C8C1}" type="pres">
      <dgm:prSet presAssocID="{A46B47BF-D7BA-42D3-BD6B-9388B82FE442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59E3B20E-DBE8-496A-B022-6DAC7C7DAF47}" type="pres">
      <dgm:prSet presAssocID="{3D1707AA-8FE1-49CD-BA3C-3DB5447C0EB9}" presName="root2" presStyleCnt="0"/>
      <dgm:spPr/>
    </dgm:pt>
    <dgm:pt modelId="{1D1E6895-F57E-4FE3-BBB9-C74012E4651B}" type="pres">
      <dgm:prSet presAssocID="{3D1707AA-8FE1-49CD-BA3C-3DB5447C0EB9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ECE0CD7-B91D-4351-83A9-0E2023765299}" type="pres">
      <dgm:prSet presAssocID="{3D1707AA-8FE1-49CD-BA3C-3DB5447C0EB9}" presName="level3hierChild" presStyleCnt="0"/>
      <dgm:spPr/>
    </dgm:pt>
    <dgm:pt modelId="{45D2F5D5-8D97-4459-8E41-884DB470AF94}" type="pres">
      <dgm:prSet presAssocID="{29FD2CC6-4281-43AE-8E62-857062D825D3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5280A489-1443-4F7A-A4DE-9F62844E699B}" type="pres">
      <dgm:prSet presAssocID="{29FD2CC6-4281-43AE-8E62-857062D825D3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97FD434D-957E-4328-9698-C37256575408}" type="pres">
      <dgm:prSet presAssocID="{FF3DB46D-2A93-4923-B6B8-A4A2E5CF387E}" presName="root2" presStyleCnt="0"/>
      <dgm:spPr/>
    </dgm:pt>
    <dgm:pt modelId="{0BF8181E-3FFE-460F-B521-265A4AE503CB}" type="pres">
      <dgm:prSet presAssocID="{FF3DB46D-2A93-4923-B6B8-A4A2E5CF387E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ED6479D7-9194-42A3-9E4B-2113FD607643}" type="pres">
      <dgm:prSet presAssocID="{FF3DB46D-2A93-4923-B6B8-A4A2E5CF387E}" presName="level3hierChild" presStyleCnt="0"/>
      <dgm:spPr/>
    </dgm:pt>
  </dgm:ptLst>
  <dgm:cxnLst>
    <dgm:cxn modelId="{D3A2D709-14E0-4E30-8EA6-07A161B9CBBE}" type="presOf" srcId="{3CF6FDEA-1493-4C0E-9B58-0796DC1AA159}" destId="{84C25CD1-C8D9-42D6-A40A-A84D23300EFA}" srcOrd="0" destOrd="0" presId="urn:microsoft.com/office/officeart/2008/layout/HorizontalMultiLevelHierarchy"/>
    <dgm:cxn modelId="{EAA9157A-3FD6-48FF-AF83-9DDBC43C98B6}" srcId="{C6BFF6E9-1260-4E64-B34F-490C51B04483}" destId="{3D1707AA-8FE1-49CD-BA3C-3DB5447C0EB9}" srcOrd="0" destOrd="0" parTransId="{A46B47BF-D7BA-42D3-BD6B-9388B82FE442}" sibTransId="{038BEFE4-A79B-44E6-A825-5D69990711E2}"/>
    <dgm:cxn modelId="{06E5D11E-F528-431D-9FA8-3E36C76F8076}" srcId="{C6BFF6E9-1260-4E64-B34F-490C51B04483}" destId="{FF3DB46D-2A93-4923-B6B8-A4A2E5CF387E}" srcOrd="1" destOrd="0" parTransId="{29FD2CC6-4281-43AE-8E62-857062D825D3}" sibTransId="{783B131B-3CDA-484F-AA13-24C116B30AE1}"/>
    <dgm:cxn modelId="{F1A00844-7367-429D-9E1D-D74C9E4FECB7}" type="presOf" srcId="{FF3DB46D-2A93-4923-B6B8-A4A2E5CF387E}" destId="{0BF8181E-3FFE-460F-B521-265A4AE503CB}" srcOrd="0" destOrd="0" presId="urn:microsoft.com/office/officeart/2008/layout/HorizontalMultiLevelHierarchy"/>
    <dgm:cxn modelId="{FD510DC5-CB00-4257-8B83-C7EAB301F366}" type="presOf" srcId="{29FD2CC6-4281-43AE-8E62-857062D825D3}" destId="{45D2F5D5-8D97-4459-8E41-884DB470AF94}" srcOrd="0" destOrd="0" presId="urn:microsoft.com/office/officeart/2008/layout/HorizontalMultiLevelHierarchy"/>
    <dgm:cxn modelId="{6C2D918A-7607-4C37-B91C-B70DD1B6C26B}" type="presOf" srcId="{A46B47BF-D7BA-42D3-BD6B-9388B82FE442}" destId="{6DF94C75-9662-46BF-AE9E-8F4A9033C8C1}" srcOrd="1" destOrd="0" presId="urn:microsoft.com/office/officeart/2008/layout/HorizontalMultiLevelHierarchy"/>
    <dgm:cxn modelId="{916CC39B-944F-4430-8326-C8DBA169BBC5}" type="presOf" srcId="{3D1707AA-8FE1-49CD-BA3C-3DB5447C0EB9}" destId="{1D1E6895-F57E-4FE3-BBB9-C74012E4651B}" srcOrd="0" destOrd="0" presId="urn:microsoft.com/office/officeart/2008/layout/HorizontalMultiLevelHierarchy"/>
    <dgm:cxn modelId="{B9E65BFC-F1FC-40BD-8264-102CDD1EF718}" type="presOf" srcId="{A46B47BF-D7BA-42D3-BD6B-9388B82FE442}" destId="{F3FC0F10-7BE0-499D-872B-2BF5CF3E6871}" srcOrd="0" destOrd="0" presId="urn:microsoft.com/office/officeart/2008/layout/HorizontalMultiLevelHierarchy"/>
    <dgm:cxn modelId="{279A3F17-0805-482D-B7D1-93C9C51BF69D}" srcId="{3CF6FDEA-1493-4C0E-9B58-0796DC1AA159}" destId="{C6BFF6E9-1260-4E64-B34F-490C51B04483}" srcOrd="0" destOrd="0" parTransId="{DD268C0D-0F3A-4A30-AD55-B0B671B15AB7}" sibTransId="{6C58B5A2-23AA-42F2-A4CE-6B702EACFBDC}"/>
    <dgm:cxn modelId="{52569EB9-2A95-45D3-98B5-363A20CA6BC8}" type="presOf" srcId="{C6BFF6E9-1260-4E64-B34F-490C51B04483}" destId="{5E7E8747-D3FE-4571-A0AC-8A318D2AE4AF}" srcOrd="0" destOrd="0" presId="urn:microsoft.com/office/officeart/2008/layout/HorizontalMultiLevelHierarchy"/>
    <dgm:cxn modelId="{EA1E8827-CFD1-4C5E-9046-9CD7C1506403}" type="presOf" srcId="{29FD2CC6-4281-43AE-8E62-857062D825D3}" destId="{5280A489-1443-4F7A-A4DE-9F62844E699B}" srcOrd="1" destOrd="0" presId="urn:microsoft.com/office/officeart/2008/layout/HorizontalMultiLevelHierarchy"/>
    <dgm:cxn modelId="{1890AAE3-B368-474B-9F56-00A964D3243A}" type="presParOf" srcId="{84C25CD1-C8D9-42D6-A40A-A84D23300EFA}" destId="{71615807-D99F-4632-8F2D-5B524929C737}" srcOrd="0" destOrd="0" presId="urn:microsoft.com/office/officeart/2008/layout/HorizontalMultiLevelHierarchy"/>
    <dgm:cxn modelId="{D883DA96-5922-48EB-A041-7A1BFB217802}" type="presParOf" srcId="{71615807-D99F-4632-8F2D-5B524929C737}" destId="{5E7E8747-D3FE-4571-A0AC-8A318D2AE4AF}" srcOrd="0" destOrd="0" presId="urn:microsoft.com/office/officeart/2008/layout/HorizontalMultiLevelHierarchy"/>
    <dgm:cxn modelId="{2E1654A4-DD6B-4FC1-A27B-A3DE685A061C}" type="presParOf" srcId="{71615807-D99F-4632-8F2D-5B524929C737}" destId="{9479A798-EF55-41E1-ABBE-72147B080DA1}" srcOrd="1" destOrd="0" presId="urn:microsoft.com/office/officeart/2008/layout/HorizontalMultiLevelHierarchy"/>
    <dgm:cxn modelId="{CD4FCC3E-BC8E-4E96-A615-75F7830D63DB}" type="presParOf" srcId="{9479A798-EF55-41E1-ABBE-72147B080DA1}" destId="{F3FC0F10-7BE0-499D-872B-2BF5CF3E6871}" srcOrd="0" destOrd="0" presId="urn:microsoft.com/office/officeart/2008/layout/HorizontalMultiLevelHierarchy"/>
    <dgm:cxn modelId="{97581C1C-1E93-4E49-BF28-A07C2D8754CE}" type="presParOf" srcId="{F3FC0F10-7BE0-499D-872B-2BF5CF3E6871}" destId="{6DF94C75-9662-46BF-AE9E-8F4A9033C8C1}" srcOrd="0" destOrd="0" presId="urn:microsoft.com/office/officeart/2008/layout/HorizontalMultiLevelHierarchy"/>
    <dgm:cxn modelId="{FFA58AD6-3504-46FE-B841-3D8A0B39401D}" type="presParOf" srcId="{9479A798-EF55-41E1-ABBE-72147B080DA1}" destId="{59E3B20E-DBE8-496A-B022-6DAC7C7DAF47}" srcOrd="1" destOrd="0" presId="urn:microsoft.com/office/officeart/2008/layout/HorizontalMultiLevelHierarchy"/>
    <dgm:cxn modelId="{9355829A-8EDD-427E-AF8B-6A93BE27BAC2}" type="presParOf" srcId="{59E3B20E-DBE8-496A-B022-6DAC7C7DAF47}" destId="{1D1E6895-F57E-4FE3-BBB9-C74012E4651B}" srcOrd="0" destOrd="0" presId="urn:microsoft.com/office/officeart/2008/layout/HorizontalMultiLevelHierarchy"/>
    <dgm:cxn modelId="{1FF5FDAA-40F1-4544-A13C-494D95218468}" type="presParOf" srcId="{59E3B20E-DBE8-496A-B022-6DAC7C7DAF47}" destId="{CECE0CD7-B91D-4351-83A9-0E2023765299}" srcOrd="1" destOrd="0" presId="urn:microsoft.com/office/officeart/2008/layout/HorizontalMultiLevelHierarchy"/>
    <dgm:cxn modelId="{F40C4C06-F4C8-48C6-8915-AE45492348C6}" type="presParOf" srcId="{9479A798-EF55-41E1-ABBE-72147B080DA1}" destId="{45D2F5D5-8D97-4459-8E41-884DB470AF94}" srcOrd="2" destOrd="0" presId="urn:microsoft.com/office/officeart/2008/layout/HorizontalMultiLevelHierarchy"/>
    <dgm:cxn modelId="{0A11B5CB-00FB-4FD2-AD2F-FC5EB6BB77FD}" type="presParOf" srcId="{45D2F5D5-8D97-4459-8E41-884DB470AF94}" destId="{5280A489-1443-4F7A-A4DE-9F62844E699B}" srcOrd="0" destOrd="0" presId="urn:microsoft.com/office/officeart/2008/layout/HorizontalMultiLevelHierarchy"/>
    <dgm:cxn modelId="{DD52214F-613E-46BB-A310-43421985305E}" type="presParOf" srcId="{9479A798-EF55-41E1-ABBE-72147B080DA1}" destId="{97FD434D-957E-4328-9698-C37256575408}" srcOrd="3" destOrd="0" presId="urn:microsoft.com/office/officeart/2008/layout/HorizontalMultiLevelHierarchy"/>
    <dgm:cxn modelId="{425FEA81-8A5E-4416-B321-5B546F501FBA}" type="presParOf" srcId="{97FD434D-957E-4328-9698-C37256575408}" destId="{0BF8181E-3FFE-460F-B521-265A4AE503CB}" srcOrd="0" destOrd="0" presId="urn:microsoft.com/office/officeart/2008/layout/HorizontalMultiLevelHierarchy"/>
    <dgm:cxn modelId="{C63FD143-1BB1-4305-8E01-6CCBAD6FC324}" type="presParOf" srcId="{97FD434D-957E-4328-9698-C37256575408}" destId="{ED6479D7-9194-42A3-9E4B-2113FD60764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4CB2DA8-D869-4A6A-8F07-BAB510BD3643}" type="doc">
      <dgm:prSet loTypeId="urn:microsoft.com/office/officeart/2005/8/layout/radial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B79B53CF-3A0F-4E1E-A777-8C4CEB2AD389}">
      <dgm:prSet phldrT="[文字]"/>
      <dgm:spPr/>
      <dgm:t>
        <a:bodyPr/>
        <a:lstStyle/>
        <a:p>
          <a:r>
            <a:rPr lang="zh-TW" altLang="en-US" dirty="0" smtClean="0"/>
            <a:t>聖人 之道</a:t>
          </a:r>
          <a:endParaRPr lang="zh-TW" altLang="en-US" dirty="0"/>
        </a:p>
      </dgm:t>
    </dgm:pt>
    <dgm:pt modelId="{A6BDC592-5B34-44E9-AEDB-FD26DD280FD5}" type="parTrans" cxnId="{447CBF22-AA7E-4F9A-9B37-4FC8E5127E3C}">
      <dgm:prSet/>
      <dgm:spPr/>
      <dgm:t>
        <a:bodyPr/>
        <a:lstStyle/>
        <a:p>
          <a:endParaRPr lang="zh-TW" altLang="en-US"/>
        </a:p>
      </dgm:t>
    </dgm:pt>
    <dgm:pt modelId="{CA067905-153C-48CD-8E96-8A9390EE0ACF}" type="sibTrans" cxnId="{447CBF22-AA7E-4F9A-9B37-4FC8E5127E3C}">
      <dgm:prSet/>
      <dgm:spPr/>
      <dgm:t>
        <a:bodyPr/>
        <a:lstStyle/>
        <a:p>
          <a:endParaRPr lang="zh-TW" altLang="en-US"/>
        </a:p>
      </dgm:t>
    </dgm:pt>
    <dgm:pt modelId="{BC8AFC44-0EE1-451E-BF43-55C5879EE1EA}">
      <dgm:prSet phldrT="[文字]" custT="1"/>
      <dgm:spPr/>
      <dgm:t>
        <a:bodyPr/>
        <a:lstStyle/>
        <a:p>
          <a:r>
            <a:rPr lang="zh-TW" altLang="en-US" sz="3200" dirty="0" smtClean="0"/>
            <a:t>洋洋乎</a:t>
          </a:r>
          <a:endParaRPr lang="zh-TW" altLang="en-US" sz="3200" dirty="0"/>
        </a:p>
      </dgm:t>
    </dgm:pt>
    <dgm:pt modelId="{FEA740D6-4D10-444B-95DA-A67A5A72B016}" type="parTrans" cxnId="{E0341A2A-154D-49CA-8F33-3CA38D1174CC}">
      <dgm:prSet/>
      <dgm:spPr/>
      <dgm:t>
        <a:bodyPr/>
        <a:lstStyle/>
        <a:p>
          <a:endParaRPr lang="zh-TW" altLang="en-US"/>
        </a:p>
      </dgm:t>
    </dgm:pt>
    <dgm:pt modelId="{49D4140B-3F9B-4EF6-A9DC-4B9B5D65F033}" type="sibTrans" cxnId="{E0341A2A-154D-49CA-8F33-3CA38D1174CC}">
      <dgm:prSet/>
      <dgm:spPr/>
      <dgm:t>
        <a:bodyPr/>
        <a:lstStyle/>
        <a:p>
          <a:endParaRPr lang="zh-TW" altLang="en-US"/>
        </a:p>
      </dgm:t>
    </dgm:pt>
    <dgm:pt modelId="{CCC2836C-EB37-4392-869B-B964939042B9}">
      <dgm:prSet phldrT="[文字]" phldr="1"/>
      <dgm:spPr/>
      <dgm:t>
        <a:bodyPr/>
        <a:lstStyle/>
        <a:p>
          <a:endParaRPr lang="zh-TW" altLang="en-US" dirty="0"/>
        </a:p>
      </dgm:t>
    </dgm:pt>
    <dgm:pt modelId="{2E053522-941F-402D-812A-FC21A79337C3}" type="parTrans" cxnId="{76E406D7-92E5-48F7-94EA-85F9A970CD3B}">
      <dgm:prSet/>
      <dgm:spPr/>
      <dgm:t>
        <a:bodyPr/>
        <a:lstStyle/>
        <a:p>
          <a:endParaRPr lang="zh-TW" altLang="en-US"/>
        </a:p>
      </dgm:t>
    </dgm:pt>
    <dgm:pt modelId="{3CD35940-90D9-48FA-A723-CADB88ED7084}" type="sibTrans" cxnId="{76E406D7-92E5-48F7-94EA-85F9A970CD3B}">
      <dgm:prSet/>
      <dgm:spPr/>
      <dgm:t>
        <a:bodyPr/>
        <a:lstStyle/>
        <a:p>
          <a:endParaRPr lang="zh-TW" altLang="en-US"/>
        </a:p>
      </dgm:t>
    </dgm:pt>
    <dgm:pt modelId="{5D087BD5-E98B-4480-AB59-4C383CCEEB17}">
      <dgm:prSet phldrT="[文字]" phldr="1"/>
      <dgm:spPr/>
      <dgm:t>
        <a:bodyPr/>
        <a:lstStyle/>
        <a:p>
          <a:endParaRPr lang="zh-TW" altLang="en-US" dirty="0"/>
        </a:p>
      </dgm:t>
    </dgm:pt>
    <dgm:pt modelId="{92346EB4-3C82-4A49-9AE2-EC00846E503D}" type="parTrans" cxnId="{0F22368C-4D24-4DAC-A1AE-D480A7D58E1E}">
      <dgm:prSet/>
      <dgm:spPr/>
      <dgm:t>
        <a:bodyPr/>
        <a:lstStyle/>
        <a:p>
          <a:endParaRPr lang="zh-TW" altLang="en-US"/>
        </a:p>
      </dgm:t>
    </dgm:pt>
    <dgm:pt modelId="{DA7894E9-8830-49E0-ABDB-FF4E28B73A54}" type="sibTrans" cxnId="{0F22368C-4D24-4DAC-A1AE-D480A7D58E1E}">
      <dgm:prSet/>
      <dgm:spPr/>
      <dgm:t>
        <a:bodyPr/>
        <a:lstStyle/>
        <a:p>
          <a:endParaRPr lang="zh-TW" altLang="en-US"/>
        </a:p>
      </dgm:t>
    </dgm:pt>
    <dgm:pt modelId="{B449F774-EEE3-4658-A5FC-5BA75D66F801}">
      <dgm:prSet phldrT="[文字]" phldr="1"/>
      <dgm:spPr/>
      <dgm:t>
        <a:bodyPr/>
        <a:lstStyle/>
        <a:p>
          <a:endParaRPr lang="zh-TW" altLang="en-US"/>
        </a:p>
      </dgm:t>
    </dgm:pt>
    <dgm:pt modelId="{AE4AD8BC-AC94-4116-9329-C5C81EF6D906}" type="parTrans" cxnId="{D82B0679-03E2-4CFD-A871-C9866DF00748}">
      <dgm:prSet/>
      <dgm:spPr/>
      <dgm:t>
        <a:bodyPr/>
        <a:lstStyle/>
        <a:p>
          <a:endParaRPr lang="zh-TW" altLang="en-US"/>
        </a:p>
      </dgm:t>
    </dgm:pt>
    <dgm:pt modelId="{2FB50A43-2F4C-4247-9937-1A3FFD320763}" type="sibTrans" cxnId="{D82B0679-03E2-4CFD-A871-C9866DF00748}">
      <dgm:prSet/>
      <dgm:spPr/>
      <dgm:t>
        <a:bodyPr/>
        <a:lstStyle/>
        <a:p>
          <a:endParaRPr lang="zh-TW" altLang="en-US"/>
        </a:p>
      </dgm:t>
    </dgm:pt>
    <dgm:pt modelId="{3F17C7DF-2AC8-4F11-A50B-49474CE91509}">
      <dgm:prSet phldrT="[文字]" phldr="1"/>
      <dgm:spPr/>
      <dgm:t>
        <a:bodyPr/>
        <a:lstStyle/>
        <a:p>
          <a:endParaRPr lang="zh-TW" altLang="en-US"/>
        </a:p>
      </dgm:t>
    </dgm:pt>
    <dgm:pt modelId="{32F0143A-D6A4-494B-B269-FB1670F5D7AE}" type="parTrans" cxnId="{95466935-0307-45B9-8FBE-5566E6859A1B}">
      <dgm:prSet/>
      <dgm:spPr/>
      <dgm:t>
        <a:bodyPr/>
        <a:lstStyle/>
        <a:p>
          <a:endParaRPr lang="zh-TW" altLang="en-US"/>
        </a:p>
      </dgm:t>
    </dgm:pt>
    <dgm:pt modelId="{8A04F4BD-0532-48B3-9244-CCDBAB951E02}" type="sibTrans" cxnId="{95466935-0307-45B9-8FBE-5566E6859A1B}">
      <dgm:prSet/>
      <dgm:spPr/>
      <dgm:t>
        <a:bodyPr/>
        <a:lstStyle/>
        <a:p>
          <a:endParaRPr lang="zh-TW" altLang="en-US"/>
        </a:p>
      </dgm:t>
    </dgm:pt>
    <dgm:pt modelId="{B94B4BE9-246B-479A-BE5D-BAE88D231D7F}">
      <dgm:prSet phldrT="[文字]" phldr="1"/>
      <dgm:spPr/>
      <dgm:t>
        <a:bodyPr/>
        <a:lstStyle/>
        <a:p>
          <a:endParaRPr lang="zh-TW" altLang="en-US"/>
        </a:p>
      </dgm:t>
    </dgm:pt>
    <dgm:pt modelId="{215C1FDC-70D1-47B4-BF3D-6E5485DFA001}" type="parTrans" cxnId="{1B4C7F2E-B02A-47FB-8BDE-97A6471B66D3}">
      <dgm:prSet/>
      <dgm:spPr/>
      <dgm:t>
        <a:bodyPr/>
        <a:lstStyle/>
        <a:p>
          <a:endParaRPr lang="zh-TW" altLang="en-US"/>
        </a:p>
      </dgm:t>
    </dgm:pt>
    <dgm:pt modelId="{161ABDA7-A61C-4CC9-9C63-A74BDEC66F02}" type="sibTrans" cxnId="{1B4C7F2E-B02A-47FB-8BDE-97A6471B66D3}">
      <dgm:prSet/>
      <dgm:spPr/>
      <dgm:t>
        <a:bodyPr/>
        <a:lstStyle/>
        <a:p>
          <a:endParaRPr lang="zh-TW" altLang="en-US"/>
        </a:p>
      </dgm:t>
    </dgm:pt>
    <dgm:pt modelId="{34886C21-8C32-4BC4-8251-2BEB6F079F0B}">
      <dgm:prSet phldrT="[文字]" phldr="1"/>
      <dgm:spPr/>
      <dgm:t>
        <a:bodyPr/>
        <a:lstStyle/>
        <a:p>
          <a:endParaRPr lang="zh-TW" altLang="en-US"/>
        </a:p>
      </dgm:t>
    </dgm:pt>
    <dgm:pt modelId="{C511BA62-5542-4C77-A691-436A4841B61D}" type="parTrans" cxnId="{87C0E7AB-0766-411B-A12E-E5C30D09E7BE}">
      <dgm:prSet/>
      <dgm:spPr/>
      <dgm:t>
        <a:bodyPr/>
        <a:lstStyle/>
        <a:p>
          <a:endParaRPr lang="zh-TW" altLang="en-US"/>
        </a:p>
      </dgm:t>
    </dgm:pt>
    <dgm:pt modelId="{D2C33590-6A7C-4190-B499-AF804ABB1C3A}" type="sibTrans" cxnId="{87C0E7AB-0766-411B-A12E-E5C30D09E7BE}">
      <dgm:prSet/>
      <dgm:spPr/>
      <dgm:t>
        <a:bodyPr/>
        <a:lstStyle/>
        <a:p>
          <a:endParaRPr lang="zh-TW" altLang="en-US"/>
        </a:p>
      </dgm:t>
    </dgm:pt>
    <dgm:pt modelId="{7CFF7342-DC97-45F6-AFB9-C6FDBB38C601}">
      <dgm:prSet custT="1"/>
      <dgm:spPr/>
      <dgm:t>
        <a:bodyPr/>
        <a:lstStyle/>
        <a:p>
          <a:r>
            <a:rPr lang="zh-TW" altLang="en-US" sz="3200" dirty="0" smtClean="0"/>
            <a:t>優優大哉</a:t>
          </a:r>
          <a:endParaRPr lang="zh-TW" altLang="en-US" sz="3200" dirty="0"/>
        </a:p>
      </dgm:t>
    </dgm:pt>
    <dgm:pt modelId="{5133F11E-2D5A-4D71-AD04-552D42F402F3}" type="parTrans" cxnId="{42644147-8AF8-4A4D-B382-2847BA7756FD}">
      <dgm:prSet/>
      <dgm:spPr/>
      <dgm:t>
        <a:bodyPr/>
        <a:lstStyle/>
        <a:p>
          <a:endParaRPr lang="zh-TW" altLang="en-US"/>
        </a:p>
      </dgm:t>
    </dgm:pt>
    <dgm:pt modelId="{71E1D1F6-ACE6-43F4-9B4D-3B85C27C1519}" type="sibTrans" cxnId="{42644147-8AF8-4A4D-B382-2847BA7756FD}">
      <dgm:prSet/>
      <dgm:spPr/>
      <dgm:t>
        <a:bodyPr/>
        <a:lstStyle/>
        <a:p>
          <a:endParaRPr lang="zh-TW" altLang="en-US"/>
        </a:p>
      </dgm:t>
    </dgm:pt>
    <dgm:pt modelId="{D7F4854F-89D4-4F69-9A6F-08CA4660A035}">
      <dgm:prSet phldrT="[文字]" custT="1"/>
      <dgm:spPr/>
      <dgm:t>
        <a:bodyPr/>
        <a:lstStyle/>
        <a:p>
          <a:r>
            <a:rPr lang="zh-TW" altLang="en-US" sz="3200" dirty="0" smtClean="0"/>
            <a:t>發育萬物</a:t>
          </a:r>
          <a:endParaRPr lang="zh-TW" altLang="en-US" sz="3200" dirty="0"/>
        </a:p>
      </dgm:t>
    </dgm:pt>
    <dgm:pt modelId="{1593C67D-0CA6-43F0-B858-0457D7D446E8}" type="parTrans" cxnId="{B737E72E-DCC7-4B10-BA2D-A0C8421F8817}">
      <dgm:prSet/>
      <dgm:spPr/>
      <dgm:t>
        <a:bodyPr/>
        <a:lstStyle/>
        <a:p>
          <a:endParaRPr lang="zh-TW" altLang="en-US"/>
        </a:p>
      </dgm:t>
    </dgm:pt>
    <dgm:pt modelId="{4FB2B825-D99E-414B-B9A7-B2492C02107B}" type="sibTrans" cxnId="{B737E72E-DCC7-4B10-BA2D-A0C8421F8817}">
      <dgm:prSet/>
      <dgm:spPr/>
      <dgm:t>
        <a:bodyPr/>
        <a:lstStyle/>
        <a:p>
          <a:endParaRPr lang="zh-TW" altLang="en-US"/>
        </a:p>
      </dgm:t>
    </dgm:pt>
    <dgm:pt modelId="{4C9BFADF-32C8-494D-B4EB-0B39795B90F9}">
      <dgm:prSet phldrT="[文字]" custT="1"/>
      <dgm:spPr/>
      <dgm:t>
        <a:bodyPr/>
        <a:lstStyle/>
        <a:p>
          <a:r>
            <a:rPr lang="zh-TW" altLang="en-US" sz="3200" dirty="0" smtClean="0"/>
            <a:t>峻極于天</a:t>
          </a:r>
          <a:endParaRPr lang="zh-TW" altLang="en-US" sz="3200" dirty="0"/>
        </a:p>
      </dgm:t>
    </dgm:pt>
    <dgm:pt modelId="{D344CF8D-EF9B-4DC8-8815-D48573F1EBE6}" type="parTrans" cxnId="{F31848B5-4353-4BA5-8ED4-349CA9A3C73B}">
      <dgm:prSet/>
      <dgm:spPr/>
      <dgm:t>
        <a:bodyPr/>
        <a:lstStyle/>
        <a:p>
          <a:endParaRPr lang="zh-TW" altLang="en-US"/>
        </a:p>
      </dgm:t>
    </dgm:pt>
    <dgm:pt modelId="{FAB3F500-439A-4BAD-867E-FA88760AF323}" type="sibTrans" cxnId="{F31848B5-4353-4BA5-8ED4-349CA9A3C73B}">
      <dgm:prSet/>
      <dgm:spPr/>
      <dgm:t>
        <a:bodyPr/>
        <a:lstStyle/>
        <a:p>
          <a:endParaRPr lang="zh-TW" altLang="en-US"/>
        </a:p>
      </dgm:t>
    </dgm:pt>
    <dgm:pt modelId="{EE19F93C-2F1E-4985-93BF-CDE4EE7EA93A}">
      <dgm:prSet custT="1"/>
      <dgm:spPr/>
      <dgm:t>
        <a:bodyPr/>
        <a:lstStyle/>
        <a:p>
          <a:r>
            <a:rPr lang="zh-TW" altLang="en-US" sz="3200" dirty="0" smtClean="0"/>
            <a:t>禮儀三百</a:t>
          </a:r>
          <a:endParaRPr lang="zh-TW" altLang="en-US" sz="3200" dirty="0"/>
        </a:p>
      </dgm:t>
    </dgm:pt>
    <dgm:pt modelId="{61411B4A-D1FF-454A-86CF-815F2136BDBF}" type="parTrans" cxnId="{21D89AC3-6E8D-4281-A9FB-60094EC5F437}">
      <dgm:prSet/>
      <dgm:spPr/>
      <dgm:t>
        <a:bodyPr/>
        <a:lstStyle/>
        <a:p>
          <a:endParaRPr lang="zh-TW" altLang="en-US"/>
        </a:p>
      </dgm:t>
    </dgm:pt>
    <dgm:pt modelId="{361408E5-1C64-42A6-A4D8-1EDBEFEB32EA}" type="sibTrans" cxnId="{21D89AC3-6E8D-4281-A9FB-60094EC5F437}">
      <dgm:prSet/>
      <dgm:spPr/>
      <dgm:t>
        <a:bodyPr/>
        <a:lstStyle/>
        <a:p>
          <a:endParaRPr lang="zh-TW" altLang="en-US"/>
        </a:p>
      </dgm:t>
    </dgm:pt>
    <dgm:pt modelId="{4B37A429-10E9-4C6C-8223-B67F345F646A}">
      <dgm:prSet custT="1"/>
      <dgm:spPr/>
      <dgm:t>
        <a:bodyPr/>
        <a:lstStyle/>
        <a:p>
          <a:r>
            <a:rPr lang="zh-TW" altLang="en-US" sz="3200" dirty="0" smtClean="0"/>
            <a:t>威儀三千</a:t>
          </a:r>
          <a:endParaRPr lang="zh-TW" altLang="en-US" sz="3200" dirty="0"/>
        </a:p>
      </dgm:t>
    </dgm:pt>
    <dgm:pt modelId="{597829BE-FC81-4A4B-BAE2-BB5F992F2758}" type="parTrans" cxnId="{F7ED3A2C-7BB5-423E-B382-CDFCDEB96403}">
      <dgm:prSet/>
      <dgm:spPr/>
      <dgm:t>
        <a:bodyPr/>
        <a:lstStyle/>
        <a:p>
          <a:endParaRPr lang="zh-TW" altLang="en-US"/>
        </a:p>
      </dgm:t>
    </dgm:pt>
    <dgm:pt modelId="{C1C5C25E-85C5-47CA-A42A-78F85B32C6B7}" type="sibTrans" cxnId="{F7ED3A2C-7BB5-423E-B382-CDFCDEB96403}">
      <dgm:prSet/>
      <dgm:spPr/>
      <dgm:t>
        <a:bodyPr/>
        <a:lstStyle/>
        <a:p>
          <a:endParaRPr lang="zh-TW" altLang="en-US"/>
        </a:p>
      </dgm:t>
    </dgm:pt>
    <dgm:pt modelId="{03166060-3671-4A58-AF1F-DB8A9B2EABF6}" type="pres">
      <dgm:prSet presAssocID="{B4CB2DA8-D869-4A6A-8F07-BAB510BD364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34A07D8F-54F1-4465-82B7-43D1ABFA12A4}" type="pres">
      <dgm:prSet presAssocID="{B4CB2DA8-D869-4A6A-8F07-BAB510BD3643}" presName="radial" presStyleCnt="0">
        <dgm:presLayoutVars>
          <dgm:animLvl val="ctr"/>
        </dgm:presLayoutVars>
      </dgm:prSet>
      <dgm:spPr/>
      <dgm:t>
        <a:bodyPr/>
        <a:lstStyle/>
        <a:p>
          <a:endParaRPr lang="zh-TW" altLang="en-US"/>
        </a:p>
      </dgm:t>
    </dgm:pt>
    <dgm:pt modelId="{E4B6A1F6-2AD2-45E2-9A76-C56918DC8082}" type="pres">
      <dgm:prSet presAssocID="{B79B53CF-3A0F-4E1E-A777-8C4CEB2AD389}" presName="centerShape" presStyleLbl="vennNode1" presStyleIdx="0" presStyleCnt="7"/>
      <dgm:spPr/>
      <dgm:t>
        <a:bodyPr/>
        <a:lstStyle/>
        <a:p>
          <a:endParaRPr lang="zh-TW" altLang="en-US"/>
        </a:p>
      </dgm:t>
    </dgm:pt>
    <dgm:pt modelId="{63C13DCF-FBE3-4A59-949A-384C3888D495}" type="pres">
      <dgm:prSet presAssocID="{BC8AFC44-0EE1-451E-BF43-55C5879EE1EA}" presName="node" presStyleLbl="vennNode1" presStyleIdx="1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0FCF699-AEA8-4D1F-8C13-9A7745E1034C}" type="pres">
      <dgm:prSet presAssocID="{D7F4854F-89D4-4F69-9A6F-08CA4660A035}" presName="node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D7EC5CD-4C49-4C5D-902D-D6E15FE76CAE}" type="pres">
      <dgm:prSet presAssocID="{4C9BFADF-32C8-494D-B4EB-0B39795B90F9}" presName="node" presStyleLbl="vennNode1" presStyleIdx="3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B20B054-5253-4180-8F1F-3363ED753EB3}" type="pres">
      <dgm:prSet presAssocID="{7CFF7342-DC97-45F6-AFB9-C6FDBB38C601}" presName="node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3128DAC-AB05-4578-9DF4-4840A4A5DDD3}" type="pres">
      <dgm:prSet presAssocID="{EE19F93C-2F1E-4985-93BF-CDE4EE7EA93A}" presName="node" presStyleLbl="vennNode1" presStyleIdx="5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C1E98C0-F9DD-4055-A24F-0E3766E24EF4}" type="pres">
      <dgm:prSet presAssocID="{4B37A429-10E9-4C6C-8223-B67F345F646A}" presName="node" presStyleLbl="vennNode1" presStyleIdx="6" presStyleCnt="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E37578D-3707-4FE0-955A-05DCC86816A9}" type="presOf" srcId="{7CFF7342-DC97-45F6-AFB9-C6FDBB38C601}" destId="{5B20B054-5253-4180-8F1F-3363ED753EB3}" srcOrd="0" destOrd="0" presId="urn:microsoft.com/office/officeart/2005/8/layout/radial3"/>
    <dgm:cxn modelId="{221104D7-70C7-40C2-838C-DDDC63136AAF}" type="presOf" srcId="{EE19F93C-2F1E-4985-93BF-CDE4EE7EA93A}" destId="{B3128DAC-AB05-4578-9DF4-4840A4A5DDD3}" srcOrd="0" destOrd="0" presId="urn:microsoft.com/office/officeart/2005/8/layout/radial3"/>
    <dgm:cxn modelId="{0F22368C-4D24-4DAC-A1AE-D480A7D58E1E}" srcId="{CCC2836C-EB37-4392-869B-B964939042B9}" destId="{5D087BD5-E98B-4480-AB59-4C383CCEEB17}" srcOrd="0" destOrd="0" parTransId="{92346EB4-3C82-4A49-9AE2-EC00846E503D}" sibTransId="{DA7894E9-8830-49E0-ABDB-FF4E28B73A54}"/>
    <dgm:cxn modelId="{95466935-0307-45B9-8FBE-5566E6859A1B}" srcId="{B4CB2DA8-D869-4A6A-8F07-BAB510BD3643}" destId="{3F17C7DF-2AC8-4F11-A50B-49474CE91509}" srcOrd="2" destOrd="0" parTransId="{32F0143A-D6A4-494B-B269-FB1670F5D7AE}" sibTransId="{8A04F4BD-0532-48B3-9244-CCDBAB951E02}"/>
    <dgm:cxn modelId="{E207F8DC-2095-4DE4-972A-DE44EC047CF5}" type="presOf" srcId="{B79B53CF-3A0F-4E1E-A777-8C4CEB2AD389}" destId="{E4B6A1F6-2AD2-45E2-9A76-C56918DC8082}" srcOrd="0" destOrd="0" presId="urn:microsoft.com/office/officeart/2005/8/layout/radial3"/>
    <dgm:cxn modelId="{1B4C7F2E-B02A-47FB-8BDE-97A6471B66D3}" srcId="{3F17C7DF-2AC8-4F11-A50B-49474CE91509}" destId="{B94B4BE9-246B-479A-BE5D-BAE88D231D7F}" srcOrd="0" destOrd="0" parTransId="{215C1FDC-70D1-47B4-BF3D-6E5485DFA001}" sibTransId="{161ABDA7-A61C-4CC9-9C63-A74BDEC66F02}"/>
    <dgm:cxn modelId="{21D89AC3-6E8D-4281-A9FB-60094EC5F437}" srcId="{B79B53CF-3A0F-4E1E-A777-8C4CEB2AD389}" destId="{EE19F93C-2F1E-4985-93BF-CDE4EE7EA93A}" srcOrd="4" destOrd="0" parTransId="{61411B4A-D1FF-454A-86CF-815F2136BDBF}" sibTransId="{361408E5-1C64-42A6-A4D8-1EDBEFEB32EA}"/>
    <dgm:cxn modelId="{57753F44-BF44-4D83-9004-4F4821BCA6F9}" type="presOf" srcId="{B4CB2DA8-D869-4A6A-8F07-BAB510BD3643}" destId="{03166060-3671-4A58-AF1F-DB8A9B2EABF6}" srcOrd="0" destOrd="0" presId="urn:microsoft.com/office/officeart/2005/8/layout/radial3"/>
    <dgm:cxn modelId="{D82B0679-03E2-4CFD-A871-C9866DF00748}" srcId="{CCC2836C-EB37-4392-869B-B964939042B9}" destId="{B449F774-EEE3-4658-A5FC-5BA75D66F801}" srcOrd="1" destOrd="0" parTransId="{AE4AD8BC-AC94-4116-9329-C5C81EF6D906}" sibTransId="{2FB50A43-2F4C-4247-9937-1A3FFD320763}"/>
    <dgm:cxn modelId="{6069AA3A-DF85-4DB0-881E-73A41C50FE80}" type="presOf" srcId="{BC8AFC44-0EE1-451E-BF43-55C5879EE1EA}" destId="{63C13DCF-FBE3-4A59-949A-384C3888D495}" srcOrd="0" destOrd="0" presId="urn:microsoft.com/office/officeart/2005/8/layout/radial3"/>
    <dgm:cxn modelId="{B9093DA3-942B-47D9-A2F4-966BABA227D5}" type="presOf" srcId="{4C9BFADF-32C8-494D-B4EB-0B39795B90F9}" destId="{9D7EC5CD-4C49-4C5D-902D-D6E15FE76CAE}" srcOrd="0" destOrd="0" presId="urn:microsoft.com/office/officeart/2005/8/layout/radial3"/>
    <dgm:cxn modelId="{B737E72E-DCC7-4B10-BA2D-A0C8421F8817}" srcId="{B79B53CF-3A0F-4E1E-A777-8C4CEB2AD389}" destId="{D7F4854F-89D4-4F69-9A6F-08CA4660A035}" srcOrd="1" destOrd="0" parTransId="{1593C67D-0CA6-43F0-B858-0457D7D446E8}" sibTransId="{4FB2B825-D99E-414B-B9A7-B2492C02107B}"/>
    <dgm:cxn modelId="{F7ED3A2C-7BB5-423E-B382-CDFCDEB96403}" srcId="{B79B53CF-3A0F-4E1E-A777-8C4CEB2AD389}" destId="{4B37A429-10E9-4C6C-8223-B67F345F646A}" srcOrd="5" destOrd="0" parTransId="{597829BE-FC81-4A4B-BAE2-BB5F992F2758}" sibTransId="{C1C5C25E-85C5-47CA-A42A-78F85B32C6B7}"/>
    <dgm:cxn modelId="{CAFE9C1D-F25E-431C-BA0D-C7BDEBD65944}" type="presOf" srcId="{D7F4854F-89D4-4F69-9A6F-08CA4660A035}" destId="{D0FCF699-AEA8-4D1F-8C13-9A7745E1034C}" srcOrd="0" destOrd="0" presId="urn:microsoft.com/office/officeart/2005/8/layout/radial3"/>
    <dgm:cxn modelId="{42644147-8AF8-4A4D-B382-2847BA7756FD}" srcId="{B79B53CF-3A0F-4E1E-A777-8C4CEB2AD389}" destId="{7CFF7342-DC97-45F6-AFB9-C6FDBB38C601}" srcOrd="3" destOrd="0" parTransId="{5133F11E-2D5A-4D71-AD04-552D42F402F3}" sibTransId="{71E1D1F6-ACE6-43F4-9B4D-3B85C27C1519}"/>
    <dgm:cxn modelId="{9AD64951-74C7-4039-AD18-DD18DAB09D50}" type="presOf" srcId="{4B37A429-10E9-4C6C-8223-B67F345F646A}" destId="{CC1E98C0-F9DD-4055-A24F-0E3766E24EF4}" srcOrd="0" destOrd="0" presId="urn:microsoft.com/office/officeart/2005/8/layout/radial3"/>
    <dgm:cxn modelId="{447CBF22-AA7E-4F9A-9B37-4FC8E5127E3C}" srcId="{B4CB2DA8-D869-4A6A-8F07-BAB510BD3643}" destId="{B79B53CF-3A0F-4E1E-A777-8C4CEB2AD389}" srcOrd="0" destOrd="0" parTransId="{A6BDC592-5B34-44E9-AEDB-FD26DD280FD5}" sibTransId="{CA067905-153C-48CD-8E96-8A9390EE0ACF}"/>
    <dgm:cxn modelId="{F31848B5-4353-4BA5-8ED4-349CA9A3C73B}" srcId="{B79B53CF-3A0F-4E1E-A777-8C4CEB2AD389}" destId="{4C9BFADF-32C8-494D-B4EB-0B39795B90F9}" srcOrd="2" destOrd="0" parTransId="{D344CF8D-EF9B-4DC8-8815-D48573F1EBE6}" sibTransId="{FAB3F500-439A-4BAD-867E-FA88760AF323}"/>
    <dgm:cxn modelId="{E0341A2A-154D-49CA-8F33-3CA38D1174CC}" srcId="{B79B53CF-3A0F-4E1E-A777-8C4CEB2AD389}" destId="{BC8AFC44-0EE1-451E-BF43-55C5879EE1EA}" srcOrd="0" destOrd="0" parTransId="{FEA740D6-4D10-444B-95DA-A67A5A72B016}" sibTransId="{49D4140B-3F9B-4EF6-A9DC-4B9B5D65F033}"/>
    <dgm:cxn modelId="{76E406D7-92E5-48F7-94EA-85F9A970CD3B}" srcId="{B4CB2DA8-D869-4A6A-8F07-BAB510BD3643}" destId="{CCC2836C-EB37-4392-869B-B964939042B9}" srcOrd="1" destOrd="0" parTransId="{2E053522-941F-402D-812A-FC21A79337C3}" sibTransId="{3CD35940-90D9-48FA-A723-CADB88ED7084}"/>
    <dgm:cxn modelId="{87C0E7AB-0766-411B-A12E-E5C30D09E7BE}" srcId="{3F17C7DF-2AC8-4F11-A50B-49474CE91509}" destId="{34886C21-8C32-4BC4-8251-2BEB6F079F0B}" srcOrd="1" destOrd="0" parTransId="{C511BA62-5542-4C77-A691-436A4841B61D}" sibTransId="{D2C33590-6A7C-4190-B499-AF804ABB1C3A}"/>
    <dgm:cxn modelId="{B42B807F-73D1-4826-A2EE-94FAA5F45170}" type="presParOf" srcId="{03166060-3671-4A58-AF1F-DB8A9B2EABF6}" destId="{34A07D8F-54F1-4465-82B7-43D1ABFA12A4}" srcOrd="0" destOrd="0" presId="urn:microsoft.com/office/officeart/2005/8/layout/radial3"/>
    <dgm:cxn modelId="{2CD2A3FA-406E-4D1D-8BC7-9B92E8932881}" type="presParOf" srcId="{34A07D8F-54F1-4465-82B7-43D1ABFA12A4}" destId="{E4B6A1F6-2AD2-45E2-9A76-C56918DC8082}" srcOrd="0" destOrd="0" presId="urn:microsoft.com/office/officeart/2005/8/layout/radial3"/>
    <dgm:cxn modelId="{77B8E8C9-9702-4850-A438-69F81013138E}" type="presParOf" srcId="{34A07D8F-54F1-4465-82B7-43D1ABFA12A4}" destId="{63C13DCF-FBE3-4A59-949A-384C3888D495}" srcOrd="1" destOrd="0" presId="urn:microsoft.com/office/officeart/2005/8/layout/radial3"/>
    <dgm:cxn modelId="{4BCEC8A3-2DB0-4C64-89EE-1AB7202CF658}" type="presParOf" srcId="{34A07D8F-54F1-4465-82B7-43D1ABFA12A4}" destId="{D0FCF699-AEA8-4D1F-8C13-9A7745E1034C}" srcOrd="2" destOrd="0" presId="urn:microsoft.com/office/officeart/2005/8/layout/radial3"/>
    <dgm:cxn modelId="{69AFB176-0CDF-4213-A8BE-9C1D1C8F77F3}" type="presParOf" srcId="{34A07D8F-54F1-4465-82B7-43D1ABFA12A4}" destId="{9D7EC5CD-4C49-4C5D-902D-D6E15FE76CAE}" srcOrd="3" destOrd="0" presId="urn:microsoft.com/office/officeart/2005/8/layout/radial3"/>
    <dgm:cxn modelId="{CA4F072F-98E5-4468-A3BC-9F37FA5C2F37}" type="presParOf" srcId="{34A07D8F-54F1-4465-82B7-43D1ABFA12A4}" destId="{5B20B054-5253-4180-8F1F-3363ED753EB3}" srcOrd="4" destOrd="0" presId="urn:microsoft.com/office/officeart/2005/8/layout/radial3"/>
    <dgm:cxn modelId="{C04D6E32-3C79-44B3-9DC8-2478C5622C95}" type="presParOf" srcId="{34A07D8F-54F1-4465-82B7-43D1ABFA12A4}" destId="{B3128DAC-AB05-4578-9DF4-4840A4A5DDD3}" srcOrd="5" destOrd="0" presId="urn:microsoft.com/office/officeart/2005/8/layout/radial3"/>
    <dgm:cxn modelId="{CB1DF2F4-56A0-41A0-AE3F-EB60FE22B6F2}" type="presParOf" srcId="{34A07D8F-54F1-4465-82B7-43D1ABFA12A4}" destId="{CC1E98C0-F9DD-4055-A24F-0E3766E24EF4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C8587DE-13E9-4A7A-B689-74B3B71165C5}" type="doc">
      <dgm:prSet loTypeId="urn:microsoft.com/office/officeart/2005/8/layout/matrix1" loCatId="matrix" qsTypeId="urn:microsoft.com/office/officeart/2005/8/quickstyle/simple1" qsCatId="simple" csTypeId="urn:microsoft.com/office/officeart/2005/8/colors/accent4_4" csCatId="accent4" phldr="1"/>
      <dgm:spPr/>
      <dgm:t>
        <a:bodyPr/>
        <a:lstStyle/>
        <a:p>
          <a:endParaRPr lang="zh-TW" altLang="en-US"/>
        </a:p>
      </dgm:t>
    </dgm:pt>
    <dgm:pt modelId="{334B9CA7-07B8-47E2-82EC-A6AB227D01DA}">
      <dgm:prSet phldrT="[文字]" custT="1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sz="3600" dirty="0" smtClean="0">
              <a:solidFill>
                <a:srgbClr val="FF0000"/>
              </a:solidFill>
            </a:rPr>
            <a:t>君子</a:t>
          </a:r>
          <a:endParaRPr lang="zh-TW" altLang="en-US" sz="3600" dirty="0">
            <a:solidFill>
              <a:srgbClr val="FF0000"/>
            </a:solidFill>
          </a:endParaRPr>
        </a:p>
      </dgm:t>
    </dgm:pt>
    <dgm:pt modelId="{08D625F6-0A9D-46F6-A688-384FF9C45F05}" type="parTrans" cxnId="{038033A2-7256-4DA3-9898-7245A05FB9FA}">
      <dgm:prSet/>
      <dgm:spPr/>
      <dgm:t>
        <a:bodyPr/>
        <a:lstStyle/>
        <a:p>
          <a:endParaRPr lang="zh-TW" altLang="en-US"/>
        </a:p>
      </dgm:t>
    </dgm:pt>
    <dgm:pt modelId="{E797BD24-C667-462D-B8B2-301C1C662A1C}" type="sibTrans" cxnId="{038033A2-7256-4DA3-9898-7245A05FB9FA}">
      <dgm:prSet/>
      <dgm:spPr/>
      <dgm:t>
        <a:bodyPr/>
        <a:lstStyle/>
        <a:p>
          <a:endParaRPr lang="zh-TW" altLang="en-US"/>
        </a:p>
      </dgm:t>
    </dgm:pt>
    <dgm:pt modelId="{A1AF7183-E9B6-49CF-A7B4-5B53CD190F35}">
      <dgm:prSet phldrT="[文字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zh-TW" altLang="en-US" sz="3600" dirty="0" smtClean="0">
              <a:solidFill>
                <a:srgbClr val="FF0000"/>
              </a:solidFill>
            </a:rPr>
            <a:t>尊德性</a:t>
          </a:r>
          <a:endParaRPr lang="zh-TW" altLang="en-US" sz="3600" dirty="0">
            <a:solidFill>
              <a:srgbClr val="FF0000"/>
            </a:solidFill>
          </a:endParaRPr>
        </a:p>
      </dgm:t>
    </dgm:pt>
    <dgm:pt modelId="{0538354A-23A7-4699-9B1C-19C1BD0B5603}" type="parTrans" cxnId="{D5B4764F-00FC-4794-8AC4-9988D9494B88}">
      <dgm:prSet/>
      <dgm:spPr/>
      <dgm:t>
        <a:bodyPr/>
        <a:lstStyle/>
        <a:p>
          <a:endParaRPr lang="zh-TW" altLang="en-US"/>
        </a:p>
      </dgm:t>
    </dgm:pt>
    <dgm:pt modelId="{F13B6454-DCF6-4598-A39B-A4252C3769C5}" type="sibTrans" cxnId="{D5B4764F-00FC-4794-8AC4-9988D9494B88}">
      <dgm:prSet/>
      <dgm:spPr/>
      <dgm:t>
        <a:bodyPr/>
        <a:lstStyle/>
        <a:p>
          <a:endParaRPr lang="zh-TW" altLang="en-US"/>
        </a:p>
      </dgm:t>
    </dgm:pt>
    <dgm:pt modelId="{BCB23002-9FA1-45B2-AD65-72CE51A576CD}">
      <dgm:prSet phldrT="[文字]"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>
        <a:solidFill>
          <a:schemeClr val="bg2"/>
        </a:solidFill>
      </dgm:spPr>
      <dgm:t>
        <a:bodyPr/>
        <a:lstStyle/>
        <a:p>
          <a:r>
            <a:rPr lang="zh-TW" altLang="en-US" sz="3600" dirty="0" smtClean="0">
              <a:solidFill>
                <a:srgbClr val="FF0000"/>
              </a:solidFill>
            </a:rPr>
            <a:t>道問學</a:t>
          </a:r>
          <a:endParaRPr lang="zh-TW" altLang="en-US" sz="3600" dirty="0">
            <a:solidFill>
              <a:srgbClr val="FF0000"/>
            </a:solidFill>
          </a:endParaRPr>
        </a:p>
      </dgm:t>
    </dgm:pt>
    <dgm:pt modelId="{2E236A32-6CD4-4D0F-A49D-FC3639D33A8C}" type="parTrans" cxnId="{82A6CEB5-393E-4044-80AD-22E62D867A73}">
      <dgm:prSet/>
      <dgm:spPr/>
      <dgm:t>
        <a:bodyPr/>
        <a:lstStyle/>
        <a:p>
          <a:endParaRPr lang="zh-TW" altLang="en-US"/>
        </a:p>
      </dgm:t>
    </dgm:pt>
    <dgm:pt modelId="{06E15F30-B041-4119-84AD-02DA436B358C}" type="sibTrans" cxnId="{82A6CEB5-393E-4044-80AD-22E62D867A73}">
      <dgm:prSet/>
      <dgm:spPr/>
      <dgm:t>
        <a:bodyPr/>
        <a:lstStyle/>
        <a:p>
          <a:endParaRPr lang="zh-TW" altLang="en-US"/>
        </a:p>
      </dgm:t>
    </dgm:pt>
    <dgm:pt modelId="{EAB482AF-2D87-4BCD-AB48-78E1D78A997C}">
      <dgm:prSet phldrT="[文字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zh-TW" altLang="en-US" sz="3600" dirty="0" smtClean="0"/>
            <a:t>極高明而道中庸　</a:t>
          </a:r>
          <a:r>
            <a:rPr lang="zh-TW" altLang="en-US" sz="3600" dirty="0" smtClean="0">
              <a:solidFill>
                <a:srgbClr val="FFFF00"/>
              </a:solidFill>
            </a:rPr>
            <a:t>敦厚以崇禮</a:t>
          </a:r>
          <a:endParaRPr lang="zh-TW" altLang="en-US" sz="3600" dirty="0">
            <a:solidFill>
              <a:srgbClr val="FFFF00"/>
            </a:solidFill>
          </a:endParaRPr>
        </a:p>
      </dgm:t>
    </dgm:pt>
    <dgm:pt modelId="{75B45981-A812-43BD-9FA9-30F8FD6E2CA0}" type="parTrans" cxnId="{FF5486EB-139B-4634-B36B-41DD3E7639BA}">
      <dgm:prSet/>
      <dgm:spPr/>
      <dgm:t>
        <a:bodyPr/>
        <a:lstStyle/>
        <a:p>
          <a:endParaRPr lang="zh-TW" altLang="en-US"/>
        </a:p>
      </dgm:t>
    </dgm:pt>
    <dgm:pt modelId="{147C84BE-7CEF-4750-BCDD-6D4419560E63}" type="sibTrans" cxnId="{FF5486EB-139B-4634-B36B-41DD3E7639BA}">
      <dgm:prSet/>
      <dgm:spPr/>
      <dgm:t>
        <a:bodyPr/>
        <a:lstStyle/>
        <a:p>
          <a:endParaRPr lang="zh-TW" altLang="en-US"/>
        </a:p>
      </dgm:t>
    </dgm:pt>
    <dgm:pt modelId="{3371DBE2-BE73-4250-8946-475642FE594B}">
      <dgm:prSet custT="1"/>
      <dgm:spPr/>
      <dgm:t>
        <a:bodyPr/>
        <a:lstStyle/>
        <a:p>
          <a:r>
            <a:rPr lang="zh-TW" altLang="en-US" sz="3600" dirty="0" smtClean="0"/>
            <a:t>致廣大而盡精微　</a:t>
          </a:r>
          <a:r>
            <a:rPr lang="zh-TW" altLang="en-US" sz="3600" dirty="0" smtClean="0">
              <a:solidFill>
                <a:srgbClr val="FFFF00"/>
              </a:solidFill>
            </a:rPr>
            <a:t>溫故而知新</a:t>
          </a:r>
          <a:endParaRPr lang="zh-TW" altLang="en-US" sz="3600" dirty="0">
            <a:solidFill>
              <a:srgbClr val="FFFF00"/>
            </a:solidFill>
          </a:endParaRPr>
        </a:p>
      </dgm:t>
    </dgm:pt>
    <dgm:pt modelId="{89D69FDD-1166-4A89-BD4D-49A806A7F431}" type="parTrans" cxnId="{C85EB5B4-22E0-4C0C-B9D1-943F978B1643}">
      <dgm:prSet/>
      <dgm:spPr/>
      <dgm:t>
        <a:bodyPr/>
        <a:lstStyle/>
        <a:p>
          <a:endParaRPr lang="zh-TW" altLang="en-US"/>
        </a:p>
      </dgm:t>
    </dgm:pt>
    <dgm:pt modelId="{93B54778-80F0-4E07-AAF2-DF2AC5F1F487}" type="sibTrans" cxnId="{C85EB5B4-22E0-4C0C-B9D1-943F978B1643}">
      <dgm:prSet/>
      <dgm:spPr/>
      <dgm:t>
        <a:bodyPr/>
        <a:lstStyle/>
        <a:p>
          <a:endParaRPr lang="zh-TW" altLang="en-US"/>
        </a:p>
      </dgm:t>
    </dgm:pt>
    <dgm:pt modelId="{DA1076C5-D091-47B8-8DED-9DC0F0F7AEF9}" type="pres">
      <dgm:prSet presAssocID="{8C8587DE-13E9-4A7A-B689-74B3B71165C5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49F2880-0D5B-41BB-A2F6-FDD35FA89B9A}" type="pres">
      <dgm:prSet presAssocID="{8C8587DE-13E9-4A7A-B689-74B3B71165C5}" presName="matrix" presStyleCnt="0"/>
      <dgm:spPr/>
      <dgm:t>
        <a:bodyPr/>
        <a:lstStyle/>
        <a:p>
          <a:endParaRPr lang="zh-TW" altLang="en-US"/>
        </a:p>
      </dgm:t>
    </dgm:pt>
    <dgm:pt modelId="{32A0C1EB-8FEC-45BB-AC73-CCAF127E7067}" type="pres">
      <dgm:prSet presAssocID="{8C8587DE-13E9-4A7A-B689-74B3B71165C5}" presName="tile1" presStyleLbl="node1" presStyleIdx="0" presStyleCnt="4"/>
      <dgm:spPr/>
      <dgm:t>
        <a:bodyPr/>
        <a:lstStyle/>
        <a:p>
          <a:endParaRPr lang="zh-TW" altLang="en-US"/>
        </a:p>
      </dgm:t>
    </dgm:pt>
    <dgm:pt modelId="{3EC04C6D-6604-43DC-878C-2D63C095C520}" type="pres">
      <dgm:prSet presAssocID="{8C8587DE-13E9-4A7A-B689-74B3B71165C5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D41292-B5C9-499F-AA5F-F4A52DD1D38A}" type="pres">
      <dgm:prSet presAssocID="{8C8587DE-13E9-4A7A-B689-74B3B71165C5}" presName="tile2" presStyleLbl="node1" presStyleIdx="1" presStyleCnt="4" custLinFactNeighborY="-1452"/>
      <dgm:spPr/>
      <dgm:t>
        <a:bodyPr/>
        <a:lstStyle/>
        <a:p>
          <a:endParaRPr lang="zh-TW" altLang="en-US"/>
        </a:p>
      </dgm:t>
    </dgm:pt>
    <dgm:pt modelId="{3D24F3E8-7EC9-42A7-8980-FB6177E51B8F}" type="pres">
      <dgm:prSet presAssocID="{8C8587DE-13E9-4A7A-B689-74B3B71165C5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C7839F4-0744-46B8-83DB-96404BB909FD}" type="pres">
      <dgm:prSet presAssocID="{8C8587DE-13E9-4A7A-B689-74B3B71165C5}" presName="tile3" presStyleLbl="node1" presStyleIdx="2" presStyleCnt="4"/>
      <dgm:spPr/>
      <dgm:t>
        <a:bodyPr/>
        <a:lstStyle/>
        <a:p>
          <a:endParaRPr lang="zh-TW" altLang="en-US"/>
        </a:p>
      </dgm:t>
    </dgm:pt>
    <dgm:pt modelId="{B395160D-B329-4E2F-9D28-7AB949AB7035}" type="pres">
      <dgm:prSet presAssocID="{8C8587DE-13E9-4A7A-B689-74B3B71165C5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A24AC8-5A24-4429-ADE4-CB396DDDB636}" type="pres">
      <dgm:prSet presAssocID="{8C8587DE-13E9-4A7A-B689-74B3B71165C5}" presName="tile4" presStyleLbl="node1" presStyleIdx="3" presStyleCnt="4"/>
      <dgm:spPr/>
      <dgm:t>
        <a:bodyPr/>
        <a:lstStyle/>
        <a:p>
          <a:endParaRPr lang="zh-TW" altLang="en-US"/>
        </a:p>
      </dgm:t>
    </dgm:pt>
    <dgm:pt modelId="{DB03917C-FC76-471A-ACE2-FF6619C0CD4F}" type="pres">
      <dgm:prSet presAssocID="{8C8587DE-13E9-4A7A-B689-74B3B71165C5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1D6D654-D11F-48C2-8B92-EB16855549FC}" type="pres">
      <dgm:prSet presAssocID="{8C8587DE-13E9-4A7A-B689-74B3B71165C5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74CC60B-25F3-4AA4-A61C-FA99B9CDC48A}" type="presOf" srcId="{EAB482AF-2D87-4BCD-AB48-78E1D78A997C}" destId="{B395160D-B329-4E2F-9D28-7AB949AB7035}" srcOrd="1" destOrd="0" presId="urn:microsoft.com/office/officeart/2005/8/layout/matrix1"/>
    <dgm:cxn modelId="{E22369A7-CCBE-4E6E-B392-9B684C984AA6}" type="presOf" srcId="{3371DBE2-BE73-4250-8946-475642FE594B}" destId="{53A24AC8-5A24-4429-ADE4-CB396DDDB636}" srcOrd="0" destOrd="0" presId="urn:microsoft.com/office/officeart/2005/8/layout/matrix1"/>
    <dgm:cxn modelId="{C85EB5B4-22E0-4C0C-B9D1-943F978B1643}" srcId="{334B9CA7-07B8-47E2-82EC-A6AB227D01DA}" destId="{3371DBE2-BE73-4250-8946-475642FE594B}" srcOrd="3" destOrd="0" parTransId="{89D69FDD-1166-4A89-BD4D-49A806A7F431}" sibTransId="{93B54778-80F0-4E07-AAF2-DF2AC5F1F487}"/>
    <dgm:cxn modelId="{5A9CFB62-5EFE-4177-B229-DB515142A2A0}" type="presOf" srcId="{BCB23002-9FA1-45B2-AD65-72CE51A576CD}" destId="{3D24F3E8-7EC9-42A7-8980-FB6177E51B8F}" srcOrd="1" destOrd="0" presId="urn:microsoft.com/office/officeart/2005/8/layout/matrix1"/>
    <dgm:cxn modelId="{0A20AC8C-E888-4DB2-ADAF-3E6580921A5E}" type="presOf" srcId="{EAB482AF-2D87-4BCD-AB48-78E1D78A997C}" destId="{EC7839F4-0744-46B8-83DB-96404BB909FD}" srcOrd="0" destOrd="0" presId="urn:microsoft.com/office/officeart/2005/8/layout/matrix1"/>
    <dgm:cxn modelId="{628ED840-19AF-448D-9395-7C9C45009C7D}" type="presOf" srcId="{BCB23002-9FA1-45B2-AD65-72CE51A576CD}" destId="{88D41292-B5C9-499F-AA5F-F4A52DD1D38A}" srcOrd="0" destOrd="0" presId="urn:microsoft.com/office/officeart/2005/8/layout/matrix1"/>
    <dgm:cxn modelId="{D5B4764F-00FC-4794-8AC4-9988D9494B88}" srcId="{334B9CA7-07B8-47E2-82EC-A6AB227D01DA}" destId="{A1AF7183-E9B6-49CF-A7B4-5B53CD190F35}" srcOrd="0" destOrd="0" parTransId="{0538354A-23A7-4699-9B1C-19C1BD0B5603}" sibTransId="{F13B6454-DCF6-4598-A39B-A4252C3769C5}"/>
    <dgm:cxn modelId="{09E75C84-E24D-4598-8FFE-A295F5D53758}" type="presOf" srcId="{A1AF7183-E9B6-49CF-A7B4-5B53CD190F35}" destId="{32A0C1EB-8FEC-45BB-AC73-CCAF127E7067}" srcOrd="0" destOrd="0" presId="urn:microsoft.com/office/officeart/2005/8/layout/matrix1"/>
    <dgm:cxn modelId="{FF5486EB-139B-4634-B36B-41DD3E7639BA}" srcId="{334B9CA7-07B8-47E2-82EC-A6AB227D01DA}" destId="{EAB482AF-2D87-4BCD-AB48-78E1D78A997C}" srcOrd="2" destOrd="0" parTransId="{75B45981-A812-43BD-9FA9-30F8FD6E2CA0}" sibTransId="{147C84BE-7CEF-4750-BCDD-6D4419560E63}"/>
    <dgm:cxn modelId="{5C7CAB5F-A42B-4A95-BFD7-49E93D02F4E9}" type="presOf" srcId="{334B9CA7-07B8-47E2-82EC-A6AB227D01DA}" destId="{41D6D654-D11F-48C2-8B92-EB16855549FC}" srcOrd="0" destOrd="0" presId="urn:microsoft.com/office/officeart/2005/8/layout/matrix1"/>
    <dgm:cxn modelId="{E983D64D-8B93-48AC-8440-E6226093B445}" type="presOf" srcId="{A1AF7183-E9B6-49CF-A7B4-5B53CD190F35}" destId="{3EC04C6D-6604-43DC-878C-2D63C095C520}" srcOrd="1" destOrd="0" presId="urn:microsoft.com/office/officeart/2005/8/layout/matrix1"/>
    <dgm:cxn modelId="{038033A2-7256-4DA3-9898-7245A05FB9FA}" srcId="{8C8587DE-13E9-4A7A-B689-74B3B71165C5}" destId="{334B9CA7-07B8-47E2-82EC-A6AB227D01DA}" srcOrd="0" destOrd="0" parTransId="{08D625F6-0A9D-46F6-A688-384FF9C45F05}" sibTransId="{E797BD24-C667-462D-B8B2-301C1C662A1C}"/>
    <dgm:cxn modelId="{430B57BA-E372-40DD-B6F6-69B34E69566C}" type="presOf" srcId="{3371DBE2-BE73-4250-8946-475642FE594B}" destId="{DB03917C-FC76-471A-ACE2-FF6619C0CD4F}" srcOrd="1" destOrd="0" presId="urn:microsoft.com/office/officeart/2005/8/layout/matrix1"/>
    <dgm:cxn modelId="{0F21E4DE-393E-402E-864C-7CABA012AC0F}" type="presOf" srcId="{8C8587DE-13E9-4A7A-B689-74B3B71165C5}" destId="{DA1076C5-D091-47B8-8DED-9DC0F0F7AEF9}" srcOrd="0" destOrd="0" presId="urn:microsoft.com/office/officeart/2005/8/layout/matrix1"/>
    <dgm:cxn modelId="{82A6CEB5-393E-4044-80AD-22E62D867A73}" srcId="{334B9CA7-07B8-47E2-82EC-A6AB227D01DA}" destId="{BCB23002-9FA1-45B2-AD65-72CE51A576CD}" srcOrd="1" destOrd="0" parTransId="{2E236A32-6CD4-4D0F-A49D-FC3639D33A8C}" sibTransId="{06E15F30-B041-4119-84AD-02DA436B358C}"/>
    <dgm:cxn modelId="{55FBCF28-B0D7-43C6-A9C0-E465A8FEBA9A}" type="presParOf" srcId="{DA1076C5-D091-47B8-8DED-9DC0F0F7AEF9}" destId="{449F2880-0D5B-41BB-A2F6-FDD35FA89B9A}" srcOrd="0" destOrd="0" presId="urn:microsoft.com/office/officeart/2005/8/layout/matrix1"/>
    <dgm:cxn modelId="{9ED07B1A-B454-4DDC-9F30-B081F97FE592}" type="presParOf" srcId="{449F2880-0D5B-41BB-A2F6-FDD35FA89B9A}" destId="{32A0C1EB-8FEC-45BB-AC73-CCAF127E7067}" srcOrd="0" destOrd="0" presId="urn:microsoft.com/office/officeart/2005/8/layout/matrix1"/>
    <dgm:cxn modelId="{E7C8F438-9CB0-4BAD-98FB-4C2AE0FB47F5}" type="presParOf" srcId="{449F2880-0D5B-41BB-A2F6-FDD35FA89B9A}" destId="{3EC04C6D-6604-43DC-878C-2D63C095C520}" srcOrd="1" destOrd="0" presId="urn:microsoft.com/office/officeart/2005/8/layout/matrix1"/>
    <dgm:cxn modelId="{165EAC29-8E94-445B-9514-353C0EBEF848}" type="presParOf" srcId="{449F2880-0D5B-41BB-A2F6-FDD35FA89B9A}" destId="{88D41292-B5C9-499F-AA5F-F4A52DD1D38A}" srcOrd="2" destOrd="0" presId="urn:microsoft.com/office/officeart/2005/8/layout/matrix1"/>
    <dgm:cxn modelId="{F5D47799-08BF-4956-B840-F9128E1AFA89}" type="presParOf" srcId="{449F2880-0D5B-41BB-A2F6-FDD35FA89B9A}" destId="{3D24F3E8-7EC9-42A7-8980-FB6177E51B8F}" srcOrd="3" destOrd="0" presId="urn:microsoft.com/office/officeart/2005/8/layout/matrix1"/>
    <dgm:cxn modelId="{918D69B6-30E3-475C-9510-5EAA891ADDFA}" type="presParOf" srcId="{449F2880-0D5B-41BB-A2F6-FDD35FA89B9A}" destId="{EC7839F4-0744-46B8-83DB-96404BB909FD}" srcOrd="4" destOrd="0" presId="urn:microsoft.com/office/officeart/2005/8/layout/matrix1"/>
    <dgm:cxn modelId="{93DBCFD1-1BCD-4DA4-A1A3-658A9E3B19DD}" type="presParOf" srcId="{449F2880-0D5B-41BB-A2F6-FDD35FA89B9A}" destId="{B395160D-B329-4E2F-9D28-7AB949AB7035}" srcOrd="5" destOrd="0" presId="urn:microsoft.com/office/officeart/2005/8/layout/matrix1"/>
    <dgm:cxn modelId="{C44D14E3-3E12-4ED7-87A9-E72106145206}" type="presParOf" srcId="{449F2880-0D5B-41BB-A2F6-FDD35FA89B9A}" destId="{53A24AC8-5A24-4429-ADE4-CB396DDDB636}" srcOrd="6" destOrd="0" presId="urn:microsoft.com/office/officeart/2005/8/layout/matrix1"/>
    <dgm:cxn modelId="{A5511C2B-7354-4B26-A527-14FE6C44DEF3}" type="presParOf" srcId="{449F2880-0D5B-41BB-A2F6-FDD35FA89B9A}" destId="{DB03917C-FC76-471A-ACE2-FF6619C0CD4F}" srcOrd="7" destOrd="0" presId="urn:microsoft.com/office/officeart/2005/8/layout/matrix1"/>
    <dgm:cxn modelId="{DC51480D-D60E-4A94-86B8-EC1C269700DC}" type="presParOf" srcId="{DA1076C5-D091-47B8-8DED-9DC0F0F7AEF9}" destId="{41D6D654-D11F-48C2-8B92-EB16855549FC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8430CD7-A1AF-4E48-AE47-3C7C7B507A04}" type="doc">
      <dgm:prSet loTypeId="urn:microsoft.com/office/officeart/2005/8/layout/hierarchy2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21BF00E3-4FAE-4F25-902F-7D3FF9BCD1C6}">
      <dgm:prSet phldrT="[文字]" custT="1"/>
      <dgm:spPr/>
      <dgm:t>
        <a:bodyPr/>
        <a:lstStyle/>
        <a:p>
          <a:r>
            <a:rPr lang="zh-TW" altLang="en-US" sz="3600" dirty="0" smtClean="0"/>
            <a:t>宋明理學</a:t>
          </a:r>
          <a:endParaRPr lang="zh-TW" altLang="en-US" sz="3600" dirty="0"/>
        </a:p>
      </dgm:t>
    </dgm:pt>
    <dgm:pt modelId="{B3BC5BC8-5BA2-4553-805E-D7E26D49D594}" type="parTrans" cxnId="{6CE5F607-5C92-424D-A838-92917D1113F7}">
      <dgm:prSet/>
      <dgm:spPr/>
      <dgm:t>
        <a:bodyPr/>
        <a:lstStyle/>
        <a:p>
          <a:endParaRPr lang="zh-TW" altLang="en-US"/>
        </a:p>
      </dgm:t>
    </dgm:pt>
    <dgm:pt modelId="{BB80D975-28AB-4A08-94E4-7FEC1BD49F37}" type="sibTrans" cxnId="{6CE5F607-5C92-424D-A838-92917D1113F7}">
      <dgm:prSet/>
      <dgm:spPr/>
      <dgm:t>
        <a:bodyPr/>
        <a:lstStyle/>
        <a:p>
          <a:endParaRPr lang="zh-TW" altLang="en-US"/>
        </a:p>
      </dgm:t>
    </dgm:pt>
    <dgm:pt modelId="{648B2026-783F-47FB-8A06-CB07511E01ED}">
      <dgm:prSet phldrT="[文字]" custT="1"/>
      <dgm:spPr/>
      <dgm:t>
        <a:bodyPr/>
        <a:lstStyle/>
        <a:p>
          <a:r>
            <a:rPr lang="zh-TW" altLang="en-US" sz="3600" dirty="0" smtClean="0"/>
            <a:t>尊</a:t>
          </a:r>
          <a:r>
            <a:rPr lang="zh-TW" altLang="en-US" sz="3600" dirty="0" smtClean="0"/>
            <a:t>德性</a:t>
          </a:r>
          <a:endParaRPr lang="zh-TW" altLang="en-US" sz="3600" dirty="0"/>
        </a:p>
      </dgm:t>
    </dgm:pt>
    <dgm:pt modelId="{E317AEB2-27CA-4364-A9F7-19C057910413}" type="parTrans" cxnId="{E415AB97-CD47-45E1-87B5-0F8376A50C96}">
      <dgm:prSet/>
      <dgm:spPr/>
      <dgm:t>
        <a:bodyPr/>
        <a:lstStyle/>
        <a:p>
          <a:endParaRPr lang="zh-TW" altLang="en-US"/>
        </a:p>
      </dgm:t>
    </dgm:pt>
    <dgm:pt modelId="{A9EF2467-79D1-46DC-ABAF-DE6C532C7D6D}" type="sibTrans" cxnId="{E415AB97-CD47-45E1-87B5-0F8376A50C96}">
      <dgm:prSet/>
      <dgm:spPr/>
      <dgm:t>
        <a:bodyPr/>
        <a:lstStyle/>
        <a:p>
          <a:endParaRPr lang="zh-TW" altLang="en-US"/>
        </a:p>
      </dgm:t>
    </dgm:pt>
    <dgm:pt modelId="{27D026F6-49B0-423E-A138-441429FD1702}">
      <dgm:prSet phldrT="[文字]" custT="1"/>
      <dgm:spPr/>
      <dgm:t>
        <a:bodyPr/>
        <a:lstStyle/>
        <a:p>
          <a:r>
            <a:rPr lang="zh-TW" altLang="en-US" sz="3600" dirty="0" smtClean="0"/>
            <a:t>陸象山</a:t>
          </a:r>
          <a:endParaRPr lang="zh-TW" altLang="en-US" sz="3600" dirty="0"/>
        </a:p>
      </dgm:t>
    </dgm:pt>
    <dgm:pt modelId="{F58E0DED-0C9E-45AD-8431-6A61FFCE78E8}" type="parTrans" cxnId="{5D5CC9CF-B144-4680-9165-C359AB3145A5}">
      <dgm:prSet/>
      <dgm:spPr/>
      <dgm:t>
        <a:bodyPr/>
        <a:lstStyle/>
        <a:p>
          <a:endParaRPr lang="zh-TW" altLang="en-US"/>
        </a:p>
      </dgm:t>
    </dgm:pt>
    <dgm:pt modelId="{C86900E6-245A-4CDE-A37C-6608E0C73379}" type="sibTrans" cxnId="{5D5CC9CF-B144-4680-9165-C359AB3145A5}">
      <dgm:prSet/>
      <dgm:spPr/>
      <dgm:t>
        <a:bodyPr/>
        <a:lstStyle/>
        <a:p>
          <a:endParaRPr lang="zh-TW" altLang="en-US"/>
        </a:p>
      </dgm:t>
    </dgm:pt>
    <dgm:pt modelId="{EACD3130-5748-4911-A352-83AFF915C610}">
      <dgm:prSet phldrT="[文字]" custT="1"/>
      <dgm:spPr/>
      <dgm:t>
        <a:bodyPr/>
        <a:lstStyle/>
        <a:p>
          <a:r>
            <a:rPr lang="zh-TW" altLang="en-US" sz="3600" dirty="0" smtClean="0"/>
            <a:t>王陽明</a:t>
          </a:r>
          <a:endParaRPr lang="zh-TW" altLang="en-US" sz="3600" dirty="0"/>
        </a:p>
      </dgm:t>
    </dgm:pt>
    <dgm:pt modelId="{A48D66CF-A6EE-4325-B6C7-D06BBD3FC797}" type="parTrans" cxnId="{29FB1E4C-F45E-401F-A331-54A72485C54B}">
      <dgm:prSet/>
      <dgm:spPr/>
      <dgm:t>
        <a:bodyPr/>
        <a:lstStyle/>
        <a:p>
          <a:endParaRPr lang="zh-TW" altLang="en-US"/>
        </a:p>
      </dgm:t>
    </dgm:pt>
    <dgm:pt modelId="{44FA66DF-7F7B-4107-B53B-E4726A8D88C6}" type="sibTrans" cxnId="{29FB1E4C-F45E-401F-A331-54A72485C54B}">
      <dgm:prSet/>
      <dgm:spPr/>
      <dgm:t>
        <a:bodyPr/>
        <a:lstStyle/>
        <a:p>
          <a:endParaRPr lang="zh-TW" altLang="en-US"/>
        </a:p>
      </dgm:t>
    </dgm:pt>
    <dgm:pt modelId="{F609CB82-B6B2-4D73-B86A-9B12AA983386}">
      <dgm:prSet phldrT="[文字]" custT="1"/>
      <dgm:spPr/>
      <dgm:t>
        <a:bodyPr/>
        <a:lstStyle/>
        <a:p>
          <a:r>
            <a:rPr lang="zh-TW" altLang="en-US" sz="3600" dirty="0" smtClean="0"/>
            <a:t>道問學</a:t>
          </a:r>
          <a:endParaRPr lang="zh-TW" altLang="en-US" sz="3600" dirty="0"/>
        </a:p>
      </dgm:t>
    </dgm:pt>
    <dgm:pt modelId="{974102B6-5CE4-45DC-A437-E1B3ECE6AAA7}" type="parTrans" cxnId="{EC21D00C-E9F5-4743-9F7E-4E676A4F0779}">
      <dgm:prSet/>
      <dgm:spPr/>
      <dgm:t>
        <a:bodyPr/>
        <a:lstStyle/>
        <a:p>
          <a:endParaRPr lang="zh-TW" altLang="en-US"/>
        </a:p>
      </dgm:t>
    </dgm:pt>
    <dgm:pt modelId="{EA0BE03A-6644-4FDE-85BF-3F503B887C50}" type="sibTrans" cxnId="{EC21D00C-E9F5-4743-9F7E-4E676A4F0779}">
      <dgm:prSet/>
      <dgm:spPr/>
      <dgm:t>
        <a:bodyPr/>
        <a:lstStyle/>
        <a:p>
          <a:endParaRPr lang="zh-TW" altLang="en-US"/>
        </a:p>
      </dgm:t>
    </dgm:pt>
    <dgm:pt modelId="{93A2BDEF-FCFE-4DDE-B66C-89EC55F792DD}">
      <dgm:prSet phldrT="[文字]" custT="1"/>
      <dgm:spPr/>
      <dgm:t>
        <a:bodyPr/>
        <a:lstStyle/>
        <a:p>
          <a:r>
            <a:rPr lang="zh-TW" altLang="en-US" sz="3600" dirty="0" smtClean="0"/>
            <a:t>二程</a:t>
          </a:r>
          <a:endParaRPr lang="zh-TW" altLang="en-US" sz="3600" dirty="0"/>
        </a:p>
      </dgm:t>
    </dgm:pt>
    <dgm:pt modelId="{5A0A09C4-D6F3-4074-838C-5824B8C73A3B}" type="parTrans" cxnId="{918969A5-312B-4F41-9E9E-DBD41498070B}">
      <dgm:prSet/>
      <dgm:spPr/>
      <dgm:t>
        <a:bodyPr/>
        <a:lstStyle/>
        <a:p>
          <a:endParaRPr lang="zh-TW" altLang="en-US"/>
        </a:p>
      </dgm:t>
    </dgm:pt>
    <dgm:pt modelId="{A6683503-7417-43BA-B49F-252DDD536313}" type="sibTrans" cxnId="{918969A5-312B-4F41-9E9E-DBD41498070B}">
      <dgm:prSet/>
      <dgm:spPr/>
      <dgm:t>
        <a:bodyPr/>
        <a:lstStyle/>
        <a:p>
          <a:endParaRPr lang="zh-TW" altLang="en-US"/>
        </a:p>
      </dgm:t>
    </dgm:pt>
    <dgm:pt modelId="{CE82400A-EDEF-4E7D-A0B2-FC2AB06B22CA}">
      <dgm:prSet phldrT="[文字]" custT="1"/>
      <dgm:spPr/>
      <dgm:t>
        <a:bodyPr/>
        <a:lstStyle/>
        <a:p>
          <a:r>
            <a:rPr lang="zh-TW" altLang="en-US" sz="3600" dirty="0" smtClean="0"/>
            <a:t>朱子</a:t>
          </a:r>
          <a:endParaRPr lang="zh-TW" altLang="en-US" sz="3600" dirty="0"/>
        </a:p>
      </dgm:t>
    </dgm:pt>
    <dgm:pt modelId="{304CEEF2-A930-4990-A53E-844D76DC9DF9}" type="parTrans" cxnId="{CA1709B1-428A-4A15-A8C9-77DDA7E2FFDE}">
      <dgm:prSet/>
      <dgm:spPr/>
      <dgm:t>
        <a:bodyPr/>
        <a:lstStyle/>
        <a:p>
          <a:endParaRPr lang="zh-TW" altLang="en-US"/>
        </a:p>
      </dgm:t>
    </dgm:pt>
    <dgm:pt modelId="{4134F36D-8C21-4CC5-8D29-3FC5622A54C5}" type="sibTrans" cxnId="{CA1709B1-428A-4A15-A8C9-77DDA7E2FFDE}">
      <dgm:prSet/>
      <dgm:spPr/>
      <dgm:t>
        <a:bodyPr/>
        <a:lstStyle/>
        <a:p>
          <a:endParaRPr lang="zh-TW" altLang="en-US"/>
        </a:p>
      </dgm:t>
    </dgm:pt>
    <dgm:pt modelId="{F2ACEAF8-C996-4D5E-A822-520C26F14BC8}" type="pres">
      <dgm:prSet presAssocID="{38430CD7-A1AF-4E48-AE47-3C7C7B507A0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35595F3-1C6C-4977-B398-0A618B89D6B6}" type="pres">
      <dgm:prSet presAssocID="{21BF00E3-4FAE-4F25-902F-7D3FF9BCD1C6}" presName="root1" presStyleCnt="0"/>
      <dgm:spPr/>
    </dgm:pt>
    <dgm:pt modelId="{86CF9EB0-FF02-4E01-8BB7-04C0D4F700AF}" type="pres">
      <dgm:prSet presAssocID="{21BF00E3-4FAE-4F25-902F-7D3FF9BCD1C6}" presName="LevelOneTextNode" presStyleLbl="node0" presStyleIdx="0" presStyleCnt="1" custScaleX="13546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3B31BC3-0B97-4802-B337-10AFC71CAE55}" type="pres">
      <dgm:prSet presAssocID="{21BF00E3-4FAE-4F25-902F-7D3FF9BCD1C6}" presName="level2hierChild" presStyleCnt="0"/>
      <dgm:spPr/>
    </dgm:pt>
    <dgm:pt modelId="{5C4F4889-A837-4485-ACC1-0D5C92360852}" type="pres">
      <dgm:prSet presAssocID="{E317AEB2-27CA-4364-A9F7-19C057910413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9186A98C-4EA0-4B35-A950-84A84C1313A4}" type="pres">
      <dgm:prSet presAssocID="{E317AEB2-27CA-4364-A9F7-19C057910413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AD87F684-EA5A-4141-80A1-D24BD41FBA3F}" type="pres">
      <dgm:prSet presAssocID="{648B2026-783F-47FB-8A06-CB07511E01ED}" presName="root2" presStyleCnt="0"/>
      <dgm:spPr/>
    </dgm:pt>
    <dgm:pt modelId="{938A0BFC-4635-46FF-9CE5-4AB76DACE3BF}" type="pres">
      <dgm:prSet presAssocID="{648B2026-783F-47FB-8A06-CB07511E01ED}" presName="LevelTwoTextNode" presStyleLbl="node2" presStyleIdx="0" presStyleCnt="2" custScaleX="13546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5BD7BAA-66B1-4CE4-86DE-72C5E2A961A6}" type="pres">
      <dgm:prSet presAssocID="{648B2026-783F-47FB-8A06-CB07511E01ED}" presName="level3hierChild" presStyleCnt="0"/>
      <dgm:spPr/>
    </dgm:pt>
    <dgm:pt modelId="{D028083F-84AC-4D87-8C6F-D4DE33B91F06}" type="pres">
      <dgm:prSet presAssocID="{F58E0DED-0C9E-45AD-8431-6A61FFCE78E8}" presName="conn2-1" presStyleLbl="parChTrans1D3" presStyleIdx="0" presStyleCnt="4"/>
      <dgm:spPr/>
      <dgm:t>
        <a:bodyPr/>
        <a:lstStyle/>
        <a:p>
          <a:endParaRPr lang="zh-TW" altLang="en-US"/>
        </a:p>
      </dgm:t>
    </dgm:pt>
    <dgm:pt modelId="{856392FA-5BFE-43DB-A041-865E45137309}" type="pres">
      <dgm:prSet presAssocID="{F58E0DED-0C9E-45AD-8431-6A61FFCE78E8}" presName="connTx" presStyleLbl="parChTrans1D3" presStyleIdx="0" presStyleCnt="4"/>
      <dgm:spPr/>
      <dgm:t>
        <a:bodyPr/>
        <a:lstStyle/>
        <a:p>
          <a:endParaRPr lang="zh-TW" altLang="en-US"/>
        </a:p>
      </dgm:t>
    </dgm:pt>
    <dgm:pt modelId="{6B6449D0-1731-4899-9753-9D9FF4081B75}" type="pres">
      <dgm:prSet presAssocID="{27D026F6-49B0-423E-A138-441429FD1702}" presName="root2" presStyleCnt="0"/>
      <dgm:spPr/>
    </dgm:pt>
    <dgm:pt modelId="{0D34C424-E7EA-463B-BF95-27759620105A}" type="pres">
      <dgm:prSet presAssocID="{27D026F6-49B0-423E-A138-441429FD1702}" presName="LevelTwoTextNode" presStyleLbl="node3" presStyleIdx="0" presStyleCnt="4" custScaleX="13546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A537514-59F1-4171-B4C6-E0B66759D475}" type="pres">
      <dgm:prSet presAssocID="{27D026F6-49B0-423E-A138-441429FD1702}" presName="level3hierChild" presStyleCnt="0"/>
      <dgm:spPr/>
    </dgm:pt>
    <dgm:pt modelId="{CD786F15-31C7-488F-99F7-3C269A559C60}" type="pres">
      <dgm:prSet presAssocID="{A48D66CF-A6EE-4325-B6C7-D06BBD3FC797}" presName="conn2-1" presStyleLbl="parChTrans1D3" presStyleIdx="1" presStyleCnt="4"/>
      <dgm:spPr/>
      <dgm:t>
        <a:bodyPr/>
        <a:lstStyle/>
        <a:p>
          <a:endParaRPr lang="zh-TW" altLang="en-US"/>
        </a:p>
      </dgm:t>
    </dgm:pt>
    <dgm:pt modelId="{D0398165-616F-45A5-AA2A-630856028993}" type="pres">
      <dgm:prSet presAssocID="{A48D66CF-A6EE-4325-B6C7-D06BBD3FC797}" presName="connTx" presStyleLbl="parChTrans1D3" presStyleIdx="1" presStyleCnt="4"/>
      <dgm:spPr/>
      <dgm:t>
        <a:bodyPr/>
        <a:lstStyle/>
        <a:p>
          <a:endParaRPr lang="zh-TW" altLang="en-US"/>
        </a:p>
      </dgm:t>
    </dgm:pt>
    <dgm:pt modelId="{6A74E0E9-4778-4532-8B7F-C5A7E78B3B72}" type="pres">
      <dgm:prSet presAssocID="{EACD3130-5748-4911-A352-83AFF915C610}" presName="root2" presStyleCnt="0"/>
      <dgm:spPr/>
    </dgm:pt>
    <dgm:pt modelId="{969202F3-F531-4DE3-96A1-EC7D4D7D764B}" type="pres">
      <dgm:prSet presAssocID="{EACD3130-5748-4911-A352-83AFF915C610}" presName="LevelTwoTextNode" presStyleLbl="node3" presStyleIdx="1" presStyleCnt="4" custScaleX="13546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2867D1C-86F4-464D-87DA-80A0D63F8DC3}" type="pres">
      <dgm:prSet presAssocID="{EACD3130-5748-4911-A352-83AFF915C610}" presName="level3hierChild" presStyleCnt="0"/>
      <dgm:spPr/>
    </dgm:pt>
    <dgm:pt modelId="{1AFE594D-6F68-46D4-A206-480ED0251BAB}" type="pres">
      <dgm:prSet presAssocID="{974102B6-5CE4-45DC-A437-E1B3ECE6AAA7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1932B359-C328-4182-8EAF-3BCC15C64052}" type="pres">
      <dgm:prSet presAssocID="{974102B6-5CE4-45DC-A437-E1B3ECE6AAA7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BC549C71-0ECA-4EED-8C17-AD7EBB613248}" type="pres">
      <dgm:prSet presAssocID="{F609CB82-B6B2-4D73-B86A-9B12AA983386}" presName="root2" presStyleCnt="0"/>
      <dgm:spPr/>
    </dgm:pt>
    <dgm:pt modelId="{DC0D3313-5AF5-444D-AEBE-15AFC194062F}" type="pres">
      <dgm:prSet presAssocID="{F609CB82-B6B2-4D73-B86A-9B12AA983386}" presName="LevelTwoTextNode" presStyleLbl="node2" presStyleIdx="1" presStyleCnt="2" custScaleX="13546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F420D60-B502-45C8-8A1C-4C167C60B0E8}" type="pres">
      <dgm:prSet presAssocID="{F609CB82-B6B2-4D73-B86A-9B12AA983386}" presName="level3hierChild" presStyleCnt="0"/>
      <dgm:spPr/>
    </dgm:pt>
    <dgm:pt modelId="{1F9368C4-5427-428C-A9B7-CE2C0175DCB3}" type="pres">
      <dgm:prSet presAssocID="{5A0A09C4-D6F3-4074-838C-5824B8C73A3B}" presName="conn2-1" presStyleLbl="parChTrans1D3" presStyleIdx="2" presStyleCnt="4"/>
      <dgm:spPr/>
      <dgm:t>
        <a:bodyPr/>
        <a:lstStyle/>
        <a:p>
          <a:endParaRPr lang="zh-TW" altLang="en-US"/>
        </a:p>
      </dgm:t>
    </dgm:pt>
    <dgm:pt modelId="{398E7FC5-FAE8-40C9-9B9A-70F9AB120F95}" type="pres">
      <dgm:prSet presAssocID="{5A0A09C4-D6F3-4074-838C-5824B8C73A3B}" presName="connTx" presStyleLbl="parChTrans1D3" presStyleIdx="2" presStyleCnt="4"/>
      <dgm:spPr/>
      <dgm:t>
        <a:bodyPr/>
        <a:lstStyle/>
        <a:p>
          <a:endParaRPr lang="zh-TW" altLang="en-US"/>
        </a:p>
      </dgm:t>
    </dgm:pt>
    <dgm:pt modelId="{446E1D72-D864-4A27-B1E2-F01912ABE3D4}" type="pres">
      <dgm:prSet presAssocID="{93A2BDEF-FCFE-4DDE-B66C-89EC55F792DD}" presName="root2" presStyleCnt="0"/>
      <dgm:spPr/>
    </dgm:pt>
    <dgm:pt modelId="{3D954C7B-43FD-4CCB-9153-6F8E768D9F15}" type="pres">
      <dgm:prSet presAssocID="{93A2BDEF-FCFE-4DDE-B66C-89EC55F792DD}" presName="LevelTwoTextNode" presStyleLbl="node3" presStyleIdx="2" presStyleCnt="4" custScaleX="13546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AB24162-5490-4F12-B997-1CC6CFDF0317}" type="pres">
      <dgm:prSet presAssocID="{93A2BDEF-FCFE-4DDE-B66C-89EC55F792DD}" presName="level3hierChild" presStyleCnt="0"/>
      <dgm:spPr/>
    </dgm:pt>
    <dgm:pt modelId="{77D3F4ED-7D85-454F-AC10-A59CBA1F46CE}" type="pres">
      <dgm:prSet presAssocID="{304CEEF2-A930-4990-A53E-844D76DC9DF9}" presName="conn2-1" presStyleLbl="parChTrans1D3" presStyleIdx="3" presStyleCnt="4"/>
      <dgm:spPr/>
      <dgm:t>
        <a:bodyPr/>
        <a:lstStyle/>
        <a:p>
          <a:endParaRPr lang="zh-TW" altLang="en-US"/>
        </a:p>
      </dgm:t>
    </dgm:pt>
    <dgm:pt modelId="{741FE1F6-D3BF-439D-A878-2D11D3BEFE18}" type="pres">
      <dgm:prSet presAssocID="{304CEEF2-A930-4990-A53E-844D76DC9DF9}" presName="connTx" presStyleLbl="parChTrans1D3" presStyleIdx="3" presStyleCnt="4"/>
      <dgm:spPr/>
      <dgm:t>
        <a:bodyPr/>
        <a:lstStyle/>
        <a:p>
          <a:endParaRPr lang="zh-TW" altLang="en-US"/>
        </a:p>
      </dgm:t>
    </dgm:pt>
    <dgm:pt modelId="{374E0BDD-7E9F-436B-A6E3-A1754F265967}" type="pres">
      <dgm:prSet presAssocID="{CE82400A-EDEF-4E7D-A0B2-FC2AB06B22CA}" presName="root2" presStyleCnt="0"/>
      <dgm:spPr/>
    </dgm:pt>
    <dgm:pt modelId="{7234C52A-9992-4E30-B665-C6241B620F4B}" type="pres">
      <dgm:prSet presAssocID="{CE82400A-EDEF-4E7D-A0B2-FC2AB06B22CA}" presName="LevelTwoTextNode" presStyleLbl="node3" presStyleIdx="3" presStyleCnt="4" custScaleX="13546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9A7DFC7-5FB3-4B62-908B-6AFA074DA210}" type="pres">
      <dgm:prSet presAssocID="{CE82400A-EDEF-4E7D-A0B2-FC2AB06B22CA}" presName="level3hierChild" presStyleCnt="0"/>
      <dgm:spPr/>
    </dgm:pt>
  </dgm:ptLst>
  <dgm:cxnLst>
    <dgm:cxn modelId="{81321FC3-70B5-47DC-8619-A34618D6F855}" type="presOf" srcId="{974102B6-5CE4-45DC-A437-E1B3ECE6AAA7}" destId="{1932B359-C328-4182-8EAF-3BCC15C64052}" srcOrd="1" destOrd="0" presId="urn:microsoft.com/office/officeart/2005/8/layout/hierarchy2"/>
    <dgm:cxn modelId="{6B2C618E-FBF0-40CF-9AC5-E190C076824D}" type="presOf" srcId="{304CEEF2-A930-4990-A53E-844D76DC9DF9}" destId="{77D3F4ED-7D85-454F-AC10-A59CBA1F46CE}" srcOrd="0" destOrd="0" presId="urn:microsoft.com/office/officeart/2005/8/layout/hierarchy2"/>
    <dgm:cxn modelId="{79CA03D1-D54B-42E2-A01A-5C384AC1674E}" type="presOf" srcId="{F609CB82-B6B2-4D73-B86A-9B12AA983386}" destId="{DC0D3313-5AF5-444D-AEBE-15AFC194062F}" srcOrd="0" destOrd="0" presId="urn:microsoft.com/office/officeart/2005/8/layout/hierarchy2"/>
    <dgm:cxn modelId="{918969A5-312B-4F41-9E9E-DBD41498070B}" srcId="{F609CB82-B6B2-4D73-B86A-9B12AA983386}" destId="{93A2BDEF-FCFE-4DDE-B66C-89EC55F792DD}" srcOrd="0" destOrd="0" parTransId="{5A0A09C4-D6F3-4074-838C-5824B8C73A3B}" sibTransId="{A6683503-7417-43BA-B49F-252DDD536313}"/>
    <dgm:cxn modelId="{B7AD2355-2C6E-41C8-89E5-5690C3BA491A}" type="presOf" srcId="{5A0A09C4-D6F3-4074-838C-5824B8C73A3B}" destId="{1F9368C4-5427-428C-A9B7-CE2C0175DCB3}" srcOrd="0" destOrd="0" presId="urn:microsoft.com/office/officeart/2005/8/layout/hierarchy2"/>
    <dgm:cxn modelId="{FD5754D8-9B4E-4881-9DB2-1E1F65E09985}" type="presOf" srcId="{5A0A09C4-D6F3-4074-838C-5824B8C73A3B}" destId="{398E7FC5-FAE8-40C9-9B9A-70F9AB120F95}" srcOrd="1" destOrd="0" presId="urn:microsoft.com/office/officeart/2005/8/layout/hierarchy2"/>
    <dgm:cxn modelId="{74AC883E-9EE1-48C1-95CD-CC692B18D639}" type="presOf" srcId="{21BF00E3-4FAE-4F25-902F-7D3FF9BCD1C6}" destId="{86CF9EB0-FF02-4E01-8BB7-04C0D4F700AF}" srcOrd="0" destOrd="0" presId="urn:microsoft.com/office/officeart/2005/8/layout/hierarchy2"/>
    <dgm:cxn modelId="{4417843D-9721-480C-8722-768712B5A68E}" type="presOf" srcId="{F58E0DED-0C9E-45AD-8431-6A61FFCE78E8}" destId="{D028083F-84AC-4D87-8C6F-D4DE33B91F06}" srcOrd="0" destOrd="0" presId="urn:microsoft.com/office/officeart/2005/8/layout/hierarchy2"/>
    <dgm:cxn modelId="{EC21D00C-E9F5-4743-9F7E-4E676A4F0779}" srcId="{21BF00E3-4FAE-4F25-902F-7D3FF9BCD1C6}" destId="{F609CB82-B6B2-4D73-B86A-9B12AA983386}" srcOrd="1" destOrd="0" parTransId="{974102B6-5CE4-45DC-A437-E1B3ECE6AAA7}" sibTransId="{EA0BE03A-6644-4FDE-85BF-3F503B887C50}"/>
    <dgm:cxn modelId="{29FB1E4C-F45E-401F-A331-54A72485C54B}" srcId="{648B2026-783F-47FB-8A06-CB07511E01ED}" destId="{EACD3130-5748-4911-A352-83AFF915C610}" srcOrd="1" destOrd="0" parTransId="{A48D66CF-A6EE-4325-B6C7-D06BBD3FC797}" sibTransId="{44FA66DF-7F7B-4107-B53B-E4726A8D88C6}"/>
    <dgm:cxn modelId="{46481FF1-3FC1-4D75-9ADC-5D8E5570E19A}" type="presOf" srcId="{EACD3130-5748-4911-A352-83AFF915C610}" destId="{969202F3-F531-4DE3-96A1-EC7D4D7D764B}" srcOrd="0" destOrd="0" presId="urn:microsoft.com/office/officeart/2005/8/layout/hierarchy2"/>
    <dgm:cxn modelId="{B20B6681-FBF5-49E7-8AF0-C5F051D48E77}" type="presOf" srcId="{648B2026-783F-47FB-8A06-CB07511E01ED}" destId="{938A0BFC-4635-46FF-9CE5-4AB76DACE3BF}" srcOrd="0" destOrd="0" presId="urn:microsoft.com/office/officeart/2005/8/layout/hierarchy2"/>
    <dgm:cxn modelId="{1300240B-40C9-441D-81F9-E26C360F876D}" type="presOf" srcId="{A48D66CF-A6EE-4325-B6C7-D06BBD3FC797}" destId="{D0398165-616F-45A5-AA2A-630856028993}" srcOrd="1" destOrd="0" presId="urn:microsoft.com/office/officeart/2005/8/layout/hierarchy2"/>
    <dgm:cxn modelId="{5D5CC9CF-B144-4680-9165-C359AB3145A5}" srcId="{648B2026-783F-47FB-8A06-CB07511E01ED}" destId="{27D026F6-49B0-423E-A138-441429FD1702}" srcOrd="0" destOrd="0" parTransId="{F58E0DED-0C9E-45AD-8431-6A61FFCE78E8}" sibTransId="{C86900E6-245A-4CDE-A37C-6608E0C73379}"/>
    <dgm:cxn modelId="{7427EDFD-6F0A-4FEF-A3CB-8AF6E9B6FA3F}" type="presOf" srcId="{F58E0DED-0C9E-45AD-8431-6A61FFCE78E8}" destId="{856392FA-5BFE-43DB-A041-865E45137309}" srcOrd="1" destOrd="0" presId="urn:microsoft.com/office/officeart/2005/8/layout/hierarchy2"/>
    <dgm:cxn modelId="{87B39375-132D-43E7-875B-FAEB09C31A2C}" type="presOf" srcId="{CE82400A-EDEF-4E7D-A0B2-FC2AB06B22CA}" destId="{7234C52A-9992-4E30-B665-C6241B620F4B}" srcOrd="0" destOrd="0" presId="urn:microsoft.com/office/officeart/2005/8/layout/hierarchy2"/>
    <dgm:cxn modelId="{2D933718-9E6C-4067-AF11-4869500B58EF}" type="presOf" srcId="{304CEEF2-A930-4990-A53E-844D76DC9DF9}" destId="{741FE1F6-D3BF-439D-A878-2D11D3BEFE18}" srcOrd="1" destOrd="0" presId="urn:microsoft.com/office/officeart/2005/8/layout/hierarchy2"/>
    <dgm:cxn modelId="{4538C21D-931C-4D09-99CB-E6D187554E4D}" type="presOf" srcId="{93A2BDEF-FCFE-4DDE-B66C-89EC55F792DD}" destId="{3D954C7B-43FD-4CCB-9153-6F8E768D9F15}" srcOrd="0" destOrd="0" presId="urn:microsoft.com/office/officeart/2005/8/layout/hierarchy2"/>
    <dgm:cxn modelId="{A0883815-43A1-4A1D-A025-37A1BD3911B6}" type="presOf" srcId="{E317AEB2-27CA-4364-A9F7-19C057910413}" destId="{5C4F4889-A837-4485-ACC1-0D5C92360852}" srcOrd="0" destOrd="0" presId="urn:microsoft.com/office/officeart/2005/8/layout/hierarchy2"/>
    <dgm:cxn modelId="{B5E010BC-141A-4FAE-8FD2-180FB770FBC0}" type="presOf" srcId="{38430CD7-A1AF-4E48-AE47-3C7C7B507A04}" destId="{F2ACEAF8-C996-4D5E-A822-520C26F14BC8}" srcOrd="0" destOrd="0" presId="urn:microsoft.com/office/officeart/2005/8/layout/hierarchy2"/>
    <dgm:cxn modelId="{E415AB97-CD47-45E1-87B5-0F8376A50C96}" srcId="{21BF00E3-4FAE-4F25-902F-7D3FF9BCD1C6}" destId="{648B2026-783F-47FB-8A06-CB07511E01ED}" srcOrd="0" destOrd="0" parTransId="{E317AEB2-27CA-4364-A9F7-19C057910413}" sibTransId="{A9EF2467-79D1-46DC-ABAF-DE6C532C7D6D}"/>
    <dgm:cxn modelId="{01ECAB22-0BBF-4DB7-841F-1E49ADCDF09B}" type="presOf" srcId="{A48D66CF-A6EE-4325-B6C7-D06BBD3FC797}" destId="{CD786F15-31C7-488F-99F7-3C269A559C60}" srcOrd="0" destOrd="0" presId="urn:microsoft.com/office/officeart/2005/8/layout/hierarchy2"/>
    <dgm:cxn modelId="{E6A038E9-9017-4B4F-B0B6-81E8329D9AAA}" type="presOf" srcId="{27D026F6-49B0-423E-A138-441429FD1702}" destId="{0D34C424-E7EA-463B-BF95-27759620105A}" srcOrd="0" destOrd="0" presId="urn:microsoft.com/office/officeart/2005/8/layout/hierarchy2"/>
    <dgm:cxn modelId="{CA1709B1-428A-4A15-A8C9-77DDA7E2FFDE}" srcId="{F609CB82-B6B2-4D73-B86A-9B12AA983386}" destId="{CE82400A-EDEF-4E7D-A0B2-FC2AB06B22CA}" srcOrd="1" destOrd="0" parTransId="{304CEEF2-A930-4990-A53E-844D76DC9DF9}" sibTransId="{4134F36D-8C21-4CC5-8D29-3FC5622A54C5}"/>
    <dgm:cxn modelId="{84615452-78B2-42B5-8C35-BD56A1BBE712}" type="presOf" srcId="{E317AEB2-27CA-4364-A9F7-19C057910413}" destId="{9186A98C-4EA0-4B35-A950-84A84C1313A4}" srcOrd="1" destOrd="0" presId="urn:microsoft.com/office/officeart/2005/8/layout/hierarchy2"/>
    <dgm:cxn modelId="{D40D366E-8500-48BA-8807-CEB1859132EE}" type="presOf" srcId="{974102B6-5CE4-45DC-A437-E1B3ECE6AAA7}" destId="{1AFE594D-6F68-46D4-A206-480ED0251BAB}" srcOrd="0" destOrd="0" presId="urn:microsoft.com/office/officeart/2005/8/layout/hierarchy2"/>
    <dgm:cxn modelId="{6CE5F607-5C92-424D-A838-92917D1113F7}" srcId="{38430CD7-A1AF-4E48-AE47-3C7C7B507A04}" destId="{21BF00E3-4FAE-4F25-902F-7D3FF9BCD1C6}" srcOrd="0" destOrd="0" parTransId="{B3BC5BC8-5BA2-4553-805E-D7E26D49D594}" sibTransId="{BB80D975-28AB-4A08-94E4-7FEC1BD49F37}"/>
    <dgm:cxn modelId="{40C9B465-07D0-45D1-8680-C2CAB67DA672}" type="presParOf" srcId="{F2ACEAF8-C996-4D5E-A822-520C26F14BC8}" destId="{235595F3-1C6C-4977-B398-0A618B89D6B6}" srcOrd="0" destOrd="0" presId="urn:microsoft.com/office/officeart/2005/8/layout/hierarchy2"/>
    <dgm:cxn modelId="{615B924C-5CCD-4D8F-B2DE-1FB269E87342}" type="presParOf" srcId="{235595F3-1C6C-4977-B398-0A618B89D6B6}" destId="{86CF9EB0-FF02-4E01-8BB7-04C0D4F700AF}" srcOrd="0" destOrd="0" presId="urn:microsoft.com/office/officeart/2005/8/layout/hierarchy2"/>
    <dgm:cxn modelId="{A26A090A-A599-45E4-8EC4-89902C631A2B}" type="presParOf" srcId="{235595F3-1C6C-4977-B398-0A618B89D6B6}" destId="{73B31BC3-0B97-4802-B337-10AFC71CAE55}" srcOrd="1" destOrd="0" presId="urn:microsoft.com/office/officeart/2005/8/layout/hierarchy2"/>
    <dgm:cxn modelId="{09F6E213-8248-4A04-BE34-E4310059897C}" type="presParOf" srcId="{73B31BC3-0B97-4802-B337-10AFC71CAE55}" destId="{5C4F4889-A837-4485-ACC1-0D5C92360852}" srcOrd="0" destOrd="0" presId="urn:microsoft.com/office/officeart/2005/8/layout/hierarchy2"/>
    <dgm:cxn modelId="{B0890A46-37B6-4226-B3B9-ECD6E6EC22AF}" type="presParOf" srcId="{5C4F4889-A837-4485-ACC1-0D5C92360852}" destId="{9186A98C-4EA0-4B35-A950-84A84C1313A4}" srcOrd="0" destOrd="0" presId="urn:microsoft.com/office/officeart/2005/8/layout/hierarchy2"/>
    <dgm:cxn modelId="{F213CF53-5D42-4006-A9B6-AE9C191CC6C4}" type="presParOf" srcId="{73B31BC3-0B97-4802-B337-10AFC71CAE55}" destId="{AD87F684-EA5A-4141-80A1-D24BD41FBA3F}" srcOrd="1" destOrd="0" presId="urn:microsoft.com/office/officeart/2005/8/layout/hierarchy2"/>
    <dgm:cxn modelId="{7812056D-8094-485F-A0A3-7DBC4B63769A}" type="presParOf" srcId="{AD87F684-EA5A-4141-80A1-D24BD41FBA3F}" destId="{938A0BFC-4635-46FF-9CE5-4AB76DACE3BF}" srcOrd="0" destOrd="0" presId="urn:microsoft.com/office/officeart/2005/8/layout/hierarchy2"/>
    <dgm:cxn modelId="{92FEB323-74D7-4C48-B987-10524987D386}" type="presParOf" srcId="{AD87F684-EA5A-4141-80A1-D24BD41FBA3F}" destId="{95BD7BAA-66B1-4CE4-86DE-72C5E2A961A6}" srcOrd="1" destOrd="0" presId="urn:microsoft.com/office/officeart/2005/8/layout/hierarchy2"/>
    <dgm:cxn modelId="{20F253E5-1B4A-47C8-8FDE-C4934C941B20}" type="presParOf" srcId="{95BD7BAA-66B1-4CE4-86DE-72C5E2A961A6}" destId="{D028083F-84AC-4D87-8C6F-D4DE33B91F06}" srcOrd="0" destOrd="0" presId="urn:microsoft.com/office/officeart/2005/8/layout/hierarchy2"/>
    <dgm:cxn modelId="{9481245B-DA58-438C-81E3-11678FE16352}" type="presParOf" srcId="{D028083F-84AC-4D87-8C6F-D4DE33B91F06}" destId="{856392FA-5BFE-43DB-A041-865E45137309}" srcOrd="0" destOrd="0" presId="urn:microsoft.com/office/officeart/2005/8/layout/hierarchy2"/>
    <dgm:cxn modelId="{A035FDD6-999B-42D7-AA57-5F37FD0BCA8D}" type="presParOf" srcId="{95BD7BAA-66B1-4CE4-86DE-72C5E2A961A6}" destId="{6B6449D0-1731-4899-9753-9D9FF4081B75}" srcOrd="1" destOrd="0" presId="urn:microsoft.com/office/officeart/2005/8/layout/hierarchy2"/>
    <dgm:cxn modelId="{3A05B51E-B450-440A-AA71-44B9052363E8}" type="presParOf" srcId="{6B6449D0-1731-4899-9753-9D9FF4081B75}" destId="{0D34C424-E7EA-463B-BF95-27759620105A}" srcOrd="0" destOrd="0" presId="urn:microsoft.com/office/officeart/2005/8/layout/hierarchy2"/>
    <dgm:cxn modelId="{E6196050-F311-49D2-A57C-852BB3AEC3D5}" type="presParOf" srcId="{6B6449D0-1731-4899-9753-9D9FF4081B75}" destId="{6A537514-59F1-4171-B4C6-E0B66759D475}" srcOrd="1" destOrd="0" presId="urn:microsoft.com/office/officeart/2005/8/layout/hierarchy2"/>
    <dgm:cxn modelId="{F56BF483-2130-4F9E-B1D8-31197EF6564B}" type="presParOf" srcId="{95BD7BAA-66B1-4CE4-86DE-72C5E2A961A6}" destId="{CD786F15-31C7-488F-99F7-3C269A559C60}" srcOrd="2" destOrd="0" presId="urn:microsoft.com/office/officeart/2005/8/layout/hierarchy2"/>
    <dgm:cxn modelId="{38D19553-32A6-48FC-A9D8-1532850CB861}" type="presParOf" srcId="{CD786F15-31C7-488F-99F7-3C269A559C60}" destId="{D0398165-616F-45A5-AA2A-630856028993}" srcOrd="0" destOrd="0" presId="urn:microsoft.com/office/officeart/2005/8/layout/hierarchy2"/>
    <dgm:cxn modelId="{C1B5D14E-4EE4-4DA9-8A87-11A4C9BADE29}" type="presParOf" srcId="{95BD7BAA-66B1-4CE4-86DE-72C5E2A961A6}" destId="{6A74E0E9-4778-4532-8B7F-C5A7E78B3B72}" srcOrd="3" destOrd="0" presId="urn:microsoft.com/office/officeart/2005/8/layout/hierarchy2"/>
    <dgm:cxn modelId="{2496E3D6-40FA-47D0-8E2C-CE6CC016D1AC}" type="presParOf" srcId="{6A74E0E9-4778-4532-8B7F-C5A7E78B3B72}" destId="{969202F3-F531-4DE3-96A1-EC7D4D7D764B}" srcOrd="0" destOrd="0" presId="urn:microsoft.com/office/officeart/2005/8/layout/hierarchy2"/>
    <dgm:cxn modelId="{CEB05A2F-C783-4010-8D2D-AA22B33243D5}" type="presParOf" srcId="{6A74E0E9-4778-4532-8B7F-C5A7E78B3B72}" destId="{72867D1C-86F4-464D-87DA-80A0D63F8DC3}" srcOrd="1" destOrd="0" presId="urn:microsoft.com/office/officeart/2005/8/layout/hierarchy2"/>
    <dgm:cxn modelId="{56305703-DA68-48DD-88F1-500DD5ACFC35}" type="presParOf" srcId="{73B31BC3-0B97-4802-B337-10AFC71CAE55}" destId="{1AFE594D-6F68-46D4-A206-480ED0251BAB}" srcOrd="2" destOrd="0" presId="urn:microsoft.com/office/officeart/2005/8/layout/hierarchy2"/>
    <dgm:cxn modelId="{676D32E9-B6ED-4625-AA12-E2772594ED86}" type="presParOf" srcId="{1AFE594D-6F68-46D4-A206-480ED0251BAB}" destId="{1932B359-C328-4182-8EAF-3BCC15C64052}" srcOrd="0" destOrd="0" presId="urn:microsoft.com/office/officeart/2005/8/layout/hierarchy2"/>
    <dgm:cxn modelId="{E4290733-FD49-43F8-B04D-858E44B44E98}" type="presParOf" srcId="{73B31BC3-0B97-4802-B337-10AFC71CAE55}" destId="{BC549C71-0ECA-4EED-8C17-AD7EBB613248}" srcOrd="3" destOrd="0" presId="urn:microsoft.com/office/officeart/2005/8/layout/hierarchy2"/>
    <dgm:cxn modelId="{E14A0E49-8C17-4678-8235-A00A825789D1}" type="presParOf" srcId="{BC549C71-0ECA-4EED-8C17-AD7EBB613248}" destId="{DC0D3313-5AF5-444D-AEBE-15AFC194062F}" srcOrd="0" destOrd="0" presId="urn:microsoft.com/office/officeart/2005/8/layout/hierarchy2"/>
    <dgm:cxn modelId="{2BD6E00D-79E3-4D33-9D03-A611C1CC0A5C}" type="presParOf" srcId="{BC549C71-0ECA-4EED-8C17-AD7EBB613248}" destId="{1F420D60-B502-45C8-8A1C-4C167C60B0E8}" srcOrd="1" destOrd="0" presId="urn:microsoft.com/office/officeart/2005/8/layout/hierarchy2"/>
    <dgm:cxn modelId="{08E593CC-1E31-40A1-AFE5-71C44946B355}" type="presParOf" srcId="{1F420D60-B502-45C8-8A1C-4C167C60B0E8}" destId="{1F9368C4-5427-428C-A9B7-CE2C0175DCB3}" srcOrd="0" destOrd="0" presId="urn:microsoft.com/office/officeart/2005/8/layout/hierarchy2"/>
    <dgm:cxn modelId="{5E89568B-3DFD-4909-8BFC-F8B9F079132A}" type="presParOf" srcId="{1F9368C4-5427-428C-A9B7-CE2C0175DCB3}" destId="{398E7FC5-FAE8-40C9-9B9A-70F9AB120F95}" srcOrd="0" destOrd="0" presId="urn:microsoft.com/office/officeart/2005/8/layout/hierarchy2"/>
    <dgm:cxn modelId="{F8A1A59B-C741-4C49-846B-4D02618ECF65}" type="presParOf" srcId="{1F420D60-B502-45C8-8A1C-4C167C60B0E8}" destId="{446E1D72-D864-4A27-B1E2-F01912ABE3D4}" srcOrd="1" destOrd="0" presId="urn:microsoft.com/office/officeart/2005/8/layout/hierarchy2"/>
    <dgm:cxn modelId="{3EFB6804-56A5-47D4-AE76-CF67EE96A3AF}" type="presParOf" srcId="{446E1D72-D864-4A27-B1E2-F01912ABE3D4}" destId="{3D954C7B-43FD-4CCB-9153-6F8E768D9F15}" srcOrd="0" destOrd="0" presId="urn:microsoft.com/office/officeart/2005/8/layout/hierarchy2"/>
    <dgm:cxn modelId="{1BFE5A92-54A1-4B90-83FC-CD1F4219BB34}" type="presParOf" srcId="{446E1D72-D864-4A27-B1E2-F01912ABE3D4}" destId="{7AB24162-5490-4F12-B997-1CC6CFDF0317}" srcOrd="1" destOrd="0" presId="urn:microsoft.com/office/officeart/2005/8/layout/hierarchy2"/>
    <dgm:cxn modelId="{96C4902F-A817-40FD-B46A-98803B8F8A92}" type="presParOf" srcId="{1F420D60-B502-45C8-8A1C-4C167C60B0E8}" destId="{77D3F4ED-7D85-454F-AC10-A59CBA1F46CE}" srcOrd="2" destOrd="0" presId="urn:microsoft.com/office/officeart/2005/8/layout/hierarchy2"/>
    <dgm:cxn modelId="{A18B77B2-875B-4B7B-89DB-95CE999E0D61}" type="presParOf" srcId="{77D3F4ED-7D85-454F-AC10-A59CBA1F46CE}" destId="{741FE1F6-D3BF-439D-A878-2D11D3BEFE18}" srcOrd="0" destOrd="0" presId="urn:microsoft.com/office/officeart/2005/8/layout/hierarchy2"/>
    <dgm:cxn modelId="{A4CED96F-E6AB-4FE0-957C-685B914060E0}" type="presParOf" srcId="{1F420D60-B502-45C8-8A1C-4C167C60B0E8}" destId="{374E0BDD-7E9F-436B-A6E3-A1754F265967}" srcOrd="3" destOrd="0" presId="urn:microsoft.com/office/officeart/2005/8/layout/hierarchy2"/>
    <dgm:cxn modelId="{B61AD3C4-51BB-49DE-996D-EEF618224926}" type="presParOf" srcId="{374E0BDD-7E9F-436B-A6E3-A1754F265967}" destId="{7234C52A-9992-4E30-B665-C6241B620F4B}" srcOrd="0" destOrd="0" presId="urn:microsoft.com/office/officeart/2005/8/layout/hierarchy2"/>
    <dgm:cxn modelId="{C5682809-91C8-4E30-BB27-4EA163705037}" type="presParOf" srcId="{374E0BDD-7E9F-436B-A6E3-A1754F265967}" destId="{C9A7DFC7-5FB3-4B62-908B-6AFA074DA21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CD15F72-05EA-45F3-80E2-3C0F449D8D65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EAB19997-255D-430C-9D5D-F701E25CCC11}">
      <dgm:prSet phldrT="[文字]" custT="1"/>
      <dgm:spPr/>
      <dgm:t>
        <a:bodyPr/>
        <a:lstStyle/>
        <a:p>
          <a:r>
            <a:rPr lang="zh-TW" altLang="en-US" sz="4000" dirty="0" smtClean="0"/>
            <a:t>明</a:t>
          </a:r>
          <a:endParaRPr lang="zh-TW" altLang="en-US" sz="4000" dirty="0"/>
        </a:p>
      </dgm:t>
    </dgm:pt>
    <dgm:pt modelId="{B66CF754-963A-4A24-AF4A-3B0E5A02827F}" type="parTrans" cxnId="{62BFAB78-D90C-4CCB-8C80-E4298F6B7AED}">
      <dgm:prSet/>
      <dgm:spPr/>
      <dgm:t>
        <a:bodyPr/>
        <a:lstStyle/>
        <a:p>
          <a:endParaRPr lang="zh-TW" altLang="en-US"/>
        </a:p>
      </dgm:t>
    </dgm:pt>
    <dgm:pt modelId="{59CBD9FD-D453-4576-8A59-7763061EEFD5}" type="sibTrans" cxnId="{62BFAB78-D90C-4CCB-8C80-E4298F6B7AED}">
      <dgm:prSet/>
      <dgm:spPr/>
      <dgm:t>
        <a:bodyPr/>
        <a:lstStyle/>
        <a:p>
          <a:endParaRPr lang="zh-TW" altLang="en-US"/>
        </a:p>
      </dgm:t>
    </dgm:pt>
    <dgm:pt modelId="{2E031024-0A99-46AB-B0B5-98E1B16DC489}">
      <dgm:prSet phldrT="[文字]" custT="1"/>
      <dgm:spPr/>
      <dgm:t>
        <a:bodyPr/>
        <a:lstStyle/>
        <a:p>
          <a:r>
            <a:rPr lang="zh-TW" altLang="en-US" sz="4000" dirty="0" smtClean="0"/>
            <a:t>能顯其功</a:t>
          </a:r>
          <a:endParaRPr lang="zh-TW" altLang="en-US" sz="4000" dirty="0"/>
        </a:p>
      </dgm:t>
    </dgm:pt>
    <dgm:pt modelId="{4EF040FE-DD32-4114-A1B2-E9EE69C600F3}" type="parTrans" cxnId="{DE6028AD-CDE5-4163-A0CA-0C7BA3690300}">
      <dgm:prSet/>
      <dgm:spPr/>
      <dgm:t>
        <a:bodyPr/>
        <a:lstStyle/>
        <a:p>
          <a:endParaRPr lang="zh-TW" altLang="en-US"/>
        </a:p>
      </dgm:t>
    </dgm:pt>
    <dgm:pt modelId="{C9F196C3-3663-4263-952F-D7F917F7A9A9}" type="sibTrans" cxnId="{DE6028AD-CDE5-4163-A0CA-0C7BA3690300}">
      <dgm:prSet/>
      <dgm:spPr/>
      <dgm:t>
        <a:bodyPr/>
        <a:lstStyle/>
        <a:p>
          <a:endParaRPr lang="zh-TW" altLang="en-US"/>
        </a:p>
      </dgm:t>
    </dgm:pt>
    <dgm:pt modelId="{8088EC1D-9A08-4C9D-9FF0-A318F1D7FCD1}">
      <dgm:prSet phldrT="[文字]" custT="1"/>
      <dgm:spPr/>
      <dgm:t>
        <a:bodyPr/>
        <a:lstStyle/>
        <a:p>
          <a:r>
            <a:rPr lang="zh-TW" altLang="en-US" sz="4000" dirty="0" smtClean="0"/>
            <a:t>哲</a:t>
          </a:r>
          <a:endParaRPr lang="zh-TW" altLang="en-US" sz="4000" dirty="0"/>
        </a:p>
      </dgm:t>
    </dgm:pt>
    <dgm:pt modelId="{65D29809-60E9-411E-9946-AA6B7976FF56}" type="parTrans" cxnId="{4A7CE75F-C803-46EB-AD36-01164820EF86}">
      <dgm:prSet/>
      <dgm:spPr/>
      <dgm:t>
        <a:bodyPr/>
        <a:lstStyle/>
        <a:p>
          <a:endParaRPr lang="zh-TW" altLang="en-US"/>
        </a:p>
      </dgm:t>
    </dgm:pt>
    <dgm:pt modelId="{9FFFD99B-2BDB-42C0-B26D-BC6105CA4E8C}" type="sibTrans" cxnId="{4A7CE75F-C803-46EB-AD36-01164820EF86}">
      <dgm:prSet/>
      <dgm:spPr/>
      <dgm:t>
        <a:bodyPr/>
        <a:lstStyle/>
        <a:p>
          <a:endParaRPr lang="zh-TW" altLang="en-US"/>
        </a:p>
      </dgm:t>
    </dgm:pt>
    <dgm:pt modelId="{B8CB7B5F-9F36-49BC-AE18-929582DAC95F}">
      <dgm:prSet phldrT="[文字]" custT="1"/>
      <dgm:spPr/>
      <dgm:t>
        <a:bodyPr/>
        <a:lstStyle/>
        <a:p>
          <a:r>
            <a:rPr lang="zh-TW" altLang="en-US" sz="4000" dirty="0" smtClean="0"/>
            <a:t>智也</a:t>
          </a:r>
          <a:endParaRPr lang="zh-TW" altLang="en-US" sz="4000" dirty="0"/>
        </a:p>
      </dgm:t>
    </dgm:pt>
    <dgm:pt modelId="{214164CF-F472-4489-B85C-FEECDA3C7519}" type="parTrans" cxnId="{D2792B6D-C33A-4C24-95B3-55D64419F25C}">
      <dgm:prSet/>
      <dgm:spPr/>
      <dgm:t>
        <a:bodyPr/>
        <a:lstStyle/>
        <a:p>
          <a:endParaRPr lang="zh-TW" altLang="en-US"/>
        </a:p>
      </dgm:t>
    </dgm:pt>
    <dgm:pt modelId="{77EB489D-93D9-46B4-AF7F-A08E15D31FCF}" type="sibTrans" cxnId="{D2792B6D-C33A-4C24-95B3-55D64419F25C}">
      <dgm:prSet/>
      <dgm:spPr/>
      <dgm:t>
        <a:bodyPr/>
        <a:lstStyle/>
        <a:p>
          <a:endParaRPr lang="zh-TW" altLang="en-US"/>
        </a:p>
      </dgm:t>
    </dgm:pt>
    <dgm:pt modelId="{39530C26-739D-47DD-8AD1-B332AAF1A35C}">
      <dgm:prSet phldrT="[文字]" custT="1"/>
      <dgm:spPr/>
      <dgm:t>
        <a:bodyPr/>
        <a:lstStyle/>
        <a:p>
          <a:r>
            <a:rPr lang="zh-TW" altLang="en-US" sz="4000" dirty="0" smtClean="0"/>
            <a:t>默足以容</a:t>
          </a:r>
          <a:endParaRPr lang="zh-TW" altLang="en-US" sz="4000" dirty="0"/>
        </a:p>
      </dgm:t>
    </dgm:pt>
    <dgm:pt modelId="{57A4FF3E-5869-4210-95C2-E7EE461CDC12}" type="parTrans" cxnId="{61B15BBD-88B6-4BEA-A04D-22FC4CC735B9}">
      <dgm:prSet/>
      <dgm:spPr/>
      <dgm:t>
        <a:bodyPr/>
        <a:lstStyle/>
        <a:p>
          <a:endParaRPr lang="zh-TW" altLang="en-US"/>
        </a:p>
      </dgm:t>
    </dgm:pt>
    <dgm:pt modelId="{71BDE3D1-BAB2-4B35-86DA-B78B3D97C0F5}" type="sibTrans" cxnId="{61B15BBD-88B6-4BEA-A04D-22FC4CC735B9}">
      <dgm:prSet/>
      <dgm:spPr/>
      <dgm:t>
        <a:bodyPr/>
        <a:lstStyle/>
        <a:p>
          <a:endParaRPr lang="zh-TW" altLang="en-US"/>
        </a:p>
      </dgm:t>
    </dgm:pt>
    <dgm:pt modelId="{53B036DF-9E95-4D8F-98A0-1DD70C654FA0}">
      <dgm:prSet phldrT="[文字]" custT="1"/>
      <dgm:spPr/>
      <dgm:t>
        <a:bodyPr/>
        <a:lstStyle/>
        <a:p>
          <a:r>
            <a:rPr lang="zh-TW" altLang="en-US" sz="4000" dirty="0" smtClean="0"/>
            <a:t>言足以興</a:t>
          </a:r>
          <a:endParaRPr lang="zh-TW" altLang="en-US" sz="4000" dirty="0"/>
        </a:p>
      </dgm:t>
    </dgm:pt>
    <dgm:pt modelId="{5F6E7BCF-AB90-4B3C-991E-2F32955948F1}" type="parTrans" cxnId="{38F6D550-081C-497A-A9D4-0BE368C7002F}">
      <dgm:prSet/>
      <dgm:spPr/>
      <dgm:t>
        <a:bodyPr/>
        <a:lstStyle/>
        <a:p>
          <a:endParaRPr lang="zh-TW" altLang="en-US"/>
        </a:p>
      </dgm:t>
    </dgm:pt>
    <dgm:pt modelId="{B2A67F73-1BF1-47F3-B9A0-E595B994E02D}" type="sibTrans" cxnId="{38F6D550-081C-497A-A9D4-0BE368C7002F}">
      <dgm:prSet/>
      <dgm:spPr/>
      <dgm:t>
        <a:bodyPr/>
        <a:lstStyle/>
        <a:p>
          <a:endParaRPr lang="zh-TW" altLang="en-US"/>
        </a:p>
      </dgm:t>
    </dgm:pt>
    <dgm:pt modelId="{DBC383CC-B735-4316-96E3-177C388E3993}" type="pres">
      <dgm:prSet presAssocID="{FCD15F72-05EA-45F3-80E2-3C0F449D8D6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3E43D1E-DE46-4235-9B58-89239E7D641A}" type="pres">
      <dgm:prSet presAssocID="{EAB19997-255D-430C-9D5D-F701E25CCC11}" presName="root1" presStyleCnt="0"/>
      <dgm:spPr/>
    </dgm:pt>
    <dgm:pt modelId="{EBAC064F-062D-4FD1-AC38-52C16B86EA5C}" type="pres">
      <dgm:prSet presAssocID="{EAB19997-255D-430C-9D5D-F701E25CCC11}" presName="LevelOneTextNode" presStyleLbl="node0" presStyleIdx="0" presStyleCnt="2" custScaleX="671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442F06D-3863-4B81-B8CC-EDA0186D5A52}" type="pres">
      <dgm:prSet presAssocID="{EAB19997-255D-430C-9D5D-F701E25CCC11}" presName="level2hierChild" presStyleCnt="0"/>
      <dgm:spPr/>
    </dgm:pt>
    <dgm:pt modelId="{B0829174-6F43-43A7-8F0F-DEE2619B6F21}" type="pres">
      <dgm:prSet presAssocID="{4EF040FE-DD32-4114-A1B2-E9EE69C600F3}" presName="conn2-1" presStyleLbl="parChTrans1D2" presStyleIdx="0" presStyleCnt="2"/>
      <dgm:spPr/>
      <dgm:t>
        <a:bodyPr/>
        <a:lstStyle/>
        <a:p>
          <a:endParaRPr lang="zh-TW" altLang="en-US"/>
        </a:p>
      </dgm:t>
    </dgm:pt>
    <dgm:pt modelId="{2C45D779-9738-4E51-95D0-027BC1F50E07}" type="pres">
      <dgm:prSet presAssocID="{4EF040FE-DD32-4114-A1B2-E9EE69C600F3}" presName="connTx" presStyleLbl="parChTrans1D2" presStyleIdx="0" presStyleCnt="2"/>
      <dgm:spPr/>
      <dgm:t>
        <a:bodyPr/>
        <a:lstStyle/>
        <a:p>
          <a:endParaRPr lang="zh-TW" altLang="en-US"/>
        </a:p>
      </dgm:t>
    </dgm:pt>
    <dgm:pt modelId="{11646C65-EF8B-4010-9B86-9E2F8EC8DB09}" type="pres">
      <dgm:prSet presAssocID="{2E031024-0A99-46AB-B0B5-98E1B16DC489}" presName="root2" presStyleCnt="0"/>
      <dgm:spPr/>
    </dgm:pt>
    <dgm:pt modelId="{0F336E7C-1640-4B22-AAC1-C277B6FA0506}" type="pres">
      <dgm:prSet presAssocID="{2E031024-0A99-46AB-B0B5-98E1B16DC489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ACC90B7-13A4-423A-892F-B2E351C5AF2E}" type="pres">
      <dgm:prSet presAssocID="{2E031024-0A99-46AB-B0B5-98E1B16DC489}" presName="level3hierChild" presStyleCnt="0"/>
      <dgm:spPr/>
    </dgm:pt>
    <dgm:pt modelId="{D6139840-E087-4E8F-A4B4-AA4235DCA02B}" type="pres">
      <dgm:prSet presAssocID="{5F6E7BCF-AB90-4B3C-991E-2F32955948F1}" presName="conn2-1" presStyleLbl="parChTrans1D3" presStyleIdx="0" presStyleCnt="2"/>
      <dgm:spPr/>
      <dgm:t>
        <a:bodyPr/>
        <a:lstStyle/>
        <a:p>
          <a:endParaRPr lang="zh-TW" altLang="en-US"/>
        </a:p>
      </dgm:t>
    </dgm:pt>
    <dgm:pt modelId="{8248748D-027E-414E-A13B-04EF937C7661}" type="pres">
      <dgm:prSet presAssocID="{5F6E7BCF-AB90-4B3C-991E-2F32955948F1}" presName="connTx" presStyleLbl="parChTrans1D3" presStyleIdx="0" presStyleCnt="2"/>
      <dgm:spPr/>
      <dgm:t>
        <a:bodyPr/>
        <a:lstStyle/>
        <a:p>
          <a:endParaRPr lang="zh-TW" altLang="en-US"/>
        </a:p>
      </dgm:t>
    </dgm:pt>
    <dgm:pt modelId="{E58D656E-7CBA-4A99-B43C-D67D9FADA77D}" type="pres">
      <dgm:prSet presAssocID="{53B036DF-9E95-4D8F-98A0-1DD70C654FA0}" presName="root2" presStyleCnt="0"/>
      <dgm:spPr/>
    </dgm:pt>
    <dgm:pt modelId="{3C2C84D0-8F90-4A75-AE56-D6B3E196D21B}" type="pres">
      <dgm:prSet presAssocID="{53B036DF-9E95-4D8F-98A0-1DD70C654FA0}" presName="LevelTwoTextNod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A37D934-4643-4CD0-97FB-A0CB1CE7632E}" type="pres">
      <dgm:prSet presAssocID="{53B036DF-9E95-4D8F-98A0-1DD70C654FA0}" presName="level3hierChild" presStyleCnt="0"/>
      <dgm:spPr/>
    </dgm:pt>
    <dgm:pt modelId="{9591BFE0-281D-464E-B4B4-8FAE2CBCD630}" type="pres">
      <dgm:prSet presAssocID="{8088EC1D-9A08-4C9D-9FF0-A318F1D7FCD1}" presName="root1" presStyleCnt="0"/>
      <dgm:spPr/>
    </dgm:pt>
    <dgm:pt modelId="{BF3476C8-D85B-4D4C-B4FD-A0D40DC88EC7}" type="pres">
      <dgm:prSet presAssocID="{8088EC1D-9A08-4C9D-9FF0-A318F1D7FCD1}" presName="LevelOneTextNode" presStyleLbl="node0" presStyleIdx="1" presStyleCnt="2" custScaleX="67163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F305ECA3-D613-44DB-8745-C5766675C18D}" type="pres">
      <dgm:prSet presAssocID="{8088EC1D-9A08-4C9D-9FF0-A318F1D7FCD1}" presName="level2hierChild" presStyleCnt="0"/>
      <dgm:spPr/>
    </dgm:pt>
    <dgm:pt modelId="{292E658B-D6CC-4CEE-BE8B-493EF0AB9348}" type="pres">
      <dgm:prSet presAssocID="{214164CF-F472-4489-B85C-FEECDA3C7519}" presName="conn2-1" presStyleLbl="parChTrans1D2" presStyleIdx="1" presStyleCnt="2"/>
      <dgm:spPr/>
      <dgm:t>
        <a:bodyPr/>
        <a:lstStyle/>
        <a:p>
          <a:endParaRPr lang="zh-TW" altLang="en-US"/>
        </a:p>
      </dgm:t>
    </dgm:pt>
    <dgm:pt modelId="{350077E6-032B-481C-890A-5C4E13585808}" type="pres">
      <dgm:prSet presAssocID="{214164CF-F472-4489-B85C-FEECDA3C7519}" presName="connTx" presStyleLbl="parChTrans1D2" presStyleIdx="1" presStyleCnt="2"/>
      <dgm:spPr/>
      <dgm:t>
        <a:bodyPr/>
        <a:lstStyle/>
        <a:p>
          <a:endParaRPr lang="zh-TW" altLang="en-US"/>
        </a:p>
      </dgm:t>
    </dgm:pt>
    <dgm:pt modelId="{429A2B63-6D58-409E-AFFE-A4916C0DE5E1}" type="pres">
      <dgm:prSet presAssocID="{B8CB7B5F-9F36-49BC-AE18-929582DAC95F}" presName="root2" presStyleCnt="0"/>
      <dgm:spPr/>
    </dgm:pt>
    <dgm:pt modelId="{36EB660A-5AA1-438E-8F0A-60E46553A8F9}" type="pres">
      <dgm:prSet presAssocID="{B8CB7B5F-9F36-49BC-AE18-929582DAC95F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7B6100D-2662-4827-A417-39B29107BDC3}" type="pres">
      <dgm:prSet presAssocID="{B8CB7B5F-9F36-49BC-AE18-929582DAC95F}" presName="level3hierChild" presStyleCnt="0"/>
      <dgm:spPr/>
    </dgm:pt>
    <dgm:pt modelId="{94CD67E4-5E0A-4C64-8CD6-2179A536F946}" type="pres">
      <dgm:prSet presAssocID="{57A4FF3E-5869-4210-95C2-E7EE461CDC12}" presName="conn2-1" presStyleLbl="parChTrans1D3" presStyleIdx="1" presStyleCnt="2"/>
      <dgm:spPr/>
      <dgm:t>
        <a:bodyPr/>
        <a:lstStyle/>
        <a:p>
          <a:endParaRPr lang="zh-TW" altLang="en-US"/>
        </a:p>
      </dgm:t>
    </dgm:pt>
    <dgm:pt modelId="{5AEA06EC-9015-4D20-ADB8-829B683699A9}" type="pres">
      <dgm:prSet presAssocID="{57A4FF3E-5869-4210-95C2-E7EE461CDC12}" presName="connTx" presStyleLbl="parChTrans1D3" presStyleIdx="1" presStyleCnt="2"/>
      <dgm:spPr/>
      <dgm:t>
        <a:bodyPr/>
        <a:lstStyle/>
        <a:p>
          <a:endParaRPr lang="zh-TW" altLang="en-US"/>
        </a:p>
      </dgm:t>
    </dgm:pt>
    <dgm:pt modelId="{CB615212-0FAC-49B4-A524-C1F38E475846}" type="pres">
      <dgm:prSet presAssocID="{39530C26-739D-47DD-8AD1-B332AAF1A35C}" presName="root2" presStyleCnt="0"/>
      <dgm:spPr/>
    </dgm:pt>
    <dgm:pt modelId="{150284FD-0F5B-4598-A42F-26B2219873B6}" type="pres">
      <dgm:prSet presAssocID="{39530C26-739D-47DD-8AD1-B332AAF1A35C}" presName="LevelTwoTextNode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677A34F-1B43-4525-977B-739FFC231950}" type="pres">
      <dgm:prSet presAssocID="{39530C26-739D-47DD-8AD1-B332AAF1A35C}" presName="level3hierChild" presStyleCnt="0"/>
      <dgm:spPr/>
    </dgm:pt>
  </dgm:ptLst>
  <dgm:cxnLst>
    <dgm:cxn modelId="{DE6028AD-CDE5-4163-A0CA-0C7BA3690300}" srcId="{EAB19997-255D-430C-9D5D-F701E25CCC11}" destId="{2E031024-0A99-46AB-B0B5-98E1B16DC489}" srcOrd="0" destOrd="0" parTransId="{4EF040FE-DD32-4114-A1B2-E9EE69C600F3}" sibTransId="{C9F196C3-3663-4263-952F-D7F917F7A9A9}"/>
    <dgm:cxn modelId="{6B6B6EB6-467E-42D1-A309-087F78121F13}" type="presOf" srcId="{2E031024-0A99-46AB-B0B5-98E1B16DC489}" destId="{0F336E7C-1640-4B22-AAC1-C277B6FA0506}" srcOrd="0" destOrd="0" presId="urn:microsoft.com/office/officeart/2005/8/layout/hierarchy2"/>
    <dgm:cxn modelId="{6B0A1880-3D18-48C0-913D-E8416F843F71}" type="presOf" srcId="{FCD15F72-05EA-45F3-80E2-3C0F449D8D65}" destId="{DBC383CC-B735-4316-96E3-177C388E3993}" srcOrd="0" destOrd="0" presId="urn:microsoft.com/office/officeart/2005/8/layout/hierarchy2"/>
    <dgm:cxn modelId="{D2792B6D-C33A-4C24-95B3-55D64419F25C}" srcId="{8088EC1D-9A08-4C9D-9FF0-A318F1D7FCD1}" destId="{B8CB7B5F-9F36-49BC-AE18-929582DAC95F}" srcOrd="0" destOrd="0" parTransId="{214164CF-F472-4489-B85C-FEECDA3C7519}" sibTransId="{77EB489D-93D9-46B4-AF7F-A08E15D31FCF}"/>
    <dgm:cxn modelId="{2D8332BF-8DD6-4563-8FEE-7598080B4594}" type="presOf" srcId="{214164CF-F472-4489-B85C-FEECDA3C7519}" destId="{350077E6-032B-481C-890A-5C4E13585808}" srcOrd="1" destOrd="0" presId="urn:microsoft.com/office/officeart/2005/8/layout/hierarchy2"/>
    <dgm:cxn modelId="{E6724BDF-E941-41CC-8DCB-6939F884AEEB}" type="presOf" srcId="{57A4FF3E-5869-4210-95C2-E7EE461CDC12}" destId="{5AEA06EC-9015-4D20-ADB8-829B683699A9}" srcOrd="1" destOrd="0" presId="urn:microsoft.com/office/officeart/2005/8/layout/hierarchy2"/>
    <dgm:cxn modelId="{38F6D550-081C-497A-A9D4-0BE368C7002F}" srcId="{2E031024-0A99-46AB-B0B5-98E1B16DC489}" destId="{53B036DF-9E95-4D8F-98A0-1DD70C654FA0}" srcOrd="0" destOrd="0" parTransId="{5F6E7BCF-AB90-4B3C-991E-2F32955948F1}" sibTransId="{B2A67F73-1BF1-47F3-B9A0-E595B994E02D}"/>
    <dgm:cxn modelId="{0199311D-13C4-4AC1-9514-A5B5A8C23C31}" type="presOf" srcId="{8088EC1D-9A08-4C9D-9FF0-A318F1D7FCD1}" destId="{BF3476C8-D85B-4D4C-B4FD-A0D40DC88EC7}" srcOrd="0" destOrd="0" presId="urn:microsoft.com/office/officeart/2005/8/layout/hierarchy2"/>
    <dgm:cxn modelId="{62BFAB78-D90C-4CCB-8C80-E4298F6B7AED}" srcId="{FCD15F72-05EA-45F3-80E2-3C0F449D8D65}" destId="{EAB19997-255D-430C-9D5D-F701E25CCC11}" srcOrd="0" destOrd="0" parTransId="{B66CF754-963A-4A24-AF4A-3B0E5A02827F}" sibTransId="{59CBD9FD-D453-4576-8A59-7763061EEFD5}"/>
    <dgm:cxn modelId="{6C5838B3-3227-4EEF-8B57-1687DB28FE8C}" type="presOf" srcId="{5F6E7BCF-AB90-4B3C-991E-2F32955948F1}" destId="{8248748D-027E-414E-A13B-04EF937C7661}" srcOrd="1" destOrd="0" presId="urn:microsoft.com/office/officeart/2005/8/layout/hierarchy2"/>
    <dgm:cxn modelId="{E0AEDE2E-E64F-4A33-BB6C-00BB3E74E7BF}" type="presOf" srcId="{57A4FF3E-5869-4210-95C2-E7EE461CDC12}" destId="{94CD67E4-5E0A-4C64-8CD6-2179A536F946}" srcOrd="0" destOrd="0" presId="urn:microsoft.com/office/officeart/2005/8/layout/hierarchy2"/>
    <dgm:cxn modelId="{61B15BBD-88B6-4BEA-A04D-22FC4CC735B9}" srcId="{B8CB7B5F-9F36-49BC-AE18-929582DAC95F}" destId="{39530C26-739D-47DD-8AD1-B332AAF1A35C}" srcOrd="0" destOrd="0" parTransId="{57A4FF3E-5869-4210-95C2-E7EE461CDC12}" sibTransId="{71BDE3D1-BAB2-4B35-86DA-B78B3D97C0F5}"/>
    <dgm:cxn modelId="{2D1CE6E8-4912-44E7-9DD1-74FB8635E4C5}" type="presOf" srcId="{4EF040FE-DD32-4114-A1B2-E9EE69C600F3}" destId="{2C45D779-9738-4E51-95D0-027BC1F50E07}" srcOrd="1" destOrd="0" presId="urn:microsoft.com/office/officeart/2005/8/layout/hierarchy2"/>
    <dgm:cxn modelId="{3F6CFF0C-8973-4A6B-BF97-5E8AE5F2DC9D}" type="presOf" srcId="{5F6E7BCF-AB90-4B3C-991E-2F32955948F1}" destId="{D6139840-E087-4E8F-A4B4-AA4235DCA02B}" srcOrd="0" destOrd="0" presId="urn:microsoft.com/office/officeart/2005/8/layout/hierarchy2"/>
    <dgm:cxn modelId="{697959CB-1C9A-48E3-A1D0-61C27802C4AB}" type="presOf" srcId="{39530C26-739D-47DD-8AD1-B332AAF1A35C}" destId="{150284FD-0F5B-4598-A42F-26B2219873B6}" srcOrd="0" destOrd="0" presId="urn:microsoft.com/office/officeart/2005/8/layout/hierarchy2"/>
    <dgm:cxn modelId="{3A985259-B5AE-469E-920B-9A54CC5DE2F1}" type="presOf" srcId="{EAB19997-255D-430C-9D5D-F701E25CCC11}" destId="{EBAC064F-062D-4FD1-AC38-52C16B86EA5C}" srcOrd="0" destOrd="0" presId="urn:microsoft.com/office/officeart/2005/8/layout/hierarchy2"/>
    <dgm:cxn modelId="{98289FFE-4148-4A28-8035-4C29733A08B7}" type="presOf" srcId="{214164CF-F472-4489-B85C-FEECDA3C7519}" destId="{292E658B-D6CC-4CEE-BE8B-493EF0AB9348}" srcOrd="0" destOrd="0" presId="urn:microsoft.com/office/officeart/2005/8/layout/hierarchy2"/>
    <dgm:cxn modelId="{CEE0540A-C3C3-4336-9854-A20D550BB175}" type="presOf" srcId="{B8CB7B5F-9F36-49BC-AE18-929582DAC95F}" destId="{36EB660A-5AA1-438E-8F0A-60E46553A8F9}" srcOrd="0" destOrd="0" presId="urn:microsoft.com/office/officeart/2005/8/layout/hierarchy2"/>
    <dgm:cxn modelId="{E7C790FF-0748-49CB-8CB2-A61BC17CD666}" type="presOf" srcId="{53B036DF-9E95-4D8F-98A0-1DD70C654FA0}" destId="{3C2C84D0-8F90-4A75-AE56-D6B3E196D21B}" srcOrd="0" destOrd="0" presId="urn:microsoft.com/office/officeart/2005/8/layout/hierarchy2"/>
    <dgm:cxn modelId="{4A7CE75F-C803-46EB-AD36-01164820EF86}" srcId="{FCD15F72-05EA-45F3-80E2-3C0F449D8D65}" destId="{8088EC1D-9A08-4C9D-9FF0-A318F1D7FCD1}" srcOrd="1" destOrd="0" parTransId="{65D29809-60E9-411E-9946-AA6B7976FF56}" sibTransId="{9FFFD99B-2BDB-42C0-B26D-BC6105CA4E8C}"/>
    <dgm:cxn modelId="{F7022577-1D67-4FAA-A603-6DA187C0C49C}" type="presOf" srcId="{4EF040FE-DD32-4114-A1B2-E9EE69C600F3}" destId="{B0829174-6F43-43A7-8F0F-DEE2619B6F21}" srcOrd="0" destOrd="0" presId="urn:microsoft.com/office/officeart/2005/8/layout/hierarchy2"/>
    <dgm:cxn modelId="{8D75C4C7-8CDE-435F-9094-73C3577339C7}" type="presParOf" srcId="{DBC383CC-B735-4316-96E3-177C388E3993}" destId="{43E43D1E-DE46-4235-9B58-89239E7D641A}" srcOrd="0" destOrd="0" presId="urn:microsoft.com/office/officeart/2005/8/layout/hierarchy2"/>
    <dgm:cxn modelId="{51814872-2639-47A5-8195-40E691A2436D}" type="presParOf" srcId="{43E43D1E-DE46-4235-9B58-89239E7D641A}" destId="{EBAC064F-062D-4FD1-AC38-52C16B86EA5C}" srcOrd="0" destOrd="0" presId="urn:microsoft.com/office/officeart/2005/8/layout/hierarchy2"/>
    <dgm:cxn modelId="{D8879337-E353-479E-8BF6-29753C12693F}" type="presParOf" srcId="{43E43D1E-DE46-4235-9B58-89239E7D641A}" destId="{7442F06D-3863-4B81-B8CC-EDA0186D5A52}" srcOrd="1" destOrd="0" presId="urn:microsoft.com/office/officeart/2005/8/layout/hierarchy2"/>
    <dgm:cxn modelId="{6B3E5446-9D6C-408D-8D89-D46DC765703A}" type="presParOf" srcId="{7442F06D-3863-4B81-B8CC-EDA0186D5A52}" destId="{B0829174-6F43-43A7-8F0F-DEE2619B6F21}" srcOrd="0" destOrd="0" presId="urn:microsoft.com/office/officeart/2005/8/layout/hierarchy2"/>
    <dgm:cxn modelId="{FBEC7897-FEE6-497B-AC8B-B8EE32038E05}" type="presParOf" srcId="{B0829174-6F43-43A7-8F0F-DEE2619B6F21}" destId="{2C45D779-9738-4E51-95D0-027BC1F50E07}" srcOrd="0" destOrd="0" presId="urn:microsoft.com/office/officeart/2005/8/layout/hierarchy2"/>
    <dgm:cxn modelId="{0BD357B8-E845-4DA8-9CE5-E9D20069F212}" type="presParOf" srcId="{7442F06D-3863-4B81-B8CC-EDA0186D5A52}" destId="{11646C65-EF8B-4010-9B86-9E2F8EC8DB09}" srcOrd="1" destOrd="0" presId="urn:microsoft.com/office/officeart/2005/8/layout/hierarchy2"/>
    <dgm:cxn modelId="{B47543EA-6CA0-478B-BCFD-6C91347540D5}" type="presParOf" srcId="{11646C65-EF8B-4010-9B86-9E2F8EC8DB09}" destId="{0F336E7C-1640-4B22-AAC1-C277B6FA0506}" srcOrd="0" destOrd="0" presId="urn:microsoft.com/office/officeart/2005/8/layout/hierarchy2"/>
    <dgm:cxn modelId="{8F4E8663-9908-4D93-BD3A-0247D79E1E10}" type="presParOf" srcId="{11646C65-EF8B-4010-9B86-9E2F8EC8DB09}" destId="{6ACC90B7-13A4-423A-892F-B2E351C5AF2E}" srcOrd="1" destOrd="0" presId="urn:microsoft.com/office/officeart/2005/8/layout/hierarchy2"/>
    <dgm:cxn modelId="{35E433A5-0985-4DB4-A698-E3B1FBC031A9}" type="presParOf" srcId="{6ACC90B7-13A4-423A-892F-B2E351C5AF2E}" destId="{D6139840-E087-4E8F-A4B4-AA4235DCA02B}" srcOrd="0" destOrd="0" presId="urn:microsoft.com/office/officeart/2005/8/layout/hierarchy2"/>
    <dgm:cxn modelId="{6050F268-E282-49D4-AD3C-8F80B4A6D017}" type="presParOf" srcId="{D6139840-E087-4E8F-A4B4-AA4235DCA02B}" destId="{8248748D-027E-414E-A13B-04EF937C7661}" srcOrd="0" destOrd="0" presId="urn:microsoft.com/office/officeart/2005/8/layout/hierarchy2"/>
    <dgm:cxn modelId="{EC3B858D-F5E5-4925-8A29-EDABE8C39FD1}" type="presParOf" srcId="{6ACC90B7-13A4-423A-892F-B2E351C5AF2E}" destId="{E58D656E-7CBA-4A99-B43C-D67D9FADA77D}" srcOrd="1" destOrd="0" presId="urn:microsoft.com/office/officeart/2005/8/layout/hierarchy2"/>
    <dgm:cxn modelId="{858B8A1D-429A-4160-ACD1-46A2784BF9B7}" type="presParOf" srcId="{E58D656E-7CBA-4A99-B43C-D67D9FADA77D}" destId="{3C2C84D0-8F90-4A75-AE56-D6B3E196D21B}" srcOrd="0" destOrd="0" presId="urn:microsoft.com/office/officeart/2005/8/layout/hierarchy2"/>
    <dgm:cxn modelId="{C1A6ABCF-520C-4901-A000-F737F97CC24E}" type="presParOf" srcId="{E58D656E-7CBA-4A99-B43C-D67D9FADA77D}" destId="{BA37D934-4643-4CD0-97FB-A0CB1CE7632E}" srcOrd="1" destOrd="0" presId="urn:microsoft.com/office/officeart/2005/8/layout/hierarchy2"/>
    <dgm:cxn modelId="{6854118F-EE2E-49B8-A251-5183545BDA41}" type="presParOf" srcId="{DBC383CC-B735-4316-96E3-177C388E3993}" destId="{9591BFE0-281D-464E-B4B4-8FAE2CBCD630}" srcOrd="1" destOrd="0" presId="urn:microsoft.com/office/officeart/2005/8/layout/hierarchy2"/>
    <dgm:cxn modelId="{80F34B6E-1EF4-4CFE-8BAB-B7E3677CF359}" type="presParOf" srcId="{9591BFE0-281D-464E-B4B4-8FAE2CBCD630}" destId="{BF3476C8-D85B-4D4C-B4FD-A0D40DC88EC7}" srcOrd="0" destOrd="0" presId="urn:microsoft.com/office/officeart/2005/8/layout/hierarchy2"/>
    <dgm:cxn modelId="{541C31C6-946E-4AED-A5DB-79475ED28D22}" type="presParOf" srcId="{9591BFE0-281D-464E-B4B4-8FAE2CBCD630}" destId="{F305ECA3-D613-44DB-8745-C5766675C18D}" srcOrd="1" destOrd="0" presId="urn:microsoft.com/office/officeart/2005/8/layout/hierarchy2"/>
    <dgm:cxn modelId="{145A25B5-51FC-48E2-B042-DE5BEA571A59}" type="presParOf" srcId="{F305ECA3-D613-44DB-8745-C5766675C18D}" destId="{292E658B-D6CC-4CEE-BE8B-493EF0AB9348}" srcOrd="0" destOrd="0" presId="urn:microsoft.com/office/officeart/2005/8/layout/hierarchy2"/>
    <dgm:cxn modelId="{728F1A26-E435-4827-BA6B-668BB11F00D6}" type="presParOf" srcId="{292E658B-D6CC-4CEE-BE8B-493EF0AB9348}" destId="{350077E6-032B-481C-890A-5C4E13585808}" srcOrd="0" destOrd="0" presId="urn:microsoft.com/office/officeart/2005/8/layout/hierarchy2"/>
    <dgm:cxn modelId="{A297C46C-6D39-4341-975E-BE532D68AC25}" type="presParOf" srcId="{F305ECA3-D613-44DB-8745-C5766675C18D}" destId="{429A2B63-6D58-409E-AFFE-A4916C0DE5E1}" srcOrd="1" destOrd="0" presId="urn:microsoft.com/office/officeart/2005/8/layout/hierarchy2"/>
    <dgm:cxn modelId="{4354F40A-C8BF-448E-B444-52FED50463C1}" type="presParOf" srcId="{429A2B63-6D58-409E-AFFE-A4916C0DE5E1}" destId="{36EB660A-5AA1-438E-8F0A-60E46553A8F9}" srcOrd="0" destOrd="0" presId="urn:microsoft.com/office/officeart/2005/8/layout/hierarchy2"/>
    <dgm:cxn modelId="{1B87927A-0E78-43BD-99B0-A69527903D8B}" type="presParOf" srcId="{429A2B63-6D58-409E-AFFE-A4916C0DE5E1}" destId="{47B6100D-2662-4827-A417-39B29107BDC3}" srcOrd="1" destOrd="0" presId="urn:microsoft.com/office/officeart/2005/8/layout/hierarchy2"/>
    <dgm:cxn modelId="{2B73EA60-760E-4338-B780-C0C4CBF39998}" type="presParOf" srcId="{47B6100D-2662-4827-A417-39B29107BDC3}" destId="{94CD67E4-5E0A-4C64-8CD6-2179A536F946}" srcOrd="0" destOrd="0" presId="urn:microsoft.com/office/officeart/2005/8/layout/hierarchy2"/>
    <dgm:cxn modelId="{72B54CB2-78C2-4668-B61F-4C338E0A58FB}" type="presParOf" srcId="{94CD67E4-5E0A-4C64-8CD6-2179A536F946}" destId="{5AEA06EC-9015-4D20-ADB8-829B683699A9}" srcOrd="0" destOrd="0" presId="urn:microsoft.com/office/officeart/2005/8/layout/hierarchy2"/>
    <dgm:cxn modelId="{3385BD6F-12E3-4A91-98A8-43644DD749B1}" type="presParOf" srcId="{47B6100D-2662-4827-A417-39B29107BDC3}" destId="{CB615212-0FAC-49B4-A524-C1F38E475846}" srcOrd="1" destOrd="0" presId="urn:microsoft.com/office/officeart/2005/8/layout/hierarchy2"/>
    <dgm:cxn modelId="{D865F89F-892C-4A84-8038-B238CE34E0B6}" type="presParOf" srcId="{CB615212-0FAC-49B4-A524-C1F38E475846}" destId="{150284FD-0F5B-4598-A42F-26B2219873B6}" srcOrd="0" destOrd="0" presId="urn:microsoft.com/office/officeart/2005/8/layout/hierarchy2"/>
    <dgm:cxn modelId="{5C09B3F1-821C-496C-8B6F-D88EF2FDE25E}" type="presParOf" srcId="{CB615212-0FAC-49B4-A524-C1F38E475846}" destId="{1677A34F-1B43-4525-977B-739FFC23195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DD04F0E-777F-456C-8DF0-2FB63EE641CE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AC7FA526-8D4B-467A-A2AB-6CDAAAFEE8D1}">
      <dgm:prSet phldrT="[文字]" custT="1"/>
      <dgm:spPr/>
      <dgm:t>
        <a:bodyPr vert="vert"/>
        <a:lstStyle/>
        <a:p>
          <a:r>
            <a:rPr lang="zh-TW" altLang="en-US" sz="4400" dirty="0" smtClean="0"/>
            <a:t>至誠</a:t>
          </a:r>
          <a:endParaRPr lang="zh-TW" altLang="en-US" sz="4400" dirty="0"/>
        </a:p>
      </dgm:t>
    </dgm:pt>
    <dgm:pt modelId="{02A996CB-F35D-4A13-96A3-EC0B9D8033B0}" type="parTrans" cxnId="{813B2DEA-3461-4EA5-8F8B-3F18BDEF74F2}">
      <dgm:prSet/>
      <dgm:spPr/>
      <dgm:t>
        <a:bodyPr/>
        <a:lstStyle/>
        <a:p>
          <a:endParaRPr lang="zh-TW" altLang="en-US"/>
        </a:p>
      </dgm:t>
    </dgm:pt>
    <dgm:pt modelId="{6116FA92-F8FB-4D78-8F2B-B308752B95ED}" type="sibTrans" cxnId="{813B2DEA-3461-4EA5-8F8B-3F18BDEF74F2}">
      <dgm:prSet/>
      <dgm:spPr/>
      <dgm:t>
        <a:bodyPr/>
        <a:lstStyle/>
        <a:p>
          <a:endParaRPr lang="zh-TW" altLang="en-US"/>
        </a:p>
      </dgm:t>
    </dgm:pt>
    <dgm:pt modelId="{8EEDF410-FD29-4A3C-B936-560788CA5E27}">
      <dgm:prSet phldrT="[文字]" custT="1"/>
      <dgm:spPr/>
      <dgm:t>
        <a:bodyPr/>
        <a:lstStyle/>
        <a:p>
          <a:r>
            <a:rPr lang="zh-TW" altLang="en-US" sz="3600" dirty="0" smtClean="0"/>
            <a:t>經綸天下之大經</a:t>
          </a:r>
          <a:endParaRPr lang="zh-TW" altLang="en-US" sz="3600" dirty="0"/>
        </a:p>
      </dgm:t>
    </dgm:pt>
    <dgm:pt modelId="{AC64B7FD-8F8F-4811-B031-594A8B4A11FC}" type="parTrans" cxnId="{3E63FADA-6348-483D-AA04-5E6EA7474103}">
      <dgm:prSet/>
      <dgm:spPr/>
      <dgm:t>
        <a:bodyPr/>
        <a:lstStyle/>
        <a:p>
          <a:endParaRPr lang="zh-TW" altLang="en-US"/>
        </a:p>
      </dgm:t>
    </dgm:pt>
    <dgm:pt modelId="{4C03E464-FB27-4D5D-AA3B-CC3B3B4EF5BA}" type="sibTrans" cxnId="{3E63FADA-6348-483D-AA04-5E6EA7474103}">
      <dgm:prSet/>
      <dgm:spPr/>
      <dgm:t>
        <a:bodyPr/>
        <a:lstStyle/>
        <a:p>
          <a:endParaRPr lang="zh-TW" altLang="en-US"/>
        </a:p>
      </dgm:t>
    </dgm:pt>
    <dgm:pt modelId="{8B0082BA-57D7-4F92-B4A8-5B6B01336B91}">
      <dgm:prSet phldrT="[文字]" custT="1"/>
      <dgm:spPr/>
      <dgm:t>
        <a:bodyPr/>
        <a:lstStyle/>
        <a:p>
          <a:r>
            <a:rPr lang="zh-TW" altLang="en-US" sz="3600" dirty="0" smtClean="0"/>
            <a:t>立天下之大本</a:t>
          </a:r>
          <a:endParaRPr lang="zh-TW" altLang="en-US" sz="3600" dirty="0"/>
        </a:p>
      </dgm:t>
    </dgm:pt>
    <dgm:pt modelId="{D1B5C702-1724-45D3-A7D7-855C770E8CAE}" type="parTrans" cxnId="{DCCCAF45-F6FE-4553-8049-E4E6E2249733}">
      <dgm:prSet/>
      <dgm:spPr/>
      <dgm:t>
        <a:bodyPr/>
        <a:lstStyle/>
        <a:p>
          <a:endParaRPr lang="zh-TW" altLang="en-US"/>
        </a:p>
      </dgm:t>
    </dgm:pt>
    <dgm:pt modelId="{FC064D7B-1AC7-4978-909F-447C8B6DECB6}" type="sibTrans" cxnId="{DCCCAF45-F6FE-4553-8049-E4E6E2249733}">
      <dgm:prSet/>
      <dgm:spPr/>
      <dgm:t>
        <a:bodyPr/>
        <a:lstStyle/>
        <a:p>
          <a:endParaRPr lang="zh-TW" altLang="en-US"/>
        </a:p>
      </dgm:t>
    </dgm:pt>
    <dgm:pt modelId="{7171901F-C7F0-4B81-AE58-F976F4B4164B}">
      <dgm:prSet phldrT="[文字]" custT="1"/>
      <dgm:spPr/>
      <dgm:t>
        <a:bodyPr/>
        <a:lstStyle/>
        <a:p>
          <a:r>
            <a:rPr lang="zh-TW" altLang="en-US" sz="3600" dirty="0" smtClean="0"/>
            <a:t>知天地之化育</a:t>
          </a:r>
          <a:endParaRPr lang="zh-TW" altLang="en-US" sz="3600" dirty="0"/>
        </a:p>
      </dgm:t>
    </dgm:pt>
    <dgm:pt modelId="{86B190E3-947E-46F7-95B1-B9A2EAEEB796}" type="parTrans" cxnId="{B5AEFC49-FC56-440B-B777-A87FC8A5B832}">
      <dgm:prSet/>
      <dgm:spPr/>
      <dgm:t>
        <a:bodyPr/>
        <a:lstStyle/>
        <a:p>
          <a:endParaRPr lang="zh-TW" altLang="en-US"/>
        </a:p>
      </dgm:t>
    </dgm:pt>
    <dgm:pt modelId="{07FA85E7-18A7-4C77-95CB-F0AEE01758F5}" type="sibTrans" cxnId="{B5AEFC49-FC56-440B-B777-A87FC8A5B832}">
      <dgm:prSet/>
      <dgm:spPr/>
      <dgm:t>
        <a:bodyPr/>
        <a:lstStyle/>
        <a:p>
          <a:endParaRPr lang="zh-TW" altLang="en-US"/>
        </a:p>
      </dgm:t>
    </dgm:pt>
    <dgm:pt modelId="{6D7A1EA0-09FF-4D72-8A0F-55BFA09C4F69}" type="pres">
      <dgm:prSet presAssocID="{8DD04F0E-777F-456C-8DF0-2FB63EE641CE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CF0EF5D-8A71-4471-9B4D-1E452D05313B}" type="pres">
      <dgm:prSet presAssocID="{AC7FA526-8D4B-467A-A2AB-6CDAAAFEE8D1}" presName="root1" presStyleCnt="0"/>
      <dgm:spPr/>
      <dgm:t>
        <a:bodyPr/>
        <a:lstStyle/>
        <a:p>
          <a:endParaRPr lang="zh-TW" altLang="en-US"/>
        </a:p>
      </dgm:t>
    </dgm:pt>
    <dgm:pt modelId="{993274F5-1E16-4341-8460-FA6C27F2A12C}" type="pres">
      <dgm:prSet presAssocID="{AC7FA526-8D4B-467A-A2AB-6CDAAAFEE8D1}" presName="LevelOneTextNode" presStyleLbl="node0" presStyleIdx="0" presStyleCnt="1" custAng="0" custScaleY="69259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8443413-FBCB-4859-8758-D40136C59C8E}" type="pres">
      <dgm:prSet presAssocID="{AC7FA526-8D4B-467A-A2AB-6CDAAAFEE8D1}" presName="level2hierChild" presStyleCnt="0"/>
      <dgm:spPr/>
      <dgm:t>
        <a:bodyPr/>
        <a:lstStyle/>
        <a:p>
          <a:endParaRPr lang="zh-TW" altLang="en-US"/>
        </a:p>
      </dgm:t>
    </dgm:pt>
    <dgm:pt modelId="{EC8D69BD-0308-4503-AA83-A97A00A6BFB7}" type="pres">
      <dgm:prSet presAssocID="{AC64B7FD-8F8F-4811-B031-594A8B4A11FC}" presName="conn2-1" presStyleLbl="parChTrans1D2" presStyleIdx="0" presStyleCnt="3"/>
      <dgm:spPr/>
      <dgm:t>
        <a:bodyPr/>
        <a:lstStyle/>
        <a:p>
          <a:endParaRPr lang="zh-TW" altLang="en-US"/>
        </a:p>
      </dgm:t>
    </dgm:pt>
    <dgm:pt modelId="{21DBBE6B-7B67-42D9-A004-7104D0CE7F82}" type="pres">
      <dgm:prSet presAssocID="{AC64B7FD-8F8F-4811-B031-594A8B4A11FC}" presName="connTx" presStyleLbl="parChTrans1D2" presStyleIdx="0" presStyleCnt="3"/>
      <dgm:spPr/>
      <dgm:t>
        <a:bodyPr/>
        <a:lstStyle/>
        <a:p>
          <a:endParaRPr lang="zh-TW" altLang="en-US"/>
        </a:p>
      </dgm:t>
    </dgm:pt>
    <dgm:pt modelId="{2990F55C-D0A1-4DBE-998A-E0F35629B0CA}" type="pres">
      <dgm:prSet presAssocID="{8EEDF410-FD29-4A3C-B936-560788CA5E27}" presName="root2" presStyleCnt="0"/>
      <dgm:spPr/>
      <dgm:t>
        <a:bodyPr/>
        <a:lstStyle/>
        <a:p>
          <a:endParaRPr lang="zh-TW" altLang="en-US"/>
        </a:p>
      </dgm:t>
    </dgm:pt>
    <dgm:pt modelId="{73D88F84-2D1C-461B-91C8-293CB611CD47}" type="pres">
      <dgm:prSet presAssocID="{8EEDF410-FD29-4A3C-B936-560788CA5E27}" presName="LevelTwoTextNode" presStyleLbl="node2" presStyleIdx="0" presStyleCnt="3" custScaleX="15759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079A790-DFC7-4488-8FE7-3DB6D8C19412}" type="pres">
      <dgm:prSet presAssocID="{8EEDF410-FD29-4A3C-B936-560788CA5E27}" presName="level3hierChild" presStyleCnt="0"/>
      <dgm:spPr/>
      <dgm:t>
        <a:bodyPr/>
        <a:lstStyle/>
        <a:p>
          <a:endParaRPr lang="zh-TW" altLang="en-US"/>
        </a:p>
      </dgm:t>
    </dgm:pt>
    <dgm:pt modelId="{71E6C7BD-9A2E-4884-A413-4CA2F8E95FE6}" type="pres">
      <dgm:prSet presAssocID="{D1B5C702-1724-45D3-A7D7-855C770E8CAE}" presName="conn2-1" presStyleLbl="parChTrans1D2" presStyleIdx="1" presStyleCnt="3"/>
      <dgm:spPr/>
      <dgm:t>
        <a:bodyPr/>
        <a:lstStyle/>
        <a:p>
          <a:endParaRPr lang="zh-TW" altLang="en-US"/>
        </a:p>
      </dgm:t>
    </dgm:pt>
    <dgm:pt modelId="{DA62F3AA-7C21-49B6-9EE7-66E4AC79C0A9}" type="pres">
      <dgm:prSet presAssocID="{D1B5C702-1724-45D3-A7D7-855C770E8CAE}" presName="connTx" presStyleLbl="parChTrans1D2" presStyleIdx="1" presStyleCnt="3"/>
      <dgm:spPr/>
      <dgm:t>
        <a:bodyPr/>
        <a:lstStyle/>
        <a:p>
          <a:endParaRPr lang="zh-TW" altLang="en-US"/>
        </a:p>
      </dgm:t>
    </dgm:pt>
    <dgm:pt modelId="{A8B34183-44EE-42E6-A23F-AEF4E17451AA}" type="pres">
      <dgm:prSet presAssocID="{8B0082BA-57D7-4F92-B4A8-5B6B01336B91}" presName="root2" presStyleCnt="0"/>
      <dgm:spPr/>
      <dgm:t>
        <a:bodyPr/>
        <a:lstStyle/>
        <a:p>
          <a:endParaRPr lang="zh-TW" altLang="en-US"/>
        </a:p>
      </dgm:t>
    </dgm:pt>
    <dgm:pt modelId="{07CCDEA4-9308-4A58-A599-2B4853909C9D}" type="pres">
      <dgm:prSet presAssocID="{8B0082BA-57D7-4F92-B4A8-5B6B01336B91}" presName="LevelTwoTextNode" presStyleLbl="node2" presStyleIdx="1" presStyleCnt="3" custScaleX="15759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AC4A241-E65C-4ED9-9509-F0891B7DFF1A}" type="pres">
      <dgm:prSet presAssocID="{8B0082BA-57D7-4F92-B4A8-5B6B01336B91}" presName="level3hierChild" presStyleCnt="0"/>
      <dgm:spPr/>
      <dgm:t>
        <a:bodyPr/>
        <a:lstStyle/>
        <a:p>
          <a:endParaRPr lang="zh-TW" altLang="en-US"/>
        </a:p>
      </dgm:t>
    </dgm:pt>
    <dgm:pt modelId="{EDB70440-2DCE-4FB6-8D49-646B59761136}" type="pres">
      <dgm:prSet presAssocID="{86B190E3-947E-46F7-95B1-B9A2EAEEB796}" presName="conn2-1" presStyleLbl="parChTrans1D2" presStyleIdx="2" presStyleCnt="3"/>
      <dgm:spPr/>
      <dgm:t>
        <a:bodyPr/>
        <a:lstStyle/>
        <a:p>
          <a:endParaRPr lang="zh-TW" altLang="en-US"/>
        </a:p>
      </dgm:t>
    </dgm:pt>
    <dgm:pt modelId="{21B708BD-8F80-46E1-A166-B828F39FA168}" type="pres">
      <dgm:prSet presAssocID="{86B190E3-947E-46F7-95B1-B9A2EAEEB796}" presName="connTx" presStyleLbl="parChTrans1D2" presStyleIdx="2" presStyleCnt="3"/>
      <dgm:spPr/>
      <dgm:t>
        <a:bodyPr/>
        <a:lstStyle/>
        <a:p>
          <a:endParaRPr lang="zh-TW" altLang="en-US"/>
        </a:p>
      </dgm:t>
    </dgm:pt>
    <dgm:pt modelId="{B6E93EFA-238E-465E-A283-386C4A40B82F}" type="pres">
      <dgm:prSet presAssocID="{7171901F-C7F0-4B81-AE58-F976F4B4164B}" presName="root2" presStyleCnt="0"/>
      <dgm:spPr/>
      <dgm:t>
        <a:bodyPr/>
        <a:lstStyle/>
        <a:p>
          <a:endParaRPr lang="zh-TW" altLang="en-US"/>
        </a:p>
      </dgm:t>
    </dgm:pt>
    <dgm:pt modelId="{B10ADE96-D1FB-4179-82DD-A1A0512CE62F}" type="pres">
      <dgm:prSet presAssocID="{7171901F-C7F0-4B81-AE58-F976F4B4164B}" presName="LevelTwoTextNode" presStyleLbl="node2" presStyleIdx="2" presStyleCnt="3" custScaleX="157590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487963A-EB8F-4E70-AEC0-ACAB38A808F3}" type="pres">
      <dgm:prSet presAssocID="{7171901F-C7F0-4B81-AE58-F976F4B4164B}" presName="level3hierChild" presStyleCnt="0"/>
      <dgm:spPr/>
      <dgm:t>
        <a:bodyPr/>
        <a:lstStyle/>
        <a:p>
          <a:endParaRPr lang="zh-TW" altLang="en-US"/>
        </a:p>
      </dgm:t>
    </dgm:pt>
  </dgm:ptLst>
  <dgm:cxnLst>
    <dgm:cxn modelId="{D9A6FDF6-80F0-4BEE-A231-28ED00DB9FF8}" type="presOf" srcId="{8EEDF410-FD29-4A3C-B936-560788CA5E27}" destId="{73D88F84-2D1C-461B-91C8-293CB611CD47}" srcOrd="0" destOrd="0" presId="urn:microsoft.com/office/officeart/2008/layout/HorizontalMultiLevelHierarchy"/>
    <dgm:cxn modelId="{EEF2E2BB-B33B-45CC-9B3D-724CC46D7A57}" type="presOf" srcId="{86B190E3-947E-46F7-95B1-B9A2EAEEB796}" destId="{EDB70440-2DCE-4FB6-8D49-646B59761136}" srcOrd="0" destOrd="0" presId="urn:microsoft.com/office/officeart/2008/layout/HorizontalMultiLevelHierarchy"/>
    <dgm:cxn modelId="{E66AE97B-4F3F-4A35-87E6-D50595DAAA5C}" type="presOf" srcId="{D1B5C702-1724-45D3-A7D7-855C770E8CAE}" destId="{DA62F3AA-7C21-49B6-9EE7-66E4AC79C0A9}" srcOrd="1" destOrd="0" presId="urn:microsoft.com/office/officeart/2008/layout/HorizontalMultiLevelHierarchy"/>
    <dgm:cxn modelId="{3E63FADA-6348-483D-AA04-5E6EA7474103}" srcId="{AC7FA526-8D4B-467A-A2AB-6CDAAAFEE8D1}" destId="{8EEDF410-FD29-4A3C-B936-560788CA5E27}" srcOrd="0" destOrd="0" parTransId="{AC64B7FD-8F8F-4811-B031-594A8B4A11FC}" sibTransId="{4C03E464-FB27-4D5D-AA3B-CC3B3B4EF5BA}"/>
    <dgm:cxn modelId="{2F63D59D-11EC-435D-999F-DAA8143EFD1F}" type="presOf" srcId="{8B0082BA-57D7-4F92-B4A8-5B6B01336B91}" destId="{07CCDEA4-9308-4A58-A599-2B4853909C9D}" srcOrd="0" destOrd="0" presId="urn:microsoft.com/office/officeart/2008/layout/HorizontalMultiLevelHierarchy"/>
    <dgm:cxn modelId="{36712A22-E553-4847-B71B-F7332C3DDA7C}" type="presOf" srcId="{8DD04F0E-777F-456C-8DF0-2FB63EE641CE}" destId="{6D7A1EA0-09FF-4D72-8A0F-55BFA09C4F69}" srcOrd="0" destOrd="0" presId="urn:microsoft.com/office/officeart/2008/layout/HorizontalMultiLevelHierarchy"/>
    <dgm:cxn modelId="{444ECD64-BEE3-47E2-81F8-934C741F04EC}" type="presOf" srcId="{D1B5C702-1724-45D3-A7D7-855C770E8CAE}" destId="{71E6C7BD-9A2E-4884-A413-4CA2F8E95FE6}" srcOrd="0" destOrd="0" presId="urn:microsoft.com/office/officeart/2008/layout/HorizontalMultiLevelHierarchy"/>
    <dgm:cxn modelId="{90F5CB7A-E240-473F-9B6C-0435513BEB85}" type="presOf" srcId="{AC7FA526-8D4B-467A-A2AB-6CDAAAFEE8D1}" destId="{993274F5-1E16-4341-8460-FA6C27F2A12C}" srcOrd="0" destOrd="0" presId="urn:microsoft.com/office/officeart/2008/layout/HorizontalMultiLevelHierarchy"/>
    <dgm:cxn modelId="{B5AEFC49-FC56-440B-B777-A87FC8A5B832}" srcId="{AC7FA526-8D4B-467A-A2AB-6CDAAAFEE8D1}" destId="{7171901F-C7F0-4B81-AE58-F976F4B4164B}" srcOrd="2" destOrd="0" parTransId="{86B190E3-947E-46F7-95B1-B9A2EAEEB796}" sibTransId="{07FA85E7-18A7-4C77-95CB-F0AEE01758F5}"/>
    <dgm:cxn modelId="{DCCCAF45-F6FE-4553-8049-E4E6E2249733}" srcId="{AC7FA526-8D4B-467A-A2AB-6CDAAAFEE8D1}" destId="{8B0082BA-57D7-4F92-B4A8-5B6B01336B91}" srcOrd="1" destOrd="0" parTransId="{D1B5C702-1724-45D3-A7D7-855C770E8CAE}" sibTransId="{FC064D7B-1AC7-4978-909F-447C8B6DECB6}"/>
    <dgm:cxn modelId="{37D85E02-7578-4419-A19B-AD684013D722}" type="presOf" srcId="{86B190E3-947E-46F7-95B1-B9A2EAEEB796}" destId="{21B708BD-8F80-46E1-A166-B828F39FA168}" srcOrd="1" destOrd="0" presId="urn:microsoft.com/office/officeart/2008/layout/HorizontalMultiLevelHierarchy"/>
    <dgm:cxn modelId="{813B2DEA-3461-4EA5-8F8B-3F18BDEF74F2}" srcId="{8DD04F0E-777F-456C-8DF0-2FB63EE641CE}" destId="{AC7FA526-8D4B-467A-A2AB-6CDAAAFEE8D1}" srcOrd="0" destOrd="0" parTransId="{02A996CB-F35D-4A13-96A3-EC0B9D8033B0}" sibTransId="{6116FA92-F8FB-4D78-8F2B-B308752B95ED}"/>
    <dgm:cxn modelId="{792AAEC4-D668-42FA-A9E6-39B35E8125B6}" type="presOf" srcId="{AC64B7FD-8F8F-4811-B031-594A8B4A11FC}" destId="{EC8D69BD-0308-4503-AA83-A97A00A6BFB7}" srcOrd="0" destOrd="0" presId="urn:microsoft.com/office/officeart/2008/layout/HorizontalMultiLevelHierarchy"/>
    <dgm:cxn modelId="{74727666-2873-4028-A25F-2BC687AD2D1B}" type="presOf" srcId="{7171901F-C7F0-4B81-AE58-F976F4B4164B}" destId="{B10ADE96-D1FB-4179-82DD-A1A0512CE62F}" srcOrd="0" destOrd="0" presId="urn:microsoft.com/office/officeart/2008/layout/HorizontalMultiLevelHierarchy"/>
    <dgm:cxn modelId="{4505D764-6C73-4F61-9178-C3FF60650EDB}" type="presOf" srcId="{AC64B7FD-8F8F-4811-B031-594A8B4A11FC}" destId="{21DBBE6B-7B67-42D9-A004-7104D0CE7F82}" srcOrd="1" destOrd="0" presId="urn:microsoft.com/office/officeart/2008/layout/HorizontalMultiLevelHierarchy"/>
    <dgm:cxn modelId="{1C2F58A2-E988-4F7D-A08A-799D5717864A}" type="presParOf" srcId="{6D7A1EA0-09FF-4D72-8A0F-55BFA09C4F69}" destId="{0CF0EF5D-8A71-4471-9B4D-1E452D05313B}" srcOrd="0" destOrd="0" presId="urn:microsoft.com/office/officeart/2008/layout/HorizontalMultiLevelHierarchy"/>
    <dgm:cxn modelId="{42E31EC5-2349-4C29-9B16-71FFE194DB06}" type="presParOf" srcId="{0CF0EF5D-8A71-4471-9B4D-1E452D05313B}" destId="{993274F5-1E16-4341-8460-FA6C27F2A12C}" srcOrd="0" destOrd="0" presId="urn:microsoft.com/office/officeart/2008/layout/HorizontalMultiLevelHierarchy"/>
    <dgm:cxn modelId="{DAD714A2-347B-4C0B-9E48-FA3CFB8CC9E4}" type="presParOf" srcId="{0CF0EF5D-8A71-4471-9B4D-1E452D05313B}" destId="{68443413-FBCB-4859-8758-D40136C59C8E}" srcOrd="1" destOrd="0" presId="urn:microsoft.com/office/officeart/2008/layout/HorizontalMultiLevelHierarchy"/>
    <dgm:cxn modelId="{7E734141-BAA7-44D6-B292-D14354BE34FF}" type="presParOf" srcId="{68443413-FBCB-4859-8758-D40136C59C8E}" destId="{EC8D69BD-0308-4503-AA83-A97A00A6BFB7}" srcOrd="0" destOrd="0" presId="urn:microsoft.com/office/officeart/2008/layout/HorizontalMultiLevelHierarchy"/>
    <dgm:cxn modelId="{91167173-8BFE-4340-92F2-03DD4C3F33FC}" type="presParOf" srcId="{EC8D69BD-0308-4503-AA83-A97A00A6BFB7}" destId="{21DBBE6B-7B67-42D9-A004-7104D0CE7F82}" srcOrd="0" destOrd="0" presId="urn:microsoft.com/office/officeart/2008/layout/HorizontalMultiLevelHierarchy"/>
    <dgm:cxn modelId="{AA05449A-0254-4F08-A4B9-71097A6E3D16}" type="presParOf" srcId="{68443413-FBCB-4859-8758-D40136C59C8E}" destId="{2990F55C-D0A1-4DBE-998A-E0F35629B0CA}" srcOrd="1" destOrd="0" presId="urn:microsoft.com/office/officeart/2008/layout/HorizontalMultiLevelHierarchy"/>
    <dgm:cxn modelId="{E02E8F39-627A-45C2-8A89-389D744B82F4}" type="presParOf" srcId="{2990F55C-D0A1-4DBE-998A-E0F35629B0CA}" destId="{73D88F84-2D1C-461B-91C8-293CB611CD47}" srcOrd="0" destOrd="0" presId="urn:microsoft.com/office/officeart/2008/layout/HorizontalMultiLevelHierarchy"/>
    <dgm:cxn modelId="{DD35075B-B758-43BA-91AA-A7D97CC0EB79}" type="presParOf" srcId="{2990F55C-D0A1-4DBE-998A-E0F35629B0CA}" destId="{7079A790-DFC7-4488-8FE7-3DB6D8C19412}" srcOrd="1" destOrd="0" presId="urn:microsoft.com/office/officeart/2008/layout/HorizontalMultiLevelHierarchy"/>
    <dgm:cxn modelId="{340A6209-090C-4EC8-977E-DE787C846E9F}" type="presParOf" srcId="{68443413-FBCB-4859-8758-D40136C59C8E}" destId="{71E6C7BD-9A2E-4884-A413-4CA2F8E95FE6}" srcOrd="2" destOrd="0" presId="urn:microsoft.com/office/officeart/2008/layout/HorizontalMultiLevelHierarchy"/>
    <dgm:cxn modelId="{EDBC7A6D-011D-4308-B582-F847116927E0}" type="presParOf" srcId="{71E6C7BD-9A2E-4884-A413-4CA2F8E95FE6}" destId="{DA62F3AA-7C21-49B6-9EE7-66E4AC79C0A9}" srcOrd="0" destOrd="0" presId="urn:microsoft.com/office/officeart/2008/layout/HorizontalMultiLevelHierarchy"/>
    <dgm:cxn modelId="{2C191685-7136-422B-AAEA-DB11DE3AAB17}" type="presParOf" srcId="{68443413-FBCB-4859-8758-D40136C59C8E}" destId="{A8B34183-44EE-42E6-A23F-AEF4E17451AA}" srcOrd="3" destOrd="0" presId="urn:microsoft.com/office/officeart/2008/layout/HorizontalMultiLevelHierarchy"/>
    <dgm:cxn modelId="{DDE40BB7-D84E-470D-BC0E-60C643D623D1}" type="presParOf" srcId="{A8B34183-44EE-42E6-A23F-AEF4E17451AA}" destId="{07CCDEA4-9308-4A58-A599-2B4853909C9D}" srcOrd="0" destOrd="0" presId="urn:microsoft.com/office/officeart/2008/layout/HorizontalMultiLevelHierarchy"/>
    <dgm:cxn modelId="{B1E7AC94-612A-435B-A634-3F84823115C3}" type="presParOf" srcId="{A8B34183-44EE-42E6-A23F-AEF4E17451AA}" destId="{CAC4A241-E65C-4ED9-9509-F0891B7DFF1A}" srcOrd="1" destOrd="0" presId="urn:microsoft.com/office/officeart/2008/layout/HorizontalMultiLevelHierarchy"/>
    <dgm:cxn modelId="{CABE4A8F-7DDF-457E-A870-26ACF55AF5A3}" type="presParOf" srcId="{68443413-FBCB-4859-8758-D40136C59C8E}" destId="{EDB70440-2DCE-4FB6-8D49-646B59761136}" srcOrd="4" destOrd="0" presId="urn:microsoft.com/office/officeart/2008/layout/HorizontalMultiLevelHierarchy"/>
    <dgm:cxn modelId="{B3110C2D-AE10-425C-90A3-3576379B4B7F}" type="presParOf" srcId="{EDB70440-2DCE-4FB6-8D49-646B59761136}" destId="{21B708BD-8F80-46E1-A166-B828F39FA168}" srcOrd="0" destOrd="0" presId="urn:microsoft.com/office/officeart/2008/layout/HorizontalMultiLevelHierarchy"/>
    <dgm:cxn modelId="{B44EFE4A-5431-4D28-80C5-E2341FB2D59C}" type="presParOf" srcId="{68443413-FBCB-4859-8758-D40136C59C8E}" destId="{B6E93EFA-238E-465E-A283-386C4A40B82F}" srcOrd="5" destOrd="0" presId="urn:microsoft.com/office/officeart/2008/layout/HorizontalMultiLevelHierarchy"/>
    <dgm:cxn modelId="{6C797D6D-2CFD-4780-BE69-DA943D8FAEB6}" type="presParOf" srcId="{B6E93EFA-238E-465E-A283-386C4A40B82F}" destId="{B10ADE96-D1FB-4179-82DD-A1A0512CE62F}" srcOrd="0" destOrd="0" presId="urn:microsoft.com/office/officeart/2008/layout/HorizontalMultiLevelHierarchy"/>
    <dgm:cxn modelId="{11229231-5285-4A8D-B33D-F80CFC89BAE6}" type="presParOf" srcId="{B6E93EFA-238E-465E-A283-386C4A40B82F}" destId="{C487963A-EB8F-4E70-AEC0-ACAB38A808F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5A4351-827F-49A7-A790-61DB44357584}">
      <dsp:nvSpPr>
        <dsp:cNvPr id="0" name=""/>
        <dsp:cNvSpPr/>
      </dsp:nvSpPr>
      <dsp:spPr>
        <a:xfrm>
          <a:off x="5264" y="1024642"/>
          <a:ext cx="2343387" cy="11716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500" kern="1200" dirty="0" smtClean="0"/>
            <a:t>天命之謂性</a:t>
          </a:r>
          <a:endParaRPr lang="zh-TW" altLang="en-US" sz="3500" kern="1200" dirty="0"/>
        </a:p>
      </dsp:txBody>
      <dsp:txXfrm>
        <a:off x="39582" y="1058960"/>
        <a:ext cx="2274751" cy="1103057"/>
      </dsp:txXfrm>
    </dsp:sp>
    <dsp:sp modelId="{161CB0FF-CE82-4BE9-B8AF-CBEA9990C95D}">
      <dsp:nvSpPr>
        <dsp:cNvPr id="0" name=""/>
        <dsp:cNvSpPr/>
      </dsp:nvSpPr>
      <dsp:spPr>
        <a:xfrm rot="19457599">
          <a:off x="2240150" y="1240887"/>
          <a:ext cx="1154356" cy="65478"/>
        </a:xfrm>
        <a:custGeom>
          <a:avLst/>
          <a:gdLst/>
          <a:ahLst/>
          <a:cxnLst/>
          <a:rect l="0" t="0" r="0" b="0"/>
          <a:pathLst>
            <a:path>
              <a:moveTo>
                <a:pt x="0" y="32739"/>
              </a:moveTo>
              <a:lnTo>
                <a:pt x="1154356" y="32739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788469" y="1244768"/>
        <a:ext cx="57717" cy="57717"/>
      </dsp:txXfrm>
    </dsp:sp>
    <dsp:sp modelId="{DBEACE44-0575-47D6-B0DE-ECA889E85EC7}">
      <dsp:nvSpPr>
        <dsp:cNvPr id="0" name=""/>
        <dsp:cNvSpPr/>
      </dsp:nvSpPr>
      <dsp:spPr>
        <a:xfrm>
          <a:off x="3286006" y="350918"/>
          <a:ext cx="2343387" cy="11716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500" kern="1200" dirty="0" smtClean="0"/>
            <a:t>體</a:t>
          </a:r>
          <a:endParaRPr lang="zh-TW" altLang="en-US" sz="3500" kern="1200" dirty="0"/>
        </a:p>
      </dsp:txBody>
      <dsp:txXfrm>
        <a:off x="3320324" y="385236"/>
        <a:ext cx="2274751" cy="1103057"/>
      </dsp:txXfrm>
    </dsp:sp>
    <dsp:sp modelId="{486F3217-8CC0-453E-AEA5-1806B0C872EE}">
      <dsp:nvSpPr>
        <dsp:cNvPr id="0" name=""/>
        <dsp:cNvSpPr/>
      </dsp:nvSpPr>
      <dsp:spPr>
        <a:xfrm>
          <a:off x="5629393" y="904025"/>
          <a:ext cx="937354" cy="65478"/>
        </a:xfrm>
        <a:custGeom>
          <a:avLst/>
          <a:gdLst/>
          <a:ahLst/>
          <a:cxnLst/>
          <a:rect l="0" t="0" r="0" b="0"/>
          <a:pathLst>
            <a:path>
              <a:moveTo>
                <a:pt x="0" y="32739"/>
              </a:moveTo>
              <a:lnTo>
                <a:pt x="937354" y="3273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74637" y="913331"/>
        <a:ext cx="46867" cy="46867"/>
      </dsp:txXfrm>
    </dsp:sp>
    <dsp:sp modelId="{C902C111-6FAB-48B3-8207-4E8C857DB011}">
      <dsp:nvSpPr>
        <dsp:cNvPr id="0" name=""/>
        <dsp:cNvSpPr/>
      </dsp:nvSpPr>
      <dsp:spPr>
        <a:xfrm>
          <a:off x="6566748" y="350918"/>
          <a:ext cx="2343387" cy="11716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500" kern="1200" dirty="0" smtClean="0"/>
            <a:t>性</a:t>
          </a:r>
          <a:endParaRPr lang="zh-TW" altLang="en-US" sz="3500" kern="1200" dirty="0"/>
        </a:p>
      </dsp:txBody>
      <dsp:txXfrm>
        <a:off x="6601066" y="385236"/>
        <a:ext cx="2274751" cy="1103057"/>
      </dsp:txXfrm>
    </dsp:sp>
    <dsp:sp modelId="{0DD4DB3D-D5BA-40CA-B9DD-6A2B10E6F24D}">
      <dsp:nvSpPr>
        <dsp:cNvPr id="0" name=""/>
        <dsp:cNvSpPr/>
      </dsp:nvSpPr>
      <dsp:spPr>
        <a:xfrm rot="2142401">
          <a:off x="2240150" y="1914611"/>
          <a:ext cx="1154356" cy="65478"/>
        </a:xfrm>
        <a:custGeom>
          <a:avLst/>
          <a:gdLst/>
          <a:ahLst/>
          <a:cxnLst/>
          <a:rect l="0" t="0" r="0" b="0"/>
          <a:pathLst>
            <a:path>
              <a:moveTo>
                <a:pt x="0" y="32739"/>
              </a:moveTo>
              <a:lnTo>
                <a:pt x="1154356" y="32739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788469" y="1918492"/>
        <a:ext cx="57717" cy="57717"/>
      </dsp:txXfrm>
    </dsp:sp>
    <dsp:sp modelId="{163E2A0E-9BC7-4576-BEC6-6A32C04EDE77}">
      <dsp:nvSpPr>
        <dsp:cNvPr id="0" name=""/>
        <dsp:cNvSpPr/>
      </dsp:nvSpPr>
      <dsp:spPr>
        <a:xfrm>
          <a:off x="3286006" y="1698366"/>
          <a:ext cx="2343387" cy="11716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500" kern="1200" dirty="0" smtClean="0"/>
            <a:t>用</a:t>
          </a:r>
          <a:endParaRPr lang="zh-TW" altLang="en-US" sz="3500" kern="1200" dirty="0"/>
        </a:p>
      </dsp:txBody>
      <dsp:txXfrm>
        <a:off x="3320324" y="1732684"/>
        <a:ext cx="2274751" cy="1103057"/>
      </dsp:txXfrm>
    </dsp:sp>
    <dsp:sp modelId="{5746824D-8851-499F-9564-CEA680137B9E}">
      <dsp:nvSpPr>
        <dsp:cNvPr id="0" name=""/>
        <dsp:cNvSpPr/>
      </dsp:nvSpPr>
      <dsp:spPr>
        <a:xfrm>
          <a:off x="5629393" y="2251473"/>
          <a:ext cx="937354" cy="65478"/>
        </a:xfrm>
        <a:custGeom>
          <a:avLst/>
          <a:gdLst/>
          <a:ahLst/>
          <a:cxnLst/>
          <a:rect l="0" t="0" r="0" b="0"/>
          <a:pathLst>
            <a:path>
              <a:moveTo>
                <a:pt x="0" y="32739"/>
              </a:moveTo>
              <a:lnTo>
                <a:pt x="937354" y="3273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074637" y="2260778"/>
        <a:ext cx="46867" cy="46867"/>
      </dsp:txXfrm>
    </dsp:sp>
    <dsp:sp modelId="{EC50EE26-8137-464C-B243-47B067F6E292}">
      <dsp:nvSpPr>
        <dsp:cNvPr id="0" name=""/>
        <dsp:cNvSpPr/>
      </dsp:nvSpPr>
      <dsp:spPr>
        <a:xfrm>
          <a:off x="6566748" y="1698366"/>
          <a:ext cx="2343387" cy="11716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500" kern="1200" dirty="0" smtClean="0"/>
            <a:t>誠</a:t>
          </a:r>
          <a:r>
            <a:rPr lang="en-US" altLang="zh-TW" sz="3500" kern="1200" dirty="0" smtClean="0"/>
            <a:t>(V)</a:t>
          </a:r>
          <a:endParaRPr lang="zh-TW" altLang="en-US" sz="3500" kern="1200" dirty="0"/>
        </a:p>
      </dsp:txBody>
      <dsp:txXfrm>
        <a:off x="6601066" y="1732684"/>
        <a:ext cx="2274751" cy="11030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5A4351-827F-49A7-A790-61DB44357584}">
      <dsp:nvSpPr>
        <dsp:cNvPr id="0" name=""/>
        <dsp:cNvSpPr/>
      </dsp:nvSpPr>
      <dsp:spPr>
        <a:xfrm>
          <a:off x="13074" y="1737461"/>
          <a:ext cx="1361029" cy="14196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性體　誠用</a:t>
          </a:r>
          <a:endParaRPr lang="zh-TW" altLang="en-US" sz="3200" kern="1200" dirty="0"/>
        </a:p>
      </dsp:txBody>
      <dsp:txXfrm>
        <a:off x="52937" y="1777324"/>
        <a:ext cx="1281303" cy="1339909"/>
      </dsp:txXfrm>
    </dsp:sp>
    <dsp:sp modelId="{161CB0FF-CE82-4BE9-B8AF-CBEA9990C95D}">
      <dsp:nvSpPr>
        <dsp:cNvPr id="0" name=""/>
        <dsp:cNvSpPr/>
      </dsp:nvSpPr>
      <dsp:spPr>
        <a:xfrm rot="17403078">
          <a:off x="971520" y="1859050"/>
          <a:ext cx="1225263" cy="25463"/>
        </a:xfrm>
        <a:custGeom>
          <a:avLst/>
          <a:gdLst/>
          <a:ahLst/>
          <a:cxnLst/>
          <a:rect l="0" t="0" r="0" b="0"/>
          <a:pathLst>
            <a:path>
              <a:moveTo>
                <a:pt x="0" y="12731"/>
              </a:moveTo>
              <a:lnTo>
                <a:pt x="1225263" y="12731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553520" y="1841150"/>
        <a:ext cx="61263" cy="61263"/>
      </dsp:txXfrm>
    </dsp:sp>
    <dsp:sp modelId="{DBEACE44-0575-47D6-B0DE-ECA889E85EC7}">
      <dsp:nvSpPr>
        <dsp:cNvPr id="0" name=""/>
        <dsp:cNvSpPr/>
      </dsp:nvSpPr>
      <dsp:spPr>
        <a:xfrm>
          <a:off x="1794199" y="530021"/>
          <a:ext cx="1553914" cy="153252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誠者</a:t>
          </a:r>
          <a:r>
            <a:rPr lang="en-US" altLang="zh-TW" sz="3200" kern="1200" dirty="0" smtClean="0"/>
            <a:t>(N)</a:t>
          </a:r>
          <a:r>
            <a:rPr lang="zh-TW" altLang="en-US" sz="3200" kern="1200" dirty="0" smtClean="0"/>
            <a:t>性體</a:t>
          </a:r>
          <a:endParaRPr lang="zh-TW" altLang="en-US" sz="3200" kern="1200" dirty="0"/>
        </a:p>
      </dsp:txBody>
      <dsp:txXfrm>
        <a:off x="1839085" y="574907"/>
        <a:ext cx="1464142" cy="1442753"/>
      </dsp:txXfrm>
    </dsp:sp>
    <dsp:sp modelId="{486F3217-8CC0-453E-AEA5-1806B0C872EE}">
      <dsp:nvSpPr>
        <dsp:cNvPr id="0" name=""/>
        <dsp:cNvSpPr/>
      </dsp:nvSpPr>
      <dsp:spPr>
        <a:xfrm>
          <a:off x="3348113" y="1283552"/>
          <a:ext cx="339590" cy="25463"/>
        </a:xfrm>
        <a:custGeom>
          <a:avLst/>
          <a:gdLst/>
          <a:ahLst/>
          <a:cxnLst/>
          <a:rect l="0" t="0" r="0" b="0"/>
          <a:pathLst>
            <a:path>
              <a:moveTo>
                <a:pt x="0" y="12731"/>
              </a:moveTo>
              <a:lnTo>
                <a:pt x="339590" y="12731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509419" y="1287794"/>
        <a:ext cx="16979" cy="16979"/>
      </dsp:txXfrm>
    </dsp:sp>
    <dsp:sp modelId="{C902C111-6FAB-48B3-8207-4E8C857DB011}">
      <dsp:nvSpPr>
        <dsp:cNvPr id="0" name=""/>
        <dsp:cNvSpPr/>
      </dsp:nvSpPr>
      <dsp:spPr>
        <a:xfrm>
          <a:off x="3687704" y="956026"/>
          <a:ext cx="1361029" cy="68051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天之道</a:t>
          </a:r>
          <a:endParaRPr lang="zh-TW" altLang="en-US" sz="3200" kern="1200" dirty="0"/>
        </a:p>
      </dsp:txBody>
      <dsp:txXfrm>
        <a:off x="3707636" y="975958"/>
        <a:ext cx="1321165" cy="640650"/>
      </dsp:txXfrm>
    </dsp:sp>
    <dsp:sp modelId="{3C14ABAE-6A80-416E-88F1-DD46A5AA0336}">
      <dsp:nvSpPr>
        <dsp:cNvPr id="0" name=""/>
        <dsp:cNvSpPr/>
      </dsp:nvSpPr>
      <dsp:spPr>
        <a:xfrm rot="18332402">
          <a:off x="4847375" y="892256"/>
          <a:ext cx="961758" cy="25463"/>
        </a:xfrm>
        <a:custGeom>
          <a:avLst/>
          <a:gdLst/>
          <a:ahLst/>
          <a:cxnLst/>
          <a:rect l="0" t="0" r="0" b="0"/>
          <a:pathLst>
            <a:path>
              <a:moveTo>
                <a:pt x="0" y="12731"/>
              </a:moveTo>
              <a:lnTo>
                <a:pt x="961758" y="12731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304210" y="880944"/>
        <a:ext cx="48087" cy="48087"/>
      </dsp:txXfrm>
    </dsp:sp>
    <dsp:sp modelId="{7C1D3F80-0721-404A-9016-CF49764B3D8F}">
      <dsp:nvSpPr>
        <dsp:cNvPr id="0" name=""/>
        <dsp:cNvSpPr/>
      </dsp:nvSpPr>
      <dsp:spPr>
        <a:xfrm>
          <a:off x="5607776" y="173435"/>
          <a:ext cx="1934267" cy="68051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不勉而中</a:t>
          </a:r>
          <a:endParaRPr lang="zh-TW" altLang="en-US" sz="3200" kern="1200" dirty="0"/>
        </a:p>
      </dsp:txBody>
      <dsp:txXfrm>
        <a:off x="5627708" y="193367"/>
        <a:ext cx="1894403" cy="640650"/>
      </dsp:txXfrm>
    </dsp:sp>
    <dsp:sp modelId="{A0F10417-6A4E-49C3-9589-3A3EF56318B4}">
      <dsp:nvSpPr>
        <dsp:cNvPr id="0" name=""/>
        <dsp:cNvSpPr/>
      </dsp:nvSpPr>
      <dsp:spPr>
        <a:xfrm>
          <a:off x="5048733" y="1283552"/>
          <a:ext cx="559042" cy="25463"/>
        </a:xfrm>
        <a:custGeom>
          <a:avLst/>
          <a:gdLst/>
          <a:ahLst/>
          <a:cxnLst/>
          <a:rect l="0" t="0" r="0" b="0"/>
          <a:pathLst>
            <a:path>
              <a:moveTo>
                <a:pt x="0" y="12731"/>
              </a:moveTo>
              <a:lnTo>
                <a:pt x="559042" y="12731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314278" y="1282308"/>
        <a:ext cx="27952" cy="27952"/>
      </dsp:txXfrm>
    </dsp:sp>
    <dsp:sp modelId="{CB5A7E89-EE82-4568-9E78-EC1EFF5B4479}">
      <dsp:nvSpPr>
        <dsp:cNvPr id="0" name=""/>
        <dsp:cNvSpPr/>
      </dsp:nvSpPr>
      <dsp:spPr>
        <a:xfrm>
          <a:off x="5607776" y="956026"/>
          <a:ext cx="1934267" cy="68051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不思而得</a:t>
          </a:r>
          <a:endParaRPr lang="zh-TW" altLang="en-US" sz="3200" kern="1200" dirty="0"/>
        </a:p>
      </dsp:txBody>
      <dsp:txXfrm>
        <a:off x="5627708" y="975958"/>
        <a:ext cx="1894403" cy="640650"/>
      </dsp:txXfrm>
    </dsp:sp>
    <dsp:sp modelId="{9A336F1C-1BD3-4971-8AA9-8E17332D2900}">
      <dsp:nvSpPr>
        <dsp:cNvPr id="0" name=""/>
        <dsp:cNvSpPr/>
      </dsp:nvSpPr>
      <dsp:spPr>
        <a:xfrm rot="3267598">
          <a:off x="4847375" y="1674848"/>
          <a:ext cx="961758" cy="25463"/>
        </a:xfrm>
        <a:custGeom>
          <a:avLst/>
          <a:gdLst/>
          <a:ahLst/>
          <a:cxnLst/>
          <a:rect l="0" t="0" r="0" b="0"/>
          <a:pathLst>
            <a:path>
              <a:moveTo>
                <a:pt x="0" y="12731"/>
              </a:moveTo>
              <a:lnTo>
                <a:pt x="961758" y="12731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304210" y="1663536"/>
        <a:ext cx="48087" cy="48087"/>
      </dsp:txXfrm>
    </dsp:sp>
    <dsp:sp modelId="{EA24A4CE-6CEF-4ACA-8638-DDA7C4B86A51}">
      <dsp:nvSpPr>
        <dsp:cNvPr id="0" name=""/>
        <dsp:cNvSpPr/>
      </dsp:nvSpPr>
      <dsp:spPr>
        <a:xfrm>
          <a:off x="5607776" y="1738618"/>
          <a:ext cx="1934267" cy="68051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從容中道</a:t>
          </a:r>
          <a:endParaRPr lang="zh-TW" altLang="en-US" sz="3200" kern="1200" dirty="0"/>
        </a:p>
      </dsp:txBody>
      <dsp:txXfrm>
        <a:off x="5627708" y="1758550"/>
        <a:ext cx="1894403" cy="640650"/>
      </dsp:txXfrm>
    </dsp:sp>
    <dsp:sp modelId="{8215C793-6313-4425-8996-E80D01E43FDB}">
      <dsp:nvSpPr>
        <dsp:cNvPr id="0" name=""/>
        <dsp:cNvSpPr/>
      </dsp:nvSpPr>
      <dsp:spPr>
        <a:xfrm rot="18987709">
          <a:off x="7378830" y="1657444"/>
          <a:ext cx="1186636" cy="25463"/>
        </a:xfrm>
        <a:custGeom>
          <a:avLst/>
          <a:gdLst/>
          <a:ahLst/>
          <a:cxnLst/>
          <a:rect l="0" t="0" r="0" b="0"/>
          <a:pathLst>
            <a:path>
              <a:moveTo>
                <a:pt x="0" y="12731"/>
              </a:moveTo>
              <a:lnTo>
                <a:pt x="1186636" y="12731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942483" y="1640509"/>
        <a:ext cx="59331" cy="59331"/>
      </dsp:txXfrm>
    </dsp:sp>
    <dsp:sp modelId="{052F7AE5-423C-4BB7-9ADF-B6426ED157C1}">
      <dsp:nvSpPr>
        <dsp:cNvPr id="0" name=""/>
        <dsp:cNvSpPr/>
      </dsp:nvSpPr>
      <dsp:spPr>
        <a:xfrm>
          <a:off x="8402254" y="752386"/>
          <a:ext cx="1361029" cy="101817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聖人</a:t>
          </a:r>
          <a:endParaRPr lang="zh-TW" altLang="en-US" sz="3200" kern="1200" dirty="0"/>
        </a:p>
      </dsp:txBody>
      <dsp:txXfrm>
        <a:off x="8432075" y="782207"/>
        <a:ext cx="1301387" cy="958537"/>
      </dsp:txXfrm>
    </dsp:sp>
    <dsp:sp modelId="{0DD4DB3D-D5BA-40CA-B9DD-6A2B10E6F24D}">
      <dsp:nvSpPr>
        <dsp:cNvPr id="0" name=""/>
        <dsp:cNvSpPr/>
      </dsp:nvSpPr>
      <dsp:spPr>
        <a:xfrm rot="4256737">
          <a:off x="940752" y="3042694"/>
          <a:ext cx="1286798" cy="25463"/>
        </a:xfrm>
        <a:custGeom>
          <a:avLst/>
          <a:gdLst/>
          <a:ahLst/>
          <a:cxnLst/>
          <a:rect l="0" t="0" r="0" b="0"/>
          <a:pathLst>
            <a:path>
              <a:moveTo>
                <a:pt x="0" y="12731"/>
              </a:moveTo>
              <a:lnTo>
                <a:pt x="1286798" y="12731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551981" y="3023256"/>
        <a:ext cx="64339" cy="64339"/>
      </dsp:txXfrm>
    </dsp:sp>
    <dsp:sp modelId="{163E2A0E-9BC7-4576-BEC6-6A32C04EDE77}">
      <dsp:nvSpPr>
        <dsp:cNvPr id="0" name=""/>
        <dsp:cNvSpPr/>
      </dsp:nvSpPr>
      <dsp:spPr>
        <a:xfrm>
          <a:off x="1794199" y="2962609"/>
          <a:ext cx="1553914" cy="14019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誠之者</a:t>
          </a:r>
          <a:r>
            <a:rPr lang="en-US" altLang="zh-TW" sz="3200" kern="1200" dirty="0" smtClean="0"/>
            <a:t>(V)</a:t>
          </a:r>
          <a:r>
            <a:rPr lang="zh-TW" altLang="en-US" sz="3200" kern="1200" dirty="0" smtClean="0"/>
            <a:t>用誠</a:t>
          </a:r>
          <a:endParaRPr lang="zh-TW" altLang="en-US" sz="3200" kern="1200" dirty="0"/>
        </a:p>
      </dsp:txBody>
      <dsp:txXfrm>
        <a:off x="1835260" y="3003670"/>
        <a:ext cx="1471792" cy="1319806"/>
      </dsp:txXfrm>
    </dsp:sp>
    <dsp:sp modelId="{5746824D-8851-499F-9564-CEA680137B9E}">
      <dsp:nvSpPr>
        <dsp:cNvPr id="0" name=""/>
        <dsp:cNvSpPr/>
      </dsp:nvSpPr>
      <dsp:spPr>
        <a:xfrm>
          <a:off x="3348113" y="3650841"/>
          <a:ext cx="339590" cy="25463"/>
        </a:xfrm>
        <a:custGeom>
          <a:avLst/>
          <a:gdLst/>
          <a:ahLst/>
          <a:cxnLst/>
          <a:rect l="0" t="0" r="0" b="0"/>
          <a:pathLst>
            <a:path>
              <a:moveTo>
                <a:pt x="0" y="12731"/>
              </a:moveTo>
              <a:lnTo>
                <a:pt x="339590" y="12731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509419" y="3655083"/>
        <a:ext cx="16979" cy="16979"/>
      </dsp:txXfrm>
    </dsp:sp>
    <dsp:sp modelId="{EC50EE26-8137-464C-B243-47B067F6E292}">
      <dsp:nvSpPr>
        <dsp:cNvPr id="0" name=""/>
        <dsp:cNvSpPr/>
      </dsp:nvSpPr>
      <dsp:spPr>
        <a:xfrm>
          <a:off x="3687704" y="3323316"/>
          <a:ext cx="1361029" cy="68051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人之道</a:t>
          </a:r>
          <a:endParaRPr lang="zh-TW" altLang="en-US" sz="3200" kern="1200" dirty="0"/>
        </a:p>
      </dsp:txBody>
      <dsp:txXfrm>
        <a:off x="3707636" y="3343248"/>
        <a:ext cx="1321165" cy="640650"/>
      </dsp:txXfrm>
    </dsp:sp>
    <dsp:sp modelId="{72D20B1F-403A-4011-A73A-5008A3DF8FF6}">
      <dsp:nvSpPr>
        <dsp:cNvPr id="0" name=""/>
        <dsp:cNvSpPr/>
      </dsp:nvSpPr>
      <dsp:spPr>
        <a:xfrm>
          <a:off x="5048733" y="3650841"/>
          <a:ext cx="559042" cy="25463"/>
        </a:xfrm>
        <a:custGeom>
          <a:avLst/>
          <a:gdLst/>
          <a:ahLst/>
          <a:cxnLst/>
          <a:rect l="0" t="0" r="0" b="0"/>
          <a:pathLst>
            <a:path>
              <a:moveTo>
                <a:pt x="0" y="12731"/>
              </a:moveTo>
              <a:lnTo>
                <a:pt x="559042" y="12731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314278" y="3649597"/>
        <a:ext cx="27952" cy="27952"/>
      </dsp:txXfrm>
    </dsp:sp>
    <dsp:sp modelId="{CB61A09C-AA72-424A-B67B-1C2F868DD353}">
      <dsp:nvSpPr>
        <dsp:cNvPr id="0" name=""/>
        <dsp:cNvSpPr/>
      </dsp:nvSpPr>
      <dsp:spPr>
        <a:xfrm>
          <a:off x="5607776" y="3323316"/>
          <a:ext cx="1934267" cy="68051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擇善固執</a:t>
          </a:r>
          <a:endParaRPr lang="zh-TW" altLang="en-US" sz="3200" kern="1200" dirty="0"/>
        </a:p>
      </dsp:txBody>
      <dsp:txXfrm>
        <a:off x="5627708" y="3343248"/>
        <a:ext cx="1894403" cy="640650"/>
      </dsp:txXfrm>
    </dsp:sp>
    <dsp:sp modelId="{4699C6F8-9DCD-462B-8ABF-FF162D3FBCCA}">
      <dsp:nvSpPr>
        <dsp:cNvPr id="0" name=""/>
        <dsp:cNvSpPr/>
      </dsp:nvSpPr>
      <dsp:spPr>
        <a:xfrm>
          <a:off x="7542043" y="3650841"/>
          <a:ext cx="858918" cy="25463"/>
        </a:xfrm>
        <a:custGeom>
          <a:avLst/>
          <a:gdLst/>
          <a:ahLst/>
          <a:cxnLst/>
          <a:rect l="0" t="0" r="0" b="0"/>
          <a:pathLst>
            <a:path>
              <a:moveTo>
                <a:pt x="0" y="12731"/>
              </a:moveTo>
              <a:lnTo>
                <a:pt x="858918" y="12731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950029" y="3642100"/>
        <a:ext cx="42945" cy="42945"/>
      </dsp:txXfrm>
    </dsp:sp>
    <dsp:sp modelId="{769DBFAB-2E52-4DB4-8B7B-EF95E784CA96}">
      <dsp:nvSpPr>
        <dsp:cNvPr id="0" name=""/>
        <dsp:cNvSpPr/>
      </dsp:nvSpPr>
      <dsp:spPr>
        <a:xfrm>
          <a:off x="8400961" y="2690042"/>
          <a:ext cx="1361029" cy="194706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希聖　希賢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/>
            <a:t>君子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8440824" y="2729905"/>
        <a:ext cx="1281303" cy="18673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587720-414E-4E75-A5AE-7AD39FB15C90}">
      <dsp:nvSpPr>
        <dsp:cNvPr id="0" name=""/>
        <dsp:cNvSpPr/>
      </dsp:nvSpPr>
      <dsp:spPr>
        <a:xfrm>
          <a:off x="643855" y="1465224"/>
          <a:ext cx="1695603" cy="8478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誠與明</a:t>
          </a:r>
          <a:endParaRPr lang="zh-TW" altLang="en-US" sz="2800" kern="1200" dirty="0"/>
        </a:p>
      </dsp:txBody>
      <dsp:txXfrm>
        <a:off x="668686" y="1490055"/>
        <a:ext cx="1645941" cy="798139"/>
      </dsp:txXfrm>
    </dsp:sp>
    <dsp:sp modelId="{7F80686F-6037-4462-8BEF-7D26BF4286DF}">
      <dsp:nvSpPr>
        <dsp:cNvPr id="0" name=""/>
        <dsp:cNvSpPr/>
      </dsp:nvSpPr>
      <dsp:spPr>
        <a:xfrm rot="18289469">
          <a:off x="2084740" y="1381443"/>
          <a:ext cx="1187679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1187679" y="2019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8887" y="1371947"/>
        <a:ext cx="59383" cy="59383"/>
      </dsp:txXfrm>
    </dsp:sp>
    <dsp:sp modelId="{36A1A6BC-D7BF-47F3-8C5E-83EE74536E63}">
      <dsp:nvSpPr>
        <dsp:cNvPr id="0" name=""/>
        <dsp:cNvSpPr/>
      </dsp:nvSpPr>
      <dsp:spPr>
        <a:xfrm>
          <a:off x="3017700" y="490252"/>
          <a:ext cx="1695603" cy="84780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自誠明</a:t>
          </a:r>
          <a:endParaRPr lang="zh-TW" altLang="en-US" sz="2800" kern="1200" dirty="0"/>
        </a:p>
      </dsp:txBody>
      <dsp:txXfrm>
        <a:off x="3042531" y="515083"/>
        <a:ext cx="1645941" cy="798139"/>
      </dsp:txXfrm>
    </dsp:sp>
    <dsp:sp modelId="{96EFCE72-9DCD-4E8A-9E8B-D7384D06F8E5}">
      <dsp:nvSpPr>
        <dsp:cNvPr id="0" name=""/>
        <dsp:cNvSpPr/>
      </dsp:nvSpPr>
      <dsp:spPr>
        <a:xfrm rot="19457599">
          <a:off x="4634796" y="650215"/>
          <a:ext cx="835256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835256" y="2019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31542" y="649528"/>
        <a:ext cx="41762" cy="41762"/>
      </dsp:txXfrm>
    </dsp:sp>
    <dsp:sp modelId="{B8F7E32C-522A-482F-AF8B-37554676BDF0}">
      <dsp:nvSpPr>
        <dsp:cNvPr id="0" name=""/>
        <dsp:cNvSpPr/>
      </dsp:nvSpPr>
      <dsp:spPr>
        <a:xfrm>
          <a:off x="5391545" y="2766"/>
          <a:ext cx="2879999" cy="84780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性之本</a:t>
          </a:r>
          <a:endParaRPr lang="zh-TW" altLang="en-US" sz="2800" kern="1200" dirty="0"/>
        </a:p>
      </dsp:txBody>
      <dsp:txXfrm>
        <a:off x="5416376" y="27597"/>
        <a:ext cx="2830337" cy="798139"/>
      </dsp:txXfrm>
    </dsp:sp>
    <dsp:sp modelId="{86AD7814-0984-4918-80F6-ABB83170D076}">
      <dsp:nvSpPr>
        <dsp:cNvPr id="0" name=""/>
        <dsp:cNvSpPr/>
      </dsp:nvSpPr>
      <dsp:spPr>
        <a:xfrm rot="2142401">
          <a:off x="4634796" y="1137700"/>
          <a:ext cx="835256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835256" y="2019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31542" y="1137014"/>
        <a:ext cx="41762" cy="41762"/>
      </dsp:txXfrm>
    </dsp:sp>
    <dsp:sp modelId="{D98404DB-210A-407D-B0EF-BDF7F8CFF4F2}">
      <dsp:nvSpPr>
        <dsp:cNvPr id="0" name=""/>
        <dsp:cNvSpPr/>
      </dsp:nvSpPr>
      <dsp:spPr>
        <a:xfrm>
          <a:off x="5391545" y="977738"/>
          <a:ext cx="2879999" cy="84780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誠是體，明是用</a:t>
          </a:r>
          <a:endParaRPr lang="zh-TW" altLang="en-US" sz="2800" kern="1200" dirty="0"/>
        </a:p>
      </dsp:txBody>
      <dsp:txXfrm>
        <a:off x="5416376" y="1002569"/>
        <a:ext cx="2830337" cy="798139"/>
      </dsp:txXfrm>
    </dsp:sp>
    <dsp:sp modelId="{DED7C726-7E05-4C26-94C7-5F3F40763733}">
      <dsp:nvSpPr>
        <dsp:cNvPr id="0" name=""/>
        <dsp:cNvSpPr/>
      </dsp:nvSpPr>
      <dsp:spPr>
        <a:xfrm rot="3310531">
          <a:off x="2084740" y="2356415"/>
          <a:ext cx="1187679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1187679" y="2019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648887" y="2346918"/>
        <a:ext cx="59383" cy="59383"/>
      </dsp:txXfrm>
    </dsp:sp>
    <dsp:sp modelId="{EAB7BAAE-4DE9-42EF-BE71-D8A27D67F0CF}">
      <dsp:nvSpPr>
        <dsp:cNvPr id="0" name=""/>
        <dsp:cNvSpPr/>
      </dsp:nvSpPr>
      <dsp:spPr>
        <a:xfrm>
          <a:off x="3017700" y="2440196"/>
          <a:ext cx="1695603" cy="84780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自明誠</a:t>
          </a:r>
          <a:endParaRPr lang="zh-TW" altLang="en-US" sz="2800" kern="1200" dirty="0"/>
        </a:p>
      </dsp:txBody>
      <dsp:txXfrm>
        <a:off x="3042531" y="2465027"/>
        <a:ext cx="1645941" cy="798139"/>
      </dsp:txXfrm>
    </dsp:sp>
    <dsp:sp modelId="{DA7281D4-9047-425D-A7A1-5ACF4C7B7C4D}">
      <dsp:nvSpPr>
        <dsp:cNvPr id="0" name=""/>
        <dsp:cNvSpPr/>
      </dsp:nvSpPr>
      <dsp:spPr>
        <a:xfrm rot="19457599">
          <a:off x="4634796" y="2600158"/>
          <a:ext cx="835256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835256" y="2019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31542" y="2599472"/>
        <a:ext cx="41762" cy="41762"/>
      </dsp:txXfrm>
    </dsp:sp>
    <dsp:sp modelId="{E2903E2C-FBCA-4F06-A2C4-07CF5EA9FBAD}">
      <dsp:nvSpPr>
        <dsp:cNvPr id="0" name=""/>
        <dsp:cNvSpPr/>
      </dsp:nvSpPr>
      <dsp:spPr>
        <a:xfrm>
          <a:off x="5391545" y="1952710"/>
          <a:ext cx="2879999" cy="84780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性之蔽</a:t>
          </a:r>
          <a:endParaRPr lang="zh-TW" altLang="en-US" sz="2800" kern="1200" dirty="0"/>
        </a:p>
      </dsp:txBody>
      <dsp:txXfrm>
        <a:off x="5416376" y="1977541"/>
        <a:ext cx="2830337" cy="798139"/>
      </dsp:txXfrm>
    </dsp:sp>
    <dsp:sp modelId="{FB5EC8AC-0E42-44A5-A9F3-4F8655331618}">
      <dsp:nvSpPr>
        <dsp:cNvPr id="0" name=""/>
        <dsp:cNvSpPr/>
      </dsp:nvSpPr>
      <dsp:spPr>
        <a:xfrm rot="2142401">
          <a:off x="4634796" y="3087644"/>
          <a:ext cx="835256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835256" y="2019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031542" y="3086958"/>
        <a:ext cx="41762" cy="41762"/>
      </dsp:txXfrm>
    </dsp:sp>
    <dsp:sp modelId="{4A42EC88-43F3-4E7B-88BD-37354ADC0989}">
      <dsp:nvSpPr>
        <dsp:cNvPr id="0" name=""/>
        <dsp:cNvSpPr/>
      </dsp:nvSpPr>
      <dsp:spPr>
        <a:xfrm>
          <a:off x="5391545" y="2927681"/>
          <a:ext cx="2879999" cy="84780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/>
            <a:t>明由學，誠復本</a:t>
          </a:r>
          <a:endParaRPr lang="zh-TW" altLang="en-US" sz="2800" kern="1200" dirty="0"/>
        </a:p>
      </dsp:txBody>
      <dsp:txXfrm>
        <a:off x="5416376" y="2952512"/>
        <a:ext cx="2830337" cy="7981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5A4351-827F-49A7-A790-61DB44357584}">
      <dsp:nvSpPr>
        <dsp:cNvPr id="0" name=""/>
        <dsp:cNvSpPr/>
      </dsp:nvSpPr>
      <dsp:spPr>
        <a:xfrm>
          <a:off x="44822" y="1103229"/>
          <a:ext cx="1697260" cy="15717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性體誠用誠體明用</a:t>
          </a:r>
          <a:endParaRPr lang="zh-TW" altLang="en-US" sz="2900" kern="1200" dirty="0"/>
        </a:p>
      </dsp:txBody>
      <dsp:txXfrm>
        <a:off x="90858" y="1149265"/>
        <a:ext cx="1605188" cy="1479718"/>
      </dsp:txXfrm>
    </dsp:sp>
    <dsp:sp modelId="{161CB0FF-CE82-4BE9-B8AF-CBEA9990C95D}">
      <dsp:nvSpPr>
        <dsp:cNvPr id="0" name=""/>
        <dsp:cNvSpPr/>
      </dsp:nvSpPr>
      <dsp:spPr>
        <a:xfrm rot="17692822">
          <a:off x="1274708" y="1136966"/>
          <a:ext cx="1613653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613653" y="20214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41193" y="1116839"/>
        <a:ext cx="80682" cy="80682"/>
      </dsp:txXfrm>
    </dsp:sp>
    <dsp:sp modelId="{DBEACE44-0575-47D6-B0DE-ECA889E85EC7}">
      <dsp:nvSpPr>
        <dsp:cNvPr id="0" name=""/>
        <dsp:cNvSpPr/>
      </dsp:nvSpPr>
      <dsp:spPr>
        <a:xfrm>
          <a:off x="2420987" y="922"/>
          <a:ext cx="1697260" cy="84863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天命謂性</a:t>
          </a:r>
          <a:endParaRPr lang="zh-TW" altLang="en-US" sz="2900" kern="1200" dirty="0"/>
        </a:p>
      </dsp:txBody>
      <dsp:txXfrm>
        <a:off x="2445843" y="25778"/>
        <a:ext cx="1647548" cy="798918"/>
      </dsp:txXfrm>
    </dsp:sp>
    <dsp:sp modelId="{486F3217-8CC0-453E-AEA5-1806B0C872EE}">
      <dsp:nvSpPr>
        <dsp:cNvPr id="0" name=""/>
        <dsp:cNvSpPr/>
      </dsp:nvSpPr>
      <dsp:spPr>
        <a:xfrm>
          <a:off x="4118247" y="405022"/>
          <a:ext cx="678904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678904" y="20214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40727" y="408265"/>
        <a:ext cx="33945" cy="33945"/>
      </dsp:txXfrm>
    </dsp:sp>
    <dsp:sp modelId="{C902C111-6FAB-48B3-8207-4E8C857DB011}">
      <dsp:nvSpPr>
        <dsp:cNvPr id="0" name=""/>
        <dsp:cNvSpPr/>
      </dsp:nvSpPr>
      <dsp:spPr>
        <a:xfrm>
          <a:off x="4797152" y="922"/>
          <a:ext cx="1697260" cy="8486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自誠明</a:t>
          </a:r>
          <a:endParaRPr lang="zh-TW" altLang="en-US" sz="2900" kern="1200" dirty="0"/>
        </a:p>
      </dsp:txBody>
      <dsp:txXfrm>
        <a:off x="4822008" y="25778"/>
        <a:ext cx="1647548" cy="798918"/>
      </dsp:txXfrm>
    </dsp:sp>
    <dsp:sp modelId="{E071E206-D311-4ECB-A4BA-6B1BDF8EA0E0}">
      <dsp:nvSpPr>
        <dsp:cNvPr id="0" name=""/>
        <dsp:cNvSpPr/>
      </dsp:nvSpPr>
      <dsp:spPr>
        <a:xfrm>
          <a:off x="6494412" y="405022"/>
          <a:ext cx="678904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678904" y="20214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16892" y="408265"/>
        <a:ext cx="33945" cy="33945"/>
      </dsp:txXfrm>
    </dsp:sp>
    <dsp:sp modelId="{ACA8DC10-737A-447F-A42F-4DDDDAB0B751}">
      <dsp:nvSpPr>
        <dsp:cNvPr id="0" name=""/>
        <dsp:cNvSpPr/>
      </dsp:nvSpPr>
      <dsp:spPr>
        <a:xfrm>
          <a:off x="7173317" y="922"/>
          <a:ext cx="1697260" cy="84863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聖人</a:t>
          </a:r>
          <a:endParaRPr lang="zh-TW" altLang="en-US" sz="2900" kern="1200" dirty="0"/>
        </a:p>
      </dsp:txBody>
      <dsp:txXfrm>
        <a:off x="7198173" y="25778"/>
        <a:ext cx="1647548" cy="798918"/>
      </dsp:txXfrm>
    </dsp:sp>
    <dsp:sp modelId="{DBBFAC10-A300-4A95-A0C0-B9D4B512109D}">
      <dsp:nvSpPr>
        <dsp:cNvPr id="0" name=""/>
        <dsp:cNvSpPr/>
      </dsp:nvSpPr>
      <dsp:spPr>
        <a:xfrm>
          <a:off x="1742082" y="1868910"/>
          <a:ext cx="678904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678904" y="20214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64562" y="1872152"/>
        <a:ext cx="33945" cy="33945"/>
      </dsp:txXfrm>
    </dsp:sp>
    <dsp:sp modelId="{2314E10B-63B3-495C-9A04-D9E5223D97D0}">
      <dsp:nvSpPr>
        <dsp:cNvPr id="0" name=""/>
        <dsp:cNvSpPr/>
      </dsp:nvSpPr>
      <dsp:spPr>
        <a:xfrm>
          <a:off x="2420987" y="1464809"/>
          <a:ext cx="1697260" cy="84863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率性謂道</a:t>
          </a:r>
          <a:endParaRPr lang="zh-TW" altLang="en-US" sz="2900" kern="1200" dirty="0"/>
        </a:p>
      </dsp:txBody>
      <dsp:txXfrm>
        <a:off x="2445843" y="1489665"/>
        <a:ext cx="1647548" cy="798918"/>
      </dsp:txXfrm>
    </dsp:sp>
    <dsp:sp modelId="{287F2616-55BC-404B-BC50-5FBA68FC3409}">
      <dsp:nvSpPr>
        <dsp:cNvPr id="0" name=""/>
        <dsp:cNvSpPr/>
      </dsp:nvSpPr>
      <dsp:spPr>
        <a:xfrm rot="19457599">
          <a:off x="4039663" y="1624928"/>
          <a:ext cx="836073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836073" y="20214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36798" y="1624241"/>
        <a:ext cx="41803" cy="41803"/>
      </dsp:txXfrm>
    </dsp:sp>
    <dsp:sp modelId="{AD1F6668-05F0-4C63-9056-786009F7F22C}">
      <dsp:nvSpPr>
        <dsp:cNvPr id="0" name=""/>
        <dsp:cNvSpPr/>
      </dsp:nvSpPr>
      <dsp:spPr>
        <a:xfrm>
          <a:off x="4797152" y="976847"/>
          <a:ext cx="1697260" cy="8486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誠者自成</a:t>
          </a:r>
          <a:endParaRPr lang="zh-TW" altLang="en-US" sz="2900" kern="1200" dirty="0"/>
        </a:p>
      </dsp:txBody>
      <dsp:txXfrm>
        <a:off x="4822008" y="1001703"/>
        <a:ext cx="1647548" cy="798918"/>
      </dsp:txXfrm>
    </dsp:sp>
    <dsp:sp modelId="{A7F16FD6-9E1E-45DD-B140-B792B5BB0631}">
      <dsp:nvSpPr>
        <dsp:cNvPr id="0" name=""/>
        <dsp:cNvSpPr/>
      </dsp:nvSpPr>
      <dsp:spPr>
        <a:xfrm rot="2142401">
          <a:off x="4039663" y="2112891"/>
          <a:ext cx="836073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836073" y="20214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36798" y="2112204"/>
        <a:ext cx="41803" cy="41803"/>
      </dsp:txXfrm>
    </dsp:sp>
    <dsp:sp modelId="{EC3D4E97-6990-46D5-B6B3-B2AB7F2DF6CE}">
      <dsp:nvSpPr>
        <dsp:cNvPr id="0" name=""/>
        <dsp:cNvSpPr/>
      </dsp:nvSpPr>
      <dsp:spPr>
        <a:xfrm>
          <a:off x="4797152" y="1952772"/>
          <a:ext cx="1697260" cy="8486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道者自道</a:t>
          </a:r>
          <a:endParaRPr lang="zh-TW" altLang="en-US" sz="2900" kern="1200" dirty="0"/>
        </a:p>
      </dsp:txBody>
      <dsp:txXfrm>
        <a:off x="4822008" y="1977628"/>
        <a:ext cx="1647548" cy="798918"/>
      </dsp:txXfrm>
    </dsp:sp>
    <dsp:sp modelId="{0DD4DB3D-D5BA-40CA-B9DD-6A2B10E6F24D}">
      <dsp:nvSpPr>
        <dsp:cNvPr id="0" name=""/>
        <dsp:cNvSpPr/>
      </dsp:nvSpPr>
      <dsp:spPr>
        <a:xfrm rot="3907178">
          <a:off x="1274708" y="2600853"/>
          <a:ext cx="1613653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613653" y="20214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041193" y="2580727"/>
        <a:ext cx="80682" cy="80682"/>
      </dsp:txXfrm>
    </dsp:sp>
    <dsp:sp modelId="{163E2A0E-9BC7-4576-BEC6-6A32C04EDE77}">
      <dsp:nvSpPr>
        <dsp:cNvPr id="0" name=""/>
        <dsp:cNvSpPr/>
      </dsp:nvSpPr>
      <dsp:spPr>
        <a:xfrm>
          <a:off x="2420987" y="2928697"/>
          <a:ext cx="1697260" cy="84863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修道謂教</a:t>
          </a:r>
          <a:endParaRPr lang="zh-TW" altLang="en-US" sz="2900" kern="1200" dirty="0"/>
        </a:p>
      </dsp:txBody>
      <dsp:txXfrm>
        <a:off x="2445843" y="2953553"/>
        <a:ext cx="1647548" cy="798918"/>
      </dsp:txXfrm>
    </dsp:sp>
    <dsp:sp modelId="{5746824D-8851-499F-9564-CEA680137B9E}">
      <dsp:nvSpPr>
        <dsp:cNvPr id="0" name=""/>
        <dsp:cNvSpPr/>
      </dsp:nvSpPr>
      <dsp:spPr>
        <a:xfrm>
          <a:off x="4118247" y="3332797"/>
          <a:ext cx="678904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678904" y="20214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440727" y="3336039"/>
        <a:ext cx="33945" cy="33945"/>
      </dsp:txXfrm>
    </dsp:sp>
    <dsp:sp modelId="{EC50EE26-8137-464C-B243-47B067F6E292}">
      <dsp:nvSpPr>
        <dsp:cNvPr id="0" name=""/>
        <dsp:cNvSpPr/>
      </dsp:nvSpPr>
      <dsp:spPr>
        <a:xfrm>
          <a:off x="4797152" y="2928697"/>
          <a:ext cx="1697260" cy="8486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自明誠</a:t>
          </a:r>
          <a:endParaRPr lang="zh-TW" altLang="en-US" sz="2900" kern="1200" dirty="0"/>
        </a:p>
      </dsp:txBody>
      <dsp:txXfrm>
        <a:off x="4822008" y="2953553"/>
        <a:ext cx="1647548" cy="798918"/>
      </dsp:txXfrm>
    </dsp:sp>
    <dsp:sp modelId="{4699C6F8-9DCD-462B-8ABF-FF162D3FBCCA}">
      <dsp:nvSpPr>
        <dsp:cNvPr id="0" name=""/>
        <dsp:cNvSpPr/>
      </dsp:nvSpPr>
      <dsp:spPr>
        <a:xfrm>
          <a:off x="6494412" y="3332797"/>
          <a:ext cx="678904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678904" y="20214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6816892" y="3336039"/>
        <a:ext cx="33945" cy="33945"/>
      </dsp:txXfrm>
    </dsp:sp>
    <dsp:sp modelId="{769DBFAB-2E52-4DB4-8B7B-EF95E784CA96}">
      <dsp:nvSpPr>
        <dsp:cNvPr id="0" name=""/>
        <dsp:cNvSpPr/>
      </dsp:nvSpPr>
      <dsp:spPr>
        <a:xfrm>
          <a:off x="7173317" y="2928697"/>
          <a:ext cx="1697260" cy="84863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900" kern="1200" dirty="0" smtClean="0"/>
            <a:t>賢人</a:t>
          </a:r>
          <a:endParaRPr lang="zh-TW" altLang="en-US" sz="2900" kern="1200" dirty="0"/>
        </a:p>
      </dsp:txBody>
      <dsp:txXfrm>
        <a:off x="7198173" y="2953553"/>
        <a:ext cx="1647548" cy="79891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C4B585-DF34-4D36-A364-9162B4FB1FAB}">
      <dsp:nvSpPr>
        <dsp:cNvPr id="0" name=""/>
        <dsp:cNvSpPr/>
      </dsp:nvSpPr>
      <dsp:spPr>
        <a:xfrm>
          <a:off x="1587" y="0"/>
          <a:ext cx="952778" cy="925849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1A2AED-44DC-487F-B936-430C0765D9D4}">
      <dsp:nvSpPr>
        <dsp:cNvPr id="0" name=""/>
        <dsp:cNvSpPr/>
      </dsp:nvSpPr>
      <dsp:spPr>
        <a:xfrm>
          <a:off x="982949" y="0"/>
          <a:ext cx="1616835" cy="9258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0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rgbClr val="FF0000"/>
              </a:solidFill>
            </a:rPr>
            <a:t>誠則明</a:t>
          </a:r>
          <a:endParaRPr lang="zh-TW" altLang="en-US" sz="2800" kern="1200" dirty="0">
            <a:solidFill>
              <a:srgbClr val="FF0000"/>
            </a:solidFill>
          </a:endParaRPr>
        </a:p>
      </dsp:txBody>
      <dsp:txXfrm>
        <a:off x="982949" y="0"/>
        <a:ext cx="1616835" cy="925849"/>
      </dsp:txXfrm>
    </dsp:sp>
    <dsp:sp modelId="{82B975FC-7BCA-4D22-9567-8357F6292814}">
      <dsp:nvSpPr>
        <dsp:cNvPr id="0" name=""/>
        <dsp:cNvSpPr/>
      </dsp:nvSpPr>
      <dsp:spPr>
        <a:xfrm>
          <a:off x="0" y="1003003"/>
          <a:ext cx="952778" cy="925849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64EF0F-B370-4056-94E5-98CEFCF07476}">
      <dsp:nvSpPr>
        <dsp:cNvPr id="0" name=""/>
        <dsp:cNvSpPr/>
      </dsp:nvSpPr>
      <dsp:spPr>
        <a:xfrm>
          <a:off x="998318" y="1003003"/>
          <a:ext cx="1616835" cy="9258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0" rIns="199136" bIns="199136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rgbClr val="FF0000"/>
              </a:solidFill>
            </a:rPr>
            <a:t>明則誠</a:t>
          </a:r>
          <a:endParaRPr lang="zh-TW" altLang="en-US" sz="2800" kern="1200" dirty="0">
            <a:solidFill>
              <a:srgbClr val="FF0000"/>
            </a:solidFill>
          </a:endParaRPr>
        </a:p>
      </dsp:txBody>
      <dsp:txXfrm>
        <a:off x="998318" y="1003003"/>
        <a:ext cx="1616835" cy="92584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93231F-9E15-4D1A-AEE5-8137D5842036}">
      <dsp:nvSpPr>
        <dsp:cNvPr id="0" name=""/>
        <dsp:cNvSpPr/>
      </dsp:nvSpPr>
      <dsp:spPr>
        <a:xfrm>
          <a:off x="7704" y="263453"/>
          <a:ext cx="2113643" cy="7069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性</a:t>
          </a:r>
          <a:endParaRPr lang="zh-TW" altLang="en-US" sz="4000" kern="1200" dirty="0"/>
        </a:p>
      </dsp:txBody>
      <dsp:txXfrm>
        <a:off x="28410" y="284159"/>
        <a:ext cx="2072231" cy="665527"/>
      </dsp:txXfrm>
    </dsp:sp>
    <dsp:sp modelId="{C83D3DA5-4D32-4DF8-8093-6591D31912AD}">
      <dsp:nvSpPr>
        <dsp:cNvPr id="0" name=""/>
        <dsp:cNvSpPr/>
      </dsp:nvSpPr>
      <dsp:spPr>
        <a:xfrm>
          <a:off x="2121348" y="571615"/>
          <a:ext cx="845457" cy="90614"/>
        </a:xfrm>
        <a:custGeom>
          <a:avLst/>
          <a:gdLst/>
          <a:ahLst/>
          <a:cxnLst/>
          <a:rect l="0" t="0" r="0" b="0"/>
          <a:pathLst>
            <a:path>
              <a:moveTo>
                <a:pt x="0" y="45307"/>
              </a:moveTo>
              <a:lnTo>
                <a:pt x="845457" y="45307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22940" y="595786"/>
        <a:ext cx="42272" cy="42272"/>
      </dsp:txXfrm>
    </dsp:sp>
    <dsp:sp modelId="{72572FF2-C6FF-4B6E-A8FC-E8BA846ABA2A}">
      <dsp:nvSpPr>
        <dsp:cNvPr id="0" name=""/>
        <dsp:cNvSpPr/>
      </dsp:nvSpPr>
      <dsp:spPr>
        <a:xfrm>
          <a:off x="2966806" y="263453"/>
          <a:ext cx="2113643" cy="706939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誠</a:t>
          </a:r>
          <a:endParaRPr lang="zh-TW" altLang="en-US" sz="4000" kern="1200" dirty="0"/>
        </a:p>
      </dsp:txBody>
      <dsp:txXfrm>
        <a:off x="2987512" y="284159"/>
        <a:ext cx="2072231" cy="665527"/>
      </dsp:txXfrm>
    </dsp:sp>
    <dsp:sp modelId="{21D6F973-6468-4615-920D-5092E1806619}">
      <dsp:nvSpPr>
        <dsp:cNvPr id="0" name=""/>
        <dsp:cNvSpPr/>
      </dsp:nvSpPr>
      <dsp:spPr>
        <a:xfrm>
          <a:off x="5080449" y="571615"/>
          <a:ext cx="813943" cy="90614"/>
        </a:xfrm>
        <a:custGeom>
          <a:avLst/>
          <a:gdLst/>
          <a:ahLst/>
          <a:cxnLst/>
          <a:rect l="0" t="0" r="0" b="0"/>
          <a:pathLst>
            <a:path>
              <a:moveTo>
                <a:pt x="0" y="45307"/>
              </a:moveTo>
              <a:lnTo>
                <a:pt x="813943" y="45307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467072" y="596574"/>
        <a:ext cx="40697" cy="40697"/>
      </dsp:txXfrm>
    </dsp:sp>
    <dsp:sp modelId="{E9935B61-A3B5-4E51-9846-2E07E3069C98}">
      <dsp:nvSpPr>
        <dsp:cNvPr id="0" name=""/>
        <dsp:cNvSpPr/>
      </dsp:nvSpPr>
      <dsp:spPr>
        <a:xfrm>
          <a:off x="5894392" y="263453"/>
          <a:ext cx="2113643" cy="706939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明</a:t>
          </a:r>
          <a:endParaRPr lang="zh-TW" altLang="en-US" sz="4000" kern="1200" dirty="0"/>
        </a:p>
      </dsp:txBody>
      <dsp:txXfrm>
        <a:off x="5915098" y="284159"/>
        <a:ext cx="2072231" cy="665527"/>
      </dsp:txXfrm>
    </dsp:sp>
    <dsp:sp modelId="{FCC74208-82D8-463F-A93D-44DD22B1F49F}">
      <dsp:nvSpPr>
        <dsp:cNvPr id="0" name=""/>
        <dsp:cNvSpPr/>
      </dsp:nvSpPr>
      <dsp:spPr>
        <a:xfrm>
          <a:off x="7704" y="1128916"/>
          <a:ext cx="2113643" cy="706939"/>
        </a:xfrm>
        <a:prstGeom prst="roundRect">
          <a:avLst>
            <a:gd name="adj" fmla="val 10000"/>
          </a:avLst>
        </a:prstGeom>
        <a:solidFill>
          <a:schemeClr val="accent1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體</a:t>
          </a:r>
          <a:endParaRPr lang="zh-TW" altLang="en-US" sz="4000" kern="1200" dirty="0"/>
        </a:p>
      </dsp:txBody>
      <dsp:txXfrm>
        <a:off x="28410" y="1149622"/>
        <a:ext cx="2072231" cy="665527"/>
      </dsp:txXfrm>
    </dsp:sp>
    <dsp:sp modelId="{59FFD1C5-5DAD-4BDD-A977-9B89CFA60829}">
      <dsp:nvSpPr>
        <dsp:cNvPr id="0" name=""/>
        <dsp:cNvSpPr/>
      </dsp:nvSpPr>
      <dsp:spPr>
        <a:xfrm>
          <a:off x="2121348" y="1437078"/>
          <a:ext cx="845457" cy="90614"/>
        </a:xfrm>
        <a:custGeom>
          <a:avLst/>
          <a:gdLst/>
          <a:ahLst/>
          <a:cxnLst/>
          <a:rect l="0" t="0" r="0" b="0"/>
          <a:pathLst>
            <a:path>
              <a:moveTo>
                <a:pt x="0" y="45307"/>
              </a:moveTo>
              <a:lnTo>
                <a:pt x="845457" y="45307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22940" y="1461249"/>
        <a:ext cx="42272" cy="42272"/>
      </dsp:txXfrm>
    </dsp:sp>
    <dsp:sp modelId="{041C0D70-FCA8-4809-A04F-0FA60B9688FD}">
      <dsp:nvSpPr>
        <dsp:cNvPr id="0" name=""/>
        <dsp:cNvSpPr/>
      </dsp:nvSpPr>
      <dsp:spPr>
        <a:xfrm>
          <a:off x="2966806" y="1128916"/>
          <a:ext cx="2113643" cy="706939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用</a:t>
          </a:r>
          <a:r>
            <a:rPr lang="en-US" altLang="zh-TW" sz="4000" kern="1200" dirty="0" smtClean="0"/>
            <a:t>(V)</a:t>
          </a:r>
          <a:endParaRPr lang="zh-TW" altLang="en-US" sz="4000" kern="1200" dirty="0"/>
        </a:p>
      </dsp:txBody>
      <dsp:txXfrm>
        <a:off x="2987512" y="1149622"/>
        <a:ext cx="2072231" cy="66552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C74208-82D8-463F-A93D-44DD22B1F49F}">
      <dsp:nvSpPr>
        <dsp:cNvPr id="0" name=""/>
        <dsp:cNvSpPr/>
      </dsp:nvSpPr>
      <dsp:spPr>
        <a:xfrm>
          <a:off x="2656" y="378002"/>
          <a:ext cx="2121932" cy="683995"/>
        </a:xfrm>
        <a:prstGeom prst="roundRect">
          <a:avLst>
            <a:gd name="adj" fmla="val 10000"/>
          </a:avLst>
        </a:prstGeom>
        <a:solidFill>
          <a:schemeClr val="accent1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體</a:t>
          </a:r>
          <a:r>
            <a:rPr lang="en-US" altLang="zh-TW" sz="4000" kern="1200" dirty="0" smtClean="0"/>
            <a:t>(N)</a:t>
          </a:r>
          <a:endParaRPr lang="zh-TW" altLang="en-US" sz="4000" kern="1200" dirty="0"/>
        </a:p>
      </dsp:txBody>
      <dsp:txXfrm>
        <a:off x="22690" y="398036"/>
        <a:ext cx="2081864" cy="643927"/>
      </dsp:txXfrm>
    </dsp:sp>
    <dsp:sp modelId="{59FFD1C5-5DAD-4BDD-A977-9B89CFA60829}">
      <dsp:nvSpPr>
        <dsp:cNvPr id="0" name=""/>
        <dsp:cNvSpPr/>
      </dsp:nvSpPr>
      <dsp:spPr>
        <a:xfrm>
          <a:off x="2124588" y="647297"/>
          <a:ext cx="827783" cy="145404"/>
        </a:xfrm>
        <a:custGeom>
          <a:avLst/>
          <a:gdLst/>
          <a:ahLst/>
          <a:cxnLst/>
          <a:rect l="0" t="0" r="0" b="0"/>
          <a:pathLst>
            <a:path>
              <a:moveTo>
                <a:pt x="0" y="72702"/>
              </a:moveTo>
              <a:lnTo>
                <a:pt x="827783" y="7270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517785" y="699305"/>
        <a:ext cx="41389" cy="41389"/>
      </dsp:txXfrm>
    </dsp:sp>
    <dsp:sp modelId="{041C0D70-FCA8-4809-A04F-0FA60B9688FD}">
      <dsp:nvSpPr>
        <dsp:cNvPr id="0" name=""/>
        <dsp:cNvSpPr/>
      </dsp:nvSpPr>
      <dsp:spPr>
        <a:xfrm>
          <a:off x="2952372" y="378002"/>
          <a:ext cx="2121932" cy="683995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用</a:t>
          </a:r>
          <a:endParaRPr lang="zh-TW" altLang="en-US" sz="4000" kern="1200" dirty="0"/>
        </a:p>
      </dsp:txBody>
      <dsp:txXfrm>
        <a:off x="2972406" y="398036"/>
        <a:ext cx="2081864" cy="64392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F9733-8453-4760-8D95-17DE5C2C83F7}">
      <dsp:nvSpPr>
        <dsp:cNvPr id="0" name=""/>
        <dsp:cNvSpPr/>
      </dsp:nvSpPr>
      <dsp:spPr>
        <a:xfrm>
          <a:off x="247" y="1274790"/>
          <a:ext cx="2862651" cy="122866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ts val="3840"/>
            </a:lnSpc>
            <a:spcBef>
              <a:spcPct val="0"/>
            </a:spcBef>
            <a:spcAft>
              <a:spcPts val="0"/>
            </a:spcAft>
          </a:pPr>
          <a:r>
            <a:rPr lang="zh-TW" altLang="en-US" sz="3200" kern="1200" dirty="0" smtClean="0"/>
            <a:t>性　　　　　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天命之本性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6233" y="1310776"/>
        <a:ext cx="2790679" cy="1156697"/>
      </dsp:txXfrm>
    </dsp:sp>
    <dsp:sp modelId="{293C97A2-42A8-49E4-8C95-924A8731148A}">
      <dsp:nvSpPr>
        <dsp:cNvPr id="0" name=""/>
        <dsp:cNvSpPr/>
      </dsp:nvSpPr>
      <dsp:spPr>
        <a:xfrm rot="19457599">
          <a:off x="2749123" y="1506615"/>
          <a:ext cx="1210488" cy="58535"/>
        </a:xfrm>
        <a:custGeom>
          <a:avLst/>
          <a:gdLst/>
          <a:ahLst/>
          <a:cxnLst/>
          <a:rect l="0" t="0" r="0" b="0"/>
          <a:pathLst>
            <a:path>
              <a:moveTo>
                <a:pt x="0" y="29267"/>
              </a:moveTo>
              <a:lnTo>
                <a:pt x="1210488" y="29267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24105" y="1505620"/>
        <a:ext cx="60524" cy="60524"/>
      </dsp:txXfrm>
    </dsp:sp>
    <dsp:sp modelId="{F7DAEAA4-5C79-4A09-941B-70EFAD12B598}">
      <dsp:nvSpPr>
        <dsp:cNvPr id="0" name=""/>
        <dsp:cNvSpPr/>
      </dsp:nvSpPr>
      <dsp:spPr>
        <a:xfrm>
          <a:off x="3845835" y="568305"/>
          <a:ext cx="1629043" cy="122866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人性</a:t>
          </a:r>
          <a:endParaRPr lang="zh-TW" altLang="en-US" sz="3200" kern="1200" dirty="0"/>
        </a:p>
      </dsp:txBody>
      <dsp:txXfrm>
        <a:off x="3881821" y="604291"/>
        <a:ext cx="1557071" cy="1156697"/>
      </dsp:txXfrm>
    </dsp:sp>
    <dsp:sp modelId="{7B69D9DB-ED47-4A18-898B-21C70B47468D}">
      <dsp:nvSpPr>
        <dsp:cNvPr id="0" name=""/>
        <dsp:cNvSpPr/>
      </dsp:nvSpPr>
      <dsp:spPr>
        <a:xfrm>
          <a:off x="5474878" y="1153372"/>
          <a:ext cx="982935" cy="58535"/>
        </a:xfrm>
        <a:custGeom>
          <a:avLst/>
          <a:gdLst/>
          <a:ahLst/>
          <a:cxnLst/>
          <a:rect l="0" t="0" r="0" b="0"/>
          <a:pathLst>
            <a:path>
              <a:moveTo>
                <a:pt x="0" y="29267"/>
              </a:moveTo>
              <a:lnTo>
                <a:pt x="982935" y="29267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41772" y="1158066"/>
        <a:ext cx="49146" cy="49146"/>
      </dsp:txXfrm>
    </dsp:sp>
    <dsp:sp modelId="{AC0E1E20-C93E-4404-BC39-FAF6E6631537}">
      <dsp:nvSpPr>
        <dsp:cNvPr id="0" name=""/>
        <dsp:cNvSpPr/>
      </dsp:nvSpPr>
      <dsp:spPr>
        <a:xfrm>
          <a:off x="6457813" y="568305"/>
          <a:ext cx="2457338" cy="122866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習遠之異性</a:t>
          </a:r>
          <a:endParaRPr lang="zh-TW" altLang="en-US" sz="3200" kern="1200" dirty="0"/>
        </a:p>
      </dsp:txBody>
      <dsp:txXfrm>
        <a:off x="6493799" y="604291"/>
        <a:ext cx="2385366" cy="1156697"/>
      </dsp:txXfrm>
    </dsp:sp>
    <dsp:sp modelId="{064C9D92-99DE-4091-8C30-70D56C85E4D2}">
      <dsp:nvSpPr>
        <dsp:cNvPr id="0" name=""/>
        <dsp:cNvSpPr/>
      </dsp:nvSpPr>
      <dsp:spPr>
        <a:xfrm rot="2142401">
          <a:off x="2749123" y="2213099"/>
          <a:ext cx="1210488" cy="58535"/>
        </a:xfrm>
        <a:custGeom>
          <a:avLst/>
          <a:gdLst/>
          <a:ahLst/>
          <a:cxnLst/>
          <a:rect l="0" t="0" r="0" b="0"/>
          <a:pathLst>
            <a:path>
              <a:moveTo>
                <a:pt x="0" y="29267"/>
              </a:moveTo>
              <a:lnTo>
                <a:pt x="1210488" y="29267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324105" y="2212105"/>
        <a:ext cx="60524" cy="60524"/>
      </dsp:txXfrm>
    </dsp:sp>
    <dsp:sp modelId="{AA18E3DC-7ABA-4DD4-B940-523F58E238A5}">
      <dsp:nvSpPr>
        <dsp:cNvPr id="0" name=""/>
        <dsp:cNvSpPr/>
      </dsp:nvSpPr>
      <dsp:spPr>
        <a:xfrm>
          <a:off x="3845835" y="1981275"/>
          <a:ext cx="1629043" cy="122866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物性</a:t>
          </a:r>
          <a:endParaRPr lang="zh-TW" altLang="en-US" sz="3200" kern="1200" dirty="0"/>
        </a:p>
      </dsp:txBody>
      <dsp:txXfrm>
        <a:off x="3881821" y="2017261"/>
        <a:ext cx="1557071" cy="1156697"/>
      </dsp:txXfrm>
    </dsp:sp>
    <dsp:sp modelId="{1A0F2103-6091-4836-8B71-0201FC00931A}">
      <dsp:nvSpPr>
        <dsp:cNvPr id="0" name=""/>
        <dsp:cNvSpPr/>
      </dsp:nvSpPr>
      <dsp:spPr>
        <a:xfrm>
          <a:off x="5474878" y="2566342"/>
          <a:ext cx="982935" cy="58535"/>
        </a:xfrm>
        <a:custGeom>
          <a:avLst/>
          <a:gdLst/>
          <a:ahLst/>
          <a:cxnLst/>
          <a:rect l="0" t="0" r="0" b="0"/>
          <a:pathLst>
            <a:path>
              <a:moveTo>
                <a:pt x="0" y="29267"/>
              </a:moveTo>
              <a:lnTo>
                <a:pt x="982935" y="29267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41772" y="2571036"/>
        <a:ext cx="49146" cy="49146"/>
      </dsp:txXfrm>
    </dsp:sp>
    <dsp:sp modelId="{A9F7D599-8280-4B70-97E2-8F044B753452}">
      <dsp:nvSpPr>
        <dsp:cNvPr id="0" name=""/>
        <dsp:cNvSpPr/>
      </dsp:nvSpPr>
      <dsp:spPr>
        <a:xfrm>
          <a:off x="6457813" y="1981275"/>
          <a:ext cx="2457338" cy="122866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事物之理性</a:t>
          </a:r>
          <a:endParaRPr lang="zh-TW" altLang="en-US" sz="3200" kern="1200" dirty="0"/>
        </a:p>
      </dsp:txBody>
      <dsp:txXfrm>
        <a:off x="6493799" y="2017261"/>
        <a:ext cx="2385366" cy="115669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056DC8-F7B4-4071-A14F-B6E4DDA8D669}">
      <dsp:nvSpPr>
        <dsp:cNvPr id="0" name=""/>
        <dsp:cNvSpPr/>
      </dsp:nvSpPr>
      <dsp:spPr>
        <a:xfrm>
          <a:off x="520319" y="2235"/>
          <a:ext cx="2139874" cy="2139874"/>
        </a:xfrm>
        <a:prstGeom prst="ellipse">
          <a:avLst/>
        </a:prstGeom>
        <a:solidFill>
          <a:schemeClr val="accent1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至誠</a:t>
          </a:r>
          <a:endParaRPr lang="zh-TW" altLang="en-US" sz="3600" kern="1200" dirty="0"/>
        </a:p>
      </dsp:txBody>
      <dsp:txXfrm>
        <a:off x="833696" y="315612"/>
        <a:ext cx="1513120" cy="1513120"/>
      </dsp:txXfrm>
    </dsp:sp>
    <dsp:sp modelId="{CC880F97-2C25-4789-A67F-E5BEDF16A213}">
      <dsp:nvSpPr>
        <dsp:cNvPr id="0" name=""/>
        <dsp:cNvSpPr/>
      </dsp:nvSpPr>
      <dsp:spPr>
        <a:xfrm rot="10800000">
          <a:off x="1215779" y="2492009"/>
          <a:ext cx="748956" cy="429773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853E69-1C73-4FE9-9344-0BAD5658F0B3}">
      <dsp:nvSpPr>
        <dsp:cNvPr id="0" name=""/>
        <dsp:cNvSpPr/>
      </dsp:nvSpPr>
      <dsp:spPr>
        <a:xfrm>
          <a:off x="876609" y="3247355"/>
          <a:ext cx="1427296" cy="142729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盡　己性</a:t>
          </a:r>
          <a:endParaRPr lang="zh-TW" altLang="en-US" sz="3200" kern="1200" dirty="0"/>
        </a:p>
      </dsp:txBody>
      <dsp:txXfrm>
        <a:off x="1085632" y="3456378"/>
        <a:ext cx="1009250" cy="1009250"/>
      </dsp:txXfrm>
    </dsp:sp>
    <dsp:sp modelId="{7EA3A6AA-9A6E-4B68-B1E9-ABA790A64150}">
      <dsp:nvSpPr>
        <dsp:cNvPr id="0" name=""/>
        <dsp:cNvSpPr/>
      </dsp:nvSpPr>
      <dsp:spPr>
        <a:xfrm rot="5400000">
          <a:off x="2832848" y="3746116"/>
          <a:ext cx="748956" cy="429773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B6A157-2CDB-45DE-87D9-8D84F16F348B}">
      <dsp:nvSpPr>
        <dsp:cNvPr id="0" name=""/>
        <dsp:cNvSpPr/>
      </dsp:nvSpPr>
      <dsp:spPr>
        <a:xfrm>
          <a:off x="4086420" y="3247355"/>
          <a:ext cx="1427296" cy="142729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盡　人性</a:t>
          </a:r>
          <a:endParaRPr lang="zh-TW" altLang="en-US" sz="3200" kern="1200" dirty="0"/>
        </a:p>
      </dsp:txBody>
      <dsp:txXfrm>
        <a:off x="4295443" y="3456378"/>
        <a:ext cx="1009250" cy="1009250"/>
      </dsp:txXfrm>
    </dsp:sp>
    <dsp:sp modelId="{39C677B0-5294-422F-AC47-0047D6DEFC70}">
      <dsp:nvSpPr>
        <dsp:cNvPr id="0" name=""/>
        <dsp:cNvSpPr/>
      </dsp:nvSpPr>
      <dsp:spPr>
        <a:xfrm>
          <a:off x="4425590" y="2289537"/>
          <a:ext cx="748956" cy="429773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422B4A-2734-4F71-A613-C839BC830A9A}">
      <dsp:nvSpPr>
        <dsp:cNvPr id="0" name=""/>
        <dsp:cNvSpPr/>
      </dsp:nvSpPr>
      <dsp:spPr>
        <a:xfrm>
          <a:off x="4086420" y="358524"/>
          <a:ext cx="1427296" cy="142729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盡　物性</a:t>
          </a:r>
          <a:endParaRPr lang="zh-TW" altLang="en-US" sz="3200" kern="1200" dirty="0"/>
        </a:p>
      </dsp:txBody>
      <dsp:txXfrm>
        <a:off x="4295443" y="567547"/>
        <a:ext cx="1009250" cy="1009250"/>
      </dsp:txXfrm>
    </dsp:sp>
    <dsp:sp modelId="{984759B9-63B1-44C2-A432-4A03031CD18F}">
      <dsp:nvSpPr>
        <dsp:cNvPr id="0" name=""/>
        <dsp:cNvSpPr/>
      </dsp:nvSpPr>
      <dsp:spPr>
        <a:xfrm rot="5400000">
          <a:off x="5886485" y="857285"/>
          <a:ext cx="748956" cy="429773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221A12-C686-4399-A33C-52123C2DB02A}">
      <dsp:nvSpPr>
        <dsp:cNvPr id="0" name=""/>
        <dsp:cNvSpPr/>
      </dsp:nvSpPr>
      <dsp:spPr>
        <a:xfrm>
          <a:off x="6983883" y="64173"/>
          <a:ext cx="2051995" cy="201599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贊　　天地　化育</a:t>
          </a:r>
          <a:endParaRPr lang="zh-TW" altLang="en-US" sz="3200" kern="1200" dirty="0"/>
        </a:p>
      </dsp:txBody>
      <dsp:txXfrm>
        <a:off x="7284391" y="359409"/>
        <a:ext cx="1450979" cy="1425526"/>
      </dsp:txXfrm>
    </dsp:sp>
    <dsp:sp modelId="{1D3CAE80-8819-4BE4-BD8C-9C2ED3277E8A}">
      <dsp:nvSpPr>
        <dsp:cNvPr id="0" name=""/>
        <dsp:cNvSpPr/>
      </dsp:nvSpPr>
      <dsp:spPr>
        <a:xfrm rot="10800000">
          <a:off x="7635402" y="2282895"/>
          <a:ext cx="748956" cy="429773"/>
        </a:xfrm>
        <a:prstGeom prst="triangl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1C6F97-D3B2-410E-AFE6-8507D5319531}">
      <dsp:nvSpPr>
        <dsp:cNvPr id="0" name=""/>
        <dsp:cNvSpPr/>
      </dsp:nvSpPr>
      <dsp:spPr>
        <a:xfrm>
          <a:off x="6939943" y="2891066"/>
          <a:ext cx="2139874" cy="2139874"/>
        </a:xfrm>
        <a:prstGeom prst="ellipse">
          <a:avLst/>
        </a:prstGeom>
        <a:solidFill>
          <a:schemeClr val="accent1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與　　天地參</a:t>
          </a:r>
          <a:endParaRPr lang="zh-TW" altLang="en-US" sz="3200" kern="1200" dirty="0"/>
        </a:p>
      </dsp:txBody>
      <dsp:txXfrm>
        <a:off x="7253320" y="3204443"/>
        <a:ext cx="1513120" cy="151312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241E6B-1E3A-4CF0-9C12-913102045246}">
      <dsp:nvSpPr>
        <dsp:cNvPr id="0" name=""/>
        <dsp:cNvSpPr/>
      </dsp:nvSpPr>
      <dsp:spPr>
        <a:xfrm rot="5400000">
          <a:off x="541683" y="1099099"/>
          <a:ext cx="1502419" cy="16220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3DE00-1971-411A-8E72-3D341A3CB624}">
      <dsp:nvSpPr>
        <dsp:cNvPr id="0" name=""/>
        <dsp:cNvSpPr/>
      </dsp:nvSpPr>
      <dsp:spPr>
        <a:xfrm>
          <a:off x="905784" y="225"/>
          <a:ext cx="1848281" cy="139952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其次　　致曲</a:t>
          </a:r>
          <a:endParaRPr lang="zh-TW" altLang="en-US" sz="3200" kern="1200" dirty="0"/>
        </a:p>
      </dsp:txBody>
      <dsp:txXfrm>
        <a:off x="946775" y="41216"/>
        <a:ext cx="1766299" cy="1317542"/>
      </dsp:txXfrm>
    </dsp:sp>
    <dsp:sp modelId="{1B9C1D88-827B-4E0D-A0CB-1EA1C43A4E18}">
      <dsp:nvSpPr>
        <dsp:cNvPr id="0" name=""/>
        <dsp:cNvSpPr/>
      </dsp:nvSpPr>
      <dsp:spPr>
        <a:xfrm rot="5400000">
          <a:off x="620694" y="2529785"/>
          <a:ext cx="1344398" cy="162201"/>
        </a:xfrm>
        <a:prstGeom prst="rect">
          <a:avLst/>
        </a:prstGeom>
        <a:solidFill>
          <a:schemeClr val="accent3">
            <a:hueOff val="386283"/>
            <a:satOff val="-1285"/>
            <a:lumOff val="-64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98389D-65D0-4BE8-9AF3-15C9C0918ED8}">
      <dsp:nvSpPr>
        <dsp:cNvPr id="0" name=""/>
        <dsp:cNvSpPr/>
      </dsp:nvSpPr>
      <dsp:spPr>
        <a:xfrm>
          <a:off x="928808" y="1670085"/>
          <a:ext cx="1802234" cy="1081340"/>
        </a:xfrm>
        <a:prstGeom prst="roundRect">
          <a:avLst>
            <a:gd name="adj" fmla="val 10000"/>
          </a:avLst>
        </a:prstGeom>
        <a:solidFill>
          <a:schemeClr val="accent3">
            <a:hueOff val="337998"/>
            <a:satOff val="-1125"/>
            <a:lumOff val="-564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曲能　有誠</a:t>
          </a:r>
          <a:endParaRPr lang="zh-TW" altLang="en-US" sz="3200" kern="1200" dirty="0"/>
        </a:p>
      </dsp:txBody>
      <dsp:txXfrm>
        <a:off x="960479" y="1701756"/>
        <a:ext cx="1738892" cy="1017998"/>
      </dsp:txXfrm>
    </dsp:sp>
    <dsp:sp modelId="{9120EF40-52DD-4F07-B582-9DC9E663ACC0}">
      <dsp:nvSpPr>
        <dsp:cNvPr id="0" name=""/>
        <dsp:cNvSpPr/>
      </dsp:nvSpPr>
      <dsp:spPr>
        <a:xfrm>
          <a:off x="1296532" y="3205623"/>
          <a:ext cx="2412717" cy="162201"/>
        </a:xfrm>
        <a:prstGeom prst="rect">
          <a:avLst/>
        </a:prstGeom>
        <a:solidFill>
          <a:schemeClr val="accent3">
            <a:hueOff val="772567"/>
            <a:satOff val="-2571"/>
            <a:lumOff val="-128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C6A2F8-173C-422A-87D9-19CCF6B448C4}">
      <dsp:nvSpPr>
        <dsp:cNvPr id="0" name=""/>
        <dsp:cNvSpPr/>
      </dsp:nvSpPr>
      <dsp:spPr>
        <a:xfrm>
          <a:off x="928808" y="3021761"/>
          <a:ext cx="1802234" cy="1081340"/>
        </a:xfrm>
        <a:prstGeom prst="roundRect">
          <a:avLst>
            <a:gd name="adj" fmla="val 10000"/>
          </a:avLst>
        </a:prstGeom>
        <a:solidFill>
          <a:schemeClr val="accent3">
            <a:hueOff val="675996"/>
            <a:satOff val="-2249"/>
            <a:lumOff val="-112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誠則形</a:t>
          </a:r>
          <a:endParaRPr lang="zh-TW" altLang="en-US" sz="3200" kern="1200" dirty="0"/>
        </a:p>
      </dsp:txBody>
      <dsp:txXfrm>
        <a:off x="960479" y="3053432"/>
        <a:ext cx="1738892" cy="1017998"/>
      </dsp:txXfrm>
    </dsp:sp>
    <dsp:sp modelId="{A402A847-EB5B-448D-AB14-0398C42F5456}">
      <dsp:nvSpPr>
        <dsp:cNvPr id="0" name=""/>
        <dsp:cNvSpPr/>
      </dsp:nvSpPr>
      <dsp:spPr>
        <a:xfrm rot="16200000">
          <a:off x="3040689" y="2529785"/>
          <a:ext cx="1344398" cy="162201"/>
        </a:xfrm>
        <a:prstGeom prst="rect">
          <a:avLst/>
        </a:prstGeom>
        <a:solidFill>
          <a:schemeClr val="accent3">
            <a:hueOff val="1158850"/>
            <a:satOff val="-3856"/>
            <a:lumOff val="-193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77A136-A17A-4F40-B625-918756F51DD3}">
      <dsp:nvSpPr>
        <dsp:cNvPr id="0" name=""/>
        <dsp:cNvSpPr/>
      </dsp:nvSpPr>
      <dsp:spPr>
        <a:xfrm>
          <a:off x="3348803" y="3021761"/>
          <a:ext cx="1802234" cy="1081340"/>
        </a:xfrm>
        <a:prstGeom prst="roundRect">
          <a:avLst>
            <a:gd name="adj" fmla="val 10000"/>
          </a:avLst>
        </a:prstGeom>
        <a:solidFill>
          <a:schemeClr val="accent3">
            <a:hueOff val="1013994"/>
            <a:satOff val="-3374"/>
            <a:lumOff val="-169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形則著</a:t>
          </a:r>
          <a:endParaRPr lang="zh-TW" altLang="en-US" sz="3200" kern="1200" dirty="0"/>
        </a:p>
      </dsp:txBody>
      <dsp:txXfrm>
        <a:off x="3380474" y="3053432"/>
        <a:ext cx="1738892" cy="1017998"/>
      </dsp:txXfrm>
    </dsp:sp>
    <dsp:sp modelId="{11E74382-4E87-4FDC-8BAB-E905B73FC476}">
      <dsp:nvSpPr>
        <dsp:cNvPr id="0" name=""/>
        <dsp:cNvSpPr/>
      </dsp:nvSpPr>
      <dsp:spPr>
        <a:xfrm rot="16200000">
          <a:off x="3040689" y="1178109"/>
          <a:ext cx="1344398" cy="162201"/>
        </a:xfrm>
        <a:prstGeom prst="rect">
          <a:avLst/>
        </a:prstGeom>
        <a:solidFill>
          <a:schemeClr val="accent3">
            <a:hueOff val="1545133"/>
            <a:satOff val="-5141"/>
            <a:lumOff val="-25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5876E1-FDDB-4FD0-B7B4-67F846864341}">
      <dsp:nvSpPr>
        <dsp:cNvPr id="0" name=""/>
        <dsp:cNvSpPr/>
      </dsp:nvSpPr>
      <dsp:spPr>
        <a:xfrm>
          <a:off x="3348803" y="1670085"/>
          <a:ext cx="1802234" cy="1081340"/>
        </a:xfrm>
        <a:prstGeom prst="roundRect">
          <a:avLst>
            <a:gd name="adj" fmla="val 10000"/>
          </a:avLst>
        </a:prstGeom>
        <a:solidFill>
          <a:schemeClr val="accent3">
            <a:hueOff val="1351992"/>
            <a:satOff val="-4498"/>
            <a:lumOff val="-225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著則明</a:t>
          </a:r>
          <a:endParaRPr lang="zh-TW" altLang="en-US" sz="3200" kern="1200" dirty="0"/>
        </a:p>
      </dsp:txBody>
      <dsp:txXfrm>
        <a:off x="3380474" y="1701756"/>
        <a:ext cx="1738892" cy="1017998"/>
      </dsp:txXfrm>
    </dsp:sp>
    <dsp:sp modelId="{5994A5C0-9576-4008-B4BE-E814F1164A8E}">
      <dsp:nvSpPr>
        <dsp:cNvPr id="0" name=""/>
        <dsp:cNvSpPr/>
      </dsp:nvSpPr>
      <dsp:spPr>
        <a:xfrm>
          <a:off x="3716527" y="502272"/>
          <a:ext cx="2620497" cy="162201"/>
        </a:xfrm>
        <a:prstGeom prst="rect">
          <a:avLst/>
        </a:prstGeom>
        <a:solidFill>
          <a:schemeClr val="accent3">
            <a:hueOff val="1931416"/>
            <a:satOff val="-6426"/>
            <a:lumOff val="-322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3E2750-A3B0-4D7F-BE78-90056C2E258E}">
      <dsp:nvSpPr>
        <dsp:cNvPr id="0" name=""/>
        <dsp:cNvSpPr/>
      </dsp:nvSpPr>
      <dsp:spPr>
        <a:xfrm>
          <a:off x="3348803" y="318409"/>
          <a:ext cx="1802234" cy="1081340"/>
        </a:xfrm>
        <a:prstGeom prst="roundRect">
          <a:avLst>
            <a:gd name="adj" fmla="val 10000"/>
          </a:avLst>
        </a:prstGeom>
        <a:solidFill>
          <a:schemeClr val="accent3">
            <a:hueOff val="1689989"/>
            <a:satOff val="-5623"/>
            <a:lumOff val="-281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明則動</a:t>
          </a:r>
          <a:endParaRPr lang="zh-TW" altLang="en-US" sz="3200" kern="1200" dirty="0"/>
        </a:p>
      </dsp:txBody>
      <dsp:txXfrm>
        <a:off x="3380474" y="350080"/>
        <a:ext cx="1738892" cy="1017998"/>
      </dsp:txXfrm>
    </dsp:sp>
    <dsp:sp modelId="{7D8774A3-F150-4425-887B-A5EBAF604BC1}">
      <dsp:nvSpPr>
        <dsp:cNvPr id="0" name=""/>
        <dsp:cNvSpPr/>
      </dsp:nvSpPr>
      <dsp:spPr>
        <a:xfrm rot="5400000">
          <a:off x="5668464" y="1178109"/>
          <a:ext cx="1344398" cy="162201"/>
        </a:xfrm>
        <a:prstGeom prst="rect">
          <a:avLst/>
        </a:prstGeom>
        <a:solidFill>
          <a:schemeClr val="accent3">
            <a:hueOff val="2317700"/>
            <a:satOff val="-7712"/>
            <a:lumOff val="-38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59D002-9C4E-41A5-BB61-AA0843BE62C5}">
      <dsp:nvSpPr>
        <dsp:cNvPr id="0" name=""/>
        <dsp:cNvSpPr/>
      </dsp:nvSpPr>
      <dsp:spPr>
        <a:xfrm>
          <a:off x="5976577" y="318409"/>
          <a:ext cx="1802234" cy="1081340"/>
        </a:xfrm>
        <a:prstGeom prst="roundRect">
          <a:avLst>
            <a:gd name="adj" fmla="val 10000"/>
          </a:avLst>
        </a:prstGeom>
        <a:solidFill>
          <a:schemeClr val="accent3">
            <a:hueOff val="2027987"/>
            <a:satOff val="-6748"/>
            <a:lumOff val="-338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動則變</a:t>
          </a:r>
          <a:endParaRPr lang="zh-TW" altLang="en-US" sz="3200" kern="1200" dirty="0"/>
        </a:p>
      </dsp:txBody>
      <dsp:txXfrm>
        <a:off x="6008248" y="350080"/>
        <a:ext cx="1738892" cy="1017998"/>
      </dsp:txXfrm>
    </dsp:sp>
    <dsp:sp modelId="{B2094473-962E-4F65-AF3A-989C13C0DBF2}">
      <dsp:nvSpPr>
        <dsp:cNvPr id="0" name=""/>
        <dsp:cNvSpPr/>
      </dsp:nvSpPr>
      <dsp:spPr>
        <a:xfrm rot="5400000">
          <a:off x="5566879" y="2631370"/>
          <a:ext cx="1547568" cy="162201"/>
        </a:xfrm>
        <a:prstGeom prst="rect">
          <a:avLst/>
        </a:prstGeom>
        <a:solidFill>
          <a:schemeClr val="accent3">
            <a:hueOff val="2703983"/>
            <a:satOff val="-8997"/>
            <a:lumOff val="-450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7ECDCE-FB21-4CB7-817B-5E04661D283E}">
      <dsp:nvSpPr>
        <dsp:cNvPr id="0" name=""/>
        <dsp:cNvSpPr/>
      </dsp:nvSpPr>
      <dsp:spPr>
        <a:xfrm>
          <a:off x="5976577" y="1670085"/>
          <a:ext cx="1802234" cy="1081340"/>
        </a:xfrm>
        <a:prstGeom prst="roundRect">
          <a:avLst>
            <a:gd name="adj" fmla="val 10000"/>
          </a:avLst>
        </a:prstGeom>
        <a:solidFill>
          <a:schemeClr val="accent3">
            <a:hueOff val="2365985"/>
            <a:satOff val="-7872"/>
            <a:lumOff val="-394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變則化</a:t>
          </a:r>
          <a:endParaRPr lang="zh-TW" altLang="en-US" sz="3200" kern="1200" dirty="0"/>
        </a:p>
      </dsp:txBody>
      <dsp:txXfrm>
        <a:off x="6008248" y="1701756"/>
        <a:ext cx="1738892" cy="1017998"/>
      </dsp:txXfrm>
    </dsp:sp>
    <dsp:sp modelId="{E85B4BE7-CE01-4F6C-AF36-EF6665B1643E}">
      <dsp:nvSpPr>
        <dsp:cNvPr id="0" name=""/>
        <dsp:cNvSpPr/>
      </dsp:nvSpPr>
      <dsp:spPr>
        <a:xfrm>
          <a:off x="5745774" y="3021761"/>
          <a:ext cx="2263840" cy="1490433"/>
        </a:xfrm>
        <a:prstGeom prst="roundRect">
          <a:avLst>
            <a:gd name="adj" fmla="val 10000"/>
          </a:avLst>
        </a:prstGeom>
        <a:solidFill>
          <a:srgbClr val="C000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唯天下至誠為能化</a:t>
          </a:r>
          <a:endParaRPr lang="zh-TW" altLang="en-US" sz="3200" kern="1200" dirty="0"/>
        </a:p>
      </dsp:txBody>
      <dsp:txXfrm>
        <a:off x="5789427" y="3065414"/>
        <a:ext cx="2176534" cy="140312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4C75F2-7464-4CB9-81FF-A841C71DEDE9}">
      <dsp:nvSpPr>
        <dsp:cNvPr id="0" name=""/>
        <dsp:cNvSpPr/>
      </dsp:nvSpPr>
      <dsp:spPr>
        <a:xfrm>
          <a:off x="11570" y="1057199"/>
          <a:ext cx="1219525" cy="8664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誠</a:t>
          </a:r>
          <a:endParaRPr lang="zh-TW" altLang="en-US" sz="3200" kern="1200" dirty="0"/>
        </a:p>
      </dsp:txBody>
      <dsp:txXfrm>
        <a:off x="36946" y="1082575"/>
        <a:ext cx="1168773" cy="815649"/>
      </dsp:txXfrm>
    </dsp:sp>
    <dsp:sp modelId="{C8527829-DFD9-4D70-AE0D-11FB89C124D8}">
      <dsp:nvSpPr>
        <dsp:cNvPr id="0" name=""/>
        <dsp:cNvSpPr/>
      </dsp:nvSpPr>
      <dsp:spPr>
        <a:xfrm rot="18971770">
          <a:off x="1134580" y="1236043"/>
          <a:ext cx="693641" cy="28580"/>
        </a:xfrm>
        <a:custGeom>
          <a:avLst/>
          <a:gdLst/>
          <a:ahLst/>
          <a:cxnLst/>
          <a:rect l="0" t="0" r="0" b="0"/>
          <a:pathLst>
            <a:path>
              <a:moveTo>
                <a:pt x="0" y="14290"/>
              </a:moveTo>
              <a:lnTo>
                <a:pt x="693641" y="1429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464060" y="1232992"/>
        <a:ext cx="34682" cy="34682"/>
      </dsp:txXfrm>
    </dsp:sp>
    <dsp:sp modelId="{2F2F2360-63DB-48A5-BF11-5273945800ED}">
      <dsp:nvSpPr>
        <dsp:cNvPr id="0" name=""/>
        <dsp:cNvSpPr/>
      </dsp:nvSpPr>
      <dsp:spPr>
        <a:xfrm>
          <a:off x="1731706" y="577066"/>
          <a:ext cx="2300657" cy="86640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自成也</a:t>
          </a:r>
          <a:r>
            <a:rPr lang="en-US" altLang="zh-TW" sz="3200" kern="1200" dirty="0" smtClean="0"/>
            <a:t>(</a:t>
          </a:r>
          <a:r>
            <a:rPr lang="zh-TW" altLang="en-US" sz="3200" kern="1200" dirty="0" smtClean="0"/>
            <a:t>內</a:t>
          </a:r>
          <a:r>
            <a:rPr lang="en-US" altLang="zh-TW" sz="3200" kern="1200" dirty="0" smtClean="0"/>
            <a:t>)</a:t>
          </a:r>
          <a:endParaRPr lang="zh-TW" altLang="en-US" sz="3200" kern="1200" dirty="0"/>
        </a:p>
      </dsp:txBody>
      <dsp:txXfrm>
        <a:off x="1757082" y="602442"/>
        <a:ext cx="2249905" cy="815649"/>
      </dsp:txXfrm>
    </dsp:sp>
    <dsp:sp modelId="{A70209D6-4466-4104-A231-1E89A9187D99}">
      <dsp:nvSpPr>
        <dsp:cNvPr id="0" name=""/>
        <dsp:cNvSpPr/>
      </dsp:nvSpPr>
      <dsp:spPr>
        <a:xfrm>
          <a:off x="4032364" y="995976"/>
          <a:ext cx="500610" cy="28580"/>
        </a:xfrm>
        <a:custGeom>
          <a:avLst/>
          <a:gdLst/>
          <a:ahLst/>
          <a:cxnLst/>
          <a:rect l="0" t="0" r="0" b="0"/>
          <a:pathLst>
            <a:path>
              <a:moveTo>
                <a:pt x="0" y="14290"/>
              </a:moveTo>
              <a:lnTo>
                <a:pt x="500610" y="1429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270154" y="997751"/>
        <a:ext cx="25030" cy="25030"/>
      </dsp:txXfrm>
    </dsp:sp>
    <dsp:sp modelId="{42DB260D-6498-4C87-A854-17B54B0348D4}">
      <dsp:nvSpPr>
        <dsp:cNvPr id="0" name=""/>
        <dsp:cNvSpPr/>
      </dsp:nvSpPr>
      <dsp:spPr>
        <a:xfrm>
          <a:off x="4532975" y="577066"/>
          <a:ext cx="967205" cy="86640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仁</a:t>
          </a:r>
          <a:endParaRPr lang="zh-TW" altLang="en-US" sz="3200" kern="1200" dirty="0"/>
        </a:p>
      </dsp:txBody>
      <dsp:txXfrm>
        <a:off x="4558351" y="602442"/>
        <a:ext cx="916453" cy="815649"/>
      </dsp:txXfrm>
    </dsp:sp>
    <dsp:sp modelId="{CA91BFD7-4FB3-4C7B-B64B-B8ADC21DAE57}">
      <dsp:nvSpPr>
        <dsp:cNvPr id="0" name=""/>
        <dsp:cNvSpPr/>
      </dsp:nvSpPr>
      <dsp:spPr>
        <a:xfrm rot="2771686">
          <a:off x="5388882" y="1256945"/>
          <a:ext cx="723207" cy="28580"/>
        </a:xfrm>
        <a:custGeom>
          <a:avLst/>
          <a:gdLst/>
          <a:ahLst/>
          <a:cxnLst/>
          <a:rect l="0" t="0" r="0" b="0"/>
          <a:pathLst>
            <a:path>
              <a:moveTo>
                <a:pt x="0" y="14290"/>
              </a:moveTo>
              <a:lnTo>
                <a:pt x="723207" y="1429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732405" y="1253155"/>
        <a:ext cx="36160" cy="36160"/>
      </dsp:txXfrm>
    </dsp:sp>
    <dsp:sp modelId="{35EE6D25-1147-40A2-BB08-3ADD6F2C095C}">
      <dsp:nvSpPr>
        <dsp:cNvPr id="0" name=""/>
        <dsp:cNvSpPr/>
      </dsp:nvSpPr>
      <dsp:spPr>
        <a:xfrm>
          <a:off x="6000791" y="1099003"/>
          <a:ext cx="2058712" cy="86640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smtClean="0"/>
            <a:t>物之終始</a:t>
          </a:r>
          <a:endParaRPr lang="zh-TW" altLang="en-US" sz="3200" kern="1200" dirty="0"/>
        </a:p>
      </dsp:txBody>
      <dsp:txXfrm>
        <a:off x="6026167" y="1124379"/>
        <a:ext cx="2007960" cy="815649"/>
      </dsp:txXfrm>
    </dsp:sp>
    <dsp:sp modelId="{EF290C3B-DCDF-40D8-8EAE-5FEB34628A8F}">
      <dsp:nvSpPr>
        <dsp:cNvPr id="0" name=""/>
        <dsp:cNvSpPr/>
      </dsp:nvSpPr>
      <dsp:spPr>
        <a:xfrm>
          <a:off x="8059503" y="1517913"/>
          <a:ext cx="388937" cy="28580"/>
        </a:xfrm>
        <a:custGeom>
          <a:avLst/>
          <a:gdLst/>
          <a:ahLst/>
          <a:cxnLst/>
          <a:rect l="0" t="0" r="0" b="0"/>
          <a:pathLst>
            <a:path>
              <a:moveTo>
                <a:pt x="0" y="14290"/>
              </a:moveTo>
              <a:lnTo>
                <a:pt x="388937" y="1429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8244248" y="1522480"/>
        <a:ext cx="19446" cy="19446"/>
      </dsp:txXfrm>
    </dsp:sp>
    <dsp:sp modelId="{D7694070-14CC-4BA4-ACBA-B09D3D982E53}">
      <dsp:nvSpPr>
        <dsp:cNvPr id="0" name=""/>
        <dsp:cNvSpPr/>
      </dsp:nvSpPr>
      <dsp:spPr>
        <a:xfrm>
          <a:off x="8448440" y="1099003"/>
          <a:ext cx="2058712" cy="86640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smtClean="0"/>
            <a:t>不誠無物</a:t>
          </a:r>
          <a:endParaRPr lang="zh-TW" altLang="en-US" sz="3200" kern="1200" dirty="0"/>
        </a:p>
      </dsp:txBody>
      <dsp:txXfrm>
        <a:off x="8473816" y="1124379"/>
        <a:ext cx="2007960" cy="815649"/>
      </dsp:txXfrm>
    </dsp:sp>
    <dsp:sp modelId="{E86C17B5-4EB1-46A9-B3ED-253F9AE41A81}">
      <dsp:nvSpPr>
        <dsp:cNvPr id="0" name=""/>
        <dsp:cNvSpPr/>
      </dsp:nvSpPr>
      <dsp:spPr>
        <a:xfrm rot="2628230">
          <a:off x="1134580" y="1716175"/>
          <a:ext cx="693641" cy="28580"/>
        </a:xfrm>
        <a:custGeom>
          <a:avLst/>
          <a:gdLst/>
          <a:ahLst/>
          <a:cxnLst/>
          <a:rect l="0" t="0" r="0" b="0"/>
          <a:pathLst>
            <a:path>
              <a:moveTo>
                <a:pt x="0" y="14290"/>
              </a:moveTo>
              <a:lnTo>
                <a:pt x="693641" y="1429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464060" y="1713125"/>
        <a:ext cx="34682" cy="34682"/>
      </dsp:txXfrm>
    </dsp:sp>
    <dsp:sp modelId="{1E7255B8-3740-4624-AC41-2484EC3B4BD7}">
      <dsp:nvSpPr>
        <dsp:cNvPr id="0" name=""/>
        <dsp:cNvSpPr/>
      </dsp:nvSpPr>
      <dsp:spPr>
        <a:xfrm>
          <a:off x="1731706" y="1537331"/>
          <a:ext cx="2300657" cy="86640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成物也</a:t>
          </a:r>
          <a:r>
            <a:rPr lang="en-US" altLang="zh-TW" sz="3200" kern="1200" dirty="0" smtClean="0"/>
            <a:t>(</a:t>
          </a:r>
          <a:r>
            <a:rPr lang="zh-TW" altLang="en-US" sz="3200" kern="1200" dirty="0" smtClean="0"/>
            <a:t>外</a:t>
          </a:r>
          <a:r>
            <a:rPr lang="en-US" altLang="zh-TW" sz="3200" kern="1200" dirty="0" smtClean="0"/>
            <a:t>)</a:t>
          </a:r>
          <a:endParaRPr lang="zh-TW" altLang="en-US" sz="3200" kern="1200" dirty="0"/>
        </a:p>
      </dsp:txBody>
      <dsp:txXfrm>
        <a:off x="1757082" y="1562707"/>
        <a:ext cx="2249905" cy="815649"/>
      </dsp:txXfrm>
    </dsp:sp>
    <dsp:sp modelId="{6E842CBD-3151-410B-90B5-D637AB936584}">
      <dsp:nvSpPr>
        <dsp:cNvPr id="0" name=""/>
        <dsp:cNvSpPr/>
      </dsp:nvSpPr>
      <dsp:spPr>
        <a:xfrm>
          <a:off x="4032364" y="1956242"/>
          <a:ext cx="500610" cy="28580"/>
        </a:xfrm>
        <a:custGeom>
          <a:avLst/>
          <a:gdLst/>
          <a:ahLst/>
          <a:cxnLst/>
          <a:rect l="0" t="0" r="0" b="0"/>
          <a:pathLst>
            <a:path>
              <a:moveTo>
                <a:pt x="0" y="14290"/>
              </a:moveTo>
              <a:lnTo>
                <a:pt x="500610" y="1429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4270154" y="1958017"/>
        <a:ext cx="25030" cy="25030"/>
      </dsp:txXfrm>
    </dsp:sp>
    <dsp:sp modelId="{4D84DF8F-16C7-486C-8FB3-F80CED364675}">
      <dsp:nvSpPr>
        <dsp:cNvPr id="0" name=""/>
        <dsp:cNvSpPr/>
      </dsp:nvSpPr>
      <dsp:spPr>
        <a:xfrm>
          <a:off x="4532975" y="1537331"/>
          <a:ext cx="967205" cy="86640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智</a:t>
          </a:r>
          <a:endParaRPr lang="zh-TW" altLang="en-US" sz="3200" kern="1200" dirty="0"/>
        </a:p>
      </dsp:txBody>
      <dsp:txXfrm>
        <a:off x="4558351" y="1562707"/>
        <a:ext cx="916453" cy="815649"/>
      </dsp:txXfrm>
    </dsp:sp>
    <dsp:sp modelId="{226D01CF-33A2-404F-B1C0-160287189A1C}">
      <dsp:nvSpPr>
        <dsp:cNvPr id="0" name=""/>
        <dsp:cNvSpPr/>
      </dsp:nvSpPr>
      <dsp:spPr>
        <a:xfrm>
          <a:off x="11570" y="2497597"/>
          <a:ext cx="1219525" cy="86640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道</a:t>
          </a:r>
          <a:endParaRPr lang="zh-TW" altLang="en-US" sz="3200" kern="1200" dirty="0"/>
        </a:p>
      </dsp:txBody>
      <dsp:txXfrm>
        <a:off x="36946" y="2522973"/>
        <a:ext cx="1168773" cy="815649"/>
      </dsp:txXfrm>
    </dsp:sp>
    <dsp:sp modelId="{6DE9B5A6-2FB6-4831-9847-E6B3248F0A03}">
      <dsp:nvSpPr>
        <dsp:cNvPr id="0" name=""/>
        <dsp:cNvSpPr/>
      </dsp:nvSpPr>
      <dsp:spPr>
        <a:xfrm>
          <a:off x="1231095" y="2916507"/>
          <a:ext cx="500610" cy="28580"/>
        </a:xfrm>
        <a:custGeom>
          <a:avLst/>
          <a:gdLst/>
          <a:ahLst/>
          <a:cxnLst/>
          <a:rect l="0" t="0" r="0" b="0"/>
          <a:pathLst>
            <a:path>
              <a:moveTo>
                <a:pt x="0" y="14290"/>
              </a:moveTo>
              <a:lnTo>
                <a:pt x="500610" y="1429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1468886" y="2918282"/>
        <a:ext cx="25030" cy="25030"/>
      </dsp:txXfrm>
    </dsp:sp>
    <dsp:sp modelId="{B5ADEE60-A289-4952-A91D-8BF44F95BB1A}">
      <dsp:nvSpPr>
        <dsp:cNvPr id="0" name=""/>
        <dsp:cNvSpPr/>
      </dsp:nvSpPr>
      <dsp:spPr>
        <a:xfrm>
          <a:off x="1731706" y="2497597"/>
          <a:ext cx="1497977" cy="86640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自道也</a:t>
          </a:r>
          <a:endParaRPr lang="zh-TW" altLang="en-US" sz="3200" kern="1200" dirty="0"/>
        </a:p>
      </dsp:txBody>
      <dsp:txXfrm>
        <a:off x="1757082" y="2522973"/>
        <a:ext cx="1447225" cy="815649"/>
      </dsp:txXfrm>
    </dsp:sp>
    <dsp:sp modelId="{FB88BB02-724A-4BBE-B674-8D80AD7BD9FB}">
      <dsp:nvSpPr>
        <dsp:cNvPr id="0" name=""/>
        <dsp:cNvSpPr/>
      </dsp:nvSpPr>
      <dsp:spPr>
        <a:xfrm>
          <a:off x="3229684" y="2916507"/>
          <a:ext cx="500610" cy="28580"/>
        </a:xfrm>
        <a:custGeom>
          <a:avLst/>
          <a:gdLst/>
          <a:ahLst/>
          <a:cxnLst/>
          <a:rect l="0" t="0" r="0" b="0"/>
          <a:pathLst>
            <a:path>
              <a:moveTo>
                <a:pt x="0" y="14290"/>
              </a:moveTo>
              <a:lnTo>
                <a:pt x="500610" y="14290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467474" y="2918282"/>
        <a:ext cx="25030" cy="25030"/>
      </dsp:txXfrm>
    </dsp:sp>
    <dsp:sp modelId="{2AF91292-B9C6-47B0-B35B-DD7DCFF9A712}">
      <dsp:nvSpPr>
        <dsp:cNvPr id="0" name=""/>
        <dsp:cNvSpPr/>
      </dsp:nvSpPr>
      <dsp:spPr>
        <a:xfrm>
          <a:off x="3730295" y="2497597"/>
          <a:ext cx="1251527" cy="86640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性德</a:t>
          </a:r>
          <a:endParaRPr lang="zh-TW" altLang="en-US" sz="3200" kern="1200" dirty="0"/>
        </a:p>
      </dsp:txBody>
      <dsp:txXfrm>
        <a:off x="3755671" y="2522973"/>
        <a:ext cx="1200775" cy="815649"/>
      </dsp:txXfrm>
    </dsp:sp>
    <dsp:sp modelId="{902A7551-9450-4DC6-9C70-609EBFD8CB95}">
      <dsp:nvSpPr>
        <dsp:cNvPr id="0" name=""/>
        <dsp:cNvSpPr/>
      </dsp:nvSpPr>
      <dsp:spPr>
        <a:xfrm>
          <a:off x="4981822" y="2916507"/>
          <a:ext cx="500610" cy="28580"/>
        </a:xfrm>
        <a:custGeom>
          <a:avLst/>
          <a:gdLst/>
          <a:ahLst/>
          <a:cxnLst/>
          <a:rect l="0" t="0" r="0" b="0"/>
          <a:pathLst>
            <a:path>
              <a:moveTo>
                <a:pt x="0" y="14290"/>
              </a:moveTo>
              <a:lnTo>
                <a:pt x="500610" y="1429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219613" y="2918282"/>
        <a:ext cx="25030" cy="25030"/>
      </dsp:txXfrm>
    </dsp:sp>
    <dsp:sp modelId="{CC868959-4C4A-4A8B-BE63-64DAB396123D}">
      <dsp:nvSpPr>
        <dsp:cNvPr id="0" name=""/>
        <dsp:cNvSpPr/>
      </dsp:nvSpPr>
      <dsp:spPr>
        <a:xfrm>
          <a:off x="5482433" y="2497597"/>
          <a:ext cx="2249645" cy="86640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合外內之道</a:t>
          </a:r>
          <a:endParaRPr lang="zh-TW" altLang="en-US" sz="3200" kern="1200" dirty="0"/>
        </a:p>
      </dsp:txBody>
      <dsp:txXfrm>
        <a:off x="5507809" y="2522973"/>
        <a:ext cx="2198893" cy="815649"/>
      </dsp:txXfrm>
    </dsp:sp>
    <dsp:sp modelId="{B01A2F1B-BBB3-4533-B148-EB8BB761A298}">
      <dsp:nvSpPr>
        <dsp:cNvPr id="0" name=""/>
        <dsp:cNvSpPr/>
      </dsp:nvSpPr>
      <dsp:spPr>
        <a:xfrm>
          <a:off x="7732079" y="2916507"/>
          <a:ext cx="500610" cy="28580"/>
        </a:xfrm>
        <a:custGeom>
          <a:avLst/>
          <a:gdLst/>
          <a:ahLst/>
          <a:cxnLst/>
          <a:rect l="0" t="0" r="0" b="0"/>
          <a:pathLst>
            <a:path>
              <a:moveTo>
                <a:pt x="0" y="14290"/>
              </a:moveTo>
              <a:lnTo>
                <a:pt x="500610" y="1429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7969869" y="2918282"/>
        <a:ext cx="25030" cy="25030"/>
      </dsp:txXfrm>
    </dsp:sp>
    <dsp:sp modelId="{6D5E8A98-E809-4363-A97D-884F97B4D291}">
      <dsp:nvSpPr>
        <dsp:cNvPr id="0" name=""/>
        <dsp:cNvSpPr/>
      </dsp:nvSpPr>
      <dsp:spPr>
        <a:xfrm>
          <a:off x="8232689" y="2497597"/>
          <a:ext cx="2249645" cy="86640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時措之宜也</a:t>
          </a:r>
          <a:endParaRPr lang="zh-TW" altLang="en-US" sz="3200" kern="1200" dirty="0"/>
        </a:p>
      </dsp:txBody>
      <dsp:txXfrm>
        <a:off x="8258065" y="2522973"/>
        <a:ext cx="2198893" cy="81564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21C928-4BE2-48B0-A196-A32D1B1AAE0D}">
      <dsp:nvSpPr>
        <dsp:cNvPr id="0" name=""/>
        <dsp:cNvSpPr/>
      </dsp:nvSpPr>
      <dsp:spPr>
        <a:xfrm>
          <a:off x="128015" y="2313"/>
          <a:ext cx="2530143" cy="12650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50800" rIns="762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久則徵</a:t>
          </a:r>
          <a:endParaRPr lang="zh-TW" altLang="en-US" sz="4000" kern="1200" dirty="0"/>
        </a:p>
      </dsp:txBody>
      <dsp:txXfrm>
        <a:off x="165068" y="39366"/>
        <a:ext cx="2456037" cy="1190965"/>
      </dsp:txXfrm>
    </dsp:sp>
    <dsp:sp modelId="{AF7DFF56-E773-4852-8F11-4D4FBE6F8D94}">
      <dsp:nvSpPr>
        <dsp:cNvPr id="0" name=""/>
        <dsp:cNvSpPr/>
      </dsp:nvSpPr>
      <dsp:spPr>
        <a:xfrm>
          <a:off x="381030" y="1267385"/>
          <a:ext cx="253014" cy="992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2916"/>
              </a:lnTo>
              <a:lnTo>
                <a:pt x="253014" y="992916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FBD6B8-DD5E-4D6E-9742-F717E3D4C607}">
      <dsp:nvSpPr>
        <dsp:cNvPr id="0" name=""/>
        <dsp:cNvSpPr/>
      </dsp:nvSpPr>
      <dsp:spPr>
        <a:xfrm>
          <a:off x="634044" y="1583653"/>
          <a:ext cx="2508384" cy="13532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久指誠內之存為時之久</a:t>
          </a:r>
          <a:endParaRPr lang="zh-TW" altLang="en-US" sz="3200" kern="1200" dirty="0"/>
        </a:p>
      </dsp:txBody>
      <dsp:txXfrm>
        <a:off x="673681" y="1623290"/>
        <a:ext cx="2429110" cy="1274023"/>
      </dsp:txXfrm>
    </dsp:sp>
    <dsp:sp modelId="{D993F16D-0831-4C6E-A1D5-4DF284063B0B}">
      <dsp:nvSpPr>
        <dsp:cNvPr id="0" name=""/>
        <dsp:cNvSpPr/>
      </dsp:nvSpPr>
      <dsp:spPr>
        <a:xfrm>
          <a:off x="381030" y="1267385"/>
          <a:ext cx="253014" cy="26624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62482"/>
              </a:lnTo>
              <a:lnTo>
                <a:pt x="253014" y="266248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37BC76-79BA-44FE-9845-C9CCE93B7A91}">
      <dsp:nvSpPr>
        <dsp:cNvPr id="0" name=""/>
        <dsp:cNvSpPr/>
      </dsp:nvSpPr>
      <dsp:spPr>
        <a:xfrm>
          <a:off x="634044" y="3253218"/>
          <a:ext cx="2508384" cy="13532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徵指形外之驗著方之遠</a:t>
          </a:r>
          <a:endParaRPr lang="zh-TW" altLang="en-US" sz="3200" kern="1200" dirty="0"/>
        </a:p>
      </dsp:txBody>
      <dsp:txXfrm>
        <a:off x="673681" y="3292855"/>
        <a:ext cx="2429110" cy="1274023"/>
      </dsp:txXfrm>
    </dsp:sp>
    <dsp:sp modelId="{00E4DA01-2FC2-4014-AD62-BC9CB535E9EE}">
      <dsp:nvSpPr>
        <dsp:cNvPr id="0" name=""/>
        <dsp:cNvSpPr/>
      </dsp:nvSpPr>
      <dsp:spPr>
        <a:xfrm>
          <a:off x="3290695" y="2313"/>
          <a:ext cx="2530143" cy="12650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50800" rIns="762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博厚高明</a:t>
          </a:r>
          <a:endParaRPr lang="zh-TW" altLang="en-US" sz="4000" kern="1200" dirty="0"/>
        </a:p>
      </dsp:txBody>
      <dsp:txXfrm>
        <a:off x="3327748" y="39366"/>
        <a:ext cx="2456037" cy="1190965"/>
      </dsp:txXfrm>
    </dsp:sp>
    <dsp:sp modelId="{B9CBE45F-2C12-46F4-B5BF-61C0F9B86458}">
      <dsp:nvSpPr>
        <dsp:cNvPr id="0" name=""/>
        <dsp:cNvSpPr/>
      </dsp:nvSpPr>
      <dsp:spPr>
        <a:xfrm>
          <a:off x="3543709" y="1267385"/>
          <a:ext cx="253014" cy="992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2916"/>
              </a:lnTo>
              <a:lnTo>
                <a:pt x="253014" y="992916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C46EF5-0BFA-4A30-8A36-8A8F07B3F549}">
      <dsp:nvSpPr>
        <dsp:cNvPr id="0" name=""/>
        <dsp:cNvSpPr/>
      </dsp:nvSpPr>
      <dsp:spPr>
        <a:xfrm>
          <a:off x="3796723" y="1583653"/>
          <a:ext cx="2508384" cy="13532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博厚：　　誠德所積</a:t>
          </a:r>
          <a:endParaRPr lang="zh-TW" altLang="en-US" sz="3200" kern="1200" dirty="0"/>
        </a:p>
      </dsp:txBody>
      <dsp:txXfrm>
        <a:off x="3836360" y="1623290"/>
        <a:ext cx="2429110" cy="1274023"/>
      </dsp:txXfrm>
    </dsp:sp>
    <dsp:sp modelId="{F6545B84-108C-473F-877E-D3EC54C8E2D0}">
      <dsp:nvSpPr>
        <dsp:cNvPr id="0" name=""/>
        <dsp:cNvSpPr/>
      </dsp:nvSpPr>
      <dsp:spPr>
        <a:xfrm>
          <a:off x="3543709" y="1267385"/>
          <a:ext cx="253014" cy="26624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62482"/>
              </a:lnTo>
              <a:lnTo>
                <a:pt x="253014" y="266248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CD66DB-F847-44A5-9E04-39F7430F26AB}">
      <dsp:nvSpPr>
        <dsp:cNvPr id="0" name=""/>
        <dsp:cNvSpPr/>
      </dsp:nvSpPr>
      <dsp:spPr>
        <a:xfrm>
          <a:off x="3796723" y="3253218"/>
          <a:ext cx="2508384" cy="13532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高明：　　博厚所發</a:t>
          </a:r>
          <a:endParaRPr lang="zh-TW" altLang="en-US" sz="3200" kern="1200" dirty="0"/>
        </a:p>
      </dsp:txBody>
      <dsp:txXfrm>
        <a:off x="3836360" y="3292855"/>
        <a:ext cx="2429110" cy="1274023"/>
      </dsp:txXfrm>
    </dsp:sp>
    <dsp:sp modelId="{736271E9-9750-4AF6-85BE-5B053E1F73E1}">
      <dsp:nvSpPr>
        <dsp:cNvPr id="0" name=""/>
        <dsp:cNvSpPr/>
      </dsp:nvSpPr>
      <dsp:spPr>
        <a:xfrm>
          <a:off x="6453374" y="2313"/>
          <a:ext cx="2530143" cy="12650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50800" rIns="762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不貳不測</a:t>
          </a:r>
          <a:endParaRPr lang="zh-TW" altLang="en-US" sz="4000" kern="1200" dirty="0"/>
        </a:p>
      </dsp:txBody>
      <dsp:txXfrm>
        <a:off x="6490427" y="39366"/>
        <a:ext cx="2456037" cy="1190965"/>
      </dsp:txXfrm>
    </dsp:sp>
    <dsp:sp modelId="{55FE3793-FE4C-46B9-A3A1-6E468EE2CF93}">
      <dsp:nvSpPr>
        <dsp:cNvPr id="0" name=""/>
        <dsp:cNvSpPr/>
      </dsp:nvSpPr>
      <dsp:spPr>
        <a:xfrm>
          <a:off x="6706388" y="1267385"/>
          <a:ext cx="253014" cy="9929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92916"/>
              </a:lnTo>
              <a:lnTo>
                <a:pt x="253014" y="992916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7DAD48-F3BB-4A5E-9BC6-0A81E2477A60}">
      <dsp:nvSpPr>
        <dsp:cNvPr id="0" name=""/>
        <dsp:cNvSpPr/>
      </dsp:nvSpPr>
      <dsp:spPr>
        <a:xfrm>
          <a:off x="6959402" y="1583653"/>
          <a:ext cx="2508384" cy="13532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不貳乃至誠不息之德</a:t>
          </a:r>
          <a:endParaRPr lang="zh-TW" altLang="en-US" sz="3200" kern="1200" dirty="0"/>
        </a:p>
      </dsp:txBody>
      <dsp:txXfrm>
        <a:off x="6999039" y="1623290"/>
        <a:ext cx="2429110" cy="1274023"/>
      </dsp:txXfrm>
    </dsp:sp>
    <dsp:sp modelId="{48138B2D-332D-4361-A2E7-C9A68214BDF6}">
      <dsp:nvSpPr>
        <dsp:cNvPr id="0" name=""/>
        <dsp:cNvSpPr/>
      </dsp:nvSpPr>
      <dsp:spPr>
        <a:xfrm>
          <a:off x="6706388" y="1267385"/>
          <a:ext cx="253014" cy="26624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62482"/>
              </a:lnTo>
              <a:lnTo>
                <a:pt x="253014" y="2662482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B935A1-DB8A-49B6-A1F1-DBFDB0EDCD7B}">
      <dsp:nvSpPr>
        <dsp:cNvPr id="0" name=""/>
        <dsp:cNvSpPr/>
      </dsp:nvSpPr>
      <dsp:spPr>
        <a:xfrm>
          <a:off x="6959402" y="3253218"/>
          <a:ext cx="2508384" cy="13532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不測乃天地生物之功</a:t>
          </a:r>
          <a:endParaRPr lang="zh-TW" altLang="en-US" sz="3200" kern="1200" dirty="0"/>
        </a:p>
      </dsp:txBody>
      <dsp:txXfrm>
        <a:off x="6999039" y="3292855"/>
        <a:ext cx="2429110" cy="1274023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D2F5D5-8D97-4459-8E41-884DB470AF94}">
      <dsp:nvSpPr>
        <dsp:cNvPr id="0" name=""/>
        <dsp:cNvSpPr/>
      </dsp:nvSpPr>
      <dsp:spPr>
        <a:xfrm>
          <a:off x="2952914" y="1991764"/>
          <a:ext cx="496507" cy="4730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8253" y="0"/>
              </a:lnTo>
              <a:lnTo>
                <a:pt x="248253" y="473044"/>
              </a:lnTo>
              <a:lnTo>
                <a:pt x="496507" y="473044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184023" y="2211142"/>
        <a:ext cx="34288" cy="34288"/>
      </dsp:txXfrm>
    </dsp:sp>
    <dsp:sp modelId="{F3FC0F10-7BE0-499D-872B-2BF5CF3E6871}">
      <dsp:nvSpPr>
        <dsp:cNvPr id="0" name=""/>
        <dsp:cNvSpPr/>
      </dsp:nvSpPr>
      <dsp:spPr>
        <a:xfrm>
          <a:off x="2952914" y="1518720"/>
          <a:ext cx="496507" cy="473044"/>
        </a:xfrm>
        <a:custGeom>
          <a:avLst/>
          <a:gdLst/>
          <a:ahLst/>
          <a:cxnLst/>
          <a:rect l="0" t="0" r="0" b="0"/>
          <a:pathLst>
            <a:path>
              <a:moveTo>
                <a:pt x="0" y="473044"/>
              </a:moveTo>
              <a:lnTo>
                <a:pt x="248253" y="473044"/>
              </a:lnTo>
              <a:lnTo>
                <a:pt x="248253" y="0"/>
              </a:lnTo>
              <a:lnTo>
                <a:pt x="496507" y="0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184023" y="1738098"/>
        <a:ext cx="34288" cy="34288"/>
      </dsp:txXfrm>
    </dsp:sp>
    <dsp:sp modelId="{5E7E8747-D3FE-4571-A0AC-8A318D2AE4AF}">
      <dsp:nvSpPr>
        <dsp:cNvPr id="0" name=""/>
        <dsp:cNvSpPr/>
      </dsp:nvSpPr>
      <dsp:spPr>
        <a:xfrm rot="16200000">
          <a:off x="1120112" y="1613329"/>
          <a:ext cx="2908733" cy="75687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天地之道</a:t>
          </a:r>
          <a:endParaRPr lang="zh-TW" altLang="en-US" sz="3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1120112" y="1613329"/>
        <a:ext cx="2908733" cy="756870"/>
      </dsp:txXfrm>
    </dsp:sp>
    <dsp:sp modelId="{1D1E6895-F57E-4FE3-BBB9-C74012E4651B}">
      <dsp:nvSpPr>
        <dsp:cNvPr id="0" name=""/>
        <dsp:cNvSpPr/>
      </dsp:nvSpPr>
      <dsp:spPr>
        <a:xfrm>
          <a:off x="3449421" y="1140285"/>
          <a:ext cx="2482535" cy="756870"/>
        </a:xfrm>
        <a:prstGeom prst="rect">
          <a:avLst/>
        </a:prstGeom>
        <a:solidFill>
          <a:srgbClr val="0066FF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高明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天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449421" y="1140285"/>
        <a:ext cx="2482535" cy="756870"/>
      </dsp:txXfrm>
    </dsp:sp>
    <dsp:sp modelId="{0BF8181E-3FFE-460F-B521-265A4AE503CB}">
      <dsp:nvSpPr>
        <dsp:cNvPr id="0" name=""/>
        <dsp:cNvSpPr/>
      </dsp:nvSpPr>
      <dsp:spPr>
        <a:xfrm>
          <a:off x="3449421" y="2086373"/>
          <a:ext cx="2482535" cy="75687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博厚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地</a:t>
          </a:r>
          <a:r>
            <a:rPr lang="en-US" altLang="zh-TW" sz="32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TW" altLang="en-US" sz="32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449421" y="2086373"/>
        <a:ext cx="2482535" cy="75687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B6A1F6-2AD2-45E2-9A76-C56918DC8082}">
      <dsp:nvSpPr>
        <dsp:cNvPr id="0" name=""/>
        <dsp:cNvSpPr/>
      </dsp:nvSpPr>
      <dsp:spPr>
        <a:xfrm>
          <a:off x="3302771" y="1068929"/>
          <a:ext cx="2662946" cy="2662946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400" kern="1200" dirty="0" smtClean="0"/>
            <a:t>聖人 之道</a:t>
          </a:r>
          <a:endParaRPr lang="zh-TW" altLang="en-US" sz="4400" kern="1200" dirty="0"/>
        </a:p>
      </dsp:txBody>
      <dsp:txXfrm>
        <a:off x="3692750" y="1458908"/>
        <a:ext cx="1882988" cy="1882988"/>
      </dsp:txXfrm>
    </dsp:sp>
    <dsp:sp modelId="{63C13DCF-FBE3-4A59-949A-384C3888D495}">
      <dsp:nvSpPr>
        <dsp:cNvPr id="0" name=""/>
        <dsp:cNvSpPr/>
      </dsp:nvSpPr>
      <dsp:spPr>
        <a:xfrm>
          <a:off x="3968508" y="475"/>
          <a:ext cx="1331473" cy="1331473"/>
        </a:xfrm>
        <a:prstGeom prst="ellipse">
          <a:avLst/>
        </a:prstGeom>
        <a:solidFill>
          <a:schemeClr val="accent4">
            <a:alpha val="50000"/>
            <a:hueOff val="-82102"/>
            <a:satOff val="2452"/>
            <a:lumOff val="94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洋洋乎</a:t>
          </a:r>
          <a:endParaRPr lang="zh-TW" altLang="en-US" sz="3200" kern="1200" dirty="0"/>
        </a:p>
      </dsp:txBody>
      <dsp:txXfrm>
        <a:off x="4163498" y="195465"/>
        <a:ext cx="941493" cy="941493"/>
      </dsp:txXfrm>
    </dsp:sp>
    <dsp:sp modelId="{D0FCF699-AEA8-4D1F-8C13-9A7745E1034C}">
      <dsp:nvSpPr>
        <dsp:cNvPr id="0" name=""/>
        <dsp:cNvSpPr/>
      </dsp:nvSpPr>
      <dsp:spPr>
        <a:xfrm>
          <a:off x="5470361" y="867570"/>
          <a:ext cx="1331473" cy="1331473"/>
        </a:xfrm>
        <a:prstGeom prst="ellipse">
          <a:avLst/>
        </a:prstGeom>
        <a:solidFill>
          <a:schemeClr val="accent4">
            <a:alpha val="50000"/>
            <a:hueOff val="-164204"/>
            <a:satOff val="4903"/>
            <a:lumOff val="189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發育萬物</a:t>
          </a:r>
          <a:endParaRPr lang="zh-TW" altLang="en-US" sz="3200" kern="1200" dirty="0"/>
        </a:p>
      </dsp:txBody>
      <dsp:txXfrm>
        <a:off x="5665351" y="1062560"/>
        <a:ext cx="941493" cy="941493"/>
      </dsp:txXfrm>
    </dsp:sp>
    <dsp:sp modelId="{9D7EC5CD-4C49-4C5D-902D-D6E15FE76CAE}">
      <dsp:nvSpPr>
        <dsp:cNvPr id="0" name=""/>
        <dsp:cNvSpPr/>
      </dsp:nvSpPr>
      <dsp:spPr>
        <a:xfrm>
          <a:off x="5470361" y="2601761"/>
          <a:ext cx="1331473" cy="1331473"/>
        </a:xfrm>
        <a:prstGeom prst="ellipse">
          <a:avLst/>
        </a:prstGeom>
        <a:solidFill>
          <a:schemeClr val="accent4">
            <a:alpha val="50000"/>
            <a:hueOff val="-246306"/>
            <a:satOff val="7355"/>
            <a:lumOff val="2843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峻極于天</a:t>
          </a:r>
          <a:endParaRPr lang="zh-TW" altLang="en-US" sz="3200" kern="1200" dirty="0"/>
        </a:p>
      </dsp:txBody>
      <dsp:txXfrm>
        <a:off x="5665351" y="2796751"/>
        <a:ext cx="941493" cy="941493"/>
      </dsp:txXfrm>
    </dsp:sp>
    <dsp:sp modelId="{5B20B054-5253-4180-8F1F-3363ED753EB3}">
      <dsp:nvSpPr>
        <dsp:cNvPr id="0" name=""/>
        <dsp:cNvSpPr/>
      </dsp:nvSpPr>
      <dsp:spPr>
        <a:xfrm>
          <a:off x="3968508" y="3468856"/>
          <a:ext cx="1331473" cy="1331473"/>
        </a:xfrm>
        <a:prstGeom prst="ellipse">
          <a:avLst/>
        </a:prstGeom>
        <a:solidFill>
          <a:schemeClr val="accent4">
            <a:alpha val="50000"/>
            <a:hueOff val="-328408"/>
            <a:satOff val="9806"/>
            <a:lumOff val="379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優優大哉</a:t>
          </a:r>
          <a:endParaRPr lang="zh-TW" altLang="en-US" sz="3200" kern="1200" dirty="0"/>
        </a:p>
      </dsp:txBody>
      <dsp:txXfrm>
        <a:off x="4163498" y="3663846"/>
        <a:ext cx="941493" cy="941493"/>
      </dsp:txXfrm>
    </dsp:sp>
    <dsp:sp modelId="{B3128DAC-AB05-4578-9DF4-4840A4A5DDD3}">
      <dsp:nvSpPr>
        <dsp:cNvPr id="0" name=""/>
        <dsp:cNvSpPr/>
      </dsp:nvSpPr>
      <dsp:spPr>
        <a:xfrm>
          <a:off x="2466655" y="2601761"/>
          <a:ext cx="1331473" cy="1331473"/>
        </a:xfrm>
        <a:prstGeom prst="ellipse">
          <a:avLst/>
        </a:prstGeom>
        <a:solidFill>
          <a:schemeClr val="accent4">
            <a:alpha val="50000"/>
            <a:hueOff val="-410510"/>
            <a:satOff val="12258"/>
            <a:lumOff val="473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禮儀三百</a:t>
          </a:r>
          <a:endParaRPr lang="zh-TW" altLang="en-US" sz="3200" kern="1200" dirty="0"/>
        </a:p>
      </dsp:txBody>
      <dsp:txXfrm>
        <a:off x="2661645" y="2796751"/>
        <a:ext cx="941493" cy="941493"/>
      </dsp:txXfrm>
    </dsp:sp>
    <dsp:sp modelId="{CC1E98C0-F9DD-4055-A24F-0E3766E24EF4}">
      <dsp:nvSpPr>
        <dsp:cNvPr id="0" name=""/>
        <dsp:cNvSpPr/>
      </dsp:nvSpPr>
      <dsp:spPr>
        <a:xfrm>
          <a:off x="2466655" y="867570"/>
          <a:ext cx="1331473" cy="1331473"/>
        </a:xfrm>
        <a:prstGeom prst="ellipse">
          <a:avLst/>
        </a:prstGeom>
        <a:solidFill>
          <a:schemeClr val="accent4">
            <a:alpha val="50000"/>
            <a:hueOff val="-492612"/>
            <a:satOff val="14709"/>
            <a:lumOff val="5686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/>
            <a:t>威儀三千</a:t>
          </a:r>
          <a:endParaRPr lang="zh-TW" altLang="en-US" sz="3200" kern="1200" dirty="0"/>
        </a:p>
      </dsp:txBody>
      <dsp:txXfrm>
        <a:off x="2661645" y="1062560"/>
        <a:ext cx="941493" cy="94149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A0C1EB-8FEC-45BB-AC73-CCAF127E7067}">
      <dsp:nvSpPr>
        <dsp:cNvPr id="0" name=""/>
        <dsp:cNvSpPr/>
      </dsp:nvSpPr>
      <dsp:spPr>
        <a:xfrm rot="16200000">
          <a:off x="1284287" y="-1284287"/>
          <a:ext cx="1889125" cy="4457700"/>
        </a:xfrm>
        <a:prstGeom prst="round1Rect">
          <a:avLst/>
        </a:prstGeom>
        <a:solidFill>
          <a:schemeClr val="lt1"/>
        </a:solidFill>
        <a:ln w="15875" cap="rnd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solidFill>
                <a:srgbClr val="FF0000"/>
              </a:solidFill>
            </a:rPr>
            <a:t>尊德性</a:t>
          </a:r>
          <a:endParaRPr lang="zh-TW" altLang="en-US" sz="3600" kern="1200" dirty="0">
            <a:solidFill>
              <a:srgbClr val="FF0000"/>
            </a:solidFill>
          </a:endParaRPr>
        </a:p>
      </dsp:txBody>
      <dsp:txXfrm rot="5400000">
        <a:off x="0" y="0"/>
        <a:ext cx="4457700" cy="1416843"/>
      </dsp:txXfrm>
    </dsp:sp>
    <dsp:sp modelId="{88D41292-B5C9-499F-AA5F-F4A52DD1D38A}">
      <dsp:nvSpPr>
        <dsp:cNvPr id="0" name=""/>
        <dsp:cNvSpPr/>
      </dsp:nvSpPr>
      <dsp:spPr>
        <a:xfrm>
          <a:off x="4457700" y="0"/>
          <a:ext cx="4457700" cy="1889125"/>
        </a:xfrm>
        <a:prstGeom prst="round1Rect">
          <a:avLst/>
        </a:prstGeom>
        <a:solidFill>
          <a:schemeClr val="bg2"/>
        </a:solidFill>
        <a:ln w="9525" cap="rnd" cmpd="sng" algn="ctr">
          <a:solidFill>
            <a:schemeClr val="accent6">
              <a:shade val="90000"/>
            </a:schemeClr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solidFill>
                <a:srgbClr val="FF0000"/>
              </a:solidFill>
            </a:rPr>
            <a:t>道問學</a:t>
          </a:r>
          <a:endParaRPr lang="zh-TW" altLang="en-US" sz="3600" kern="1200" dirty="0">
            <a:solidFill>
              <a:srgbClr val="FF0000"/>
            </a:solidFill>
          </a:endParaRPr>
        </a:p>
      </dsp:txBody>
      <dsp:txXfrm>
        <a:off x="4457700" y="0"/>
        <a:ext cx="4457700" cy="1416843"/>
      </dsp:txXfrm>
    </dsp:sp>
    <dsp:sp modelId="{EC7839F4-0744-46B8-83DB-96404BB909FD}">
      <dsp:nvSpPr>
        <dsp:cNvPr id="0" name=""/>
        <dsp:cNvSpPr/>
      </dsp:nvSpPr>
      <dsp:spPr>
        <a:xfrm rot="10800000">
          <a:off x="0" y="1889125"/>
          <a:ext cx="4457700" cy="1889125"/>
        </a:xfrm>
        <a:prstGeom prst="round1Rect">
          <a:avLst/>
        </a:prstGeom>
        <a:solidFill>
          <a:schemeClr val="bg2">
            <a:lumMod val="7500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極高明而道中庸　</a:t>
          </a:r>
          <a:r>
            <a:rPr lang="zh-TW" altLang="en-US" sz="3600" kern="1200" dirty="0" smtClean="0">
              <a:solidFill>
                <a:srgbClr val="FFFF00"/>
              </a:solidFill>
            </a:rPr>
            <a:t>敦厚以崇禮</a:t>
          </a:r>
          <a:endParaRPr lang="zh-TW" altLang="en-US" sz="3600" kern="1200" dirty="0">
            <a:solidFill>
              <a:srgbClr val="FFFF00"/>
            </a:solidFill>
          </a:endParaRPr>
        </a:p>
      </dsp:txBody>
      <dsp:txXfrm rot="10800000">
        <a:off x="0" y="2361406"/>
        <a:ext cx="4457700" cy="1416843"/>
      </dsp:txXfrm>
    </dsp:sp>
    <dsp:sp modelId="{53A24AC8-5A24-4429-ADE4-CB396DDDB636}">
      <dsp:nvSpPr>
        <dsp:cNvPr id="0" name=""/>
        <dsp:cNvSpPr/>
      </dsp:nvSpPr>
      <dsp:spPr>
        <a:xfrm rot="5400000">
          <a:off x="5741987" y="604837"/>
          <a:ext cx="1889125" cy="4457700"/>
        </a:xfrm>
        <a:prstGeom prst="round1Rect">
          <a:avLst/>
        </a:prstGeom>
        <a:solidFill>
          <a:schemeClr val="accent4">
            <a:shade val="50000"/>
            <a:hueOff val="105005"/>
            <a:satOff val="-6791"/>
            <a:lumOff val="2275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致廣大而盡精微　</a:t>
          </a:r>
          <a:r>
            <a:rPr lang="zh-TW" altLang="en-US" sz="3600" kern="1200" dirty="0" smtClean="0">
              <a:solidFill>
                <a:srgbClr val="FFFF00"/>
              </a:solidFill>
            </a:rPr>
            <a:t>溫故而知新</a:t>
          </a:r>
          <a:endParaRPr lang="zh-TW" altLang="en-US" sz="3600" kern="1200" dirty="0">
            <a:solidFill>
              <a:srgbClr val="FFFF00"/>
            </a:solidFill>
          </a:endParaRPr>
        </a:p>
      </dsp:txBody>
      <dsp:txXfrm rot="-5400000">
        <a:off x="4457700" y="2361406"/>
        <a:ext cx="4457700" cy="1416843"/>
      </dsp:txXfrm>
    </dsp:sp>
    <dsp:sp modelId="{41D6D654-D11F-48C2-8B92-EB16855549FC}">
      <dsp:nvSpPr>
        <dsp:cNvPr id="0" name=""/>
        <dsp:cNvSpPr/>
      </dsp:nvSpPr>
      <dsp:spPr>
        <a:xfrm>
          <a:off x="3120390" y="1416843"/>
          <a:ext cx="2674620" cy="944562"/>
        </a:xfrm>
        <a:prstGeom prst="roundRect">
          <a:avLst/>
        </a:prstGeom>
        <a:solidFill>
          <a:schemeClr val="lt1"/>
        </a:solidFill>
        <a:ln w="15875" cap="rnd" cmpd="sng" algn="ctr">
          <a:solidFill>
            <a:schemeClr val="accent4"/>
          </a:solidFill>
          <a:prstDash val="solid"/>
        </a:ln>
        <a:effectLst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solidFill>
                <a:srgbClr val="FF0000"/>
              </a:solidFill>
            </a:rPr>
            <a:t>君子</a:t>
          </a:r>
          <a:endParaRPr lang="zh-TW" altLang="en-US" sz="3600" kern="1200" dirty="0">
            <a:solidFill>
              <a:srgbClr val="FF0000"/>
            </a:solidFill>
          </a:endParaRPr>
        </a:p>
      </dsp:txBody>
      <dsp:txXfrm>
        <a:off x="3166500" y="1462953"/>
        <a:ext cx="2582400" cy="85234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CF9EB0-FF02-4E01-8BB7-04C0D4F700AF}">
      <dsp:nvSpPr>
        <dsp:cNvPr id="0" name=""/>
        <dsp:cNvSpPr/>
      </dsp:nvSpPr>
      <dsp:spPr>
        <a:xfrm>
          <a:off x="334060" y="1465224"/>
          <a:ext cx="2296932" cy="84780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宋明理學</a:t>
          </a:r>
          <a:endParaRPr lang="zh-TW" altLang="en-US" sz="3600" kern="1200" dirty="0"/>
        </a:p>
      </dsp:txBody>
      <dsp:txXfrm>
        <a:off x="358891" y="1490055"/>
        <a:ext cx="2247270" cy="798139"/>
      </dsp:txXfrm>
    </dsp:sp>
    <dsp:sp modelId="{5C4F4889-A837-4485-ACC1-0D5C92360852}">
      <dsp:nvSpPr>
        <dsp:cNvPr id="0" name=""/>
        <dsp:cNvSpPr/>
      </dsp:nvSpPr>
      <dsp:spPr>
        <a:xfrm rot="18289469">
          <a:off x="2376273" y="1381443"/>
          <a:ext cx="1187679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1187679" y="20195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940421" y="1371947"/>
        <a:ext cx="59383" cy="59383"/>
      </dsp:txXfrm>
    </dsp:sp>
    <dsp:sp modelId="{938A0BFC-4635-46FF-9CE5-4AB76DACE3BF}">
      <dsp:nvSpPr>
        <dsp:cNvPr id="0" name=""/>
        <dsp:cNvSpPr/>
      </dsp:nvSpPr>
      <dsp:spPr>
        <a:xfrm>
          <a:off x="3309233" y="490252"/>
          <a:ext cx="2296932" cy="84780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尊</a:t>
          </a:r>
          <a:r>
            <a:rPr lang="zh-TW" altLang="en-US" sz="3600" kern="1200" dirty="0" smtClean="0"/>
            <a:t>德性</a:t>
          </a:r>
          <a:endParaRPr lang="zh-TW" altLang="en-US" sz="3600" kern="1200" dirty="0"/>
        </a:p>
      </dsp:txBody>
      <dsp:txXfrm>
        <a:off x="3334064" y="515083"/>
        <a:ext cx="2247270" cy="798139"/>
      </dsp:txXfrm>
    </dsp:sp>
    <dsp:sp modelId="{D028083F-84AC-4D87-8C6F-D4DE33B91F06}">
      <dsp:nvSpPr>
        <dsp:cNvPr id="0" name=""/>
        <dsp:cNvSpPr/>
      </dsp:nvSpPr>
      <dsp:spPr>
        <a:xfrm rot="19457599">
          <a:off x="5527658" y="650215"/>
          <a:ext cx="835256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835256" y="20195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24405" y="649528"/>
        <a:ext cx="41762" cy="41762"/>
      </dsp:txXfrm>
    </dsp:sp>
    <dsp:sp modelId="{0D34C424-E7EA-463B-BF95-27759620105A}">
      <dsp:nvSpPr>
        <dsp:cNvPr id="0" name=""/>
        <dsp:cNvSpPr/>
      </dsp:nvSpPr>
      <dsp:spPr>
        <a:xfrm>
          <a:off x="6284407" y="2766"/>
          <a:ext cx="2296932" cy="84780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陸象山</a:t>
          </a:r>
          <a:endParaRPr lang="zh-TW" altLang="en-US" sz="3600" kern="1200" dirty="0"/>
        </a:p>
      </dsp:txBody>
      <dsp:txXfrm>
        <a:off x="6309238" y="27597"/>
        <a:ext cx="2247270" cy="798139"/>
      </dsp:txXfrm>
    </dsp:sp>
    <dsp:sp modelId="{CD786F15-31C7-488F-99F7-3C269A559C60}">
      <dsp:nvSpPr>
        <dsp:cNvPr id="0" name=""/>
        <dsp:cNvSpPr/>
      </dsp:nvSpPr>
      <dsp:spPr>
        <a:xfrm rot="2142401">
          <a:off x="5527658" y="1137700"/>
          <a:ext cx="835256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835256" y="20195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24405" y="1137014"/>
        <a:ext cx="41762" cy="41762"/>
      </dsp:txXfrm>
    </dsp:sp>
    <dsp:sp modelId="{969202F3-F531-4DE3-96A1-EC7D4D7D764B}">
      <dsp:nvSpPr>
        <dsp:cNvPr id="0" name=""/>
        <dsp:cNvSpPr/>
      </dsp:nvSpPr>
      <dsp:spPr>
        <a:xfrm>
          <a:off x="6284407" y="977738"/>
          <a:ext cx="2296932" cy="84780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王陽明</a:t>
          </a:r>
          <a:endParaRPr lang="zh-TW" altLang="en-US" sz="3600" kern="1200" dirty="0"/>
        </a:p>
      </dsp:txBody>
      <dsp:txXfrm>
        <a:off x="6309238" y="1002569"/>
        <a:ext cx="2247270" cy="798139"/>
      </dsp:txXfrm>
    </dsp:sp>
    <dsp:sp modelId="{1AFE594D-6F68-46D4-A206-480ED0251BAB}">
      <dsp:nvSpPr>
        <dsp:cNvPr id="0" name=""/>
        <dsp:cNvSpPr/>
      </dsp:nvSpPr>
      <dsp:spPr>
        <a:xfrm rot="3310531">
          <a:off x="2376273" y="2356415"/>
          <a:ext cx="1187679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1187679" y="20195"/>
              </a:lnTo>
            </a:path>
          </a:pathLst>
        </a:custGeom>
        <a:noFill/>
        <a:ln w="1587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940421" y="2346918"/>
        <a:ext cx="59383" cy="59383"/>
      </dsp:txXfrm>
    </dsp:sp>
    <dsp:sp modelId="{DC0D3313-5AF5-444D-AEBE-15AFC194062F}">
      <dsp:nvSpPr>
        <dsp:cNvPr id="0" name=""/>
        <dsp:cNvSpPr/>
      </dsp:nvSpPr>
      <dsp:spPr>
        <a:xfrm>
          <a:off x="3309233" y="2440196"/>
          <a:ext cx="2296932" cy="84780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道問學</a:t>
          </a:r>
          <a:endParaRPr lang="zh-TW" altLang="en-US" sz="3600" kern="1200" dirty="0"/>
        </a:p>
      </dsp:txBody>
      <dsp:txXfrm>
        <a:off x="3334064" y="2465027"/>
        <a:ext cx="2247270" cy="798139"/>
      </dsp:txXfrm>
    </dsp:sp>
    <dsp:sp modelId="{1F9368C4-5427-428C-A9B7-CE2C0175DCB3}">
      <dsp:nvSpPr>
        <dsp:cNvPr id="0" name=""/>
        <dsp:cNvSpPr/>
      </dsp:nvSpPr>
      <dsp:spPr>
        <a:xfrm rot="19457599">
          <a:off x="5527658" y="2600158"/>
          <a:ext cx="835256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835256" y="20195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24405" y="2599472"/>
        <a:ext cx="41762" cy="41762"/>
      </dsp:txXfrm>
    </dsp:sp>
    <dsp:sp modelId="{3D954C7B-43FD-4CCB-9153-6F8E768D9F15}">
      <dsp:nvSpPr>
        <dsp:cNvPr id="0" name=""/>
        <dsp:cNvSpPr/>
      </dsp:nvSpPr>
      <dsp:spPr>
        <a:xfrm>
          <a:off x="6284407" y="1952710"/>
          <a:ext cx="2296932" cy="84780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二程</a:t>
          </a:r>
          <a:endParaRPr lang="zh-TW" altLang="en-US" sz="3600" kern="1200" dirty="0"/>
        </a:p>
      </dsp:txBody>
      <dsp:txXfrm>
        <a:off x="6309238" y="1977541"/>
        <a:ext cx="2247270" cy="798139"/>
      </dsp:txXfrm>
    </dsp:sp>
    <dsp:sp modelId="{77D3F4ED-7D85-454F-AC10-A59CBA1F46CE}">
      <dsp:nvSpPr>
        <dsp:cNvPr id="0" name=""/>
        <dsp:cNvSpPr/>
      </dsp:nvSpPr>
      <dsp:spPr>
        <a:xfrm rot="2142401">
          <a:off x="5527658" y="3087644"/>
          <a:ext cx="835256" cy="40390"/>
        </a:xfrm>
        <a:custGeom>
          <a:avLst/>
          <a:gdLst/>
          <a:ahLst/>
          <a:cxnLst/>
          <a:rect l="0" t="0" r="0" b="0"/>
          <a:pathLst>
            <a:path>
              <a:moveTo>
                <a:pt x="0" y="20195"/>
              </a:moveTo>
              <a:lnTo>
                <a:pt x="835256" y="20195"/>
              </a:lnTo>
            </a:path>
          </a:pathLst>
        </a:custGeom>
        <a:noFill/>
        <a:ln w="1587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924405" y="3086958"/>
        <a:ext cx="41762" cy="41762"/>
      </dsp:txXfrm>
    </dsp:sp>
    <dsp:sp modelId="{7234C52A-9992-4E30-B665-C6241B620F4B}">
      <dsp:nvSpPr>
        <dsp:cNvPr id="0" name=""/>
        <dsp:cNvSpPr/>
      </dsp:nvSpPr>
      <dsp:spPr>
        <a:xfrm>
          <a:off x="6284407" y="2927681"/>
          <a:ext cx="2296932" cy="847801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朱子</a:t>
          </a:r>
          <a:endParaRPr lang="zh-TW" altLang="en-US" sz="3600" kern="1200" dirty="0"/>
        </a:p>
      </dsp:txBody>
      <dsp:txXfrm>
        <a:off x="6309238" y="2952512"/>
        <a:ext cx="2247270" cy="798139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AC064F-062D-4FD1-AC38-52C16B86EA5C}">
      <dsp:nvSpPr>
        <dsp:cNvPr id="0" name=""/>
        <dsp:cNvSpPr/>
      </dsp:nvSpPr>
      <dsp:spPr>
        <a:xfrm>
          <a:off x="76" y="508809"/>
          <a:ext cx="1724765" cy="12840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明</a:t>
          </a:r>
          <a:endParaRPr lang="zh-TW" altLang="en-US" sz="4000" kern="1200" dirty="0"/>
        </a:p>
      </dsp:txBody>
      <dsp:txXfrm>
        <a:off x="37683" y="546416"/>
        <a:ext cx="1649551" cy="1208800"/>
      </dsp:txXfrm>
    </dsp:sp>
    <dsp:sp modelId="{B0829174-6F43-43A7-8F0F-DEE2619B6F21}">
      <dsp:nvSpPr>
        <dsp:cNvPr id="0" name=""/>
        <dsp:cNvSpPr/>
      </dsp:nvSpPr>
      <dsp:spPr>
        <a:xfrm>
          <a:off x="1724841" y="1120230"/>
          <a:ext cx="1027211" cy="61171"/>
        </a:xfrm>
        <a:custGeom>
          <a:avLst/>
          <a:gdLst/>
          <a:ahLst/>
          <a:cxnLst/>
          <a:rect l="0" t="0" r="0" b="0"/>
          <a:pathLst>
            <a:path>
              <a:moveTo>
                <a:pt x="0" y="30585"/>
              </a:moveTo>
              <a:lnTo>
                <a:pt x="1027211" y="3058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212767" y="1125136"/>
        <a:ext cx="51360" cy="51360"/>
      </dsp:txXfrm>
    </dsp:sp>
    <dsp:sp modelId="{0F336E7C-1640-4B22-AAC1-C277B6FA0506}">
      <dsp:nvSpPr>
        <dsp:cNvPr id="0" name=""/>
        <dsp:cNvSpPr/>
      </dsp:nvSpPr>
      <dsp:spPr>
        <a:xfrm>
          <a:off x="2752053" y="508809"/>
          <a:ext cx="2568029" cy="12840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能顯其功</a:t>
          </a:r>
          <a:endParaRPr lang="zh-TW" altLang="en-US" sz="4000" kern="1200" dirty="0"/>
        </a:p>
      </dsp:txBody>
      <dsp:txXfrm>
        <a:off x="2789660" y="546416"/>
        <a:ext cx="2492815" cy="1208800"/>
      </dsp:txXfrm>
    </dsp:sp>
    <dsp:sp modelId="{D6139840-E087-4E8F-A4B4-AA4235DCA02B}">
      <dsp:nvSpPr>
        <dsp:cNvPr id="0" name=""/>
        <dsp:cNvSpPr/>
      </dsp:nvSpPr>
      <dsp:spPr>
        <a:xfrm>
          <a:off x="5320082" y="1120230"/>
          <a:ext cx="1027211" cy="61171"/>
        </a:xfrm>
        <a:custGeom>
          <a:avLst/>
          <a:gdLst/>
          <a:ahLst/>
          <a:cxnLst/>
          <a:rect l="0" t="0" r="0" b="0"/>
          <a:pathLst>
            <a:path>
              <a:moveTo>
                <a:pt x="0" y="30585"/>
              </a:moveTo>
              <a:lnTo>
                <a:pt x="1027211" y="3058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808008" y="1125136"/>
        <a:ext cx="51360" cy="51360"/>
      </dsp:txXfrm>
    </dsp:sp>
    <dsp:sp modelId="{3C2C84D0-8F90-4A75-AE56-D6B3E196D21B}">
      <dsp:nvSpPr>
        <dsp:cNvPr id="0" name=""/>
        <dsp:cNvSpPr/>
      </dsp:nvSpPr>
      <dsp:spPr>
        <a:xfrm>
          <a:off x="6347294" y="508809"/>
          <a:ext cx="2568029" cy="128401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言足以興</a:t>
          </a:r>
          <a:endParaRPr lang="zh-TW" altLang="en-US" sz="4000" kern="1200" dirty="0"/>
        </a:p>
      </dsp:txBody>
      <dsp:txXfrm>
        <a:off x="6384901" y="546416"/>
        <a:ext cx="2492815" cy="1208800"/>
      </dsp:txXfrm>
    </dsp:sp>
    <dsp:sp modelId="{BF3476C8-D85B-4D4C-B4FD-A0D40DC88EC7}">
      <dsp:nvSpPr>
        <dsp:cNvPr id="0" name=""/>
        <dsp:cNvSpPr/>
      </dsp:nvSpPr>
      <dsp:spPr>
        <a:xfrm>
          <a:off x="76" y="1985426"/>
          <a:ext cx="1724765" cy="128401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哲</a:t>
          </a:r>
          <a:endParaRPr lang="zh-TW" altLang="en-US" sz="4000" kern="1200" dirty="0"/>
        </a:p>
      </dsp:txBody>
      <dsp:txXfrm>
        <a:off x="37683" y="2023033"/>
        <a:ext cx="1649551" cy="1208800"/>
      </dsp:txXfrm>
    </dsp:sp>
    <dsp:sp modelId="{292E658B-D6CC-4CEE-BE8B-493EF0AB9348}">
      <dsp:nvSpPr>
        <dsp:cNvPr id="0" name=""/>
        <dsp:cNvSpPr/>
      </dsp:nvSpPr>
      <dsp:spPr>
        <a:xfrm>
          <a:off x="1724841" y="2596847"/>
          <a:ext cx="1027211" cy="61171"/>
        </a:xfrm>
        <a:custGeom>
          <a:avLst/>
          <a:gdLst/>
          <a:ahLst/>
          <a:cxnLst/>
          <a:rect l="0" t="0" r="0" b="0"/>
          <a:pathLst>
            <a:path>
              <a:moveTo>
                <a:pt x="0" y="30585"/>
              </a:moveTo>
              <a:lnTo>
                <a:pt x="1027211" y="30585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2212767" y="2601753"/>
        <a:ext cx="51360" cy="51360"/>
      </dsp:txXfrm>
    </dsp:sp>
    <dsp:sp modelId="{36EB660A-5AA1-438E-8F0A-60E46553A8F9}">
      <dsp:nvSpPr>
        <dsp:cNvPr id="0" name=""/>
        <dsp:cNvSpPr/>
      </dsp:nvSpPr>
      <dsp:spPr>
        <a:xfrm>
          <a:off x="2752053" y="1985426"/>
          <a:ext cx="2568029" cy="12840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智也</a:t>
          </a:r>
          <a:endParaRPr lang="zh-TW" altLang="en-US" sz="4000" kern="1200" dirty="0"/>
        </a:p>
      </dsp:txBody>
      <dsp:txXfrm>
        <a:off x="2789660" y="2023033"/>
        <a:ext cx="2492815" cy="1208800"/>
      </dsp:txXfrm>
    </dsp:sp>
    <dsp:sp modelId="{94CD67E4-5E0A-4C64-8CD6-2179A536F946}">
      <dsp:nvSpPr>
        <dsp:cNvPr id="0" name=""/>
        <dsp:cNvSpPr/>
      </dsp:nvSpPr>
      <dsp:spPr>
        <a:xfrm>
          <a:off x="5320082" y="2596847"/>
          <a:ext cx="1027211" cy="61171"/>
        </a:xfrm>
        <a:custGeom>
          <a:avLst/>
          <a:gdLst/>
          <a:ahLst/>
          <a:cxnLst/>
          <a:rect l="0" t="0" r="0" b="0"/>
          <a:pathLst>
            <a:path>
              <a:moveTo>
                <a:pt x="0" y="30585"/>
              </a:moveTo>
              <a:lnTo>
                <a:pt x="1027211" y="30585"/>
              </a:lnTo>
            </a:path>
          </a:pathLst>
        </a:custGeom>
        <a:noFill/>
        <a:ln w="1587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5808008" y="2601753"/>
        <a:ext cx="51360" cy="51360"/>
      </dsp:txXfrm>
    </dsp:sp>
    <dsp:sp modelId="{150284FD-0F5B-4598-A42F-26B2219873B6}">
      <dsp:nvSpPr>
        <dsp:cNvPr id="0" name=""/>
        <dsp:cNvSpPr/>
      </dsp:nvSpPr>
      <dsp:spPr>
        <a:xfrm>
          <a:off x="6347294" y="1985426"/>
          <a:ext cx="2568029" cy="128401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kern="1200" dirty="0" smtClean="0"/>
            <a:t>默足以容</a:t>
          </a:r>
          <a:endParaRPr lang="zh-TW" altLang="en-US" sz="4000" kern="1200" dirty="0"/>
        </a:p>
      </dsp:txBody>
      <dsp:txXfrm>
        <a:off x="6384901" y="2023033"/>
        <a:ext cx="2492815" cy="120880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B70440-2DCE-4FB6-8D49-646B59761136}">
      <dsp:nvSpPr>
        <dsp:cNvPr id="0" name=""/>
        <dsp:cNvSpPr/>
      </dsp:nvSpPr>
      <dsp:spPr>
        <a:xfrm>
          <a:off x="2769159" y="2221139"/>
          <a:ext cx="552604" cy="10529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76302" y="0"/>
              </a:lnTo>
              <a:lnTo>
                <a:pt x="276302" y="1052981"/>
              </a:lnTo>
              <a:lnTo>
                <a:pt x="552604" y="1052981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15732" y="2717900"/>
        <a:ext cx="59458" cy="59458"/>
      </dsp:txXfrm>
    </dsp:sp>
    <dsp:sp modelId="{71E6C7BD-9A2E-4884-A413-4CA2F8E95FE6}">
      <dsp:nvSpPr>
        <dsp:cNvPr id="0" name=""/>
        <dsp:cNvSpPr/>
      </dsp:nvSpPr>
      <dsp:spPr>
        <a:xfrm>
          <a:off x="2769159" y="2175419"/>
          <a:ext cx="55260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2604" y="4572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31646" y="2207324"/>
        <a:ext cx="27630" cy="27630"/>
      </dsp:txXfrm>
    </dsp:sp>
    <dsp:sp modelId="{EC8D69BD-0308-4503-AA83-A97A00A6BFB7}">
      <dsp:nvSpPr>
        <dsp:cNvPr id="0" name=""/>
        <dsp:cNvSpPr/>
      </dsp:nvSpPr>
      <dsp:spPr>
        <a:xfrm>
          <a:off x="2769159" y="1168157"/>
          <a:ext cx="552604" cy="1052981"/>
        </a:xfrm>
        <a:custGeom>
          <a:avLst/>
          <a:gdLst/>
          <a:ahLst/>
          <a:cxnLst/>
          <a:rect l="0" t="0" r="0" b="0"/>
          <a:pathLst>
            <a:path>
              <a:moveTo>
                <a:pt x="0" y="1052981"/>
              </a:moveTo>
              <a:lnTo>
                <a:pt x="276302" y="1052981"/>
              </a:lnTo>
              <a:lnTo>
                <a:pt x="276302" y="0"/>
              </a:lnTo>
              <a:lnTo>
                <a:pt x="552604" y="0"/>
              </a:lnTo>
            </a:path>
          </a:pathLst>
        </a:custGeom>
        <a:noFill/>
        <a:ln w="1587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500" kern="1200"/>
        </a:p>
      </dsp:txBody>
      <dsp:txXfrm>
        <a:off x="3015732" y="1664919"/>
        <a:ext cx="59458" cy="59458"/>
      </dsp:txXfrm>
    </dsp:sp>
    <dsp:sp modelId="{993274F5-1E16-4341-8460-FA6C27F2A12C}">
      <dsp:nvSpPr>
        <dsp:cNvPr id="0" name=""/>
        <dsp:cNvSpPr/>
      </dsp:nvSpPr>
      <dsp:spPr>
        <a:xfrm rot="16200000">
          <a:off x="812630" y="1799946"/>
          <a:ext cx="3070671" cy="84238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" wrap="square" lIns="27940" tIns="27940" rIns="27940" bIns="2794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400" kern="1200" dirty="0" smtClean="0"/>
            <a:t>至誠</a:t>
          </a:r>
          <a:endParaRPr lang="zh-TW" altLang="en-US" sz="4400" kern="1200" dirty="0"/>
        </a:p>
      </dsp:txBody>
      <dsp:txXfrm>
        <a:off x="812630" y="1799946"/>
        <a:ext cx="3070671" cy="842385"/>
      </dsp:txXfrm>
    </dsp:sp>
    <dsp:sp modelId="{73D88F84-2D1C-461B-91C8-293CB611CD47}">
      <dsp:nvSpPr>
        <dsp:cNvPr id="0" name=""/>
        <dsp:cNvSpPr/>
      </dsp:nvSpPr>
      <dsp:spPr>
        <a:xfrm>
          <a:off x="3321763" y="746965"/>
          <a:ext cx="4354249" cy="84238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經綸天下之大經</a:t>
          </a:r>
          <a:endParaRPr lang="zh-TW" altLang="en-US" sz="3600" kern="1200" dirty="0"/>
        </a:p>
      </dsp:txBody>
      <dsp:txXfrm>
        <a:off x="3321763" y="746965"/>
        <a:ext cx="4354249" cy="842385"/>
      </dsp:txXfrm>
    </dsp:sp>
    <dsp:sp modelId="{07CCDEA4-9308-4A58-A599-2B4853909C9D}">
      <dsp:nvSpPr>
        <dsp:cNvPr id="0" name=""/>
        <dsp:cNvSpPr/>
      </dsp:nvSpPr>
      <dsp:spPr>
        <a:xfrm>
          <a:off x="3321763" y="1799946"/>
          <a:ext cx="4354249" cy="84238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立天下之大本</a:t>
          </a:r>
          <a:endParaRPr lang="zh-TW" altLang="en-US" sz="3600" kern="1200" dirty="0"/>
        </a:p>
      </dsp:txBody>
      <dsp:txXfrm>
        <a:off x="3321763" y="1799946"/>
        <a:ext cx="4354249" cy="842385"/>
      </dsp:txXfrm>
    </dsp:sp>
    <dsp:sp modelId="{B10ADE96-D1FB-4179-82DD-A1A0512CE62F}">
      <dsp:nvSpPr>
        <dsp:cNvPr id="0" name=""/>
        <dsp:cNvSpPr/>
      </dsp:nvSpPr>
      <dsp:spPr>
        <a:xfrm>
          <a:off x="3321763" y="2852928"/>
          <a:ext cx="4354249" cy="84238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/>
            <a:t>知天地之化育</a:t>
          </a:r>
          <a:endParaRPr lang="zh-TW" altLang="en-US" sz="3600" kern="1200" dirty="0"/>
        </a:p>
      </dsp:txBody>
      <dsp:txXfrm>
        <a:off x="3321763" y="2852928"/>
        <a:ext cx="4354249" cy="8423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758B41-5984-4BBF-9112-6BAC5BD2FAFD}" type="datetimeFigureOut">
              <a:rPr lang="zh-TW" altLang="en-US" smtClean="0"/>
              <a:t>2018/12/16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6DA970-DBAC-48CA-8DAA-F8AA1656E28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4968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自成：各人吃飯各人飽，各人生死各人了。→朝聞</a:t>
            </a:r>
            <a:r>
              <a:rPr lang="zh-TW" altLang="en-US" b="1" u="sng" dirty="0" smtClean="0"/>
              <a:t>道</a:t>
            </a:r>
            <a:r>
              <a:rPr lang="zh-TW" altLang="en-US" dirty="0" smtClean="0"/>
              <a:t>夕死可矣→至誠之道（無私）→本性顯（佛言斷惑去煩惱）</a:t>
            </a:r>
            <a:endParaRPr lang="en-US" altLang="zh-TW" dirty="0" smtClean="0"/>
          </a:p>
          <a:p>
            <a:r>
              <a:rPr lang="zh-TW" altLang="en-US" dirty="0" smtClean="0"/>
              <a:t>自道：天道無私，天無私覆，地無私載。</a:t>
            </a:r>
            <a:r>
              <a:rPr lang="zh-TW" altLang="en-US" b="1" u="sng" dirty="0" smtClean="0"/>
              <a:t>學至誠之道，即學天道之無私</a:t>
            </a:r>
            <a:r>
              <a:rPr lang="zh-TW" altLang="en-US" dirty="0" smtClean="0"/>
              <a:t>。如周文王行王道，三分之二國君皆嚮往之，非以霸道征服之。有</a:t>
            </a:r>
            <a:r>
              <a:rPr lang="en-US" altLang="zh-TW" dirty="0" smtClean="0"/>
              <a:t>『</a:t>
            </a:r>
            <a:r>
              <a:rPr lang="zh-TW" altLang="en-US" dirty="0" smtClean="0"/>
              <a:t>良知良能</a:t>
            </a:r>
            <a:r>
              <a:rPr lang="en-US" altLang="zh-TW" dirty="0" smtClean="0"/>
              <a:t>』</a:t>
            </a:r>
            <a:r>
              <a:rPr lang="zh-TW" altLang="en-US" dirty="0" smtClean="0"/>
              <a:t>出來，學</a:t>
            </a:r>
            <a:r>
              <a:rPr lang="en-US" altLang="zh-TW" dirty="0" smtClean="0"/>
              <a:t>『</a:t>
            </a:r>
            <a:r>
              <a:rPr lang="zh-TW" altLang="en-US" dirty="0" smtClean="0"/>
              <a:t>天道</a:t>
            </a:r>
            <a:r>
              <a:rPr lang="en-US" altLang="zh-TW" dirty="0" smtClean="0"/>
              <a:t>』</a:t>
            </a:r>
            <a:r>
              <a:rPr lang="zh-TW" altLang="en-US" dirty="0" smtClean="0"/>
              <a:t>才能真正學到。</a:t>
            </a:r>
            <a:endParaRPr lang="en-US" altLang="zh-TW" dirty="0" smtClean="0"/>
          </a:p>
          <a:p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「終始」啊，沒有了的時候，辦成功了，終了，終了又開始。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　「無物」就是，一樁事情也辦不成功。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汝為君子儒，無為小人儒，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　　學「至誠之道」，也是同時為所有的人來學，這叫「成物」。　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en-US" dirty="0" smtClean="0"/>
              <a:t>成己的目的，就是成就自己的仁慈心。「成物」是幫助一切人，來學成功「至誠之道」，把「至誠之道」學成功，這要靠智慧。</a:t>
            </a:r>
            <a:endParaRPr lang="en-US" altLang="zh-TW" dirty="0" smtClean="0"/>
          </a:p>
          <a:p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所以這個仁、智，除了這個以外，仁義禮智信，總體說五種都是性德。性德是本性裡面出來的。</a:t>
            </a:r>
            <a:endParaRPr lang="en-US" altLang="zh-TW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合外內之道也，「外」成物是外，成己是「內」，無論是就外成物來講，就自內是成己來講，整體地合起來，都是『性德』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「外內之道」就是一切都是一體的。就一體的來講，我們成就自己、成就他人，成物也就是成自己，成自己也是為了成就外物，成就他人，人我一體的。你這樣學「至誠之道」，才是正確地來學，沒有瞭解這個道的話，還存著有我、有他，分開來講，那還是不夠圓融。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能夠這麼來學，「合外內之道」，融歸這個『性德』了，故時措之宜也，那你一切時候做任何事情，都是適當的，無往而不合適</a:t>
            </a: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。　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6DA970-DBAC-48CA-8DAA-F8AA1656E284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3434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6DA970-DBAC-48CA-8DAA-F8AA1656E284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4246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190461" y="1007161"/>
            <a:ext cx="8915399" cy="2262781"/>
          </a:xfrm>
        </p:spPr>
        <p:txBody>
          <a:bodyPr/>
          <a:lstStyle/>
          <a:p>
            <a:r>
              <a:rPr lang="zh-TW" altLang="en-US" dirty="0" smtClean="0"/>
              <a:t>中庸研究</a:t>
            </a:r>
            <a:r>
              <a:rPr lang="en-US" altLang="zh-TW" dirty="0" smtClean="0"/>
              <a:t>(</a:t>
            </a:r>
            <a:r>
              <a:rPr lang="zh-TW" altLang="en-US" dirty="0" smtClean="0"/>
              <a:t>四</a:t>
            </a:r>
            <a:r>
              <a:rPr lang="en-US" altLang="zh-TW" dirty="0" smtClean="0"/>
              <a:t> )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487613" y="4962107"/>
            <a:ext cx="8915399" cy="1126283"/>
          </a:xfrm>
        </p:spPr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5913" y="1182768"/>
            <a:ext cx="5241330" cy="2972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144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第二十一</a:t>
            </a:r>
            <a:r>
              <a:rPr lang="zh-TW" altLang="en-US" dirty="0" smtClean="0"/>
              <a:t>章</a:t>
            </a:r>
            <a:r>
              <a:rPr lang="en-US" altLang="zh-TW" dirty="0" smtClean="0"/>
              <a:t>~</a:t>
            </a:r>
            <a:r>
              <a:rPr lang="zh-TW" altLang="en-US" dirty="0" smtClean="0"/>
              <a:t>第二十七章   </a:t>
            </a:r>
            <a:r>
              <a:rPr lang="zh-TW" altLang="en-US" sz="4000" dirty="0" smtClean="0">
                <a:solidFill>
                  <a:srgbClr val="FF0000"/>
                </a:solidFill>
              </a:rPr>
              <a:t>誠</a:t>
            </a:r>
            <a:r>
              <a:rPr lang="en-US" altLang="zh-TW" sz="4000" dirty="0" smtClean="0">
                <a:solidFill>
                  <a:srgbClr val="FF0000"/>
                </a:solidFill>
              </a:rPr>
              <a:t>&amp;</a:t>
            </a:r>
            <a:r>
              <a:rPr lang="zh-TW" altLang="en-US" sz="4000" dirty="0" smtClean="0">
                <a:solidFill>
                  <a:srgbClr val="FF0000"/>
                </a:solidFill>
              </a:rPr>
              <a:t>明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9727638"/>
              </p:ext>
            </p:extLst>
          </p:nvPr>
        </p:nvGraphicFramePr>
        <p:xfrm>
          <a:off x="1808956" y="2643128"/>
          <a:ext cx="8915400" cy="3220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1028700" y="1565910"/>
            <a:ext cx="10475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集注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子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思承上章夫子天道、人道之意而立言也。自此以下十二章，皆子思之言，以反覆推明此章之意。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41283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4310107"/>
              </p:ext>
            </p:extLst>
          </p:nvPr>
        </p:nvGraphicFramePr>
        <p:xfrm>
          <a:off x="2135988" y="779228"/>
          <a:ext cx="9775066" cy="48105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6" name="直線接點 5"/>
          <p:cNvCxnSpPr/>
          <p:nvPr/>
        </p:nvCxnSpPr>
        <p:spPr>
          <a:xfrm>
            <a:off x="9676736" y="1271847"/>
            <a:ext cx="866693" cy="739833"/>
          </a:xfrm>
          <a:prstGeom prst="line">
            <a:avLst/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7" name="直線接點 6"/>
          <p:cNvCxnSpPr/>
          <p:nvPr/>
        </p:nvCxnSpPr>
        <p:spPr>
          <a:xfrm>
            <a:off x="9676736" y="2011680"/>
            <a:ext cx="866693" cy="1"/>
          </a:xfrm>
          <a:prstGeom prst="line">
            <a:avLst/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6313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5A4351-827F-49A7-A790-61DB443575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075A4351-827F-49A7-A790-61DB443575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61CB0FF-CE82-4BE9-B8AF-CBEA9990C9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161CB0FF-CE82-4BE9-B8AF-CBEA9990C9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EACE44-0575-47D6-B0DE-ECA889E85E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DBEACE44-0575-47D6-B0DE-ECA889E85E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86F3217-8CC0-453E-AEA5-1806B0C872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486F3217-8CC0-453E-AEA5-1806B0C872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902C111-6FAB-48B3-8207-4E8C857DB0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C902C111-6FAB-48B3-8207-4E8C857DB0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C14ABAE-6A80-416E-88F1-DD46A5AA03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3C14ABAE-6A80-416E-88F1-DD46A5AA03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C1D3F80-0721-404A-9016-CF49764B3D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7C1D3F80-0721-404A-9016-CF49764B3D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0F10417-6A4E-49C3-9589-3A3EF56318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A0F10417-6A4E-49C3-9589-3A3EF56318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5A7E89-EE82-4568-9E78-EC1EFF5B44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CB5A7E89-EE82-4568-9E78-EC1EFF5B44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336F1C-1BD3-4971-8AA9-8E17332D29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9A336F1C-1BD3-4971-8AA9-8E17332D29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24A4CE-6CEF-4ACA-8638-DDA7C4B86A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EA24A4CE-6CEF-4ACA-8638-DDA7C4B86A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215C793-6313-4425-8996-E80D01E43F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8215C793-6313-4425-8996-E80D01E43F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2F7AE5-423C-4BB7-9ADF-B6426ED157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052F7AE5-423C-4BB7-9ADF-B6426ED157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D4DB3D-D5BA-40CA-B9DD-6A2B10E6F2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>
                                            <p:graphicEl>
                                              <a:dgm id="{0DD4DB3D-D5BA-40CA-B9DD-6A2B10E6F2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63E2A0E-9BC7-4576-BEC6-6A32C04EDE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>
                                            <p:graphicEl>
                                              <a:dgm id="{163E2A0E-9BC7-4576-BEC6-6A32C04EDE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746824D-8851-499F-9564-CEA680137B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">
                                            <p:graphicEl>
                                              <a:dgm id="{5746824D-8851-499F-9564-CEA680137B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C50EE26-8137-464C-B243-47B067F6E2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">
                                            <p:graphicEl>
                                              <a:dgm id="{EC50EE26-8137-464C-B243-47B067F6E2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2D20B1F-403A-4011-A73A-5008A3DF8F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">
                                            <p:graphicEl>
                                              <a:dgm id="{72D20B1F-403A-4011-A73A-5008A3DF8F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B61A09C-AA72-424A-B67B-1C2F868DD3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">
                                            <p:graphicEl>
                                              <a:dgm id="{CB61A09C-AA72-424A-B67B-1C2F868DD3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699C6F8-9DCD-462B-8ABF-FF162D3FBC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">
                                            <p:graphicEl>
                                              <a:dgm id="{4699C6F8-9DCD-462B-8ABF-FF162D3FBC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9DBFAB-2E52-4DB4-8B7B-EF95E784CA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">
                                            <p:graphicEl>
                                              <a:dgm id="{769DBFAB-2E52-4DB4-8B7B-EF95E784CA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第二十一章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01747" y="1751937"/>
            <a:ext cx="8915400" cy="377762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TW" altLang="en-US" sz="3200" dirty="0"/>
              <a:t>自誠明，謂之性；自明誠，謂之教。誠則明矣；明則誠矣。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7039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95301450"/>
              </p:ext>
            </p:extLst>
          </p:nvPr>
        </p:nvGraphicFramePr>
        <p:xfrm>
          <a:off x="948690" y="1301690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9624060" y="1965037"/>
            <a:ext cx="2327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</a:rPr>
              <a:t>天命之謂性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9624060" y="3854797"/>
            <a:ext cx="23279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</a:rPr>
              <a:t>修道之謂教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sp>
        <p:nvSpPr>
          <p:cNvPr id="7" name="右大括弧 6"/>
          <p:cNvSpPr/>
          <p:nvPr/>
        </p:nvSpPr>
        <p:spPr>
          <a:xfrm>
            <a:off x="9235440" y="1714500"/>
            <a:ext cx="285750" cy="1085850"/>
          </a:xfrm>
          <a:prstGeom prst="rightBrace">
            <a:avLst>
              <a:gd name="adj1" fmla="val 52333"/>
              <a:gd name="adj2" fmla="val 5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右大括弧 7"/>
          <p:cNvSpPr/>
          <p:nvPr/>
        </p:nvSpPr>
        <p:spPr>
          <a:xfrm>
            <a:off x="9235440" y="3604260"/>
            <a:ext cx="285750" cy="1085850"/>
          </a:xfrm>
          <a:prstGeom prst="rightBrace">
            <a:avLst>
              <a:gd name="adj1" fmla="val 52333"/>
              <a:gd name="adj2" fmla="val 5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3499945" y="1219200"/>
            <a:ext cx="28903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</a:rPr>
              <a:t>誠者天之道也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284581" y="4577655"/>
            <a:ext cx="3321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smtClean="0">
                <a:solidFill>
                  <a:srgbClr val="FF0000"/>
                </a:solidFill>
              </a:rPr>
              <a:t>誠之者人之</a:t>
            </a:r>
            <a:r>
              <a:rPr lang="zh-TW" altLang="en-US" sz="3200" dirty="0" smtClean="0">
                <a:solidFill>
                  <a:srgbClr val="FF0000"/>
                </a:solidFill>
              </a:rPr>
              <a:t>道也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744717" y="620110"/>
            <a:ext cx="1313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>
                <a:solidFill>
                  <a:srgbClr val="FF0000"/>
                </a:solidFill>
              </a:rPr>
              <a:t>P.259</a:t>
            </a:r>
            <a:endParaRPr lang="zh-TW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279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1587720-414E-4E75-A5AE-7AD39FB15C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1587720-414E-4E75-A5AE-7AD39FB15C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80686F-6037-4462-8BEF-7D26BF4286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7F80686F-6037-4462-8BEF-7D26BF4286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A1A6BC-D7BF-47F3-8C5E-83EE74536E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36A1A6BC-D7BF-47F3-8C5E-83EE74536E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ED7C726-7E05-4C26-94C7-5F3F407637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DED7C726-7E05-4C26-94C7-5F3F407637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AB7BAAE-4DE9-42EF-BE71-D8A27D67F0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EAB7BAAE-4DE9-42EF-BE71-D8A27D67F0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EFCE72-9DCD-4E8A-9E8B-D7384D06F8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96EFCE72-9DCD-4E8A-9E8B-D7384D06F8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F7E32C-522A-482F-AF8B-37554676BD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B8F7E32C-522A-482F-AF8B-37554676BD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AD7814-0984-4918-80F6-ABB83170D0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86AD7814-0984-4918-80F6-ABB83170D0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98404DB-210A-407D-B0EF-BDF7F8CFF4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D98404DB-210A-407D-B0EF-BDF7F8CFF4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A7281D4-9047-425D-A7A1-5ACF4C7B7C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DA7281D4-9047-425D-A7A1-5ACF4C7B7C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903E2C-FBCA-4F06-A2C4-07CF5EA9FB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E2903E2C-FBCA-4F06-A2C4-07CF5EA9FB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B5EC8AC-0E42-44A5-A9F3-4F86553316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FB5EC8AC-0E42-44A5-A9F3-4F86553316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42EC88-43F3-4E7B-88BD-37354ADC09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4A42EC88-43F3-4E7B-88BD-37354ADC098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  <p:bldP spid="5" grpId="0"/>
      <p:bldP spid="6" grpId="0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9929905"/>
              </p:ext>
            </p:extLst>
          </p:nvPr>
        </p:nvGraphicFramePr>
        <p:xfrm>
          <a:off x="2199599" y="1203297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資料庫圖表 2"/>
          <p:cNvGraphicFramePr/>
          <p:nvPr>
            <p:extLst/>
          </p:nvPr>
        </p:nvGraphicFramePr>
        <p:xfrm>
          <a:off x="9127214" y="2115047"/>
          <a:ext cx="2887207" cy="19288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565879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75A4351-827F-49A7-A790-61DB443575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075A4351-827F-49A7-A790-61DB443575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61CB0FF-CE82-4BE9-B8AF-CBEA9990C9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161CB0FF-CE82-4BE9-B8AF-CBEA9990C9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EACE44-0575-47D6-B0DE-ECA889E85E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DBEACE44-0575-47D6-B0DE-ECA889E85E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86F3217-8CC0-453E-AEA5-1806B0C872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486F3217-8CC0-453E-AEA5-1806B0C872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902C111-6FAB-48B3-8207-4E8C857DB0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C902C111-6FAB-48B3-8207-4E8C857DB0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071E206-D311-4ECB-A4BA-6B1BDF8EA0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E071E206-D311-4ECB-A4BA-6B1BDF8EA0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A8DC10-737A-447F-A42F-4DDDDAB0B7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ACA8DC10-737A-447F-A42F-4DDDDAB0B7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BBFAC10-A300-4A95-A0C0-B9D4B51210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DBBFAC10-A300-4A95-A0C0-B9D4B51210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14E10B-63B3-495C-9A04-D9E5223D97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2314E10B-63B3-495C-9A04-D9E5223D97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87F2616-55BC-404B-BC50-5FBA68FC34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287F2616-55BC-404B-BC50-5FBA68FC34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D1F6668-05F0-4C63-9056-786009F7F2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AD1F6668-05F0-4C63-9056-786009F7F2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F16FD6-9E1E-45DD-B140-B792B5BB06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A7F16FD6-9E1E-45DD-B140-B792B5BB06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C3D4E97-6990-46D5-B6B3-B2AB7F2DF6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EC3D4E97-6990-46D5-B6B3-B2AB7F2DF6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DD4DB3D-D5BA-40CA-B9DD-6A2B10E6F2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0DD4DB3D-D5BA-40CA-B9DD-6A2B10E6F2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63E2A0E-9BC7-4576-BEC6-6A32C04EDE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163E2A0E-9BC7-4576-BEC6-6A32C04EDE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746824D-8851-499F-9564-CEA680137B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5746824D-8851-499F-9564-CEA680137B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C50EE26-8137-464C-B243-47B067F6E2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EC50EE26-8137-464C-B243-47B067F6E2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699C6F8-9DCD-462B-8ABF-FF162D3FBC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>
                                            <p:graphicEl>
                                              <a:dgm id="{4699C6F8-9DCD-462B-8ABF-FF162D3FBC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9DBFAB-2E52-4DB4-8B7B-EF95E784CA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769DBFAB-2E52-4DB4-8B7B-EF95E784CA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Graphic spid="3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5091357"/>
              </p:ext>
            </p:extLst>
          </p:nvPr>
        </p:nvGraphicFramePr>
        <p:xfrm>
          <a:off x="2524181" y="2049781"/>
          <a:ext cx="8047256" cy="20993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8895524"/>
              </p:ext>
            </p:extLst>
          </p:nvPr>
        </p:nvGraphicFramePr>
        <p:xfrm>
          <a:off x="5495852" y="3626682"/>
          <a:ext cx="5179768" cy="144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橢圓 5"/>
          <p:cNvSpPr/>
          <p:nvPr/>
        </p:nvSpPr>
        <p:spPr>
          <a:xfrm>
            <a:off x="5017770" y="1588770"/>
            <a:ext cx="3166110" cy="385191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3120390" y="465803"/>
            <a:ext cx="71551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「性、誠、明」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三者之關係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6454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993231F-9E15-4D1A-AEE5-8137D58420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3993231F-9E15-4D1A-AEE5-8137D58420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83D3DA5-4D32-4DF8-8093-6591D31912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C83D3DA5-4D32-4DF8-8093-6591D31912A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2572FF2-C6FF-4B6E-A8FC-E8BA846ABA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dgm id="{72572FF2-C6FF-4B6E-A8FC-E8BA846ABA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1D6F973-6468-4615-920D-5092E18066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graphicEl>
                                              <a:dgm id="{21D6F973-6468-4615-920D-5092E18066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9935B61-A3B5-4E51-9846-2E07E3069C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E9935B61-A3B5-4E51-9846-2E07E3069C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CC74208-82D8-463F-A93D-44DD22B1F4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graphicEl>
                                              <a:dgm id="{FCC74208-82D8-463F-A93D-44DD22B1F4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9FFD1C5-5DAD-4BDD-A977-9B89CFA608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graphicEl>
                                              <a:dgm id="{59FFD1C5-5DAD-4BDD-A977-9B89CFA608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41C0D70-FCA8-4809-A04F-0FA60B9688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graphicEl>
                                              <a:dgm id="{041C0D70-FCA8-4809-A04F-0FA60B9688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CC74208-82D8-463F-A93D-44DD22B1F4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>
                                            <p:graphicEl>
                                              <a:dgm id="{FCC74208-82D8-463F-A93D-44DD22B1F4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9FFD1C5-5DAD-4BDD-A977-9B89CFA608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">
                                            <p:graphicEl>
                                              <a:dgm id="{59FFD1C5-5DAD-4BDD-A977-9B89CFA608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41C0D70-FCA8-4809-A04F-0FA60B9688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>
                                            <p:graphicEl>
                                              <a:dgm id="{041C0D70-FCA8-4809-A04F-0FA60B9688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 uiExpand="1">
        <p:bldSub>
          <a:bldDgm bld="one"/>
        </p:bldSub>
      </p:bldGraphic>
      <p:bldGraphic spid="5" grpId="0" uiExpand="1">
        <p:bldSub>
          <a:bldDgm bld="lvlOne"/>
        </p:bldSub>
      </p:bldGraphic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第二十二章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497496"/>
            <a:ext cx="8915400" cy="377762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/>
              <a:t>唯天下至誠，為能盡</a:t>
            </a:r>
            <a:r>
              <a:rPr lang="zh-TW" altLang="en-US" sz="3200" dirty="0" smtClean="0"/>
              <a:t>其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己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性</a:t>
            </a:r>
            <a:r>
              <a:rPr lang="zh-TW" altLang="en-US" sz="3200" dirty="0"/>
              <a:t>。能盡其性，則能</a:t>
            </a:r>
            <a:r>
              <a:rPr lang="zh-TW" altLang="en-US" sz="3200" dirty="0" smtClean="0"/>
              <a:t>盡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他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/>
              <a:t>人之性。能盡人</a:t>
            </a:r>
            <a:r>
              <a:rPr lang="zh-TW" altLang="en-US" sz="3200" dirty="0" smtClean="0"/>
              <a:t>之性，則</a:t>
            </a:r>
            <a:r>
              <a:rPr lang="zh-TW" altLang="en-US" sz="3200" dirty="0"/>
              <a:t>能</a:t>
            </a:r>
            <a:r>
              <a:rPr lang="zh-TW" altLang="en-US" sz="3200" dirty="0" smtClean="0"/>
              <a:t>盡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萬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物</a:t>
            </a:r>
            <a:r>
              <a:rPr lang="zh-TW" altLang="en-US" sz="3200" dirty="0"/>
              <a:t>之性。能盡物之性，則可以</a:t>
            </a:r>
            <a:r>
              <a:rPr lang="zh-TW" altLang="en-US" sz="3200" dirty="0" smtClean="0"/>
              <a:t>贊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輔助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天地</a:t>
            </a:r>
            <a:r>
              <a:rPr lang="zh-TW" altLang="en-US" sz="3200" dirty="0"/>
              <a:t>之化育。可以贊天地之化育，則可以與天地</a:t>
            </a:r>
            <a:r>
              <a:rPr lang="zh-TW" altLang="en-US" sz="3200" dirty="0" smtClean="0"/>
              <a:t>參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矣</a:t>
            </a:r>
            <a:r>
              <a:rPr lang="zh-TW" altLang="en-US" sz="3200" dirty="0"/>
              <a:t>。</a:t>
            </a:r>
          </a:p>
          <a:p>
            <a:pPr>
              <a:lnSpc>
                <a:spcPct val="1500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56755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229761"/>
              </p:ext>
            </p:extLst>
          </p:nvPr>
        </p:nvGraphicFramePr>
        <p:xfrm>
          <a:off x="2063433" y="1104900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81378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FF9733-8453-4760-8D95-17DE5C2C83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62FF9733-8453-4760-8D95-17DE5C2C83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3C97A2-42A8-49E4-8C95-924A873114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93C97A2-42A8-49E4-8C95-924A873114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7DAEAA4-5C79-4A09-941B-70EFAD12B5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F7DAEAA4-5C79-4A09-941B-70EFAD12B5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64C9D92-99DE-4091-8C30-70D56C85E4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064C9D92-99DE-4091-8C30-70D56C85E4D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18E3DC-7ABA-4DD4-B940-523F58E238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AA18E3DC-7ABA-4DD4-B940-523F58E238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B69D9DB-ED47-4A18-898B-21C70B4746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7B69D9DB-ED47-4A18-898B-21C70B4746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0E1E20-C93E-4404-BC39-FAF6E66315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AC0E1E20-C93E-4404-BC39-FAF6E66315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0F2103-6091-4836-8B71-0201FC0093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1A0F2103-6091-4836-8B71-0201FC0093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F7D599-8280-4B70-97E2-8F044B7534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A9F7D599-8280-4B70-97E2-8F044B7534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37721"/>
              </p:ext>
            </p:extLst>
          </p:nvPr>
        </p:nvGraphicFramePr>
        <p:xfrm>
          <a:off x="1904474" y="1105232"/>
          <a:ext cx="9600138" cy="5033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7174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056DC8-F7B4-4071-A14F-B6E4DDA8D6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D7056DC8-F7B4-4071-A14F-B6E4DDA8D6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880F97-2C25-4789-A67F-E5BEDF16A2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CC880F97-2C25-4789-A67F-E5BEDF16A21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853E69-1C73-4FE9-9344-0BAD5658F0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3F853E69-1C73-4FE9-9344-0BAD5658F0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EA3A6AA-9A6E-4B68-B1E9-ABA790A641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7EA3A6AA-9A6E-4B68-B1E9-ABA790A641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7B6A157-2CDB-45DE-87D9-8D84F16F34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57B6A157-2CDB-45DE-87D9-8D84F16F34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9C677B0-5294-422F-AC47-0047D6DEFC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39C677B0-5294-422F-AC47-0047D6DEFC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8422B4A-2734-4F71-A613-C839BC830A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68422B4A-2734-4F71-A613-C839BC830A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84759B9-63B1-44C2-A432-4A03031CD1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984759B9-63B1-44C2-A432-4A03031CD1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221A12-C686-4399-A33C-52123C2DB0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5F221A12-C686-4399-A33C-52123C2DB0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D3CAE80-8819-4BE4-BD8C-9C2ED3277E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1D3CAE80-8819-4BE4-BD8C-9C2ED3277E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11C6F97-D3B2-410E-AFE6-8507D5319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C11C6F97-D3B2-410E-AFE6-8507D53195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第二十三章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653871"/>
            <a:ext cx="8915400" cy="4257351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TW" altLang="en-US" sz="3200" dirty="0"/>
              <a:t>其次致</a:t>
            </a:r>
            <a:r>
              <a:rPr lang="zh-TW" altLang="en-US" sz="3200" dirty="0" smtClean="0"/>
              <a:t>曲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小事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曲能有誠。誠則</a:t>
            </a:r>
            <a:r>
              <a:rPr lang="zh-TW" altLang="en-US" sz="3200" dirty="0" smtClean="0"/>
              <a:t>形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略顯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形則</a:t>
            </a:r>
            <a:r>
              <a:rPr lang="zh-TW" altLang="en-US" sz="3200" dirty="0" smtClean="0"/>
              <a:t>著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大顯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著則</a:t>
            </a:r>
            <a:r>
              <a:rPr lang="zh-TW" altLang="en-US" sz="3200" dirty="0" smtClean="0"/>
              <a:t>明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明德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明則</a:t>
            </a:r>
            <a:r>
              <a:rPr lang="zh-TW" altLang="en-US" sz="3200" dirty="0" smtClean="0"/>
              <a:t>動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感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動則</a:t>
            </a:r>
            <a:r>
              <a:rPr lang="zh-TW" altLang="en-US" sz="3200" dirty="0" smtClean="0"/>
              <a:t>變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轉惡為善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變則</a:t>
            </a:r>
            <a:r>
              <a:rPr lang="zh-TW" altLang="en-US" sz="3200" dirty="0" smtClean="0"/>
              <a:t>化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化育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唯天下至誠，為能化。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376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2589213" y="1399431"/>
          <a:ext cx="8915400" cy="4512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3594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D3DE00-1971-411A-8E72-3D341A3CB6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AD3DE00-1971-411A-8E72-3D341A3CB62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7241E6B-1E3A-4CF0-9C12-9131020452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27241E6B-1E3A-4CF0-9C12-9131020452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98389D-65D0-4BE8-9AF3-15C9C0918E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1A98389D-65D0-4BE8-9AF3-15C9C0918E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B9C1D88-827B-4E0D-A0CB-1EA1C43A4E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1B9C1D88-827B-4E0D-A0CB-1EA1C43A4E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BC6A2F8-173C-422A-87D9-19CCF6B448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4BC6A2F8-173C-422A-87D9-19CCF6B448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120EF40-52DD-4F07-B582-9DC9E663AC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9120EF40-52DD-4F07-B582-9DC9E663AC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77A136-A17A-4F40-B625-918756F51D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AC77A136-A17A-4F40-B625-918756F51D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402A847-EB5B-448D-AB14-0398C42F54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A402A847-EB5B-448D-AB14-0398C42F54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5876E1-FDDB-4FD0-B7B4-67F8468643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A75876E1-FDDB-4FD0-B7B4-67F8468643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1E74382-4E87-4FDC-8BAB-E905B73FC4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11E74382-4E87-4FDC-8BAB-E905B73FC4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3E2750-A3B0-4D7F-BE78-90056C2E25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6D3E2750-A3B0-4D7F-BE78-90056C2E25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994A5C0-9576-4008-B4BE-E814F1164A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5994A5C0-9576-4008-B4BE-E814F1164A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59D002-9C4E-41A5-BB61-AA0843BE62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3559D002-9C4E-41A5-BB61-AA0843BE62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D8774A3-F150-4425-887B-A5EBAF604B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7D8774A3-F150-4425-887B-A5EBAF604B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D7ECDCE-FB21-4CB7-817B-5E04661D28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2D7ECDCE-FB21-4CB7-817B-5E04661D28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094473-962E-4F65-AF3A-989C13C0DB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B2094473-962E-4F65-AF3A-989C13C0DB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85B4BE7-CE01-4F6C-AF36-EF6665B164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E85B4BE7-CE01-4F6C-AF36-EF6665B1643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第二十四章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590261"/>
            <a:ext cx="8915400" cy="4885354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 smtClean="0"/>
              <a:t>至誠</a:t>
            </a:r>
            <a:r>
              <a:rPr lang="zh-TW" altLang="en-US" sz="3200" dirty="0"/>
              <a:t>之道，可以前知。國家將興，必有</a:t>
            </a:r>
            <a:r>
              <a:rPr lang="zh-TW" altLang="en-US" sz="3200" u="sng" dirty="0"/>
              <a:t>禎</a:t>
            </a:r>
            <a:r>
              <a:rPr lang="zh-TW" altLang="en-US" sz="3200" u="sng" dirty="0" smtClean="0"/>
              <a:t>祥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吉兆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；</a:t>
            </a:r>
            <a:r>
              <a:rPr lang="zh-TW" altLang="en-US" sz="3200" dirty="0"/>
              <a:t>國家將亡，必有</a:t>
            </a:r>
            <a:r>
              <a:rPr lang="zh-TW" altLang="en-US" sz="3200" u="sng" dirty="0" smtClean="0"/>
              <a:t>妖孽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怪異反常者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。見乎</a:t>
            </a:r>
            <a:r>
              <a:rPr lang="zh-TW" altLang="en-US" sz="3200" u="sng" dirty="0" smtClean="0"/>
              <a:t>蓍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草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u="sng" dirty="0" smtClean="0"/>
              <a:t>龜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甲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動乎</a:t>
            </a:r>
            <a:r>
              <a:rPr lang="zh-TW" altLang="en-US" sz="3200" u="sng" dirty="0"/>
              <a:t>四</a:t>
            </a:r>
            <a:r>
              <a:rPr lang="zh-TW" altLang="en-US" sz="3200" u="sng" dirty="0" smtClean="0"/>
              <a:t>體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禍福將至，善，必先知之；不善，必先知之。故至誠如神。</a:t>
            </a:r>
          </a:p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體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鄭注：謂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龜之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四足，春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占後左，夏占前左，秋占前右，冬占後右。</a:t>
            </a:r>
            <a:endParaRPr lang="en-US" altLang="zh-TW" sz="2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/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朱</a:t>
            </a:r>
            <a:r>
              <a:rPr lang="zh-TW" altLang="en-US" sz="2600" dirty="0">
                <a:latin typeface="標楷體" panose="03000509000000000000" pitchFamily="65" charset="-120"/>
                <a:ea typeface="標楷體" panose="03000509000000000000" pitchFamily="65" charset="-120"/>
              </a:rPr>
              <a:t>注：謂動作威儀之</a:t>
            </a:r>
            <a:r>
              <a:rPr lang="zh-TW" altLang="en-US" sz="2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閒。</a:t>
            </a:r>
            <a:endParaRPr lang="zh-TW" altLang="en-US" sz="2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2809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第二十五章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89212" y="1542553"/>
            <a:ext cx="8915400" cy="436866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zh-TW" altLang="en-US" sz="3200" dirty="0"/>
              <a:t>誠者，自</a:t>
            </a:r>
            <a:r>
              <a:rPr lang="zh-TW" altLang="en-US" sz="3200" dirty="0" smtClean="0"/>
              <a:t>成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就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也</a:t>
            </a:r>
            <a:r>
              <a:rPr lang="zh-TW" altLang="en-US" sz="3200" dirty="0"/>
              <a:t>，而道，自</a:t>
            </a:r>
            <a:r>
              <a:rPr lang="zh-TW" altLang="en-US" sz="3200" dirty="0" smtClean="0"/>
              <a:t>道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導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也</a:t>
            </a:r>
            <a:r>
              <a:rPr lang="zh-TW" altLang="en-US" sz="3200" dirty="0"/>
              <a:t>。誠者，</a:t>
            </a:r>
            <a:r>
              <a:rPr lang="zh-TW" altLang="en-US" sz="3200" dirty="0" smtClean="0"/>
              <a:t>物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之</a:t>
            </a:r>
            <a:r>
              <a:rPr lang="zh-TW" altLang="en-US" sz="3200" dirty="0">
                <a:solidFill>
                  <a:srgbClr val="FF0000"/>
                </a:solidFill>
              </a:rPr>
              <a:t>終</a:t>
            </a:r>
            <a:r>
              <a:rPr lang="zh-TW" altLang="en-US" sz="3200" dirty="0" smtClean="0">
                <a:solidFill>
                  <a:srgbClr val="FF0000"/>
                </a:solidFill>
              </a:rPr>
              <a:t>始</a:t>
            </a:r>
            <a:r>
              <a:rPr lang="zh-TW" altLang="en-US" sz="3200" dirty="0" smtClean="0"/>
              <a:t>，</a:t>
            </a:r>
            <a:r>
              <a:rPr lang="zh-TW" altLang="en-US" sz="3200" dirty="0" smtClean="0">
                <a:solidFill>
                  <a:srgbClr val="FF0000"/>
                </a:solidFill>
              </a:rPr>
              <a:t>不</a:t>
            </a:r>
            <a:r>
              <a:rPr lang="zh-TW" altLang="en-US" sz="3200" dirty="0">
                <a:solidFill>
                  <a:srgbClr val="FF0000"/>
                </a:solidFill>
              </a:rPr>
              <a:t>誠無</a:t>
            </a:r>
            <a:r>
              <a:rPr lang="zh-TW" altLang="en-US" sz="3200" dirty="0" smtClean="0">
                <a:solidFill>
                  <a:srgbClr val="FF0000"/>
                </a:solidFill>
              </a:rPr>
              <a:t>物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（一事無成）</a:t>
            </a:r>
            <a:r>
              <a:rPr lang="zh-TW" altLang="en-US" sz="3200" dirty="0" smtClean="0"/>
              <a:t>。</a:t>
            </a:r>
            <a:r>
              <a:rPr lang="zh-TW" altLang="en-US" sz="3200" dirty="0" smtClean="0"/>
              <a:t>是故君子</a:t>
            </a:r>
            <a:r>
              <a:rPr lang="zh-TW" altLang="en-US" sz="3200" dirty="0"/>
              <a:t>誠之為貴。誠者，非</a:t>
            </a:r>
            <a:r>
              <a:rPr lang="zh-TW" altLang="en-US" sz="3200" dirty="0"/>
              <a:t>自成己</a:t>
            </a:r>
            <a:r>
              <a:rPr lang="zh-TW" altLang="en-US" sz="3200" dirty="0"/>
              <a:t>而已也。所以成物也。成己，仁也。成物，知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（智）</a:t>
            </a:r>
            <a:r>
              <a:rPr lang="zh-TW" altLang="en-US" sz="3200" dirty="0"/>
              <a:t>也。性之德也，合外內之道也。故時</a:t>
            </a:r>
            <a:r>
              <a:rPr lang="zh-TW" altLang="en-US" sz="3200" dirty="0" smtClean="0"/>
              <a:t>措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舉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之</a:t>
            </a:r>
            <a:r>
              <a:rPr lang="zh-TW" altLang="en-US" sz="3200" dirty="0"/>
              <a:t>宜也。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09570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6595871"/>
              </p:ext>
            </p:extLst>
          </p:nvPr>
        </p:nvGraphicFramePr>
        <p:xfrm>
          <a:off x="1165362" y="310895"/>
          <a:ext cx="10630397" cy="39410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7" name="直線接點 6"/>
          <p:cNvCxnSpPr/>
          <p:nvPr/>
        </p:nvCxnSpPr>
        <p:spPr>
          <a:xfrm flipH="1">
            <a:off x="6675120" y="1906523"/>
            <a:ext cx="475488" cy="374904"/>
          </a:xfrm>
          <a:prstGeom prst="line">
            <a:avLst/>
          </a:prstGeom>
          <a:ln w="1905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1291341" y="4206175"/>
            <a:ext cx="107675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誠者，自成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就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/>
              <a:t>也，而道，自道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導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/>
              <a:t>也。誠者，物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/>
              <a:t>之</a:t>
            </a:r>
            <a:r>
              <a:rPr lang="zh-TW" altLang="en-US" sz="3200" dirty="0">
                <a:solidFill>
                  <a:srgbClr val="FF0000"/>
                </a:solidFill>
              </a:rPr>
              <a:t>終始</a:t>
            </a:r>
            <a:r>
              <a:rPr lang="zh-TW" altLang="en-US" sz="3200" dirty="0"/>
              <a:t>，</a:t>
            </a:r>
            <a:r>
              <a:rPr lang="zh-TW" altLang="en-US" sz="3200" dirty="0">
                <a:solidFill>
                  <a:srgbClr val="FF0000"/>
                </a:solidFill>
              </a:rPr>
              <a:t>不誠無物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（一事無成）</a:t>
            </a:r>
            <a:r>
              <a:rPr lang="zh-TW" altLang="en-US" sz="3200" dirty="0"/>
              <a:t>。是故君子誠之為貴。誠者，非自成己而已也。所以成物也。成己，仁也。成物，知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（智）</a:t>
            </a:r>
            <a:r>
              <a:rPr lang="zh-TW" altLang="en-US" sz="3200" dirty="0"/>
              <a:t>也。性之德也，合外內之道也。故時措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舉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/>
              <a:t>之宜也。</a:t>
            </a:r>
          </a:p>
        </p:txBody>
      </p:sp>
    </p:spTree>
    <p:extLst>
      <p:ext uri="{BB962C8B-B14F-4D97-AF65-F5344CB8AC3E}">
        <p14:creationId xmlns:p14="http://schemas.microsoft.com/office/powerpoint/2010/main" val="4273115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4C75F2-7464-4CB9-81FF-A841C71DED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E24C75F2-7464-4CB9-81FF-A841C71DED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527829-DFD9-4D70-AE0D-11FB89C124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C8527829-DFD9-4D70-AE0D-11FB89C124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F2F2360-63DB-48A5-BF11-5273945800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2F2F2360-63DB-48A5-BF11-5273945800E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70209D6-4466-4104-A231-1E89A9187D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A70209D6-4466-4104-A231-1E89A9187D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DB260D-6498-4C87-A854-17B54B0348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42DB260D-6498-4C87-A854-17B54B0348D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A91BFD7-4FB3-4C7B-B64B-B8ADC21DAE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CA91BFD7-4FB3-4C7B-B64B-B8ADC21DAE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EE6D25-1147-40A2-BB08-3ADD6F2C09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35EE6D25-1147-40A2-BB08-3ADD6F2C09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F290C3B-DCDF-40D8-8EAE-5FEB34628A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EF290C3B-DCDF-40D8-8EAE-5FEB34628A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694070-14CC-4BA4-ACBA-B09D3D982E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D7694070-14CC-4BA4-ACBA-B09D3D982E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86C17B5-4EB1-46A9-B3ED-253F9AE41A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E86C17B5-4EB1-46A9-B3ED-253F9AE41A8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7255B8-3740-4624-AC41-2484EC3B4B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1E7255B8-3740-4624-AC41-2484EC3B4B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842CBD-3151-410B-90B5-D637AB9365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6E842CBD-3151-410B-90B5-D637AB9365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84DF8F-16C7-486C-8FB3-F80CED3646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4D84DF8F-16C7-486C-8FB3-F80CED3646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26D01CF-33A2-404F-B1C0-160287189A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226D01CF-33A2-404F-B1C0-160287189A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E9B5A6-2FB6-4831-9847-E6B3248F0A0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>
                                            <p:graphicEl>
                                              <a:dgm id="{6DE9B5A6-2FB6-4831-9847-E6B3248F0A0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ADEE60-A289-4952-A91D-8BF44F95BB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">
                                            <p:graphicEl>
                                              <a:dgm id="{B5ADEE60-A289-4952-A91D-8BF44F95BB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B88BB02-724A-4BBE-B674-8D80AD7BD9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">
                                            <p:graphicEl>
                                              <a:dgm id="{FB88BB02-724A-4BBE-B674-8D80AD7BD9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AF91292-B9C6-47B0-B35B-DD7DCFF9A7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2AF91292-B9C6-47B0-B35B-DD7DCFF9A7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02A7551-9450-4DC6-9C70-609EBFD8CB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>
                                            <p:graphicEl>
                                              <a:dgm id="{902A7551-9450-4DC6-9C70-609EBFD8CB9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868959-4C4A-4A8B-BE63-64DAB39612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">
                                            <p:graphicEl>
                                              <a:dgm id="{CC868959-4C4A-4A8B-BE63-64DAB39612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01A2F1B-BBB3-4533-B148-EB8BB761A2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">
                                            <p:graphicEl>
                                              <a:dgm id="{B01A2F1B-BBB3-4533-B148-EB8BB761A2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5E8A98-E809-4363-A97D-884F97B4D2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>
                                            <p:graphicEl>
                                              <a:dgm id="{6D5E8A98-E809-4363-A97D-884F97B4D2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第二十六章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463482" y="1491367"/>
            <a:ext cx="8915400" cy="4225545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/>
              <a:t>故至誠無</a:t>
            </a:r>
            <a:r>
              <a:rPr lang="zh-TW" altLang="en-US" sz="3200" dirty="0" smtClean="0"/>
              <a:t>息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天行健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不息則</a:t>
            </a:r>
            <a:r>
              <a:rPr lang="zh-TW" altLang="en-US" sz="3200" dirty="0" smtClean="0"/>
              <a:t>久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時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久則</a:t>
            </a:r>
            <a:r>
              <a:rPr lang="zh-TW" altLang="en-US" sz="3200" dirty="0" smtClean="0"/>
              <a:t>徵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驗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徵則</a:t>
            </a:r>
            <a:r>
              <a:rPr lang="zh-TW" altLang="en-US" sz="3200" dirty="0" smtClean="0"/>
              <a:t>悠遠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恆久遙遠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。悠遠則博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廣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厚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深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博厚則</a:t>
            </a:r>
            <a:r>
              <a:rPr lang="zh-TW" altLang="en-US" sz="3200" dirty="0" smtClean="0"/>
              <a:t>高明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光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博厚，所以載物也。高明，所以覆物也。悠久，所以成物也。博厚配地。高明配天。悠久無疆。如此者，不見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（現）</a:t>
            </a:r>
            <a:r>
              <a:rPr lang="zh-TW" altLang="en-US" sz="3200" dirty="0"/>
              <a:t>而章，不動而變，無為而成。</a:t>
            </a:r>
          </a:p>
          <a:p>
            <a:pPr>
              <a:lnSpc>
                <a:spcPct val="1500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908698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9276724"/>
              </p:ext>
            </p:extLst>
          </p:nvPr>
        </p:nvGraphicFramePr>
        <p:xfrm>
          <a:off x="2091690" y="674370"/>
          <a:ext cx="9595803" cy="46088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1179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21C928-4BE2-48B0-A196-A32D1B1AAE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0421C928-4BE2-48B0-A196-A32D1B1AAE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7DFF56-E773-4852-8F11-4D4FBE6F8D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AF7DFF56-E773-4852-8F11-4D4FBE6F8D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DFBD6B8-DD5E-4D6E-9742-F717E3D4C6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6DFBD6B8-DD5E-4D6E-9742-F717E3D4C6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993F16D-0831-4C6E-A1D5-4DF284063B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D993F16D-0831-4C6E-A1D5-4DF284063B0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37BC76-79BA-44FE-9845-C9CCE93B7A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8B37BC76-79BA-44FE-9845-C9CCE93B7A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0E4DA01-2FC2-4014-AD62-BC9CB535E9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00E4DA01-2FC2-4014-AD62-BC9CB535E9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CBE45F-2C12-46F4-B5BF-61C0F9B864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B9CBE45F-2C12-46F4-B5BF-61C0F9B864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AC46EF5-0BFA-4A30-8A36-8A8F07B3F5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1AC46EF5-0BFA-4A30-8A36-8A8F07B3F5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6545B84-108C-473F-877E-D3EC54C8E2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graphicEl>
                                              <a:dgm id="{F6545B84-108C-473F-877E-D3EC54C8E2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6CD66DB-F847-44A5-9E04-39F7430F26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96CD66DB-F847-44A5-9E04-39F7430F26A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36271E9-9750-4AF6-85BE-5B053E1F73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graphicEl>
                                              <a:dgm id="{736271E9-9750-4AF6-85BE-5B053E1F73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FE3793-FE4C-46B9-A3A1-6E468EE2CF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>
                                            <p:graphicEl>
                                              <a:dgm id="{55FE3793-FE4C-46B9-A3A1-6E468EE2CF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57DAD48-F3BB-4A5E-9BC6-0A81E2477A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>
                                            <p:graphicEl>
                                              <a:dgm id="{257DAD48-F3BB-4A5E-9BC6-0A81E2477A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8138B2D-332D-4361-A2E7-C9A68214BD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">
                                            <p:graphicEl>
                                              <a:dgm id="{48138B2D-332D-4361-A2E7-C9A68214BD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9B935A1-DB8A-49B6-A1F1-DBFDB0EDCD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>
                                            <p:graphicEl>
                                              <a:dgm id="{19B935A1-DB8A-49B6-A1F1-DBFDB0EDCD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49883" y="337119"/>
            <a:ext cx="8915400" cy="2651888"/>
          </a:xfrm>
        </p:spPr>
        <p:txBody>
          <a:bodyPr>
            <a:normAutofit/>
          </a:bodyPr>
          <a:lstStyle/>
          <a:p>
            <a:pPr>
              <a:lnSpc>
                <a:spcPts val="4800"/>
              </a:lnSpc>
            </a:pPr>
            <a:r>
              <a:rPr lang="zh-TW" altLang="en-US" sz="3200" dirty="0"/>
              <a:t>天地之道，可一言而盡也。其為</a:t>
            </a:r>
            <a:r>
              <a:rPr lang="zh-TW" altLang="en-US" sz="3200" dirty="0" smtClean="0"/>
              <a:t>物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事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不貳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專一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則其</a:t>
            </a:r>
            <a:r>
              <a:rPr lang="zh-TW" altLang="en-US" sz="3200" dirty="0" smtClean="0"/>
              <a:t>生物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長養萬物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不測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不可思議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。</a:t>
            </a:r>
            <a:r>
              <a:rPr lang="zh-TW" altLang="en-US" sz="3200" dirty="0"/>
              <a:t>天地之道，博也、厚也、高也、明也、悠也、久也。</a:t>
            </a:r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val="668211092"/>
              </p:ext>
            </p:extLst>
          </p:nvPr>
        </p:nvGraphicFramePr>
        <p:xfrm>
          <a:off x="1000514" y="2706235"/>
          <a:ext cx="8128000" cy="3983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流程圖: 顯示 5"/>
          <p:cNvSpPr/>
          <p:nvPr/>
        </p:nvSpPr>
        <p:spPr>
          <a:xfrm>
            <a:off x="7605892" y="4149359"/>
            <a:ext cx="3092588" cy="1097280"/>
          </a:xfrm>
          <a:prstGeom prst="flowChartDisplay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悠久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時間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橢圓 1"/>
          <p:cNvSpPr/>
          <p:nvPr/>
        </p:nvSpPr>
        <p:spPr>
          <a:xfrm>
            <a:off x="2904514" y="2425706"/>
            <a:ext cx="4320000" cy="4320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zh-TW" altLang="en-US" sz="3600" dirty="0" smtClean="0">
                <a:solidFill>
                  <a:srgbClr val="FF0000"/>
                </a:solidFill>
              </a:rPr>
              <a:t>空間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7378938" y="2724591"/>
            <a:ext cx="4176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rgbClr val="FF0000"/>
                </a:solidFill>
              </a:rPr>
              <a:t>心</a:t>
            </a:r>
            <a:r>
              <a:rPr lang="zh-TW" altLang="en-US" sz="3200" dirty="0" smtClean="0">
                <a:solidFill>
                  <a:srgbClr val="FF0000"/>
                </a:solidFill>
              </a:rPr>
              <a:t>念專一 </a:t>
            </a:r>
            <a:r>
              <a:rPr lang="en-US" altLang="zh-TW" sz="3200" dirty="0" smtClean="0"/>
              <a:t>//</a:t>
            </a:r>
            <a:r>
              <a:rPr lang="zh-TW" altLang="en-US" sz="3200" dirty="0" smtClean="0"/>
              <a:t> </a:t>
            </a:r>
            <a:r>
              <a:rPr lang="zh-TW" altLang="en-US" sz="3200" dirty="0" smtClean="0">
                <a:solidFill>
                  <a:srgbClr val="FF0000"/>
                </a:solidFill>
              </a:rPr>
              <a:t>不可思議</a:t>
            </a:r>
            <a:endParaRPr lang="zh-TW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251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E7E8747-D3FE-4571-A0AC-8A318D2AE4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5E7E8747-D3FE-4571-A0AC-8A318D2AE4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3FC0F10-7BE0-499D-872B-2BF5CF3E68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F3FC0F10-7BE0-499D-872B-2BF5CF3E68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D1E6895-F57E-4FE3-BBB9-C74012E465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1D1E6895-F57E-4FE3-BBB9-C74012E465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5D2F5D5-8D97-4459-8E41-884DB470AF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45D2F5D5-8D97-4459-8E41-884DB470AF9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F8181E-3FFE-460F-B521-265A4AE503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0BF8181E-3FFE-460F-B521-265A4AE503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  <p:bldP spid="6" grpId="0" animBg="1"/>
      <p:bldP spid="2" grpId="0" animBg="1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7203" y="584354"/>
            <a:ext cx="8911687" cy="1280890"/>
          </a:xfrm>
        </p:spPr>
        <p:txBody>
          <a:bodyPr/>
          <a:lstStyle/>
          <a:p>
            <a:r>
              <a:rPr lang="zh-TW" altLang="en-US" dirty="0"/>
              <a:t>第二十七章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36961" y="1531620"/>
            <a:ext cx="9772153" cy="4949190"/>
          </a:xfrm>
        </p:spPr>
        <p:txBody>
          <a:bodyPr>
            <a:noAutofit/>
          </a:bodyPr>
          <a:lstStyle/>
          <a:p>
            <a:pPr marL="0" indent="0">
              <a:lnSpc>
                <a:spcPts val="4800"/>
              </a:lnSpc>
              <a:spcBef>
                <a:spcPts val="0"/>
              </a:spcBef>
              <a:buNone/>
            </a:pPr>
            <a:r>
              <a:rPr lang="zh-TW" altLang="en-US" sz="3200" dirty="0"/>
              <a:t>大哉！聖人之道！</a:t>
            </a:r>
            <a:r>
              <a:rPr lang="zh-TW" altLang="en-US" sz="3200" dirty="0" smtClean="0"/>
              <a:t>洋洋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（廣大眾多）</a:t>
            </a:r>
            <a:r>
              <a:rPr lang="zh-TW" altLang="en-US" sz="3200" dirty="0" smtClean="0"/>
              <a:t>乎</a:t>
            </a:r>
            <a:r>
              <a:rPr lang="zh-TW" altLang="en-US" sz="3200" dirty="0"/>
              <a:t>，發育萬物，</a:t>
            </a:r>
            <a:r>
              <a:rPr lang="zh-TW" altLang="en-US" sz="3200" dirty="0" smtClean="0"/>
              <a:t>峻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（高大）</a:t>
            </a:r>
            <a:r>
              <a:rPr lang="zh-TW" altLang="en-US" sz="3200" dirty="0" smtClean="0"/>
              <a:t>極</a:t>
            </a:r>
            <a:r>
              <a:rPr lang="zh-TW" altLang="en-US" sz="3200" dirty="0"/>
              <a:t>于天。優</a:t>
            </a:r>
            <a:r>
              <a:rPr lang="zh-TW" altLang="en-US" sz="3200" dirty="0" smtClean="0"/>
              <a:t>優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（寬裕和樂）</a:t>
            </a:r>
            <a:r>
              <a:rPr lang="zh-TW" altLang="en-US" sz="3200" dirty="0" smtClean="0"/>
              <a:t>大</a:t>
            </a:r>
            <a:r>
              <a:rPr lang="zh-TW" altLang="en-US" sz="3200" dirty="0"/>
              <a:t>哉，禮儀三百，威儀三千。待其人而後行。故曰，「茍不</a:t>
            </a:r>
            <a:r>
              <a:rPr lang="zh-TW" altLang="en-US" sz="3200" dirty="0" smtClean="0"/>
              <a:t>至德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（用）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至</a:t>
            </a:r>
            <a:r>
              <a:rPr lang="zh-TW" altLang="en-US" sz="3200" dirty="0" smtClean="0"/>
              <a:t>道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（體）</a:t>
            </a:r>
            <a:r>
              <a:rPr lang="zh-TW" altLang="en-US" sz="3200" dirty="0" smtClean="0"/>
              <a:t>不凝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（聚／成）</a:t>
            </a:r>
            <a:r>
              <a:rPr lang="zh-TW" altLang="en-US" sz="3200" dirty="0" smtClean="0"/>
              <a:t>焉</a:t>
            </a:r>
            <a:r>
              <a:rPr lang="zh-TW" altLang="en-US" sz="3200" dirty="0"/>
              <a:t>。</a:t>
            </a:r>
            <a:r>
              <a:rPr lang="zh-TW" altLang="en-US" sz="3200" dirty="0" smtClean="0"/>
              <a:t>」</a:t>
            </a:r>
            <a:endParaRPr lang="en-US" altLang="zh-TW" sz="3200" dirty="0" smtClean="0"/>
          </a:p>
          <a:p>
            <a:pPr>
              <a:lnSpc>
                <a:spcPts val="4800"/>
              </a:lnSpc>
              <a:spcBef>
                <a:spcPts val="0"/>
              </a:spcBef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禮儀：吉凶軍賓嘉，五禮總綱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4800"/>
              </a:lnSpc>
              <a:spcBef>
                <a:spcPts val="0"/>
              </a:spcBef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威儀：禮節容動之細目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58645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996237"/>
              </p:ext>
            </p:extLst>
          </p:nvPr>
        </p:nvGraphicFramePr>
        <p:xfrm>
          <a:off x="1861625" y="914399"/>
          <a:ext cx="9268490" cy="4800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361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057399" y="1005839"/>
            <a:ext cx="9751715" cy="5474971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TW" altLang="en-US" sz="3200" dirty="0" smtClean="0">
                <a:solidFill>
                  <a:schemeClr val="tx1"/>
                </a:solidFill>
              </a:rPr>
              <a:t>故</a:t>
            </a:r>
            <a:r>
              <a:rPr lang="zh-TW" altLang="en-US" sz="3200" dirty="0">
                <a:solidFill>
                  <a:schemeClr val="tx1"/>
                </a:solidFill>
              </a:rPr>
              <a:t>君子</a:t>
            </a:r>
            <a:r>
              <a:rPr lang="zh-TW" altLang="en-US" sz="3200" dirty="0" smtClean="0">
                <a:solidFill>
                  <a:schemeClr val="tx1"/>
                </a:solidFill>
              </a:rPr>
              <a:t>尊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（重）</a:t>
            </a:r>
            <a:r>
              <a:rPr lang="zh-TW" altLang="en-US" sz="3200" dirty="0" smtClean="0">
                <a:solidFill>
                  <a:schemeClr val="tx1"/>
                </a:solidFill>
              </a:rPr>
              <a:t>德性</a:t>
            </a:r>
            <a:r>
              <a:rPr lang="zh-TW" altLang="en-US" sz="3200" dirty="0">
                <a:solidFill>
                  <a:schemeClr val="tx1"/>
                </a:solidFill>
              </a:rPr>
              <a:t>而道問學，致廣大而盡精微，極高明而道中庸。溫故而知新，敦厚以崇禮</a:t>
            </a:r>
            <a:r>
              <a:rPr lang="zh-TW" altLang="en-US" sz="3200" dirty="0" smtClean="0">
                <a:solidFill>
                  <a:schemeClr val="tx1"/>
                </a:solidFill>
              </a:rPr>
              <a:t>。</a:t>
            </a:r>
            <a:endParaRPr lang="en-US" altLang="zh-TW" sz="3200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德性：謂天然之明德，天命之性必尊率之為道。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問學：即學問也，必由是致知道體。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50000"/>
              </a:lnSpc>
            </a:pP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841639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6523114"/>
              </p:ext>
            </p:extLst>
          </p:nvPr>
        </p:nvGraphicFramePr>
        <p:xfrm>
          <a:off x="2174538" y="986298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3" name="直線單箭頭接點 2"/>
          <p:cNvCxnSpPr/>
          <p:nvPr/>
        </p:nvCxnSpPr>
        <p:spPr>
          <a:xfrm>
            <a:off x="4434840" y="2057400"/>
            <a:ext cx="0" cy="64008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線單箭頭接點 4"/>
          <p:cNvCxnSpPr/>
          <p:nvPr/>
        </p:nvCxnSpPr>
        <p:spPr>
          <a:xfrm>
            <a:off x="8830056" y="2057400"/>
            <a:ext cx="0" cy="64008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字方塊 5"/>
          <p:cNvSpPr txBox="1"/>
          <p:nvPr/>
        </p:nvSpPr>
        <p:spPr>
          <a:xfrm>
            <a:off x="3264408" y="4910328"/>
            <a:ext cx="26426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陸王心學</a:t>
            </a:r>
            <a:endParaRPr lang="en-US" altLang="zh-TW" sz="3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陸九淵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象山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王陽明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守仁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7508748" y="4910328"/>
            <a:ext cx="26426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程朱理學</a:t>
            </a:r>
            <a:endParaRPr lang="en-US" altLang="zh-TW" sz="3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程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顥、頤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algn="ctr"/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朱</a:t>
            </a:r>
            <a:r>
              <a:rPr lang="zh-TW" altLang="en-US" sz="3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熹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晦庵</a:t>
            </a:r>
            <a:r>
              <a:rPr lang="en-US" altLang="zh-TW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5390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1D6D654-D11F-48C2-8B92-EB16855549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1D6D654-D11F-48C2-8B92-EB16855549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2A0C1EB-8FEC-45BB-AC73-CCAF127E70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32A0C1EB-8FEC-45BB-AC73-CCAF127E70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8D41292-B5C9-499F-AA5F-F4A52DD1D3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88D41292-B5C9-499F-AA5F-F4A52DD1D3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C7839F4-0744-46B8-83DB-96404BB909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EC7839F4-0744-46B8-83DB-96404BB909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3A24AC8-5A24-4429-ADE4-CB396DDDB6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53A24AC8-5A24-4429-ADE4-CB396DDDB6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lvlOne"/>
        </p:bldSub>
      </p:bldGraphic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1419754"/>
              </p:ext>
            </p:extLst>
          </p:nvPr>
        </p:nvGraphicFramePr>
        <p:xfrm>
          <a:off x="1974071" y="1102822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0740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68831" y="452660"/>
            <a:ext cx="9818370" cy="1810480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TW" altLang="en-US" dirty="0"/>
              <a:t>是故居上不驕，為下不</a:t>
            </a:r>
            <a:r>
              <a:rPr lang="zh-TW" altLang="en-US" dirty="0" smtClean="0"/>
              <a:t>倍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背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/>
              <a:t>。</a:t>
            </a:r>
            <a:r>
              <a:rPr lang="zh-TW" altLang="en-US" dirty="0"/>
              <a:t>國有道，其言足以興；國無道，其默足以容。</a:t>
            </a:r>
            <a:r>
              <a:rPr lang="zh-TW" altLang="en-US" dirty="0" smtClean="0"/>
              <a:t>詩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大雅烝民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/>
              <a:t>曰</a:t>
            </a:r>
            <a:r>
              <a:rPr lang="zh-TW" altLang="en-US" dirty="0"/>
              <a:t>：「</a:t>
            </a:r>
            <a:r>
              <a:rPr lang="zh-TW" altLang="en-US" dirty="0">
                <a:solidFill>
                  <a:srgbClr val="FF0000"/>
                </a:solidFill>
              </a:rPr>
              <a:t>既明且哲，以保其身。</a:t>
            </a:r>
            <a:r>
              <a:rPr lang="zh-TW" altLang="en-US" dirty="0"/>
              <a:t>」其此之謂與？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3720618"/>
              </p:ext>
            </p:extLst>
          </p:nvPr>
        </p:nvGraphicFramePr>
        <p:xfrm>
          <a:off x="2417763" y="2430780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37253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BAC064F-062D-4FD1-AC38-52C16B86EA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EBAC064F-062D-4FD1-AC38-52C16B86EA5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0829174-6F43-43A7-8F0F-DEE2619B6F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B0829174-6F43-43A7-8F0F-DEE2619B6F2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F336E7C-1640-4B22-AAC1-C277B6FA05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0F336E7C-1640-4B22-AAC1-C277B6FA05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6139840-E087-4E8F-A4B4-AA4235DCA0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D6139840-E087-4E8F-A4B4-AA4235DCA0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C2C84D0-8F90-4A75-AE56-D6B3E196D2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3C2C84D0-8F90-4A75-AE56-D6B3E196D2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F3476C8-D85B-4D4C-B4FD-A0D40DC88E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BF3476C8-D85B-4D4C-B4FD-A0D40DC88E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2E658B-D6CC-4CEE-BE8B-493EF0AB93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>
                                            <p:graphicEl>
                                              <a:dgm id="{292E658B-D6CC-4CEE-BE8B-493EF0AB93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EB660A-5AA1-438E-8F0A-60E46553A8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36EB660A-5AA1-438E-8F0A-60E46553A8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CD67E4-5E0A-4C64-8CD6-2179A536F9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">
                                            <p:graphicEl>
                                              <a:dgm id="{94CD67E4-5E0A-4C64-8CD6-2179A536F94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50284FD-0F5B-4598-A42F-26B2219873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150284FD-0F5B-4598-A42F-26B2219873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第三十二章</a:t>
            </a:r>
            <a:br>
              <a:rPr lang="zh-TW" altLang="en-US" dirty="0"/>
            </a:b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4510" y="1455088"/>
            <a:ext cx="10161270" cy="517431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/>
              <a:t>唯天下至誠，為能</a:t>
            </a:r>
            <a:r>
              <a:rPr lang="zh-TW" altLang="en-US" sz="3200" dirty="0" smtClean="0"/>
              <a:t>經綸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治理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天下</a:t>
            </a:r>
            <a:r>
              <a:rPr lang="zh-TW" altLang="en-US" sz="3200" dirty="0"/>
              <a:t>之大</a:t>
            </a:r>
            <a:r>
              <a:rPr lang="zh-TW" altLang="en-US" sz="3200" dirty="0" smtClean="0"/>
              <a:t>經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九經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綱常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，</a:t>
            </a:r>
            <a:r>
              <a:rPr lang="zh-TW" altLang="en-US" sz="3200" dirty="0"/>
              <a:t>立天下之大本，知天地之化育。夫</a:t>
            </a:r>
            <a:r>
              <a:rPr lang="zh-TW" altLang="en-US" sz="3200" dirty="0" smtClean="0"/>
              <a:t>焉有</a:t>
            </a:r>
            <a:r>
              <a:rPr lang="zh-TW" altLang="en-US" sz="3200" dirty="0"/>
              <a:t>所倚？肫</a:t>
            </a:r>
            <a:r>
              <a:rPr lang="zh-TW" altLang="en-US" sz="3200" dirty="0" smtClean="0"/>
              <a:t>肫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誠懇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其</a:t>
            </a:r>
            <a:r>
              <a:rPr lang="zh-TW" altLang="en-US" sz="3200" dirty="0"/>
              <a:t>仁！淵</a:t>
            </a:r>
            <a:r>
              <a:rPr lang="zh-TW" altLang="en-US" sz="3200" dirty="0" smtClean="0"/>
              <a:t>淵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深靜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其</a:t>
            </a:r>
            <a:r>
              <a:rPr lang="zh-TW" altLang="en-US" sz="3200" dirty="0"/>
              <a:t>淵！浩</a:t>
            </a:r>
            <a:r>
              <a:rPr lang="zh-TW" altLang="en-US" sz="3200" dirty="0" smtClean="0"/>
              <a:t>浩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廣大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其</a:t>
            </a:r>
            <a:r>
              <a:rPr lang="zh-TW" altLang="en-US" sz="3200" dirty="0"/>
              <a:t>天！茍不</a:t>
            </a:r>
            <a:r>
              <a:rPr lang="zh-TW" altLang="en-US" sz="3200" dirty="0" smtClean="0"/>
              <a:t>固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堅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 smtClean="0"/>
              <a:t>聰明</a:t>
            </a:r>
            <a:r>
              <a:rPr lang="zh-TW" altLang="en-US" sz="3200" dirty="0"/>
              <a:t>聖知，</a:t>
            </a:r>
            <a:r>
              <a:rPr lang="zh-TW" altLang="en-US" sz="3200" dirty="0">
                <a:solidFill>
                  <a:srgbClr val="FF0000"/>
                </a:solidFill>
              </a:rPr>
              <a:t>達天</a:t>
            </a:r>
            <a:r>
              <a:rPr lang="zh-TW" altLang="en-US" sz="3200" dirty="0" smtClean="0">
                <a:solidFill>
                  <a:srgbClr val="FF0000"/>
                </a:solidFill>
              </a:rPr>
              <a:t>德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（與天合德）</a:t>
            </a:r>
            <a:r>
              <a:rPr lang="zh-TW" altLang="en-US" sz="3200" dirty="0" smtClean="0"/>
              <a:t>者</a:t>
            </a:r>
            <a:r>
              <a:rPr lang="zh-TW" altLang="en-US" sz="3200" dirty="0"/>
              <a:t>，其孰能知之？</a:t>
            </a:r>
          </a:p>
          <a:p>
            <a:pPr>
              <a:lnSpc>
                <a:spcPts val="4200"/>
              </a:lnSpc>
            </a:pP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周易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·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乾文言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》: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夫「大人」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者，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天地合其德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，與日月合其明，與四時合其序，與鬼神合其吉凶，先天而天弗違，後天而奉天時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74804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8427222"/>
              </p:ext>
            </p:extLst>
          </p:nvPr>
        </p:nvGraphicFramePr>
        <p:xfrm>
          <a:off x="1435326" y="1264555"/>
          <a:ext cx="9602787" cy="4442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矩形 1"/>
          <p:cNvSpPr/>
          <p:nvPr/>
        </p:nvSpPr>
        <p:spPr>
          <a:xfrm>
            <a:off x="9852660" y="1955694"/>
            <a:ext cx="864000" cy="306000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dirty="0" smtClean="0"/>
              <a:t>與天</a:t>
            </a:r>
            <a:r>
              <a:rPr lang="zh-TW" altLang="en-US" sz="4000" dirty="0"/>
              <a:t>合德</a:t>
            </a:r>
          </a:p>
        </p:txBody>
      </p:sp>
      <p:sp>
        <p:nvSpPr>
          <p:cNvPr id="3" name="右大括弧 2"/>
          <p:cNvSpPr/>
          <p:nvPr/>
        </p:nvSpPr>
        <p:spPr>
          <a:xfrm>
            <a:off x="9155430" y="2217420"/>
            <a:ext cx="457200" cy="2423160"/>
          </a:xfrm>
          <a:prstGeom prst="rightBrace">
            <a:avLst>
              <a:gd name="adj1" fmla="val 50833"/>
              <a:gd name="adj2" fmla="val 50000"/>
            </a:avLst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5580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4009</TotalTime>
  <Words>1557</Words>
  <Application>Microsoft Office PowerPoint</Application>
  <PresentationFormat>寬螢幕</PresentationFormat>
  <Paragraphs>171</Paragraphs>
  <Slides>26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26</vt:i4>
      </vt:variant>
    </vt:vector>
  </HeadingPairs>
  <TitlesOfParts>
    <vt:vector size="34" baseType="lpstr">
      <vt:lpstr>微軟正黑體</vt:lpstr>
      <vt:lpstr>新細明體</vt:lpstr>
      <vt:lpstr>標楷體</vt:lpstr>
      <vt:lpstr>Arial</vt:lpstr>
      <vt:lpstr>Calibri</vt:lpstr>
      <vt:lpstr>Century Gothic</vt:lpstr>
      <vt:lpstr>Wingdings 3</vt:lpstr>
      <vt:lpstr>絲縷</vt:lpstr>
      <vt:lpstr>中庸研究(四 )</vt:lpstr>
      <vt:lpstr>第二十一章~第二十七章   誠&amp;明 </vt:lpstr>
      <vt:lpstr>PowerPoint 簡報</vt:lpstr>
      <vt:lpstr>第二十一章 </vt:lpstr>
      <vt:lpstr>PowerPoint 簡報</vt:lpstr>
      <vt:lpstr>PowerPoint 簡報</vt:lpstr>
      <vt:lpstr>PowerPoint 簡報</vt:lpstr>
      <vt:lpstr>第二十二章 </vt:lpstr>
      <vt:lpstr>PowerPoint 簡報</vt:lpstr>
      <vt:lpstr>PowerPoint 簡報</vt:lpstr>
      <vt:lpstr>第二十三章 </vt:lpstr>
      <vt:lpstr>PowerPoint 簡報</vt:lpstr>
      <vt:lpstr>第二十四章 </vt:lpstr>
      <vt:lpstr>第二十五章 </vt:lpstr>
      <vt:lpstr>PowerPoint 簡報</vt:lpstr>
      <vt:lpstr>第二十六章 </vt:lpstr>
      <vt:lpstr>PowerPoint 簡報</vt:lpstr>
      <vt:lpstr>PowerPoint 簡報</vt:lpstr>
      <vt:lpstr>第二十七章 </vt:lpstr>
      <vt:lpstr>PowerPoint 簡報</vt:lpstr>
      <vt:lpstr>PowerPoint 簡報</vt:lpstr>
      <vt:lpstr>PowerPoint 簡報</vt:lpstr>
      <vt:lpstr>PowerPoint 簡報</vt:lpstr>
      <vt:lpstr>是故居上不驕，為下不倍(背)。國有道，其言足以興；國無道，其默足以容。詩(大雅烝民)曰：「既明且哲，以保其身。」其此之謂與？</vt:lpstr>
      <vt:lpstr>第三十二章 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中庸</dc:title>
  <dc:creator>Change</dc:creator>
  <cp:lastModifiedBy>Change</cp:lastModifiedBy>
  <cp:revision>313</cp:revision>
  <dcterms:created xsi:type="dcterms:W3CDTF">2017-09-05T02:29:32Z</dcterms:created>
  <dcterms:modified xsi:type="dcterms:W3CDTF">2018-12-16T11:47:11Z</dcterms:modified>
</cp:coreProperties>
</file>