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C51936-F732-2D07-734D-D7C4A40A260D}" v="41" dt="2023-03-05T22:40:20.603"/>
    <p1510:client id="{E8D41747-2793-F301-B780-CD5B5ACC7032}" v="1944" dt="2023-03-06T01:54:04.701"/>
    <p1510:client id="{EDF9CB75-2D1A-2788-2432-5C7ED27F04E5}" v="2186" dt="2023-03-02T23:28:01.345"/>
    <p1510:client id="{F7ABA179-FC74-A55D-ADF3-74E703801194}" v="40" dt="2023-03-01T23:20:53.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Cirpaci (2113364)" userId="S::2113364@student.uwtsd.ac.uk::41578204-b431-4cba-aa2f-918921d51f2a" providerId="AD" clId="Web-{E8D41747-2793-F301-B780-CD5B5ACC7032}"/>
    <pc:docChg chg="addSld delSld modSld modMainMaster">
      <pc:chgData name="Claudia Cirpaci (2113364)" userId="S::2113364@student.uwtsd.ac.uk::41578204-b431-4cba-aa2f-918921d51f2a" providerId="AD" clId="Web-{E8D41747-2793-F301-B780-CD5B5ACC7032}" dt="2023-03-06T01:54:04.247" v="1994" actId="20577"/>
      <pc:docMkLst>
        <pc:docMk/>
      </pc:docMkLst>
      <pc:sldChg chg="addSp delSp modSp modTransition">
        <pc:chgData name="Claudia Cirpaci (2113364)" userId="S::2113364@student.uwtsd.ac.uk::41578204-b431-4cba-aa2f-918921d51f2a" providerId="AD" clId="Web-{E8D41747-2793-F301-B780-CD5B5ACC7032}" dt="2023-03-06T01:36:23.571" v="1632"/>
        <pc:sldMkLst>
          <pc:docMk/>
          <pc:sldMk cId="109857222" sldId="256"/>
        </pc:sldMkLst>
        <pc:picChg chg="ord">
          <ac:chgData name="Claudia Cirpaci (2113364)" userId="S::2113364@student.uwtsd.ac.uk::41578204-b431-4cba-aa2f-918921d51f2a" providerId="AD" clId="Web-{E8D41747-2793-F301-B780-CD5B5ACC7032}" dt="2023-03-06T00:34:23.132" v="1063"/>
          <ac:picMkLst>
            <pc:docMk/>
            <pc:sldMk cId="109857222" sldId="256"/>
            <ac:picMk id="5" creationId="{BB7D166D-B7BE-C82E-E65F-26461BB0D0D2}"/>
          </ac:picMkLst>
        </pc:picChg>
        <pc:picChg chg="add del mod ord">
          <ac:chgData name="Claudia Cirpaci (2113364)" userId="S::2113364@student.uwtsd.ac.uk::41578204-b431-4cba-aa2f-918921d51f2a" providerId="AD" clId="Web-{E8D41747-2793-F301-B780-CD5B5ACC7032}" dt="2023-03-06T00:34:57.524" v="1066"/>
          <ac:picMkLst>
            <pc:docMk/>
            <pc:sldMk cId="109857222" sldId="256"/>
            <ac:picMk id="8" creationId="{9A0229D2-8BD1-AE58-47E4-CE866A66D7BE}"/>
          </ac:picMkLst>
        </pc:picChg>
      </pc:sldChg>
      <pc:sldChg chg="modSp modTransition">
        <pc:chgData name="Claudia Cirpaci (2113364)" userId="S::2113364@student.uwtsd.ac.uk::41578204-b431-4cba-aa2f-918921d51f2a" providerId="AD" clId="Web-{E8D41747-2793-F301-B780-CD5B5ACC7032}" dt="2023-03-06T01:36:17.821" v="1629"/>
        <pc:sldMkLst>
          <pc:docMk/>
          <pc:sldMk cId="1807789224" sldId="257"/>
        </pc:sldMkLst>
        <pc:spChg chg="mod">
          <ac:chgData name="Claudia Cirpaci (2113364)" userId="S::2113364@student.uwtsd.ac.uk::41578204-b431-4cba-aa2f-918921d51f2a" providerId="AD" clId="Web-{E8D41747-2793-F301-B780-CD5B5ACC7032}" dt="2023-03-06T01:20:26.748" v="1522" actId="20577"/>
          <ac:spMkLst>
            <pc:docMk/>
            <pc:sldMk cId="1807789224" sldId="257"/>
            <ac:spMk id="42" creationId="{1D01E7B2-12FF-D0F1-ED72-4FDD8AE6026E}"/>
          </ac:spMkLst>
        </pc:spChg>
      </pc:sldChg>
      <pc:sldChg chg="modSp modTransition">
        <pc:chgData name="Claudia Cirpaci (2113364)" userId="S::2113364@student.uwtsd.ac.uk::41578204-b431-4cba-aa2f-918921d51f2a" providerId="AD" clId="Web-{E8D41747-2793-F301-B780-CD5B5ACC7032}" dt="2023-03-06T01:45:50.351" v="1778" actId="20577"/>
        <pc:sldMkLst>
          <pc:docMk/>
          <pc:sldMk cId="3996674350" sldId="258"/>
        </pc:sldMkLst>
        <pc:spChg chg="mod">
          <ac:chgData name="Claudia Cirpaci (2113364)" userId="S::2113364@student.uwtsd.ac.uk::41578204-b431-4cba-aa2f-918921d51f2a" providerId="AD" clId="Web-{E8D41747-2793-F301-B780-CD5B5ACC7032}" dt="2023-03-06T01:45:50.351" v="1778" actId="20577"/>
          <ac:spMkLst>
            <pc:docMk/>
            <pc:sldMk cId="3996674350" sldId="258"/>
            <ac:spMk id="11" creationId="{102450B8-9DDF-11D0-BD15-A371143EC518}"/>
          </ac:spMkLst>
        </pc:spChg>
      </pc:sldChg>
      <pc:sldChg chg="addSp delSp modSp new mod modTransition setBg setClrOvrMap">
        <pc:chgData name="Claudia Cirpaci (2113364)" userId="S::2113364@student.uwtsd.ac.uk::41578204-b431-4cba-aa2f-918921d51f2a" providerId="AD" clId="Web-{E8D41747-2793-F301-B780-CD5B5ACC7032}" dt="2023-03-06T01:54:04.247" v="1994" actId="20577"/>
        <pc:sldMkLst>
          <pc:docMk/>
          <pc:sldMk cId="3272804658" sldId="259"/>
        </pc:sldMkLst>
        <pc:spChg chg="del mod ord">
          <ac:chgData name="Claudia Cirpaci (2113364)" userId="S::2113364@student.uwtsd.ac.uk::41578204-b431-4cba-aa2f-918921d51f2a" providerId="AD" clId="Web-{E8D41747-2793-F301-B780-CD5B5ACC7032}" dt="2023-03-05T23:38:36.774" v="260"/>
          <ac:spMkLst>
            <pc:docMk/>
            <pc:sldMk cId="3272804658" sldId="259"/>
            <ac:spMk id="2" creationId="{E8473EAF-45C6-72EC-D423-2A8E1DD10386}"/>
          </ac:spMkLst>
        </pc:spChg>
        <pc:spChg chg="del">
          <ac:chgData name="Claudia Cirpaci (2113364)" userId="S::2113364@student.uwtsd.ac.uk::41578204-b431-4cba-aa2f-918921d51f2a" providerId="AD" clId="Web-{E8D41747-2793-F301-B780-CD5B5ACC7032}" dt="2023-03-05T23:32:03.799" v="203"/>
          <ac:spMkLst>
            <pc:docMk/>
            <pc:sldMk cId="3272804658" sldId="259"/>
            <ac:spMk id="3" creationId="{FBB00E26-9689-5D87-123D-48D09021C4D1}"/>
          </ac:spMkLst>
        </pc:spChg>
        <pc:spChg chg="add del mod">
          <ac:chgData name="Claudia Cirpaci (2113364)" userId="S::2113364@student.uwtsd.ac.uk::41578204-b431-4cba-aa2f-918921d51f2a" providerId="AD" clId="Web-{E8D41747-2793-F301-B780-CD5B5ACC7032}" dt="2023-03-05T23:36:40.145" v="239"/>
          <ac:spMkLst>
            <pc:docMk/>
            <pc:sldMk cId="3272804658" sldId="259"/>
            <ac:spMk id="7" creationId="{058E38BB-39DA-EEC2-71F5-7798CA489BD0}"/>
          </ac:spMkLst>
        </pc:spChg>
        <pc:spChg chg="add mod">
          <ac:chgData name="Claudia Cirpaci (2113364)" userId="S::2113364@student.uwtsd.ac.uk::41578204-b431-4cba-aa2f-918921d51f2a" providerId="AD" clId="Web-{E8D41747-2793-F301-B780-CD5B5ACC7032}" dt="2023-03-05T23:45:49.653" v="413" actId="1076"/>
          <ac:spMkLst>
            <pc:docMk/>
            <pc:sldMk cId="3272804658" sldId="259"/>
            <ac:spMk id="9" creationId="{42622A48-A6A0-FC5D-6297-A3C493464533}"/>
          </ac:spMkLst>
        </pc:spChg>
        <pc:spChg chg="add del">
          <ac:chgData name="Claudia Cirpaci (2113364)" userId="S::2113364@student.uwtsd.ac.uk::41578204-b431-4cba-aa2f-918921d51f2a" providerId="AD" clId="Web-{E8D41747-2793-F301-B780-CD5B5ACC7032}" dt="2023-03-05T23:36:08.514" v="233"/>
          <ac:spMkLst>
            <pc:docMk/>
            <pc:sldMk cId="3272804658" sldId="259"/>
            <ac:spMk id="19" creationId="{8CA21E51-7622-B3E2-096D-EFB533A8A8BF}"/>
          </ac:spMkLst>
        </pc:spChg>
        <pc:spChg chg="add del">
          <ac:chgData name="Claudia Cirpaci (2113364)" userId="S::2113364@student.uwtsd.ac.uk::41578204-b431-4cba-aa2f-918921d51f2a" providerId="AD" clId="Web-{E8D41747-2793-F301-B780-CD5B5ACC7032}" dt="2023-03-05T23:36:08.514" v="233"/>
          <ac:spMkLst>
            <pc:docMk/>
            <pc:sldMk cId="3272804658" sldId="259"/>
            <ac:spMk id="22" creationId="{2EEE8F11-3582-44B7-9869-F2D26D7DD9D4}"/>
          </ac:spMkLst>
        </pc:spChg>
        <pc:spChg chg="add del">
          <ac:chgData name="Claudia Cirpaci (2113364)" userId="S::2113364@student.uwtsd.ac.uk::41578204-b431-4cba-aa2f-918921d51f2a" providerId="AD" clId="Web-{E8D41747-2793-F301-B780-CD5B5ACC7032}" dt="2023-03-05T23:36:08.514" v="233"/>
          <ac:spMkLst>
            <pc:docMk/>
            <pc:sldMk cId="3272804658" sldId="259"/>
            <ac:spMk id="24" creationId="{2141F1CC-6A53-4BCF-9127-AABB52E2497E}"/>
          </ac:spMkLst>
        </pc:spChg>
        <pc:spChg chg="add del">
          <ac:chgData name="Claudia Cirpaci (2113364)" userId="S::2113364@student.uwtsd.ac.uk::41578204-b431-4cba-aa2f-918921d51f2a" providerId="AD" clId="Web-{E8D41747-2793-F301-B780-CD5B5ACC7032}" dt="2023-03-05T23:36:08.514" v="233"/>
          <ac:spMkLst>
            <pc:docMk/>
            <pc:sldMk cId="3272804658" sldId="259"/>
            <ac:spMk id="26" creationId="{561B2B49-7142-4CA8-A929-4671548E6A5A}"/>
          </ac:spMkLst>
        </pc:spChg>
        <pc:spChg chg="add del">
          <ac:chgData name="Claudia Cirpaci (2113364)" userId="S::2113364@student.uwtsd.ac.uk::41578204-b431-4cba-aa2f-918921d51f2a" providerId="AD" clId="Web-{E8D41747-2793-F301-B780-CD5B5ACC7032}" dt="2023-03-05T23:36:47.754" v="240"/>
          <ac:spMkLst>
            <pc:docMk/>
            <pc:sldMk cId="3272804658" sldId="259"/>
            <ac:spMk id="28" creationId="{247AB924-1B87-43FC-B7C7-B112D5C51A0E}"/>
          </ac:spMkLst>
        </pc:spChg>
        <pc:spChg chg="add mod">
          <ac:chgData name="Claudia Cirpaci (2113364)" userId="S::2113364@student.uwtsd.ac.uk::41578204-b431-4cba-aa2f-918921d51f2a" providerId="AD" clId="Web-{E8D41747-2793-F301-B780-CD5B5ACC7032}" dt="2023-03-06T01:54:04.247" v="1994" actId="20577"/>
          <ac:spMkLst>
            <pc:docMk/>
            <pc:sldMk cId="3272804658" sldId="259"/>
            <ac:spMk id="34" creationId="{1DA454CB-1D0C-8203-6CA0-77ACA4E7C78D}"/>
          </ac:spMkLst>
        </pc:spChg>
        <pc:spChg chg="add">
          <ac:chgData name="Claudia Cirpaci (2113364)" userId="S::2113364@student.uwtsd.ac.uk::41578204-b431-4cba-aa2f-918921d51f2a" providerId="AD" clId="Web-{E8D41747-2793-F301-B780-CD5B5ACC7032}" dt="2023-03-05T23:36:47.754" v="240"/>
          <ac:spMkLst>
            <pc:docMk/>
            <pc:sldMk cId="3272804658" sldId="259"/>
            <ac:spMk id="37" creationId="{114C78B5-EC6B-4A39-8860-705100867457}"/>
          </ac:spMkLst>
        </pc:spChg>
        <pc:grpChg chg="add">
          <ac:chgData name="Claudia Cirpaci (2113364)" userId="S::2113364@student.uwtsd.ac.uk::41578204-b431-4cba-aa2f-918921d51f2a" providerId="AD" clId="Web-{E8D41747-2793-F301-B780-CD5B5ACC7032}" dt="2023-03-05T23:36:47.754" v="240"/>
          <ac:grpSpMkLst>
            <pc:docMk/>
            <pc:sldMk cId="3272804658" sldId="259"/>
            <ac:grpSpMk id="39" creationId="{A50943B0-FDF7-4C2C-B784-9208C945A8C3}"/>
          </ac:grpSpMkLst>
        </pc:grpChg>
        <pc:picChg chg="add mod ord">
          <ac:chgData name="Claudia Cirpaci (2113364)" userId="S::2113364@student.uwtsd.ac.uk::41578204-b431-4cba-aa2f-918921d51f2a" providerId="AD" clId="Web-{E8D41747-2793-F301-B780-CD5B5ACC7032}" dt="2023-03-05T23:36:47.754" v="240"/>
          <ac:picMkLst>
            <pc:docMk/>
            <pc:sldMk cId="3272804658" sldId="259"/>
            <ac:picMk id="4" creationId="{9598F25E-E59A-4207-37A5-60A58B6D5CA5}"/>
          </ac:picMkLst>
        </pc:picChg>
        <pc:picChg chg="add mod ord">
          <ac:chgData name="Claudia Cirpaci (2113364)" userId="S::2113364@student.uwtsd.ac.uk::41578204-b431-4cba-aa2f-918921d51f2a" providerId="AD" clId="Web-{E8D41747-2793-F301-B780-CD5B5ACC7032}" dt="2023-03-05T23:36:47.754" v="240"/>
          <ac:picMkLst>
            <pc:docMk/>
            <pc:sldMk cId="3272804658" sldId="259"/>
            <ac:picMk id="5" creationId="{0E94BF9A-870D-211D-A3A6-4F9EA0162F01}"/>
          </ac:picMkLst>
        </pc:picChg>
        <pc:picChg chg="add mod">
          <ac:chgData name="Claudia Cirpaci (2113364)" userId="S::2113364@student.uwtsd.ac.uk::41578204-b431-4cba-aa2f-918921d51f2a" providerId="AD" clId="Web-{E8D41747-2793-F301-B780-CD5B5ACC7032}" dt="2023-03-05T23:36:47.754" v="240"/>
          <ac:picMkLst>
            <pc:docMk/>
            <pc:sldMk cId="3272804658" sldId="259"/>
            <ac:picMk id="6" creationId="{BFEE9212-E1AD-9A9D-F9E0-698E96B3528C}"/>
          </ac:picMkLst>
        </pc:picChg>
        <pc:cxnChg chg="add del">
          <ac:chgData name="Claudia Cirpaci (2113364)" userId="S::2113364@student.uwtsd.ac.uk::41578204-b431-4cba-aa2f-918921d51f2a" providerId="AD" clId="Web-{E8D41747-2793-F301-B780-CD5B5ACC7032}" dt="2023-03-05T23:36:08.530" v="234"/>
          <ac:cxnSpMkLst>
            <pc:docMk/>
            <pc:sldMk cId="3272804658" sldId="259"/>
            <ac:cxnSpMk id="11" creationId="{C800968E-0A99-46C4-A9B2-6A63AC66F4B0}"/>
          </ac:cxnSpMkLst>
        </pc:cxnChg>
        <pc:cxnChg chg="add del">
          <ac:chgData name="Claudia Cirpaci (2113364)" userId="S::2113364@student.uwtsd.ac.uk::41578204-b431-4cba-aa2f-918921d51f2a" providerId="AD" clId="Web-{E8D41747-2793-F301-B780-CD5B5ACC7032}" dt="2023-03-05T23:36:08.530" v="234"/>
          <ac:cxnSpMkLst>
            <pc:docMk/>
            <pc:sldMk cId="3272804658" sldId="259"/>
            <ac:cxnSpMk id="13" creationId="{0627B73E-D784-4780-AA33-DCDFE7DA16ED}"/>
          </ac:cxnSpMkLst>
        </pc:cxnChg>
        <pc:cxnChg chg="add del">
          <ac:chgData name="Claudia Cirpaci (2113364)" userId="S::2113364@student.uwtsd.ac.uk::41578204-b431-4cba-aa2f-918921d51f2a" providerId="AD" clId="Web-{E8D41747-2793-F301-B780-CD5B5ACC7032}" dt="2023-03-05T23:36:08.530" v="234"/>
          <ac:cxnSpMkLst>
            <pc:docMk/>
            <pc:sldMk cId="3272804658" sldId="259"/>
            <ac:cxnSpMk id="15" creationId="{EBAD6A72-88E8-42F7-88B9-CAF744536BE4}"/>
          </ac:cxnSpMkLst>
        </pc:cxnChg>
        <pc:cxnChg chg="add del">
          <ac:chgData name="Claudia Cirpaci (2113364)" userId="S::2113364@student.uwtsd.ac.uk::41578204-b431-4cba-aa2f-918921d51f2a" providerId="AD" clId="Web-{E8D41747-2793-F301-B780-CD5B5ACC7032}" dt="2023-03-05T23:36:47.754" v="240"/>
          <ac:cxnSpMkLst>
            <pc:docMk/>
            <pc:sldMk cId="3272804658" sldId="259"/>
            <ac:cxnSpMk id="20" creationId="{99AE2756-0FC4-4155-83E7-58AAAB63E757}"/>
          </ac:cxnSpMkLst>
        </pc:cxnChg>
        <pc:cxnChg chg="add del">
          <ac:chgData name="Claudia Cirpaci (2113364)" userId="S::2113364@student.uwtsd.ac.uk::41578204-b431-4cba-aa2f-918921d51f2a" providerId="AD" clId="Web-{E8D41747-2793-F301-B780-CD5B5ACC7032}" dt="2023-03-05T23:36:47.754" v="240"/>
          <ac:cxnSpMkLst>
            <pc:docMk/>
            <pc:sldMk cId="3272804658" sldId="259"/>
            <ac:cxnSpMk id="29" creationId="{818DC98F-4057-4645-B948-F604F39A9CFE}"/>
          </ac:cxnSpMkLst>
        </pc:cxnChg>
        <pc:cxnChg chg="add del">
          <ac:chgData name="Claudia Cirpaci (2113364)" userId="S::2113364@student.uwtsd.ac.uk::41578204-b431-4cba-aa2f-918921d51f2a" providerId="AD" clId="Web-{E8D41747-2793-F301-B780-CD5B5ACC7032}" dt="2023-03-05T23:36:47.754" v="240"/>
          <ac:cxnSpMkLst>
            <pc:docMk/>
            <pc:sldMk cId="3272804658" sldId="259"/>
            <ac:cxnSpMk id="30" creationId="{DAD2B705-4A9B-408D-AA80-4F41045E09DE}"/>
          </ac:cxnSpMkLst>
        </pc:cxnChg>
      </pc:sldChg>
      <pc:sldChg chg="addSp delSp modSp new mod modTransition setBg setClrOvrMap">
        <pc:chgData name="Claudia Cirpaci (2113364)" userId="S::2113364@student.uwtsd.ac.uk::41578204-b431-4cba-aa2f-918921d51f2a" providerId="AD" clId="Web-{E8D41747-2793-F301-B780-CD5B5ACC7032}" dt="2023-03-06T01:36:17.821" v="1629"/>
        <pc:sldMkLst>
          <pc:docMk/>
          <pc:sldMk cId="1888191476" sldId="260"/>
        </pc:sldMkLst>
        <pc:spChg chg="mod ord">
          <ac:chgData name="Claudia Cirpaci (2113364)" userId="S::2113364@student.uwtsd.ac.uk::41578204-b431-4cba-aa2f-918921d51f2a" providerId="AD" clId="Web-{E8D41747-2793-F301-B780-CD5B5ACC7032}" dt="2023-03-06T00:36:08.838" v="1076"/>
          <ac:spMkLst>
            <pc:docMk/>
            <pc:sldMk cId="1888191476" sldId="260"/>
            <ac:spMk id="2" creationId="{B2256FFB-7FEA-9973-AAAA-CB9CB6028F1C}"/>
          </ac:spMkLst>
        </pc:spChg>
        <pc:spChg chg="del">
          <ac:chgData name="Claudia Cirpaci (2113364)" userId="S::2113364@student.uwtsd.ac.uk::41578204-b431-4cba-aa2f-918921d51f2a" providerId="AD" clId="Web-{E8D41747-2793-F301-B780-CD5B5ACC7032}" dt="2023-03-06T00:05:31.949" v="857"/>
          <ac:spMkLst>
            <pc:docMk/>
            <pc:sldMk cId="1888191476" sldId="260"/>
            <ac:spMk id="3" creationId="{31BBEC56-C63A-B059-8AAD-897AD5E3C874}"/>
          </ac:spMkLst>
        </pc:spChg>
        <pc:spChg chg="add del mod">
          <ac:chgData name="Claudia Cirpaci (2113364)" userId="S::2113364@student.uwtsd.ac.uk::41578204-b431-4cba-aa2f-918921d51f2a" providerId="AD" clId="Web-{E8D41747-2793-F301-B780-CD5B5ACC7032}" dt="2023-03-06T00:09:25.831" v="882"/>
          <ac:spMkLst>
            <pc:docMk/>
            <pc:sldMk cId="1888191476" sldId="260"/>
            <ac:spMk id="6" creationId="{C81B232E-9FDD-9502-77FD-897121A66E9A}"/>
          </ac:spMkLst>
        </pc:spChg>
        <pc:spChg chg="add del">
          <ac:chgData name="Claudia Cirpaci (2113364)" userId="S::2113364@student.uwtsd.ac.uk::41578204-b431-4cba-aa2f-918921d51f2a" providerId="AD" clId="Web-{E8D41747-2793-F301-B780-CD5B5ACC7032}" dt="2023-03-06T00:06:08.857" v="862"/>
          <ac:spMkLst>
            <pc:docMk/>
            <pc:sldMk cId="1888191476" sldId="260"/>
            <ac:spMk id="8" creationId="{FA85CCB0-4731-F81D-8C4D-B4B3483481C1}"/>
          </ac:spMkLst>
        </pc:spChg>
        <pc:spChg chg="add del">
          <ac:chgData name="Claudia Cirpaci (2113364)" userId="S::2113364@student.uwtsd.ac.uk::41578204-b431-4cba-aa2f-918921d51f2a" providerId="AD" clId="Web-{E8D41747-2793-F301-B780-CD5B5ACC7032}" dt="2023-03-06T00:05:55.669" v="860"/>
          <ac:spMkLst>
            <pc:docMk/>
            <pc:sldMk cId="1888191476" sldId="260"/>
            <ac:spMk id="9" creationId="{37C89E4B-3C9F-44B9-8B86-D9E3D112D8EC}"/>
          </ac:spMkLst>
        </pc:spChg>
        <pc:spChg chg="add del">
          <ac:chgData name="Claudia Cirpaci (2113364)" userId="S::2113364@student.uwtsd.ac.uk::41578204-b431-4cba-aa2f-918921d51f2a" providerId="AD" clId="Web-{E8D41747-2793-F301-B780-CD5B5ACC7032}" dt="2023-03-06T00:06:08.857" v="862"/>
          <ac:spMkLst>
            <pc:docMk/>
            <pc:sldMk cId="1888191476" sldId="260"/>
            <ac:spMk id="15" creationId="{A5271697-90F1-4A23-8EF2-0179F2EAFACB}"/>
          </ac:spMkLst>
        </pc:spChg>
        <pc:spChg chg="add del">
          <ac:chgData name="Claudia Cirpaci (2113364)" userId="S::2113364@student.uwtsd.ac.uk::41578204-b431-4cba-aa2f-918921d51f2a" providerId="AD" clId="Web-{E8D41747-2793-F301-B780-CD5B5ACC7032}" dt="2023-03-06T00:06:08.857" v="862"/>
          <ac:spMkLst>
            <pc:docMk/>
            <pc:sldMk cId="1888191476" sldId="260"/>
            <ac:spMk id="16" creationId="{A81E7530-396C-45F0-92F4-A885648D1631}"/>
          </ac:spMkLst>
        </pc:spChg>
        <pc:spChg chg="add del">
          <ac:chgData name="Claudia Cirpaci (2113364)" userId="S::2113364@student.uwtsd.ac.uk::41578204-b431-4cba-aa2f-918921d51f2a" providerId="AD" clId="Web-{E8D41747-2793-F301-B780-CD5B5ACC7032}" dt="2023-03-06T00:06:08.857" v="862"/>
          <ac:spMkLst>
            <pc:docMk/>
            <pc:sldMk cId="1888191476" sldId="260"/>
            <ac:spMk id="38" creationId="{7316481C-0A49-4796-812B-0D64F063B720}"/>
          </ac:spMkLst>
        </pc:spChg>
        <pc:spChg chg="add del">
          <ac:chgData name="Claudia Cirpaci (2113364)" userId="S::2113364@student.uwtsd.ac.uk::41578204-b431-4cba-aa2f-918921d51f2a" providerId="AD" clId="Web-{E8D41747-2793-F301-B780-CD5B5ACC7032}" dt="2023-03-06T00:06:08.857" v="862"/>
          <ac:spMkLst>
            <pc:docMk/>
            <pc:sldMk cId="1888191476" sldId="260"/>
            <ac:spMk id="39" creationId="{D9F5512A-48E1-4C07-B75E-3CCC517B6804}"/>
          </ac:spMkLst>
        </pc:spChg>
        <pc:spChg chg="add del">
          <ac:chgData name="Claudia Cirpaci (2113364)" userId="S::2113364@student.uwtsd.ac.uk::41578204-b431-4cba-aa2f-918921d51f2a" providerId="AD" clId="Web-{E8D41747-2793-F301-B780-CD5B5ACC7032}" dt="2023-03-06T00:06:24.185" v="864"/>
          <ac:spMkLst>
            <pc:docMk/>
            <pc:sldMk cId="1888191476" sldId="260"/>
            <ac:spMk id="41" creationId="{F13C74B1-5B17-4795-BED0-7140497B445A}"/>
          </ac:spMkLst>
        </pc:spChg>
        <pc:spChg chg="add del">
          <ac:chgData name="Claudia Cirpaci (2113364)" userId="S::2113364@student.uwtsd.ac.uk::41578204-b431-4cba-aa2f-918921d51f2a" providerId="AD" clId="Web-{E8D41747-2793-F301-B780-CD5B5ACC7032}" dt="2023-03-06T00:06:24.185" v="864"/>
          <ac:spMkLst>
            <pc:docMk/>
            <pc:sldMk cId="1888191476" sldId="260"/>
            <ac:spMk id="42" creationId="{D4974D33-8DC5-464E-8C6D-BE58F0669C17}"/>
          </ac:spMkLst>
        </pc:spChg>
        <pc:spChg chg="add del">
          <ac:chgData name="Claudia Cirpaci (2113364)" userId="S::2113364@student.uwtsd.ac.uk::41578204-b431-4cba-aa2f-918921d51f2a" providerId="AD" clId="Web-{E8D41747-2793-F301-B780-CD5B5ACC7032}" dt="2023-03-06T00:06:24.185" v="864"/>
          <ac:spMkLst>
            <pc:docMk/>
            <pc:sldMk cId="1888191476" sldId="260"/>
            <ac:spMk id="43" creationId="{C4717044-8A53-95E4-3D56-2B8EE80FC48F}"/>
          </ac:spMkLst>
        </pc:spChg>
        <pc:spChg chg="add del">
          <ac:chgData name="Claudia Cirpaci (2113364)" userId="S::2113364@student.uwtsd.ac.uk::41578204-b431-4cba-aa2f-918921d51f2a" providerId="AD" clId="Web-{E8D41747-2793-F301-B780-CD5B5ACC7032}" dt="2023-03-06T00:06:35.842" v="867"/>
          <ac:spMkLst>
            <pc:docMk/>
            <pc:sldMk cId="1888191476" sldId="260"/>
            <ac:spMk id="45" creationId="{B1595A09-E336-4D1B-9B3A-06A2287A54E2}"/>
          </ac:spMkLst>
        </pc:spChg>
        <pc:spChg chg="add del">
          <ac:chgData name="Claudia Cirpaci (2113364)" userId="S::2113364@student.uwtsd.ac.uk::41578204-b431-4cba-aa2f-918921d51f2a" providerId="AD" clId="Web-{E8D41747-2793-F301-B780-CD5B5ACC7032}" dt="2023-03-06T00:06:35.842" v="867"/>
          <ac:spMkLst>
            <pc:docMk/>
            <pc:sldMk cId="1888191476" sldId="260"/>
            <ac:spMk id="46" creationId="{3540989C-C7B8-473B-BF87-6F2DA6A90006}"/>
          </ac:spMkLst>
        </pc:spChg>
        <pc:spChg chg="add del">
          <ac:chgData name="Claudia Cirpaci (2113364)" userId="S::2113364@student.uwtsd.ac.uk::41578204-b431-4cba-aa2f-918921d51f2a" providerId="AD" clId="Web-{E8D41747-2793-F301-B780-CD5B5ACC7032}" dt="2023-03-06T00:06:35.842" v="867"/>
          <ac:spMkLst>
            <pc:docMk/>
            <pc:sldMk cId="1888191476" sldId="260"/>
            <ac:spMk id="47" creationId="{B6977F21-A744-9F05-369B-A6834BB7C5A1}"/>
          </ac:spMkLst>
        </pc:spChg>
        <pc:spChg chg="add del">
          <ac:chgData name="Claudia Cirpaci (2113364)" userId="S::2113364@student.uwtsd.ac.uk::41578204-b431-4cba-aa2f-918921d51f2a" providerId="AD" clId="Web-{E8D41747-2793-F301-B780-CD5B5ACC7032}" dt="2023-03-06T00:07:18.812" v="877"/>
          <ac:spMkLst>
            <pc:docMk/>
            <pc:sldMk cId="1888191476" sldId="260"/>
            <ac:spMk id="52" creationId="{870A1295-61BC-4214-AA3E-D396673024D0}"/>
          </ac:spMkLst>
        </pc:spChg>
        <pc:spChg chg="add del">
          <ac:chgData name="Claudia Cirpaci (2113364)" userId="S::2113364@student.uwtsd.ac.uk::41578204-b431-4cba-aa2f-918921d51f2a" providerId="AD" clId="Web-{E8D41747-2793-F301-B780-CD5B5ACC7032}" dt="2023-03-06T00:07:16.124" v="874"/>
          <ac:spMkLst>
            <pc:docMk/>
            <pc:sldMk cId="1888191476" sldId="260"/>
            <ac:spMk id="62" creationId="{70D77C32-6592-55F9-EC07-EE197AC1A7A3}"/>
          </ac:spMkLst>
        </pc:spChg>
        <pc:spChg chg="add del">
          <ac:chgData name="Claudia Cirpaci (2113364)" userId="S::2113364@student.uwtsd.ac.uk::41578204-b431-4cba-aa2f-918921d51f2a" providerId="AD" clId="Web-{E8D41747-2793-F301-B780-CD5B5ACC7032}" dt="2023-03-06T00:07:04.171" v="872"/>
          <ac:spMkLst>
            <pc:docMk/>
            <pc:sldMk cId="1888191476" sldId="260"/>
            <ac:spMk id="63" creationId="{0E91F5CA-B392-444C-88E3-BF5BAAEBDEB0}"/>
          </ac:spMkLst>
        </pc:spChg>
        <pc:spChg chg="add del">
          <ac:chgData name="Claudia Cirpaci (2113364)" userId="S::2113364@student.uwtsd.ac.uk::41578204-b431-4cba-aa2f-918921d51f2a" providerId="AD" clId="Web-{E8D41747-2793-F301-B780-CD5B5ACC7032}" dt="2023-03-06T00:07:04.171" v="872"/>
          <ac:spMkLst>
            <pc:docMk/>
            <pc:sldMk cId="1888191476" sldId="260"/>
            <ac:spMk id="65" creationId="{0459807F-B6FA-44D3-9A53-C55B6B56884A}"/>
          </ac:spMkLst>
        </pc:spChg>
        <pc:spChg chg="add del">
          <ac:chgData name="Claudia Cirpaci (2113364)" userId="S::2113364@student.uwtsd.ac.uk::41578204-b431-4cba-aa2f-918921d51f2a" providerId="AD" clId="Web-{E8D41747-2793-F301-B780-CD5B5ACC7032}" dt="2023-03-06T00:07:16.124" v="874"/>
          <ac:spMkLst>
            <pc:docMk/>
            <pc:sldMk cId="1888191476" sldId="260"/>
            <ac:spMk id="67" creationId="{5B45AD5D-AA52-4F7B-9362-576A39AD9E09}"/>
          </ac:spMkLst>
        </pc:spChg>
        <pc:spChg chg="add del">
          <ac:chgData name="Claudia Cirpaci (2113364)" userId="S::2113364@student.uwtsd.ac.uk::41578204-b431-4cba-aa2f-918921d51f2a" providerId="AD" clId="Web-{E8D41747-2793-F301-B780-CD5B5ACC7032}" dt="2023-03-06T00:07:16.124" v="874"/>
          <ac:spMkLst>
            <pc:docMk/>
            <pc:sldMk cId="1888191476" sldId="260"/>
            <ac:spMk id="68" creationId="{6B5E2835-4E47-45B3-9CFE-732FF7B05472}"/>
          </ac:spMkLst>
        </pc:spChg>
        <pc:spChg chg="add del">
          <ac:chgData name="Claudia Cirpaci (2113364)" userId="S::2113364@student.uwtsd.ac.uk::41578204-b431-4cba-aa2f-918921d51f2a" providerId="AD" clId="Web-{E8D41747-2793-F301-B780-CD5B5ACC7032}" dt="2023-03-06T00:07:16.124" v="874"/>
          <ac:spMkLst>
            <pc:docMk/>
            <pc:sldMk cId="1888191476" sldId="260"/>
            <ac:spMk id="69" creationId="{AEDD7960-4866-4399-BEF6-DD1431AB4E34}"/>
          </ac:spMkLst>
        </pc:spChg>
        <pc:spChg chg="add del">
          <ac:chgData name="Claudia Cirpaci (2113364)" userId="S::2113364@student.uwtsd.ac.uk::41578204-b431-4cba-aa2f-918921d51f2a" providerId="AD" clId="Web-{E8D41747-2793-F301-B780-CD5B5ACC7032}" dt="2023-03-06T00:07:16.124" v="874"/>
          <ac:spMkLst>
            <pc:docMk/>
            <pc:sldMk cId="1888191476" sldId="260"/>
            <ac:spMk id="71" creationId="{55D4142C-5077-457F-A6AD-3FECFDB39685}"/>
          </ac:spMkLst>
        </pc:spChg>
        <pc:spChg chg="add del">
          <ac:chgData name="Claudia Cirpaci (2113364)" userId="S::2113364@student.uwtsd.ac.uk::41578204-b431-4cba-aa2f-918921d51f2a" providerId="AD" clId="Web-{E8D41747-2793-F301-B780-CD5B5ACC7032}" dt="2023-03-06T00:07:16.124" v="874"/>
          <ac:spMkLst>
            <pc:docMk/>
            <pc:sldMk cId="1888191476" sldId="260"/>
            <ac:spMk id="73" creationId="{7A5F0580-5EE9-419F-96EE-B6529EF6E7D0}"/>
          </ac:spMkLst>
        </pc:spChg>
        <pc:spChg chg="add del">
          <ac:chgData name="Claudia Cirpaci (2113364)" userId="S::2113364@student.uwtsd.ac.uk::41578204-b431-4cba-aa2f-918921d51f2a" providerId="AD" clId="Web-{E8D41747-2793-F301-B780-CD5B5ACC7032}" dt="2023-03-06T00:07:18.812" v="876"/>
          <ac:spMkLst>
            <pc:docMk/>
            <pc:sldMk cId="1888191476" sldId="260"/>
            <ac:spMk id="75" creationId="{F13C74B1-5B17-4795-BED0-7140497B445A}"/>
          </ac:spMkLst>
        </pc:spChg>
        <pc:spChg chg="add del">
          <ac:chgData name="Claudia Cirpaci (2113364)" userId="S::2113364@student.uwtsd.ac.uk::41578204-b431-4cba-aa2f-918921d51f2a" providerId="AD" clId="Web-{E8D41747-2793-F301-B780-CD5B5ACC7032}" dt="2023-03-06T00:07:18.812" v="876"/>
          <ac:spMkLst>
            <pc:docMk/>
            <pc:sldMk cId="1888191476" sldId="260"/>
            <ac:spMk id="76" creationId="{D4974D33-8DC5-464E-8C6D-BE58F0669C17}"/>
          </ac:spMkLst>
        </pc:spChg>
        <pc:spChg chg="add del">
          <ac:chgData name="Claudia Cirpaci (2113364)" userId="S::2113364@student.uwtsd.ac.uk::41578204-b431-4cba-aa2f-918921d51f2a" providerId="AD" clId="Web-{E8D41747-2793-F301-B780-CD5B5ACC7032}" dt="2023-03-06T00:07:18.812" v="876"/>
          <ac:spMkLst>
            <pc:docMk/>
            <pc:sldMk cId="1888191476" sldId="260"/>
            <ac:spMk id="77" creationId="{DA455486-9B12-07CD-0061-9395E301274F}"/>
          </ac:spMkLst>
        </pc:spChg>
        <pc:spChg chg="add del">
          <ac:chgData name="Claudia Cirpaci (2113364)" userId="S::2113364@student.uwtsd.ac.uk::41578204-b431-4cba-aa2f-918921d51f2a" providerId="AD" clId="Web-{E8D41747-2793-F301-B780-CD5B5ACC7032}" dt="2023-03-06T00:09:45.707" v="889"/>
          <ac:spMkLst>
            <pc:docMk/>
            <pc:sldMk cId="1888191476" sldId="260"/>
            <ac:spMk id="79" creationId="{0E91F5CA-B392-444C-88E3-BF5BAAEBDEB0}"/>
          </ac:spMkLst>
        </pc:spChg>
        <pc:spChg chg="add del">
          <ac:chgData name="Claudia Cirpaci (2113364)" userId="S::2113364@student.uwtsd.ac.uk::41578204-b431-4cba-aa2f-918921d51f2a" providerId="AD" clId="Web-{E8D41747-2793-F301-B780-CD5B5ACC7032}" dt="2023-03-06T00:09:45.707" v="889"/>
          <ac:spMkLst>
            <pc:docMk/>
            <pc:sldMk cId="1888191476" sldId="260"/>
            <ac:spMk id="80" creationId="{0459807F-B6FA-44D3-9A53-C55B6B56884A}"/>
          </ac:spMkLst>
        </pc:spChg>
        <pc:spChg chg="add del">
          <ac:chgData name="Claudia Cirpaci (2113364)" userId="S::2113364@student.uwtsd.ac.uk::41578204-b431-4cba-aa2f-918921d51f2a" providerId="AD" clId="Web-{E8D41747-2793-F301-B780-CD5B5ACC7032}" dt="2023-03-06T00:09:41.785" v="886"/>
          <ac:spMkLst>
            <pc:docMk/>
            <pc:sldMk cId="1888191476" sldId="260"/>
            <ac:spMk id="84" creationId="{915A8944-73FB-DF90-CAB7-1A5B79600BFC}"/>
          </ac:spMkLst>
        </pc:spChg>
        <pc:spChg chg="add del">
          <ac:chgData name="Claudia Cirpaci (2113364)" userId="S::2113364@student.uwtsd.ac.uk::41578204-b431-4cba-aa2f-918921d51f2a" providerId="AD" clId="Web-{E8D41747-2793-F301-B780-CD5B5ACC7032}" dt="2023-03-06T00:09:39.191" v="884"/>
          <ac:spMkLst>
            <pc:docMk/>
            <pc:sldMk cId="1888191476" sldId="260"/>
            <ac:spMk id="85" creationId="{37C89E4B-3C9F-44B9-8B86-D9E3D112D8EC}"/>
          </ac:spMkLst>
        </pc:spChg>
        <pc:spChg chg="add del">
          <ac:chgData name="Claudia Cirpaci (2113364)" userId="S::2113364@student.uwtsd.ac.uk::41578204-b431-4cba-aa2f-918921d51f2a" providerId="AD" clId="Web-{E8D41747-2793-F301-B780-CD5B5ACC7032}" dt="2023-03-06T00:09:41.785" v="886"/>
          <ac:spMkLst>
            <pc:docMk/>
            <pc:sldMk cId="1888191476" sldId="260"/>
            <ac:spMk id="91" creationId="{04812C46-200A-4DEB-A05E-3ED6C68C2387}"/>
          </ac:spMkLst>
        </pc:spChg>
        <pc:spChg chg="add del">
          <ac:chgData name="Claudia Cirpaci (2113364)" userId="S::2113364@student.uwtsd.ac.uk::41578204-b431-4cba-aa2f-918921d51f2a" providerId="AD" clId="Web-{E8D41747-2793-F301-B780-CD5B5ACC7032}" dt="2023-03-06T00:09:41.785" v="886"/>
          <ac:spMkLst>
            <pc:docMk/>
            <pc:sldMk cId="1888191476" sldId="260"/>
            <ac:spMk id="92" creationId="{D1EA859B-E555-4109-94F3-6700E046E008}"/>
          </ac:spMkLst>
        </pc:spChg>
        <pc:spChg chg="add del">
          <ac:chgData name="Claudia Cirpaci (2113364)" userId="S::2113364@student.uwtsd.ac.uk::41578204-b431-4cba-aa2f-918921d51f2a" providerId="AD" clId="Web-{E8D41747-2793-F301-B780-CD5B5ACC7032}" dt="2023-03-06T00:09:45.707" v="888"/>
          <ac:spMkLst>
            <pc:docMk/>
            <pc:sldMk cId="1888191476" sldId="260"/>
            <ac:spMk id="94" creationId="{37C89E4B-3C9F-44B9-8B86-D9E3D112D8EC}"/>
          </ac:spMkLst>
        </pc:spChg>
        <pc:spChg chg="add del">
          <ac:chgData name="Claudia Cirpaci (2113364)" userId="S::2113364@student.uwtsd.ac.uk::41578204-b431-4cba-aa2f-918921d51f2a" providerId="AD" clId="Web-{E8D41747-2793-F301-B780-CD5B5ACC7032}" dt="2023-03-06T00:11:35.512" v="898"/>
          <ac:spMkLst>
            <pc:docMk/>
            <pc:sldMk cId="1888191476" sldId="260"/>
            <ac:spMk id="98" creationId="{0E91F5CA-B392-444C-88E3-BF5BAAEBDEB0}"/>
          </ac:spMkLst>
        </pc:spChg>
        <pc:spChg chg="add del">
          <ac:chgData name="Claudia Cirpaci (2113364)" userId="S::2113364@student.uwtsd.ac.uk::41578204-b431-4cba-aa2f-918921d51f2a" providerId="AD" clId="Web-{E8D41747-2793-F301-B780-CD5B5ACC7032}" dt="2023-03-06T00:11:35.512" v="898"/>
          <ac:spMkLst>
            <pc:docMk/>
            <pc:sldMk cId="1888191476" sldId="260"/>
            <ac:spMk id="99" creationId="{0459807F-B6FA-44D3-9A53-C55B6B56884A}"/>
          </ac:spMkLst>
        </pc:spChg>
        <pc:spChg chg="add del">
          <ac:chgData name="Claudia Cirpaci (2113364)" userId="S::2113364@student.uwtsd.ac.uk::41578204-b431-4cba-aa2f-918921d51f2a" providerId="AD" clId="Web-{E8D41747-2793-F301-B780-CD5B5ACC7032}" dt="2023-03-06T00:28:00.688" v="981"/>
          <ac:spMkLst>
            <pc:docMk/>
            <pc:sldMk cId="1888191476" sldId="260"/>
            <ac:spMk id="104" creationId="{657F69E0-C4B0-4BEC-A689-4F8D877F05D4}"/>
          </ac:spMkLst>
        </pc:spChg>
        <pc:spChg chg="add del">
          <ac:chgData name="Claudia Cirpaci (2113364)" userId="S::2113364@student.uwtsd.ac.uk::41578204-b431-4cba-aa2f-918921d51f2a" providerId="AD" clId="Web-{E8D41747-2793-F301-B780-CD5B5ACC7032}" dt="2023-03-06T00:28:00.688" v="981"/>
          <ac:spMkLst>
            <pc:docMk/>
            <pc:sldMk cId="1888191476" sldId="260"/>
            <ac:spMk id="106" creationId="{9F6380B4-6A1C-481E-8408-B4E6C75B9B81}"/>
          </ac:spMkLst>
        </pc:spChg>
        <pc:spChg chg="add mod ord">
          <ac:chgData name="Claudia Cirpaci (2113364)" userId="S::2113364@student.uwtsd.ac.uk::41578204-b431-4cba-aa2f-918921d51f2a" providerId="AD" clId="Web-{E8D41747-2793-F301-B780-CD5B5ACC7032}" dt="2023-03-06T00:36:08.838" v="1076"/>
          <ac:spMkLst>
            <pc:docMk/>
            <pc:sldMk cId="1888191476" sldId="260"/>
            <ac:spMk id="110" creationId="{D24F8F6D-21E0-1669-0997-3DF109AC3DF5}"/>
          </ac:spMkLst>
        </pc:spChg>
        <pc:spChg chg="add del">
          <ac:chgData name="Claudia Cirpaci (2113364)" userId="S::2113364@student.uwtsd.ac.uk::41578204-b431-4cba-aa2f-918921d51f2a" providerId="AD" clId="Web-{E8D41747-2793-F301-B780-CD5B5ACC7032}" dt="2023-03-06T00:28:00.657" v="980"/>
          <ac:spMkLst>
            <pc:docMk/>
            <pc:sldMk cId="1888191476" sldId="260"/>
            <ac:spMk id="111" creationId="{5EFCEEFE-DD72-4E23-A203-092AB1A62E42}"/>
          </ac:spMkLst>
        </pc:spChg>
        <pc:spChg chg="add del">
          <ac:chgData name="Claudia Cirpaci (2113364)" userId="S::2113364@student.uwtsd.ac.uk::41578204-b431-4cba-aa2f-918921d51f2a" providerId="AD" clId="Web-{E8D41747-2793-F301-B780-CD5B5ACC7032}" dt="2023-03-06T00:28:00.657" v="980"/>
          <ac:spMkLst>
            <pc:docMk/>
            <pc:sldMk cId="1888191476" sldId="260"/>
            <ac:spMk id="113" creationId="{2A73F40A-89D3-430B-96F3-4FFB3CCFB7B1}"/>
          </ac:spMkLst>
        </pc:spChg>
        <pc:spChg chg="add del">
          <ac:chgData name="Claudia Cirpaci (2113364)" userId="S::2113364@student.uwtsd.ac.uk::41578204-b431-4cba-aa2f-918921d51f2a" providerId="AD" clId="Web-{E8D41747-2793-F301-B780-CD5B5ACC7032}" dt="2023-03-06T00:36:08.838" v="1076"/>
          <ac:spMkLst>
            <pc:docMk/>
            <pc:sldMk cId="1888191476" sldId="260"/>
            <ac:spMk id="115" creationId="{CF62D2A7-8207-488C-9F46-316BA81A16C8}"/>
          </ac:spMkLst>
        </pc:spChg>
        <pc:spChg chg="add del">
          <ac:chgData name="Claudia Cirpaci (2113364)" userId="S::2113364@student.uwtsd.ac.uk::41578204-b431-4cba-aa2f-918921d51f2a" providerId="AD" clId="Web-{E8D41747-2793-F301-B780-CD5B5ACC7032}" dt="2023-03-06T00:35:54.510" v="1071"/>
          <ac:spMkLst>
            <pc:docMk/>
            <pc:sldMk cId="1888191476" sldId="260"/>
            <ac:spMk id="120" creationId="{9A42C7B2-7BD6-433A-95AB-5AA4F44B5819}"/>
          </ac:spMkLst>
        </pc:spChg>
        <pc:spChg chg="add del">
          <ac:chgData name="Claudia Cirpaci (2113364)" userId="S::2113364@student.uwtsd.ac.uk::41578204-b431-4cba-aa2f-918921d51f2a" providerId="AD" clId="Web-{E8D41747-2793-F301-B780-CD5B5ACC7032}" dt="2023-03-06T00:35:54.510" v="1071"/>
          <ac:spMkLst>
            <pc:docMk/>
            <pc:sldMk cId="1888191476" sldId="260"/>
            <ac:spMk id="122" creationId="{0ADDB668-2CA4-4D2B-9C34-3487CA330BA8}"/>
          </ac:spMkLst>
        </pc:spChg>
        <pc:spChg chg="add del">
          <ac:chgData name="Claudia Cirpaci (2113364)" userId="S::2113364@student.uwtsd.ac.uk::41578204-b431-4cba-aa2f-918921d51f2a" providerId="AD" clId="Web-{E8D41747-2793-F301-B780-CD5B5ACC7032}" dt="2023-03-06T00:35:54.510" v="1071"/>
          <ac:spMkLst>
            <pc:docMk/>
            <pc:sldMk cId="1888191476" sldId="260"/>
            <ac:spMk id="124" creationId="{2568BC19-F052-4108-93E1-6A3D1DEC072F}"/>
          </ac:spMkLst>
        </pc:spChg>
        <pc:spChg chg="add del">
          <ac:chgData name="Claudia Cirpaci (2113364)" userId="S::2113364@student.uwtsd.ac.uk::41578204-b431-4cba-aa2f-918921d51f2a" providerId="AD" clId="Web-{E8D41747-2793-F301-B780-CD5B5ACC7032}" dt="2023-03-06T00:35:54.510" v="1071"/>
          <ac:spMkLst>
            <pc:docMk/>
            <pc:sldMk cId="1888191476" sldId="260"/>
            <ac:spMk id="126" creationId="{D5FD337D-4D6B-4C8B-B6F5-121097E09881}"/>
          </ac:spMkLst>
        </pc:spChg>
        <pc:spChg chg="add del">
          <ac:chgData name="Claudia Cirpaci (2113364)" userId="S::2113364@student.uwtsd.ac.uk::41578204-b431-4cba-aa2f-918921d51f2a" providerId="AD" clId="Web-{E8D41747-2793-F301-B780-CD5B5ACC7032}" dt="2023-03-06T00:36:06.322" v="1073"/>
          <ac:spMkLst>
            <pc:docMk/>
            <pc:sldMk cId="1888191476" sldId="260"/>
            <ac:spMk id="128" creationId="{86B8807B-7828-4E42-86D6-939A5397D890}"/>
          </ac:spMkLst>
        </pc:spChg>
        <pc:spChg chg="add del">
          <ac:chgData name="Claudia Cirpaci (2113364)" userId="S::2113364@student.uwtsd.ac.uk::41578204-b431-4cba-aa2f-918921d51f2a" providerId="AD" clId="Web-{E8D41747-2793-F301-B780-CD5B5ACC7032}" dt="2023-03-06T00:36:06.322" v="1073"/>
          <ac:spMkLst>
            <pc:docMk/>
            <pc:sldMk cId="1888191476" sldId="260"/>
            <ac:spMk id="129" creationId="{648F5915-2CE1-4F74-88C5-D4366893D2DF}"/>
          </ac:spMkLst>
        </pc:spChg>
        <pc:spChg chg="add del">
          <ac:chgData name="Claudia Cirpaci (2113364)" userId="S::2113364@student.uwtsd.ac.uk::41578204-b431-4cba-aa2f-918921d51f2a" providerId="AD" clId="Web-{E8D41747-2793-F301-B780-CD5B5ACC7032}" dt="2023-03-06T00:36:08.807" v="1075"/>
          <ac:spMkLst>
            <pc:docMk/>
            <pc:sldMk cId="1888191476" sldId="260"/>
            <ac:spMk id="131" creationId="{98BA90CC-0056-473E-80AE-8CB0EE6ACCBB}"/>
          </ac:spMkLst>
        </pc:spChg>
        <pc:spChg chg="add del">
          <ac:chgData name="Claudia Cirpaci (2113364)" userId="S::2113364@student.uwtsd.ac.uk::41578204-b431-4cba-aa2f-918921d51f2a" providerId="AD" clId="Web-{E8D41747-2793-F301-B780-CD5B5ACC7032}" dt="2023-03-06T00:36:08.807" v="1075"/>
          <ac:spMkLst>
            <pc:docMk/>
            <pc:sldMk cId="1888191476" sldId="260"/>
            <ac:spMk id="132" creationId="{2396E232-7219-4009-893A-28527CADCE64}"/>
          </ac:spMkLst>
        </pc:spChg>
        <pc:spChg chg="add">
          <ac:chgData name="Claudia Cirpaci (2113364)" userId="S::2113364@student.uwtsd.ac.uk::41578204-b431-4cba-aa2f-918921d51f2a" providerId="AD" clId="Web-{E8D41747-2793-F301-B780-CD5B5ACC7032}" dt="2023-03-06T00:36:08.838" v="1076"/>
          <ac:spMkLst>
            <pc:docMk/>
            <pc:sldMk cId="1888191476" sldId="260"/>
            <ac:spMk id="134" creationId="{1557A916-FDD1-44A1-A7A1-70009FD6BE46}"/>
          </ac:spMkLst>
        </pc:spChg>
        <pc:grpChg chg="add del">
          <ac:chgData name="Claudia Cirpaci (2113364)" userId="S::2113364@student.uwtsd.ac.uk::41578204-b431-4cba-aa2f-918921d51f2a" providerId="AD" clId="Web-{E8D41747-2793-F301-B780-CD5B5ACC7032}" dt="2023-03-06T00:06:08.857" v="862"/>
          <ac:grpSpMkLst>
            <pc:docMk/>
            <pc:sldMk cId="1888191476" sldId="260"/>
            <ac:grpSpMk id="17" creationId="{81DE8B58-F373-409E-A253-4380A66091D4}"/>
          </ac:grpSpMkLst>
        </pc:grpChg>
        <pc:grpChg chg="add del">
          <ac:chgData name="Claudia Cirpaci (2113364)" userId="S::2113364@student.uwtsd.ac.uk::41578204-b431-4cba-aa2f-918921d51f2a" providerId="AD" clId="Web-{E8D41747-2793-F301-B780-CD5B5ACC7032}" dt="2023-03-06T00:07:18.812" v="877"/>
          <ac:grpSpMkLst>
            <pc:docMk/>
            <pc:sldMk cId="1888191476" sldId="260"/>
            <ac:grpSpMk id="54" creationId="{0B139475-2B26-4CA9-9413-DE741E49F7BB}"/>
          </ac:grpSpMkLst>
        </pc:grpChg>
        <pc:picChg chg="add del mod ord">
          <ac:chgData name="Claudia Cirpaci (2113364)" userId="S::2113364@student.uwtsd.ac.uk::41578204-b431-4cba-aa2f-918921d51f2a" providerId="AD" clId="Web-{E8D41747-2793-F301-B780-CD5B5ACC7032}" dt="2023-03-06T00:07:46.172" v="879"/>
          <ac:picMkLst>
            <pc:docMk/>
            <pc:sldMk cId="1888191476" sldId="260"/>
            <ac:picMk id="4" creationId="{73471ED3-C3F0-0735-7618-BB90B3019F7A}"/>
          </ac:picMkLst>
        </pc:picChg>
        <pc:picChg chg="add mod ord">
          <ac:chgData name="Claudia Cirpaci (2113364)" userId="S::2113364@student.uwtsd.ac.uk::41578204-b431-4cba-aa2f-918921d51f2a" providerId="AD" clId="Web-{E8D41747-2793-F301-B780-CD5B5ACC7032}" dt="2023-03-06T00:36:08.838" v="1076"/>
          <ac:picMkLst>
            <pc:docMk/>
            <pc:sldMk cId="1888191476" sldId="260"/>
            <ac:picMk id="7" creationId="{B541C36B-EF17-3563-849E-937913FB9291}"/>
          </ac:picMkLst>
        </pc:picChg>
        <pc:picChg chg="add mod ord">
          <ac:chgData name="Claudia Cirpaci (2113364)" userId="S::2113364@student.uwtsd.ac.uk::41578204-b431-4cba-aa2f-918921d51f2a" providerId="AD" clId="Web-{E8D41747-2793-F301-B780-CD5B5ACC7032}" dt="2023-03-06T00:36:08.838" v="1076"/>
          <ac:picMkLst>
            <pc:docMk/>
            <pc:sldMk cId="1888191476" sldId="260"/>
            <ac:picMk id="10" creationId="{AE4C690D-CD03-7179-E814-B1FE9D4D02D2}"/>
          </ac:picMkLst>
        </pc:picChg>
        <pc:picChg chg="add del mod">
          <ac:chgData name="Claudia Cirpaci (2113364)" userId="S::2113364@student.uwtsd.ac.uk::41578204-b431-4cba-aa2f-918921d51f2a" providerId="AD" clId="Web-{E8D41747-2793-F301-B780-CD5B5ACC7032}" dt="2023-03-06T00:35:33.368" v="1068"/>
          <ac:picMkLst>
            <pc:docMk/>
            <pc:sldMk cId="1888191476" sldId="260"/>
            <ac:picMk id="12" creationId="{564F46DF-1720-8085-2B3D-CDDC6B34FE54}"/>
          </ac:picMkLst>
        </pc:picChg>
        <pc:picChg chg="add mod ord">
          <ac:chgData name="Claudia Cirpaci (2113364)" userId="S::2113364@student.uwtsd.ac.uk::41578204-b431-4cba-aa2f-918921d51f2a" providerId="AD" clId="Web-{E8D41747-2793-F301-B780-CD5B5ACC7032}" dt="2023-03-06T00:36:08.838" v="1076"/>
          <ac:picMkLst>
            <pc:docMk/>
            <pc:sldMk cId="1888191476" sldId="260"/>
            <ac:picMk id="14" creationId="{6ECFA110-22B6-5AED-DA45-757BD05AB401}"/>
          </ac:picMkLst>
        </pc:picChg>
        <pc:cxnChg chg="add del">
          <ac:chgData name="Claudia Cirpaci (2113364)" userId="S::2113364@student.uwtsd.ac.uk::41578204-b431-4cba-aa2f-918921d51f2a" providerId="AD" clId="Web-{E8D41747-2793-F301-B780-CD5B5ACC7032}" dt="2023-03-06T00:05:55.669" v="860"/>
          <ac:cxnSpMkLst>
            <pc:docMk/>
            <pc:sldMk cId="1888191476" sldId="260"/>
            <ac:cxnSpMk id="11" creationId="{AA2EAA10-076F-46BD-8F0F-B9A2FB77A85C}"/>
          </ac:cxnSpMkLst>
        </pc:cxnChg>
        <pc:cxnChg chg="add del">
          <ac:chgData name="Claudia Cirpaci (2113364)" userId="S::2113364@student.uwtsd.ac.uk::41578204-b431-4cba-aa2f-918921d51f2a" providerId="AD" clId="Web-{E8D41747-2793-F301-B780-CD5B5ACC7032}" dt="2023-03-06T00:05:55.669" v="860"/>
          <ac:cxnSpMkLst>
            <pc:docMk/>
            <pc:sldMk cId="1888191476" sldId="260"/>
            <ac:cxnSpMk id="13" creationId="{D891E407-403B-4764-86C9-33A56D3BCAA3}"/>
          </ac:cxnSpMkLst>
        </pc:cxnChg>
        <pc:cxnChg chg="add del">
          <ac:chgData name="Claudia Cirpaci (2113364)" userId="S::2113364@student.uwtsd.ac.uk::41578204-b431-4cba-aa2f-918921d51f2a" providerId="AD" clId="Web-{E8D41747-2793-F301-B780-CD5B5ACC7032}" dt="2023-03-06T00:09:39.191" v="884"/>
          <ac:cxnSpMkLst>
            <pc:docMk/>
            <pc:sldMk cId="1888191476" sldId="260"/>
            <ac:cxnSpMk id="87" creationId="{AA2EAA10-076F-46BD-8F0F-B9A2FB77A85C}"/>
          </ac:cxnSpMkLst>
        </pc:cxnChg>
        <pc:cxnChg chg="add del">
          <ac:chgData name="Claudia Cirpaci (2113364)" userId="S::2113364@student.uwtsd.ac.uk::41578204-b431-4cba-aa2f-918921d51f2a" providerId="AD" clId="Web-{E8D41747-2793-F301-B780-CD5B5ACC7032}" dt="2023-03-06T00:09:39.191" v="884"/>
          <ac:cxnSpMkLst>
            <pc:docMk/>
            <pc:sldMk cId="1888191476" sldId="260"/>
            <ac:cxnSpMk id="89" creationId="{D891E407-403B-4764-86C9-33A56D3BCAA3}"/>
          </ac:cxnSpMkLst>
        </pc:cxnChg>
        <pc:cxnChg chg="add del">
          <ac:chgData name="Claudia Cirpaci (2113364)" userId="S::2113364@student.uwtsd.ac.uk::41578204-b431-4cba-aa2f-918921d51f2a" providerId="AD" clId="Web-{E8D41747-2793-F301-B780-CD5B5ACC7032}" dt="2023-03-06T00:09:45.707" v="888"/>
          <ac:cxnSpMkLst>
            <pc:docMk/>
            <pc:sldMk cId="1888191476" sldId="260"/>
            <ac:cxnSpMk id="95" creationId="{AA2EAA10-076F-46BD-8F0F-B9A2FB77A85C}"/>
          </ac:cxnSpMkLst>
        </pc:cxnChg>
        <pc:cxnChg chg="add del">
          <ac:chgData name="Claudia Cirpaci (2113364)" userId="S::2113364@student.uwtsd.ac.uk::41578204-b431-4cba-aa2f-918921d51f2a" providerId="AD" clId="Web-{E8D41747-2793-F301-B780-CD5B5ACC7032}" dt="2023-03-06T00:09:45.707" v="888"/>
          <ac:cxnSpMkLst>
            <pc:docMk/>
            <pc:sldMk cId="1888191476" sldId="260"/>
            <ac:cxnSpMk id="96" creationId="{D891E407-403B-4764-86C9-33A56D3BCAA3}"/>
          </ac:cxnSpMkLst>
        </pc:cxnChg>
      </pc:sldChg>
      <pc:sldChg chg="new del">
        <pc:chgData name="Claudia Cirpaci (2113364)" userId="S::2113364@student.uwtsd.ac.uk::41578204-b431-4cba-aa2f-918921d51f2a" providerId="AD" clId="Web-{E8D41747-2793-F301-B780-CD5B5ACC7032}" dt="2023-03-06T00:12:34.982" v="908"/>
        <pc:sldMkLst>
          <pc:docMk/>
          <pc:sldMk cId="1020050602" sldId="261"/>
        </pc:sldMkLst>
      </pc:sldChg>
      <pc:sldChg chg="addSp modSp new mod modTransition setBg setClrOvrMap">
        <pc:chgData name="Claudia Cirpaci (2113364)" userId="S::2113364@student.uwtsd.ac.uk::41578204-b431-4cba-aa2f-918921d51f2a" providerId="AD" clId="Web-{E8D41747-2793-F301-B780-CD5B5ACC7032}" dt="2023-03-06T01:36:17.821" v="1629"/>
        <pc:sldMkLst>
          <pc:docMk/>
          <pc:sldMk cId="2846080511" sldId="261"/>
        </pc:sldMkLst>
        <pc:spChg chg="mod">
          <ac:chgData name="Claudia Cirpaci (2113364)" userId="S::2113364@student.uwtsd.ac.uk::41578204-b431-4cba-aa2f-918921d51f2a" providerId="AD" clId="Web-{E8D41747-2793-F301-B780-CD5B5ACC7032}" dt="2023-03-06T01:26:28.555" v="1627" actId="20577"/>
          <ac:spMkLst>
            <pc:docMk/>
            <pc:sldMk cId="2846080511" sldId="261"/>
            <ac:spMk id="2" creationId="{09B8C7DB-385B-C27D-28D2-F88EF5380292}"/>
          </ac:spMkLst>
        </pc:spChg>
        <pc:spChg chg="mod">
          <ac:chgData name="Claudia Cirpaci (2113364)" userId="S::2113364@student.uwtsd.ac.uk::41578204-b431-4cba-aa2f-918921d51f2a" providerId="AD" clId="Web-{E8D41747-2793-F301-B780-CD5B5ACC7032}" dt="2023-03-06T01:26:03.320" v="1626" actId="14100"/>
          <ac:spMkLst>
            <pc:docMk/>
            <pc:sldMk cId="2846080511" sldId="261"/>
            <ac:spMk id="3" creationId="{8C500035-8103-317F-6FC3-A2492D565766}"/>
          </ac:spMkLst>
        </pc:spChg>
        <pc:spChg chg="add">
          <ac:chgData name="Claudia Cirpaci (2113364)" userId="S::2113364@student.uwtsd.ac.uk::41578204-b431-4cba-aa2f-918921d51f2a" providerId="AD" clId="Web-{E8D41747-2793-F301-B780-CD5B5ACC7032}" dt="2023-03-06T01:25:20.444" v="1617"/>
          <ac:spMkLst>
            <pc:docMk/>
            <pc:sldMk cId="2846080511" sldId="261"/>
            <ac:spMk id="8" creationId="{AD21898E-86C0-4C8A-A76C-DF33E844C87A}"/>
          </ac:spMkLst>
        </pc:spChg>
        <pc:spChg chg="add">
          <ac:chgData name="Claudia Cirpaci (2113364)" userId="S::2113364@student.uwtsd.ac.uk::41578204-b431-4cba-aa2f-918921d51f2a" providerId="AD" clId="Web-{E8D41747-2793-F301-B780-CD5B5ACC7032}" dt="2023-03-06T01:25:20.444" v="1617"/>
          <ac:spMkLst>
            <pc:docMk/>
            <pc:sldMk cId="2846080511" sldId="261"/>
            <ac:spMk id="10" creationId="{5C8F04BD-D093-45D0-B54C-50FDB308B4EE}"/>
          </ac:spMkLst>
        </pc:spChg>
      </pc:sldChg>
      <pc:sldChg chg="new del">
        <pc:chgData name="Claudia Cirpaci (2113364)" userId="S::2113364@student.uwtsd.ac.uk::41578204-b431-4cba-aa2f-918921d51f2a" providerId="AD" clId="Web-{E8D41747-2793-F301-B780-CD5B5ACC7032}" dt="2023-03-06T00:12:37.529" v="909"/>
        <pc:sldMkLst>
          <pc:docMk/>
          <pc:sldMk cId="4272088360" sldId="262"/>
        </pc:sldMkLst>
      </pc:sldChg>
      <pc:sldMasterChg chg="modTransition modSldLayout">
        <pc:chgData name="Claudia Cirpaci (2113364)" userId="S::2113364@student.uwtsd.ac.uk::41578204-b431-4cba-aa2f-918921d51f2a" providerId="AD" clId="Web-{E8D41747-2793-F301-B780-CD5B5ACC7032}" dt="2023-03-06T01:36:17.821" v="1629"/>
        <pc:sldMasterMkLst>
          <pc:docMk/>
          <pc:sldMasterMk cId="1799055557" sldId="2147483672"/>
        </pc:sldMasterMkLst>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3906106980" sldId="2147483673"/>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2420776991" sldId="2147483674"/>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3328112912" sldId="2147483675"/>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2077539607" sldId="2147483676"/>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3378411426" sldId="2147483677"/>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145564211" sldId="2147483678"/>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2344173938" sldId="2147483679"/>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1959379439" sldId="2147483680"/>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781119836" sldId="2147483681"/>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1945435938" sldId="2147483682"/>
          </pc:sldLayoutMkLst>
        </pc:sldLayoutChg>
        <pc:sldLayoutChg chg="modTransition">
          <pc:chgData name="Claudia Cirpaci (2113364)" userId="S::2113364@student.uwtsd.ac.uk::41578204-b431-4cba-aa2f-918921d51f2a" providerId="AD" clId="Web-{E8D41747-2793-F301-B780-CD5B5ACC7032}" dt="2023-03-06T01:36:17.821" v="1629"/>
          <pc:sldLayoutMkLst>
            <pc:docMk/>
            <pc:sldMasterMk cId="1799055557" sldId="2147483672"/>
            <pc:sldLayoutMk cId="2142684825" sldId="2147483683"/>
          </pc:sldLayoutMkLst>
        </pc:sldLayoutChg>
      </pc:sldMasterChg>
    </pc:docChg>
  </pc:docChgLst>
  <pc:docChgLst>
    <pc:chgData name="Claudia Cirpaci (2113364)" userId="S::2113364@student.uwtsd.ac.uk::41578204-b431-4cba-aa2f-918921d51f2a" providerId="AD" clId="Web-{EDF9CB75-2D1A-2788-2432-5C7ED27F04E5}"/>
    <pc:docChg chg="addSld delSld modSld sldOrd addMainMaster delMainMaster">
      <pc:chgData name="Claudia Cirpaci (2113364)" userId="S::2113364@student.uwtsd.ac.uk::41578204-b431-4cba-aa2f-918921d51f2a" providerId="AD" clId="Web-{EDF9CB75-2D1A-2788-2432-5C7ED27F04E5}" dt="2023-03-02T23:28:01.345" v="2255"/>
      <pc:docMkLst>
        <pc:docMk/>
      </pc:docMkLst>
      <pc:sldChg chg="addSp delSp modSp mod ord setBg addAnim delAnim setClrOvrMap delDesignElem modShow chgLayout">
        <pc:chgData name="Claudia Cirpaci (2113364)" userId="S::2113364@student.uwtsd.ac.uk::41578204-b431-4cba-aa2f-918921d51f2a" providerId="AD" clId="Web-{EDF9CB75-2D1A-2788-2432-5C7ED27F04E5}" dt="2023-03-02T23:28:01.345" v="2255"/>
        <pc:sldMkLst>
          <pc:docMk/>
          <pc:sldMk cId="109857222" sldId="256"/>
        </pc:sldMkLst>
        <pc:spChg chg="mod ord">
          <ac:chgData name="Claudia Cirpaci (2113364)" userId="S::2113364@student.uwtsd.ac.uk::41578204-b431-4cba-aa2f-918921d51f2a" providerId="AD" clId="Web-{EDF9CB75-2D1A-2788-2432-5C7ED27F04E5}" dt="2023-03-02T22:11:20.027" v="929" actId="20577"/>
          <ac:spMkLst>
            <pc:docMk/>
            <pc:sldMk cId="109857222" sldId="256"/>
            <ac:spMk id="2" creationId="{00000000-0000-0000-0000-000000000000}"/>
          </ac:spMkLst>
        </pc:spChg>
        <pc:spChg chg="mod ord">
          <ac:chgData name="Claudia Cirpaci (2113364)" userId="S::2113364@student.uwtsd.ac.uk::41578204-b431-4cba-aa2f-918921d51f2a" providerId="AD" clId="Web-{EDF9CB75-2D1A-2788-2432-5C7ED27F04E5}" dt="2023-03-02T22:11:13.449" v="928" actId="20577"/>
          <ac:spMkLst>
            <pc:docMk/>
            <pc:sldMk cId="109857222" sldId="256"/>
            <ac:spMk id="3" creationId="{00000000-0000-0000-0000-000000000000}"/>
          </ac:spMkLst>
        </pc:spChg>
        <pc:spChg chg="add mod ord">
          <ac:chgData name="Claudia Cirpaci (2113364)" userId="S::2113364@student.uwtsd.ac.uk::41578204-b431-4cba-aa2f-918921d51f2a" providerId="AD" clId="Web-{EDF9CB75-2D1A-2788-2432-5C7ED27F04E5}" dt="2023-03-02T18:54:30.329" v="96" actId="1076"/>
          <ac:spMkLst>
            <pc:docMk/>
            <pc:sldMk cId="109857222" sldId="256"/>
            <ac:spMk id="6" creationId="{E626CC26-A85F-AE73-EB93-666CD913B244}"/>
          </ac:spMkLst>
        </pc:spChg>
        <pc:spChg chg="add mod ord">
          <ac:chgData name="Claudia Cirpaci (2113364)" userId="S::2113364@student.uwtsd.ac.uk::41578204-b431-4cba-aa2f-918921d51f2a" providerId="AD" clId="Web-{EDF9CB75-2D1A-2788-2432-5C7ED27F04E5}" dt="2023-03-02T22:14:34.423" v="945" actId="1076"/>
          <ac:spMkLst>
            <pc:docMk/>
            <pc:sldMk cId="109857222" sldId="256"/>
            <ac:spMk id="7" creationId="{32B9B6A7-7BEF-5F62-5DD2-6175CA615251}"/>
          </ac:spMkLst>
        </pc:spChg>
        <pc:spChg chg="add del">
          <ac:chgData name="Claudia Cirpaci (2113364)" userId="S::2113364@student.uwtsd.ac.uk::41578204-b431-4cba-aa2f-918921d51f2a" providerId="AD" clId="Web-{EDF9CB75-2D1A-2788-2432-5C7ED27F04E5}" dt="2023-03-02T18:40:29.474" v="6"/>
          <ac:spMkLst>
            <pc:docMk/>
            <pc:sldMk cId="109857222" sldId="256"/>
            <ac:spMk id="9" creationId="{C1DD1A8A-57D5-4A81-AD04-532B043C5611}"/>
          </ac:spMkLst>
        </pc:spChg>
        <pc:spChg chg="add del">
          <ac:chgData name="Claudia Cirpaci (2113364)" userId="S::2113364@student.uwtsd.ac.uk::41578204-b431-4cba-aa2f-918921d51f2a" providerId="AD" clId="Web-{EDF9CB75-2D1A-2788-2432-5C7ED27F04E5}" dt="2023-03-02T18:40:29.474" v="6"/>
          <ac:spMkLst>
            <pc:docMk/>
            <pc:sldMk cId="109857222" sldId="256"/>
            <ac:spMk id="11" creationId="{007891EC-4501-44ED-A8C8-B11B6DB767AB}"/>
          </ac:spMkLst>
        </pc:spChg>
        <pc:spChg chg="add del">
          <ac:chgData name="Claudia Cirpaci (2113364)" userId="S::2113364@student.uwtsd.ac.uk::41578204-b431-4cba-aa2f-918921d51f2a" providerId="AD" clId="Web-{EDF9CB75-2D1A-2788-2432-5C7ED27F04E5}" dt="2023-03-02T18:40:35.021" v="8"/>
          <ac:spMkLst>
            <pc:docMk/>
            <pc:sldMk cId="109857222" sldId="256"/>
            <ac:spMk id="13" creationId="{2F033D07-FE42-4E5C-A00A-FFE1D42C0FFD}"/>
          </ac:spMkLst>
        </pc:spChg>
        <pc:spChg chg="add del">
          <ac:chgData name="Claudia Cirpaci (2113364)" userId="S::2113364@student.uwtsd.ac.uk::41578204-b431-4cba-aa2f-918921d51f2a" providerId="AD" clId="Web-{EDF9CB75-2D1A-2788-2432-5C7ED27F04E5}" dt="2023-03-02T18:40:35.021" v="8"/>
          <ac:spMkLst>
            <pc:docMk/>
            <pc:sldMk cId="109857222" sldId="256"/>
            <ac:spMk id="14" creationId="{0DE6A193-4755-479A-BC6F-A7EBCA73BE1A}"/>
          </ac:spMkLst>
        </pc:spChg>
        <pc:spChg chg="add del">
          <ac:chgData name="Claudia Cirpaci (2113364)" userId="S::2113364@student.uwtsd.ac.uk::41578204-b431-4cba-aa2f-918921d51f2a" providerId="AD" clId="Web-{EDF9CB75-2D1A-2788-2432-5C7ED27F04E5}" dt="2023-03-02T18:40:35.021" v="8"/>
          <ac:spMkLst>
            <pc:docMk/>
            <pc:sldMk cId="109857222" sldId="256"/>
            <ac:spMk id="15" creationId="{AB8B8498-A488-40AF-99EB-F622ED9AD6B8}"/>
          </ac:spMkLst>
        </pc:spChg>
        <pc:spChg chg="add del">
          <ac:chgData name="Claudia Cirpaci (2113364)" userId="S::2113364@student.uwtsd.ac.uk::41578204-b431-4cba-aa2f-918921d51f2a" providerId="AD" clId="Web-{EDF9CB75-2D1A-2788-2432-5C7ED27F04E5}" dt="2023-03-02T18:40:37.880" v="10"/>
          <ac:spMkLst>
            <pc:docMk/>
            <pc:sldMk cId="109857222" sldId="256"/>
            <ac:spMk id="17" creationId="{68F83AEE-44EB-41EB-8E79-4D5C9040117D}"/>
          </ac:spMkLst>
        </pc:spChg>
        <pc:spChg chg="add del">
          <ac:chgData name="Claudia Cirpaci (2113364)" userId="S::2113364@student.uwtsd.ac.uk::41578204-b431-4cba-aa2f-918921d51f2a" providerId="AD" clId="Web-{EDF9CB75-2D1A-2788-2432-5C7ED27F04E5}" dt="2023-03-02T18:40:37.880" v="10"/>
          <ac:spMkLst>
            <pc:docMk/>
            <pc:sldMk cId="109857222" sldId="256"/>
            <ac:spMk id="18" creationId="{A65E55A2-886B-429F-852A-45A6402DDB98}"/>
          </ac:spMkLst>
        </pc:spChg>
        <pc:spChg chg="add del">
          <ac:chgData name="Claudia Cirpaci (2113364)" userId="S::2113364@student.uwtsd.ac.uk::41578204-b431-4cba-aa2f-918921d51f2a" providerId="AD" clId="Web-{EDF9CB75-2D1A-2788-2432-5C7ED27F04E5}" dt="2023-03-02T18:40:37.880" v="10"/>
          <ac:spMkLst>
            <pc:docMk/>
            <pc:sldMk cId="109857222" sldId="256"/>
            <ac:spMk id="19" creationId="{2C31F9B3-1C72-4450-83BA-8B825D6961E2}"/>
          </ac:spMkLst>
        </pc:spChg>
        <pc:spChg chg="add del">
          <ac:chgData name="Claudia Cirpaci (2113364)" userId="S::2113364@student.uwtsd.ac.uk::41578204-b431-4cba-aa2f-918921d51f2a" providerId="AD" clId="Web-{EDF9CB75-2D1A-2788-2432-5C7ED27F04E5}" dt="2023-03-02T18:40:37.880" v="10"/>
          <ac:spMkLst>
            <pc:docMk/>
            <pc:sldMk cId="109857222" sldId="256"/>
            <ac:spMk id="21" creationId="{DAA6B357-A355-4674-B4E9-C0378611D3B6}"/>
          </ac:spMkLst>
        </pc:spChg>
        <pc:spChg chg="add del">
          <ac:chgData name="Claudia Cirpaci (2113364)" userId="S::2113364@student.uwtsd.ac.uk::41578204-b431-4cba-aa2f-918921d51f2a" providerId="AD" clId="Web-{EDF9CB75-2D1A-2788-2432-5C7ED27F04E5}" dt="2023-03-02T18:48:29.364" v="21"/>
          <ac:spMkLst>
            <pc:docMk/>
            <pc:sldMk cId="109857222" sldId="256"/>
            <ac:spMk id="26" creationId="{0DE6A193-4755-479A-BC6F-A7EBCA73BE1A}"/>
          </ac:spMkLst>
        </pc:spChg>
        <pc:spChg chg="add del">
          <ac:chgData name="Claudia Cirpaci (2113364)" userId="S::2113364@student.uwtsd.ac.uk::41578204-b431-4cba-aa2f-918921d51f2a" providerId="AD" clId="Web-{EDF9CB75-2D1A-2788-2432-5C7ED27F04E5}" dt="2023-03-02T18:48:29.364" v="21"/>
          <ac:spMkLst>
            <pc:docMk/>
            <pc:sldMk cId="109857222" sldId="256"/>
            <ac:spMk id="27" creationId="{AB8B8498-A488-40AF-99EB-F622ED9AD6B8}"/>
          </ac:spMkLst>
        </pc:spChg>
        <pc:spChg chg="add del">
          <ac:chgData name="Claudia Cirpaci (2113364)" userId="S::2113364@student.uwtsd.ac.uk::41578204-b431-4cba-aa2f-918921d51f2a" providerId="AD" clId="Web-{EDF9CB75-2D1A-2788-2432-5C7ED27F04E5}" dt="2023-03-02T18:48:29.364" v="21"/>
          <ac:spMkLst>
            <pc:docMk/>
            <pc:sldMk cId="109857222" sldId="256"/>
            <ac:spMk id="28" creationId="{2F033D07-FE42-4E5C-A00A-FFE1D42C0FFD}"/>
          </ac:spMkLst>
        </pc:spChg>
        <pc:spChg chg="add del">
          <ac:chgData name="Claudia Cirpaci (2113364)" userId="S::2113364@student.uwtsd.ac.uk::41578204-b431-4cba-aa2f-918921d51f2a" providerId="AD" clId="Web-{EDF9CB75-2D1A-2788-2432-5C7ED27F04E5}" dt="2023-03-02T18:48:26.005" v="14"/>
          <ac:spMkLst>
            <pc:docMk/>
            <pc:sldMk cId="109857222" sldId="256"/>
            <ac:spMk id="33" creationId="{A8CCCB6D-5162-4AAE-A5E3-3AC55410DBCE}"/>
          </ac:spMkLst>
        </pc:spChg>
        <pc:spChg chg="add del">
          <ac:chgData name="Claudia Cirpaci (2113364)" userId="S::2113364@student.uwtsd.ac.uk::41578204-b431-4cba-aa2f-918921d51f2a" providerId="AD" clId="Web-{EDF9CB75-2D1A-2788-2432-5C7ED27F04E5}" dt="2023-03-02T18:48:26.005" v="14"/>
          <ac:spMkLst>
            <pc:docMk/>
            <pc:sldMk cId="109857222" sldId="256"/>
            <ac:spMk id="35" creationId="{0BCD8C04-CC7B-40EF-82EB-E9821F79BB86}"/>
          </ac:spMkLst>
        </pc:spChg>
        <pc:spChg chg="add del">
          <ac:chgData name="Claudia Cirpaci (2113364)" userId="S::2113364@student.uwtsd.ac.uk::41578204-b431-4cba-aa2f-918921d51f2a" providerId="AD" clId="Web-{EDF9CB75-2D1A-2788-2432-5C7ED27F04E5}" dt="2023-03-02T18:48:29.302" v="20"/>
          <ac:spMkLst>
            <pc:docMk/>
            <pc:sldMk cId="109857222" sldId="256"/>
            <ac:spMk id="38" creationId="{27BDFED6-6E33-4606-AFE2-886ADB1C018E}"/>
          </ac:spMkLst>
        </pc:spChg>
        <pc:spChg chg="add del">
          <ac:chgData name="Claudia Cirpaci (2113364)" userId="S::2113364@student.uwtsd.ac.uk::41578204-b431-4cba-aa2f-918921d51f2a" providerId="AD" clId="Web-{EDF9CB75-2D1A-2788-2432-5C7ED27F04E5}" dt="2023-03-02T18:48:29.302" v="20"/>
          <ac:spMkLst>
            <pc:docMk/>
            <pc:sldMk cId="109857222" sldId="256"/>
            <ac:spMk id="39" creationId="{890DEF05-784E-4B61-89E4-04C4ECF4E5A0}"/>
          </ac:spMkLst>
        </pc:spChg>
        <pc:spChg chg="add del">
          <ac:chgData name="Claudia Cirpaci (2113364)" userId="S::2113364@student.uwtsd.ac.uk::41578204-b431-4cba-aa2f-918921d51f2a" providerId="AD" clId="Web-{EDF9CB75-2D1A-2788-2432-5C7ED27F04E5}" dt="2023-03-02T18:49:10.584" v="36"/>
          <ac:spMkLst>
            <pc:docMk/>
            <pc:sldMk cId="109857222" sldId="256"/>
            <ac:spMk id="41" creationId="{A8CCCB6D-5162-4AAE-A5E3-3AC55410DBCE}"/>
          </ac:spMkLst>
        </pc:spChg>
        <pc:spChg chg="add del">
          <ac:chgData name="Claudia Cirpaci (2113364)" userId="S::2113364@student.uwtsd.ac.uk::41578204-b431-4cba-aa2f-918921d51f2a" providerId="AD" clId="Web-{EDF9CB75-2D1A-2788-2432-5C7ED27F04E5}" dt="2023-03-02T18:49:10.584" v="36"/>
          <ac:spMkLst>
            <pc:docMk/>
            <pc:sldMk cId="109857222" sldId="256"/>
            <ac:spMk id="42" creationId="{0BCD8C04-CC7B-40EF-82EB-E9821F79BB86}"/>
          </ac:spMkLst>
        </pc:spChg>
        <pc:spChg chg="add del">
          <ac:chgData name="Claudia Cirpaci (2113364)" userId="S::2113364@student.uwtsd.ac.uk::41578204-b431-4cba-aa2f-918921d51f2a" providerId="AD" clId="Web-{EDF9CB75-2D1A-2788-2432-5C7ED27F04E5}" dt="2023-03-02T18:48:50.052" v="29"/>
          <ac:spMkLst>
            <pc:docMk/>
            <pc:sldMk cId="109857222" sldId="256"/>
            <ac:spMk id="47" creationId="{2A0E4E09-FC02-4ADC-951A-3FFA90B6FE39}"/>
          </ac:spMkLst>
        </pc:spChg>
        <pc:spChg chg="add del">
          <ac:chgData name="Claudia Cirpaci (2113364)" userId="S::2113364@student.uwtsd.ac.uk::41578204-b431-4cba-aa2f-918921d51f2a" providerId="AD" clId="Web-{EDF9CB75-2D1A-2788-2432-5C7ED27F04E5}" dt="2023-03-02T18:48:50.052" v="29"/>
          <ac:spMkLst>
            <pc:docMk/>
            <pc:sldMk cId="109857222" sldId="256"/>
            <ac:spMk id="49" creationId="{9453FF84-60C1-4EA8-B49B-1B8C2D0C589F}"/>
          </ac:spMkLst>
        </pc:spChg>
        <pc:spChg chg="add del">
          <ac:chgData name="Claudia Cirpaci (2113364)" userId="S::2113364@student.uwtsd.ac.uk::41578204-b431-4cba-aa2f-918921d51f2a" providerId="AD" clId="Web-{EDF9CB75-2D1A-2788-2432-5C7ED27F04E5}" dt="2023-03-02T18:48:54.662" v="31"/>
          <ac:spMkLst>
            <pc:docMk/>
            <pc:sldMk cId="109857222" sldId="256"/>
            <ac:spMk id="51" creationId="{599C8C75-BFDF-44E7-A028-EEB5EDD58817}"/>
          </ac:spMkLst>
        </pc:spChg>
        <pc:spChg chg="add del">
          <ac:chgData name="Claudia Cirpaci (2113364)" userId="S::2113364@student.uwtsd.ac.uk::41578204-b431-4cba-aa2f-918921d51f2a" providerId="AD" clId="Web-{EDF9CB75-2D1A-2788-2432-5C7ED27F04E5}" dt="2023-03-02T18:48:54.662" v="31"/>
          <ac:spMkLst>
            <pc:docMk/>
            <pc:sldMk cId="109857222" sldId="256"/>
            <ac:spMk id="52" creationId="{B4D3D850-2041-4B7C-AED9-54DA385B14F7}"/>
          </ac:spMkLst>
        </pc:spChg>
        <pc:spChg chg="add del">
          <ac:chgData name="Claudia Cirpaci (2113364)" userId="S::2113364@student.uwtsd.ac.uk::41578204-b431-4cba-aa2f-918921d51f2a" providerId="AD" clId="Web-{EDF9CB75-2D1A-2788-2432-5C7ED27F04E5}" dt="2023-03-02T18:48:54.662" v="31"/>
          <ac:spMkLst>
            <pc:docMk/>
            <pc:sldMk cId="109857222" sldId="256"/>
            <ac:spMk id="53" creationId="{B497CCB5-5FC2-473C-AFCC-2430CEF1DF71}"/>
          </ac:spMkLst>
        </pc:spChg>
        <pc:spChg chg="add del">
          <ac:chgData name="Claudia Cirpaci (2113364)" userId="S::2113364@student.uwtsd.ac.uk::41578204-b431-4cba-aa2f-918921d51f2a" providerId="AD" clId="Web-{EDF9CB75-2D1A-2788-2432-5C7ED27F04E5}" dt="2023-03-02T18:49:07.225" v="33"/>
          <ac:spMkLst>
            <pc:docMk/>
            <pc:sldMk cId="109857222" sldId="256"/>
            <ac:spMk id="55" creationId="{F72D119F-8562-42DA-AE9A-70D44FDCFD12}"/>
          </ac:spMkLst>
        </pc:spChg>
        <pc:spChg chg="add del">
          <ac:chgData name="Claudia Cirpaci (2113364)" userId="S::2113364@student.uwtsd.ac.uk::41578204-b431-4cba-aa2f-918921d51f2a" providerId="AD" clId="Web-{EDF9CB75-2D1A-2788-2432-5C7ED27F04E5}" dt="2023-03-02T18:49:10.538" v="35"/>
          <ac:spMkLst>
            <pc:docMk/>
            <pc:sldMk cId="109857222" sldId="256"/>
            <ac:spMk id="57" creationId="{A29398BB-6F62-472B-88B2-8D942FEBFB20}"/>
          </ac:spMkLst>
        </pc:spChg>
        <pc:spChg chg="add del">
          <ac:chgData name="Claudia Cirpaci (2113364)" userId="S::2113364@student.uwtsd.ac.uk::41578204-b431-4cba-aa2f-918921d51f2a" providerId="AD" clId="Web-{EDF9CB75-2D1A-2788-2432-5C7ED27F04E5}" dt="2023-03-02T18:49:10.538" v="35"/>
          <ac:spMkLst>
            <pc:docMk/>
            <pc:sldMk cId="109857222" sldId="256"/>
            <ac:spMk id="58" creationId="{FD367FDA-2141-45CD-BBF9-48670C11DF6E}"/>
          </ac:spMkLst>
        </pc:spChg>
        <pc:spChg chg="add del">
          <ac:chgData name="Claudia Cirpaci (2113364)" userId="S::2113364@student.uwtsd.ac.uk::41578204-b431-4cba-aa2f-918921d51f2a" providerId="AD" clId="Web-{EDF9CB75-2D1A-2788-2432-5C7ED27F04E5}" dt="2023-03-02T18:49:10.538" v="35"/>
          <ac:spMkLst>
            <pc:docMk/>
            <pc:sldMk cId="109857222" sldId="256"/>
            <ac:spMk id="59" creationId="{89E7A3B0-8177-473E-B1D0-59D0661DCBA4}"/>
          </ac:spMkLst>
        </pc:spChg>
        <pc:spChg chg="add del ord">
          <ac:chgData name="Claudia Cirpaci (2113364)" userId="S::2113364@student.uwtsd.ac.uk::41578204-b431-4cba-aa2f-918921d51f2a" providerId="AD" clId="Web-{EDF9CB75-2D1A-2788-2432-5C7ED27F04E5}" dt="2023-03-02T22:07:33.614" v="895"/>
          <ac:spMkLst>
            <pc:docMk/>
            <pc:sldMk cId="109857222" sldId="256"/>
            <ac:spMk id="61" creationId="{F72D119F-8562-42DA-AE9A-70D44FDCFD12}"/>
          </ac:spMkLst>
        </pc:spChg>
        <pc:grpChg chg="add del">
          <ac:chgData name="Claudia Cirpaci (2113364)" userId="S::2113364@student.uwtsd.ac.uk::41578204-b431-4cba-aa2f-918921d51f2a" providerId="AD" clId="Web-{EDF9CB75-2D1A-2788-2432-5C7ED27F04E5}" dt="2023-03-02T18:40:37.880" v="10"/>
          <ac:grpSpMkLst>
            <pc:docMk/>
            <pc:sldMk cId="109857222" sldId="256"/>
            <ac:grpSpMk id="20" creationId="{9C8EE7CA-2667-4595-9D9F-1312D8480136}"/>
          </ac:grpSpMkLst>
        </pc:grpChg>
        <pc:picChg chg="add mod ord">
          <ac:chgData name="Claudia Cirpaci (2113364)" userId="S::2113364@student.uwtsd.ac.uk::41578204-b431-4cba-aa2f-918921d51f2a" providerId="AD" clId="Web-{EDF9CB75-2D1A-2788-2432-5C7ED27F04E5}" dt="2023-03-02T18:55:03.689" v="99" actId="1076"/>
          <ac:picMkLst>
            <pc:docMk/>
            <pc:sldMk cId="109857222" sldId="256"/>
            <ac:picMk id="4" creationId="{7AA8A682-3FDA-C299-4584-2A793E6056D1}"/>
          </ac:picMkLst>
        </pc:picChg>
        <pc:picChg chg="add mod ord">
          <ac:chgData name="Claudia Cirpaci (2113364)" userId="S::2113364@student.uwtsd.ac.uk::41578204-b431-4cba-aa2f-918921d51f2a" providerId="AD" clId="Web-{EDF9CB75-2D1A-2788-2432-5C7ED27F04E5}" dt="2023-03-02T18:54:12.656" v="92"/>
          <ac:picMkLst>
            <pc:docMk/>
            <pc:sldMk cId="109857222" sldId="256"/>
            <ac:picMk id="5" creationId="{BB7D166D-B7BE-C82E-E65F-26461BB0D0D2}"/>
          </ac:picMkLst>
        </pc:picChg>
        <pc:cxnChg chg="add del">
          <ac:chgData name="Claudia Cirpaci (2113364)" userId="S::2113364@student.uwtsd.ac.uk::41578204-b431-4cba-aa2f-918921d51f2a" providerId="AD" clId="Web-{EDF9CB75-2D1A-2788-2432-5C7ED27F04E5}" dt="2023-03-02T18:48:29.302" v="20"/>
          <ac:cxnSpMkLst>
            <pc:docMk/>
            <pc:sldMk cId="109857222" sldId="256"/>
            <ac:cxnSpMk id="37" creationId="{C41BAEC7-F7B0-4224-8B18-8F74B7D87F0B}"/>
          </ac:cxnSpMkLst>
        </pc:cxnChg>
      </pc:sldChg>
      <pc:sldChg chg="addSp delSp modSp new mod setBg setClrOvrMap delDesignElem chgLayout">
        <pc:chgData name="Claudia Cirpaci (2113364)" userId="S::2113364@student.uwtsd.ac.uk::41578204-b431-4cba-aa2f-918921d51f2a" providerId="AD" clId="Web-{EDF9CB75-2D1A-2788-2432-5C7ED27F04E5}" dt="2023-03-02T22:11:32.387" v="930" actId="14100"/>
        <pc:sldMkLst>
          <pc:docMk/>
          <pc:sldMk cId="1807789224" sldId="257"/>
        </pc:sldMkLst>
        <pc:spChg chg="add del">
          <ac:chgData name="Claudia Cirpaci (2113364)" userId="S::2113364@student.uwtsd.ac.uk::41578204-b431-4cba-aa2f-918921d51f2a" providerId="AD" clId="Web-{EDF9CB75-2D1A-2788-2432-5C7ED27F04E5}" dt="2023-03-02T19:53:57.019" v="106"/>
          <ac:spMkLst>
            <pc:docMk/>
            <pc:sldMk cId="1807789224" sldId="257"/>
            <ac:spMk id="2" creationId="{E972509A-F7A5-CB80-33B7-FD1D742A321A}"/>
          </ac:spMkLst>
        </pc:spChg>
        <pc:spChg chg="del">
          <ac:chgData name="Claudia Cirpaci (2113364)" userId="S::2113364@student.uwtsd.ac.uk::41578204-b431-4cba-aa2f-918921d51f2a" providerId="AD" clId="Web-{EDF9CB75-2D1A-2788-2432-5C7ED27F04E5}" dt="2023-03-02T19:53:46.441" v="101"/>
          <ac:spMkLst>
            <pc:docMk/>
            <pc:sldMk cId="1807789224" sldId="257"/>
            <ac:spMk id="3" creationId="{07AA0623-525E-9319-DF85-36D45CA515B2}"/>
          </ac:spMkLst>
        </pc:spChg>
        <pc:spChg chg="add del">
          <ac:chgData name="Claudia Cirpaci (2113364)" userId="S::2113364@student.uwtsd.ac.uk::41578204-b431-4cba-aa2f-918921d51f2a" providerId="AD" clId="Web-{EDF9CB75-2D1A-2788-2432-5C7ED27F04E5}" dt="2023-03-02T19:53:57.019" v="105"/>
          <ac:spMkLst>
            <pc:docMk/>
            <pc:sldMk cId="1807789224" sldId="257"/>
            <ac:spMk id="8" creationId="{D5D6EF7F-7DBE-D57D-26C1-5305052DAA23}"/>
          </ac:spMkLst>
        </pc:spChg>
        <pc:spChg chg="add del">
          <ac:chgData name="Claudia Cirpaci (2113364)" userId="S::2113364@student.uwtsd.ac.uk::41578204-b431-4cba-aa2f-918921d51f2a" providerId="AD" clId="Web-{EDF9CB75-2D1A-2788-2432-5C7ED27F04E5}" dt="2023-03-02T19:53:52.754" v="103"/>
          <ac:spMkLst>
            <pc:docMk/>
            <pc:sldMk cId="1807789224" sldId="257"/>
            <ac:spMk id="9" creationId="{42A4FC2C-047E-45A5-965D-8E1E3BF09BC6}"/>
          </ac:spMkLst>
        </pc:spChg>
        <pc:spChg chg="add del">
          <ac:chgData name="Claudia Cirpaci (2113364)" userId="S::2113364@student.uwtsd.ac.uk::41578204-b431-4cba-aa2f-918921d51f2a" providerId="AD" clId="Web-{EDF9CB75-2D1A-2788-2432-5C7ED27F04E5}" dt="2023-03-02T19:53:57.019" v="105"/>
          <ac:spMkLst>
            <pc:docMk/>
            <pc:sldMk cId="1807789224" sldId="257"/>
            <ac:spMk id="11" creationId="{F13C74B1-5B17-4795-BED0-7140497B445A}"/>
          </ac:spMkLst>
        </pc:spChg>
        <pc:spChg chg="add del">
          <ac:chgData name="Claudia Cirpaci (2113364)" userId="S::2113364@student.uwtsd.ac.uk::41578204-b431-4cba-aa2f-918921d51f2a" providerId="AD" clId="Web-{EDF9CB75-2D1A-2788-2432-5C7ED27F04E5}" dt="2023-03-02T19:53:57.019" v="105"/>
          <ac:spMkLst>
            <pc:docMk/>
            <pc:sldMk cId="1807789224" sldId="257"/>
            <ac:spMk id="12" creationId="{E972509A-F7A5-CB80-33B7-FD1D742A321A}"/>
          </ac:spMkLst>
        </pc:spChg>
        <pc:spChg chg="add del">
          <ac:chgData name="Claudia Cirpaci (2113364)" userId="S::2113364@student.uwtsd.ac.uk::41578204-b431-4cba-aa2f-918921d51f2a" providerId="AD" clId="Web-{EDF9CB75-2D1A-2788-2432-5C7ED27F04E5}" dt="2023-03-02T19:53:57.019" v="105"/>
          <ac:spMkLst>
            <pc:docMk/>
            <pc:sldMk cId="1807789224" sldId="257"/>
            <ac:spMk id="13" creationId="{D4974D33-8DC5-464E-8C6D-BE58F0669C17}"/>
          </ac:spMkLst>
        </pc:spChg>
        <pc:spChg chg="add del">
          <ac:chgData name="Claudia Cirpaci (2113364)" userId="S::2113364@student.uwtsd.ac.uk::41578204-b431-4cba-aa2f-918921d51f2a" providerId="AD" clId="Web-{EDF9CB75-2D1A-2788-2432-5C7ED27F04E5}" dt="2023-03-02T19:54:05.192" v="108"/>
          <ac:spMkLst>
            <pc:docMk/>
            <pc:sldMk cId="1807789224" sldId="257"/>
            <ac:spMk id="15" creationId="{23E547B5-89CF-4EC0-96DE-25771AED0799}"/>
          </ac:spMkLst>
        </pc:spChg>
        <pc:spChg chg="add del">
          <ac:chgData name="Claudia Cirpaci (2113364)" userId="S::2113364@student.uwtsd.ac.uk::41578204-b431-4cba-aa2f-918921d51f2a" providerId="AD" clId="Web-{EDF9CB75-2D1A-2788-2432-5C7ED27F04E5}" dt="2023-03-02T19:54:05.192" v="108"/>
          <ac:spMkLst>
            <pc:docMk/>
            <pc:sldMk cId="1807789224" sldId="257"/>
            <ac:spMk id="16" creationId="{3F0B8CEB-8279-4E5E-A0CE-1FC9F71736F2}"/>
          </ac:spMkLst>
        </pc:spChg>
        <pc:spChg chg="add mod ord">
          <ac:chgData name="Claudia Cirpaci (2113364)" userId="S::2113364@student.uwtsd.ac.uk::41578204-b431-4cba-aa2f-918921d51f2a" providerId="AD" clId="Web-{EDF9CB75-2D1A-2788-2432-5C7ED27F04E5}" dt="2023-03-02T22:07:33.614" v="895"/>
          <ac:spMkLst>
            <pc:docMk/>
            <pc:sldMk cId="1807789224" sldId="257"/>
            <ac:spMk id="17" creationId="{E972509A-F7A5-CB80-33B7-FD1D742A321A}"/>
          </ac:spMkLst>
        </pc:spChg>
        <pc:spChg chg="add del">
          <ac:chgData name="Claudia Cirpaci (2113364)" userId="S::2113364@student.uwtsd.ac.uk::41578204-b431-4cba-aa2f-918921d51f2a" providerId="AD" clId="Web-{EDF9CB75-2D1A-2788-2432-5C7ED27F04E5}" dt="2023-03-02T19:54:05.192" v="108"/>
          <ac:spMkLst>
            <pc:docMk/>
            <pc:sldMk cId="1807789224" sldId="257"/>
            <ac:spMk id="18" creationId="{6D578E2C-38B9-90F7-17F1-FC642329266C}"/>
          </ac:spMkLst>
        </pc:spChg>
        <pc:spChg chg="add del">
          <ac:chgData name="Claudia Cirpaci (2113364)" userId="S::2113364@student.uwtsd.ac.uk::41578204-b431-4cba-aa2f-918921d51f2a" providerId="AD" clId="Web-{EDF9CB75-2D1A-2788-2432-5C7ED27F04E5}" dt="2023-03-02T19:54:32.802" v="112"/>
          <ac:spMkLst>
            <pc:docMk/>
            <pc:sldMk cId="1807789224" sldId="257"/>
            <ac:spMk id="23" creationId="{37C89E4B-3C9F-44B9-8B86-D9E3D112D8EC}"/>
          </ac:spMkLst>
        </pc:spChg>
        <pc:spChg chg="add del">
          <ac:chgData name="Claudia Cirpaci (2113364)" userId="S::2113364@student.uwtsd.ac.uk::41578204-b431-4cba-aa2f-918921d51f2a" providerId="AD" clId="Web-{EDF9CB75-2D1A-2788-2432-5C7ED27F04E5}" dt="2023-03-02T19:54:32.755" v="111"/>
          <ac:spMkLst>
            <pc:docMk/>
            <pc:sldMk cId="1807789224" sldId="257"/>
            <ac:spMk id="31" creationId="{E5AA9148-A0D5-CF96-F714-4CFB85D18A23}"/>
          </ac:spMkLst>
        </pc:spChg>
        <pc:spChg chg="add del">
          <ac:chgData name="Claudia Cirpaci (2113364)" userId="S::2113364@student.uwtsd.ac.uk::41578204-b431-4cba-aa2f-918921d51f2a" providerId="AD" clId="Web-{EDF9CB75-2D1A-2788-2432-5C7ED27F04E5}" dt="2023-03-02T19:54:32.755" v="111"/>
          <ac:spMkLst>
            <pc:docMk/>
            <pc:sldMk cId="1807789224" sldId="257"/>
            <ac:spMk id="34" creationId="{33CD251C-A887-4D2F-925B-FC097198538B}"/>
          </ac:spMkLst>
        </pc:spChg>
        <pc:spChg chg="add del">
          <ac:chgData name="Claudia Cirpaci (2113364)" userId="S::2113364@student.uwtsd.ac.uk::41578204-b431-4cba-aa2f-918921d51f2a" providerId="AD" clId="Web-{EDF9CB75-2D1A-2788-2432-5C7ED27F04E5}" dt="2023-03-02T19:54:32.755" v="111"/>
          <ac:spMkLst>
            <pc:docMk/>
            <pc:sldMk cId="1807789224" sldId="257"/>
            <ac:spMk id="36" creationId="{353278EF-7501-46E0-BC6F-CA63EF673906}"/>
          </ac:spMkLst>
        </pc:spChg>
        <pc:spChg chg="add del">
          <ac:chgData name="Claudia Cirpaci (2113364)" userId="S::2113364@student.uwtsd.ac.uk::41578204-b431-4cba-aa2f-918921d51f2a" providerId="AD" clId="Web-{EDF9CB75-2D1A-2788-2432-5C7ED27F04E5}" dt="2023-03-02T19:54:32.755" v="111"/>
          <ac:spMkLst>
            <pc:docMk/>
            <pc:sldMk cId="1807789224" sldId="257"/>
            <ac:spMk id="38" creationId="{F5326998-025B-4685-A6F0-C8F498C3B38D}"/>
          </ac:spMkLst>
        </pc:spChg>
        <pc:spChg chg="add del">
          <ac:chgData name="Claudia Cirpaci (2113364)" userId="S::2113364@student.uwtsd.ac.uk::41578204-b431-4cba-aa2f-918921d51f2a" providerId="AD" clId="Web-{EDF9CB75-2D1A-2788-2432-5C7ED27F04E5}" dt="2023-03-02T20:03:34.755" v="184"/>
          <ac:spMkLst>
            <pc:docMk/>
            <pc:sldMk cId="1807789224" sldId="257"/>
            <ac:spMk id="40" creationId="{AAB8EDC3-1C0D-4505-A2C7-839A5161FB53}"/>
          </ac:spMkLst>
        </pc:spChg>
        <pc:spChg chg="add del">
          <ac:chgData name="Claudia Cirpaci (2113364)" userId="S::2113364@student.uwtsd.ac.uk::41578204-b431-4cba-aa2f-918921d51f2a" providerId="AD" clId="Web-{EDF9CB75-2D1A-2788-2432-5C7ED27F04E5}" dt="2023-03-02T20:03:34.755" v="184"/>
          <ac:spMkLst>
            <pc:docMk/>
            <pc:sldMk cId="1807789224" sldId="257"/>
            <ac:spMk id="41" creationId="{2069E294-3813-4588-9E9C-AEA08F9C4DA1}"/>
          </ac:spMkLst>
        </pc:spChg>
        <pc:spChg chg="add mod ord">
          <ac:chgData name="Claudia Cirpaci (2113364)" userId="S::2113364@student.uwtsd.ac.uk::41578204-b431-4cba-aa2f-918921d51f2a" providerId="AD" clId="Web-{EDF9CB75-2D1A-2788-2432-5C7ED27F04E5}" dt="2023-03-02T22:11:32.387" v="930" actId="14100"/>
          <ac:spMkLst>
            <pc:docMk/>
            <pc:sldMk cId="1807789224" sldId="257"/>
            <ac:spMk id="42" creationId="{1D01E7B2-12FF-D0F1-ED72-4FDD8AE6026E}"/>
          </ac:spMkLst>
        </pc:spChg>
        <pc:spChg chg="add del">
          <ac:chgData name="Claudia Cirpaci (2113364)" userId="S::2113364@student.uwtsd.ac.uk::41578204-b431-4cba-aa2f-918921d51f2a" providerId="AD" clId="Web-{EDF9CB75-2D1A-2788-2432-5C7ED27F04E5}" dt="2023-03-02T20:04:53.883" v="195"/>
          <ac:spMkLst>
            <pc:docMk/>
            <pc:sldMk cId="1807789224" sldId="257"/>
            <ac:spMk id="47" creationId="{86B8807B-7828-4E42-86D6-939A5397D890}"/>
          </ac:spMkLst>
        </pc:spChg>
        <pc:spChg chg="add del">
          <ac:chgData name="Claudia Cirpaci (2113364)" userId="S::2113364@student.uwtsd.ac.uk::41578204-b431-4cba-aa2f-918921d51f2a" providerId="AD" clId="Web-{EDF9CB75-2D1A-2788-2432-5C7ED27F04E5}" dt="2023-03-02T20:04:53.883" v="195"/>
          <ac:spMkLst>
            <pc:docMk/>
            <pc:sldMk cId="1807789224" sldId="257"/>
            <ac:spMk id="49" creationId="{648F5915-2CE1-4F74-88C5-D4366893D2DF}"/>
          </ac:spMkLst>
        </pc:spChg>
        <pc:spChg chg="add del">
          <ac:chgData name="Claudia Cirpaci (2113364)" userId="S::2113364@student.uwtsd.ac.uk::41578204-b431-4cba-aa2f-918921d51f2a" providerId="AD" clId="Web-{EDF9CB75-2D1A-2788-2432-5C7ED27F04E5}" dt="2023-03-02T20:04:38.570" v="188"/>
          <ac:spMkLst>
            <pc:docMk/>
            <pc:sldMk cId="1807789224" sldId="257"/>
            <ac:spMk id="54" creationId="{86B8807B-7828-4E42-86D6-939A5397D890}"/>
          </ac:spMkLst>
        </pc:spChg>
        <pc:spChg chg="add del">
          <ac:chgData name="Claudia Cirpaci (2113364)" userId="S::2113364@student.uwtsd.ac.uk::41578204-b431-4cba-aa2f-918921d51f2a" providerId="AD" clId="Web-{EDF9CB75-2D1A-2788-2432-5C7ED27F04E5}" dt="2023-03-02T20:04:38.570" v="188"/>
          <ac:spMkLst>
            <pc:docMk/>
            <pc:sldMk cId="1807789224" sldId="257"/>
            <ac:spMk id="56" creationId="{648F5915-2CE1-4F74-88C5-D4366893D2DF}"/>
          </ac:spMkLst>
        </pc:spChg>
        <pc:spChg chg="add del">
          <ac:chgData name="Claudia Cirpaci (2113364)" userId="S::2113364@student.uwtsd.ac.uk::41578204-b431-4cba-aa2f-918921d51f2a" providerId="AD" clId="Web-{EDF9CB75-2D1A-2788-2432-5C7ED27F04E5}" dt="2023-03-02T20:04:48.195" v="192"/>
          <ac:spMkLst>
            <pc:docMk/>
            <pc:sldMk cId="1807789224" sldId="257"/>
            <ac:spMk id="58" creationId="{BC8B9C14-70F0-4F42-85FF-0DD3D5A585A5}"/>
          </ac:spMkLst>
        </pc:spChg>
        <pc:spChg chg="add del">
          <ac:chgData name="Claudia Cirpaci (2113364)" userId="S::2113364@student.uwtsd.ac.uk::41578204-b431-4cba-aa2f-918921d51f2a" providerId="AD" clId="Web-{EDF9CB75-2D1A-2788-2432-5C7ED27F04E5}" dt="2023-03-02T20:04:42.695" v="190"/>
          <ac:spMkLst>
            <pc:docMk/>
            <pc:sldMk cId="1807789224" sldId="257"/>
            <ac:spMk id="59" creationId="{33CD251C-A887-4D2F-925B-FC097198538B}"/>
          </ac:spMkLst>
        </pc:spChg>
        <pc:spChg chg="add del">
          <ac:chgData name="Claudia Cirpaci (2113364)" userId="S::2113364@student.uwtsd.ac.uk::41578204-b431-4cba-aa2f-918921d51f2a" providerId="AD" clId="Web-{EDF9CB75-2D1A-2788-2432-5C7ED27F04E5}" dt="2023-03-02T20:04:48.195" v="192"/>
          <ac:spMkLst>
            <pc:docMk/>
            <pc:sldMk cId="1807789224" sldId="257"/>
            <ac:spMk id="62" creationId="{2409529B-9B56-4F10-BE4D-F934DB89E57E}"/>
          </ac:spMkLst>
        </pc:spChg>
        <pc:spChg chg="add del">
          <ac:chgData name="Claudia Cirpaci (2113364)" userId="S::2113364@student.uwtsd.ac.uk::41578204-b431-4cba-aa2f-918921d51f2a" providerId="AD" clId="Web-{EDF9CB75-2D1A-2788-2432-5C7ED27F04E5}" dt="2023-03-02T20:04:48.195" v="192"/>
          <ac:spMkLst>
            <pc:docMk/>
            <pc:sldMk cId="1807789224" sldId="257"/>
            <ac:spMk id="63" creationId="{B3F59054-3394-4D87-8BD0-A28DCD47F1BC}"/>
          </ac:spMkLst>
        </pc:spChg>
        <pc:spChg chg="add del">
          <ac:chgData name="Claudia Cirpaci (2113364)" userId="S::2113364@student.uwtsd.ac.uk::41578204-b431-4cba-aa2f-918921d51f2a" providerId="AD" clId="Web-{EDF9CB75-2D1A-2788-2432-5C7ED27F04E5}" dt="2023-03-02T20:04:48.195" v="192"/>
          <ac:spMkLst>
            <pc:docMk/>
            <pc:sldMk cId="1807789224" sldId="257"/>
            <ac:spMk id="64" creationId="{2FE0ABA9-CAF1-4816-837D-5F28AAA08E0A}"/>
          </ac:spMkLst>
        </pc:spChg>
        <pc:spChg chg="add del">
          <ac:chgData name="Claudia Cirpaci (2113364)" userId="S::2113364@student.uwtsd.ac.uk::41578204-b431-4cba-aa2f-918921d51f2a" providerId="AD" clId="Web-{EDF9CB75-2D1A-2788-2432-5C7ED27F04E5}" dt="2023-03-02T20:04:48.195" v="192"/>
          <ac:spMkLst>
            <pc:docMk/>
            <pc:sldMk cId="1807789224" sldId="257"/>
            <ac:spMk id="65" creationId="{98DE6C44-43F8-4DE4-AB81-66853FFEA09A}"/>
          </ac:spMkLst>
        </pc:spChg>
        <pc:spChg chg="add del">
          <ac:chgData name="Claudia Cirpaci (2113364)" userId="S::2113364@student.uwtsd.ac.uk::41578204-b431-4cba-aa2f-918921d51f2a" providerId="AD" clId="Web-{EDF9CB75-2D1A-2788-2432-5C7ED27F04E5}" dt="2023-03-02T20:04:53.883" v="194"/>
          <ac:spMkLst>
            <pc:docMk/>
            <pc:sldMk cId="1807789224" sldId="257"/>
            <ac:spMk id="67" creationId="{33CD251C-A887-4D2F-925B-FC097198538B}"/>
          </ac:spMkLst>
        </pc:spChg>
        <pc:spChg chg="add del">
          <ac:chgData name="Claudia Cirpaci (2113364)" userId="S::2113364@student.uwtsd.ac.uk::41578204-b431-4cba-aa2f-918921d51f2a" providerId="AD" clId="Web-{EDF9CB75-2D1A-2788-2432-5C7ED27F04E5}" dt="2023-03-02T20:04:53.883" v="194"/>
          <ac:spMkLst>
            <pc:docMk/>
            <pc:sldMk cId="1807789224" sldId="257"/>
            <ac:spMk id="68" creationId="{DD3305BC-13F0-45F7-AA78-FEB3A127E87A}"/>
          </ac:spMkLst>
        </pc:spChg>
        <pc:spChg chg="add del">
          <ac:chgData name="Claudia Cirpaci (2113364)" userId="S::2113364@student.uwtsd.ac.uk::41578204-b431-4cba-aa2f-918921d51f2a" providerId="AD" clId="Web-{EDF9CB75-2D1A-2788-2432-5C7ED27F04E5}" dt="2023-03-02T20:04:53.883" v="194"/>
          <ac:spMkLst>
            <pc:docMk/>
            <pc:sldMk cId="1807789224" sldId="257"/>
            <ac:spMk id="69" creationId="{BCF50161-64EB-4533-A767-15C4715BF7B6}"/>
          </ac:spMkLst>
        </pc:spChg>
        <pc:spChg chg="add del">
          <ac:chgData name="Claudia Cirpaci (2113364)" userId="S::2113364@student.uwtsd.ac.uk::41578204-b431-4cba-aa2f-918921d51f2a" providerId="AD" clId="Web-{EDF9CB75-2D1A-2788-2432-5C7ED27F04E5}" dt="2023-03-02T20:04:53.883" v="194"/>
          <ac:spMkLst>
            <pc:docMk/>
            <pc:sldMk cId="1807789224" sldId="257"/>
            <ac:spMk id="70" creationId="{F5326998-025B-4685-A6F0-C8F498C3B38D}"/>
          </ac:spMkLst>
        </pc:spChg>
        <pc:spChg chg="add del">
          <ac:chgData name="Claudia Cirpaci (2113364)" userId="S::2113364@student.uwtsd.ac.uk::41578204-b431-4cba-aa2f-918921d51f2a" providerId="AD" clId="Web-{EDF9CB75-2D1A-2788-2432-5C7ED27F04E5}" dt="2023-03-02T22:07:33.614" v="895"/>
          <ac:spMkLst>
            <pc:docMk/>
            <pc:sldMk cId="1807789224" sldId="257"/>
            <ac:spMk id="72" creationId="{86B8807B-7828-4E42-86D6-939A5397D890}"/>
          </ac:spMkLst>
        </pc:spChg>
        <pc:spChg chg="add del">
          <ac:chgData name="Claudia Cirpaci (2113364)" userId="S::2113364@student.uwtsd.ac.uk::41578204-b431-4cba-aa2f-918921d51f2a" providerId="AD" clId="Web-{EDF9CB75-2D1A-2788-2432-5C7ED27F04E5}" dt="2023-03-02T22:07:33.614" v="895"/>
          <ac:spMkLst>
            <pc:docMk/>
            <pc:sldMk cId="1807789224" sldId="257"/>
            <ac:spMk id="73" creationId="{648F5915-2CE1-4F74-88C5-D4366893D2DF}"/>
          </ac:spMkLst>
        </pc:spChg>
        <pc:grpChg chg="add del">
          <ac:chgData name="Claudia Cirpaci (2113364)" userId="S::2113364@student.uwtsd.ac.uk::41578204-b431-4cba-aa2f-918921d51f2a" providerId="AD" clId="Web-{EDF9CB75-2D1A-2788-2432-5C7ED27F04E5}" dt="2023-03-02T20:04:42.695" v="190"/>
          <ac:grpSpMkLst>
            <pc:docMk/>
            <pc:sldMk cId="1807789224" sldId="257"/>
            <ac:grpSpMk id="60" creationId="{770AE191-D2EA-45C9-A44D-830C188F74CB}"/>
          </ac:grpSpMkLst>
        </pc:grpChg>
        <pc:picChg chg="add mod ord">
          <ac:chgData name="Claudia Cirpaci (2113364)" userId="S::2113364@student.uwtsd.ac.uk::41578204-b431-4cba-aa2f-918921d51f2a" providerId="AD" clId="Web-{EDF9CB75-2D1A-2788-2432-5C7ED27F04E5}" dt="2023-03-02T20:04:53.883" v="195"/>
          <ac:picMkLst>
            <pc:docMk/>
            <pc:sldMk cId="1807789224" sldId="257"/>
            <ac:picMk id="4" creationId="{5ECC8DFE-AB97-F628-F8B7-51C02C5B44BC}"/>
          </ac:picMkLst>
        </pc:picChg>
        <pc:picChg chg="add del mod">
          <ac:chgData name="Claudia Cirpaci (2113364)" userId="S::2113364@student.uwtsd.ac.uk::41578204-b431-4cba-aa2f-918921d51f2a" providerId="AD" clId="Web-{EDF9CB75-2D1A-2788-2432-5C7ED27F04E5}" dt="2023-03-02T20:04:02.131" v="185"/>
          <ac:picMkLst>
            <pc:docMk/>
            <pc:sldMk cId="1807789224" sldId="257"/>
            <ac:picMk id="5" creationId="{C13B4338-BF98-CA6D-F2B1-E4ABF9C18F28}"/>
          </ac:picMkLst>
        </pc:picChg>
        <pc:picChg chg="add mod ord">
          <ac:chgData name="Claudia Cirpaci (2113364)" userId="S::2113364@student.uwtsd.ac.uk::41578204-b431-4cba-aa2f-918921d51f2a" providerId="AD" clId="Web-{EDF9CB75-2D1A-2788-2432-5C7ED27F04E5}" dt="2023-03-02T20:05:45.009" v="197"/>
          <ac:picMkLst>
            <pc:docMk/>
            <pc:sldMk cId="1807789224" sldId="257"/>
            <ac:picMk id="6" creationId="{3265E74E-9EB6-A3B9-BB0E-0F4B6C51CA5B}"/>
          </ac:picMkLst>
        </pc:picChg>
        <pc:picChg chg="add mod ord">
          <ac:chgData name="Claudia Cirpaci (2113364)" userId="S::2113364@student.uwtsd.ac.uk::41578204-b431-4cba-aa2f-918921d51f2a" providerId="AD" clId="Web-{EDF9CB75-2D1A-2788-2432-5C7ED27F04E5}" dt="2023-03-02T20:04:53.883" v="195"/>
          <ac:picMkLst>
            <pc:docMk/>
            <pc:sldMk cId="1807789224" sldId="257"/>
            <ac:picMk id="7" creationId="{53F62D7F-DE31-E34A-8834-ADDC5A78D492}"/>
          </ac:picMkLst>
        </pc:picChg>
        <pc:cxnChg chg="add del">
          <ac:chgData name="Claudia Cirpaci (2113364)" userId="S::2113364@student.uwtsd.ac.uk::41578204-b431-4cba-aa2f-918921d51f2a" providerId="AD" clId="Web-{EDF9CB75-2D1A-2788-2432-5C7ED27F04E5}" dt="2023-03-02T19:54:32.802" v="112"/>
          <ac:cxnSpMkLst>
            <pc:docMk/>
            <pc:sldMk cId="1807789224" sldId="257"/>
            <ac:cxnSpMk id="25" creationId="{AA2EAA10-076F-46BD-8F0F-B9A2FB77A85C}"/>
          </ac:cxnSpMkLst>
        </pc:cxnChg>
        <pc:cxnChg chg="add del">
          <ac:chgData name="Claudia Cirpaci (2113364)" userId="S::2113364@student.uwtsd.ac.uk::41578204-b431-4cba-aa2f-918921d51f2a" providerId="AD" clId="Web-{EDF9CB75-2D1A-2788-2432-5C7ED27F04E5}" dt="2023-03-02T19:54:32.802" v="112"/>
          <ac:cxnSpMkLst>
            <pc:docMk/>
            <pc:sldMk cId="1807789224" sldId="257"/>
            <ac:cxnSpMk id="27" creationId="{D891E407-403B-4764-86C9-33A56D3BCAA3}"/>
          </ac:cxnSpMkLst>
        </pc:cxnChg>
      </pc:sldChg>
      <pc:sldChg chg="addSp delSp modSp new mod setBg setClrOvrMap delDesignElem chgLayout">
        <pc:chgData name="Claudia Cirpaci (2113364)" userId="S::2113364@student.uwtsd.ac.uk::41578204-b431-4cba-aa2f-918921d51f2a" providerId="AD" clId="Web-{EDF9CB75-2D1A-2788-2432-5C7ED27F04E5}" dt="2023-03-02T23:22:19.661" v="2253" actId="20577"/>
        <pc:sldMkLst>
          <pc:docMk/>
          <pc:sldMk cId="3996674350" sldId="258"/>
        </pc:sldMkLst>
        <pc:spChg chg="mod ord">
          <ac:chgData name="Claudia Cirpaci (2113364)" userId="S::2113364@student.uwtsd.ac.uk::41578204-b431-4cba-aa2f-918921d51f2a" providerId="AD" clId="Web-{EDF9CB75-2D1A-2788-2432-5C7ED27F04E5}" dt="2023-03-02T23:20:25.908" v="2235" actId="14100"/>
          <ac:spMkLst>
            <pc:docMk/>
            <pc:sldMk cId="3996674350" sldId="258"/>
            <ac:spMk id="2" creationId="{F100DAE1-8D24-EB97-57B8-7E9FE019D006}"/>
          </ac:spMkLst>
        </pc:spChg>
        <pc:spChg chg="del">
          <ac:chgData name="Claudia Cirpaci (2113364)" userId="S::2113364@student.uwtsd.ac.uk::41578204-b431-4cba-aa2f-918921d51f2a" providerId="AD" clId="Web-{EDF9CB75-2D1A-2788-2432-5C7ED27F04E5}" dt="2023-03-02T22:01:50.729" v="830"/>
          <ac:spMkLst>
            <pc:docMk/>
            <pc:sldMk cId="3996674350" sldId="258"/>
            <ac:spMk id="3" creationId="{31EC5A24-44D8-B844-C409-435C59194BBA}"/>
          </ac:spMkLst>
        </pc:spChg>
        <pc:spChg chg="add del">
          <ac:chgData name="Claudia Cirpaci (2113364)" userId="S::2113364@student.uwtsd.ac.uk::41578204-b431-4cba-aa2f-918921d51f2a" providerId="AD" clId="Web-{EDF9CB75-2D1A-2788-2432-5C7ED27F04E5}" dt="2023-03-02T22:08:06.334" v="898"/>
          <ac:spMkLst>
            <pc:docMk/>
            <pc:sldMk cId="3996674350" sldId="258"/>
            <ac:spMk id="9" creationId="{A26C624C-963C-4795-B05B-6565DB5ABD39}"/>
          </ac:spMkLst>
        </pc:spChg>
        <pc:spChg chg="add mod">
          <ac:chgData name="Claudia Cirpaci (2113364)" userId="S::2113364@student.uwtsd.ac.uk::41578204-b431-4cba-aa2f-918921d51f2a" providerId="AD" clId="Web-{EDF9CB75-2D1A-2788-2432-5C7ED27F04E5}" dt="2023-03-02T23:22:19.661" v="2253" actId="20577"/>
          <ac:spMkLst>
            <pc:docMk/>
            <pc:sldMk cId="3996674350" sldId="258"/>
            <ac:spMk id="11" creationId="{102450B8-9DDF-11D0-BD15-A371143EC518}"/>
          </ac:spMkLst>
        </pc:spChg>
        <pc:spChg chg="add del">
          <ac:chgData name="Claudia Cirpaci (2113364)" userId="S::2113364@student.uwtsd.ac.uk::41578204-b431-4cba-aa2f-918921d51f2a" providerId="AD" clId="Web-{EDF9CB75-2D1A-2788-2432-5C7ED27F04E5}" dt="2023-03-02T22:02:59.762" v="849"/>
          <ac:spMkLst>
            <pc:docMk/>
            <pc:sldMk cId="3996674350" sldId="258"/>
            <ac:spMk id="12" creationId="{6753252F-4873-4F63-801D-CC719279A7D5}"/>
          </ac:spMkLst>
        </pc:spChg>
        <pc:spChg chg="add del">
          <ac:chgData name="Claudia Cirpaci (2113364)" userId="S::2113364@student.uwtsd.ac.uk::41578204-b431-4cba-aa2f-918921d51f2a" providerId="AD" clId="Web-{EDF9CB75-2D1A-2788-2432-5C7ED27F04E5}" dt="2023-03-02T22:08:39.507" v="903"/>
          <ac:spMkLst>
            <pc:docMk/>
            <pc:sldMk cId="3996674350" sldId="258"/>
            <ac:spMk id="13" creationId="{C99A8FB7-A79B-4BC9-9D56-B79587F6AA3E}"/>
          </ac:spMkLst>
        </pc:spChg>
        <pc:spChg chg="add del">
          <ac:chgData name="Claudia Cirpaci (2113364)" userId="S::2113364@student.uwtsd.ac.uk::41578204-b431-4cba-aa2f-918921d51f2a" providerId="AD" clId="Web-{EDF9CB75-2D1A-2788-2432-5C7ED27F04E5}" dt="2023-03-02T22:02:59.762" v="849"/>
          <ac:spMkLst>
            <pc:docMk/>
            <pc:sldMk cId="3996674350" sldId="258"/>
            <ac:spMk id="14" creationId="{047C8CCB-F95D-4249-92DD-651249D3535A}"/>
          </ac:spMkLst>
        </pc:spChg>
        <pc:spChg chg="add del">
          <ac:chgData name="Claudia Cirpaci (2113364)" userId="S::2113364@student.uwtsd.ac.uk::41578204-b431-4cba-aa2f-918921d51f2a" providerId="AD" clId="Web-{EDF9CB75-2D1A-2788-2432-5C7ED27F04E5}" dt="2023-03-02T22:08:39.507" v="903"/>
          <ac:spMkLst>
            <pc:docMk/>
            <pc:sldMk cId="3996674350" sldId="258"/>
            <ac:spMk id="15" creationId="{B23893E2-3349-46D7-A7AA-B9E447957FB1}"/>
          </ac:spMkLst>
        </pc:spChg>
        <pc:spChg chg="add del">
          <ac:chgData name="Claudia Cirpaci (2113364)" userId="S::2113364@student.uwtsd.ac.uk::41578204-b431-4cba-aa2f-918921d51f2a" providerId="AD" clId="Web-{EDF9CB75-2D1A-2788-2432-5C7ED27F04E5}" dt="2023-03-02T22:07:33.614" v="895"/>
          <ac:spMkLst>
            <pc:docMk/>
            <pc:sldMk cId="3996674350" sldId="258"/>
            <ac:spMk id="16" creationId="{7C3DB6CE-B855-4AD2-8FB5-3C271542CE05}"/>
          </ac:spMkLst>
        </pc:spChg>
        <pc:spChg chg="add del">
          <ac:chgData name="Claudia Cirpaci (2113364)" userId="S::2113364@student.uwtsd.ac.uk::41578204-b431-4cba-aa2f-918921d51f2a" providerId="AD" clId="Web-{EDF9CB75-2D1A-2788-2432-5C7ED27F04E5}" dt="2023-03-02T22:08:39.507" v="903"/>
          <ac:spMkLst>
            <pc:docMk/>
            <pc:sldMk cId="3996674350" sldId="258"/>
            <ac:spMk id="18" creationId="{4BFC77B5-F38E-4A7D-80BD-C3A10B717767}"/>
          </ac:spMkLst>
        </pc:spChg>
        <pc:spChg chg="add">
          <ac:chgData name="Claudia Cirpaci (2113364)" userId="S::2113364@student.uwtsd.ac.uk::41578204-b431-4cba-aa2f-918921d51f2a" providerId="AD" clId="Web-{EDF9CB75-2D1A-2788-2432-5C7ED27F04E5}" dt="2023-03-02T22:08:39.507" v="903"/>
          <ac:spMkLst>
            <pc:docMk/>
            <pc:sldMk cId="3996674350" sldId="258"/>
            <ac:spMk id="23" creationId="{C99A8FB7-A79B-4BC9-9D56-B79587F6AA3E}"/>
          </ac:spMkLst>
        </pc:spChg>
        <pc:spChg chg="add">
          <ac:chgData name="Claudia Cirpaci (2113364)" userId="S::2113364@student.uwtsd.ac.uk::41578204-b431-4cba-aa2f-918921d51f2a" providerId="AD" clId="Web-{EDF9CB75-2D1A-2788-2432-5C7ED27F04E5}" dt="2023-03-02T22:08:39.507" v="903"/>
          <ac:spMkLst>
            <pc:docMk/>
            <pc:sldMk cId="3996674350" sldId="258"/>
            <ac:spMk id="25" creationId="{B23893E2-3349-46D7-A7AA-B9E447957FB1}"/>
          </ac:spMkLst>
        </pc:spChg>
        <pc:spChg chg="add">
          <ac:chgData name="Claudia Cirpaci (2113364)" userId="S::2113364@student.uwtsd.ac.uk::41578204-b431-4cba-aa2f-918921d51f2a" providerId="AD" clId="Web-{EDF9CB75-2D1A-2788-2432-5C7ED27F04E5}" dt="2023-03-02T22:08:39.507" v="903"/>
          <ac:spMkLst>
            <pc:docMk/>
            <pc:sldMk cId="3996674350" sldId="258"/>
            <ac:spMk id="27" creationId="{4BFC77B5-F38E-4A7D-80BD-C3A10B717767}"/>
          </ac:spMkLst>
        </pc:spChg>
        <pc:picChg chg="add mod ord">
          <ac:chgData name="Claudia Cirpaci (2113364)" userId="S::2113364@student.uwtsd.ac.uk::41578204-b431-4cba-aa2f-918921d51f2a" providerId="AD" clId="Web-{EDF9CB75-2D1A-2788-2432-5C7ED27F04E5}" dt="2023-03-02T22:08:57.523" v="904"/>
          <ac:picMkLst>
            <pc:docMk/>
            <pc:sldMk cId="3996674350" sldId="258"/>
            <ac:picMk id="4" creationId="{E07CD654-B402-5D4E-A3EA-61364ACA8ABB}"/>
          </ac:picMkLst>
        </pc:picChg>
        <pc:picChg chg="add mod ord">
          <ac:chgData name="Claudia Cirpaci (2113364)" userId="S::2113364@student.uwtsd.ac.uk::41578204-b431-4cba-aa2f-918921d51f2a" providerId="AD" clId="Web-{EDF9CB75-2D1A-2788-2432-5C7ED27F04E5}" dt="2023-03-02T22:09:10.351" v="905"/>
          <ac:picMkLst>
            <pc:docMk/>
            <pc:sldMk cId="3996674350" sldId="258"/>
            <ac:picMk id="5" creationId="{D9A3008E-735E-E92B-FBF7-60A2AF370B1A}"/>
          </ac:picMkLst>
        </pc:picChg>
        <pc:picChg chg="add mod ord">
          <ac:chgData name="Claudia Cirpaci (2113364)" userId="S::2113364@student.uwtsd.ac.uk::41578204-b431-4cba-aa2f-918921d51f2a" providerId="AD" clId="Web-{EDF9CB75-2D1A-2788-2432-5C7ED27F04E5}" dt="2023-03-02T22:08:06.412" v="899"/>
          <ac:picMkLst>
            <pc:docMk/>
            <pc:sldMk cId="3996674350" sldId="258"/>
            <ac:picMk id="6" creationId="{4109A6A5-6C40-16AE-0D70-75791589259A}"/>
          </ac:picMkLst>
        </pc:picChg>
        <pc:picChg chg="add mod ord">
          <ac:chgData name="Claudia Cirpaci (2113364)" userId="S::2113364@student.uwtsd.ac.uk::41578204-b431-4cba-aa2f-918921d51f2a" providerId="AD" clId="Web-{EDF9CB75-2D1A-2788-2432-5C7ED27F04E5}" dt="2023-03-02T22:09:15.086" v="906"/>
          <ac:picMkLst>
            <pc:docMk/>
            <pc:sldMk cId="3996674350" sldId="258"/>
            <ac:picMk id="7" creationId="{D558799A-B1BE-FA1F-C907-52E06EF821B1}"/>
          </ac:picMkLst>
        </pc:picChg>
      </pc:sldChg>
      <pc:sldChg chg="addSp delSp modSp new del mod setBg">
        <pc:chgData name="Claudia Cirpaci (2113364)" userId="S::2113364@student.uwtsd.ac.uk::41578204-b431-4cba-aa2f-918921d51f2a" providerId="AD" clId="Web-{EDF9CB75-2D1A-2788-2432-5C7ED27F04E5}" dt="2023-03-02T22:01:35.838" v="828"/>
        <pc:sldMkLst>
          <pc:docMk/>
          <pc:sldMk cId="4204159123" sldId="258"/>
        </pc:sldMkLst>
        <pc:spChg chg="mod ord">
          <ac:chgData name="Claudia Cirpaci (2113364)" userId="S::2113364@student.uwtsd.ac.uk::41578204-b431-4cba-aa2f-918921d51f2a" providerId="AD" clId="Web-{EDF9CB75-2D1A-2788-2432-5C7ED27F04E5}" dt="2023-03-02T21:58:23.966" v="825"/>
          <ac:spMkLst>
            <pc:docMk/>
            <pc:sldMk cId="4204159123" sldId="258"/>
            <ac:spMk id="2" creationId="{229B632D-5888-F5D2-2CC7-088895331BFA}"/>
          </ac:spMkLst>
        </pc:spChg>
        <pc:spChg chg="del">
          <ac:chgData name="Claudia Cirpaci (2113364)" userId="S::2113364@student.uwtsd.ac.uk::41578204-b431-4cba-aa2f-918921d51f2a" providerId="AD" clId="Web-{EDF9CB75-2D1A-2788-2432-5C7ED27F04E5}" dt="2023-03-02T21:58:02.824" v="823"/>
          <ac:spMkLst>
            <pc:docMk/>
            <pc:sldMk cId="4204159123" sldId="258"/>
            <ac:spMk id="3" creationId="{6926E7B8-9259-C07F-E39C-3E761674CBBD}"/>
          </ac:spMkLst>
        </pc:spChg>
        <pc:spChg chg="add">
          <ac:chgData name="Claudia Cirpaci (2113364)" userId="S::2113364@student.uwtsd.ac.uk::41578204-b431-4cba-aa2f-918921d51f2a" providerId="AD" clId="Web-{EDF9CB75-2D1A-2788-2432-5C7ED27F04E5}" dt="2023-03-02T21:58:23.966" v="825"/>
          <ac:spMkLst>
            <pc:docMk/>
            <pc:sldMk cId="4204159123" sldId="258"/>
            <ac:spMk id="10" creationId="{FA69AAE0-49D5-4C8B-8BA2-55898C00E05E}"/>
          </ac:spMkLst>
        </pc:spChg>
        <pc:picChg chg="add mod ord">
          <ac:chgData name="Claudia Cirpaci (2113364)" userId="S::2113364@student.uwtsd.ac.uk::41578204-b431-4cba-aa2f-918921d51f2a" providerId="AD" clId="Web-{EDF9CB75-2D1A-2788-2432-5C7ED27F04E5}" dt="2023-03-02T22:00:55.524" v="826" actId="1076"/>
          <ac:picMkLst>
            <pc:docMk/>
            <pc:sldMk cId="4204159123" sldId="258"/>
            <ac:picMk id="4" creationId="{64860DE0-BDA1-4E83-018F-A5B885AB8815}"/>
          </ac:picMkLst>
        </pc:picChg>
        <pc:picChg chg="add mod">
          <ac:chgData name="Claudia Cirpaci (2113364)" userId="S::2113364@student.uwtsd.ac.uk::41578204-b431-4cba-aa2f-918921d51f2a" providerId="AD" clId="Web-{EDF9CB75-2D1A-2788-2432-5C7ED27F04E5}" dt="2023-03-02T21:58:23.966" v="825"/>
          <ac:picMkLst>
            <pc:docMk/>
            <pc:sldMk cId="4204159123" sldId="258"/>
            <ac:picMk id="5" creationId="{9C472FA5-42F3-24EA-109E-E71C9D112625}"/>
          </ac:picMkLst>
        </pc:picChg>
        <pc:picChg chg="add mod">
          <ac:chgData name="Claudia Cirpaci (2113364)" userId="S::2113364@student.uwtsd.ac.uk::41578204-b431-4cba-aa2f-918921d51f2a" providerId="AD" clId="Web-{EDF9CB75-2D1A-2788-2432-5C7ED27F04E5}" dt="2023-03-02T22:01:17.572" v="827"/>
          <ac:picMkLst>
            <pc:docMk/>
            <pc:sldMk cId="4204159123" sldId="258"/>
            <ac:picMk id="6" creationId="{4043A3B0-AB93-1FBC-EF2A-C1284944755B}"/>
          </ac:picMkLst>
        </pc:picChg>
      </pc:sldChg>
      <pc:sldMasterChg chg="del delSldLayout">
        <pc:chgData name="Claudia Cirpaci (2113364)" userId="S::2113364@student.uwtsd.ac.uk::41578204-b431-4cba-aa2f-918921d51f2a" providerId="AD" clId="Web-{EDF9CB75-2D1A-2788-2432-5C7ED27F04E5}" dt="2023-03-02T22:07:33.614" v="895"/>
        <pc:sldMasterMkLst>
          <pc:docMk/>
          <pc:sldMasterMk cId="2460954070" sldId="2147483660"/>
        </pc:sldMasterMkLst>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2385387890" sldId="2147483661"/>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949138452" sldId="2147483662"/>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2591524520" sldId="2147483663"/>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1203092039" sldId="2147483664"/>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3733172339" sldId="2147483665"/>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3210312558" sldId="2147483666"/>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3146388984" sldId="2147483667"/>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3171841454" sldId="2147483668"/>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1718958274" sldId="2147483669"/>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2202905451" sldId="2147483670"/>
          </pc:sldLayoutMkLst>
        </pc:sldLayoutChg>
        <pc:sldLayoutChg chg="del">
          <pc:chgData name="Claudia Cirpaci (2113364)" userId="S::2113364@student.uwtsd.ac.uk::41578204-b431-4cba-aa2f-918921d51f2a" providerId="AD" clId="Web-{EDF9CB75-2D1A-2788-2432-5C7ED27F04E5}" dt="2023-03-02T22:07:33.614" v="895"/>
          <pc:sldLayoutMkLst>
            <pc:docMk/>
            <pc:sldMasterMk cId="2460954070" sldId="2147483660"/>
            <pc:sldLayoutMk cId="3479445657" sldId="2147483671"/>
          </pc:sldLayoutMkLst>
        </pc:sldLayoutChg>
      </pc:sldMasterChg>
      <pc:sldMasterChg chg="add addSldLayout modSldLayout">
        <pc:chgData name="Claudia Cirpaci (2113364)" userId="S::2113364@student.uwtsd.ac.uk::41578204-b431-4cba-aa2f-918921d51f2a" providerId="AD" clId="Web-{EDF9CB75-2D1A-2788-2432-5C7ED27F04E5}" dt="2023-03-02T22:07:33.614" v="895"/>
        <pc:sldMasterMkLst>
          <pc:docMk/>
          <pc:sldMasterMk cId="1799055557" sldId="2147483672"/>
        </pc:sldMasterMkLst>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3906106980" sldId="2147483673"/>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2420776991" sldId="2147483674"/>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3328112912" sldId="2147483675"/>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2077539607" sldId="2147483676"/>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3378411426" sldId="2147483677"/>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145564211" sldId="2147483678"/>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2344173938" sldId="2147483679"/>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1959379439" sldId="2147483680"/>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781119836" sldId="2147483681"/>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1945435938" sldId="2147483682"/>
          </pc:sldLayoutMkLst>
        </pc:sldLayoutChg>
        <pc:sldLayoutChg chg="add mod replId">
          <pc:chgData name="Claudia Cirpaci (2113364)" userId="S::2113364@student.uwtsd.ac.uk::41578204-b431-4cba-aa2f-918921d51f2a" providerId="AD" clId="Web-{EDF9CB75-2D1A-2788-2432-5C7ED27F04E5}" dt="2023-03-02T22:07:33.614" v="895"/>
          <pc:sldLayoutMkLst>
            <pc:docMk/>
            <pc:sldMasterMk cId="1799055557" sldId="2147483672"/>
            <pc:sldLayoutMk cId="2142684825" sldId="2147483683"/>
          </pc:sldLayoutMkLst>
        </pc:sldLayoutChg>
      </pc:sldMasterChg>
    </pc:docChg>
  </pc:docChgLst>
  <pc:docChgLst>
    <pc:chgData name="Claudia Cirpaci (2113364)" userId="S::2113364@student.uwtsd.ac.uk::41578204-b431-4cba-aa2f-918921d51f2a" providerId="AD" clId="Web-{5DC51936-F732-2D07-734D-D7C4A40A260D}"/>
    <pc:docChg chg="modSld">
      <pc:chgData name="Claudia Cirpaci (2113364)" userId="S::2113364@student.uwtsd.ac.uk::41578204-b431-4cba-aa2f-918921d51f2a" providerId="AD" clId="Web-{5DC51936-F732-2D07-734D-D7C4A40A260D}" dt="2023-03-05T22:40:20.603" v="41" actId="20577"/>
      <pc:docMkLst>
        <pc:docMk/>
      </pc:docMkLst>
      <pc:sldChg chg="modSp">
        <pc:chgData name="Claudia Cirpaci (2113364)" userId="S::2113364@student.uwtsd.ac.uk::41578204-b431-4cba-aa2f-918921d51f2a" providerId="AD" clId="Web-{5DC51936-F732-2D07-734D-D7C4A40A260D}" dt="2023-03-05T22:40:20.603" v="41" actId="20577"/>
        <pc:sldMkLst>
          <pc:docMk/>
          <pc:sldMk cId="3996674350" sldId="258"/>
        </pc:sldMkLst>
        <pc:spChg chg="mod">
          <ac:chgData name="Claudia Cirpaci (2113364)" userId="S::2113364@student.uwtsd.ac.uk::41578204-b431-4cba-aa2f-918921d51f2a" providerId="AD" clId="Web-{5DC51936-F732-2D07-734D-D7C4A40A260D}" dt="2023-03-05T22:40:20.603" v="41" actId="20577"/>
          <ac:spMkLst>
            <pc:docMk/>
            <pc:sldMk cId="3996674350" sldId="258"/>
            <ac:spMk id="11" creationId="{102450B8-9DDF-11D0-BD15-A371143EC518}"/>
          </ac:spMkLst>
        </pc:spChg>
      </pc:sldChg>
    </pc:docChg>
  </pc:docChgLst>
  <pc:docChgLst>
    <pc:chgData name="Claudia Cirpaci (2113364)" userId="S::2113364@student.uwtsd.ac.uk::41578204-b431-4cba-aa2f-918921d51f2a" providerId="AD" clId="Web-{F7ABA179-FC74-A55D-ADF3-74E703801194}"/>
    <pc:docChg chg="modSld">
      <pc:chgData name="Claudia Cirpaci (2113364)" userId="S::2113364@student.uwtsd.ac.uk::41578204-b431-4cba-aa2f-918921d51f2a" providerId="AD" clId="Web-{F7ABA179-FC74-A55D-ADF3-74E703801194}" dt="2023-03-01T23:20:53.822" v="39" actId="20577"/>
      <pc:docMkLst>
        <pc:docMk/>
      </pc:docMkLst>
      <pc:sldChg chg="modSp">
        <pc:chgData name="Claudia Cirpaci (2113364)" userId="S::2113364@student.uwtsd.ac.uk::41578204-b431-4cba-aa2f-918921d51f2a" providerId="AD" clId="Web-{F7ABA179-FC74-A55D-ADF3-74E703801194}" dt="2023-03-01T23:20:53.822" v="39" actId="20577"/>
        <pc:sldMkLst>
          <pc:docMk/>
          <pc:sldMk cId="109857222" sldId="256"/>
        </pc:sldMkLst>
        <pc:spChg chg="mod">
          <ac:chgData name="Claudia Cirpaci (2113364)" userId="S::2113364@student.uwtsd.ac.uk::41578204-b431-4cba-aa2f-918921d51f2a" providerId="AD" clId="Web-{F7ABA179-FC74-A55D-ADF3-74E703801194}" dt="2023-03-01T23:14:38.276" v="16" actId="20577"/>
          <ac:spMkLst>
            <pc:docMk/>
            <pc:sldMk cId="109857222" sldId="256"/>
            <ac:spMk id="2" creationId="{00000000-0000-0000-0000-000000000000}"/>
          </ac:spMkLst>
        </pc:spChg>
        <pc:spChg chg="mod">
          <ac:chgData name="Claudia Cirpaci (2113364)" userId="S::2113364@student.uwtsd.ac.uk::41578204-b431-4cba-aa2f-918921d51f2a" providerId="AD" clId="Web-{F7ABA179-FC74-A55D-ADF3-74E703801194}" dt="2023-03-01T23:20:53.822" v="39"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061069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207769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281129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75396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784114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564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441739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93794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11198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454359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426848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3/5/2023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7990555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delifuego.com"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hyperlink" Target="https://creativemarket.com/ValeriaAksakova/4332595-Food-background-with-ingredients?u=HappyKris" TargetMode="External"/><Relationship Id="rId13" Type="http://schemas.openxmlformats.org/officeDocument/2006/relationships/hyperlink" Target="https://delifuego.com/contact/" TargetMode="External"/><Relationship Id="rId3" Type="http://schemas.openxmlformats.org/officeDocument/2006/relationships/hyperlink" Target="https://goo.gl/maps/zDpYbxWx5gTmMfvB8" TargetMode="External"/><Relationship Id="rId7" Type="http://schemas.openxmlformats.org/officeDocument/2006/relationships/hyperlink" Target="https://goo.gl/maps/1KRi1x2SAM1zSMto9" TargetMode="External"/><Relationship Id="rId12" Type="http://schemas.openxmlformats.org/officeDocument/2006/relationships/hyperlink" Target="https://delifuego.com/menu-deli-fuego/" TargetMode="External"/><Relationship Id="rId2" Type="http://schemas.openxmlformats.org/officeDocument/2006/relationships/hyperlink" Target="https://goo.gl/maps/bWcAxTrXTp9p9ADy7" TargetMode="External"/><Relationship Id="rId1" Type="http://schemas.openxmlformats.org/officeDocument/2006/relationships/slideLayout" Target="../slideLayouts/slideLayout2.xml"/><Relationship Id="rId6" Type="http://schemas.openxmlformats.org/officeDocument/2006/relationships/hyperlink" Target="https://www.google.com/maps/place/Deli+Fuego/@51.4884174,-3.1700728,17z/data=!3m1!4b1!4m6!3m5!1s0x486e1cc0cbfcdc39:0xa7f15133ff5c5134!8m2!3d51.4884141!4d-3.1678841!16s%2Fg%2F11cmssvqp2" TargetMode="External"/><Relationship Id="rId11" Type="http://schemas.openxmlformats.org/officeDocument/2006/relationships/hyperlink" Target="https://www.freepik.com/free-photo/vegetables-set-left-black-slate_986619.htm#query=eat%20background&amp;position=11&amp;from_view=keyword&amp;track=ais" TargetMode="External"/><Relationship Id="rId5" Type="http://schemas.openxmlformats.org/officeDocument/2006/relationships/hyperlink" Target="https://delifuego.com/gallery/" TargetMode="External"/><Relationship Id="rId10" Type="http://schemas.openxmlformats.org/officeDocument/2006/relationships/hyperlink" Target="https://flamesrestaurantbar.com/food-gallery/" TargetMode="External"/><Relationship Id="rId4" Type="http://schemas.openxmlformats.org/officeDocument/2006/relationships/hyperlink" Target="https://goo.gl/maps/aHtCsM7GCFoUkQkN8" TargetMode="External"/><Relationship Id="rId9" Type="http://schemas.openxmlformats.org/officeDocument/2006/relationships/hyperlink" Target="https://pin.it/3PDPrfK" TargetMode="External"/><Relationship Id="rId14" Type="http://schemas.openxmlformats.org/officeDocument/2006/relationships/hyperlink" Target="https://delifuego.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BB7D166D-B7BE-C82E-E65F-26461BB0D0D2}"/>
              </a:ext>
            </a:extLst>
          </p:cNvPr>
          <p:cNvPicPr>
            <a:picLocks noChangeAspect="1"/>
          </p:cNvPicPr>
          <p:nvPr/>
        </p:nvPicPr>
        <p:blipFill rotWithShape="1">
          <a:blip r:embed="rId2">
            <a:alphaModFix amt="35000"/>
          </a:blip>
          <a:srcRect t="4578" b="15088"/>
          <a:stretch/>
        </p:blipFill>
        <p:spPr>
          <a:xfrm>
            <a:off x="-5" y="-30"/>
            <a:ext cx="12192000" cy="6855958"/>
          </a:xfrm>
          <a:prstGeom prst="rect">
            <a:avLst/>
          </a:prstGeom>
        </p:spPr>
      </p:pic>
      <p:sp>
        <p:nvSpPr>
          <p:cNvPr id="2" name="Title 1"/>
          <p:cNvSpPr>
            <a:spLocks noGrp="1"/>
          </p:cNvSpPr>
          <p:nvPr>
            <p:ph type="ctrTitle"/>
          </p:nvPr>
        </p:nvSpPr>
        <p:spPr>
          <a:xfrm>
            <a:off x="6014936" y="1914973"/>
            <a:ext cx="5305056" cy="954898"/>
          </a:xfrm>
        </p:spPr>
        <p:txBody>
          <a:bodyPr anchor="t">
            <a:normAutofit/>
          </a:bodyPr>
          <a:lstStyle/>
          <a:p>
            <a:r>
              <a:rPr lang="en-US" b="1" u="sng" dirty="0">
                <a:solidFill>
                  <a:srgbClr val="FFFFFF"/>
                </a:solidFill>
                <a:latin typeface="Times New Roman"/>
                <a:cs typeface="Calibri Light"/>
              </a:rPr>
              <a:t>Introduction</a:t>
            </a:r>
            <a:endParaRPr lang="en-US" sz="4800" b="1" u="sng" dirty="0">
              <a:solidFill>
                <a:srgbClr val="FFFFFF"/>
              </a:solidFill>
              <a:cs typeface="Calibri Light"/>
            </a:endParaRPr>
          </a:p>
        </p:txBody>
      </p:sp>
      <p:sp>
        <p:nvSpPr>
          <p:cNvPr id="3" name="Subtitle 2"/>
          <p:cNvSpPr>
            <a:spLocks noGrp="1"/>
          </p:cNvSpPr>
          <p:nvPr>
            <p:ph type="subTitle" idx="1"/>
          </p:nvPr>
        </p:nvSpPr>
        <p:spPr>
          <a:xfrm>
            <a:off x="6014937" y="3099396"/>
            <a:ext cx="5405695" cy="2151123"/>
          </a:xfrm>
        </p:spPr>
        <p:txBody>
          <a:bodyPr vert="horz" lIns="91440" tIns="45720" rIns="91440" bIns="45720" rtlCol="0" anchor="b">
            <a:noAutofit/>
          </a:bodyPr>
          <a:lstStyle/>
          <a:p>
            <a:r>
              <a:rPr lang="en-US" sz="2800" b="1" dirty="0">
                <a:latin typeface="Georgia Pro"/>
                <a:cs typeface="Calibri"/>
              </a:rPr>
              <a:t>Claudia </a:t>
            </a:r>
            <a:r>
              <a:rPr lang="en-US" sz="2800" b="1" dirty="0" err="1">
                <a:latin typeface="Georgia Pro"/>
                <a:cs typeface="Calibri"/>
              </a:rPr>
              <a:t>Cirpaci</a:t>
            </a:r>
            <a:endParaRPr lang="en-US" sz="2800" b="1" dirty="0">
              <a:latin typeface="Georgia Pro"/>
              <a:cs typeface="Calibri"/>
            </a:endParaRPr>
          </a:p>
          <a:p>
            <a:pPr algn="l"/>
            <a:endParaRPr lang="en-US" b="1" dirty="0">
              <a:latin typeface="Georgia Pro"/>
              <a:cs typeface="Calibri"/>
            </a:endParaRPr>
          </a:p>
          <a:p>
            <a:r>
              <a:rPr lang="en-US" sz="3200" i="1" dirty="0">
                <a:latin typeface="Georgia Pro"/>
                <a:cs typeface="Calibri"/>
              </a:rPr>
              <a:t>Reviewing my experience as a secret diner at, DELI FUEGO.</a:t>
            </a:r>
            <a:endParaRPr lang="en-US" sz="3200" b="1">
              <a:latin typeface="Georgia Pro"/>
              <a:cs typeface="Calibri"/>
            </a:endParaRPr>
          </a:p>
        </p:txBody>
      </p:sp>
      <p:sp>
        <p:nvSpPr>
          <p:cNvPr id="6" name="Oval 5">
            <a:extLst>
              <a:ext uri="{FF2B5EF4-FFF2-40B4-BE49-F238E27FC236}">
                <a16:creationId xmlns:a16="http://schemas.microsoft.com/office/drawing/2014/main" id="{E626CC26-A85F-AE73-EB93-666CD913B244}"/>
              </a:ext>
            </a:extLst>
          </p:cNvPr>
          <p:cNvSpPr/>
          <p:nvPr/>
        </p:nvSpPr>
        <p:spPr>
          <a:xfrm>
            <a:off x="-1116876" y="-92576"/>
            <a:ext cx="6268527" cy="6196641"/>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2B9B6A7-7BEF-5F62-5DD2-6175CA615251}"/>
              </a:ext>
            </a:extLst>
          </p:cNvPr>
          <p:cNvSpPr/>
          <p:nvPr/>
        </p:nvSpPr>
        <p:spPr>
          <a:xfrm>
            <a:off x="-634276" y="402566"/>
            <a:ext cx="5305245" cy="5218981"/>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engineering drawing&#10;&#10;Description automatically generated">
            <a:extLst>
              <a:ext uri="{FF2B5EF4-FFF2-40B4-BE49-F238E27FC236}">
                <a16:creationId xmlns:a16="http://schemas.microsoft.com/office/drawing/2014/main" id="{7AA8A682-3FDA-C299-4584-2A793E6056D1}"/>
              </a:ext>
            </a:extLst>
          </p:cNvPr>
          <p:cNvPicPr>
            <a:picLocks noChangeAspect="1"/>
          </p:cNvPicPr>
          <p:nvPr/>
        </p:nvPicPr>
        <p:blipFill rotWithShape="1">
          <a:blip r:embed="rId3"/>
          <a:srcRect r="6614" b="3"/>
          <a:stretch/>
        </p:blipFill>
        <p:spPr>
          <a:xfrm>
            <a:off x="-230033" y="4"/>
            <a:ext cx="5234519" cy="6210629"/>
          </a:xfrm>
          <a:custGeom>
            <a:avLst/>
            <a:gdLst/>
            <a:ahLst/>
            <a:cxnLst/>
            <a:rect l="l" t="t" r="r" b="b"/>
            <a:pathLst>
              <a:path w="5234519" h="6210629">
                <a:moveTo>
                  <a:pt x="1082595" y="0"/>
                </a:moveTo>
                <a:lnTo>
                  <a:pt x="3027450" y="0"/>
                </a:lnTo>
                <a:lnTo>
                  <a:pt x="3291029" y="96471"/>
                </a:lnTo>
                <a:cubicBezTo>
                  <a:pt x="4433137" y="579542"/>
                  <a:pt x="5234519" y="1710443"/>
                  <a:pt x="5234519" y="3028517"/>
                </a:cubicBezTo>
                <a:cubicBezTo>
                  <a:pt x="5234519" y="4785949"/>
                  <a:pt x="3809839" y="6210629"/>
                  <a:pt x="2052407" y="6210629"/>
                </a:cubicBezTo>
                <a:cubicBezTo>
                  <a:pt x="1283531" y="6210629"/>
                  <a:pt x="578345" y="5937936"/>
                  <a:pt x="28288" y="5483989"/>
                </a:cubicBezTo>
                <a:lnTo>
                  <a:pt x="0" y="5458279"/>
                </a:lnTo>
                <a:lnTo>
                  <a:pt x="0" y="598754"/>
                </a:lnTo>
                <a:lnTo>
                  <a:pt x="28288" y="573044"/>
                </a:lnTo>
                <a:cubicBezTo>
                  <a:pt x="303317" y="346070"/>
                  <a:pt x="617127" y="164410"/>
                  <a:pt x="958290" y="39494"/>
                </a:cubicBezTo>
                <a:close/>
              </a:path>
            </a:pathLst>
          </a:cu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text, sky, building, outdoor&#10;&#10;Description automatically generated">
            <a:extLst>
              <a:ext uri="{FF2B5EF4-FFF2-40B4-BE49-F238E27FC236}">
                <a16:creationId xmlns:a16="http://schemas.microsoft.com/office/drawing/2014/main" id="{3265E74E-9EB6-A3B9-BB0E-0F4B6C51CA5B}"/>
              </a:ext>
            </a:extLst>
          </p:cNvPr>
          <p:cNvPicPr>
            <a:picLocks noChangeAspect="1"/>
          </p:cNvPicPr>
          <p:nvPr/>
        </p:nvPicPr>
        <p:blipFill rotWithShape="1">
          <a:blip r:embed="rId2">
            <a:duotone>
              <a:prstClr val="black"/>
              <a:schemeClr val="tx2">
                <a:tint val="45000"/>
                <a:satMod val="400000"/>
              </a:schemeClr>
            </a:duotone>
            <a:alphaModFix amt="35000"/>
          </a:blip>
          <a:srcRect l="13183" r="5904"/>
          <a:stretch/>
        </p:blipFill>
        <p:spPr>
          <a:xfrm>
            <a:off x="-7" y="-8"/>
            <a:ext cx="12192000" cy="6855958"/>
          </a:xfrm>
          <a:prstGeom prst="rect">
            <a:avLst/>
          </a:prstGeom>
          <a:ln>
            <a:solidFill>
              <a:schemeClr val="bg1"/>
            </a:solidFill>
          </a:ln>
        </p:spPr>
      </p:pic>
      <p:sp>
        <p:nvSpPr>
          <p:cNvPr id="17" name="Title 1">
            <a:extLst>
              <a:ext uri="{FF2B5EF4-FFF2-40B4-BE49-F238E27FC236}">
                <a16:creationId xmlns:a16="http://schemas.microsoft.com/office/drawing/2014/main" id="{E972509A-F7A5-CB80-33B7-FD1D742A321A}"/>
              </a:ext>
            </a:extLst>
          </p:cNvPr>
          <p:cNvSpPr>
            <a:spLocks noGrp="1"/>
          </p:cNvSpPr>
          <p:nvPr>
            <p:ph type="title"/>
          </p:nvPr>
        </p:nvSpPr>
        <p:spPr>
          <a:xfrm>
            <a:off x="801098" y="-400881"/>
            <a:ext cx="6387102" cy="3122733"/>
          </a:xfrm>
        </p:spPr>
        <p:txBody>
          <a:bodyPr vert="horz" lIns="91440" tIns="45720" rIns="91440" bIns="45720" rtlCol="0">
            <a:normAutofit/>
          </a:bodyPr>
          <a:lstStyle/>
          <a:p>
            <a:r>
              <a:rPr lang="en-US" b="1" u="sng" dirty="0">
                <a:latin typeface="Times New Roman"/>
                <a:cs typeface="Calibri Light"/>
              </a:rPr>
              <a:t>Marketing</a:t>
            </a:r>
          </a:p>
        </p:txBody>
      </p:sp>
      <p:sp>
        <p:nvSpPr>
          <p:cNvPr id="42" name="Content Placeholder 30">
            <a:extLst>
              <a:ext uri="{FF2B5EF4-FFF2-40B4-BE49-F238E27FC236}">
                <a16:creationId xmlns:a16="http://schemas.microsoft.com/office/drawing/2014/main" id="{1D01E7B2-12FF-D0F1-ED72-4FDD8AE6026E}"/>
              </a:ext>
            </a:extLst>
          </p:cNvPr>
          <p:cNvSpPr>
            <a:spLocks noGrp="1"/>
          </p:cNvSpPr>
          <p:nvPr>
            <p:ph idx="1"/>
          </p:nvPr>
        </p:nvSpPr>
        <p:spPr>
          <a:xfrm>
            <a:off x="805542" y="2268133"/>
            <a:ext cx="7748502" cy="4475642"/>
          </a:xfrm>
        </p:spPr>
        <p:txBody>
          <a:bodyPr vert="horz" lIns="91440" tIns="45720" rIns="91440" bIns="45720" rtlCol="0" anchor="t">
            <a:normAutofit fontScale="62500" lnSpcReduction="20000"/>
          </a:bodyPr>
          <a:lstStyle/>
          <a:p>
            <a:pPr marL="0" indent="0">
              <a:buNone/>
            </a:pPr>
            <a:r>
              <a:rPr lang="en-US" sz="3200" b="1" dirty="0">
                <a:cs typeface="Calibri"/>
              </a:rPr>
              <a:t>Location: </a:t>
            </a:r>
            <a:r>
              <a:rPr lang="en-US" sz="3200" i="1" dirty="0">
                <a:cs typeface="Calibri"/>
              </a:rPr>
              <a:t>91-99 City Rd, Cardiff CF24 3BN</a:t>
            </a:r>
          </a:p>
          <a:p>
            <a:pPr marL="0" indent="0">
              <a:buNone/>
            </a:pPr>
            <a:endParaRPr lang="en-US" sz="3200" i="1" dirty="0">
              <a:cs typeface="Calibri"/>
            </a:endParaRPr>
          </a:p>
          <a:p>
            <a:pPr marL="0" indent="0">
              <a:buNone/>
            </a:pPr>
            <a:r>
              <a:rPr lang="en-US" sz="3200" b="1" dirty="0">
                <a:cs typeface="Calibri"/>
              </a:rPr>
              <a:t>Parking: </a:t>
            </a:r>
            <a:r>
              <a:rPr lang="en-US" sz="3200" i="1" dirty="0">
                <a:cs typeface="Calibri"/>
              </a:rPr>
              <a:t>No designated parking for the restaurant.</a:t>
            </a:r>
          </a:p>
          <a:p>
            <a:pPr marL="0" indent="0">
              <a:buNone/>
            </a:pPr>
            <a:endParaRPr lang="en-US" sz="3200" i="1" dirty="0">
              <a:cs typeface="Calibri"/>
            </a:endParaRPr>
          </a:p>
          <a:p>
            <a:pPr marL="0" indent="0">
              <a:buNone/>
            </a:pPr>
            <a:r>
              <a:rPr lang="en-US" sz="3200" b="1" dirty="0">
                <a:cs typeface="Calibri"/>
              </a:rPr>
              <a:t>Advertisement:</a:t>
            </a:r>
            <a:r>
              <a:rPr lang="en-US" sz="3200" i="1" dirty="0">
                <a:cs typeface="Calibri"/>
              </a:rPr>
              <a:t> Official online website  </a:t>
            </a:r>
            <a:r>
              <a:rPr lang="en-US" sz="3200" dirty="0">
                <a:cs typeface="Calibri"/>
                <a:hlinkClick r:id="rId3"/>
              </a:rPr>
              <a:t>http://delifuego.com</a:t>
            </a:r>
            <a:r>
              <a:rPr lang="en-US" sz="3200" dirty="0">
                <a:cs typeface="Calibri"/>
              </a:rPr>
              <a:t> ,</a:t>
            </a:r>
            <a:r>
              <a:rPr lang="en-US" sz="3200" i="1" dirty="0">
                <a:cs typeface="Calibri"/>
              </a:rPr>
              <a:t> social media posts.</a:t>
            </a:r>
          </a:p>
          <a:p>
            <a:pPr marL="0" indent="0">
              <a:buNone/>
            </a:pPr>
            <a:endParaRPr lang="en-US" sz="3200" dirty="0">
              <a:cs typeface="Calibri"/>
            </a:endParaRPr>
          </a:p>
          <a:p>
            <a:pPr marL="0" indent="0">
              <a:buNone/>
            </a:pPr>
            <a:r>
              <a:rPr lang="en-US" sz="3200" b="1" dirty="0">
                <a:cs typeface="Calibri"/>
              </a:rPr>
              <a:t>Restaurant Offerings:</a:t>
            </a:r>
            <a:r>
              <a:rPr lang="en-US" sz="3200" i="1" dirty="0">
                <a:cs typeface="Calibri"/>
              </a:rPr>
              <a:t> Mediterranean restaurant based, cake shop included, vegan vegetarian and halal options, reservations via call + home delivery included, outside catering for any event.</a:t>
            </a:r>
          </a:p>
          <a:p>
            <a:pPr marL="0" indent="0">
              <a:buNone/>
            </a:pPr>
            <a:endParaRPr lang="en-US" sz="3200" i="1" dirty="0">
              <a:cs typeface="Calibri"/>
            </a:endParaRPr>
          </a:p>
          <a:p>
            <a:pPr marL="0" indent="0">
              <a:buNone/>
            </a:pPr>
            <a:r>
              <a:rPr lang="en-US" sz="3200" b="1" dirty="0">
                <a:cs typeface="Calibri"/>
              </a:rPr>
              <a:t>Pricing: </a:t>
            </a:r>
            <a:r>
              <a:rPr lang="en-US" sz="3200" i="1" dirty="0">
                <a:cs typeface="Calibri"/>
              </a:rPr>
              <a:t>the starters range throughout </a:t>
            </a:r>
            <a:r>
              <a:rPr lang="en-US" sz="3200" dirty="0">
                <a:ea typeface="+mn-lt"/>
                <a:cs typeface="+mn-lt"/>
              </a:rPr>
              <a:t>£</a:t>
            </a:r>
            <a:r>
              <a:rPr lang="en-US" sz="3200" i="1" dirty="0">
                <a:cs typeface="Calibri"/>
              </a:rPr>
              <a:t>3.95-</a:t>
            </a:r>
            <a:r>
              <a:rPr lang="en-US" sz="3200" dirty="0">
                <a:ea typeface="+mn-lt"/>
                <a:cs typeface="+mn-lt"/>
              </a:rPr>
              <a:t>£</a:t>
            </a:r>
            <a:r>
              <a:rPr lang="en-US" sz="3200" i="1" dirty="0">
                <a:cs typeface="Calibri"/>
              </a:rPr>
              <a:t>6.95 , the main grill courses range through </a:t>
            </a:r>
            <a:r>
              <a:rPr lang="en-US" sz="3200" dirty="0">
                <a:ea typeface="+mn-lt"/>
                <a:cs typeface="+mn-lt"/>
              </a:rPr>
              <a:t>£</a:t>
            </a:r>
            <a:r>
              <a:rPr lang="en-US" sz="3200" i="1" dirty="0">
                <a:cs typeface="Calibri"/>
              </a:rPr>
              <a:t>9.45-</a:t>
            </a:r>
            <a:r>
              <a:rPr lang="en-US" sz="3200" dirty="0">
                <a:ea typeface="+mn-lt"/>
                <a:cs typeface="+mn-lt"/>
              </a:rPr>
              <a:t>£</a:t>
            </a:r>
            <a:r>
              <a:rPr lang="en-US" sz="3200" i="1" dirty="0">
                <a:cs typeface="Calibri"/>
              </a:rPr>
              <a:t>14.95 , plater 1 is </a:t>
            </a:r>
            <a:r>
              <a:rPr lang="en-US" sz="3200" dirty="0">
                <a:ea typeface="+mn-lt"/>
                <a:cs typeface="+mn-lt"/>
              </a:rPr>
              <a:t>£</a:t>
            </a:r>
            <a:r>
              <a:rPr lang="en-US" sz="3200" i="1" dirty="0">
                <a:cs typeface="Calibri"/>
              </a:rPr>
              <a:t>38.95, desserts from </a:t>
            </a:r>
            <a:r>
              <a:rPr lang="en-US" sz="3200" dirty="0">
                <a:ea typeface="+mn-lt"/>
                <a:cs typeface="+mn-lt"/>
              </a:rPr>
              <a:t>£</a:t>
            </a:r>
            <a:r>
              <a:rPr lang="en-US" sz="3200" i="1" dirty="0">
                <a:cs typeface="Calibri"/>
              </a:rPr>
              <a:t>3.95-</a:t>
            </a:r>
            <a:r>
              <a:rPr lang="en-US" sz="3200" dirty="0">
                <a:ea typeface="+mn-lt"/>
                <a:cs typeface="+mn-lt"/>
              </a:rPr>
              <a:t>£</a:t>
            </a:r>
            <a:r>
              <a:rPr lang="en-US" sz="3200" i="1" dirty="0">
                <a:cs typeface="Calibri"/>
              </a:rPr>
              <a:t>5.95 therefore also considering for big portions served + neighboring competitors, average midpoint pricing.</a:t>
            </a:r>
          </a:p>
          <a:p>
            <a:pPr marL="0" indent="0">
              <a:buNone/>
            </a:pPr>
            <a:endParaRPr lang="en-US" sz="3200" i="1" dirty="0">
              <a:cs typeface="Calibri"/>
            </a:endParaRPr>
          </a:p>
          <a:p>
            <a:pPr marL="0" indent="0">
              <a:buNone/>
            </a:pPr>
            <a:endParaRPr lang="en-US" sz="3200" dirty="0">
              <a:cs typeface="Calibri"/>
            </a:endParaRPr>
          </a:p>
          <a:p>
            <a:pPr marL="0" indent="0">
              <a:buNone/>
            </a:pPr>
            <a:endParaRPr lang="en-US" sz="3200" i="1" dirty="0">
              <a:cs typeface="Calibri"/>
            </a:endParaRPr>
          </a:p>
          <a:p>
            <a:pPr marL="0" indent="0">
              <a:buNone/>
            </a:pPr>
            <a:endParaRPr lang="en-US" sz="3200" i="1" dirty="0">
              <a:cs typeface="Calibri"/>
            </a:endParaRPr>
          </a:p>
          <a:p>
            <a:pPr marL="0" indent="0">
              <a:buNone/>
            </a:pPr>
            <a:endParaRPr lang="en-US" sz="3200" i="1" dirty="0">
              <a:cs typeface="Calibri"/>
            </a:endParaRPr>
          </a:p>
          <a:p>
            <a:pPr marL="0" indent="0">
              <a:buNone/>
            </a:pPr>
            <a:endParaRPr lang="en-US" sz="3200" i="1" dirty="0">
              <a:cs typeface="Calibri"/>
            </a:endParaRPr>
          </a:p>
          <a:p>
            <a:pPr marL="0" indent="0">
              <a:buNone/>
            </a:pPr>
            <a:endParaRPr lang="en-US" sz="3200" i="1" dirty="0">
              <a:cs typeface="Calibri"/>
            </a:endParaRPr>
          </a:p>
          <a:p>
            <a:pPr marL="0" indent="0">
              <a:buNone/>
            </a:pPr>
            <a:endParaRPr lang="en-US" sz="3200" i="1" dirty="0">
              <a:cs typeface="Calibri"/>
            </a:endParaRPr>
          </a:p>
          <a:p>
            <a:pPr marL="0" indent="0">
              <a:buNone/>
            </a:pPr>
            <a:endParaRPr lang="en-US" sz="3200" i="1">
              <a:cs typeface="Calibri"/>
            </a:endParaRPr>
          </a:p>
          <a:p>
            <a:pPr marL="0" indent="0">
              <a:buNone/>
            </a:pPr>
            <a:endParaRPr lang="en-US" sz="3200" i="1">
              <a:cs typeface="Calibri"/>
            </a:endParaRPr>
          </a:p>
          <a:p>
            <a:pPr marL="0" indent="0">
              <a:buNone/>
            </a:pPr>
            <a:endParaRPr lang="en-US" sz="3200">
              <a:cs typeface="Calibri"/>
            </a:endParaRPr>
          </a:p>
          <a:p>
            <a:pPr marL="0" indent="0">
              <a:buNone/>
            </a:pPr>
            <a:endParaRPr lang="en-US" sz="3200">
              <a:cs typeface="Calibri"/>
            </a:endParaRPr>
          </a:p>
          <a:p>
            <a:pPr marL="0" indent="0">
              <a:buNone/>
            </a:pPr>
            <a:endParaRPr lang="en-US" sz="3200" dirty="0">
              <a:cs typeface="Calibri"/>
            </a:endParaRPr>
          </a:p>
        </p:txBody>
      </p:sp>
      <p:pic>
        <p:nvPicPr>
          <p:cNvPr id="7" name="Picture 9">
            <a:extLst>
              <a:ext uri="{FF2B5EF4-FFF2-40B4-BE49-F238E27FC236}">
                <a16:creationId xmlns:a16="http://schemas.microsoft.com/office/drawing/2014/main" id="{53F62D7F-DE31-E34A-8834-ADDC5A78D492}"/>
              </a:ext>
            </a:extLst>
          </p:cNvPr>
          <p:cNvPicPr>
            <a:picLocks noChangeAspect="1"/>
          </p:cNvPicPr>
          <p:nvPr/>
        </p:nvPicPr>
        <p:blipFill rotWithShape="1">
          <a:blip r:embed="rId4"/>
          <a:srcRect l="4987" r="-1" b="-1"/>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pic>
        <p:nvPicPr>
          <p:cNvPr id="4" name="Picture 4" descr="A picture containing text, indoor, table, floor&#10;&#10;Description automatically generated">
            <a:extLst>
              <a:ext uri="{FF2B5EF4-FFF2-40B4-BE49-F238E27FC236}">
                <a16:creationId xmlns:a16="http://schemas.microsoft.com/office/drawing/2014/main" id="{5ECC8DFE-AB97-F628-F8B7-51C02C5B44BC}"/>
              </a:ext>
            </a:extLst>
          </p:cNvPr>
          <p:cNvPicPr>
            <a:picLocks noChangeAspect="1"/>
          </p:cNvPicPr>
          <p:nvPr/>
        </p:nvPicPr>
        <p:blipFill rotWithShape="1">
          <a:blip r:embed="rId5"/>
          <a:srcRect l="1961" r="-1" b="-1"/>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18077892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4109A6A5-6C40-16AE-0D70-75791589259A}"/>
              </a:ext>
            </a:extLst>
          </p:cNvPr>
          <p:cNvPicPr>
            <a:picLocks noChangeAspect="1"/>
          </p:cNvPicPr>
          <p:nvPr/>
        </p:nvPicPr>
        <p:blipFill rotWithShape="1">
          <a:blip r:embed="rId2">
            <a:alphaModFix amt="35000"/>
          </a:blip>
          <a:srcRect l="8890" r="6640"/>
          <a:stretch/>
        </p:blipFill>
        <p:spPr>
          <a:xfrm>
            <a:off x="-24" y="-3"/>
            <a:ext cx="12192000" cy="6858000"/>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
        <p:nvSpPr>
          <p:cNvPr id="2" name="Title 1">
            <a:extLst>
              <a:ext uri="{FF2B5EF4-FFF2-40B4-BE49-F238E27FC236}">
                <a16:creationId xmlns:a16="http://schemas.microsoft.com/office/drawing/2014/main" id="{F100DAE1-8D24-EB97-57B8-7E9FE019D006}"/>
              </a:ext>
            </a:extLst>
          </p:cNvPr>
          <p:cNvSpPr>
            <a:spLocks noGrp="1"/>
          </p:cNvSpPr>
          <p:nvPr>
            <p:ph type="title"/>
          </p:nvPr>
        </p:nvSpPr>
        <p:spPr>
          <a:xfrm>
            <a:off x="456041" y="979345"/>
            <a:ext cx="3951381" cy="736093"/>
          </a:xfrm>
        </p:spPr>
        <p:txBody>
          <a:bodyPr vert="horz" lIns="91440" tIns="45720" rIns="91440" bIns="45720" rtlCol="0">
            <a:noAutofit/>
          </a:bodyPr>
          <a:lstStyle/>
          <a:p>
            <a:pPr algn="l"/>
            <a:r>
              <a:rPr lang="en-US" sz="4800" b="1" u="sng" kern="1200">
                <a:latin typeface="Times New Roman"/>
                <a:cs typeface="Times New Roman"/>
              </a:rPr>
              <a:t>Experience</a:t>
            </a:r>
            <a:br>
              <a:rPr lang="en-US" sz="4800" b="1" u="sng">
                <a:latin typeface="Times New Roman"/>
                <a:cs typeface="Times New Roman"/>
              </a:rPr>
            </a:br>
            <a:br>
              <a:rPr lang="en-US" sz="4800" b="1" u="sng">
                <a:latin typeface="Times New Roman"/>
                <a:cs typeface="Times New Roman"/>
              </a:rPr>
            </a:br>
            <a:endParaRPr lang="en-US" sz="4800" b="1" u="sng" kern="1200">
              <a:latin typeface="Times New Roman"/>
              <a:cs typeface="Times New Roman"/>
            </a:endParaRPr>
          </a:p>
        </p:txBody>
      </p:sp>
      <p:sp>
        <p:nvSpPr>
          <p:cNvPr id="11" name="Content Placeholder 10">
            <a:extLst>
              <a:ext uri="{FF2B5EF4-FFF2-40B4-BE49-F238E27FC236}">
                <a16:creationId xmlns:a16="http://schemas.microsoft.com/office/drawing/2014/main" id="{102450B8-9DDF-11D0-BD15-A371143EC518}"/>
              </a:ext>
            </a:extLst>
          </p:cNvPr>
          <p:cNvSpPr>
            <a:spLocks noGrp="1"/>
          </p:cNvSpPr>
          <p:nvPr>
            <p:ph idx="1"/>
          </p:nvPr>
        </p:nvSpPr>
        <p:spPr>
          <a:xfrm>
            <a:off x="86676" y="1146701"/>
            <a:ext cx="5679742" cy="5712097"/>
          </a:xfrm>
        </p:spPr>
        <p:txBody>
          <a:bodyPr anchor="t">
            <a:normAutofit fontScale="85000" lnSpcReduction="10000"/>
          </a:bodyPr>
          <a:lstStyle/>
          <a:p>
            <a:pPr marL="0" indent="0" algn="ctr">
              <a:buNone/>
            </a:pPr>
            <a:r>
              <a:rPr lang="en-US" sz="1800" i="1" dirty="0">
                <a:cs typeface="Calibri" panose="020F0502020204030204"/>
              </a:rPr>
              <a:t>As I walked inside the restaurant, I have noticed how it was a full house. I was greeted by a waitress and leaded to the table I have reserved. was given the menu although was quite overwhelmed by the big menu of 119 items, and took me awhile until I have ordered. as I was waiting I was pleased by the eye to the interior design and the way it gave a homey yet elegant vibe. and the inside atmosphere was very calm although it was a full house. quite quickly I have received the food, and ordered the hot starter falafel. it was good for a starter but cannot say it was one of the best I have had. then not long after finishing, my table got cleared and I have received the main course.  I have ordered a plater 1 with varieties of different meats with mix between rice &amp; chips. I was happily satisfied with the fresh quality and rich flavors of the lamb chops, ribs and the rest of the plater.  as throughout the meal I have been asked once by my table waitress how everything is for the starter. and at the end for the main course, got a greeting from their manager servicing me with good hospitality as well. when I ordered firstly, I have ordered a strawberry mojito as well with my main course ,but which led me down. as I have not received it even at the end of the main course. I have checked in with my waitress and waited for it, but unfortunately fail she was nowhere to be found right afterwards. After a while </a:t>
            </a:r>
            <a:r>
              <a:rPr lang="en-US" sz="1800" i="1" dirty="0" err="1">
                <a:cs typeface="Calibri" panose="020F0502020204030204"/>
              </a:rPr>
              <a:t>i</a:t>
            </a:r>
            <a:r>
              <a:rPr lang="en-US" sz="1800" i="1" dirty="0">
                <a:cs typeface="Calibri" panose="020F0502020204030204"/>
              </a:rPr>
              <a:t> have had to stand up and go to the counter to explain the situation to him, and after a long wait I have received it by hand from the manager and he has not just personally apologized, but he decided to leave it on the house as of apology, but I could not have accepted. the mojito was lovely but unfortunately was not worth enough the wait, as it has been past an hour. my previous table waitress then came to me and personally apologized for the inconvenience. She then went to bring me the bill to pay, and afterwards I was greeted out.</a:t>
            </a:r>
          </a:p>
        </p:txBody>
      </p:sp>
      <p:sp>
        <p:nvSpPr>
          <p:cNvPr id="23" name="Oval 22">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1217" y="267240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D9A3008E-735E-E92B-FBF7-60A2AF370B1A}"/>
              </a:ext>
            </a:extLst>
          </p:cNvPr>
          <p:cNvPicPr>
            <a:picLocks noChangeAspect="1"/>
          </p:cNvPicPr>
          <p:nvPr/>
        </p:nvPicPr>
        <p:blipFill rotWithShape="1">
          <a:blip r:embed="rId3"/>
          <a:srcRect l="9119" r="32880" b="-1"/>
          <a:stretch/>
        </p:blipFill>
        <p:spPr>
          <a:xfrm>
            <a:off x="5925809" y="2837001"/>
            <a:ext cx="2743200" cy="274320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a:ln>
            <a:solidFill>
              <a:schemeClr val="bg1"/>
            </a:solidFill>
          </a:ln>
        </p:spPr>
      </p:pic>
      <p:pic>
        <p:nvPicPr>
          <p:cNvPr id="4" name="Picture 4" descr="A plate of food&#10;&#10;Description automatically generated">
            <a:extLst>
              <a:ext uri="{FF2B5EF4-FFF2-40B4-BE49-F238E27FC236}">
                <a16:creationId xmlns:a16="http://schemas.microsoft.com/office/drawing/2014/main" id="{E07CD654-B402-5D4E-A3EA-61364ACA8ABB}"/>
              </a:ext>
            </a:extLst>
          </p:cNvPr>
          <p:cNvPicPr>
            <a:picLocks noChangeAspect="1"/>
          </p:cNvPicPr>
          <p:nvPr/>
        </p:nvPicPr>
        <p:blipFill rotWithShape="1">
          <a:blip r:embed="rId4"/>
          <a:srcRect l="22994" r="17124" b="1"/>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a:ln>
            <a:solidFill>
              <a:schemeClr val="bg1"/>
            </a:solidFill>
          </a:ln>
        </p:spPr>
      </p:pic>
      <p:sp>
        <p:nvSpPr>
          <p:cNvPr id="27" name="Freeform: Shape 26">
            <a:extLst>
              <a:ext uri="{FF2B5EF4-FFF2-40B4-BE49-F238E27FC236}">
                <a16:creationId xmlns:a16="http://schemas.microsoft.com/office/drawing/2014/main" id="{4BFC77B5-F38E-4A7D-80BD-C3A10B717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4334" y="4032250"/>
            <a:ext cx="3227666" cy="2825750"/>
          </a:xfrm>
          <a:custGeom>
            <a:avLst/>
            <a:gdLst>
              <a:gd name="connsiteX0" fmla="*/ 1888600 w 3227666"/>
              <a:gd name="connsiteY0" fmla="*/ 0 h 2825750"/>
              <a:gd name="connsiteX1" fmla="*/ 3224042 w 3227666"/>
              <a:gd name="connsiteY1" fmla="*/ 553158 h 2825750"/>
              <a:gd name="connsiteX2" fmla="*/ 3227666 w 3227666"/>
              <a:gd name="connsiteY2" fmla="*/ 557146 h 2825750"/>
              <a:gd name="connsiteX3" fmla="*/ 3227666 w 3227666"/>
              <a:gd name="connsiteY3" fmla="*/ 2825750 h 2825750"/>
              <a:gd name="connsiteX4" fmla="*/ 250380 w 3227666"/>
              <a:gd name="connsiteY4" fmla="*/ 2825750 h 2825750"/>
              <a:gd name="connsiteX5" fmla="*/ 227944 w 3227666"/>
              <a:gd name="connsiteY5" fmla="*/ 2788819 h 2825750"/>
              <a:gd name="connsiteX6" fmla="*/ 0 w 3227666"/>
              <a:gd name="connsiteY6" fmla="*/ 1888600 h 2825750"/>
              <a:gd name="connsiteX7" fmla="*/ 1888600 w 3227666"/>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27666" h="2825750">
                <a:moveTo>
                  <a:pt x="1888600" y="0"/>
                </a:moveTo>
                <a:cubicBezTo>
                  <a:pt x="2410123" y="0"/>
                  <a:pt x="2882273" y="211389"/>
                  <a:pt x="3224042" y="553158"/>
                </a:cubicBezTo>
                <a:lnTo>
                  <a:pt x="3227666" y="557146"/>
                </a:lnTo>
                <a:lnTo>
                  <a:pt x="3227666"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A plate of food&#10;&#10;Description automatically generated">
            <a:extLst>
              <a:ext uri="{FF2B5EF4-FFF2-40B4-BE49-F238E27FC236}">
                <a16:creationId xmlns:a16="http://schemas.microsoft.com/office/drawing/2014/main" id="{D558799A-B1BE-FA1F-C907-52E06EF821B1}"/>
              </a:ext>
            </a:extLst>
          </p:cNvPr>
          <p:cNvPicPr>
            <a:picLocks noChangeAspect="1"/>
          </p:cNvPicPr>
          <p:nvPr/>
        </p:nvPicPr>
        <p:blipFill rotWithShape="1">
          <a:blip r:embed="rId5"/>
          <a:srcRect l="16970" r="18860" b="2"/>
          <a:stretch/>
        </p:blipFill>
        <p:spPr>
          <a:xfrm>
            <a:off x="9129290" y="4197216"/>
            <a:ext cx="3062710" cy="2660795"/>
          </a:xfrm>
          <a:custGeom>
            <a:avLst/>
            <a:gdLst/>
            <a:ahLst/>
            <a:cxnLst/>
            <a:rect l="l" t="t" r="r" b="b"/>
            <a:pathLst>
              <a:path w="3062710" h="2660795">
                <a:moveTo>
                  <a:pt x="1723644" y="0"/>
                </a:moveTo>
                <a:cubicBezTo>
                  <a:pt x="2259111" y="0"/>
                  <a:pt x="2737550" y="244172"/>
                  <a:pt x="3053691" y="627247"/>
                </a:cubicBezTo>
                <a:lnTo>
                  <a:pt x="3062710" y="639308"/>
                </a:lnTo>
                <a:lnTo>
                  <a:pt x="3062710" y="2660795"/>
                </a:lnTo>
                <a:lnTo>
                  <a:pt x="278239" y="2660795"/>
                </a:lnTo>
                <a:lnTo>
                  <a:pt x="208035" y="2545235"/>
                </a:lnTo>
                <a:cubicBezTo>
                  <a:pt x="75362" y="2301006"/>
                  <a:pt x="0" y="2021126"/>
                  <a:pt x="0" y="1723644"/>
                </a:cubicBezTo>
                <a:cubicBezTo>
                  <a:pt x="0" y="771702"/>
                  <a:pt x="771702" y="0"/>
                  <a:pt x="1723644" y="0"/>
                </a:cubicBezTo>
                <a:close/>
              </a:path>
            </a:pathLst>
          </a:custGeom>
          <a:ln>
            <a:solidFill>
              <a:schemeClr val="bg1"/>
            </a:solidFill>
          </a:ln>
        </p:spPr>
      </p:pic>
    </p:spTree>
    <p:extLst>
      <p:ext uri="{BB962C8B-B14F-4D97-AF65-F5344CB8AC3E}">
        <p14:creationId xmlns:p14="http://schemas.microsoft.com/office/powerpoint/2010/main" val="3996674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6" descr="A picture containing plant&#10;&#10;Description automatically generated">
            <a:extLst>
              <a:ext uri="{FF2B5EF4-FFF2-40B4-BE49-F238E27FC236}">
                <a16:creationId xmlns:a16="http://schemas.microsoft.com/office/drawing/2014/main" id="{BFEE9212-E1AD-9A9D-F9E0-698E96B3528C}"/>
              </a:ext>
            </a:extLst>
          </p:cNvPr>
          <p:cNvPicPr>
            <a:picLocks noChangeAspect="1"/>
          </p:cNvPicPr>
          <p:nvPr/>
        </p:nvPicPr>
        <p:blipFill rotWithShape="1">
          <a:blip r:embed="rId2"/>
          <a:srcRect r="31616"/>
          <a:stretch/>
        </p:blipFill>
        <p:spPr>
          <a:xfrm flipH="1">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5" name="Picture 5">
            <a:extLst>
              <a:ext uri="{FF2B5EF4-FFF2-40B4-BE49-F238E27FC236}">
                <a16:creationId xmlns:a16="http://schemas.microsoft.com/office/drawing/2014/main" id="{0E94BF9A-870D-211D-A3A6-4F9EA0162F01}"/>
              </a:ext>
            </a:extLst>
          </p:cNvPr>
          <p:cNvPicPr>
            <a:picLocks noChangeAspect="1"/>
          </p:cNvPicPr>
          <p:nvPr/>
        </p:nvPicPr>
        <p:blipFill rotWithShape="1">
          <a:blip r:embed="rId3"/>
          <a:srcRect l="47557" r="-1" b="-1"/>
          <a:stretch/>
        </p:blipFill>
        <p:spPr>
          <a:xfrm>
            <a:off x="4191002" y="1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4" name="Picture 4">
            <a:extLst>
              <a:ext uri="{FF2B5EF4-FFF2-40B4-BE49-F238E27FC236}">
                <a16:creationId xmlns:a16="http://schemas.microsoft.com/office/drawing/2014/main" id="{9598F25E-E59A-4207-37A5-60A58B6D5CA5}"/>
              </a:ext>
            </a:extLst>
          </p:cNvPr>
          <p:cNvPicPr>
            <a:picLocks noChangeAspect="1"/>
          </p:cNvPicPr>
          <p:nvPr/>
        </p:nvPicPr>
        <p:blipFill rotWithShape="1">
          <a:blip r:embed="rId4"/>
          <a:srcRect r="33383" b="2"/>
          <a:stretch/>
        </p:blipFill>
        <p:spPr>
          <a:xfrm>
            <a:off x="8191500" y="-1"/>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grpSp>
        <p:nvGrpSpPr>
          <p:cNvPr id="39" name="Group 38">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40" name="Freeform: Shape 39">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4" name="Content Placeholder 33">
            <a:extLst>
              <a:ext uri="{FF2B5EF4-FFF2-40B4-BE49-F238E27FC236}">
                <a16:creationId xmlns:a16="http://schemas.microsoft.com/office/drawing/2014/main" id="{1DA454CB-1D0C-8203-6CA0-77ACA4E7C78D}"/>
              </a:ext>
            </a:extLst>
          </p:cNvPr>
          <p:cNvSpPr>
            <a:spLocks noGrp="1"/>
          </p:cNvSpPr>
          <p:nvPr>
            <p:ph idx="1"/>
          </p:nvPr>
        </p:nvSpPr>
        <p:spPr>
          <a:xfrm>
            <a:off x="315824" y="4291816"/>
            <a:ext cx="11515603" cy="2414504"/>
          </a:xfrm>
        </p:spPr>
        <p:txBody>
          <a:bodyPr vert="horz" lIns="91440" tIns="45720" rIns="91440" bIns="45720" rtlCol="0" anchor="t">
            <a:normAutofit fontScale="85000" lnSpcReduction="20000"/>
          </a:bodyPr>
          <a:lstStyle/>
          <a:p>
            <a:r>
              <a:rPr lang="en-US" sz="2400" dirty="0">
                <a:solidFill>
                  <a:schemeClr val="bg1">
                    <a:alpha val="80000"/>
                  </a:schemeClr>
                </a:solidFill>
                <a:cs typeface="Calibri"/>
              </a:rPr>
              <a:t>My star review for Deli Fuego is an immediate 4 stars restaurant. I definitely recommend the restaurant therefore reasons being, the food is splendid. given the affordable prices for the dishes and portions received is worth a visit. Given the situation they were in my case, they have resolved the issue thanks to their manager. considering they have had a full house downstairs and upstairs, nobody has left without a smile and a regret. they have impressed me with their food quality, and communication services for customers. I would give it a 5 stars if the full staff would give a perfect service as some others have, but I have noticed the floor hygiene was poorly, as well as their cake displayer it was not pleasant to look at unfortunately. there was also multiple unexperienced trainees. some trainees did lack experience and etiquette, but with a bit more experience soon enough no doubt they will have strong forces in the restaurant. overall my general experience has been majorly positive with some minor negative sides. </a:t>
            </a:r>
          </a:p>
        </p:txBody>
      </p:sp>
      <p:sp>
        <p:nvSpPr>
          <p:cNvPr id="9" name="Title 8">
            <a:extLst>
              <a:ext uri="{FF2B5EF4-FFF2-40B4-BE49-F238E27FC236}">
                <a16:creationId xmlns:a16="http://schemas.microsoft.com/office/drawing/2014/main" id="{42622A48-A6A0-FC5D-6297-A3C493464533}"/>
              </a:ext>
            </a:extLst>
          </p:cNvPr>
          <p:cNvSpPr>
            <a:spLocks noGrp="1"/>
          </p:cNvSpPr>
          <p:nvPr>
            <p:ph type="title"/>
          </p:nvPr>
        </p:nvSpPr>
        <p:spPr>
          <a:xfrm rot="-10800000" flipV="1">
            <a:off x="1801484" y="3495175"/>
            <a:ext cx="9552317" cy="828688"/>
          </a:xfrm>
        </p:spPr>
        <p:txBody>
          <a:bodyPr/>
          <a:lstStyle/>
          <a:p>
            <a:r>
              <a:rPr lang="en-US" b="1" u="sng" dirty="0">
                <a:solidFill>
                  <a:srgbClr val="C00000"/>
                </a:solidFill>
                <a:highlight>
                  <a:srgbClr val="C0C0C0"/>
                </a:highlight>
                <a:latin typeface="Georgia Pro"/>
                <a:cs typeface="Calibri Light"/>
              </a:rPr>
              <a:t>Overall Conclusion &amp; Review</a:t>
            </a:r>
          </a:p>
        </p:txBody>
      </p:sp>
    </p:spTree>
    <p:extLst>
      <p:ext uri="{BB962C8B-B14F-4D97-AF65-F5344CB8AC3E}">
        <p14:creationId xmlns:p14="http://schemas.microsoft.com/office/powerpoint/2010/main" val="32728046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119">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56FFB-7FEA-9973-AAAA-CB9CB6028F1C}"/>
              </a:ext>
            </a:extLst>
          </p:cNvPr>
          <p:cNvSpPr>
            <a:spLocks noGrp="1"/>
          </p:cNvSpPr>
          <p:nvPr>
            <p:ph type="title"/>
          </p:nvPr>
        </p:nvSpPr>
        <p:spPr>
          <a:xfrm>
            <a:off x="8006085" y="1129084"/>
            <a:ext cx="3689091" cy="1960157"/>
          </a:xfrm>
        </p:spPr>
        <p:txBody>
          <a:bodyPr vert="horz" lIns="91440" tIns="45720" rIns="91440" bIns="45720" rtlCol="0" anchor="b">
            <a:normAutofit/>
          </a:bodyPr>
          <a:lstStyle/>
          <a:p>
            <a:r>
              <a:rPr lang="en-US" sz="4000" b="1" u="sng">
                <a:latin typeface="Times New Roman"/>
                <a:cs typeface="Times New Roman"/>
              </a:rPr>
              <a:t>Thank You </a:t>
            </a:r>
            <a:br>
              <a:rPr lang="en-US" sz="4000" b="1" u="sng">
                <a:latin typeface="Times New Roman"/>
                <a:cs typeface="Times New Roman"/>
              </a:rPr>
            </a:br>
            <a:r>
              <a:rPr lang="en-US" sz="4000" b="1" u="sng">
                <a:latin typeface="Times New Roman"/>
                <a:cs typeface="Times New Roman"/>
              </a:rPr>
              <a:t>For Listening</a:t>
            </a:r>
            <a:r>
              <a:rPr lang="en-US" sz="4000"/>
              <a:t> </a:t>
            </a:r>
          </a:p>
        </p:txBody>
      </p:sp>
      <p:pic>
        <p:nvPicPr>
          <p:cNvPr id="10" name="Picture 11">
            <a:extLst>
              <a:ext uri="{FF2B5EF4-FFF2-40B4-BE49-F238E27FC236}">
                <a16:creationId xmlns:a16="http://schemas.microsoft.com/office/drawing/2014/main" id="{AE4C690D-CD03-7179-E814-B1FE9D4D02D2}"/>
              </a:ext>
            </a:extLst>
          </p:cNvPr>
          <p:cNvPicPr>
            <a:picLocks noChangeAspect="1"/>
          </p:cNvPicPr>
          <p:nvPr/>
        </p:nvPicPr>
        <p:blipFill rotWithShape="1">
          <a:blip r:embed="rId2"/>
          <a:srcRect l="9163" r="8351" b="4"/>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7" name="Picture 9">
            <a:extLst>
              <a:ext uri="{FF2B5EF4-FFF2-40B4-BE49-F238E27FC236}">
                <a16:creationId xmlns:a16="http://schemas.microsoft.com/office/drawing/2014/main" id="{B541C36B-EF17-3563-849E-937913FB9291}"/>
              </a:ext>
            </a:extLst>
          </p:cNvPr>
          <p:cNvPicPr>
            <a:picLocks noChangeAspect="1"/>
          </p:cNvPicPr>
          <p:nvPr/>
        </p:nvPicPr>
        <p:blipFill rotWithShape="1">
          <a:blip r:embed="rId3"/>
          <a:srcRect t="35125" r="-1" b="2578"/>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14" name="Picture 39">
            <a:extLst>
              <a:ext uri="{FF2B5EF4-FFF2-40B4-BE49-F238E27FC236}">
                <a16:creationId xmlns:a16="http://schemas.microsoft.com/office/drawing/2014/main" id="{6ECFA110-22B6-5AED-DA45-757BD05AB401}"/>
              </a:ext>
            </a:extLst>
          </p:cNvPr>
          <p:cNvPicPr>
            <a:picLocks noChangeAspect="1"/>
          </p:cNvPicPr>
          <p:nvPr/>
        </p:nvPicPr>
        <p:blipFill rotWithShape="1">
          <a:blip r:embed="rId4"/>
          <a:srcRect t="7994" r="-1" b="9789"/>
          <a:stretch/>
        </p:blipFill>
        <p:spPr>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110" name="Content Placeholder 109">
            <a:extLst>
              <a:ext uri="{FF2B5EF4-FFF2-40B4-BE49-F238E27FC236}">
                <a16:creationId xmlns:a16="http://schemas.microsoft.com/office/drawing/2014/main" id="{D24F8F6D-21E0-1669-0997-3DF109AC3DF5}"/>
              </a:ext>
            </a:extLst>
          </p:cNvPr>
          <p:cNvSpPr>
            <a:spLocks noGrp="1"/>
          </p:cNvSpPr>
          <p:nvPr>
            <p:ph idx="1"/>
          </p:nvPr>
        </p:nvSpPr>
        <p:spPr>
          <a:xfrm>
            <a:off x="8006085" y="3236181"/>
            <a:ext cx="3689091" cy="2195515"/>
          </a:xfrm>
        </p:spPr>
        <p:txBody>
          <a:bodyPr>
            <a:normAutofit/>
          </a:bodyPr>
          <a:lstStyle/>
          <a:p>
            <a:endParaRPr lang="en-US" sz="2400"/>
          </a:p>
          <a:p>
            <a:pPr marL="0" indent="0">
              <a:buNone/>
            </a:pPr>
            <a:endParaRPr lang="en-US" sz="2400">
              <a:cs typeface="Calibri"/>
            </a:endParaRPr>
          </a:p>
        </p:txBody>
      </p:sp>
    </p:spTree>
    <p:extLst>
      <p:ext uri="{BB962C8B-B14F-4D97-AF65-F5344CB8AC3E}">
        <p14:creationId xmlns:p14="http://schemas.microsoft.com/office/powerpoint/2010/main" val="18881914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B8C7DB-385B-C27D-28D2-F88EF5380292}"/>
              </a:ext>
            </a:extLst>
          </p:cNvPr>
          <p:cNvSpPr>
            <a:spLocks noGrp="1"/>
          </p:cNvSpPr>
          <p:nvPr>
            <p:ph type="title"/>
          </p:nvPr>
        </p:nvSpPr>
        <p:spPr>
          <a:xfrm>
            <a:off x="2311147" y="365760"/>
            <a:ext cx="7569706" cy="1288238"/>
          </a:xfrm>
        </p:spPr>
        <p:txBody>
          <a:bodyPr anchor="ctr">
            <a:normAutofit/>
          </a:bodyPr>
          <a:lstStyle/>
          <a:p>
            <a:pPr algn="ctr"/>
            <a:r>
              <a:rPr lang="en-US" u="sng" dirty="0">
                <a:cs typeface="Calibri Light"/>
              </a:rPr>
              <a:t>References</a:t>
            </a:r>
            <a:endParaRPr lang="en-US" u="sng"/>
          </a:p>
        </p:txBody>
      </p:sp>
      <p:sp>
        <p:nvSpPr>
          <p:cNvPr id="3" name="Content Placeholder 2">
            <a:extLst>
              <a:ext uri="{FF2B5EF4-FFF2-40B4-BE49-F238E27FC236}">
                <a16:creationId xmlns:a16="http://schemas.microsoft.com/office/drawing/2014/main" id="{8C500035-8103-317F-6FC3-A2492D565766}"/>
              </a:ext>
            </a:extLst>
          </p:cNvPr>
          <p:cNvSpPr>
            <a:spLocks noGrp="1"/>
          </p:cNvSpPr>
          <p:nvPr>
            <p:ph idx="1"/>
          </p:nvPr>
        </p:nvSpPr>
        <p:spPr>
          <a:xfrm>
            <a:off x="1791758" y="1388257"/>
            <a:ext cx="8691874" cy="4704279"/>
          </a:xfrm>
        </p:spPr>
        <p:txBody>
          <a:bodyPr vert="horz" lIns="91440" tIns="45720" rIns="91440" bIns="45720" rtlCol="0" anchor="t">
            <a:normAutofit fontScale="92500"/>
          </a:bodyPr>
          <a:lstStyle/>
          <a:p>
            <a:r>
              <a:rPr lang="en-US" sz="1400">
                <a:cs typeface="Calibri"/>
              </a:rPr>
              <a:t>Dennings</a:t>
            </a:r>
            <a:r>
              <a:rPr lang="en-US" sz="1400">
                <a:ea typeface="+mn-lt"/>
                <a:cs typeface="+mn-lt"/>
              </a:rPr>
              <a:t>, S. 2022, December. </a:t>
            </a:r>
            <a:r>
              <a:rPr lang="en-US" sz="1400" i="1">
                <a:ea typeface="+mn-lt"/>
                <a:cs typeface="+mn-lt"/>
              </a:rPr>
              <a:t>Deli Fuego.</a:t>
            </a:r>
            <a:r>
              <a:rPr lang="en-US" sz="1400">
                <a:ea typeface="+mn-lt"/>
                <a:cs typeface="+mn-lt"/>
              </a:rPr>
              <a:t> </a:t>
            </a:r>
            <a:r>
              <a:rPr lang="en-US" sz="1400">
                <a:ea typeface="+mn-lt"/>
                <a:cs typeface="+mn-lt"/>
                <a:hlinkClick r:id="rId2"/>
              </a:rPr>
              <a:t>https://goo.gl/maps/bWcAxTrXTp9p9ADy7</a:t>
            </a:r>
            <a:r>
              <a:rPr lang="en-US" sz="1400">
                <a:ea typeface="+mn-lt"/>
                <a:cs typeface="+mn-lt"/>
              </a:rPr>
              <a:t> [Accessed 28 February 2023].</a:t>
            </a:r>
          </a:p>
          <a:p>
            <a:r>
              <a:rPr lang="en-US" sz="1400">
                <a:cs typeface="Calibri" panose="020F0502020204030204"/>
              </a:rPr>
              <a:t>Dennings, S. 2022, December. </a:t>
            </a:r>
            <a:r>
              <a:rPr lang="en-US" sz="1400" i="1">
                <a:cs typeface="Calibri" panose="020F0502020204030204"/>
              </a:rPr>
              <a:t>Deli Fuego. </a:t>
            </a:r>
            <a:r>
              <a:rPr lang="en-US" sz="1400">
                <a:ea typeface="+mn-lt"/>
                <a:cs typeface="+mn-lt"/>
                <a:hlinkClick r:id="rId3"/>
              </a:rPr>
              <a:t>https://goo.gl/maps/zDpYbxWx5gTmMfvB8</a:t>
            </a:r>
            <a:r>
              <a:rPr lang="en-US" sz="1400">
                <a:ea typeface="+mn-lt"/>
                <a:cs typeface="+mn-lt"/>
              </a:rPr>
              <a:t> [Accessed 28 February 2023].</a:t>
            </a:r>
          </a:p>
          <a:p>
            <a:r>
              <a:rPr lang="en-US" sz="1400">
                <a:cs typeface="Calibri" panose="020F0502020204030204"/>
              </a:rPr>
              <a:t>Dennings, S. 2022, December. </a:t>
            </a:r>
            <a:r>
              <a:rPr lang="en-US" sz="1400" i="1">
                <a:cs typeface="Calibri" panose="020F0502020204030204"/>
              </a:rPr>
              <a:t>Deli Fuego. </a:t>
            </a:r>
            <a:r>
              <a:rPr lang="en-US" sz="1400">
                <a:ea typeface="+mn-lt"/>
                <a:cs typeface="+mn-lt"/>
                <a:hlinkClick r:id="rId4"/>
              </a:rPr>
              <a:t>https://goo.gl/maps/aHtCsM7GCFoUkQkN8</a:t>
            </a:r>
            <a:r>
              <a:rPr lang="en-US" sz="1400">
                <a:ea typeface="+mn-lt"/>
                <a:cs typeface="+mn-lt"/>
              </a:rPr>
              <a:t> [Accessed 28 February 2023].</a:t>
            </a:r>
          </a:p>
          <a:p>
            <a:r>
              <a:rPr lang="en-US" sz="1400">
                <a:ea typeface="+mn-lt"/>
                <a:cs typeface="+mn-lt"/>
              </a:rPr>
              <a:t>Deli Fuego. (n.d.), p.1-6). </a:t>
            </a:r>
            <a:r>
              <a:rPr lang="en-US" sz="1400" i="1">
                <a:ea typeface="+mn-lt"/>
                <a:cs typeface="+mn-lt"/>
              </a:rPr>
              <a:t>Gallery – Deli Fuego. </a:t>
            </a:r>
            <a:r>
              <a:rPr lang="en-US" sz="1400">
                <a:ea typeface="+mn-lt"/>
                <a:cs typeface="+mn-lt"/>
                <a:hlinkClick r:id="rId5"/>
              </a:rPr>
              <a:t>https://delifuego.com/gallery/</a:t>
            </a:r>
            <a:r>
              <a:rPr lang="en-US" sz="1400">
                <a:ea typeface="+mn-lt"/>
                <a:cs typeface="+mn-lt"/>
              </a:rPr>
              <a:t> [Accessed 28 February 2023].</a:t>
            </a:r>
          </a:p>
          <a:p>
            <a:r>
              <a:rPr lang="en-US" sz="1400">
                <a:ea typeface="+mn-lt"/>
                <a:cs typeface="+mn-lt"/>
              </a:rPr>
              <a:t>Google Maps. (n.d.) </a:t>
            </a:r>
            <a:r>
              <a:rPr lang="en-US" sz="1400" i="1">
                <a:ea typeface="+mn-lt"/>
                <a:cs typeface="+mn-lt"/>
              </a:rPr>
              <a:t>Deli Fuego. </a:t>
            </a:r>
            <a:r>
              <a:rPr lang="en-US" sz="1400">
                <a:ea typeface="+mn-lt"/>
                <a:cs typeface="+mn-lt"/>
                <a:hlinkClick r:id="rId6"/>
              </a:rPr>
              <a:t>https://www.google.com/maps/place/Deli+Fuego/@51.4884174,-3.1700728,17z/data=!3m1!4b1!4m6!3m5!1s0x486e1cc0cbfcdc39:0xa7f15133ff5c5134!8m2!3d51.4884141!4d-3.1678841!16s%2Fg%2F11cmssvqp2</a:t>
            </a:r>
            <a:r>
              <a:rPr lang="en-US" sz="1400">
                <a:ea typeface="+mn-lt"/>
                <a:cs typeface="+mn-lt"/>
              </a:rPr>
              <a:t> [Accessed 28 February].</a:t>
            </a:r>
          </a:p>
          <a:p>
            <a:r>
              <a:rPr lang="en-US" sz="1400">
                <a:ea typeface="+mn-lt"/>
                <a:cs typeface="+mn-lt"/>
              </a:rPr>
              <a:t>Yeldhandi, S. 2018, August. </a:t>
            </a:r>
            <a:r>
              <a:rPr lang="en-US" sz="1400" i="1">
                <a:ea typeface="+mn-lt"/>
                <a:cs typeface="+mn-lt"/>
              </a:rPr>
              <a:t>Deli Fuego. </a:t>
            </a:r>
            <a:r>
              <a:rPr lang="en-US" sz="1400">
                <a:ea typeface="+mn-lt"/>
                <a:cs typeface="+mn-lt"/>
                <a:hlinkClick r:id="rId7"/>
              </a:rPr>
              <a:t>https://goo.gl/maps/1KRi1x2SAM1zSMto9</a:t>
            </a:r>
            <a:r>
              <a:rPr lang="en-US" sz="1400">
                <a:ea typeface="+mn-lt"/>
                <a:cs typeface="+mn-lt"/>
              </a:rPr>
              <a:t> [Accessed 28 February 2023].</a:t>
            </a:r>
          </a:p>
          <a:p>
            <a:r>
              <a:rPr lang="en-US" sz="1400">
                <a:ea typeface="+mn-lt"/>
                <a:cs typeface="+mn-lt"/>
                <a:hlinkClick r:id="rId8"/>
              </a:rPr>
              <a:t>Creativemarket.com</a:t>
            </a:r>
            <a:r>
              <a:rPr lang="en-US" sz="1400">
                <a:ea typeface="+mn-lt"/>
                <a:cs typeface="+mn-lt"/>
              </a:rPr>
              <a:t>. (n.d.) </a:t>
            </a:r>
            <a:r>
              <a:rPr lang="en-US" sz="1400" i="1">
                <a:hlinkClick r:id="rId8"/>
              </a:rPr>
              <a:t>Food background with ingredients stock photo containing gastronomy and dark</a:t>
            </a:r>
            <a:r>
              <a:rPr lang="en-US" sz="1400" i="1"/>
              <a:t>. </a:t>
            </a:r>
            <a:r>
              <a:rPr lang="en-US" sz="1400">
                <a:ea typeface="+mn-lt"/>
                <a:cs typeface="+mn-lt"/>
                <a:hlinkClick r:id="rId9"/>
              </a:rPr>
              <a:t>https://pin.it/3PDPrfK</a:t>
            </a:r>
            <a:r>
              <a:rPr lang="en-US" sz="1400">
                <a:ea typeface="+mn-lt"/>
                <a:cs typeface="+mn-lt"/>
              </a:rPr>
              <a:t> [Accessed 28 February 2023].</a:t>
            </a:r>
            <a:endParaRPr lang="en-US" sz="1400" i="1">
              <a:cs typeface="Calibri"/>
            </a:endParaRPr>
          </a:p>
          <a:p>
            <a:r>
              <a:rPr lang="en-US" sz="1400">
                <a:ea typeface="+mn-lt"/>
                <a:cs typeface="+mn-lt"/>
              </a:rPr>
              <a:t>Flames Restaurant Bar. (n.d.) </a:t>
            </a:r>
            <a:r>
              <a:rPr lang="en-US" sz="1400" i="1">
                <a:ea typeface="+mn-lt"/>
                <a:cs typeface="+mn-lt"/>
              </a:rPr>
              <a:t>Food Gallery. </a:t>
            </a:r>
            <a:r>
              <a:rPr lang="en-US" sz="1400">
                <a:ea typeface="+mn-lt"/>
                <a:cs typeface="+mn-lt"/>
                <a:hlinkClick r:id="rId10"/>
              </a:rPr>
              <a:t>https://flamesrestaurantbar.com/food-gallery/</a:t>
            </a:r>
            <a:r>
              <a:rPr lang="en-US" sz="1400">
                <a:ea typeface="+mn-lt"/>
                <a:cs typeface="+mn-lt"/>
              </a:rPr>
              <a:t> [Accessed 28 February 2023]. </a:t>
            </a:r>
          </a:p>
          <a:p>
            <a:r>
              <a:rPr lang="en-US" sz="1400">
                <a:ea typeface="+mn-lt"/>
                <a:cs typeface="+mn-lt"/>
              </a:rPr>
              <a:t>Freepik. (n.d.) </a:t>
            </a:r>
            <a:r>
              <a:rPr lang="en-US" sz="1400" i="1"/>
              <a:t>Free photo vegetables set to the left of a black slate. </a:t>
            </a:r>
            <a:r>
              <a:rPr lang="en-US" sz="1400">
                <a:ea typeface="+mn-lt"/>
                <a:cs typeface="+mn-lt"/>
                <a:hlinkClick r:id="rId11"/>
              </a:rPr>
              <a:t>https://www.freepik.com/free-photo/vegetables-set-left-black-slate_986619.htm#query=eat%20background&amp;position=11&amp;from_view=keyword&amp;track=ais</a:t>
            </a:r>
            <a:r>
              <a:rPr lang="en-US" sz="1400">
                <a:ea typeface="+mn-lt"/>
                <a:cs typeface="+mn-lt"/>
              </a:rPr>
              <a:t> [Accessed 28 February 2023].</a:t>
            </a:r>
            <a:endParaRPr lang="en-US" sz="1400" i="1">
              <a:ea typeface="+mn-lt"/>
              <a:cs typeface="+mn-lt"/>
            </a:endParaRPr>
          </a:p>
          <a:p>
            <a:r>
              <a:rPr lang="en-US" sz="1400">
                <a:ea typeface="+mn-lt"/>
                <a:cs typeface="+mn-lt"/>
              </a:rPr>
              <a:t>Deli Fuego. (n.d.) </a:t>
            </a:r>
            <a:r>
              <a:rPr lang="en-US" sz="1400" i="1">
                <a:ea typeface="+mn-lt"/>
                <a:cs typeface="+mn-lt"/>
              </a:rPr>
              <a:t>Menu – Deli Fuego. </a:t>
            </a:r>
            <a:r>
              <a:rPr lang="en-US" sz="1400">
                <a:ea typeface="+mn-lt"/>
                <a:cs typeface="+mn-lt"/>
                <a:hlinkClick r:id="rId12"/>
              </a:rPr>
              <a:t>https://delifuego.com/menu-deli-fuego/</a:t>
            </a:r>
            <a:r>
              <a:rPr lang="en-US" sz="1400">
                <a:ea typeface="+mn-lt"/>
                <a:cs typeface="+mn-lt"/>
              </a:rPr>
              <a:t> [Accessed 28 February 2023].</a:t>
            </a:r>
          </a:p>
          <a:p>
            <a:r>
              <a:rPr lang="en-US" sz="1400">
                <a:ea typeface="+mn-lt"/>
                <a:cs typeface="+mn-lt"/>
              </a:rPr>
              <a:t>Deli Fuego. (n.d.) </a:t>
            </a:r>
            <a:r>
              <a:rPr lang="en-US" sz="1400" i="1">
                <a:ea typeface="+mn-lt"/>
                <a:cs typeface="+mn-lt"/>
              </a:rPr>
              <a:t>Contact – Deli Fuego. </a:t>
            </a:r>
            <a:r>
              <a:rPr lang="en-US" sz="1400">
                <a:ea typeface="+mn-lt"/>
                <a:cs typeface="+mn-lt"/>
                <a:hlinkClick r:id="rId13"/>
              </a:rPr>
              <a:t>https://delifuego.com/contact/</a:t>
            </a:r>
            <a:r>
              <a:rPr lang="en-US" sz="1400">
                <a:ea typeface="+mn-lt"/>
                <a:cs typeface="+mn-lt"/>
              </a:rPr>
              <a:t> [Accessed 28 February 2023].</a:t>
            </a:r>
          </a:p>
          <a:p>
            <a:r>
              <a:rPr lang="en-US" sz="1400">
                <a:ea typeface="+mn-lt"/>
                <a:cs typeface="+mn-lt"/>
              </a:rPr>
              <a:t>Deli Fuego. (n.d.) </a:t>
            </a:r>
            <a:r>
              <a:rPr lang="en-US" sz="1400" i="1">
                <a:ea typeface="+mn-lt"/>
                <a:cs typeface="+mn-lt"/>
              </a:rPr>
              <a:t>- Deli Fuego. </a:t>
            </a:r>
            <a:r>
              <a:rPr lang="en-US" sz="1400">
                <a:ea typeface="+mn-lt"/>
                <a:cs typeface="+mn-lt"/>
                <a:hlinkClick r:id="rId14"/>
              </a:rPr>
              <a:t>https://delifuego.com/</a:t>
            </a:r>
            <a:r>
              <a:rPr lang="en-US" sz="1400">
                <a:ea typeface="+mn-lt"/>
                <a:cs typeface="+mn-lt"/>
              </a:rPr>
              <a:t> [Accessed 28 February 2023].</a:t>
            </a:r>
          </a:p>
          <a:p>
            <a:pPr marL="0" indent="0">
              <a:buNone/>
            </a:pPr>
            <a:endParaRPr lang="en-US" sz="1400">
              <a:ea typeface="+mn-lt"/>
              <a:cs typeface="+mn-lt"/>
            </a:endParaRPr>
          </a:p>
        </p:txBody>
      </p:sp>
    </p:spTree>
    <p:extLst>
      <p:ext uri="{BB962C8B-B14F-4D97-AF65-F5344CB8AC3E}">
        <p14:creationId xmlns:p14="http://schemas.microsoft.com/office/powerpoint/2010/main" val="28460805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Introduction</vt:lpstr>
      <vt:lpstr>Marketing</vt:lpstr>
      <vt:lpstr>Experience  </vt:lpstr>
      <vt:lpstr>Overall Conclusion &amp; Review</vt:lpstr>
      <vt:lpstr>Thank You  For Listening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1294</cp:revision>
  <dcterms:created xsi:type="dcterms:W3CDTF">2023-03-01T22:51:01Z</dcterms:created>
  <dcterms:modified xsi:type="dcterms:W3CDTF">2023-03-06T01:54:11Z</dcterms:modified>
</cp:coreProperties>
</file>