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76" r:id="rId2"/>
    <p:sldId id="260" r:id="rId3"/>
    <p:sldId id="261" r:id="rId4"/>
    <p:sldId id="281" r:id="rId5"/>
    <p:sldId id="279" r:id="rId6"/>
    <p:sldId id="278" r:id="rId7"/>
    <p:sldId id="280" r:id="rId8"/>
    <p:sldId id="275"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954DA-76BC-A66F-5868-64C0FE5FB315}" v="3" dt="2025-03-20T23:39:29.665"/>
    <p1510:client id="{E031AA91-E8A8-29E6-B612-1DE8A2CC8B5C}" v="291" dt="2025-03-21T00:13:53.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ssy Rumbelow (2221533)" userId="S::2221533@student.uwtsd.ac.uk::1d61e91a-9df7-4584-9a73-9506e7153b36" providerId="AD" clId="Web-{7B4D9733-130E-CB87-9196-AC3229547E98}"/>
    <pc:docChg chg="addSld delSld modSld">
      <pc:chgData name="Cassy Rumbelow (2221533)" userId="S::2221533@student.uwtsd.ac.uk::1d61e91a-9df7-4584-9a73-9506e7153b36" providerId="AD" clId="Web-{7B4D9733-130E-CB87-9196-AC3229547E98}" dt="2025-01-21T00:16:22.971" v="46" actId="20577"/>
      <pc:docMkLst>
        <pc:docMk/>
      </pc:docMkLst>
      <pc:sldChg chg="del">
        <pc:chgData name="Cassy Rumbelow (2221533)" userId="S::2221533@student.uwtsd.ac.uk::1d61e91a-9df7-4584-9a73-9506e7153b36" providerId="AD" clId="Web-{7B4D9733-130E-CB87-9196-AC3229547E98}" dt="2025-01-20T23:41:45.121" v="1"/>
        <pc:sldMkLst>
          <pc:docMk/>
          <pc:sldMk cId="109857222" sldId="256"/>
        </pc:sldMkLst>
      </pc:sldChg>
      <pc:sldChg chg="addSp modSp add">
        <pc:chgData name="Cassy Rumbelow (2221533)" userId="S::2221533@student.uwtsd.ac.uk::1d61e91a-9df7-4584-9a73-9506e7153b36" providerId="AD" clId="Web-{7B4D9733-130E-CB87-9196-AC3229547E98}" dt="2025-01-21T00:15:35.017" v="43" actId="20577"/>
        <pc:sldMkLst>
          <pc:docMk/>
          <pc:sldMk cId="1684782123" sldId="260"/>
        </pc:sldMkLst>
        <pc:spChg chg="mod">
          <ac:chgData name="Cassy Rumbelow (2221533)" userId="S::2221533@student.uwtsd.ac.uk::1d61e91a-9df7-4584-9a73-9506e7153b36" providerId="AD" clId="Web-{7B4D9733-130E-CB87-9196-AC3229547E98}" dt="2025-01-20T23:42:52.029" v="4"/>
          <ac:spMkLst>
            <pc:docMk/>
            <pc:sldMk cId="1684782123" sldId="260"/>
            <ac:spMk id="2" creationId="{351463CB-4711-8057-16CF-12026075E2FC}"/>
          </ac:spMkLst>
        </pc:spChg>
        <pc:spChg chg="add">
          <ac:chgData name="Cassy Rumbelow (2221533)" userId="S::2221533@student.uwtsd.ac.uk::1d61e91a-9df7-4584-9a73-9506e7153b36" providerId="AD" clId="Web-{7B4D9733-130E-CB87-9196-AC3229547E98}" dt="2025-01-20T23:42:52.029" v="4"/>
          <ac:spMkLst>
            <pc:docMk/>
            <pc:sldMk cId="1684782123" sldId="260"/>
            <ac:spMk id="10" creationId="{D4771268-CB57-404A-9271-370EB28F6090}"/>
          </ac:spMkLst>
        </pc:spChg>
        <pc:graphicFrameChg chg="modGraphic">
          <ac:chgData name="Cassy Rumbelow (2221533)" userId="S::2221533@student.uwtsd.ac.uk::1d61e91a-9df7-4584-9a73-9506e7153b36" providerId="AD" clId="Web-{7B4D9733-130E-CB87-9196-AC3229547E98}" dt="2025-01-21T00:15:35.017" v="43" actId="20577"/>
          <ac:graphicFrameMkLst>
            <pc:docMk/>
            <pc:sldMk cId="1684782123" sldId="260"/>
            <ac:graphicFrameMk id="5" creationId="{1E27CFED-0A7E-1095-732A-C28E2865AE83}"/>
          </ac:graphicFrameMkLst>
        </pc:graphicFrameChg>
      </pc:sldChg>
      <pc:sldChg chg="addSp modSp add">
        <pc:chgData name="Cassy Rumbelow (2221533)" userId="S::2221533@student.uwtsd.ac.uk::1d61e91a-9df7-4584-9a73-9506e7153b36" providerId="AD" clId="Web-{7B4D9733-130E-CB87-9196-AC3229547E98}" dt="2025-01-20T23:43:29.780" v="9" actId="1076"/>
        <pc:sldMkLst>
          <pc:docMk/>
          <pc:sldMk cId="1616527021" sldId="261"/>
        </pc:sldMkLst>
        <pc:picChg chg="add mod">
          <ac:chgData name="Cassy Rumbelow (2221533)" userId="S::2221533@student.uwtsd.ac.uk::1d61e91a-9df7-4584-9a73-9506e7153b36" providerId="AD" clId="Web-{7B4D9733-130E-CB87-9196-AC3229547E98}" dt="2025-01-20T23:43:29.780" v="9" actId="1076"/>
          <ac:picMkLst>
            <pc:docMk/>
            <pc:sldMk cId="1616527021" sldId="261"/>
            <ac:picMk id="5" creationId="{DA9004D5-8D8F-2792-4C7B-08B2E4019D3E}"/>
          </ac:picMkLst>
        </pc:picChg>
      </pc:sldChg>
      <pc:sldChg chg="addSp modSp add">
        <pc:chgData name="Cassy Rumbelow (2221533)" userId="S::2221533@student.uwtsd.ac.uk::1d61e91a-9df7-4584-9a73-9506e7153b36" providerId="AD" clId="Web-{7B4D9733-130E-CB87-9196-AC3229547E98}" dt="2025-01-20T23:47:28.006" v="24" actId="1076"/>
        <pc:sldMkLst>
          <pc:docMk/>
          <pc:sldMk cId="1727756131" sldId="273"/>
        </pc:sldMkLst>
        <pc:spChg chg="mod">
          <ac:chgData name="Cassy Rumbelow (2221533)" userId="S::2221533@student.uwtsd.ac.uk::1d61e91a-9df7-4584-9a73-9506e7153b36" providerId="AD" clId="Web-{7B4D9733-130E-CB87-9196-AC3229547E98}" dt="2025-01-20T23:47:28.006" v="24" actId="1076"/>
          <ac:spMkLst>
            <pc:docMk/>
            <pc:sldMk cId="1727756131" sldId="273"/>
            <ac:spMk id="2" creationId="{B6FBF1A6-A6C9-E5B5-9EE3-817EA3A8257F}"/>
          </ac:spMkLst>
        </pc:spChg>
        <pc:spChg chg="mod">
          <ac:chgData name="Cassy Rumbelow (2221533)" userId="S::2221533@student.uwtsd.ac.uk::1d61e91a-9df7-4584-9a73-9506e7153b36" providerId="AD" clId="Web-{7B4D9733-130E-CB87-9196-AC3229547E98}" dt="2025-01-20T23:44:44.220" v="22" actId="14100"/>
          <ac:spMkLst>
            <pc:docMk/>
            <pc:sldMk cId="1727756131" sldId="273"/>
            <ac:spMk id="3" creationId="{BFF21E65-DDC2-2895-5EDE-CA94D9B01520}"/>
          </ac:spMkLst>
        </pc:spChg>
        <pc:spChg chg="add">
          <ac:chgData name="Cassy Rumbelow (2221533)" userId="S::2221533@student.uwtsd.ac.uk::1d61e91a-9df7-4584-9a73-9506e7153b36" providerId="AD" clId="Web-{7B4D9733-130E-CB87-9196-AC3229547E98}" dt="2025-01-20T23:43:49.703" v="10"/>
          <ac:spMkLst>
            <pc:docMk/>
            <pc:sldMk cId="1727756131" sldId="273"/>
            <ac:spMk id="8" creationId="{09588DA8-065E-4F6F-8EFD-43104AB2E0CF}"/>
          </ac:spMkLst>
        </pc:spChg>
        <pc:spChg chg="add">
          <ac:chgData name="Cassy Rumbelow (2221533)" userId="S::2221533@student.uwtsd.ac.uk::1d61e91a-9df7-4584-9a73-9506e7153b36" providerId="AD" clId="Web-{7B4D9733-130E-CB87-9196-AC3229547E98}" dt="2025-01-20T23:43:49.703" v="10"/>
          <ac:spMkLst>
            <pc:docMk/>
            <pc:sldMk cId="1727756131" sldId="273"/>
            <ac:spMk id="10" creationId="{C4285719-470E-454C-AF62-8323075F1F5B}"/>
          </ac:spMkLst>
        </pc:spChg>
        <pc:spChg chg="add">
          <ac:chgData name="Cassy Rumbelow (2221533)" userId="S::2221533@student.uwtsd.ac.uk::1d61e91a-9df7-4584-9a73-9506e7153b36" providerId="AD" clId="Web-{7B4D9733-130E-CB87-9196-AC3229547E98}" dt="2025-01-20T23:43:49.703" v="10"/>
          <ac:spMkLst>
            <pc:docMk/>
            <pc:sldMk cId="1727756131" sldId="273"/>
            <ac:spMk id="12" creationId="{CD9FE4EF-C4D8-49A0-B2FF-81D8DB7D8A24}"/>
          </ac:spMkLst>
        </pc:spChg>
        <pc:spChg chg="add">
          <ac:chgData name="Cassy Rumbelow (2221533)" userId="S::2221533@student.uwtsd.ac.uk::1d61e91a-9df7-4584-9a73-9506e7153b36" providerId="AD" clId="Web-{7B4D9733-130E-CB87-9196-AC3229547E98}" dt="2025-01-20T23:43:49.703" v="10"/>
          <ac:spMkLst>
            <pc:docMk/>
            <pc:sldMk cId="1727756131" sldId="273"/>
            <ac:spMk id="14" creationId="{4300840D-0A0B-4512-BACA-B439D5B9C57C}"/>
          </ac:spMkLst>
        </pc:spChg>
        <pc:spChg chg="add">
          <ac:chgData name="Cassy Rumbelow (2221533)" userId="S::2221533@student.uwtsd.ac.uk::1d61e91a-9df7-4584-9a73-9506e7153b36" providerId="AD" clId="Web-{7B4D9733-130E-CB87-9196-AC3229547E98}" dt="2025-01-20T23:43:49.703" v="10"/>
          <ac:spMkLst>
            <pc:docMk/>
            <pc:sldMk cId="1727756131" sldId="273"/>
            <ac:spMk id="16" creationId="{D2B78728-A580-49A7-84F9-6EF6F583ADE0}"/>
          </ac:spMkLst>
        </pc:spChg>
        <pc:spChg chg="add">
          <ac:chgData name="Cassy Rumbelow (2221533)" userId="S::2221533@student.uwtsd.ac.uk::1d61e91a-9df7-4584-9a73-9506e7153b36" providerId="AD" clId="Web-{7B4D9733-130E-CB87-9196-AC3229547E98}" dt="2025-01-20T23:43:49.703" v="10"/>
          <ac:spMkLst>
            <pc:docMk/>
            <pc:sldMk cId="1727756131" sldId="273"/>
            <ac:spMk id="18" creationId="{38FAA1A1-D861-433F-88FA-1E9D6FD31D11}"/>
          </ac:spMkLst>
        </pc:spChg>
        <pc:spChg chg="add">
          <ac:chgData name="Cassy Rumbelow (2221533)" userId="S::2221533@student.uwtsd.ac.uk::1d61e91a-9df7-4584-9a73-9506e7153b36" providerId="AD" clId="Web-{7B4D9733-130E-CB87-9196-AC3229547E98}" dt="2025-01-20T23:43:49.703" v="10"/>
          <ac:spMkLst>
            <pc:docMk/>
            <pc:sldMk cId="1727756131" sldId="273"/>
            <ac:spMk id="20" creationId="{8D71EDA1-87BF-4D5D-AB79-F346FD19278A}"/>
          </ac:spMkLst>
        </pc:spChg>
      </pc:sldChg>
      <pc:sldChg chg="modSp add">
        <pc:chgData name="Cassy Rumbelow (2221533)" userId="S::2221533@student.uwtsd.ac.uk::1d61e91a-9df7-4584-9a73-9506e7153b36" providerId="AD" clId="Web-{7B4D9733-130E-CB87-9196-AC3229547E98}" dt="2025-01-21T00:16:22.971" v="46" actId="20577"/>
        <pc:sldMkLst>
          <pc:docMk/>
          <pc:sldMk cId="4225903883" sldId="274"/>
        </pc:sldMkLst>
        <pc:spChg chg="mod">
          <ac:chgData name="Cassy Rumbelow (2221533)" userId="S::2221533@student.uwtsd.ac.uk::1d61e91a-9df7-4584-9a73-9506e7153b36" providerId="AD" clId="Web-{7B4D9733-130E-CB87-9196-AC3229547E98}" dt="2025-01-21T00:16:22.971" v="46" actId="20577"/>
          <ac:spMkLst>
            <pc:docMk/>
            <pc:sldMk cId="4225903883" sldId="274"/>
            <ac:spMk id="3" creationId="{BFF21E65-DDC2-2895-5EDE-CA94D9B01520}"/>
          </ac:spMkLst>
        </pc:spChg>
      </pc:sldChg>
      <pc:sldChg chg="modSp add">
        <pc:chgData name="Cassy Rumbelow (2221533)" userId="S::2221533@student.uwtsd.ac.uk::1d61e91a-9df7-4584-9a73-9506e7153b36" providerId="AD" clId="Web-{7B4D9733-130E-CB87-9196-AC3229547E98}" dt="2025-01-21T00:14:59.781" v="39" actId="1076"/>
        <pc:sldMkLst>
          <pc:docMk/>
          <pc:sldMk cId="978740026" sldId="275"/>
        </pc:sldMkLst>
        <pc:spChg chg="mod">
          <ac:chgData name="Cassy Rumbelow (2221533)" userId="S::2221533@student.uwtsd.ac.uk::1d61e91a-9df7-4584-9a73-9506e7153b36" providerId="AD" clId="Web-{7B4D9733-130E-CB87-9196-AC3229547E98}" dt="2025-01-21T00:14:59.781" v="39" actId="1076"/>
          <ac:spMkLst>
            <pc:docMk/>
            <pc:sldMk cId="978740026" sldId="275"/>
            <ac:spMk id="2" creationId="{F1D37878-CE07-08C6-CC00-72226AEFA4D6}"/>
          </ac:spMkLst>
        </pc:spChg>
      </pc:sldChg>
    </pc:docChg>
  </pc:docChgLst>
  <pc:docChgLst>
    <pc:chgData name="Cassy Rumbelow (2221533)" userId="S::2221533@student.uwtsd.ac.uk::1d61e91a-9df7-4584-9a73-9506e7153b36" providerId="AD" clId="Web-{077954DA-76BC-A66F-5868-64C0FE5FB315}"/>
    <pc:docChg chg="modSld">
      <pc:chgData name="Cassy Rumbelow (2221533)" userId="S::2221533@student.uwtsd.ac.uk::1d61e91a-9df7-4584-9a73-9506e7153b36" providerId="AD" clId="Web-{077954DA-76BC-A66F-5868-64C0FE5FB315}" dt="2025-03-20T23:39:29.665" v="2"/>
      <pc:docMkLst>
        <pc:docMk/>
      </pc:docMkLst>
      <pc:sldChg chg="delSp modSp">
        <pc:chgData name="Cassy Rumbelow (2221533)" userId="S::2221533@student.uwtsd.ac.uk::1d61e91a-9df7-4584-9a73-9506e7153b36" providerId="AD" clId="Web-{077954DA-76BC-A66F-5868-64C0FE5FB315}" dt="2025-03-20T23:39:29.665" v="2"/>
        <pc:sldMkLst>
          <pc:docMk/>
          <pc:sldMk cId="1616527021" sldId="261"/>
        </pc:sldMkLst>
        <pc:picChg chg="del mod">
          <ac:chgData name="Cassy Rumbelow (2221533)" userId="S::2221533@student.uwtsd.ac.uk::1d61e91a-9df7-4584-9a73-9506e7153b36" providerId="AD" clId="Web-{077954DA-76BC-A66F-5868-64C0FE5FB315}" dt="2025-03-20T23:39:29.665" v="2"/>
          <ac:picMkLst>
            <pc:docMk/>
            <pc:sldMk cId="1616527021" sldId="261"/>
            <ac:picMk id="5" creationId="{DA9004D5-8D8F-2792-4C7B-08B2E4019D3E}"/>
          </ac:picMkLst>
        </pc:picChg>
      </pc:sldChg>
    </pc:docChg>
  </pc:docChgLst>
  <pc:docChgLst>
    <pc:chgData name="Cassy Rumbelow (2221533)" userId="S::2221533@student.uwtsd.ac.uk::1d61e91a-9df7-4584-9a73-9506e7153b36" providerId="AD" clId="Web-{E031AA91-E8A8-29E6-B612-1DE8A2CC8B5C}"/>
    <pc:docChg chg="addSld modSld">
      <pc:chgData name="Cassy Rumbelow (2221533)" userId="S::2221533@student.uwtsd.ac.uk::1d61e91a-9df7-4584-9a73-9506e7153b36" providerId="AD" clId="Web-{E031AA91-E8A8-29E6-B612-1DE8A2CC8B5C}" dt="2025-03-21T00:13:51.369" v="268" actId="20577"/>
      <pc:docMkLst>
        <pc:docMk/>
      </pc:docMkLst>
      <pc:sldChg chg="addSp delSp modSp">
        <pc:chgData name="Cassy Rumbelow (2221533)" userId="S::2221533@student.uwtsd.ac.uk::1d61e91a-9df7-4584-9a73-9506e7153b36" providerId="AD" clId="Web-{E031AA91-E8A8-29E6-B612-1DE8A2CC8B5C}" dt="2025-03-21T00:13:51.369" v="268" actId="20577"/>
        <pc:sldMkLst>
          <pc:docMk/>
          <pc:sldMk cId="1616527021" sldId="261"/>
        </pc:sldMkLst>
        <pc:spChg chg="mod">
          <ac:chgData name="Cassy Rumbelow (2221533)" userId="S::2221533@student.uwtsd.ac.uk::1d61e91a-9df7-4584-9a73-9506e7153b36" providerId="AD" clId="Web-{E031AA91-E8A8-29E6-B612-1DE8A2CC8B5C}" dt="2025-03-20T23:45:50.305" v="7" actId="1076"/>
          <ac:spMkLst>
            <pc:docMk/>
            <pc:sldMk cId="1616527021" sldId="261"/>
            <ac:spMk id="2" creationId="{EE528349-4670-935E-0930-8475CE9E0325}"/>
          </ac:spMkLst>
        </pc:spChg>
        <pc:spChg chg="mod">
          <ac:chgData name="Cassy Rumbelow (2221533)" userId="S::2221533@student.uwtsd.ac.uk::1d61e91a-9df7-4584-9a73-9506e7153b36" providerId="AD" clId="Web-{E031AA91-E8A8-29E6-B612-1DE8A2CC8B5C}" dt="2025-03-21T00:13:49.603" v="267" actId="20577"/>
          <ac:spMkLst>
            <pc:docMk/>
            <pc:sldMk cId="1616527021" sldId="261"/>
            <ac:spMk id="4" creationId="{64F1E71D-1116-B0A6-80AF-5F58C7687029}"/>
          </ac:spMkLst>
        </pc:spChg>
        <pc:spChg chg="add mod">
          <ac:chgData name="Cassy Rumbelow (2221533)" userId="S::2221533@student.uwtsd.ac.uk::1d61e91a-9df7-4584-9a73-9506e7153b36" providerId="AD" clId="Web-{E031AA91-E8A8-29E6-B612-1DE8A2CC8B5C}" dt="2025-03-21T00:13:51.369" v="268" actId="20577"/>
          <ac:spMkLst>
            <pc:docMk/>
            <pc:sldMk cId="1616527021" sldId="261"/>
            <ac:spMk id="9" creationId="{CC8328DC-3894-B39E-D83C-647F691D5EC8}"/>
          </ac:spMkLst>
        </pc:spChg>
        <pc:picChg chg="add del mod">
          <ac:chgData name="Cassy Rumbelow (2221533)" userId="S::2221533@student.uwtsd.ac.uk::1d61e91a-9df7-4584-9a73-9506e7153b36" providerId="AD" clId="Web-{E031AA91-E8A8-29E6-B612-1DE8A2CC8B5C}" dt="2025-03-20T23:58:02.467" v="197"/>
          <ac:picMkLst>
            <pc:docMk/>
            <pc:sldMk cId="1616527021" sldId="261"/>
            <ac:picMk id="5" creationId="{B6748E04-C6FC-0044-A17F-99B560B8546D}"/>
          </ac:picMkLst>
        </pc:picChg>
        <pc:picChg chg="add del mod">
          <ac:chgData name="Cassy Rumbelow (2221533)" userId="S::2221533@student.uwtsd.ac.uk::1d61e91a-9df7-4584-9a73-9506e7153b36" providerId="AD" clId="Web-{E031AA91-E8A8-29E6-B612-1DE8A2CC8B5C}" dt="2025-03-20T23:59:02.237" v="202"/>
          <ac:picMkLst>
            <pc:docMk/>
            <pc:sldMk cId="1616527021" sldId="261"/>
            <ac:picMk id="6" creationId="{D8F46AC9-C5E3-3706-E55D-1B74D30862E7}"/>
          </ac:picMkLst>
        </pc:picChg>
        <pc:picChg chg="mod">
          <ac:chgData name="Cassy Rumbelow (2221533)" userId="S::2221533@student.uwtsd.ac.uk::1d61e91a-9df7-4584-9a73-9506e7153b36" providerId="AD" clId="Web-{E031AA91-E8A8-29E6-B612-1DE8A2CC8B5C}" dt="2025-03-20T23:46:03.352" v="9" actId="1076"/>
          <ac:picMkLst>
            <pc:docMk/>
            <pc:sldMk cId="1616527021" sldId="261"/>
            <ac:picMk id="7" creationId="{DA9004D5-8D8F-2792-4C7B-08B2E4019D3E}"/>
          </ac:picMkLst>
        </pc:picChg>
        <pc:picChg chg="add mod">
          <ac:chgData name="Cassy Rumbelow (2221533)" userId="S::2221533@student.uwtsd.ac.uk::1d61e91a-9df7-4584-9a73-9506e7153b36" providerId="AD" clId="Web-{E031AA91-E8A8-29E6-B612-1DE8A2CC8B5C}" dt="2025-03-21T00:09:31.359" v="224" actId="1076"/>
          <ac:picMkLst>
            <pc:docMk/>
            <pc:sldMk cId="1616527021" sldId="261"/>
            <ac:picMk id="8" creationId="{D29E75B7-EB14-2905-CC22-D34C608C2C07}"/>
          </ac:picMkLst>
        </pc:picChg>
      </pc:sldChg>
      <pc:sldChg chg="modSp">
        <pc:chgData name="Cassy Rumbelow (2221533)" userId="S::2221533@student.uwtsd.ac.uk::1d61e91a-9df7-4584-9a73-9506e7153b36" providerId="AD" clId="Web-{E031AA91-E8A8-29E6-B612-1DE8A2CC8B5C}" dt="2025-03-21T00:13:03.882" v="252" actId="1076"/>
        <pc:sldMkLst>
          <pc:docMk/>
          <pc:sldMk cId="978740026" sldId="275"/>
        </pc:sldMkLst>
        <pc:spChg chg="mod">
          <ac:chgData name="Cassy Rumbelow (2221533)" userId="S::2221533@student.uwtsd.ac.uk::1d61e91a-9df7-4584-9a73-9506e7153b36" providerId="AD" clId="Web-{E031AA91-E8A8-29E6-B612-1DE8A2CC8B5C}" dt="2025-03-21T00:13:03.882" v="252" actId="1076"/>
          <ac:spMkLst>
            <pc:docMk/>
            <pc:sldMk cId="978740026" sldId="275"/>
            <ac:spMk id="2" creationId="{F1D37878-CE07-08C6-CC00-72226AEFA4D6}"/>
          </ac:spMkLst>
        </pc:spChg>
        <pc:spChg chg="mod">
          <ac:chgData name="Cassy Rumbelow (2221533)" userId="S::2221533@student.uwtsd.ac.uk::1d61e91a-9df7-4584-9a73-9506e7153b36" providerId="AD" clId="Web-{E031AA91-E8A8-29E6-B612-1DE8A2CC8B5C}" dt="2025-03-21T00:12:44.958" v="248" actId="1076"/>
          <ac:spMkLst>
            <pc:docMk/>
            <pc:sldMk cId="978740026" sldId="275"/>
            <ac:spMk id="3" creationId="{12E66C76-16DA-9FD4-60D8-615ECE02FEC5}"/>
          </ac:spMkLst>
        </pc:spChg>
      </pc:sldChg>
      <pc:sldChg chg="addSp delSp modSp new mod setBg">
        <pc:chgData name="Cassy Rumbelow (2221533)" userId="S::2221533@student.uwtsd.ac.uk::1d61e91a-9df7-4584-9a73-9506e7153b36" providerId="AD" clId="Web-{E031AA91-E8A8-29E6-B612-1DE8A2CC8B5C}" dt="2025-03-20T23:59:25.379" v="207" actId="1076"/>
        <pc:sldMkLst>
          <pc:docMk/>
          <pc:sldMk cId="3622260843" sldId="281"/>
        </pc:sldMkLst>
        <pc:spChg chg="mod">
          <ac:chgData name="Cassy Rumbelow (2221533)" userId="S::2221533@student.uwtsd.ac.uk::1d61e91a-9df7-4584-9a73-9506e7153b36" providerId="AD" clId="Web-{E031AA91-E8A8-29E6-B612-1DE8A2CC8B5C}" dt="2025-03-20T23:51:57.517" v="69"/>
          <ac:spMkLst>
            <pc:docMk/>
            <pc:sldMk cId="3622260843" sldId="281"/>
            <ac:spMk id="2" creationId="{E5B5F2C6-E12D-0636-1C49-8D51AE2608BA}"/>
          </ac:spMkLst>
        </pc:spChg>
        <pc:spChg chg="del">
          <ac:chgData name="Cassy Rumbelow (2221533)" userId="S::2221533@student.uwtsd.ac.uk::1d61e91a-9df7-4584-9a73-9506e7153b36" providerId="AD" clId="Web-{E031AA91-E8A8-29E6-B612-1DE8A2CC8B5C}" dt="2025-03-20T23:48:25.549" v="35"/>
          <ac:spMkLst>
            <pc:docMk/>
            <pc:sldMk cId="3622260843" sldId="281"/>
            <ac:spMk id="3" creationId="{710F26CD-D13B-28DB-C602-224A1C4D8829}"/>
          </ac:spMkLst>
        </pc:spChg>
        <pc:spChg chg="add mod ord">
          <ac:chgData name="Cassy Rumbelow (2221533)" userId="S::2221533@student.uwtsd.ac.uk::1d61e91a-9df7-4584-9a73-9506e7153b36" providerId="AD" clId="Web-{E031AA91-E8A8-29E6-B612-1DE8A2CC8B5C}" dt="2025-03-20T23:57:13.339" v="196" actId="20577"/>
          <ac:spMkLst>
            <pc:docMk/>
            <pc:sldMk cId="3622260843" sldId="281"/>
            <ac:spMk id="10" creationId="{FDDB15B2-6E2A-8A3A-0C17-EBF7A76A34BE}"/>
          </ac:spMkLst>
        </pc:spChg>
        <pc:spChg chg="add del">
          <ac:chgData name="Cassy Rumbelow (2221533)" userId="S::2221533@student.uwtsd.ac.uk::1d61e91a-9df7-4584-9a73-9506e7153b36" providerId="AD" clId="Web-{E031AA91-E8A8-29E6-B612-1DE8A2CC8B5C}" dt="2025-03-20T23:51:06.701" v="63"/>
          <ac:spMkLst>
            <pc:docMk/>
            <pc:sldMk cId="3622260843" sldId="281"/>
            <ac:spMk id="20" creationId="{A51A0227-072A-4F5F-928C-E2C3E5CCD10C}"/>
          </ac:spMkLst>
        </pc:spChg>
        <pc:spChg chg="add del">
          <ac:chgData name="Cassy Rumbelow (2221533)" userId="S::2221533@student.uwtsd.ac.uk::1d61e91a-9df7-4584-9a73-9506e7153b36" providerId="AD" clId="Web-{E031AA91-E8A8-29E6-B612-1DE8A2CC8B5C}" dt="2025-03-20T23:51:06.701" v="63"/>
          <ac:spMkLst>
            <pc:docMk/>
            <pc:sldMk cId="3622260843" sldId="281"/>
            <ac:spMk id="22" creationId="{35D99776-4B38-47DF-A302-11AD9AF87ACA}"/>
          </ac:spMkLst>
        </pc:spChg>
        <pc:spChg chg="add del">
          <ac:chgData name="Cassy Rumbelow (2221533)" userId="S::2221533@student.uwtsd.ac.uk::1d61e91a-9df7-4584-9a73-9506e7153b36" providerId="AD" clId="Web-{E031AA91-E8A8-29E6-B612-1DE8A2CC8B5C}" dt="2025-03-20T23:51:57.517" v="69"/>
          <ac:spMkLst>
            <pc:docMk/>
            <pc:sldMk cId="3622260843" sldId="281"/>
            <ac:spMk id="27" creationId="{068E5CCC-C8B4-1C26-7EEC-22D3D6E680DA}"/>
          </ac:spMkLst>
        </pc:spChg>
        <pc:spChg chg="add del">
          <ac:chgData name="Cassy Rumbelow (2221533)" userId="S::2221533@student.uwtsd.ac.uk::1d61e91a-9df7-4584-9a73-9506e7153b36" providerId="AD" clId="Web-{E031AA91-E8A8-29E6-B612-1DE8A2CC8B5C}" dt="2025-03-20T23:51:57.517" v="69"/>
          <ac:spMkLst>
            <pc:docMk/>
            <pc:sldMk cId="3622260843" sldId="281"/>
            <ac:spMk id="28" creationId="{5AA4F2E6-C9E1-359F-FAB8-8E34321074B0}"/>
          </ac:spMkLst>
        </pc:spChg>
        <pc:grpChg chg="add del">
          <ac:chgData name="Cassy Rumbelow (2221533)" userId="S::2221533@student.uwtsd.ac.uk::1d61e91a-9df7-4584-9a73-9506e7153b36" providerId="AD" clId="Web-{E031AA91-E8A8-29E6-B612-1DE8A2CC8B5C}" dt="2025-03-20T23:51:57.517" v="69"/>
          <ac:grpSpMkLst>
            <pc:docMk/>
            <pc:sldMk cId="3622260843" sldId="281"/>
            <ac:grpSpMk id="13" creationId="{792AA144-DDFF-C43B-6866-516C9091D065}"/>
          </ac:grpSpMkLst>
        </pc:grpChg>
        <pc:grpChg chg="add del">
          <ac:chgData name="Cassy Rumbelow (2221533)" userId="S::2221533@student.uwtsd.ac.uk::1d61e91a-9df7-4584-9a73-9506e7153b36" providerId="AD" clId="Web-{E031AA91-E8A8-29E6-B612-1DE8A2CC8B5C}" dt="2025-03-20T23:51:41.844" v="65"/>
          <ac:grpSpMkLst>
            <pc:docMk/>
            <pc:sldMk cId="3622260843" sldId="281"/>
            <ac:grpSpMk id="24" creationId="{792AA144-DDFF-C43B-6866-516C9091D065}"/>
          </ac:grpSpMkLst>
        </pc:grpChg>
        <pc:picChg chg="add mod ord modCrop">
          <ac:chgData name="Cassy Rumbelow (2221533)" userId="S::2221533@student.uwtsd.ac.uk::1d61e91a-9df7-4584-9a73-9506e7153b36" providerId="AD" clId="Web-{E031AA91-E8A8-29E6-B612-1DE8A2CC8B5C}" dt="2025-03-20T23:51:57.517" v="69"/>
          <ac:picMkLst>
            <pc:docMk/>
            <pc:sldMk cId="3622260843" sldId="281"/>
            <ac:picMk id="4" creationId="{CFEA10C7-F9A1-B7E6-EA4B-27E96D7DDE89}"/>
          </ac:picMkLst>
        </pc:picChg>
        <pc:picChg chg="add mod ord modCrop">
          <ac:chgData name="Cassy Rumbelow (2221533)" userId="S::2221533@student.uwtsd.ac.uk::1d61e91a-9df7-4584-9a73-9506e7153b36" providerId="AD" clId="Web-{E031AA91-E8A8-29E6-B612-1DE8A2CC8B5C}" dt="2025-03-20T23:59:25.379" v="207" actId="1076"/>
          <ac:picMkLst>
            <pc:docMk/>
            <pc:sldMk cId="3622260843" sldId="281"/>
            <ac:picMk id="6" creationId="{82FE50C4-1C2A-E654-FFB8-E7C02F55A836}"/>
          </ac:picMkLst>
        </pc:picChg>
      </pc:sldChg>
    </pc:docChg>
  </pc:docChgLst>
  <pc:docChgLst>
    <pc:chgData name="Cassy Rumbelow (2221533)" userId="S::2221533@student.uwtsd.ac.uk::1d61e91a-9df7-4584-9a73-9506e7153b36" providerId="AD" clId="Web-{B970CAFF-415D-5F0E-644D-DE15F3427433}"/>
    <pc:docChg chg="addSld delSld modSld sldOrd">
      <pc:chgData name="Cassy Rumbelow (2221533)" userId="S::2221533@student.uwtsd.ac.uk::1d61e91a-9df7-4584-9a73-9506e7153b36" providerId="AD" clId="Web-{B970CAFF-415D-5F0E-644D-DE15F3427433}" dt="2025-03-04T10:51:57.519" v="934" actId="20577"/>
      <pc:docMkLst>
        <pc:docMk/>
      </pc:docMkLst>
      <pc:sldChg chg="modSp">
        <pc:chgData name="Cassy Rumbelow (2221533)" userId="S::2221533@student.uwtsd.ac.uk::1d61e91a-9df7-4584-9a73-9506e7153b36" providerId="AD" clId="Web-{B970CAFF-415D-5F0E-644D-DE15F3427433}" dt="2025-03-04T10:15:20.674" v="250" actId="20577"/>
        <pc:sldMkLst>
          <pc:docMk/>
          <pc:sldMk cId="1684782123" sldId="260"/>
        </pc:sldMkLst>
        <pc:spChg chg="mod">
          <ac:chgData name="Cassy Rumbelow (2221533)" userId="S::2221533@student.uwtsd.ac.uk::1d61e91a-9df7-4584-9a73-9506e7153b36" providerId="AD" clId="Web-{B970CAFF-415D-5F0E-644D-DE15F3427433}" dt="2025-03-04T10:15:20.674" v="250" actId="20577"/>
          <ac:spMkLst>
            <pc:docMk/>
            <pc:sldMk cId="1684782123" sldId="260"/>
            <ac:spMk id="2" creationId="{351463CB-4711-8057-16CF-12026075E2FC}"/>
          </ac:spMkLst>
        </pc:spChg>
      </pc:sldChg>
      <pc:sldChg chg="modSp">
        <pc:chgData name="Cassy Rumbelow (2221533)" userId="S::2221533@student.uwtsd.ac.uk::1d61e91a-9df7-4584-9a73-9506e7153b36" providerId="AD" clId="Web-{B970CAFF-415D-5F0E-644D-DE15F3427433}" dt="2025-03-04T10:15:12.674" v="249" actId="20577"/>
        <pc:sldMkLst>
          <pc:docMk/>
          <pc:sldMk cId="1616527021" sldId="261"/>
        </pc:sldMkLst>
        <pc:spChg chg="mod">
          <ac:chgData name="Cassy Rumbelow (2221533)" userId="S::2221533@student.uwtsd.ac.uk::1d61e91a-9df7-4584-9a73-9506e7153b36" providerId="AD" clId="Web-{B970CAFF-415D-5F0E-644D-DE15F3427433}" dt="2025-03-04T10:15:12.674" v="249" actId="20577"/>
          <ac:spMkLst>
            <pc:docMk/>
            <pc:sldMk cId="1616527021" sldId="261"/>
            <ac:spMk id="2" creationId="{EE528349-4670-935E-0930-8475CE9E0325}"/>
          </ac:spMkLst>
        </pc:spChg>
      </pc:sldChg>
      <pc:sldChg chg="del">
        <pc:chgData name="Cassy Rumbelow (2221533)" userId="S::2221533@student.uwtsd.ac.uk::1d61e91a-9df7-4584-9a73-9506e7153b36" providerId="AD" clId="Web-{B970CAFF-415D-5F0E-644D-DE15F3427433}" dt="2025-03-04T10:10:48.961" v="192"/>
        <pc:sldMkLst>
          <pc:docMk/>
          <pc:sldMk cId="1727756131" sldId="273"/>
        </pc:sldMkLst>
      </pc:sldChg>
      <pc:sldChg chg="del">
        <pc:chgData name="Cassy Rumbelow (2221533)" userId="S::2221533@student.uwtsd.ac.uk::1d61e91a-9df7-4584-9a73-9506e7153b36" providerId="AD" clId="Web-{B970CAFF-415D-5F0E-644D-DE15F3427433}" dt="2025-03-04T09:24:04.176" v="121"/>
        <pc:sldMkLst>
          <pc:docMk/>
          <pc:sldMk cId="4225903883" sldId="274"/>
        </pc:sldMkLst>
      </pc:sldChg>
      <pc:sldChg chg="addSp delSp modSp new mod ord setBg modNotes">
        <pc:chgData name="Cassy Rumbelow (2221533)" userId="S::2221533@student.uwtsd.ac.uk::1d61e91a-9df7-4584-9a73-9506e7153b36" providerId="AD" clId="Web-{B970CAFF-415D-5F0E-644D-DE15F3427433}" dt="2025-03-04T10:15:30.627" v="251" actId="20577"/>
        <pc:sldMkLst>
          <pc:docMk/>
          <pc:sldMk cId="1032117173" sldId="276"/>
        </pc:sldMkLst>
        <pc:spChg chg="mod">
          <ac:chgData name="Cassy Rumbelow (2221533)" userId="S::2221533@student.uwtsd.ac.uk::1d61e91a-9df7-4584-9a73-9506e7153b36" providerId="AD" clId="Web-{B970CAFF-415D-5F0E-644D-DE15F3427433}" dt="2025-03-04T10:15:30.627" v="251" actId="20577"/>
          <ac:spMkLst>
            <pc:docMk/>
            <pc:sldMk cId="1032117173" sldId="276"/>
            <ac:spMk id="2" creationId="{BBCDEFA0-8B18-ACE1-B032-7D73CF36F72E}"/>
          </ac:spMkLst>
        </pc:spChg>
        <pc:spChg chg="del mod">
          <ac:chgData name="Cassy Rumbelow (2221533)" userId="S::2221533@student.uwtsd.ac.uk::1d61e91a-9df7-4584-9a73-9506e7153b36" providerId="AD" clId="Web-{B970CAFF-415D-5F0E-644D-DE15F3427433}" dt="2025-03-04T10:09:48.443" v="191"/>
          <ac:spMkLst>
            <pc:docMk/>
            <pc:sldMk cId="1032117173" sldId="276"/>
            <ac:spMk id="3" creationId="{BC551954-7215-3EA5-C84F-6BFFAD4889E8}"/>
          </ac:spMkLst>
        </pc:spChg>
        <pc:spChg chg="add">
          <ac:chgData name="Cassy Rumbelow (2221533)" userId="S::2221533@student.uwtsd.ac.uk::1d61e91a-9df7-4584-9a73-9506e7153b36" providerId="AD" clId="Web-{B970CAFF-415D-5F0E-644D-DE15F3427433}" dt="2025-03-04T10:09:48.443" v="191"/>
          <ac:spMkLst>
            <pc:docMk/>
            <pc:sldMk cId="1032117173" sldId="276"/>
            <ac:spMk id="9" creationId="{BACC6370-2D7E-4714-9D71-7542949D7D5D}"/>
          </ac:spMkLst>
        </pc:spChg>
        <pc:spChg chg="add">
          <ac:chgData name="Cassy Rumbelow (2221533)" userId="S::2221533@student.uwtsd.ac.uk::1d61e91a-9df7-4584-9a73-9506e7153b36" providerId="AD" clId="Web-{B970CAFF-415D-5F0E-644D-DE15F3427433}" dt="2025-03-04T10:09:48.443" v="191"/>
          <ac:spMkLst>
            <pc:docMk/>
            <pc:sldMk cId="1032117173" sldId="276"/>
            <ac:spMk id="11" creationId="{F68B3F68-107C-434F-AA38-110D5EA91B85}"/>
          </ac:spMkLst>
        </pc:spChg>
        <pc:spChg chg="add">
          <ac:chgData name="Cassy Rumbelow (2221533)" userId="S::2221533@student.uwtsd.ac.uk::1d61e91a-9df7-4584-9a73-9506e7153b36" providerId="AD" clId="Web-{B970CAFF-415D-5F0E-644D-DE15F3427433}" dt="2025-03-04T10:09:48.443" v="191"/>
          <ac:spMkLst>
            <pc:docMk/>
            <pc:sldMk cId="1032117173" sldId="276"/>
            <ac:spMk id="13" creationId="{AAD0DBB9-1A4B-4391-81D4-CB19F9AB918A}"/>
          </ac:spMkLst>
        </pc:spChg>
        <pc:spChg chg="add">
          <ac:chgData name="Cassy Rumbelow (2221533)" userId="S::2221533@student.uwtsd.ac.uk::1d61e91a-9df7-4584-9a73-9506e7153b36" providerId="AD" clId="Web-{B970CAFF-415D-5F0E-644D-DE15F3427433}" dt="2025-03-04T10:09:48.443" v="191"/>
          <ac:spMkLst>
            <pc:docMk/>
            <pc:sldMk cId="1032117173" sldId="276"/>
            <ac:spMk id="15" creationId="{063BBA22-50EA-4C4D-BE05-F1CE4E63AA56}"/>
          </ac:spMkLst>
        </pc:spChg>
        <pc:graphicFrameChg chg="add">
          <ac:chgData name="Cassy Rumbelow (2221533)" userId="S::2221533@student.uwtsd.ac.uk::1d61e91a-9df7-4584-9a73-9506e7153b36" providerId="AD" clId="Web-{B970CAFF-415D-5F0E-644D-DE15F3427433}" dt="2025-03-04T10:09:48.443" v="191"/>
          <ac:graphicFrameMkLst>
            <pc:docMk/>
            <pc:sldMk cId="1032117173" sldId="276"/>
            <ac:graphicFrameMk id="5" creationId="{3072FE12-EA37-B1B7-DB01-66B96A13445A}"/>
          </ac:graphicFrameMkLst>
        </pc:graphicFrameChg>
      </pc:sldChg>
      <pc:sldChg chg="modSp new del">
        <pc:chgData name="Cassy Rumbelow (2221533)" userId="S::2221533@student.uwtsd.ac.uk::1d61e91a-9df7-4584-9a73-9506e7153b36" providerId="AD" clId="Web-{B970CAFF-415D-5F0E-644D-DE15F3427433}" dt="2025-03-04T09:18:09.232" v="4"/>
        <pc:sldMkLst>
          <pc:docMk/>
          <pc:sldMk cId="1702273110" sldId="276"/>
        </pc:sldMkLst>
        <pc:spChg chg="mod">
          <ac:chgData name="Cassy Rumbelow (2221533)" userId="S::2221533@student.uwtsd.ac.uk::1d61e91a-9df7-4584-9a73-9506e7153b36" providerId="AD" clId="Web-{B970CAFF-415D-5F0E-644D-DE15F3427433}" dt="2025-03-04T09:17:36.823" v="3" actId="20577"/>
          <ac:spMkLst>
            <pc:docMk/>
            <pc:sldMk cId="1702273110" sldId="276"/>
            <ac:spMk id="3" creationId="{83619EF1-D631-FB61-7ED6-813407BB713B}"/>
          </ac:spMkLst>
        </pc:spChg>
      </pc:sldChg>
      <pc:sldChg chg="modSp new del">
        <pc:chgData name="Cassy Rumbelow (2221533)" userId="S::2221533@student.uwtsd.ac.uk::1d61e91a-9df7-4584-9a73-9506e7153b36" providerId="AD" clId="Web-{B970CAFF-415D-5F0E-644D-DE15F3427433}" dt="2025-03-04T09:24:05.660" v="122"/>
        <pc:sldMkLst>
          <pc:docMk/>
          <pc:sldMk cId="2164046146" sldId="277"/>
        </pc:sldMkLst>
        <pc:spChg chg="mod">
          <ac:chgData name="Cassy Rumbelow (2221533)" userId="S::2221533@student.uwtsd.ac.uk::1d61e91a-9df7-4584-9a73-9506e7153b36" providerId="AD" clId="Web-{B970CAFF-415D-5F0E-644D-DE15F3427433}" dt="2025-03-04T09:23:32.033" v="118"/>
          <ac:spMkLst>
            <pc:docMk/>
            <pc:sldMk cId="2164046146" sldId="277"/>
            <ac:spMk id="3" creationId="{25C4C046-3643-3F17-73FD-FEAA9D86915D}"/>
          </ac:spMkLst>
        </pc:spChg>
      </pc:sldChg>
      <pc:sldChg chg="modSp add">
        <pc:chgData name="Cassy Rumbelow (2221533)" userId="S::2221533@student.uwtsd.ac.uk::1d61e91a-9df7-4584-9a73-9506e7153b36" providerId="AD" clId="Web-{B970CAFF-415D-5F0E-644D-DE15F3427433}" dt="2025-03-04T10:14:37.657" v="245" actId="14100"/>
        <pc:sldMkLst>
          <pc:docMk/>
          <pc:sldMk cId="521615101" sldId="278"/>
        </pc:sldMkLst>
        <pc:spChg chg="mod">
          <ac:chgData name="Cassy Rumbelow (2221533)" userId="S::2221533@student.uwtsd.ac.uk::1d61e91a-9df7-4584-9a73-9506e7153b36" providerId="AD" clId="Web-{B970CAFF-415D-5F0E-644D-DE15F3427433}" dt="2025-03-04T10:14:37.657" v="245" actId="14100"/>
          <ac:spMkLst>
            <pc:docMk/>
            <pc:sldMk cId="521615101" sldId="278"/>
            <ac:spMk id="2" creationId="{B6FBF1A6-A6C9-E5B5-9EE3-817EA3A8257F}"/>
          </ac:spMkLst>
        </pc:spChg>
      </pc:sldChg>
      <pc:sldChg chg="modSp add">
        <pc:chgData name="Cassy Rumbelow (2221533)" userId="S::2221533@student.uwtsd.ac.uk::1d61e91a-9df7-4584-9a73-9506e7153b36" providerId="AD" clId="Web-{B970CAFF-415D-5F0E-644D-DE15F3427433}" dt="2025-03-04T10:14:54.939" v="248" actId="1076"/>
        <pc:sldMkLst>
          <pc:docMk/>
          <pc:sldMk cId="125573544" sldId="279"/>
        </pc:sldMkLst>
        <pc:spChg chg="mod">
          <ac:chgData name="Cassy Rumbelow (2221533)" userId="S::2221533@student.uwtsd.ac.uk::1d61e91a-9df7-4584-9a73-9506e7153b36" providerId="AD" clId="Web-{B970CAFF-415D-5F0E-644D-DE15F3427433}" dt="2025-03-04T10:14:54.939" v="248" actId="1076"/>
          <ac:spMkLst>
            <pc:docMk/>
            <pc:sldMk cId="125573544" sldId="279"/>
            <ac:spMk id="2" creationId="{B6FBF1A6-A6C9-E5B5-9EE3-817EA3A8257F}"/>
          </ac:spMkLst>
        </pc:spChg>
      </pc:sldChg>
      <pc:sldChg chg="modSp new">
        <pc:chgData name="Cassy Rumbelow (2221533)" userId="S::2221533@student.uwtsd.ac.uk::1d61e91a-9df7-4584-9a73-9506e7153b36" providerId="AD" clId="Web-{B970CAFF-415D-5F0E-644D-DE15F3427433}" dt="2025-03-04T10:51:57.519" v="934" actId="20577"/>
        <pc:sldMkLst>
          <pc:docMk/>
          <pc:sldMk cId="2064320510" sldId="280"/>
        </pc:sldMkLst>
        <pc:spChg chg="mod">
          <ac:chgData name="Cassy Rumbelow (2221533)" userId="S::2221533@student.uwtsd.ac.uk::1d61e91a-9df7-4584-9a73-9506e7153b36" providerId="AD" clId="Web-{B970CAFF-415D-5F0E-644D-DE15F3427433}" dt="2025-03-04T10:46:40.618" v="779" actId="1076"/>
          <ac:spMkLst>
            <pc:docMk/>
            <pc:sldMk cId="2064320510" sldId="280"/>
            <ac:spMk id="2" creationId="{E24527AE-0DC3-2C33-FA96-0A93A5DD19E9}"/>
          </ac:spMkLst>
        </pc:spChg>
        <pc:spChg chg="mod">
          <ac:chgData name="Cassy Rumbelow (2221533)" userId="S::2221533@student.uwtsd.ac.uk::1d61e91a-9df7-4584-9a73-9506e7153b36" providerId="AD" clId="Web-{B970CAFF-415D-5F0E-644D-DE15F3427433}" dt="2025-03-04T10:51:57.519" v="934" actId="20577"/>
          <ac:spMkLst>
            <pc:docMk/>
            <pc:sldMk cId="2064320510" sldId="280"/>
            <ac:spMk id="3" creationId="{C5FD0722-49FC-F102-4913-55787813710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118A2B-C276-4F9B-BE35-ECF2CA9F5CED}"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010213A-BFCD-4611-A728-90C09C05156A}">
      <dgm:prSet/>
      <dgm:spPr/>
      <dgm:t>
        <a:bodyPr/>
        <a:lstStyle/>
        <a:p>
          <a:r>
            <a:rPr lang="en-US"/>
            <a:t>Ethical concerns of surveillance examples</a:t>
          </a:r>
        </a:p>
      </dgm:t>
    </dgm:pt>
    <dgm:pt modelId="{D702BAB7-8F5B-4E68-BA14-90B11749A09D}" type="parTrans" cxnId="{93F03291-354A-45F5-AFAE-736D1DAB99C6}">
      <dgm:prSet/>
      <dgm:spPr/>
      <dgm:t>
        <a:bodyPr/>
        <a:lstStyle/>
        <a:p>
          <a:endParaRPr lang="en-US"/>
        </a:p>
      </dgm:t>
    </dgm:pt>
    <dgm:pt modelId="{3707BC5D-1DE1-4F5B-A6F7-155863BC3FFB}" type="sibTrans" cxnId="{93F03291-354A-45F5-AFAE-736D1DAB99C6}">
      <dgm:prSet/>
      <dgm:spPr/>
      <dgm:t>
        <a:bodyPr/>
        <a:lstStyle/>
        <a:p>
          <a:endParaRPr lang="en-US"/>
        </a:p>
      </dgm:t>
    </dgm:pt>
    <dgm:pt modelId="{F01A6144-F2A2-43A6-8B50-C99458615DB7}">
      <dgm:prSet/>
      <dgm:spPr/>
      <dgm:t>
        <a:bodyPr/>
        <a:lstStyle/>
        <a:p>
          <a:r>
            <a:rPr lang="en-GB"/>
            <a:t>Understanding what police facial recognition surveillance is.</a:t>
          </a:r>
          <a:endParaRPr lang="en-US"/>
        </a:p>
      </dgm:t>
    </dgm:pt>
    <dgm:pt modelId="{EF57AEB4-E33C-4E75-91B7-E4E3E0B366AC}" type="parTrans" cxnId="{DA29087E-0DC5-49B9-B801-2358D69DE133}">
      <dgm:prSet/>
      <dgm:spPr/>
      <dgm:t>
        <a:bodyPr/>
        <a:lstStyle/>
        <a:p>
          <a:endParaRPr lang="en-US"/>
        </a:p>
      </dgm:t>
    </dgm:pt>
    <dgm:pt modelId="{79112DDE-76A5-4B0D-9DE0-B57ED5511538}" type="sibTrans" cxnId="{DA29087E-0DC5-49B9-B801-2358D69DE133}">
      <dgm:prSet/>
      <dgm:spPr/>
      <dgm:t>
        <a:bodyPr/>
        <a:lstStyle/>
        <a:p>
          <a:endParaRPr lang="en-US"/>
        </a:p>
      </dgm:t>
    </dgm:pt>
    <dgm:pt modelId="{018CB6BF-8A5E-4180-AE5D-B3E5BD8C4294}">
      <dgm:prSet/>
      <dgm:spPr/>
      <dgm:t>
        <a:bodyPr/>
        <a:lstStyle/>
        <a:p>
          <a:r>
            <a:rPr lang="en-GB"/>
            <a:t>Both positive and negative case examples where facial recognition is used. </a:t>
          </a:r>
          <a:endParaRPr lang="en-US"/>
        </a:p>
      </dgm:t>
    </dgm:pt>
    <dgm:pt modelId="{CA252CB3-5A2D-4340-A3F0-840CE66FD753}" type="parTrans" cxnId="{A0D868DA-D702-497A-881B-62376FFA0920}">
      <dgm:prSet/>
      <dgm:spPr/>
      <dgm:t>
        <a:bodyPr/>
        <a:lstStyle/>
        <a:p>
          <a:endParaRPr lang="en-US"/>
        </a:p>
      </dgm:t>
    </dgm:pt>
    <dgm:pt modelId="{AA8C1270-5989-4B32-BAD2-3784FAFFE9E6}" type="sibTrans" cxnId="{A0D868DA-D702-497A-881B-62376FFA0920}">
      <dgm:prSet/>
      <dgm:spPr/>
      <dgm:t>
        <a:bodyPr/>
        <a:lstStyle/>
        <a:p>
          <a:endParaRPr lang="en-US"/>
        </a:p>
      </dgm:t>
    </dgm:pt>
    <dgm:pt modelId="{9E64D569-3513-44C0-90C1-5FA6BD2D6F45}" type="pres">
      <dgm:prSet presAssocID="{62118A2B-C276-4F9B-BE35-ECF2CA9F5CED}" presName="root" presStyleCnt="0">
        <dgm:presLayoutVars>
          <dgm:dir/>
          <dgm:resizeHandles val="exact"/>
        </dgm:presLayoutVars>
      </dgm:prSet>
      <dgm:spPr/>
    </dgm:pt>
    <dgm:pt modelId="{0FDA8438-76CB-46B5-9AF6-67B1C468E895}" type="pres">
      <dgm:prSet presAssocID="{0010213A-BFCD-4611-A728-90C09C05156A}" presName="compNode" presStyleCnt="0"/>
      <dgm:spPr/>
    </dgm:pt>
    <dgm:pt modelId="{A9CE9ACB-071D-4791-95C3-50A6C82A2B99}" type="pres">
      <dgm:prSet presAssocID="{0010213A-BFCD-4611-A728-90C09C0515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085FE2E8-9BB6-40D6-B146-5F1AC8D37A3D}" type="pres">
      <dgm:prSet presAssocID="{0010213A-BFCD-4611-A728-90C09C05156A}" presName="spaceRect" presStyleCnt="0"/>
      <dgm:spPr/>
    </dgm:pt>
    <dgm:pt modelId="{26ABBD68-D9BA-4BC3-9AF7-A84A0CD330C6}" type="pres">
      <dgm:prSet presAssocID="{0010213A-BFCD-4611-A728-90C09C05156A}" presName="textRect" presStyleLbl="revTx" presStyleIdx="0" presStyleCnt="3">
        <dgm:presLayoutVars>
          <dgm:chMax val="1"/>
          <dgm:chPref val="1"/>
        </dgm:presLayoutVars>
      </dgm:prSet>
      <dgm:spPr/>
    </dgm:pt>
    <dgm:pt modelId="{8716FB19-4A15-4420-B923-00A4472D6E48}" type="pres">
      <dgm:prSet presAssocID="{3707BC5D-1DE1-4F5B-A6F7-155863BC3FFB}" presName="sibTrans" presStyleCnt="0"/>
      <dgm:spPr/>
    </dgm:pt>
    <dgm:pt modelId="{5595460A-C8E4-488A-955E-031F21B426BE}" type="pres">
      <dgm:prSet presAssocID="{F01A6144-F2A2-43A6-8B50-C99458615DB7}" presName="compNode" presStyleCnt="0"/>
      <dgm:spPr/>
    </dgm:pt>
    <dgm:pt modelId="{32FA738B-40FD-42B7-9AEA-AAE26D569EA5}" type="pres">
      <dgm:prSet presAssocID="{F01A6144-F2A2-43A6-8B50-C99458615D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818CAE1F-BB21-43FB-A133-F4058A291D41}" type="pres">
      <dgm:prSet presAssocID="{F01A6144-F2A2-43A6-8B50-C99458615DB7}" presName="spaceRect" presStyleCnt="0"/>
      <dgm:spPr/>
    </dgm:pt>
    <dgm:pt modelId="{4BA77B7B-3AFD-402D-B345-146A9705B29E}" type="pres">
      <dgm:prSet presAssocID="{F01A6144-F2A2-43A6-8B50-C99458615DB7}" presName="textRect" presStyleLbl="revTx" presStyleIdx="1" presStyleCnt="3">
        <dgm:presLayoutVars>
          <dgm:chMax val="1"/>
          <dgm:chPref val="1"/>
        </dgm:presLayoutVars>
      </dgm:prSet>
      <dgm:spPr/>
    </dgm:pt>
    <dgm:pt modelId="{C9509F66-37C5-4869-A1F4-B1366F56E543}" type="pres">
      <dgm:prSet presAssocID="{79112DDE-76A5-4B0D-9DE0-B57ED5511538}" presName="sibTrans" presStyleCnt="0"/>
      <dgm:spPr/>
    </dgm:pt>
    <dgm:pt modelId="{ED96B5FB-D738-44DC-8260-D07372579E2D}" type="pres">
      <dgm:prSet presAssocID="{018CB6BF-8A5E-4180-AE5D-B3E5BD8C4294}" presName="compNode" presStyleCnt="0"/>
      <dgm:spPr/>
    </dgm:pt>
    <dgm:pt modelId="{58021FEA-E88E-4D41-83CF-6BA78774D99B}" type="pres">
      <dgm:prSet presAssocID="{018CB6BF-8A5E-4180-AE5D-B3E5BD8C429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a:ext>
      </dgm:extLst>
    </dgm:pt>
    <dgm:pt modelId="{A72BE702-48B5-4F88-99D0-E312B123ECAA}" type="pres">
      <dgm:prSet presAssocID="{018CB6BF-8A5E-4180-AE5D-B3E5BD8C4294}" presName="spaceRect" presStyleCnt="0"/>
      <dgm:spPr/>
    </dgm:pt>
    <dgm:pt modelId="{0AA3ED05-B04C-4CB9-9553-AEB1F412055C}" type="pres">
      <dgm:prSet presAssocID="{018CB6BF-8A5E-4180-AE5D-B3E5BD8C4294}" presName="textRect" presStyleLbl="revTx" presStyleIdx="2" presStyleCnt="3">
        <dgm:presLayoutVars>
          <dgm:chMax val="1"/>
          <dgm:chPref val="1"/>
        </dgm:presLayoutVars>
      </dgm:prSet>
      <dgm:spPr/>
    </dgm:pt>
  </dgm:ptLst>
  <dgm:cxnLst>
    <dgm:cxn modelId="{D4FA7603-EE5D-4F5D-8FA6-4D70FBC74CE1}" type="presOf" srcId="{62118A2B-C276-4F9B-BE35-ECF2CA9F5CED}" destId="{9E64D569-3513-44C0-90C1-5FA6BD2D6F45}" srcOrd="0" destOrd="0" presId="urn:microsoft.com/office/officeart/2018/2/layout/IconLabelList"/>
    <dgm:cxn modelId="{DA29087E-0DC5-49B9-B801-2358D69DE133}" srcId="{62118A2B-C276-4F9B-BE35-ECF2CA9F5CED}" destId="{F01A6144-F2A2-43A6-8B50-C99458615DB7}" srcOrd="1" destOrd="0" parTransId="{EF57AEB4-E33C-4E75-91B7-E4E3E0B366AC}" sibTransId="{79112DDE-76A5-4B0D-9DE0-B57ED5511538}"/>
    <dgm:cxn modelId="{9DDA0F91-1719-496B-8686-341CF5F70EA6}" type="presOf" srcId="{0010213A-BFCD-4611-A728-90C09C05156A}" destId="{26ABBD68-D9BA-4BC3-9AF7-A84A0CD330C6}" srcOrd="0" destOrd="0" presId="urn:microsoft.com/office/officeart/2018/2/layout/IconLabelList"/>
    <dgm:cxn modelId="{93F03291-354A-45F5-AFAE-736D1DAB99C6}" srcId="{62118A2B-C276-4F9B-BE35-ECF2CA9F5CED}" destId="{0010213A-BFCD-4611-A728-90C09C05156A}" srcOrd="0" destOrd="0" parTransId="{D702BAB7-8F5B-4E68-BA14-90B11749A09D}" sibTransId="{3707BC5D-1DE1-4F5B-A6F7-155863BC3FFB}"/>
    <dgm:cxn modelId="{52E902B8-2D98-4788-B451-CC6D5558088D}" type="presOf" srcId="{018CB6BF-8A5E-4180-AE5D-B3E5BD8C4294}" destId="{0AA3ED05-B04C-4CB9-9553-AEB1F412055C}" srcOrd="0" destOrd="0" presId="urn:microsoft.com/office/officeart/2018/2/layout/IconLabelList"/>
    <dgm:cxn modelId="{A0D868DA-D702-497A-881B-62376FFA0920}" srcId="{62118A2B-C276-4F9B-BE35-ECF2CA9F5CED}" destId="{018CB6BF-8A5E-4180-AE5D-B3E5BD8C4294}" srcOrd="2" destOrd="0" parTransId="{CA252CB3-5A2D-4340-A3F0-840CE66FD753}" sibTransId="{AA8C1270-5989-4B32-BAD2-3784FAFFE9E6}"/>
    <dgm:cxn modelId="{6F8F85FA-4ACF-431C-BD5F-845CD83CEA32}" type="presOf" srcId="{F01A6144-F2A2-43A6-8B50-C99458615DB7}" destId="{4BA77B7B-3AFD-402D-B345-146A9705B29E}" srcOrd="0" destOrd="0" presId="urn:microsoft.com/office/officeart/2018/2/layout/IconLabelList"/>
    <dgm:cxn modelId="{B9419A03-90FD-4D12-9588-564412E698C9}" type="presParOf" srcId="{9E64D569-3513-44C0-90C1-5FA6BD2D6F45}" destId="{0FDA8438-76CB-46B5-9AF6-67B1C468E895}" srcOrd="0" destOrd="0" presId="urn:microsoft.com/office/officeart/2018/2/layout/IconLabelList"/>
    <dgm:cxn modelId="{4717E528-8920-4CB7-B32D-E78FC388C180}" type="presParOf" srcId="{0FDA8438-76CB-46B5-9AF6-67B1C468E895}" destId="{A9CE9ACB-071D-4791-95C3-50A6C82A2B99}" srcOrd="0" destOrd="0" presId="urn:microsoft.com/office/officeart/2018/2/layout/IconLabelList"/>
    <dgm:cxn modelId="{2852E599-70FB-4BC8-9DC9-55CDBF2AEE10}" type="presParOf" srcId="{0FDA8438-76CB-46B5-9AF6-67B1C468E895}" destId="{085FE2E8-9BB6-40D6-B146-5F1AC8D37A3D}" srcOrd="1" destOrd="0" presId="urn:microsoft.com/office/officeart/2018/2/layout/IconLabelList"/>
    <dgm:cxn modelId="{2DCD751A-C924-44F0-A8B0-80DE55E149FC}" type="presParOf" srcId="{0FDA8438-76CB-46B5-9AF6-67B1C468E895}" destId="{26ABBD68-D9BA-4BC3-9AF7-A84A0CD330C6}" srcOrd="2" destOrd="0" presId="urn:microsoft.com/office/officeart/2018/2/layout/IconLabelList"/>
    <dgm:cxn modelId="{8B9DEDE0-E9A5-400B-A030-E95143F52477}" type="presParOf" srcId="{9E64D569-3513-44C0-90C1-5FA6BD2D6F45}" destId="{8716FB19-4A15-4420-B923-00A4472D6E48}" srcOrd="1" destOrd="0" presId="urn:microsoft.com/office/officeart/2018/2/layout/IconLabelList"/>
    <dgm:cxn modelId="{B9753CD0-3200-425E-944C-7499477D3DF7}" type="presParOf" srcId="{9E64D569-3513-44C0-90C1-5FA6BD2D6F45}" destId="{5595460A-C8E4-488A-955E-031F21B426BE}" srcOrd="2" destOrd="0" presId="urn:microsoft.com/office/officeart/2018/2/layout/IconLabelList"/>
    <dgm:cxn modelId="{6536BD28-E1A7-474F-9F5F-BD70F79ED462}" type="presParOf" srcId="{5595460A-C8E4-488A-955E-031F21B426BE}" destId="{32FA738B-40FD-42B7-9AEA-AAE26D569EA5}" srcOrd="0" destOrd="0" presId="urn:microsoft.com/office/officeart/2018/2/layout/IconLabelList"/>
    <dgm:cxn modelId="{ED339C46-ED45-461D-B3F9-B9984550400A}" type="presParOf" srcId="{5595460A-C8E4-488A-955E-031F21B426BE}" destId="{818CAE1F-BB21-43FB-A133-F4058A291D41}" srcOrd="1" destOrd="0" presId="urn:microsoft.com/office/officeart/2018/2/layout/IconLabelList"/>
    <dgm:cxn modelId="{FFC459C7-E11F-4F26-860F-2C5FD8CA553F}" type="presParOf" srcId="{5595460A-C8E4-488A-955E-031F21B426BE}" destId="{4BA77B7B-3AFD-402D-B345-146A9705B29E}" srcOrd="2" destOrd="0" presId="urn:microsoft.com/office/officeart/2018/2/layout/IconLabelList"/>
    <dgm:cxn modelId="{B71A87AF-B4CB-44A7-A9F3-E537A338F20B}" type="presParOf" srcId="{9E64D569-3513-44C0-90C1-5FA6BD2D6F45}" destId="{C9509F66-37C5-4869-A1F4-B1366F56E543}" srcOrd="3" destOrd="0" presId="urn:microsoft.com/office/officeart/2018/2/layout/IconLabelList"/>
    <dgm:cxn modelId="{9339F8BB-43C4-4897-83A4-9728694F8AD9}" type="presParOf" srcId="{9E64D569-3513-44C0-90C1-5FA6BD2D6F45}" destId="{ED96B5FB-D738-44DC-8260-D07372579E2D}" srcOrd="4" destOrd="0" presId="urn:microsoft.com/office/officeart/2018/2/layout/IconLabelList"/>
    <dgm:cxn modelId="{5CEB0891-17F5-4369-B30F-85A537281945}" type="presParOf" srcId="{ED96B5FB-D738-44DC-8260-D07372579E2D}" destId="{58021FEA-E88E-4D41-83CF-6BA78774D99B}" srcOrd="0" destOrd="0" presId="urn:microsoft.com/office/officeart/2018/2/layout/IconLabelList"/>
    <dgm:cxn modelId="{BEB5A6F0-BBAF-476D-BFAE-A51B4A89CADD}" type="presParOf" srcId="{ED96B5FB-D738-44DC-8260-D07372579E2D}" destId="{A72BE702-48B5-4F88-99D0-E312B123ECAA}" srcOrd="1" destOrd="0" presId="urn:microsoft.com/office/officeart/2018/2/layout/IconLabelList"/>
    <dgm:cxn modelId="{B3862779-0B2D-4AFB-B8C1-FA92F3A0AD91}" type="presParOf" srcId="{ED96B5FB-D738-44DC-8260-D07372579E2D}" destId="{0AA3ED05-B04C-4CB9-9553-AEB1F412055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DF1617-CF2E-402F-8457-8C4478E91BE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950FF33-9DCC-4194-8FA3-5145694ACEF1}">
      <dgm:prSet/>
      <dgm:spPr/>
      <dgm:t>
        <a:bodyPr/>
        <a:lstStyle/>
        <a:p>
          <a:r>
            <a:rPr lang="en-GB" dirty="0">
              <a:latin typeface="Calibri"/>
              <a:ea typeface="Calibri"/>
              <a:cs typeface="Calibri"/>
            </a:rPr>
            <a:t>Violation of privacy rights </a:t>
          </a:r>
          <a:endParaRPr lang="en-US" dirty="0">
            <a:latin typeface="Calibri"/>
            <a:ea typeface="Calibri"/>
            <a:cs typeface="Calibri"/>
          </a:endParaRPr>
        </a:p>
      </dgm:t>
    </dgm:pt>
    <dgm:pt modelId="{F3C38C65-D647-4194-A0B4-788BDE2C4D97}" type="parTrans" cxnId="{80414318-364B-41F4-B6D1-BB331236ADA1}">
      <dgm:prSet/>
      <dgm:spPr/>
      <dgm:t>
        <a:bodyPr/>
        <a:lstStyle/>
        <a:p>
          <a:endParaRPr lang="en-US"/>
        </a:p>
      </dgm:t>
    </dgm:pt>
    <dgm:pt modelId="{FE1F8537-17CE-4EEE-A2E9-F1CD4BB2FE46}" type="sibTrans" cxnId="{80414318-364B-41F4-B6D1-BB331236ADA1}">
      <dgm:prSet/>
      <dgm:spPr/>
      <dgm:t>
        <a:bodyPr/>
        <a:lstStyle/>
        <a:p>
          <a:endParaRPr lang="en-US"/>
        </a:p>
      </dgm:t>
    </dgm:pt>
    <dgm:pt modelId="{BBB50DF0-49D1-47C1-80CB-4E1D65B91230}">
      <dgm:prSet/>
      <dgm:spPr/>
      <dgm:t>
        <a:bodyPr/>
        <a:lstStyle/>
        <a:p>
          <a:r>
            <a:rPr lang="en-GB" dirty="0">
              <a:latin typeface="Calibri"/>
              <a:ea typeface="Calibri"/>
              <a:cs typeface="Calibri"/>
            </a:rPr>
            <a:t>Misuse of surveillance data</a:t>
          </a:r>
          <a:endParaRPr lang="en-US" dirty="0">
            <a:latin typeface="Calibri"/>
            <a:ea typeface="Calibri"/>
            <a:cs typeface="Calibri"/>
          </a:endParaRPr>
        </a:p>
      </dgm:t>
    </dgm:pt>
    <dgm:pt modelId="{57ADC16E-E39F-43CA-8F13-65993B383A70}" type="parTrans" cxnId="{93AFD3DC-4B37-4F1B-9D5D-39D6680BBCB9}">
      <dgm:prSet/>
      <dgm:spPr/>
      <dgm:t>
        <a:bodyPr/>
        <a:lstStyle/>
        <a:p>
          <a:endParaRPr lang="en-US"/>
        </a:p>
      </dgm:t>
    </dgm:pt>
    <dgm:pt modelId="{B95D7667-D57E-4FA7-9459-791F99D66837}" type="sibTrans" cxnId="{93AFD3DC-4B37-4F1B-9D5D-39D6680BBCB9}">
      <dgm:prSet/>
      <dgm:spPr/>
      <dgm:t>
        <a:bodyPr/>
        <a:lstStyle/>
        <a:p>
          <a:endParaRPr lang="en-US"/>
        </a:p>
      </dgm:t>
    </dgm:pt>
    <dgm:pt modelId="{745146DB-80FA-4B2D-8870-AD1296759693}">
      <dgm:prSet/>
      <dgm:spPr/>
      <dgm:t>
        <a:bodyPr/>
        <a:lstStyle/>
        <a:p>
          <a:r>
            <a:rPr lang="en-GB" dirty="0">
              <a:latin typeface="Calibri"/>
              <a:ea typeface="Calibri"/>
              <a:cs typeface="Calibri"/>
            </a:rPr>
            <a:t>Discrimination </a:t>
          </a:r>
          <a:endParaRPr lang="en-US" dirty="0">
            <a:latin typeface="Calibri"/>
            <a:ea typeface="Calibri"/>
            <a:cs typeface="Calibri"/>
          </a:endParaRPr>
        </a:p>
      </dgm:t>
    </dgm:pt>
    <dgm:pt modelId="{37C3BE83-2538-4B93-A9AA-5D63FD07A507}" type="parTrans" cxnId="{C9A03855-B7AB-4DAD-A67A-1A8940E59920}">
      <dgm:prSet/>
      <dgm:spPr/>
      <dgm:t>
        <a:bodyPr/>
        <a:lstStyle/>
        <a:p>
          <a:endParaRPr lang="en-US"/>
        </a:p>
      </dgm:t>
    </dgm:pt>
    <dgm:pt modelId="{32A165EC-7C39-40D3-A159-AFB6393672C1}" type="sibTrans" cxnId="{C9A03855-B7AB-4DAD-A67A-1A8940E59920}">
      <dgm:prSet/>
      <dgm:spPr/>
      <dgm:t>
        <a:bodyPr/>
        <a:lstStyle/>
        <a:p>
          <a:endParaRPr lang="en-US"/>
        </a:p>
      </dgm:t>
    </dgm:pt>
    <dgm:pt modelId="{BD9FF22D-1A92-464F-8755-2AA1A6665AE6}">
      <dgm:prSet/>
      <dgm:spPr/>
      <dgm:t>
        <a:bodyPr/>
        <a:lstStyle/>
        <a:p>
          <a:r>
            <a:rPr lang="en-GB" dirty="0">
              <a:latin typeface="Calibri"/>
              <a:ea typeface="Calibri"/>
              <a:cs typeface="Calibri"/>
            </a:rPr>
            <a:t>Cyberthreats or online harassment.</a:t>
          </a:r>
          <a:endParaRPr lang="en-US" dirty="0">
            <a:latin typeface="Calibri"/>
            <a:ea typeface="Calibri"/>
            <a:cs typeface="Calibri"/>
          </a:endParaRPr>
        </a:p>
      </dgm:t>
    </dgm:pt>
    <dgm:pt modelId="{042CAD48-9755-4732-BBC4-FBC7319254EB}" type="parTrans" cxnId="{574900DE-EF63-407F-A2F9-E9126BD39C56}">
      <dgm:prSet/>
      <dgm:spPr/>
      <dgm:t>
        <a:bodyPr/>
        <a:lstStyle/>
        <a:p>
          <a:endParaRPr lang="en-US"/>
        </a:p>
      </dgm:t>
    </dgm:pt>
    <dgm:pt modelId="{93843640-8953-4127-9FE8-8FB64C403048}" type="sibTrans" cxnId="{574900DE-EF63-407F-A2F9-E9126BD39C56}">
      <dgm:prSet/>
      <dgm:spPr/>
      <dgm:t>
        <a:bodyPr/>
        <a:lstStyle/>
        <a:p>
          <a:endParaRPr lang="en-US"/>
        </a:p>
      </dgm:t>
    </dgm:pt>
    <dgm:pt modelId="{1548E1C2-A6C4-4181-B665-7C3ADD97BC90}">
      <dgm:prSet/>
      <dgm:spPr/>
      <dgm:t>
        <a:bodyPr/>
        <a:lstStyle/>
        <a:p>
          <a:pPr rtl="0"/>
          <a:r>
            <a:rPr lang="en-GB" dirty="0">
              <a:latin typeface="Calibri"/>
              <a:ea typeface="Calibri"/>
              <a:cs typeface="Calibri"/>
            </a:rPr>
            <a:t>(Lyon 2002) (College of Policing, 2021)</a:t>
          </a:r>
          <a:endParaRPr lang="en-US" dirty="0"/>
        </a:p>
      </dgm:t>
    </dgm:pt>
    <dgm:pt modelId="{3C0B1E90-4120-4319-8F5A-FFE51DD40071}" type="parTrans" cxnId="{FABB2F00-6223-418F-B553-2610B7FF6FC3}">
      <dgm:prSet/>
      <dgm:spPr/>
      <dgm:t>
        <a:bodyPr/>
        <a:lstStyle/>
        <a:p>
          <a:endParaRPr lang="en-US"/>
        </a:p>
      </dgm:t>
    </dgm:pt>
    <dgm:pt modelId="{B29DD921-5103-461D-9A8D-0FC345C7315B}" type="sibTrans" cxnId="{FABB2F00-6223-418F-B553-2610B7FF6FC3}">
      <dgm:prSet/>
      <dgm:spPr/>
      <dgm:t>
        <a:bodyPr/>
        <a:lstStyle/>
        <a:p>
          <a:endParaRPr lang="en-US"/>
        </a:p>
      </dgm:t>
    </dgm:pt>
    <dgm:pt modelId="{69D43C57-B6C6-4B8C-8C23-C675A23DD414}" type="pres">
      <dgm:prSet presAssocID="{82DF1617-CF2E-402F-8457-8C4478E91BEF}" presName="linear" presStyleCnt="0">
        <dgm:presLayoutVars>
          <dgm:animLvl val="lvl"/>
          <dgm:resizeHandles val="exact"/>
        </dgm:presLayoutVars>
      </dgm:prSet>
      <dgm:spPr/>
    </dgm:pt>
    <dgm:pt modelId="{26400FC4-13E4-4DF7-ABF5-C99655C96F3F}" type="pres">
      <dgm:prSet presAssocID="{6950FF33-9DCC-4194-8FA3-5145694ACEF1}" presName="parentText" presStyleLbl="node1" presStyleIdx="0" presStyleCnt="5">
        <dgm:presLayoutVars>
          <dgm:chMax val="0"/>
          <dgm:bulletEnabled val="1"/>
        </dgm:presLayoutVars>
      </dgm:prSet>
      <dgm:spPr/>
    </dgm:pt>
    <dgm:pt modelId="{9F552FDC-5C9E-479E-80EF-243CDE47341B}" type="pres">
      <dgm:prSet presAssocID="{FE1F8537-17CE-4EEE-A2E9-F1CD4BB2FE46}" presName="spacer" presStyleCnt="0"/>
      <dgm:spPr/>
    </dgm:pt>
    <dgm:pt modelId="{856D052A-C0EA-44A9-A8E0-5543BC66D730}" type="pres">
      <dgm:prSet presAssocID="{BBB50DF0-49D1-47C1-80CB-4E1D65B91230}" presName="parentText" presStyleLbl="node1" presStyleIdx="1" presStyleCnt="5">
        <dgm:presLayoutVars>
          <dgm:chMax val="0"/>
          <dgm:bulletEnabled val="1"/>
        </dgm:presLayoutVars>
      </dgm:prSet>
      <dgm:spPr/>
    </dgm:pt>
    <dgm:pt modelId="{40DD03DC-249B-49F8-80E5-29C0530C2E71}" type="pres">
      <dgm:prSet presAssocID="{B95D7667-D57E-4FA7-9459-791F99D66837}" presName="spacer" presStyleCnt="0"/>
      <dgm:spPr/>
    </dgm:pt>
    <dgm:pt modelId="{CC80A6A2-E47E-4590-BAA3-CDC03BD7C91A}" type="pres">
      <dgm:prSet presAssocID="{745146DB-80FA-4B2D-8870-AD1296759693}" presName="parentText" presStyleLbl="node1" presStyleIdx="2" presStyleCnt="5">
        <dgm:presLayoutVars>
          <dgm:chMax val="0"/>
          <dgm:bulletEnabled val="1"/>
        </dgm:presLayoutVars>
      </dgm:prSet>
      <dgm:spPr/>
    </dgm:pt>
    <dgm:pt modelId="{70711F97-3FDD-407C-8A6A-C259B6C48BA1}" type="pres">
      <dgm:prSet presAssocID="{32A165EC-7C39-40D3-A159-AFB6393672C1}" presName="spacer" presStyleCnt="0"/>
      <dgm:spPr/>
    </dgm:pt>
    <dgm:pt modelId="{88B73495-C17F-4F53-938D-51ECBB7F7DF8}" type="pres">
      <dgm:prSet presAssocID="{BD9FF22D-1A92-464F-8755-2AA1A6665AE6}" presName="parentText" presStyleLbl="node1" presStyleIdx="3" presStyleCnt="5">
        <dgm:presLayoutVars>
          <dgm:chMax val="0"/>
          <dgm:bulletEnabled val="1"/>
        </dgm:presLayoutVars>
      </dgm:prSet>
      <dgm:spPr/>
    </dgm:pt>
    <dgm:pt modelId="{00F98686-0E00-4253-A843-8E096E7C2221}" type="pres">
      <dgm:prSet presAssocID="{93843640-8953-4127-9FE8-8FB64C403048}" presName="spacer" presStyleCnt="0"/>
      <dgm:spPr/>
    </dgm:pt>
    <dgm:pt modelId="{E18CBCF6-B881-4836-B931-F272A40726A5}" type="pres">
      <dgm:prSet presAssocID="{1548E1C2-A6C4-4181-B665-7C3ADD97BC90}" presName="parentText" presStyleLbl="node1" presStyleIdx="4" presStyleCnt="5">
        <dgm:presLayoutVars>
          <dgm:chMax val="0"/>
          <dgm:bulletEnabled val="1"/>
        </dgm:presLayoutVars>
      </dgm:prSet>
      <dgm:spPr/>
    </dgm:pt>
  </dgm:ptLst>
  <dgm:cxnLst>
    <dgm:cxn modelId="{FABB2F00-6223-418F-B553-2610B7FF6FC3}" srcId="{82DF1617-CF2E-402F-8457-8C4478E91BEF}" destId="{1548E1C2-A6C4-4181-B665-7C3ADD97BC90}" srcOrd="4" destOrd="0" parTransId="{3C0B1E90-4120-4319-8F5A-FFE51DD40071}" sibTransId="{B29DD921-5103-461D-9A8D-0FC345C7315B}"/>
    <dgm:cxn modelId="{AD0EE512-AC0A-4583-819A-F33B2CF7F449}" type="presOf" srcId="{BD9FF22D-1A92-464F-8755-2AA1A6665AE6}" destId="{88B73495-C17F-4F53-938D-51ECBB7F7DF8}" srcOrd="0" destOrd="0" presId="urn:microsoft.com/office/officeart/2005/8/layout/vList2"/>
    <dgm:cxn modelId="{80414318-364B-41F4-B6D1-BB331236ADA1}" srcId="{82DF1617-CF2E-402F-8457-8C4478E91BEF}" destId="{6950FF33-9DCC-4194-8FA3-5145694ACEF1}" srcOrd="0" destOrd="0" parTransId="{F3C38C65-D647-4194-A0B4-788BDE2C4D97}" sibTransId="{FE1F8537-17CE-4EEE-A2E9-F1CD4BB2FE46}"/>
    <dgm:cxn modelId="{C9A03855-B7AB-4DAD-A67A-1A8940E59920}" srcId="{82DF1617-CF2E-402F-8457-8C4478E91BEF}" destId="{745146DB-80FA-4B2D-8870-AD1296759693}" srcOrd="2" destOrd="0" parTransId="{37C3BE83-2538-4B93-A9AA-5D63FD07A507}" sibTransId="{32A165EC-7C39-40D3-A159-AFB6393672C1}"/>
    <dgm:cxn modelId="{FB1DE278-2196-4BF4-BC12-DFE25754C3DE}" type="presOf" srcId="{1548E1C2-A6C4-4181-B665-7C3ADD97BC90}" destId="{E18CBCF6-B881-4836-B931-F272A40726A5}" srcOrd="0" destOrd="0" presId="urn:microsoft.com/office/officeart/2005/8/layout/vList2"/>
    <dgm:cxn modelId="{3DC09988-83A0-4DE4-85B8-B56F262E3414}" type="presOf" srcId="{745146DB-80FA-4B2D-8870-AD1296759693}" destId="{CC80A6A2-E47E-4590-BAA3-CDC03BD7C91A}" srcOrd="0" destOrd="0" presId="urn:microsoft.com/office/officeart/2005/8/layout/vList2"/>
    <dgm:cxn modelId="{F3FFF0A7-7F28-494E-8931-AAF7239976C1}" type="presOf" srcId="{BBB50DF0-49D1-47C1-80CB-4E1D65B91230}" destId="{856D052A-C0EA-44A9-A8E0-5543BC66D730}" srcOrd="0" destOrd="0" presId="urn:microsoft.com/office/officeart/2005/8/layout/vList2"/>
    <dgm:cxn modelId="{1098DBBF-F6BA-4A47-9133-6ED08D53C52B}" type="presOf" srcId="{6950FF33-9DCC-4194-8FA3-5145694ACEF1}" destId="{26400FC4-13E4-4DF7-ABF5-C99655C96F3F}" srcOrd="0" destOrd="0" presId="urn:microsoft.com/office/officeart/2005/8/layout/vList2"/>
    <dgm:cxn modelId="{93AFD3DC-4B37-4F1B-9D5D-39D6680BBCB9}" srcId="{82DF1617-CF2E-402F-8457-8C4478E91BEF}" destId="{BBB50DF0-49D1-47C1-80CB-4E1D65B91230}" srcOrd="1" destOrd="0" parTransId="{57ADC16E-E39F-43CA-8F13-65993B383A70}" sibTransId="{B95D7667-D57E-4FA7-9459-791F99D66837}"/>
    <dgm:cxn modelId="{574900DE-EF63-407F-A2F9-E9126BD39C56}" srcId="{82DF1617-CF2E-402F-8457-8C4478E91BEF}" destId="{BD9FF22D-1A92-464F-8755-2AA1A6665AE6}" srcOrd="3" destOrd="0" parTransId="{042CAD48-9755-4732-BBC4-FBC7319254EB}" sibTransId="{93843640-8953-4127-9FE8-8FB64C403048}"/>
    <dgm:cxn modelId="{3B2068F0-84B8-4BF3-81A7-D3329129DD38}" type="presOf" srcId="{82DF1617-CF2E-402F-8457-8C4478E91BEF}" destId="{69D43C57-B6C6-4B8C-8C23-C675A23DD414}" srcOrd="0" destOrd="0" presId="urn:microsoft.com/office/officeart/2005/8/layout/vList2"/>
    <dgm:cxn modelId="{0B4D3963-5564-480E-8218-B5F9DB1EF9F2}" type="presParOf" srcId="{69D43C57-B6C6-4B8C-8C23-C675A23DD414}" destId="{26400FC4-13E4-4DF7-ABF5-C99655C96F3F}" srcOrd="0" destOrd="0" presId="urn:microsoft.com/office/officeart/2005/8/layout/vList2"/>
    <dgm:cxn modelId="{6C468395-8F45-42C2-9F59-A756E52F7844}" type="presParOf" srcId="{69D43C57-B6C6-4B8C-8C23-C675A23DD414}" destId="{9F552FDC-5C9E-479E-80EF-243CDE47341B}" srcOrd="1" destOrd="0" presId="urn:microsoft.com/office/officeart/2005/8/layout/vList2"/>
    <dgm:cxn modelId="{F802A184-A2E6-4090-A620-F85CD522A813}" type="presParOf" srcId="{69D43C57-B6C6-4B8C-8C23-C675A23DD414}" destId="{856D052A-C0EA-44A9-A8E0-5543BC66D730}" srcOrd="2" destOrd="0" presId="urn:microsoft.com/office/officeart/2005/8/layout/vList2"/>
    <dgm:cxn modelId="{17087114-74DB-41F2-89CB-37B752FA9AD5}" type="presParOf" srcId="{69D43C57-B6C6-4B8C-8C23-C675A23DD414}" destId="{40DD03DC-249B-49F8-80E5-29C0530C2E71}" srcOrd="3" destOrd="0" presId="urn:microsoft.com/office/officeart/2005/8/layout/vList2"/>
    <dgm:cxn modelId="{34529B8E-5D85-4731-BA7F-8D297D0F5F99}" type="presParOf" srcId="{69D43C57-B6C6-4B8C-8C23-C675A23DD414}" destId="{CC80A6A2-E47E-4590-BAA3-CDC03BD7C91A}" srcOrd="4" destOrd="0" presId="urn:microsoft.com/office/officeart/2005/8/layout/vList2"/>
    <dgm:cxn modelId="{38F47A0A-02F0-4D58-9DEB-1C95DDDC41F6}" type="presParOf" srcId="{69D43C57-B6C6-4B8C-8C23-C675A23DD414}" destId="{70711F97-3FDD-407C-8A6A-C259B6C48BA1}" srcOrd="5" destOrd="0" presId="urn:microsoft.com/office/officeart/2005/8/layout/vList2"/>
    <dgm:cxn modelId="{94CC38D8-F392-4D89-BE2D-ACE305DABBAD}" type="presParOf" srcId="{69D43C57-B6C6-4B8C-8C23-C675A23DD414}" destId="{88B73495-C17F-4F53-938D-51ECBB7F7DF8}" srcOrd="6" destOrd="0" presId="urn:microsoft.com/office/officeart/2005/8/layout/vList2"/>
    <dgm:cxn modelId="{93882996-09C4-4988-9BFF-762A5AE7B548}" type="presParOf" srcId="{69D43C57-B6C6-4B8C-8C23-C675A23DD414}" destId="{00F98686-0E00-4253-A843-8E096E7C2221}" srcOrd="7" destOrd="0" presId="urn:microsoft.com/office/officeart/2005/8/layout/vList2"/>
    <dgm:cxn modelId="{E1BC4B2B-A3EA-4518-9241-7A92537BA7FF}" type="presParOf" srcId="{69D43C57-B6C6-4B8C-8C23-C675A23DD414}" destId="{E18CBCF6-B881-4836-B931-F272A40726A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E9ACB-071D-4791-95C3-50A6C82A2B99}">
      <dsp:nvSpPr>
        <dsp:cNvPr id="0" name=""/>
        <dsp:cNvSpPr/>
      </dsp:nvSpPr>
      <dsp:spPr>
        <a:xfrm>
          <a:off x="947201" y="567162"/>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BBD68-D9BA-4BC3-9AF7-A84A0CD330C6}">
      <dsp:nvSpPr>
        <dsp:cNvPr id="0" name=""/>
        <dsp:cNvSpPr/>
      </dsp:nvSpPr>
      <dsp:spPr>
        <a:xfrm>
          <a:off x="59990"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Ethical concerns of surveillance examples</a:t>
          </a:r>
        </a:p>
      </dsp:txBody>
      <dsp:txXfrm>
        <a:off x="59990" y="2402242"/>
        <a:ext cx="3226223" cy="720000"/>
      </dsp:txXfrm>
    </dsp:sp>
    <dsp:sp modelId="{32FA738B-40FD-42B7-9AEA-AAE26D569EA5}">
      <dsp:nvSpPr>
        <dsp:cNvPr id="0" name=""/>
        <dsp:cNvSpPr/>
      </dsp:nvSpPr>
      <dsp:spPr>
        <a:xfrm>
          <a:off x="4738014" y="567162"/>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77B7B-3AFD-402D-B345-146A9705B29E}">
      <dsp:nvSpPr>
        <dsp:cNvPr id="0" name=""/>
        <dsp:cNvSpPr/>
      </dsp:nvSpPr>
      <dsp:spPr>
        <a:xfrm>
          <a:off x="3850802"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Understanding what police facial recognition surveillance is.</a:t>
          </a:r>
          <a:endParaRPr lang="en-US" sz="1700" kern="1200"/>
        </a:p>
      </dsp:txBody>
      <dsp:txXfrm>
        <a:off x="3850802" y="2402242"/>
        <a:ext cx="3226223" cy="720000"/>
      </dsp:txXfrm>
    </dsp:sp>
    <dsp:sp modelId="{58021FEA-E88E-4D41-83CF-6BA78774D99B}">
      <dsp:nvSpPr>
        <dsp:cNvPr id="0" name=""/>
        <dsp:cNvSpPr/>
      </dsp:nvSpPr>
      <dsp:spPr>
        <a:xfrm>
          <a:off x="8528826" y="567162"/>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A3ED05-B04C-4CB9-9553-AEB1F412055C}">
      <dsp:nvSpPr>
        <dsp:cNvPr id="0" name=""/>
        <dsp:cNvSpPr/>
      </dsp:nvSpPr>
      <dsp:spPr>
        <a:xfrm>
          <a:off x="7641615" y="2402242"/>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Both positive and negative case examples where facial recognition is used. </a:t>
          </a:r>
          <a:endParaRPr lang="en-US" sz="1700" kern="1200"/>
        </a:p>
      </dsp:txBody>
      <dsp:txXfrm>
        <a:off x="7641615" y="2402242"/>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00FC4-13E4-4DF7-ABF5-C99655C96F3F}">
      <dsp:nvSpPr>
        <dsp:cNvPr id="0" name=""/>
        <dsp:cNvSpPr/>
      </dsp:nvSpPr>
      <dsp:spPr>
        <a:xfrm>
          <a:off x="0" y="563877"/>
          <a:ext cx="6666833" cy="7915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Calibri"/>
              <a:ea typeface="Calibri"/>
              <a:cs typeface="Calibri"/>
            </a:rPr>
            <a:t>Violation of privacy rights </a:t>
          </a:r>
          <a:endParaRPr lang="en-US" sz="3200" kern="1200" dirty="0">
            <a:latin typeface="Calibri"/>
            <a:ea typeface="Calibri"/>
            <a:cs typeface="Calibri"/>
          </a:endParaRPr>
        </a:p>
      </dsp:txBody>
      <dsp:txXfrm>
        <a:off x="38638" y="602515"/>
        <a:ext cx="6589557" cy="714229"/>
      </dsp:txXfrm>
    </dsp:sp>
    <dsp:sp modelId="{856D052A-C0EA-44A9-A8E0-5543BC66D730}">
      <dsp:nvSpPr>
        <dsp:cNvPr id="0" name=""/>
        <dsp:cNvSpPr/>
      </dsp:nvSpPr>
      <dsp:spPr>
        <a:xfrm>
          <a:off x="0" y="1447542"/>
          <a:ext cx="6666833" cy="791505"/>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Calibri"/>
              <a:ea typeface="Calibri"/>
              <a:cs typeface="Calibri"/>
            </a:rPr>
            <a:t>Misuse of surveillance data</a:t>
          </a:r>
          <a:endParaRPr lang="en-US" sz="3200" kern="1200" dirty="0">
            <a:latin typeface="Calibri"/>
            <a:ea typeface="Calibri"/>
            <a:cs typeface="Calibri"/>
          </a:endParaRPr>
        </a:p>
      </dsp:txBody>
      <dsp:txXfrm>
        <a:off x="38638" y="1486180"/>
        <a:ext cx="6589557" cy="714229"/>
      </dsp:txXfrm>
    </dsp:sp>
    <dsp:sp modelId="{CC80A6A2-E47E-4590-BAA3-CDC03BD7C91A}">
      <dsp:nvSpPr>
        <dsp:cNvPr id="0" name=""/>
        <dsp:cNvSpPr/>
      </dsp:nvSpPr>
      <dsp:spPr>
        <a:xfrm>
          <a:off x="0" y="2331207"/>
          <a:ext cx="6666833" cy="791505"/>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Calibri"/>
              <a:ea typeface="Calibri"/>
              <a:cs typeface="Calibri"/>
            </a:rPr>
            <a:t>Discrimination </a:t>
          </a:r>
          <a:endParaRPr lang="en-US" sz="3200" kern="1200" dirty="0">
            <a:latin typeface="Calibri"/>
            <a:ea typeface="Calibri"/>
            <a:cs typeface="Calibri"/>
          </a:endParaRPr>
        </a:p>
      </dsp:txBody>
      <dsp:txXfrm>
        <a:off x="38638" y="2369845"/>
        <a:ext cx="6589557" cy="714229"/>
      </dsp:txXfrm>
    </dsp:sp>
    <dsp:sp modelId="{88B73495-C17F-4F53-938D-51ECBB7F7DF8}">
      <dsp:nvSpPr>
        <dsp:cNvPr id="0" name=""/>
        <dsp:cNvSpPr/>
      </dsp:nvSpPr>
      <dsp:spPr>
        <a:xfrm>
          <a:off x="0" y="3214872"/>
          <a:ext cx="6666833" cy="791505"/>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Calibri"/>
              <a:ea typeface="Calibri"/>
              <a:cs typeface="Calibri"/>
            </a:rPr>
            <a:t>Cyberthreats or online harassment.</a:t>
          </a:r>
          <a:endParaRPr lang="en-US" sz="3200" kern="1200" dirty="0">
            <a:latin typeface="Calibri"/>
            <a:ea typeface="Calibri"/>
            <a:cs typeface="Calibri"/>
          </a:endParaRPr>
        </a:p>
      </dsp:txBody>
      <dsp:txXfrm>
        <a:off x="38638" y="3253510"/>
        <a:ext cx="6589557" cy="714229"/>
      </dsp:txXfrm>
    </dsp:sp>
    <dsp:sp modelId="{E18CBCF6-B881-4836-B931-F272A40726A5}">
      <dsp:nvSpPr>
        <dsp:cNvPr id="0" name=""/>
        <dsp:cNvSpPr/>
      </dsp:nvSpPr>
      <dsp:spPr>
        <a:xfrm>
          <a:off x="0" y="4098537"/>
          <a:ext cx="6666833" cy="791505"/>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latin typeface="Calibri"/>
              <a:ea typeface="Calibri"/>
              <a:cs typeface="Calibri"/>
            </a:rPr>
            <a:t>(Lyon 2002) (College of Policing, 2021)</a:t>
          </a:r>
          <a:endParaRPr lang="en-US" sz="3200" kern="1200" dirty="0"/>
        </a:p>
      </dsp:txBody>
      <dsp:txXfrm>
        <a:off x="38638" y="4137175"/>
        <a:ext cx="6589557" cy="71422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00B65C-387B-4A04-9078-2FE8AA488F9B}" type="datetimeFigureOut">
              <a:t>3/20/2025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B67FE-352B-4E21-B884-1FF60D630190}" type="slidenum">
              <a:t>‹#›</a:t>
            </a:fld>
            <a:endParaRPr lang="en-GB"/>
          </a:p>
        </p:txBody>
      </p:sp>
    </p:spTree>
    <p:extLst>
      <p:ext uri="{BB962C8B-B14F-4D97-AF65-F5344CB8AC3E}">
        <p14:creationId xmlns:p14="http://schemas.microsoft.com/office/powerpoint/2010/main" val="25074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Say what you are going to cover and speak about.</a:t>
            </a:r>
          </a:p>
        </p:txBody>
      </p:sp>
      <p:sp>
        <p:nvSpPr>
          <p:cNvPr id="4" name="Slide Number Placeholder 3"/>
          <p:cNvSpPr>
            <a:spLocks noGrp="1"/>
          </p:cNvSpPr>
          <p:nvPr>
            <p:ph type="sldNum" sz="quarter" idx="5"/>
          </p:nvPr>
        </p:nvSpPr>
        <p:spPr/>
        <p:txBody>
          <a:bodyPr/>
          <a:lstStyle/>
          <a:p>
            <a:fld id="{753B67FE-352B-4E21-B884-1FF60D630190}" type="slidenum">
              <a:rPr lang="en-GB"/>
              <a:t>1</a:t>
            </a:fld>
            <a:endParaRPr lang="en-GB"/>
          </a:p>
        </p:txBody>
      </p:sp>
    </p:spTree>
    <p:extLst>
      <p:ext uri="{BB962C8B-B14F-4D97-AF65-F5344CB8AC3E}">
        <p14:creationId xmlns:p14="http://schemas.microsoft.com/office/powerpoint/2010/main" val="324836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Surveillance raises several ethical concerns that are important to consider. One major issue is the potential violation of privacy rights. Individuals may feel that their personal space and communications are being intrusively monitored, leading to sense of vulnerability. </a:t>
            </a:r>
          </a:p>
          <a:p>
            <a:r>
              <a:rPr lang="en-US" dirty="0">
                <a:ea typeface="Calibri"/>
                <a:cs typeface="Calibri"/>
              </a:rPr>
              <a:t>Another example is the risk of misuse of surveillance data. There is a possibility that information gathered for security purposes could be exploited for other less ethical reasons, such as discrimination, profiling or political repression. Also cyberthreats and online harassment could be caused through media. </a:t>
            </a:r>
          </a:p>
        </p:txBody>
      </p:sp>
      <p:sp>
        <p:nvSpPr>
          <p:cNvPr id="4" name="Slide Number Placeholder 3"/>
          <p:cNvSpPr>
            <a:spLocks noGrp="1"/>
          </p:cNvSpPr>
          <p:nvPr>
            <p:ph type="sldNum" sz="quarter" idx="5"/>
          </p:nvPr>
        </p:nvSpPr>
        <p:spPr/>
        <p:txBody>
          <a:bodyPr/>
          <a:lstStyle/>
          <a:p>
            <a:fld id="{B487ED84-24B2-490B-99F4-CFB47C572673}" type="slidenum">
              <a:t>2</a:t>
            </a:fld>
            <a:endParaRPr lang="en-GB"/>
          </a:p>
        </p:txBody>
      </p:sp>
    </p:spTree>
    <p:extLst>
      <p:ext uri="{BB962C8B-B14F-4D97-AF65-F5344CB8AC3E}">
        <p14:creationId xmlns:p14="http://schemas.microsoft.com/office/powerpoint/2010/main" val="93184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An example from the previous slide</a:t>
            </a:r>
            <a:r>
              <a:rPr lang="en-US"/>
              <a:t> of </a:t>
            </a:r>
            <a:r>
              <a:rPr lang="en-GB"/>
              <a:t>technology automatically matching the photographs to a police database of individuals on a 'watch list.' </a:t>
            </a:r>
            <a:r>
              <a:rPr lang="en-US">
                <a:ea typeface="Calibri"/>
                <a:cs typeface="Calibri"/>
              </a:rPr>
              <a:t>is a case example from Mathers 2023, which is that a.......</a:t>
            </a:r>
            <a:endParaRPr lang="en-US"/>
          </a:p>
        </p:txBody>
      </p:sp>
      <p:sp>
        <p:nvSpPr>
          <p:cNvPr id="4" name="Slide Number Placeholder 3"/>
          <p:cNvSpPr>
            <a:spLocks noGrp="1"/>
          </p:cNvSpPr>
          <p:nvPr>
            <p:ph type="sldNum" sz="quarter" idx="5"/>
          </p:nvPr>
        </p:nvSpPr>
        <p:spPr/>
        <p:txBody>
          <a:bodyPr/>
          <a:lstStyle/>
          <a:p>
            <a:fld id="{B487ED84-24B2-490B-99F4-CFB47C572673}" type="slidenum">
              <a:rPr lang="en-GB"/>
              <a:t>4</a:t>
            </a:fld>
            <a:endParaRPr lang="en-GB"/>
          </a:p>
        </p:txBody>
      </p:sp>
    </p:spTree>
    <p:extLst>
      <p:ext uri="{BB962C8B-B14F-4D97-AF65-F5344CB8AC3E}">
        <p14:creationId xmlns:p14="http://schemas.microsoft.com/office/powerpoint/2010/main" val="1412648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csis.org/analysis/how-does-facial-recognition-work" TargetMode="External"/><Relationship Id="rId3" Type="http://schemas.openxmlformats.org/officeDocument/2006/relationships/hyperlink" Target="https://incidentdatabase.ai/cite/310/" TargetMode="External"/><Relationship Id="rId7" Type="http://schemas.openxmlformats.org/officeDocument/2006/relationships/hyperlink" Target="https://homeofficemedia.blog.gov.uk/2023/10/29/police-use-of-facial-recognition-factsheet/" TargetMode="External"/><Relationship Id="rId2" Type="http://schemas.openxmlformats.org/officeDocument/2006/relationships/hyperlink" Target="https://library/"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dp-2024-0144/" TargetMode="External"/><Relationship Id="rId5" Type="http://schemas.openxmlformats.org/officeDocument/2006/relationships/hyperlink" Target="https://www.independent.co.uk/news/uk/crime/facial-recognition-camer-sex-offender-coronation-b2384856.html" TargetMode="External"/><Relationship Id="rId4" Type="http://schemas.openxmlformats.org/officeDocument/2006/relationships/hyperlink" Target="https://iep.utm.edu/surv-eth/#:~:text=Much%20of%20the%20discussion%20surrounding,social%20sorting%20(Lyon%20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CDEFA0-8B18-ACE1-B032-7D73CF36F72E}"/>
              </a:ext>
            </a:extLst>
          </p:cNvPr>
          <p:cNvSpPr>
            <a:spLocks noGrp="1"/>
          </p:cNvSpPr>
          <p:nvPr>
            <p:ph type="title"/>
          </p:nvPr>
        </p:nvSpPr>
        <p:spPr>
          <a:xfrm>
            <a:off x="1383564" y="348865"/>
            <a:ext cx="9718111" cy="1576446"/>
          </a:xfrm>
        </p:spPr>
        <p:txBody>
          <a:bodyPr anchor="ctr">
            <a:normAutofit/>
          </a:bodyPr>
          <a:lstStyle/>
          <a:p>
            <a:r>
              <a:rPr lang="en-GB" sz="4000" b="1" u="sng" dirty="0">
                <a:solidFill>
                  <a:srgbClr val="FFFFFF"/>
                </a:solidFill>
                <a:latin typeface="Calibri"/>
                <a:ea typeface="Calibri"/>
                <a:cs typeface="Calibri"/>
              </a:rPr>
              <a:t>Points to cover in the following slides</a:t>
            </a:r>
          </a:p>
        </p:txBody>
      </p:sp>
      <p:graphicFrame>
        <p:nvGraphicFramePr>
          <p:cNvPr id="5" name="Content Placeholder 2">
            <a:extLst>
              <a:ext uri="{FF2B5EF4-FFF2-40B4-BE49-F238E27FC236}">
                <a16:creationId xmlns:a16="http://schemas.microsoft.com/office/drawing/2014/main" id="{3072FE12-EA37-B1B7-DB01-66B96A13445A}"/>
              </a:ext>
            </a:extLst>
          </p:cNvPr>
          <p:cNvGraphicFramePr>
            <a:graphicFrameLocks noGrp="1"/>
          </p:cNvGraphicFramePr>
          <p:nvPr>
            <p:ph idx="1"/>
            <p:extLst>
              <p:ext uri="{D42A27DB-BD31-4B8C-83A1-F6EECF244321}">
                <p14:modId xmlns:p14="http://schemas.microsoft.com/office/powerpoint/2010/main" val="177273647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2117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463CB-4711-8057-16CF-12026075E2F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b="1" u="sng" kern="1200" dirty="0">
                <a:solidFill>
                  <a:srgbClr val="FFFFFF"/>
                </a:solidFill>
                <a:latin typeface="Calibri"/>
                <a:ea typeface="Calibri"/>
                <a:cs typeface="Calibri"/>
              </a:rPr>
              <a:t>Ethical concerns of surveillance</a:t>
            </a:r>
            <a:r>
              <a:rPr lang="en-US" sz="3300" b="1" u="sng" kern="1200" dirty="0">
                <a:solidFill>
                  <a:srgbClr val="FFFFFF"/>
                </a:solidFill>
                <a:latin typeface="+mj-lt"/>
                <a:ea typeface="+mj-ea"/>
                <a:cs typeface="+mj-cs"/>
              </a:rPr>
              <a:t> </a:t>
            </a:r>
            <a:endParaRPr lang="en-US" sz="3300" b="1" kern="1200" dirty="0">
              <a:solidFill>
                <a:srgbClr val="FFFFFF"/>
              </a:solidFill>
              <a:latin typeface="+mj-lt"/>
              <a:ea typeface="+mj-ea"/>
              <a:cs typeface="+mj-cs"/>
            </a:endParaRPr>
          </a:p>
        </p:txBody>
      </p:sp>
      <p:graphicFrame>
        <p:nvGraphicFramePr>
          <p:cNvPr id="5" name="Content Placeholder 2">
            <a:extLst>
              <a:ext uri="{FF2B5EF4-FFF2-40B4-BE49-F238E27FC236}">
                <a16:creationId xmlns:a16="http://schemas.microsoft.com/office/drawing/2014/main" id="{1E27CFED-0A7E-1095-732A-C28E2865AE8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4782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28349-4670-935E-0930-8475CE9E0325}"/>
              </a:ext>
            </a:extLst>
          </p:cNvPr>
          <p:cNvSpPr>
            <a:spLocks noGrp="1"/>
          </p:cNvSpPr>
          <p:nvPr>
            <p:ph type="title"/>
          </p:nvPr>
        </p:nvSpPr>
        <p:spPr>
          <a:xfrm>
            <a:off x="1494127" y="441977"/>
            <a:ext cx="7818523" cy="820215"/>
          </a:xfrm>
        </p:spPr>
        <p:txBody>
          <a:bodyPr anchor="b">
            <a:normAutofit fontScale="90000"/>
          </a:bodyPr>
          <a:lstStyle/>
          <a:p>
            <a:r>
              <a:rPr lang="en-GB" sz="4000" b="1" dirty="0">
                <a:latin typeface="Calibri"/>
                <a:ea typeface="Calibri"/>
                <a:cs typeface="Calibri"/>
              </a:rPr>
              <a:t>Police facial recognition surveillance</a:t>
            </a:r>
            <a:r>
              <a:rPr lang="en-GB" sz="4000" b="1" dirty="0"/>
              <a:t> </a:t>
            </a:r>
            <a:endParaRPr lang="en-US" sz="4000" b="1" dirty="0"/>
          </a:p>
        </p:txBody>
      </p:sp>
      <p:pic>
        <p:nvPicPr>
          <p:cNvPr id="7" name="Graphic 6" descr="Security Camera">
            <a:extLst>
              <a:ext uri="{FF2B5EF4-FFF2-40B4-BE49-F238E27FC236}">
                <a16:creationId xmlns:a16="http://schemas.microsoft.com/office/drawing/2014/main" id="{DA9004D5-8D8F-2792-4C7B-08B2E4019D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5730" y="513568"/>
            <a:ext cx="1198532" cy="1198532"/>
          </a:xfrm>
          <a:prstGeom prst="rect">
            <a:avLst/>
          </a:prstGeom>
        </p:spPr>
      </p:pic>
      <p:sp>
        <p:nvSpPr>
          <p:cNvPr id="3" name="Content Placeholder 2">
            <a:extLst>
              <a:ext uri="{FF2B5EF4-FFF2-40B4-BE49-F238E27FC236}">
                <a16:creationId xmlns:a16="http://schemas.microsoft.com/office/drawing/2014/main" id="{164F4F30-23E3-26F7-0D22-A91C20853494}"/>
              </a:ext>
            </a:extLst>
          </p:cNvPr>
          <p:cNvSpPr>
            <a:spLocks noGrp="1"/>
          </p:cNvSpPr>
          <p:nvPr>
            <p:ph idx="1"/>
          </p:nvPr>
        </p:nvSpPr>
        <p:spPr>
          <a:xfrm>
            <a:off x="2187364" y="4072044"/>
            <a:ext cx="5801917" cy="2057045"/>
          </a:xfrm>
        </p:spPr>
        <p:txBody>
          <a:bodyPr vert="horz" lIns="91440" tIns="45720" rIns="91440" bIns="45720" rtlCol="0">
            <a:normAutofit/>
          </a:bodyPr>
          <a:lstStyle/>
          <a:p>
            <a:pPr marL="0" indent="0">
              <a:buNone/>
            </a:pPr>
            <a:endParaRPr lang="en-GB" sz="2000"/>
          </a:p>
          <a:p>
            <a:endParaRPr lang="en-GB" sz="2000"/>
          </a:p>
        </p:txBody>
      </p:sp>
      <p:sp>
        <p:nvSpPr>
          <p:cNvPr id="4" name="TextBox 3">
            <a:extLst>
              <a:ext uri="{FF2B5EF4-FFF2-40B4-BE49-F238E27FC236}">
                <a16:creationId xmlns:a16="http://schemas.microsoft.com/office/drawing/2014/main" id="{64F1E71D-1116-B0A6-80AF-5F58C7687029}"/>
              </a:ext>
            </a:extLst>
          </p:cNvPr>
          <p:cNvSpPr txBox="1"/>
          <p:nvPr/>
        </p:nvSpPr>
        <p:spPr>
          <a:xfrm>
            <a:off x="892272" y="443148"/>
            <a:ext cx="7433732"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2400" dirty="0"/>
          </a:p>
          <a:p>
            <a:endParaRPr lang="en-US" sz="4400" dirty="0">
              <a:latin typeface="Calibri"/>
              <a:ea typeface="Calibri"/>
              <a:cs typeface="Calibri"/>
            </a:endParaRPr>
          </a:p>
          <a:p>
            <a:r>
              <a:rPr lang="en-GB" sz="2800" dirty="0">
                <a:latin typeface="Calibri"/>
                <a:ea typeface="Calibri"/>
                <a:cs typeface="Calibri"/>
              </a:rPr>
              <a:t>Using live video footage of crowds passing a camera, live facial recognition (LFR) technology automatically matches the photographs to a police database of individuals on a 'watch list.' A police officer will determine whether to make an arrest after receiving a potential LFR notice</a:t>
            </a:r>
          </a:p>
          <a:p>
            <a:r>
              <a:rPr lang="en-GB" sz="2800" dirty="0">
                <a:latin typeface="Calibri"/>
                <a:ea typeface="+mn-lt"/>
                <a:cs typeface="+mn-lt"/>
              </a:rPr>
              <a:t>(Oxley, G. </a:t>
            </a:r>
            <a:r>
              <a:rPr lang="en-GB" sz="2800" i="1" dirty="0">
                <a:latin typeface="Calibri"/>
                <a:ea typeface="+mn-lt"/>
                <a:cs typeface="+mn-lt"/>
              </a:rPr>
              <a:t>et al.</a:t>
            </a:r>
            <a:r>
              <a:rPr lang="en-GB" sz="2800" dirty="0">
                <a:latin typeface="Calibri"/>
                <a:ea typeface="+mn-lt"/>
                <a:cs typeface="+mn-lt"/>
              </a:rPr>
              <a:t>2024).</a:t>
            </a:r>
            <a:endParaRPr lang="en-GB" sz="2800" dirty="0">
              <a:latin typeface="Calibri"/>
              <a:ea typeface="Calibri"/>
              <a:cs typeface="Calibri"/>
            </a:endParaRPr>
          </a:p>
          <a:p>
            <a:endParaRPr lang="en-GB" sz="2000" dirty="0">
              <a:latin typeface="Calibri"/>
            </a:endParaRPr>
          </a:p>
          <a:p>
            <a:endParaRPr lang="en-GB" sz="2000" dirty="0">
              <a:latin typeface="Calibri"/>
              <a:ea typeface="Calibri"/>
              <a:cs typeface="Calibri"/>
            </a:endParaRPr>
          </a:p>
          <a:p>
            <a:endParaRPr lang="en-GB" dirty="0"/>
          </a:p>
        </p:txBody>
      </p:sp>
      <p:pic>
        <p:nvPicPr>
          <p:cNvPr id="8" name="Picture 7" descr="Safety and regulating risks: who is safe in 'safe cities'? - Institute of  Development Studies">
            <a:extLst>
              <a:ext uri="{FF2B5EF4-FFF2-40B4-BE49-F238E27FC236}">
                <a16:creationId xmlns:a16="http://schemas.microsoft.com/office/drawing/2014/main" id="{D29E75B7-EB14-2905-CC22-D34C608C2C07}"/>
              </a:ext>
            </a:extLst>
          </p:cNvPr>
          <p:cNvPicPr>
            <a:picLocks noChangeAspect="1"/>
          </p:cNvPicPr>
          <p:nvPr/>
        </p:nvPicPr>
        <p:blipFill>
          <a:blip r:embed="rId4"/>
          <a:stretch>
            <a:fillRect/>
          </a:stretch>
        </p:blipFill>
        <p:spPr>
          <a:xfrm>
            <a:off x="8389256" y="2528566"/>
            <a:ext cx="3601962" cy="2139534"/>
          </a:xfrm>
          <a:prstGeom prst="rect">
            <a:avLst/>
          </a:prstGeom>
        </p:spPr>
      </p:pic>
      <p:sp>
        <p:nvSpPr>
          <p:cNvPr id="9" name="TextBox 8">
            <a:extLst>
              <a:ext uri="{FF2B5EF4-FFF2-40B4-BE49-F238E27FC236}">
                <a16:creationId xmlns:a16="http://schemas.microsoft.com/office/drawing/2014/main" id="{CC8328DC-3894-B39E-D83C-647F691D5EC8}"/>
              </a:ext>
            </a:extLst>
          </p:cNvPr>
          <p:cNvSpPr txBox="1"/>
          <p:nvPr/>
        </p:nvSpPr>
        <p:spPr>
          <a:xfrm>
            <a:off x="895047" y="4753428"/>
            <a:ext cx="789214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ea typeface="+mn-lt"/>
                <a:cs typeface="+mn-lt"/>
              </a:rPr>
              <a:t>Images stored in databases that SWP (systematic withdrawal plan maintains as part of its routine policing operations are used to create the watchlist, mostly from a database (Keenan, 2021).</a:t>
            </a:r>
          </a:p>
        </p:txBody>
      </p:sp>
    </p:spTree>
    <p:extLst>
      <p:ext uri="{BB962C8B-B14F-4D97-AF65-F5344CB8AC3E}">
        <p14:creationId xmlns:p14="http://schemas.microsoft.com/office/powerpoint/2010/main" val="1616527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5F2C6-E12D-0636-1C49-8D51AE2608BA}"/>
              </a:ext>
            </a:extLst>
          </p:cNvPr>
          <p:cNvSpPr>
            <a:spLocks noGrp="1"/>
          </p:cNvSpPr>
          <p:nvPr>
            <p:ph type="title"/>
          </p:nvPr>
        </p:nvSpPr>
        <p:spPr>
          <a:xfrm>
            <a:off x="384088" y="1172422"/>
            <a:ext cx="3325930" cy="1031233"/>
          </a:xfrm>
        </p:spPr>
        <p:txBody>
          <a:bodyPr anchor="b">
            <a:normAutofit/>
          </a:bodyPr>
          <a:lstStyle/>
          <a:p>
            <a:r>
              <a:rPr lang="en-GB" sz="3200" dirty="0"/>
              <a:t>How does facial recognition work? </a:t>
            </a:r>
          </a:p>
        </p:txBody>
      </p:sp>
      <p:sp>
        <p:nvSpPr>
          <p:cNvPr id="10" name="Content Placeholder 9">
            <a:extLst>
              <a:ext uri="{FF2B5EF4-FFF2-40B4-BE49-F238E27FC236}">
                <a16:creationId xmlns:a16="http://schemas.microsoft.com/office/drawing/2014/main" id="{FDDB15B2-6E2A-8A3A-0C17-EBF7A76A34BE}"/>
              </a:ext>
            </a:extLst>
          </p:cNvPr>
          <p:cNvSpPr>
            <a:spLocks noGrp="1"/>
          </p:cNvSpPr>
          <p:nvPr>
            <p:ph idx="1"/>
          </p:nvPr>
        </p:nvSpPr>
        <p:spPr>
          <a:xfrm>
            <a:off x="356050" y="2336654"/>
            <a:ext cx="3379809" cy="4063589"/>
          </a:xfrm>
        </p:spPr>
        <p:txBody>
          <a:bodyPr anchor="t">
            <a:normAutofit/>
          </a:bodyPr>
          <a:lstStyle/>
          <a:p>
            <a:pPr marL="0" indent="0">
              <a:buNone/>
            </a:pPr>
            <a:r>
              <a:rPr lang="en-US" sz="2000" dirty="0">
                <a:ea typeface="+mn-lt"/>
                <a:cs typeface="+mn-lt"/>
              </a:rPr>
              <a:t>Facial recognition converts face photos into numerical expressions that can be compared to assess how similar they are using computer-generated filters. Deep "learning," which processes data using artificial neural networks, is typically used to create these filters.</a:t>
            </a:r>
            <a:endParaRPr lang="en-US" sz="2000" dirty="0"/>
          </a:p>
          <a:p>
            <a:pPr marL="0" indent="0">
              <a:buNone/>
            </a:pPr>
            <a:r>
              <a:rPr lang="en-GB" sz="1800" dirty="0"/>
              <a:t>Lewis, J.A. and Crumpler, W. (2021) </a:t>
            </a:r>
            <a:endParaRPr lang="en-US" sz="2000"/>
          </a:p>
        </p:txBody>
      </p:sp>
      <p:pic>
        <p:nvPicPr>
          <p:cNvPr id="6" name="Picture 5" descr="Face recognition police tools 'staggeringly inaccurate' - BBC News">
            <a:extLst>
              <a:ext uri="{FF2B5EF4-FFF2-40B4-BE49-F238E27FC236}">
                <a16:creationId xmlns:a16="http://schemas.microsoft.com/office/drawing/2014/main" id="{82FE50C4-1C2A-E654-FFB8-E7C02F55A836}"/>
              </a:ext>
            </a:extLst>
          </p:cNvPr>
          <p:cNvPicPr>
            <a:picLocks noChangeAspect="1"/>
          </p:cNvPicPr>
          <p:nvPr/>
        </p:nvPicPr>
        <p:blipFill>
          <a:blip r:embed="rId2"/>
          <a:srcRect t="3421" b="1825"/>
          <a:stretch/>
        </p:blipFill>
        <p:spPr>
          <a:xfrm>
            <a:off x="3977086" y="445556"/>
            <a:ext cx="4242263" cy="5537196"/>
          </a:xfrm>
          <a:prstGeom prst="rect">
            <a:avLst/>
          </a:prstGeom>
        </p:spPr>
      </p:pic>
      <p:pic>
        <p:nvPicPr>
          <p:cNvPr id="4" name="Content Placeholder 3" descr="You Look Familiar – YS659 – Winter 2022">
            <a:extLst>
              <a:ext uri="{FF2B5EF4-FFF2-40B4-BE49-F238E27FC236}">
                <a16:creationId xmlns:a16="http://schemas.microsoft.com/office/drawing/2014/main" id="{CFEA10C7-F9A1-B7E6-EA4B-27E96D7DDE89}"/>
              </a:ext>
            </a:extLst>
          </p:cNvPr>
          <p:cNvPicPr>
            <a:picLocks noChangeAspect="1"/>
          </p:cNvPicPr>
          <p:nvPr/>
        </p:nvPicPr>
        <p:blipFill>
          <a:blip r:embed="rId3"/>
          <a:srcRect l="2087" t="18844" r="2846" b="1713"/>
          <a:stretch/>
        </p:blipFill>
        <p:spPr>
          <a:xfrm>
            <a:off x="8335068" y="2001392"/>
            <a:ext cx="3854970" cy="2858966"/>
          </a:xfrm>
          <a:prstGeom prst="rect">
            <a:avLst/>
          </a:prstGeom>
        </p:spPr>
      </p:pic>
      <p:grpSp>
        <p:nvGrpSpPr>
          <p:cNvPr id="13" name="Group 12">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4" name="Rectangle 13">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22260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F1A6-A6C9-E5B5-9EE3-817EA3A8257F}"/>
              </a:ext>
            </a:extLst>
          </p:cNvPr>
          <p:cNvSpPr>
            <a:spLocks noGrp="1"/>
          </p:cNvSpPr>
          <p:nvPr>
            <p:ph type="title"/>
          </p:nvPr>
        </p:nvSpPr>
        <p:spPr>
          <a:xfrm>
            <a:off x="1175479" y="588394"/>
            <a:ext cx="4038600" cy="5431376"/>
          </a:xfrm>
        </p:spPr>
        <p:txBody>
          <a:bodyPr>
            <a:normAutofit/>
          </a:bodyPr>
          <a:lstStyle/>
          <a:p>
            <a:r>
              <a:rPr lang="en-GB" sz="4000" b="1" dirty="0">
                <a:latin typeface="Calibri"/>
                <a:ea typeface="Calibri"/>
                <a:cs typeface="Calibri"/>
              </a:rPr>
              <a:t>Police facial recognition surveillance – Positive case example</a:t>
            </a:r>
            <a:endParaRPr lang="en-US" sz="4000" dirty="0">
              <a:latin typeface="Calibri"/>
              <a:ea typeface="Calibri"/>
              <a:cs typeface="Calibri"/>
            </a:endParaRPr>
          </a:p>
        </p:txBody>
      </p:sp>
      <p:sp>
        <p:nvSpPr>
          <p:cNvPr id="3" name="Content Placeholder 2">
            <a:extLst>
              <a:ext uri="{FF2B5EF4-FFF2-40B4-BE49-F238E27FC236}">
                <a16:creationId xmlns:a16="http://schemas.microsoft.com/office/drawing/2014/main" id="{BFF21E65-DDC2-2895-5EDE-CA94D9B01520}"/>
              </a:ext>
            </a:extLst>
          </p:cNvPr>
          <p:cNvSpPr>
            <a:spLocks noGrp="1"/>
          </p:cNvSpPr>
          <p:nvPr>
            <p:ph idx="1"/>
          </p:nvPr>
        </p:nvSpPr>
        <p:spPr>
          <a:xfrm>
            <a:off x="5050971" y="-201086"/>
            <a:ext cx="7142898" cy="7990286"/>
          </a:xfrm>
        </p:spPr>
        <p:txBody>
          <a:bodyPr vert="horz" lIns="91440" tIns="45720" rIns="91440" bIns="45720" rtlCol="0" anchor="ctr">
            <a:normAutofit/>
          </a:bodyPr>
          <a:lstStyle/>
          <a:p>
            <a:pPr marL="0" indent="0">
              <a:buNone/>
            </a:pPr>
            <a:r>
              <a:rPr lang="en-GB">
                <a:latin typeface="Calibri"/>
                <a:ea typeface="Calibri"/>
                <a:cs typeface="Calibri"/>
              </a:rPr>
              <a:t>A wanted sex offender was sent back to jail after being identified at the Coronation of King Charles. His image appeared to be that of a wanted criminal, for violating the conditions of his release, he was taken into custody and sent to prison. The 33-old-man, who has not been named, was picked up by one of the cameras operating in a van near Buckingham Palace on 6 May. An image of his face was captured by the hi-tech cameras and fed into a database that matched a mugshot of a wanted suspect. This sparked an alert to the Metropolitan Police and the man was immediately arrested and sent back to prison for breaching the terms of his release.</a:t>
            </a:r>
          </a:p>
          <a:p>
            <a:pPr>
              <a:buNone/>
            </a:pPr>
            <a:r>
              <a:rPr lang="en-GB">
                <a:latin typeface="Calibri"/>
                <a:ea typeface="+mn-lt"/>
                <a:cs typeface="+mn-lt"/>
              </a:rPr>
              <a:t>(Team, H.O. news 2023) </a:t>
            </a:r>
            <a:r>
              <a:rPr lang="en-GB">
                <a:latin typeface="Aptos"/>
                <a:ea typeface="+mn-lt"/>
                <a:cs typeface="+mn-lt"/>
              </a:rPr>
              <a:t>(Mathers, M. 2023) </a:t>
            </a:r>
          </a:p>
          <a:p>
            <a:pPr>
              <a:buNone/>
            </a:pPr>
            <a:endParaRPr lang="en-GB" sz="2000"/>
          </a:p>
          <a:p>
            <a:pPr>
              <a:buNone/>
            </a:pPr>
            <a:endParaRPr lang="en-GB" sz="2000">
              <a:latin typeface="Aptos"/>
              <a:ea typeface="Calibri"/>
              <a:cs typeface="Calibri"/>
            </a:endParaRPr>
          </a:p>
        </p:txBody>
      </p:sp>
    </p:spTree>
    <p:extLst>
      <p:ext uri="{BB962C8B-B14F-4D97-AF65-F5344CB8AC3E}">
        <p14:creationId xmlns:p14="http://schemas.microsoft.com/office/powerpoint/2010/main" val="125573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F1A6-A6C9-E5B5-9EE3-817EA3A8257F}"/>
              </a:ext>
            </a:extLst>
          </p:cNvPr>
          <p:cNvSpPr>
            <a:spLocks noGrp="1"/>
          </p:cNvSpPr>
          <p:nvPr>
            <p:ph type="title"/>
          </p:nvPr>
        </p:nvSpPr>
        <p:spPr>
          <a:xfrm>
            <a:off x="1275413" y="713312"/>
            <a:ext cx="4026108" cy="5431376"/>
          </a:xfrm>
        </p:spPr>
        <p:txBody>
          <a:bodyPr>
            <a:normAutofit/>
          </a:bodyPr>
          <a:lstStyle/>
          <a:p>
            <a:r>
              <a:rPr lang="en-GB" sz="4000" b="1" dirty="0">
                <a:latin typeface="Calibri"/>
                <a:ea typeface="Calibri"/>
                <a:cs typeface="Calibri"/>
              </a:rPr>
              <a:t>Police facial recognition surveillance –Negative case example</a:t>
            </a:r>
            <a:endParaRPr lang="en-US" sz="4000" dirty="0">
              <a:latin typeface="Calibri"/>
              <a:ea typeface="Calibri"/>
              <a:cs typeface="Calibri"/>
            </a:endParaRPr>
          </a:p>
        </p:txBody>
      </p:sp>
      <p:sp>
        <p:nvSpPr>
          <p:cNvPr id="3" name="Content Placeholder 2">
            <a:extLst>
              <a:ext uri="{FF2B5EF4-FFF2-40B4-BE49-F238E27FC236}">
                <a16:creationId xmlns:a16="http://schemas.microsoft.com/office/drawing/2014/main" id="{BFF21E65-DDC2-2895-5EDE-CA94D9B01520}"/>
              </a:ext>
            </a:extLst>
          </p:cNvPr>
          <p:cNvSpPr>
            <a:spLocks noGrp="1"/>
          </p:cNvSpPr>
          <p:nvPr>
            <p:ph idx="1"/>
          </p:nvPr>
        </p:nvSpPr>
        <p:spPr>
          <a:xfrm>
            <a:off x="5050971" y="292399"/>
            <a:ext cx="7142898" cy="7990286"/>
          </a:xfrm>
        </p:spPr>
        <p:txBody>
          <a:bodyPr vert="horz" lIns="91440" tIns="45720" rIns="91440" bIns="45720" rtlCol="0" anchor="ctr">
            <a:normAutofit/>
          </a:bodyPr>
          <a:lstStyle/>
          <a:p>
            <a:pPr marL="0" indent="0">
              <a:buNone/>
            </a:pPr>
            <a:r>
              <a:rPr lang="en-GB" sz="2400">
                <a:latin typeface="Calibri"/>
                <a:ea typeface="Calibri"/>
                <a:cs typeface="Calibri"/>
              </a:rPr>
              <a:t>However, police facial recognition technology has had a number of problems and shortcomings. In certain cases, the technology has incorrectly recognised people, resulting in false charges or arrests.</a:t>
            </a:r>
            <a:endParaRPr lang="en-US"/>
          </a:p>
          <a:p>
            <a:pPr marL="0" indent="0">
              <a:buNone/>
            </a:pPr>
            <a:endParaRPr lang="en-GB" sz="2400">
              <a:latin typeface="Calibri"/>
              <a:ea typeface="Calibri"/>
              <a:cs typeface="Calibri"/>
            </a:endParaRPr>
          </a:p>
          <a:p>
            <a:pPr marL="0" indent="0">
              <a:buNone/>
            </a:pPr>
            <a:r>
              <a:rPr lang="en-GB" sz="2400">
                <a:latin typeface="Calibri"/>
                <a:ea typeface="Calibri"/>
                <a:cs typeface="Calibri"/>
              </a:rPr>
              <a:t>Example – During the 2017 Champions League final in Cardiff, facial recognition technology incorrectly classified almost 2,000 people as potential offenders. Since there were roughly 170,000 spectators in Cardiff for the Real Madrid vs. Juventus match, South Wales Police made use of the technology. However, 92%, or 2,297, of the 2,470 possible matches with custody photos were incorrect. </a:t>
            </a:r>
            <a:r>
              <a:rPr lang="en-GB" sz="2400">
                <a:latin typeface="Calibri"/>
                <a:ea typeface="+mn-lt"/>
                <a:cs typeface="+mn-lt"/>
              </a:rPr>
              <a:t>Chief Constable Matt Jukes said officers "did not take action" and no one was wrongly arrested. </a:t>
            </a:r>
            <a:r>
              <a:rPr lang="en-GB" sz="2400">
                <a:ea typeface="+mn-lt"/>
                <a:cs typeface="+mn-lt"/>
              </a:rPr>
              <a:t>(</a:t>
            </a:r>
            <a:r>
              <a:rPr lang="en-GB" sz="2400">
                <a:latin typeface="Calibri"/>
                <a:ea typeface="+mn-lt"/>
                <a:cs typeface="+mn-lt"/>
              </a:rPr>
              <a:t>Incident Database RSS, 2018). </a:t>
            </a:r>
          </a:p>
          <a:p>
            <a:pPr marL="0" indent="0">
              <a:buNone/>
            </a:pPr>
            <a:endParaRPr lang="en-GB" sz="2400">
              <a:latin typeface="Calibri"/>
              <a:ea typeface="+mn-lt"/>
              <a:cs typeface="+mn-lt"/>
            </a:endParaRPr>
          </a:p>
          <a:p>
            <a:pPr marL="0" indent="0">
              <a:buNone/>
            </a:pPr>
            <a:endParaRPr lang="en-GB" sz="2400">
              <a:latin typeface="Calibri"/>
              <a:ea typeface="Calibri"/>
              <a:cs typeface="Calibri"/>
            </a:endParaRPr>
          </a:p>
          <a:p>
            <a:pPr>
              <a:buNone/>
            </a:pPr>
            <a:endParaRPr lang="en-GB" sz="2400">
              <a:latin typeface="Calibri"/>
              <a:ea typeface="Calibri"/>
              <a:cs typeface="Calibri"/>
            </a:endParaRPr>
          </a:p>
          <a:p>
            <a:pPr>
              <a:buNone/>
            </a:pPr>
            <a:endParaRPr lang="en-GB" sz="2000">
              <a:latin typeface="Aptos"/>
              <a:ea typeface="Calibri"/>
              <a:cs typeface="Calibri"/>
            </a:endParaRPr>
          </a:p>
        </p:txBody>
      </p:sp>
    </p:spTree>
    <p:extLst>
      <p:ext uri="{BB962C8B-B14F-4D97-AF65-F5344CB8AC3E}">
        <p14:creationId xmlns:p14="http://schemas.microsoft.com/office/powerpoint/2010/main" val="521615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527AE-0DC3-2C33-FA96-0A93A5DD19E9}"/>
              </a:ext>
            </a:extLst>
          </p:cNvPr>
          <p:cNvSpPr>
            <a:spLocks noGrp="1"/>
          </p:cNvSpPr>
          <p:nvPr>
            <p:ph type="title"/>
          </p:nvPr>
        </p:nvSpPr>
        <p:spPr>
          <a:xfrm>
            <a:off x="838200" y="934"/>
            <a:ext cx="10515600" cy="1325563"/>
          </a:xfrm>
        </p:spPr>
        <p:txBody>
          <a:bodyPr/>
          <a:lstStyle/>
          <a:p>
            <a:r>
              <a:rPr lang="en-GB" sz="3200" b="1" dirty="0">
                <a:latin typeface="Calibri"/>
                <a:ea typeface="Calibri"/>
                <a:cs typeface="Calibri"/>
              </a:rPr>
              <a:t>Evaluation of police facial recognition surveillance</a:t>
            </a:r>
            <a:r>
              <a:rPr lang="en-GB" sz="3200" b="1" dirty="0"/>
              <a:t> </a:t>
            </a:r>
            <a:endParaRPr lang="en-GB" sz="3200" dirty="0"/>
          </a:p>
        </p:txBody>
      </p:sp>
      <p:sp>
        <p:nvSpPr>
          <p:cNvPr id="3" name="Content Placeholder 2">
            <a:extLst>
              <a:ext uri="{FF2B5EF4-FFF2-40B4-BE49-F238E27FC236}">
                <a16:creationId xmlns:a16="http://schemas.microsoft.com/office/drawing/2014/main" id="{C5FD0722-49FC-F102-4913-557878137105}"/>
              </a:ext>
            </a:extLst>
          </p:cNvPr>
          <p:cNvSpPr>
            <a:spLocks noGrp="1"/>
          </p:cNvSpPr>
          <p:nvPr>
            <p:ph idx="1"/>
          </p:nvPr>
        </p:nvSpPr>
        <p:spPr>
          <a:xfrm>
            <a:off x="838200" y="1192494"/>
            <a:ext cx="10862982" cy="5415894"/>
          </a:xfrm>
        </p:spPr>
        <p:txBody>
          <a:bodyPr vert="horz" lIns="91440" tIns="45720" rIns="91440" bIns="45720" rtlCol="0" anchor="t">
            <a:normAutofit fontScale="92500" lnSpcReduction="10000"/>
          </a:bodyPr>
          <a:lstStyle/>
          <a:p>
            <a:pPr>
              <a:buFont typeface="Wingdings" panose="020B0604020202020204" pitchFamily="34" charset="0"/>
              <a:buChar char="Ø"/>
            </a:pPr>
            <a:r>
              <a:rPr lang="en-GB" sz="2400" dirty="0"/>
              <a:t>   Effectiveness</a:t>
            </a:r>
            <a:endParaRPr lang="en-US" sz="2400" dirty="0"/>
          </a:p>
          <a:p>
            <a:pPr marL="0" indent="0">
              <a:buNone/>
            </a:pPr>
            <a:r>
              <a:rPr lang="en-GB" sz="2400" dirty="0"/>
              <a:t>Crime prevention and detection, assessing how efficiently facial </a:t>
            </a:r>
            <a:r>
              <a:rPr lang="en-GB" sz="2400"/>
              <a:t>recognition technology helps in solving crimes or prevents criminal activity. </a:t>
            </a:r>
            <a:r>
              <a:rPr lang="en-GB" sz="2400" dirty="0"/>
              <a:t>From the previous study this is shown as the technology assisted in identifying and apprehending suspects quickly. </a:t>
            </a:r>
          </a:p>
          <a:p>
            <a:pPr marL="457200" indent="-457200">
              <a:buFont typeface="Wingdings" panose="020B0604020202020204" pitchFamily="34" charset="0"/>
              <a:buChar char="Ø"/>
            </a:pPr>
            <a:r>
              <a:rPr lang="en-GB" sz="2400" dirty="0"/>
              <a:t>Accuracy  </a:t>
            </a:r>
          </a:p>
          <a:p>
            <a:pPr marL="0" indent="0">
              <a:buNone/>
            </a:pPr>
            <a:r>
              <a:rPr lang="en-GB" sz="2400" dirty="0"/>
              <a:t>False positives/negatives, evaluating the accuracy use of facial recognition systems is crucial. Incorrectly identifying someone as a match can undermine the credibility of the technology and lead to wrongful accusations or neglect of leads. </a:t>
            </a:r>
          </a:p>
          <a:p>
            <a:pPr marL="342900" indent="-342900">
              <a:buFont typeface="Wingdings" panose="020B0604020202020204" pitchFamily="34" charset="0"/>
              <a:buChar char="Ø"/>
            </a:pPr>
            <a:r>
              <a:rPr lang="en-GB" sz="2400" dirty="0"/>
              <a:t>  Ethical considerations </a:t>
            </a:r>
          </a:p>
          <a:p>
            <a:pPr marL="0" indent="0">
              <a:buNone/>
            </a:pPr>
            <a:r>
              <a:rPr lang="en-GB" sz="2400" dirty="0"/>
              <a:t>Privacy concerns, the use of facial recognition can raise significant privacy issues. People may be recorded without consent, leading to potential violations of civil liberties.</a:t>
            </a:r>
          </a:p>
          <a:p>
            <a:pPr marL="342900" indent="-342900">
              <a:buFont typeface="Wingdings" panose="020B0604020202020204" pitchFamily="34" charset="0"/>
              <a:buChar char="Ø"/>
            </a:pPr>
            <a:r>
              <a:rPr lang="en-GB" sz="2400" dirty="0"/>
              <a:t>  Community trust </a:t>
            </a:r>
          </a:p>
          <a:p>
            <a:pPr marL="0" indent="0">
              <a:buNone/>
            </a:pPr>
            <a:r>
              <a:rPr lang="en-GB" sz="2400" dirty="0"/>
              <a:t>Public perception, understanding how the community perceives the use of facial recognition technology is essential for building trust. If the community feels that technology is used responsibly and ethically, trust in law </a:t>
            </a:r>
            <a:r>
              <a:rPr lang="en-GB" sz="2400"/>
              <a:t>enforcement</a:t>
            </a:r>
            <a:r>
              <a:rPr lang="en-GB" sz="2400" dirty="0"/>
              <a:t> may increase. </a:t>
            </a:r>
          </a:p>
          <a:p>
            <a:pPr>
              <a:buFont typeface="Wingdings" panose="020B0604020202020204" pitchFamily="34" charset="0"/>
              <a:buChar char="Ø"/>
            </a:pPr>
            <a:endParaRPr lang="en-GB" dirty="0"/>
          </a:p>
        </p:txBody>
      </p:sp>
    </p:spTree>
    <p:extLst>
      <p:ext uri="{BB962C8B-B14F-4D97-AF65-F5344CB8AC3E}">
        <p14:creationId xmlns:p14="http://schemas.microsoft.com/office/powerpoint/2010/main" val="2064320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7878-CE07-08C6-CC00-72226AEFA4D6}"/>
              </a:ext>
            </a:extLst>
          </p:cNvPr>
          <p:cNvSpPr>
            <a:spLocks noGrp="1"/>
          </p:cNvSpPr>
          <p:nvPr>
            <p:ph type="title"/>
          </p:nvPr>
        </p:nvSpPr>
        <p:spPr>
          <a:xfrm>
            <a:off x="1090385" y="-409574"/>
            <a:ext cx="10515600" cy="1325563"/>
          </a:xfrm>
        </p:spPr>
        <p:txBody>
          <a:bodyPr>
            <a:normAutofit/>
          </a:bodyPr>
          <a:lstStyle/>
          <a:p>
            <a:r>
              <a:rPr lang="en-GB" sz="3200" dirty="0"/>
              <a:t>References: </a:t>
            </a:r>
          </a:p>
        </p:txBody>
      </p:sp>
      <p:sp>
        <p:nvSpPr>
          <p:cNvPr id="3" name="Content Placeholder 2">
            <a:extLst>
              <a:ext uri="{FF2B5EF4-FFF2-40B4-BE49-F238E27FC236}">
                <a16:creationId xmlns:a16="http://schemas.microsoft.com/office/drawing/2014/main" id="{12E66C76-16DA-9FD4-60D8-615ECE02FEC5}"/>
              </a:ext>
            </a:extLst>
          </p:cNvPr>
          <p:cNvSpPr>
            <a:spLocks noGrp="1"/>
          </p:cNvSpPr>
          <p:nvPr>
            <p:ph idx="1"/>
          </p:nvPr>
        </p:nvSpPr>
        <p:spPr>
          <a:xfrm>
            <a:off x="838200" y="447977"/>
            <a:ext cx="10515600" cy="4351338"/>
          </a:xfrm>
        </p:spPr>
        <p:txBody>
          <a:bodyPr vert="horz" lIns="91440" tIns="45720" rIns="91440" bIns="45720" rtlCol="0" anchor="t">
            <a:noAutofit/>
          </a:bodyPr>
          <a:lstStyle/>
          <a:p>
            <a:r>
              <a:rPr lang="en-GB" sz="1800" dirty="0">
                <a:latin typeface="Calibri"/>
                <a:ea typeface="Calibri"/>
                <a:cs typeface="Calibri"/>
              </a:rPr>
              <a:t>College of Policing, (2021) </a:t>
            </a:r>
            <a:r>
              <a:rPr lang="en-GB" sz="1800" i="1" dirty="0">
                <a:latin typeface="Calibri"/>
                <a:ea typeface="Calibri"/>
                <a:cs typeface="Calibri"/>
              </a:rPr>
              <a:t>Undercover policing. </a:t>
            </a:r>
            <a:r>
              <a:rPr lang="en-GB" sz="1800" dirty="0">
                <a:latin typeface="Calibri"/>
                <a:ea typeface="Calibri"/>
                <a:cs typeface="Calibri"/>
              </a:rPr>
              <a:t>Available at: </a:t>
            </a:r>
            <a:r>
              <a:rPr lang="en-GB" sz="1800" dirty="0">
                <a:latin typeface="Calibri"/>
                <a:ea typeface="Calibri"/>
                <a:cs typeface="Calibri"/>
                <a:hlinkClick r:id="rId2"/>
              </a:rPr>
              <a:t>https://library</a:t>
            </a:r>
            <a:r>
              <a:rPr lang="en-GB" sz="1800" dirty="0">
                <a:latin typeface="Calibri"/>
                <a:ea typeface="Calibri"/>
                <a:cs typeface="Calibri"/>
              </a:rPr>
              <a:t>.college.police.uk/docs/college-of-policing/APP-Undercover-policing-February-2021v2.pdf</a:t>
            </a:r>
            <a:br>
              <a:rPr lang="en-GB" sz="1800" dirty="0">
                <a:latin typeface="Calibri"/>
                <a:ea typeface="Calibri"/>
                <a:cs typeface="Calibri"/>
              </a:rPr>
            </a:br>
            <a:r>
              <a:rPr lang="en-GB" sz="1800" dirty="0">
                <a:latin typeface="Calibri"/>
                <a:ea typeface="Calibri"/>
                <a:cs typeface="Calibri"/>
              </a:rPr>
              <a:t>[Accessed 27 December 2024].</a:t>
            </a:r>
            <a:endParaRPr lang="en-GB" sz="1800" i="1" dirty="0">
              <a:latin typeface="Calibri"/>
              <a:ea typeface="+mn-lt"/>
              <a:cs typeface="+mn-lt"/>
            </a:endParaRPr>
          </a:p>
          <a:p>
            <a:r>
              <a:rPr lang="en-GB" sz="1800" i="1" dirty="0">
                <a:latin typeface="Calibri"/>
                <a:ea typeface="+mn-lt"/>
                <a:cs typeface="+mn-lt"/>
              </a:rPr>
              <a:t>Incident 310: High false positive rate by SWP’s facial recognition use at Champion’s League Final</a:t>
            </a:r>
            <a:r>
              <a:rPr lang="en-GB" sz="1800" dirty="0">
                <a:latin typeface="Calibri"/>
                <a:ea typeface="+mn-lt"/>
                <a:cs typeface="+mn-lt"/>
              </a:rPr>
              <a:t> (2018) </a:t>
            </a:r>
            <a:r>
              <a:rPr lang="en-GB" sz="1800" i="1" dirty="0">
                <a:latin typeface="Calibri"/>
                <a:ea typeface="+mn-lt"/>
                <a:cs typeface="+mn-lt"/>
              </a:rPr>
              <a:t>AI Incident Database RSS</a:t>
            </a:r>
            <a:r>
              <a:rPr lang="en-GB" sz="1800" dirty="0">
                <a:latin typeface="Calibri"/>
                <a:ea typeface="+mn-lt"/>
                <a:cs typeface="+mn-lt"/>
              </a:rPr>
              <a:t>. Available at: </a:t>
            </a:r>
            <a:r>
              <a:rPr lang="en-GB" sz="1800" dirty="0">
                <a:latin typeface="Calibri"/>
                <a:ea typeface="+mn-lt"/>
                <a:cs typeface="+mn-lt"/>
                <a:hlinkClick r:id="rId3">
                  <a:extLst>
                    <a:ext uri="{A12FA001-AC4F-418D-AE19-62706E023703}">
                      <ahyp:hlinkClr xmlns:ahyp="http://schemas.microsoft.com/office/drawing/2018/hyperlinkcolor" val="tx"/>
                    </a:ext>
                  </a:extLst>
                </a:hlinkClick>
              </a:rPr>
              <a:t>https://incidentdatabase.ai/cite/310/</a:t>
            </a:r>
            <a:r>
              <a:rPr lang="en-GB" sz="1800" dirty="0">
                <a:latin typeface="Calibri"/>
                <a:ea typeface="+mn-lt"/>
                <a:cs typeface="+mn-lt"/>
              </a:rPr>
              <a:t> (Accessed: 07 January 2025). </a:t>
            </a:r>
            <a:endParaRPr lang="en-GB" sz="1800" dirty="0">
              <a:latin typeface="Calibri"/>
              <a:ea typeface="Calibri"/>
              <a:cs typeface="Calibri"/>
            </a:endParaRPr>
          </a:p>
          <a:p>
            <a:r>
              <a:rPr lang="en-GB" sz="1800" dirty="0">
                <a:latin typeface="Calibri"/>
                <a:ea typeface="+mn-lt"/>
                <a:cs typeface="+mn-lt"/>
              </a:rPr>
              <a:t>Lyon (2002) </a:t>
            </a:r>
            <a:r>
              <a:rPr lang="en-GB" sz="1800" i="1" dirty="0">
                <a:latin typeface="Calibri"/>
                <a:ea typeface="+mn-lt"/>
                <a:cs typeface="+mn-lt"/>
              </a:rPr>
              <a:t>Internet encyclopaedia of philosophy</a:t>
            </a:r>
            <a:r>
              <a:rPr lang="en-GB" sz="1800" dirty="0">
                <a:latin typeface="Calibri"/>
                <a:ea typeface="+mn-lt"/>
                <a:cs typeface="+mn-lt"/>
              </a:rPr>
              <a:t>. Available at: </a:t>
            </a:r>
            <a:r>
              <a:rPr lang="en-GB" sz="1800" dirty="0">
                <a:latin typeface="Calibri"/>
                <a:ea typeface="+mn-lt"/>
                <a:cs typeface="+mn-lt"/>
                <a:hlinkClick r:id="rId4">
                  <a:extLst>
                    <a:ext uri="{A12FA001-AC4F-418D-AE19-62706E023703}">
                      <ahyp:hlinkClr xmlns:ahyp="http://schemas.microsoft.com/office/drawing/2018/hyperlinkcolor" val="tx"/>
                    </a:ext>
                  </a:extLst>
                </a:hlinkClick>
              </a:rPr>
              <a:t>https://iep.utm.edu/surv-eth/#:~:text=Much%20of%20the%20discussion%20surrounding,social%20sorting%20(Lyon%202002</a:t>
            </a:r>
            <a:r>
              <a:rPr lang="en-GB" sz="1800" dirty="0">
                <a:latin typeface="Calibri"/>
                <a:ea typeface="+mn-lt"/>
                <a:cs typeface="+mn-lt"/>
              </a:rPr>
              <a:t>). (Accessed: 07 January 2025). </a:t>
            </a:r>
            <a:endParaRPr lang="en-GB" sz="1800" dirty="0">
              <a:latin typeface="Calibri"/>
              <a:ea typeface="Calibri"/>
              <a:cs typeface="Calibri"/>
            </a:endParaRPr>
          </a:p>
          <a:p>
            <a:r>
              <a:rPr lang="en-GB" sz="1800" dirty="0">
                <a:latin typeface="Calibri"/>
                <a:ea typeface="+mn-lt"/>
                <a:cs typeface="+mn-lt"/>
              </a:rPr>
              <a:t>Mathers, M. (2023) </a:t>
            </a:r>
            <a:r>
              <a:rPr lang="en-GB" sz="1800" i="1" dirty="0">
                <a:latin typeface="Calibri"/>
                <a:ea typeface="+mn-lt"/>
                <a:cs typeface="+mn-lt"/>
              </a:rPr>
              <a:t>Wanted sex offender caught on facial recognition camera at king Charles Coronation</a:t>
            </a:r>
            <a:r>
              <a:rPr lang="en-GB" sz="1800" dirty="0">
                <a:latin typeface="Calibri"/>
                <a:ea typeface="+mn-lt"/>
                <a:cs typeface="+mn-lt"/>
              </a:rPr>
              <a:t>, </a:t>
            </a:r>
            <a:r>
              <a:rPr lang="en-GB" sz="1800" i="1" dirty="0">
                <a:latin typeface="Calibri"/>
                <a:ea typeface="+mn-lt"/>
                <a:cs typeface="+mn-lt"/>
              </a:rPr>
              <a:t>The Independent</a:t>
            </a:r>
            <a:r>
              <a:rPr lang="en-GB" sz="1800" dirty="0">
                <a:latin typeface="Calibri"/>
                <a:ea typeface="+mn-lt"/>
                <a:cs typeface="+mn-lt"/>
              </a:rPr>
              <a:t>. Available at: </a:t>
            </a:r>
            <a:r>
              <a:rPr lang="en-GB" sz="1800" dirty="0">
                <a:latin typeface="Calibri"/>
                <a:ea typeface="+mn-lt"/>
                <a:cs typeface="+mn-lt"/>
                <a:hlinkClick r:id="rId5">
                  <a:extLst>
                    <a:ext uri="{A12FA001-AC4F-418D-AE19-62706E023703}">
                      <ahyp:hlinkClr xmlns:ahyp="http://schemas.microsoft.com/office/drawing/2018/hyperlinkcolor" val="tx"/>
                    </a:ext>
                  </a:extLst>
                </a:hlinkClick>
              </a:rPr>
              <a:t>https://www.independent.co.uk/news/uk/crime/facial-recognition-camer-sex-offender-coronation-b2384856.html</a:t>
            </a:r>
            <a:r>
              <a:rPr lang="en-GB" sz="1800" dirty="0">
                <a:latin typeface="Calibri"/>
                <a:ea typeface="+mn-lt"/>
                <a:cs typeface="+mn-lt"/>
              </a:rPr>
              <a:t> (Accessed: 07 January 2025). </a:t>
            </a:r>
            <a:endParaRPr lang="en-GB" sz="1800" dirty="0">
              <a:latin typeface="Calibri"/>
              <a:ea typeface="Calibri"/>
              <a:cs typeface="Calibri"/>
            </a:endParaRPr>
          </a:p>
          <a:p>
            <a:r>
              <a:rPr lang="en-GB" sz="1800" dirty="0">
                <a:latin typeface="Calibri"/>
                <a:ea typeface="+mn-lt"/>
                <a:cs typeface="+mn-lt"/>
              </a:rPr>
              <a:t>Murray, D. (2024) ‘Issue information’, </a:t>
            </a:r>
            <a:r>
              <a:rPr lang="en-GB" sz="1800" i="1" dirty="0">
                <a:latin typeface="Calibri"/>
                <a:ea typeface="+mn-lt"/>
                <a:cs typeface="+mn-lt"/>
              </a:rPr>
              <a:t>The Modern Law Review</a:t>
            </a:r>
            <a:r>
              <a:rPr lang="en-GB" sz="1800" dirty="0">
                <a:latin typeface="Calibri"/>
                <a:ea typeface="+mn-lt"/>
                <a:cs typeface="+mn-lt"/>
              </a:rPr>
              <a:t>, 87(5), pp. 1–2. doi:10.1111/1468-2230.12915. </a:t>
            </a:r>
            <a:endParaRPr lang="en-GB" sz="1800" dirty="0">
              <a:latin typeface="Calibri"/>
              <a:ea typeface="Calibri"/>
              <a:cs typeface="Calibri"/>
            </a:endParaRPr>
          </a:p>
          <a:p>
            <a:r>
              <a:rPr lang="en-GB" sz="1800" dirty="0">
                <a:latin typeface="Calibri"/>
                <a:ea typeface="+mn-lt"/>
                <a:cs typeface="+mn-lt"/>
              </a:rPr>
              <a:t>Oxley, G. </a:t>
            </a:r>
            <a:r>
              <a:rPr lang="en-GB" sz="1800" i="1" dirty="0">
                <a:latin typeface="Calibri"/>
                <a:ea typeface="+mn-lt"/>
                <a:cs typeface="+mn-lt"/>
              </a:rPr>
              <a:t>et al.</a:t>
            </a:r>
            <a:r>
              <a:rPr lang="en-GB" sz="1800" dirty="0">
                <a:latin typeface="Calibri"/>
                <a:ea typeface="+mn-lt"/>
                <a:cs typeface="+mn-lt"/>
              </a:rPr>
              <a:t> (eds.) (2024) </a:t>
            </a:r>
            <a:r>
              <a:rPr lang="en-GB" sz="1800" i="1" dirty="0">
                <a:latin typeface="Calibri"/>
                <a:ea typeface="+mn-lt"/>
                <a:cs typeface="+mn-lt"/>
              </a:rPr>
              <a:t>Police use of live facial recognition technology</a:t>
            </a:r>
            <a:r>
              <a:rPr lang="en-GB" sz="1800" dirty="0">
                <a:latin typeface="Calibri"/>
                <a:ea typeface="+mn-lt"/>
                <a:cs typeface="+mn-lt"/>
              </a:rPr>
              <a:t>. Available at: </a:t>
            </a:r>
            <a:r>
              <a:rPr lang="en-GB" sz="1800" dirty="0">
                <a:latin typeface="Calibri"/>
                <a:ea typeface="+mn-lt"/>
                <a:cs typeface="+mn-lt"/>
                <a:hlinkClick r:id="rId6">
                  <a:extLst>
                    <a:ext uri="{A12FA001-AC4F-418D-AE19-62706E023703}">
                      <ahyp:hlinkClr xmlns:ahyp="http://schemas.microsoft.com/office/drawing/2018/hyperlinkcolor" val="tx"/>
                    </a:ext>
                  </a:extLst>
                </a:hlinkClick>
              </a:rPr>
              <a:t>https://commonslibrary.parliament.uk/research-briefings/cdp-2024-0144/</a:t>
            </a:r>
            <a:r>
              <a:rPr lang="en-GB" sz="1800" dirty="0">
                <a:latin typeface="Calibri"/>
                <a:ea typeface="+mn-lt"/>
                <a:cs typeface="+mn-lt"/>
              </a:rPr>
              <a:t> (Accessed: 07 January 2025). </a:t>
            </a:r>
            <a:endParaRPr lang="en-GB" sz="1800" dirty="0">
              <a:latin typeface="Calibri"/>
              <a:ea typeface="Calibri"/>
              <a:cs typeface="Calibri"/>
            </a:endParaRPr>
          </a:p>
          <a:p>
            <a:r>
              <a:rPr lang="en-GB" sz="1800" dirty="0">
                <a:latin typeface="Calibri"/>
                <a:ea typeface="+mn-lt"/>
                <a:cs typeface="+mn-lt"/>
              </a:rPr>
              <a:t>Team, H.O. news (2023) </a:t>
            </a:r>
            <a:r>
              <a:rPr lang="en-GB" sz="1800" i="1" dirty="0">
                <a:latin typeface="Calibri"/>
                <a:ea typeface="+mn-lt"/>
                <a:cs typeface="+mn-lt"/>
              </a:rPr>
              <a:t>Police use of facial recognition: Factsheet</a:t>
            </a:r>
            <a:r>
              <a:rPr lang="en-GB" sz="1800" dirty="0">
                <a:latin typeface="Calibri"/>
                <a:ea typeface="+mn-lt"/>
                <a:cs typeface="+mn-lt"/>
              </a:rPr>
              <a:t>, </a:t>
            </a:r>
            <a:r>
              <a:rPr lang="en-GB" sz="1800" i="1" dirty="0">
                <a:latin typeface="Calibri"/>
                <a:ea typeface="+mn-lt"/>
                <a:cs typeface="+mn-lt"/>
              </a:rPr>
              <a:t>Home Office in the media</a:t>
            </a:r>
            <a:r>
              <a:rPr lang="en-GB" sz="1800" dirty="0">
                <a:latin typeface="Calibri"/>
                <a:ea typeface="+mn-lt"/>
                <a:cs typeface="+mn-lt"/>
              </a:rPr>
              <a:t>. Available at: </a:t>
            </a:r>
            <a:r>
              <a:rPr lang="en-GB" sz="1800" dirty="0">
                <a:latin typeface="Calibri"/>
                <a:ea typeface="+mn-lt"/>
                <a:cs typeface="+mn-lt"/>
                <a:hlinkClick r:id="rId7">
                  <a:extLst>
                    <a:ext uri="{A12FA001-AC4F-418D-AE19-62706E023703}">
                      <ahyp:hlinkClr xmlns:ahyp="http://schemas.microsoft.com/office/drawing/2018/hyperlinkcolor" val="tx"/>
                    </a:ext>
                  </a:extLst>
                </a:hlinkClick>
              </a:rPr>
              <a:t>https://homeofficemedia.blog.gov.uk/2023/10/29/police-use-of-facial-recognition-factsheet/</a:t>
            </a:r>
            <a:r>
              <a:rPr lang="en-GB" sz="1800" dirty="0">
                <a:latin typeface="Calibri"/>
                <a:ea typeface="+mn-lt"/>
                <a:cs typeface="+mn-lt"/>
              </a:rPr>
              <a:t> (Accessed: 07 January 2025). </a:t>
            </a:r>
          </a:p>
          <a:p>
            <a:r>
              <a:rPr lang="en-GB" sz="1800" dirty="0">
                <a:ea typeface="+mn-lt"/>
                <a:cs typeface="+mn-lt"/>
              </a:rPr>
              <a:t>Lewis, J.A. and Crumpler, W. (2021) </a:t>
            </a:r>
            <a:r>
              <a:rPr lang="en-GB" sz="1800" i="1" dirty="0">
                <a:ea typeface="+mn-lt"/>
                <a:cs typeface="+mn-lt"/>
              </a:rPr>
              <a:t>How does facial recognition work?</a:t>
            </a:r>
            <a:r>
              <a:rPr lang="en-GB" sz="1800" dirty="0">
                <a:ea typeface="+mn-lt"/>
                <a:cs typeface="+mn-lt"/>
              </a:rPr>
              <a:t>, </a:t>
            </a:r>
            <a:r>
              <a:rPr lang="en-GB" sz="1800" i="1" dirty="0">
                <a:ea typeface="+mn-lt"/>
                <a:cs typeface="+mn-lt"/>
              </a:rPr>
              <a:t>CSIS</a:t>
            </a:r>
            <a:r>
              <a:rPr lang="en-GB" sz="1800" dirty="0">
                <a:ea typeface="+mn-lt"/>
                <a:cs typeface="+mn-lt"/>
              </a:rPr>
              <a:t>. Available at: </a:t>
            </a:r>
            <a:r>
              <a:rPr lang="en-GB" sz="1800" dirty="0">
                <a:ea typeface="+mn-lt"/>
                <a:cs typeface="+mn-lt"/>
                <a:hlinkClick r:id="rId8"/>
              </a:rPr>
              <a:t>https://www.csis.org/analysis/how-does-facial-recognition-work</a:t>
            </a:r>
            <a:r>
              <a:rPr lang="en-GB" sz="1800" dirty="0">
                <a:ea typeface="+mn-lt"/>
                <a:cs typeface="+mn-lt"/>
              </a:rPr>
              <a:t> (Accessed: 10 March 2025).</a:t>
            </a:r>
            <a:endParaRPr lang="en-GB" sz="1800" dirty="0">
              <a:latin typeface="Calibri"/>
              <a:ea typeface="Calibri"/>
              <a:cs typeface="Calibri"/>
            </a:endParaRPr>
          </a:p>
          <a:p>
            <a:r>
              <a:rPr lang="en-GB" sz="1800">
                <a:ea typeface="+mn-lt"/>
                <a:cs typeface="+mn-lt"/>
              </a:rPr>
              <a:t>Keenan, B. (2021) ‘Automatic facial recognition and the intensification of Police Surveillance’, </a:t>
            </a:r>
            <a:r>
              <a:rPr lang="en-GB" sz="1800" i="1">
                <a:ea typeface="+mn-lt"/>
                <a:cs typeface="+mn-lt"/>
              </a:rPr>
              <a:t>The Modern Law Review</a:t>
            </a:r>
            <a:r>
              <a:rPr lang="en-GB" sz="1800">
                <a:ea typeface="+mn-lt"/>
                <a:cs typeface="+mn-lt"/>
              </a:rPr>
              <a:t>, 84(4), pp. 886–897. doi:10.1111/1468-2230.12623. </a:t>
            </a:r>
            <a:endParaRPr lang="en-GB" sz="1800" dirty="0">
              <a:latin typeface="Calibri"/>
              <a:ea typeface="Calibri"/>
              <a:cs typeface="Calibri"/>
            </a:endParaRPr>
          </a:p>
          <a:p>
            <a:pPr marL="0" indent="0">
              <a:buNone/>
            </a:pPr>
            <a:endParaRPr lang="en-GB" sz="1800" dirty="0">
              <a:latin typeface="Calibri"/>
              <a:ea typeface="Calibri"/>
              <a:cs typeface="Calibri"/>
            </a:endParaRPr>
          </a:p>
          <a:p>
            <a:endParaRPr lang="en-GB" sz="1800" dirty="0">
              <a:latin typeface="Calibri"/>
              <a:ea typeface="Calibri"/>
              <a:cs typeface="Calibri"/>
            </a:endParaRPr>
          </a:p>
        </p:txBody>
      </p:sp>
    </p:spTree>
    <p:extLst>
      <p:ext uri="{BB962C8B-B14F-4D97-AF65-F5344CB8AC3E}">
        <p14:creationId xmlns:p14="http://schemas.microsoft.com/office/powerpoint/2010/main" val="978740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3</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Points to cover in the following slides</vt:lpstr>
      <vt:lpstr>Ethical concerns of surveillance </vt:lpstr>
      <vt:lpstr>Police facial recognition surveillance </vt:lpstr>
      <vt:lpstr>How does facial recognition work? </vt:lpstr>
      <vt:lpstr>Police facial recognition surveillance – Positive case example</vt:lpstr>
      <vt:lpstr>Police facial recognition surveillance –Negative case example</vt:lpstr>
      <vt:lpstr>Evaluation of police facial recognition surveillance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341</cp:revision>
  <dcterms:created xsi:type="dcterms:W3CDTF">2025-01-20T23:41:35Z</dcterms:created>
  <dcterms:modified xsi:type="dcterms:W3CDTF">2025-03-21T00:13:59Z</dcterms:modified>
</cp:coreProperties>
</file>