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0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B9463-06D5-460B-9E83-08CFA17C317B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04A5CB5C-2558-43A8-B8BC-67947D4D594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5795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B9463-06D5-460B-9E83-08CFA17C317B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CB5C-2558-43A8-B8BC-67947D4D594F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801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B9463-06D5-460B-9E83-08CFA17C317B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CB5C-2558-43A8-B8BC-67947D4D594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9606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B9463-06D5-460B-9E83-08CFA17C317B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CB5C-2558-43A8-B8BC-67947D4D594F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3435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B9463-06D5-460B-9E83-08CFA17C317B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CB5C-2558-43A8-B8BC-67947D4D594F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3517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B9463-06D5-460B-9E83-08CFA17C317B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CB5C-2558-43A8-B8BC-67947D4D594F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3262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B9463-06D5-460B-9E83-08CFA17C317B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CB5C-2558-43A8-B8BC-67947D4D59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533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B9463-06D5-460B-9E83-08CFA17C317B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CB5C-2558-43A8-B8BC-67947D4D594F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9801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79B9463-06D5-460B-9E83-08CFA17C317B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CB5C-2558-43A8-B8BC-67947D4D594F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418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B9463-06D5-460B-9E83-08CFA17C317B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CB5C-2558-43A8-B8BC-67947D4D594F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7304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B9463-06D5-460B-9E83-08CFA17C317B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CB5C-2558-43A8-B8BC-67947D4D594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0021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9B9463-06D5-460B-9E83-08CFA17C317B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4A5CB5C-2558-43A8-B8BC-67947D4D594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0509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8FF6C-7BE1-4B91-B65B-351FD89C54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2616" y="962902"/>
            <a:ext cx="4176384" cy="2380828"/>
          </a:xfrm>
        </p:spPr>
        <p:txBody>
          <a:bodyPr>
            <a:normAutofit/>
          </a:bodyPr>
          <a:lstStyle/>
          <a:p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Module name: Children, Young People and Families</a:t>
            </a:r>
            <a:b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Module code: (BMHP5004_LON)</a:t>
            </a:r>
            <a:b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  <a:t>Lecturer name: Bianca Sanfilippo </a:t>
            </a:r>
            <a:br>
              <a:rPr lang="en-GB" sz="19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9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901F1C-3FF4-47EF-A42A-11393F6A0E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2617" y="3531204"/>
            <a:ext cx="4171479" cy="1610643"/>
          </a:xfrm>
        </p:spPr>
        <p:txBody>
          <a:bodyPr>
            <a:norm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name: Shumana begum</a:t>
            </a:r>
            <a:b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Student Id: 1913892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D8F6C836-EA45-4293-9F4D-BFC429D11F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580" y="1575127"/>
            <a:ext cx="4460632" cy="216916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9017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31">
            <a:extLst>
              <a:ext uri="{FF2B5EF4-FFF2-40B4-BE49-F238E27FC236}">
                <a16:creationId xmlns:a16="http://schemas.microsoft.com/office/drawing/2014/main" id="{DB11B611-1B79-4ABC-8D72-4DC85A2A5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7" name="Straight Connector 33">
            <a:extLst>
              <a:ext uri="{FF2B5EF4-FFF2-40B4-BE49-F238E27FC236}">
                <a16:creationId xmlns:a16="http://schemas.microsoft.com/office/drawing/2014/main" id="{D9447CC7-2393-417B-A420-7853BF787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352371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ADCA9C5-0E8F-49F3-A889-07A21EA09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19"/>
            <a:ext cx="3525184" cy="1049235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48" name="Rectangle 35">
            <a:extLst>
              <a:ext uri="{FF2B5EF4-FFF2-40B4-BE49-F238E27FC236}">
                <a16:creationId xmlns:a16="http://schemas.microsoft.com/office/drawing/2014/main" id="{49954531-3F27-4E48-83B1-1123C5BA4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F82CC-4B42-44AA-B64F-1B8A8D28D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0890" y="2015732"/>
            <a:ext cx="3815874" cy="3450613"/>
          </a:xfrm>
        </p:spPr>
        <p:txBody>
          <a:bodyPr>
            <a:noAutofit/>
          </a:bodyPr>
          <a:lstStyle/>
          <a:p>
            <a:pPr algn="just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Vulnerability in children is defined as the quality or state of being exposed to the possibility of being attacked or harmed by either physically or emotional.</a:t>
            </a:r>
          </a:p>
          <a:p>
            <a:pPr algn="just">
              <a:lnSpc>
                <a:spcPct val="11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It is also defined as being dependent in order for the child to be protected against harm </a:t>
            </a:r>
          </a:p>
        </p:txBody>
      </p:sp>
      <p:grpSp>
        <p:nvGrpSpPr>
          <p:cNvPr id="49" name="Group 37">
            <a:extLst>
              <a:ext uri="{FF2B5EF4-FFF2-40B4-BE49-F238E27FC236}">
                <a16:creationId xmlns:a16="http://schemas.microsoft.com/office/drawing/2014/main" id="{2C74BA31-6766-4A2B-9C20-5195543DD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C635B37E-B8F5-4D8A-ADB2-572417C00F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39">
              <a:extLst>
                <a:ext uri="{FF2B5EF4-FFF2-40B4-BE49-F238E27FC236}">
                  <a16:creationId xmlns:a16="http://schemas.microsoft.com/office/drawing/2014/main" id="{BF36B717-38D8-434E-A5DF-D49C8F8071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72F4689F-F64D-441E-8B71-0E5237EE11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0007" b="1"/>
          <a:stretch/>
        </p:blipFill>
        <p:spPr>
          <a:xfrm>
            <a:off x="6018547" y="1124167"/>
            <a:ext cx="2328669" cy="386510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30EE4B0-9C52-4B2A-88E2-80DA5CA69D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955" r="6797" b="2"/>
          <a:stretch/>
        </p:blipFill>
        <p:spPr>
          <a:xfrm>
            <a:off x="8586806" y="1116345"/>
            <a:ext cx="2328670" cy="3865108"/>
          </a:xfrm>
          <a:prstGeom prst="rect">
            <a:avLst/>
          </a:prstGeom>
        </p:spPr>
      </p:pic>
      <p:pic>
        <p:nvPicPr>
          <p:cNvPr id="51" name="Picture 41">
            <a:extLst>
              <a:ext uri="{FF2B5EF4-FFF2-40B4-BE49-F238E27FC236}">
                <a16:creationId xmlns:a16="http://schemas.microsoft.com/office/drawing/2014/main" id="{9724DFD3-2F3F-4857-946B-042FDED8F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2" name="Straight Connector 43">
            <a:extLst>
              <a:ext uri="{FF2B5EF4-FFF2-40B4-BE49-F238E27FC236}">
                <a16:creationId xmlns:a16="http://schemas.microsoft.com/office/drawing/2014/main" id="{FB6E0628-52CF-4950-8D4E-43452026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504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1E0F1-C813-45E1-969F-94A0FACB7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Vulnerability and family facing adversity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9AA24-3454-44A2-BB83-C2ACCF9273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3260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51624-D8A9-4780-8E70-A099A62865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96CA3-ADCF-45C9-B517-A2ACB84437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221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2C6A3-D63E-4DF3-8ACD-516DC3F90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523" y="804519"/>
            <a:ext cx="9997331" cy="1049235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Case study: Troubled families in Bristol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9E26F-76E4-4722-9033-9506DEC790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153" y="2015732"/>
            <a:ext cx="10426701" cy="3450613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969322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81</TotalTime>
  <Words>91</Words>
  <Application>Microsoft Office PowerPoint</Application>
  <PresentationFormat>Widescreen</PresentationFormat>
  <Paragraphs>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Gill Sans MT</vt:lpstr>
      <vt:lpstr>Gallery</vt:lpstr>
      <vt:lpstr>Module name: Children, Young People and Families Module code: (BMHP5004_LON) Lecturer name: Bianca Sanfilippo  </vt:lpstr>
      <vt:lpstr>Introduction</vt:lpstr>
      <vt:lpstr>Vulnerability and family facing adversity </vt:lpstr>
      <vt:lpstr>PowerPoint Presentation</vt:lpstr>
      <vt:lpstr>Case study: Troubled families in Bristol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Children, Young People and Families Module code: (BMHP5004_LON) Lecturer name: Bianca Sanfilippo  </dc:title>
  <dc:creator>shumana begum</dc:creator>
  <cp:lastModifiedBy>shumana begum</cp:lastModifiedBy>
  <cp:revision>4</cp:revision>
  <dcterms:created xsi:type="dcterms:W3CDTF">2022-03-27T13:16:02Z</dcterms:created>
  <dcterms:modified xsi:type="dcterms:W3CDTF">2022-03-27T14:37:39Z</dcterms:modified>
</cp:coreProperties>
</file>