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2EABF-B22E-409E-4A9E-932B7CAE9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EF40A5-A504-447A-31B6-CC1B591C3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88194-4AC8-4929-952D-80E9B9895BE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FC3977-E044-C9D1-A6FF-6DF574807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99E8F3-9F17-BA83-FEE9-57781F4FA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4CB56-5DF1-4618-B113-8140C6D7C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51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72FFC-EE2E-7CFC-2A55-3258982ED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D202-4A36-0E10-A766-404C2F877B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92042-8721-28CF-5C0D-A4BC95BAA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88194-4AC8-4929-952D-80E9B9895BE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C4ED8-35E9-C880-2D6E-A87A17B579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F3E77-36DC-030C-EC54-2B2D920D33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4CB56-5DF1-4618-B113-8140C6D7C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03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C4308B-8230-7DDC-D0F5-FA7B21415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3900"/>
              <a:t>The Waste Reduction at Marriott Hotel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B7F2D7-F0C7-482C-B18B-33F8A8CF72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93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991B0F-C913-67FC-C198-45F9B8EA6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CC3901-5724-3956-EDF4-825DF2F9EC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144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8F6070-FE3C-8818-B376-ACB8A38F3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How do they do 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0155E2-766C-B8DD-1578-68F09C8376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5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069D2B-7EBB-60F2-8A9A-5C41A9BBF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Advantages and disadvantages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F760AF-9843-8319-7AE3-DED995EA93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800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AFFA44-0FD6-C729-C405-96062F76D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the price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5B5BA0-7A5B-F4BF-9D55-D3BBD969C4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316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5D3905-515E-B165-91B8-083D77F4B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3300"/>
              <a:t>Impacts of Sustainability Contemphorary Theme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DDDA44-28FC-9D83-222E-D278192C57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472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D7FFFA-A2A5-5985-56B7-F46AA8610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2C7E25-333E-0CA5-675A-EE4FA6649C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533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0EF47A4-53DE-8908-0F13-0C0628BC9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EBE9B7-CFD8-85C3-D1AB-BDC0C39FBD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85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5582EE-FCE4-5418-9206-5021253E3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/>
              <a:t>Work Cited and 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91B81D-125B-9A18-ABB6-08F235850E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595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CFE110-BF23-475B-685F-B4DB0C328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/>
              <a:t>Work Cited and 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0BFA0D-7516-F7C9-3E78-89E9734B01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25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The Waste Reduction at Marriott Hotel</vt:lpstr>
      <vt:lpstr>Introduction</vt:lpstr>
      <vt:lpstr>How do they do it</vt:lpstr>
      <vt:lpstr>Advantages and disadvantages</vt:lpstr>
      <vt:lpstr>What is the price </vt:lpstr>
      <vt:lpstr>Impacts of Sustainability Contemphorary Theme</vt:lpstr>
      <vt:lpstr>Recommendations</vt:lpstr>
      <vt:lpstr>Conclusion</vt:lpstr>
      <vt:lpstr>Work Cited and References</vt:lpstr>
      <vt:lpstr>Work Cited and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Waste Reduction at Marriott Hotel</dc:title>
  <dc:creator>Stefan Draghici</dc:creator>
  <cp:lastModifiedBy>Stefan Draghici</cp:lastModifiedBy>
  <cp:revision>1</cp:revision>
  <dcterms:created xsi:type="dcterms:W3CDTF">2023-11-13T23:08:17Z</dcterms:created>
  <dcterms:modified xsi:type="dcterms:W3CDTF">2023-11-13T23:08:17Z</dcterms:modified>
</cp:coreProperties>
</file>