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9"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7E4F99-1CBE-4490-A423-E8D6C7A965E3}" v="93" dt="2026-03-15T19:40:52.8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95" autoAdjust="0"/>
    <p:restoredTop sz="95033" autoAdjust="0"/>
  </p:normalViewPr>
  <p:slideViewPr>
    <p:cSldViewPr snapToGrid="0">
      <p:cViewPr varScale="1">
        <p:scale>
          <a:sx n="78" d="100"/>
          <a:sy n="78" d="100"/>
        </p:scale>
        <p:origin x="1147"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ea Gheorghe" userId="a61b7a55cf0455c7" providerId="LiveId" clId="{44D0F281-0C2E-416F-A885-5FC3BA1F5475}"/>
    <pc:docChg chg="undo custSel modSld modMainMaster">
      <pc:chgData name="Andreea Gheorghe" userId="a61b7a55cf0455c7" providerId="LiveId" clId="{44D0F281-0C2E-416F-A885-5FC3BA1F5475}" dt="2026-03-15T19:42:30.515" v="9614" actId="1076"/>
      <pc:docMkLst>
        <pc:docMk/>
      </pc:docMkLst>
      <pc:sldChg chg="addSp delSp modSp mod setBg addAnim delDesignElem">
        <pc:chgData name="Andreea Gheorghe" userId="a61b7a55cf0455c7" providerId="LiveId" clId="{44D0F281-0C2E-416F-A885-5FC3BA1F5475}" dt="2026-03-15T19:26:54.760" v="9432" actId="1076"/>
        <pc:sldMkLst>
          <pc:docMk/>
          <pc:sldMk cId="2563627717" sldId="256"/>
        </pc:sldMkLst>
        <pc:spChg chg="mod">
          <ac:chgData name="Andreea Gheorghe" userId="a61b7a55cf0455c7" providerId="LiveId" clId="{44D0F281-0C2E-416F-A885-5FC3BA1F5475}" dt="2026-03-15T19:26:54.760" v="9432" actId="1076"/>
          <ac:spMkLst>
            <pc:docMk/>
            <pc:sldMk cId="2563627717" sldId="256"/>
            <ac:spMk id="2" creationId="{13877589-7B87-1810-7D1A-B5A2048E3490}"/>
          </ac:spMkLst>
        </pc:spChg>
      </pc:sldChg>
      <pc:sldChg chg="addSp delSp modSp mod setBg">
        <pc:chgData name="Andreea Gheorghe" userId="a61b7a55cf0455c7" providerId="LiveId" clId="{44D0F281-0C2E-416F-A885-5FC3BA1F5475}" dt="2026-03-15T19:27:39.059" v="9434"/>
        <pc:sldMkLst>
          <pc:docMk/>
          <pc:sldMk cId="2715806010" sldId="257"/>
        </pc:sldMkLst>
        <pc:spChg chg="mod">
          <ac:chgData name="Andreea Gheorghe" userId="a61b7a55cf0455c7" providerId="LiveId" clId="{44D0F281-0C2E-416F-A885-5FC3BA1F5475}" dt="2026-03-15T15:36:26.895" v="6687" actId="27636"/>
          <ac:spMkLst>
            <pc:docMk/>
            <pc:sldMk cId="2715806010" sldId="257"/>
            <ac:spMk id="2" creationId="{84E262C7-2C0D-83A7-4B68-88CCFBE724BB}"/>
          </ac:spMkLst>
        </pc:spChg>
        <pc:spChg chg="add del mod">
          <ac:chgData name="Andreea Gheorghe" userId="a61b7a55cf0455c7" providerId="LiveId" clId="{44D0F281-0C2E-416F-A885-5FC3BA1F5475}" dt="2026-03-15T19:27:39.059" v="9434"/>
          <ac:spMkLst>
            <pc:docMk/>
            <pc:sldMk cId="2715806010" sldId="257"/>
            <ac:spMk id="3" creationId="{3986ECFC-4802-880F-CAC4-59F9E04E17F0}"/>
          </ac:spMkLst>
        </pc:spChg>
      </pc:sldChg>
      <pc:sldChg chg="modSp mod">
        <pc:chgData name="Andreea Gheorghe" userId="a61b7a55cf0455c7" providerId="LiveId" clId="{44D0F281-0C2E-416F-A885-5FC3BA1F5475}" dt="2026-03-15T19:42:04.642" v="9611" actId="14100"/>
        <pc:sldMkLst>
          <pc:docMk/>
          <pc:sldMk cId="2897957523" sldId="258"/>
        </pc:sldMkLst>
        <pc:spChg chg="mod">
          <ac:chgData name="Andreea Gheorghe" userId="a61b7a55cf0455c7" providerId="LiveId" clId="{44D0F281-0C2E-416F-A885-5FC3BA1F5475}" dt="2026-03-15T19:09:15.579" v="8332" actId="1076"/>
          <ac:spMkLst>
            <pc:docMk/>
            <pc:sldMk cId="2897957523" sldId="258"/>
            <ac:spMk id="2" creationId="{4351C092-CB50-5179-72FB-94CBECED5425}"/>
          </ac:spMkLst>
        </pc:spChg>
        <pc:spChg chg="mod">
          <ac:chgData name="Andreea Gheorghe" userId="a61b7a55cf0455c7" providerId="LiveId" clId="{44D0F281-0C2E-416F-A885-5FC3BA1F5475}" dt="2026-03-15T19:42:04.642" v="9611" actId="14100"/>
          <ac:spMkLst>
            <pc:docMk/>
            <pc:sldMk cId="2897957523" sldId="258"/>
            <ac:spMk id="3" creationId="{028A8359-438A-7EDF-F235-AE5BAE7FB208}"/>
          </ac:spMkLst>
        </pc:spChg>
      </pc:sldChg>
      <pc:sldChg chg="addSp delSp modSp mod setBg delDesignElem">
        <pc:chgData name="Andreea Gheorghe" userId="a61b7a55cf0455c7" providerId="LiveId" clId="{44D0F281-0C2E-416F-A885-5FC3BA1F5475}" dt="2026-03-15T19:10:26.139" v="8473" actId="20577"/>
        <pc:sldMkLst>
          <pc:docMk/>
          <pc:sldMk cId="1748499028" sldId="259"/>
        </pc:sldMkLst>
        <pc:spChg chg="mod">
          <ac:chgData name="Andreea Gheorghe" userId="a61b7a55cf0455c7" providerId="LiveId" clId="{44D0F281-0C2E-416F-A885-5FC3BA1F5475}" dt="2026-03-15T15:34:26.594" v="6643" actId="26606"/>
          <ac:spMkLst>
            <pc:docMk/>
            <pc:sldMk cId="1748499028" sldId="259"/>
            <ac:spMk id="2" creationId="{61C7DAA2-C26F-4546-8B0F-C81CFB47F842}"/>
          </ac:spMkLst>
        </pc:spChg>
        <pc:spChg chg="mod">
          <ac:chgData name="Andreea Gheorghe" userId="a61b7a55cf0455c7" providerId="LiveId" clId="{44D0F281-0C2E-416F-A885-5FC3BA1F5475}" dt="2026-03-15T19:10:26.139" v="8473" actId="20577"/>
          <ac:spMkLst>
            <pc:docMk/>
            <pc:sldMk cId="1748499028" sldId="259"/>
            <ac:spMk id="3" creationId="{F9C1CCB3-874D-5E4A-629C-E7AA4A8AB46C}"/>
          </ac:spMkLst>
        </pc:spChg>
        <pc:spChg chg="add del">
          <ac:chgData name="Andreea Gheorghe" userId="a61b7a55cf0455c7" providerId="LiveId" clId="{44D0F281-0C2E-416F-A885-5FC3BA1F5475}" dt="2026-03-15T15:35:19.169" v="6659"/>
          <ac:spMkLst>
            <pc:docMk/>
            <pc:sldMk cId="1748499028" sldId="259"/>
            <ac:spMk id="15" creationId="{CB300B9C-C1F6-47BC-A43F-3B172CD7FF3C}"/>
          </ac:spMkLst>
        </pc:spChg>
        <pc:spChg chg="add del">
          <ac:chgData name="Andreea Gheorghe" userId="a61b7a55cf0455c7" providerId="LiveId" clId="{44D0F281-0C2E-416F-A885-5FC3BA1F5475}" dt="2026-03-15T15:35:19.169" v="6659"/>
          <ac:spMkLst>
            <pc:docMk/>
            <pc:sldMk cId="1748499028" sldId="259"/>
            <ac:spMk id="17" creationId="{02E8BD2A-4014-4DC6-A228-4ECE6A0AA6D1}"/>
          </ac:spMkLst>
        </pc:spChg>
        <pc:grpChg chg="add del">
          <ac:chgData name="Andreea Gheorghe" userId="a61b7a55cf0455c7" providerId="LiveId" clId="{44D0F281-0C2E-416F-A885-5FC3BA1F5475}" dt="2026-03-15T15:35:19.169" v="6659"/>
          <ac:grpSpMkLst>
            <pc:docMk/>
            <pc:sldMk cId="1748499028" sldId="259"/>
            <ac:grpSpMk id="8" creationId="{46AC64B6-5299-4EDC-A5BA-C486DE605216}"/>
          </ac:grpSpMkLst>
        </pc:grpChg>
        <pc:grpChg chg="add del">
          <ac:chgData name="Andreea Gheorghe" userId="a61b7a55cf0455c7" providerId="LiveId" clId="{44D0F281-0C2E-416F-A885-5FC3BA1F5475}" dt="2026-03-15T15:35:19.169" v="6659"/>
          <ac:grpSpMkLst>
            <pc:docMk/>
            <pc:sldMk cId="1748499028" sldId="259"/>
            <ac:grpSpMk id="19" creationId="{055DA240-4A21-4C3F-AD76-9FFDA978F8BB}"/>
          </ac:grpSpMkLst>
        </pc:grpChg>
      </pc:sldChg>
      <pc:sldChg chg="modSp mod modNotesTx">
        <pc:chgData name="Andreea Gheorghe" userId="a61b7a55cf0455c7" providerId="LiveId" clId="{44D0F281-0C2E-416F-A885-5FC3BA1F5475}" dt="2026-03-15T19:14:13.845" v="8970" actId="20577"/>
        <pc:sldMkLst>
          <pc:docMk/>
          <pc:sldMk cId="1424087263" sldId="260"/>
        </pc:sldMkLst>
        <pc:spChg chg="mod">
          <ac:chgData name="Andreea Gheorghe" userId="a61b7a55cf0455c7" providerId="LiveId" clId="{44D0F281-0C2E-416F-A885-5FC3BA1F5475}" dt="2026-03-15T16:26:53.197" v="7438" actId="1076"/>
          <ac:spMkLst>
            <pc:docMk/>
            <pc:sldMk cId="1424087263" sldId="260"/>
            <ac:spMk id="2" creationId="{3DD839E5-539A-6BA2-F020-0AEF28846AB2}"/>
          </ac:spMkLst>
        </pc:spChg>
        <pc:spChg chg="mod">
          <ac:chgData name="Andreea Gheorghe" userId="a61b7a55cf0455c7" providerId="LiveId" clId="{44D0F281-0C2E-416F-A885-5FC3BA1F5475}" dt="2026-03-15T19:13:24.776" v="8841" actId="20577"/>
          <ac:spMkLst>
            <pc:docMk/>
            <pc:sldMk cId="1424087263" sldId="260"/>
            <ac:spMk id="3" creationId="{E73EC453-8E6E-AAA5-639A-7F2EB8FCDBC5}"/>
          </ac:spMkLst>
        </pc:spChg>
      </pc:sldChg>
      <pc:sldChg chg="modSp mod modNotesTx">
        <pc:chgData name="Andreea Gheorghe" userId="a61b7a55cf0455c7" providerId="LiveId" clId="{44D0F281-0C2E-416F-A885-5FC3BA1F5475}" dt="2026-03-15T18:54:08.558" v="7580" actId="1076"/>
        <pc:sldMkLst>
          <pc:docMk/>
          <pc:sldMk cId="1382716628" sldId="262"/>
        </pc:sldMkLst>
        <pc:spChg chg="mod">
          <ac:chgData name="Andreea Gheorghe" userId="a61b7a55cf0455c7" providerId="LiveId" clId="{44D0F281-0C2E-416F-A885-5FC3BA1F5475}" dt="2026-03-15T18:54:08.558" v="7580" actId="1076"/>
          <ac:spMkLst>
            <pc:docMk/>
            <pc:sldMk cId="1382716628" sldId="262"/>
            <ac:spMk id="2" creationId="{536300BE-D96C-22F6-553D-690EEFFC5D51}"/>
          </ac:spMkLst>
        </pc:spChg>
        <pc:spChg chg="mod">
          <ac:chgData name="Andreea Gheorghe" userId="a61b7a55cf0455c7" providerId="LiveId" clId="{44D0F281-0C2E-416F-A885-5FC3BA1F5475}" dt="2026-03-15T18:54:03.603" v="7579" actId="1076"/>
          <ac:spMkLst>
            <pc:docMk/>
            <pc:sldMk cId="1382716628" sldId="262"/>
            <ac:spMk id="3" creationId="{87B96C4E-C633-AD44-2B5D-616D8D99EE4D}"/>
          </ac:spMkLst>
        </pc:spChg>
      </pc:sldChg>
      <pc:sldChg chg="modSp mod">
        <pc:chgData name="Andreea Gheorghe" userId="a61b7a55cf0455c7" providerId="LiveId" clId="{44D0F281-0C2E-416F-A885-5FC3BA1F5475}" dt="2026-03-15T19:38:34.970" v="9443" actId="1076"/>
        <pc:sldMkLst>
          <pc:docMk/>
          <pc:sldMk cId="3970473306" sldId="264"/>
        </pc:sldMkLst>
        <pc:spChg chg="mod">
          <ac:chgData name="Andreea Gheorghe" userId="a61b7a55cf0455c7" providerId="LiveId" clId="{44D0F281-0C2E-416F-A885-5FC3BA1F5475}" dt="2026-03-15T15:36:26.855" v="6685" actId="27636"/>
          <ac:spMkLst>
            <pc:docMk/>
            <pc:sldMk cId="3970473306" sldId="264"/>
            <ac:spMk id="2" creationId="{42D99987-98D1-706D-2E63-5B8DDBF317C6}"/>
          </ac:spMkLst>
        </pc:spChg>
        <pc:spChg chg="mod">
          <ac:chgData name="Andreea Gheorghe" userId="a61b7a55cf0455c7" providerId="LiveId" clId="{44D0F281-0C2E-416F-A885-5FC3BA1F5475}" dt="2026-03-15T19:38:34.970" v="9443" actId="1076"/>
          <ac:spMkLst>
            <pc:docMk/>
            <pc:sldMk cId="3970473306" sldId="264"/>
            <ac:spMk id="3" creationId="{4A53051C-8483-F6FD-7AB5-FC885653EC99}"/>
          </ac:spMkLst>
        </pc:spChg>
      </pc:sldChg>
      <pc:sldChg chg="modSp mod">
        <pc:chgData name="Andreea Gheorghe" userId="a61b7a55cf0455c7" providerId="LiveId" clId="{44D0F281-0C2E-416F-A885-5FC3BA1F5475}" dt="2026-03-15T19:42:30.515" v="9614" actId="1076"/>
        <pc:sldMkLst>
          <pc:docMk/>
          <pc:sldMk cId="359125969" sldId="265"/>
        </pc:sldMkLst>
        <pc:spChg chg="mod">
          <ac:chgData name="Andreea Gheorghe" userId="a61b7a55cf0455c7" providerId="LiveId" clId="{44D0F281-0C2E-416F-A885-5FC3BA1F5475}" dt="2026-03-15T15:36:26.876" v="6686" actId="27636"/>
          <ac:spMkLst>
            <pc:docMk/>
            <pc:sldMk cId="359125969" sldId="265"/>
            <ac:spMk id="2" creationId="{E07B30E9-9073-E60E-A7A9-048C6F3D6925}"/>
          </ac:spMkLst>
        </pc:spChg>
        <pc:spChg chg="mod">
          <ac:chgData name="Andreea Gheorghe" userId="a61b7a55cf0455c7" providerId="LiveId" clId="{44D0F281-0C2E-416F-A885-5FC3BA1F5475}" dt="2026-03-15T19:42:30.515" v="9614" actId="1076"/>
          <ac:spMkLst>
            <pc:docMk/>
            <pc:sldMk cId="359125969" sldId="265"/>
            <ac:spMk id="3" creationId="{5F8D0C3B-0DFC-3E5A-28D7-AC7CD95B6A10}"/>
          </ac:spMkLst>
        </pc:spChg>
      </pc:sldChg>
      <pc:sldChg chg="delSp modSp mod delDesignElem">
        <pc:chgData name="Andreea Gheorghe" userId="a61b7a55cf0455c7" providerId="LiveId" clId="{44D0F281-0C2E-416F-A885-5FC3BA1F5475}" dt="2026-03-11T18:05:04.334" v="1661" actId="14100"/>
        <pc:sldMkLst>
          <pc:docMk/>
          <pc:sldMk cId="2850782885" sldId="266"/>
        </pc:sldMkLst>
        <pc:spChg chg="mod">
          <ac:chgData name="Andreea Gheorghe" userId="a61b7a55cf0455c7" providerId="LiveId" clId="{44D0F281-0C2E-416F-A885-5FC3BA1F5475}" dt="2026-03-11T18:05:04.334" v="1661" actId="14100"/>
          <ac:spMkLst>
            <pc:docMk/>
            <pc:sldMk cId="2850782885" sldId="266"/>
            <ac:spMk id="2" creationId="{522107DF-28D1-AECE-299A-375E6A01AF85}"/>
          </ac:spMkLst>
        </pc:spChg>
      </pc:sldChg>
      <pc:sldChg chg="modSp mod modNotesTx">
        <pc:chgData name="Andreea Gheorghe" userId="a61b7a55cf0455c7" providerId="LiveId" clId="{44D0F281-0C2E-416F-A885-5FC3BA1F5475}" dt="2026-03-15T18:55:41.809" v="7637" actId="1076"/>
        <pc:sldMkLst>
          <pc:docMk/>
          <pc:sldMk cId="1917974163" sldId="267"/>
        </pc:sldMkLst>
        <pc:spChg chg="mod">
          <ac:chgData name="Andreea Gheorghe" userId="a61b7a55cf0455c7" providerId="LiveId" clId="{44D0F281-0C2E-416F-A885-5FC3BA1F5475}" dt="2026-03-15T18:55:38.755" v="7636" actId="1076"/>
          <ac:spMkLst>
            <pc:docMk/>
            <pc:sldMk cId="1917974163" sldId="267"/>
            <ac:spMk id="2" creationId="{631727AA-2A4B-7459-64F6-8CB68974F0E3}"/>
          </ac:spMkLst>
        </pc:spChg>
        <pc:spChg chg="mod">
          <ac:chgData name="Andreea Gheorghe" userId="a61b7a55cf0455c7" providerId="LiveId" clId="{44D0F281-0C2E-416F-A885-5FC3BA1F5475}" dt="2026-03-15T18:55:41.809" v="7637" actId="1076"/>
          <ac:spMkLst>
            <pc:docMk/>
            <pc:sldMk cId="1917974163" sldId="267"/>
            <ac:spMk id="3" creationId="{C71705AF-A114-46D3-808C-4A69D3AE5A69}"/>
          </ac:spMkLst>
        </pc:spChg>
      </pc:sldChg>
      <pc:sldChg chg="addSp delSp modSp mod">
        <pc:chgData name="Andreea Gheorghe" userId="a61b7a55cf0455c7" providerId="LiveId" clId="{44D0F281-0C2E-416F-A885-5FC3BA1F5475}" dt="2026-03-15T19:23:41.708" v="9430" actId="1076"/>
        <pc:sldMkLst>
          <pc:docMk/>
          <pc:sldMk cId="3645478630" sldId="268"/>
        </pc:sldMkLst>
        <pc:spChg chg="mod">
          <ac:chgData name="Andreea Gheorghe" userId="a61b7a55cf0455c7" providerId="LiveId" clId="{44D0F281-0C2E-416F-A885-5FC3BA1F5475}" dt="2026-03-15T15:36:05.409" v="6676" actId="27636"/>
          <ac:spMkLst>
            <pc:docMk/>
            <pc:sldMk cId="3645478630" sldId="268"/>
            <ac:spMk id="2" creationId="{3FC915AA-9AD6-9DEC-20C0-9E11999F2E2F}"/>
          </ac:spMkLst>
        </pc:spChg>
        <pc:spChg chg="add del mod">
          <ac:chgData name="Andreea Gheorghe" userId="a61b7a55cf0455c7" providerId="LiveId" clId="{44D0F281-0C2E-416F-A885-5FC3BA1F5475}" dt="2026-03-15T15:49:53.711" v="6783"/>
          <ac:spMkLst>
            <pc:docMk/>
            <pc:sldMk cId="3645478630" sldId="268"/>
            <ac:spMk id="3" creationId="{99434A85-42C0-3858-8E19-5F7314F6DBFC}"/>
          </ac:spMkLst>
        </pc:spChg>
        <pc:spChg chg="add mod">
          <ac:chgData name="Andreea Gheorghe" userId="a61b7a55cf0455c7" providerId="LiveId" clId="{44D0F281-0C2E-416F-A885-5FC3BA1F5475}" dt="2026-03-08T11:48:32.987" v="1556" actId="1076"/>
          <ac:spMkLst>
            <pc:docMk/>
            <pc:sldMk cId="3645478630" sldId="268"/>
            <ac:spMk id="4" creationId="{67750811-0B21-DDB7-8DFE-B0B1627C0DC7}"/>
          </ac:spMkLst>
        </pc:spChg>
        <pc:spChg chg="add mod">
          <ac:chgData name="Andreea Gheorghe" userId="a61b7a55cf0455c7" providerId="LiveId" clId="{44D0F281-0C2E-416F-A885-5FC3BA1F5475}" dt="2026-03-08T11:48:48.493" v="1557" actId="1076"/>
          <ac:spMkLst>
            <pc:docMk/>
            <pc:sldMk cId="3645478630" sldId="268"/>
            <ac:spMk id="5" creationId="{A710B341-2B72-2C43-1170-E41C931935F8}"/>
          </ac:spMkLst>
        </pc:spChg>
        <pc:spChg chg="add mod">
          <ac:chgData name="Andreea Gheorghe" userId="a61b7a55cf0455c7" providerId="LiveId" clId="{44D0F281-0C2E-416F-A885-5FC3BA1F5475}" dt="2026-03-15T15:58:32.239" v="7130" actId="1076"/>
          <ac:spMkLst>
            <pc:docMk/>
            <pc:sldMk cId="3645478630" sldId="268"/>
            <ac:spMk id="6" creationId="{15DCA9DD-DA8F-9346-B5BC-A8931C5DD90D}"/>
          </ac:spMkLst>
        </pc:spChg>
        <pc:spChg chg="add mod">
          <ac:chgData name="Andreea Gheorghe" userId="a61b7a55cf0455c7" providerId="LiveId" clId="{44D0F281-0C2E-416F-A885-5FC3BA1F5475}" dt="2026-03-15T16:00:12.285" v="7141" actId="1076"/>
          <ac:spMkLst>
            <pc:docMk/>
            <pc:sldMk cId="3645478630" sldId="268"/>
            <ac:spMk id="7" creationId="{1712ED0D-2F39-A943-70DD-1B1496E19CDE}"/>
          </ac:spMkLst>
        </pc:spChg>
        <pc:spChg chg="add del mod">
          <ac:chgData name="Andreea Gheorghe" userId="a61b7a55cf0455c7" providerId="LiveId" clId="{44D0F281-0C2E-416F-A885-5FC3BA1F5475}" dt="2026-03-15T15:49:53.709" v="6781"/>
          <ac:spMkLst>
            <pc:docMk/>
            <pc:sldMk cId="3645478630" sldId="268"/>
            <ac:spMk id="8" creationId="{B55A3F5C-E26F-790F-CFC7-5DFA67309BC0}"/>
          </ac:spMkLst>
        </pc:spChg>
        <pc:spChg chg="add mod">
          <ac:chgData name="Andreea Gheorghe" userId="a61b7a55cf0455c7" providerId="LiveId" clId="{44D0F281-0C2E-416F-A885-5FC3BA1F5475}" dt="2026-03-15T16:09:43.382" v="7406" actId="1076"/>
          <ac:spMkLst>
            <pc:docMk/>
            <pc:sldMk cId="3645478630" sldId="268"/>
            <ac:spMk id="9" creationId="{DC26303E-7DEB-378A-4587-CD0F5F0C23F3}"/>
          </ac:spMkLst>
        </pc:spChg>
        <pc:spChg chg="add mod">
          <ac:chgData name="Andreea Gheorghe" userId="a61b7a55cf0455c7" providerId="LiveId" clId="{44D0F281-0C2E-416F-A885-5FC3BA1F5475}" dt="2026-03-15T19:16:24.121" v="9115" actId="1076"/>
          <ac:spMkLst>
            <pc:docMk/>
            <pc:sldMk cId="3645478630" sldId="268"/>
            <ac:spMk id="10" creationId="{9BD96629-2364-A6C2-7809-63DAEDE4DC2F}"/>
          </ac:spMkLst>
        </pc:spChg>
        <pc:spChg chg="add del mod">
          <ac:chgData name="Andreea Gheorghe" userId="a61b7a55cf0455c7" providerId="LiveId" clId="{44D0F281-0C2E-416F-A885-5FC3BA1F5475}" dt="2026-03-15T15:50:04.233" v="6785" actId="478"/>
          <ac:spMkLst>
            <pc:docMk/>
            <pc:sldMk cId="3645478630" sldId="268"/>
            <ac:spMk id="12" creationId="{CDD25722-82D3-B7C6-8BD3-F7C77E85046F}"/>
          </ac:spMkLst>
        </pc:spChg>
        <pc:spChg chg="add mod">
          <ac:chgData name="Andreea Gheorghe" userId="a61b7a55cf0455c7" providerId="LiveId" clId="{44D0F281-0C2E-416F-A885-5FC3BA1F5475}" dt="2026-03-15T15:58:45.574" v="7132" actId="14100"/>
          <ac:spMkLst>
            <pc:docMk/>
            <pc:sldMk cId="3645478630" sldId="268"/>
            <ac:spMk id="13" creationId="{79B6C65D-1886-DAD7-47B8-0BB3A0490932}"/>
          </ac:spMkLst>
        </pc:spChg>
        <pc:spChg chg="add del mod">
          <ac:chgData name="Andreea Gheorghe" userId="a61b7a55cf0455c7" providerId="LiveId" clId="{44D0F281-0C2E-416F-A885-5FC3BA1F5475}" dt="2026-03-15T16:00:24.035" v="7145" actId="478"/>
          <ac:spMkLst>
            <pc:docMk/>
            <pc:sldMk cId="3645478630" sldId="268"/>
            <ac:spMk id="14" creationId="{BB046502-1A11-E99F-DFAE-B08F2EA350D6}"/>
          </ac:spMkLst>
        </pc:spChg>
        <pc:spChg chg="add del mod">
          <ac:chgData name="Andreea Gheorghe" userId="a61b7a55cf0455c7" providerId="LiveId" clId="{44D0F281-0C2E-416F-A885-5FC3BA1F5475}" dt="2026-03-15T16:09:47.690" v="7408" actId="478"/>
          <ac:spMkLst>
            <pc:docMk/>
            <pc:sldMk cId="3645478630" sldId="268"/>
            <ac:spMk id="15" creationId="{FED2D823-528C-8404-353E-6910C29ADAFC}"/>
          </ac:spMkLst>
        </pc:spChg>
        <pc:spChg chg="add mod">
          <ac:chgData name="Andreea Gheorghe" userId="a61b7a55cf0455c7" providerId="LiveId" clId="{44D0F281-0C2E-416F-A885-5FC3BA1F5475}" dt="2026-03-15T19:16:57.722" v="9141" actId="1076"/>
          <ac:spMkLst>
            <pc:docMk/>
            <pc:sldMk cId="3645478630" sldId="268"/>
            <ac:spMk id="16" creationId="{770A7082-4744-AC85-8BEF-0C9B62001A3F}"/>
          </ac:spMkLst>
        </pc:spChg>
        <pc:spChg chg="add del mod">
          <ac:chgData name="Andreea Gheorghe" userId="a61b7a55cf0455c7" providerId="LiveId" clId="{44D0F281-0C2E-416F-A885-5FC3BA1F5475}" dt="2026-03-15T15:49:53.707" v="6779" actId="478"/>
          <ac:spMkLst>
            <pc:docMk/>
            <pc:sldMk cId="3645478630" sldId="268"/>
            <ac:spMk id="17" creationId="{7124A47B-457F-B695-1638-828ECBF726CE}"/>
          </ac:spMkLst>
        </pc:spChg>
        <pc:spChg chg="add del mod">
          <ac:chgData name="Andreea Gheorghe" userId="a61b7a55cf0455c7" providerId="LiveId" clId="{44D0F281-0C2E-416F-A885-5FC3BA1F5475}" dt="2026-03-15T15:50:10.585" v="6787" actId="478"/>
          <ac:spMkLst>
            <pc:docMk/>
            <pc:sldMk cId="3645478630" sldId="268"/>
            <ac:spMk id="18" creationId="{DD7D0B3F-69B6-30B3-2E3E-5C6485352C20}"/>
          </ac:spMkLst>
        </pc:spChg>
        <pc:spChg chg="add del mod">
          <ac:chgData name="Andreea Gheorghe" userId="a61b7a55cf0455c7" providerId="LiveId" clId="{44D0F281-0C2E-416F-A885-5FC3BA1F5475}" dt="2026-03-15T15:50:13.236" v="6788" actId="478"/>
          <ac:spMkLst>
            <pc:docMk/>
            <pc:sldMk cId="3645478630" sldId="268"/>
            <ac:spMk id="19" creationId="{A55833C0-9C6F-D665-1A06-965A9B0D8F5C}"/>
          </ac:spMkLst>
        </pc:spChg>
        <pc:spChg chg="add del mod">
          <ac:chgData name="Andreea Gheorghe" userId="a61b7a55cf0455c7" providerId="LiveId" clId="{44D0F281-0C2E-416F-A885-5FC3BA1F5475}" dt="2026-03-15T15:50:15.822" v="6789" actId="478"/>
          <ac:spMkLst>
            <pc:docMk/>
            <pc:sldMk cId="3645478630" sldId="268"/>
            <ac:spMk id="20" creationId="{606BB6E0-CEA8-5AF6-2748-20E239128E1F}"/>
          </ac:spMkLst>
        </pc:spChg>
        <pc:spChg chg="add del mod">
          <ac:chgData name="Andreea Gheorghe" userId="a61b7a55cf0455c7" providerId="LiveId" clId="{44D0F281-0C2E-416F-A885-5FC3BA1F5475}" dt="2026-03-15T15:56:12.002" v="6963" actId="478"/>
          <ac:spMkLst>
            <pc:docMk/>
            <pc:sldMk cId="3645478630" sldId="268"/>
            <ac:spMk id="21" creationId="{06B5A9FC-5891-05BF-BBA4-E391771D5422}"/>
          </ac:spMkLst>
        </pc:spChg>
        <pc:spChg chg="add del mod">
          <ac:chgData name="Andreea Gheorghe" userId="a61b7a55cf0455c7" providerId="LiveId" clId="{44D0F281-0C2E-416F-A885-5FC3BA1F5475}" dt="2026-03-15T15:56:10.415" v="6962" actId="478"/>
          <ac:spMkLst>
            <pc:docMk/>
            <pc:sldMk cId="3645478630" sldId="268"/>
            <ac:spMk id="22" creationId="{E519CB52-0433-54AB-6A52-A6D7C5EB2AA2}"/>
          </ac:spMkLst>
        </pc:spChg>
        <pc:spChg chg="add del mod">
          <ac:chgData name="Andreea Gheorghe" userId="a61b7a55cf0455c7" providerId="LiveId" clId="{44D0F281-0C2E-416F-A885-5FC3BA1F5475}" dt="2026-03-15T15:50:18.372" v="6790" actId="478"/>
          <ac:spMkLst>
            <pc:docMk/>
            <pc:sldMk cId="3645478630" sldId="268"/>
            <ac:spMk id="23" creationId="{7481D496-0B23-A1B4-C1C9-A7358A348B03}"/>
          </ac:spMkLst>
        </pc:spChg>
        <pc:spChg chg="add del mod">
          <ac:chgData name="Andreea Gheorghe" userId="a61b7a55cf0455c7" providerId="LiveId" clId="{44D0F281-0C2E-416F-A885-5FC3BA1F5475}" dt="2026-03-15T15:56:07.539" v="6960" actId="478"/>
          <ac:spMkLst>
            <pc:docMk/>
            <pc:sldMk cId="3645478630" sldId="268"/>
            <ac:spMk id="24" creationId="{CA134DB9-2201-B221-71FE-74A47C7D9DA7}"/>
          </ac:spMkLst>
        </pc:spChg>
        <pc:spChg chg="add del mod">
          <ac:chgData name="Andreea Gheorghe" userId="a61b7a55cf0455c7" providerId="LiveId" clId="{44D0F281-0C2E-416F-A885-5FC3BA1F5475}" dt="2026-03-15T12:49:15.260" v="6630"/>
          <ac:spMkLst>
            <pc:docMk/>
            <pc:sldMk cId="3645478630" sldId="268"/>
            <ac:spMk id="26" creationId="{E19406FE-BA66-7EFE-ADBA-2CFD1ECCD094}"/>
          </ac:spMkLst>
        </pc:spChg>
        <pc:spChg chg="add del mod">
          <ac:chgData name="Andreea Gheorghe" userId="a61b7a55cf0455c7" providerId="LiveId" clId="{44D0F281-0C2E-416F-A885-5FC3BA1F5475}" dt="2026-03-15T15:56:16.021" v="6965" actId="478"/>
          <ac:spMkLst>
            <pc:docMk/>
            <pc:sldMk cId="3645478630" sldId="268"/>
            <ac:spMk id="28" creationId="{0243E1F1-9027-1E1D-47E7-225418181882}"/>
          </ac:spMkLst>
        </pc:spChg>
        <pc:spChg chg="add del mod">
          <ac:chgData name="Andreea Gheorghe" userId="a61b7a55cf0455c7" providerId="LiveId" clId="{44D0F281-0C2E-416F-A885-5FC3BA1F5475}" dt="2026-03-15T15:56:14.556" v="6964" actId="478"/>
          <ac:spMkLst>
            <pc:docMk/>
            <pc:sldMk cId="3645478630" sldId="268"/>
            <ac:spMk id="30" creationId="{ED69AEF5-3CD7-C0B8-4931-074C5D1433F9}"/>
          </ac:spMkLst>
        </pc:spChg>
        <pc:spChg chg="add mod">
          <ac:chgData name="Andreea Gheorghe" userId="a61b7a55cf0455c7" providerId="LiveId" clId="{44D0F281-0C2E-416F-A885-5FC3BA1F5475}" dt="2026-03-15T12:41:57.442" v="6600" actId="20577"/>
          <ac:spMkLst>
            <pc:docMk/>
            <pc:sldMk cId="3645478630" sldId="268"/>
            <ac:spMk id="32" creationId="{1B12EE8F-69D2-77F1-66DD-BB435F49AB50}"/>
          </ac:spMkLst>
        </pc:spChg>
        <pc:spChg chg="add mod">
          <ac:chgData name="Andreea Gheorghe" userId="a61b7a55cf0455c7" providerId="LiveId" clId="{44D0F281-0C2E-416F-A885-5FC3BA1F5475}" dt="2026-03-15T15:58:53.022" v="7133" actId="1076"/>
          <ac:spMkLst>
            <pc:docMk/>
            <pc:sldMk cId="3645478630" sldId="268"/>
            <ac:spMk id="48" creationId="{3046C3E7-69DC-930F-38B0-5AF646F12FD1}"/>
          </ac:spMkLst>
        </pc:spChg>
        <pc:spChg chg="add mod">
          <ac:chgData name="Andreea Gheorghe" userId="a61b7a55cf0455c7" providerId="LiveId" clId="{44D0F281-0C2E-416F-A885-5FC3BA1F5475}" dt="2026-03-15T15:58:55.674" v="7134" actId="1076"/>
          <ac:spMkLst>
            <pc:docMk/>
            <pc:sldMk cId="3645478630" sldId="268"/>
            <ac:spMk id="49" creationId="{4C1670E1-660B-3A7E-639C-B48AFD5115C4}"/>
          </ac:spMkLst>
        </pc:spChg>
        <pc:spChg chg="add mod">
          <ac:chgData name="Andreea Gheorghe" userId="a61b7a55cf0455c7" providerId="LiveId" clId="{44D0F281-0C2E-416F-A885-5FC3BA1F5475}" dt="2026-03-15T16:00:41.019" v="7154" actId="1076"/>
          <ac:spMkLst>
            <pc:docMk/>
            <pc:sldMk cId="3645478630" sldId="268"/>
            <ac:spMk id="56" creationId="{BB94AB44-EEA7-874A-8381-0451A926E929}"/>
          </ac:spMkLst>
        </pc:spChg>
        <pc:spChg chg="add mod">
          <ac:chgData name="Andreea Gheorghe" userId="a61b7a55cf0455c7" providerId="LiveId" clId="{44D0F281-0C2E-416F-A885-5FC3BA1F5475}" dt="2026-03-15T16:02:07.254" v="7238" actId="1076"/>
          <ac:spMkLst>
            <pc:docMk/>
            <pc:sldMk cId="3645478630" sldId="268"/>
            <ac:spMk id="57" creationId="{F2B33385-5C8A-84B6-B26E-080CF82ED20F}"/>
          </ac:spMkLst>
        </pc:spChg>
        <pc:spChg chg="add mod">
          <ac:chgData name="Andreea Gheorghe" userId="a61b7a55cf0455c7" providerId="LiveId" clId="{44D0F281-0C2E-416F-A885-5FC3BA1F5475}" dt="2026-03-15T16:02:11.723" v="7239" actId="1076"/>
          <ac:spMkLst>
            <pc:docMk/>
            <pc:sldMk cId="3645478630" sldId="268"/>
            <ac:spMk id="58" creationId="{CB651F82-07FC-9C4A-0C9B-B4CB402CD6AB}"/>
          </ac:spMkLst>
        </pc:spChg>
        <pc:spChg chg="add mod">
          <ac:chgData name="Andreea Gheorghe" userId="a61b7a55cf0455c7" providerId="LiveId" clId="{44D0F281-0C2E-416F-A885-5FC3BA1F5475}" dt="2026-03-15T16:02:25.771" v="7241" actId="1076"/>
          <ac:spMkLst>
            <pc:docMk/>
            <pc:sldMk cId="3645478630" sldId="268"/>
            <ac:spMk id="59" creationId="{E396FAEC-EEFD-F8A7-C9C3-7BB9B50B29EA}"/>
          </ac:spMkLst>
        </pc:spChg>
        <pc:spChg chg="add mod">
          <ac:chgData name="Andreea Gheorghe" userId="a61b7a55cf0455c7" providerId="LiveId" clId="{44D0F281-0C2E-416F-A885-5FC3BA1F5475}" dt="2026-03-15T16:02:53.319" v="7256" actId="1076"/>
          <ac:spMkLst>
            <pc:docMk/>
            <pc:sldMk cId="3645478630" sldId="268"/>
            <ac:spMk id="62" creationId="{C471418E-399B-684F-25FF-770D1ADA69D0}"/>
          </ac:spMkLst>
        </pc:spChg>
        <pc:spChg chg="add mod">
          <ac:chgData name="Andreea Gheorghe" userId="a61b7a55cf0455c7" providerId="LiveId" clId="{44D0F281-0C2E-416F-A885-5FC3BA1F5475}" dt="2026-03-15T16:03:32.852" v="7312" actId="1076"/>
          <ac:spMkLst>
            <pc:docMk/>
            <pc:sldMk cId="3645478630" sldId="268"/>
            <ac:spMk id="63" creationId="{CCC21E6D-4BE3-9966-24F5-8A840EAC2465}"/>
          </ac:spMkLst>
        </pc:spChg>
        <pc:spChg chg="add mod">
          <ac:chgData name="Andreea Gheorghe" userId="a61b7a55cf0455c7" providerId="LiveId" clId="{44D0F281-0C2E-416F-A885-5FC3BA1F5475}" dt="2026-03-15T16:08:23.302" v="7397" actId="1076"/>
          <ac:spMkLst>
            <pc:docMk/>
            <pc:sldMk cId="3645478630" sldId="268"/>
            <ac:spMk id="71" creationId="{5E856096-008E-B4E2-4D10-6F53729D8D18}"/>
          </ac:spMkLst>
        </pc:spChg>
        <pc:spChg chg="add mod">
          <ac:chgData name="Andreea Gheorghe" userId="a61b7a55cf0455c7" providerId="LiveId" clId="{44D0F281-0C2E-416F-A885-5FC3BA1F5475}" dt="2026-03-15T16:10:16.565" v="7434" actId="1076"/>
          <ac:spMkLst>
            <pc:docMk/>
            <pc:sldMk cId="3645478630" sldId="268"/>
            <ac:spMk id="77" creationId="{B46A2A3E-FDE5-5A51-6370-79B0404294EE}"/>
          </ac:spMkLst>
        </pc:spChg>
        <pc:spChg chg="add del mod">
          <ac:chgData name="Andreea Gheorghe" userId="a61b7a55cf0455c7" providerId="LiveId" clId="{44D0F281-0C2E-416F-A885-5FC3BA1F5475}" dt="2026-03-15T19:00:21.469" v="7640"/>
          <ac:spMkLst>
            <pc:docMk/>
            <pc:sldMk cId="3645478630" sldId="268"/>
            <ac:spMk id="78" creationId="{0BA25CC3-6A9A-656B-1B72-809F718A8C50}"/>
          </ac:spMkLst>
        </pc:spChg>
        <pc:spChg chg="add mod">
          <ac:chgData name="Andreea Gheorghe" userId="a61b7a55cf0455c7" providerId="LiveId" clId="{44D0F281-0C2E-416F-A885-5FC3BA1F5475}" dt="2026-03-15T19:15:24.451" v="9050" actId="1076"/>
          <ac:spMkLst>
            <pc:docMk/>
            <pc:sldMk cId="3645478630" sldId="268"/>
            <ac:spMk id="79" creationId="{26547AC1-6FEB-65B3-D4D3-721C056C989F}"/>
          </ac:spMkLst>
        </pc:spChg>
        <pc:spChg chg="add mod">
          <ac:chgData name="Andreea Gheorghe" userId="a61b7a55cf0455c7" providerId="LiveId" clId="{44D0F281-0C2E-416F-A885-5FC3BA1F5475}" dt="2026-03-15T19:15:48.534" v="9083" actId="1076"/>
          <ac:spMkLst>
            <pc:docMk/>
            <pc:sldMk cId="3645478630" sldId="268"/>
            <ac:spMk id="80" creationId="{DE0F64A4-272C-87DB-71A1-EA15EC8C9743}"/>
          </ac:spMkLst>
        </pc:spChg>
        <pc:spChg chg="add mod">
          <ac:chgData name="Andreea Gheorghe" userId="a61b7a55cf0455c7" providerId="LiveId" clId="{44D0F281-0C2E-416F-A885-5FC3BA1F5475}" dt="2026-03-15T19:16:18.054" v="9113" actId="1076"/>
          <ac:spMkLst>
            <pc:docMk/>
            <pc:sldMk cId="3645478630" sldId="268"/>
            <ac:spMk id="81" creationId="{4FD8F062-0C9C-7448-EEEC-1915F46D3E4B}"/>
          </ac:spMkLst>
        </pc:spChg>
        <pc:spChg chg="add mod">
          <ac:chgData name="Andreea Gheorghe" userId="a61b7a55cf0455c7" providerId="LiveId" clId="{44D0F281-0C2E-416F-A885-5FC3BA1F5475}" dt="2026-03-15T19:21:40.050" v="9390" actId="1076"/>
          <ac:spMkLst>
            <pc:docMk/>
            <pc:sldMk cId="3645478630" sldId="268"/>
            <ac:spMk id="83" creationId="{20159584-4A73-917D-26E2-509F2867489F}"/>
          </ac:spMkLst>
        </pc:spChg>
        <pc:spChg chg="add mod">
          <ac:chgData name="Andreea Gheorghe" userId="a61b7a55cf0455c7" providerId="LiveId" clId="{44D0F281-0C2E-416F-A885-5FC3BA1F5475}" dt="2026-03-15T19:18:30.643" v="9184" actId="1076"/>
          <ac:spMkLst>
            <pc:docMk/>
            <pc:sldMk cId="3645478630" sldId="268"/>
            <ac:spMk id="86" creationId="{0E029A48-C0DB-6F7D-D9FD-D75999C243DF}"/>
          </ac:spMkLst>
        </pc:spChg>
        <pc:spChg chg="add mod">
          <ac:chgData name="Andreea Gheorghe" userId="a61b7a55cf0455c7" providerId="LiveId" clId="{44D0F281-0C2E-416F-A885-5FC3BA1F5475}" dt="2026-03-15T19:19:14.464" v="9209" actId="1076"/>
          <ac:spMkLst>
            <pc:docMk/>
            <pc:sldMk cId="3645478630" sldId="268"/>
            <ac:spMk id="92" creationId="{AA079A4F-5B46-BBD2-2903-9D542B9A1069}"/>
          </ac:spMkLst>
        </pc:spChg>
        <pc:spChg chg="add mod">
          <ac:chgData name="Andreea Gheorghe" userId="a61b7a55cf0455c7" providerId="LiveId" clId="{44D0F281-0C2E-416F-A885-5FC3BA1F5475}" dt="2026-03-15T19:22:53.305" v="9422" actId="1076"/>
          <ac:spMkLst>
            <pc:docMk/>
            <pc:sldMk cId="3645478630" sldId="268"/>
            <ac:spMk id="93" creationId="{FE8C3C21-02B2-738A-5DB9-C9A72A176506}"/>
          </ac:spMkLst>
        </pc:spChg>
        <pc:spChg chg="add mod">
          <ac:chgData name="Andreea Gheorghe" userId="a61b7a55cf0455c7" providerId="LiveId" clId="{44D0F281-0C2E-416F-A885-5FC3BA1F5475}" dt="2026-03-15T19:20:18.214" v="9315" actId="1076"/>
          <ac:spMkLst>
            <pc:docMk/>
            <pc:sldMk cId="3645478630" sldId="268"/>
            <ac:spMk id="94" creationId="{F5F36B8D-A261-2EE8-D3AB-F7040517645D}"/>
          </ac:spMkLst>
        </pc:spChg>
        <pc:spChg chg="add mod">
          <ac:chgData name="Andreea Gheorghe" userId="a61b7a55cf0455c7" providerId="LiveId" clId="{44D0F281-0C2E-416F-A885-5FC3BA1F5475}" dt="2026-03-15T19:21:43.311" v="9391" actId="1076"/>
          <ac:spMkLst>
            <pc:docMk/>
            <pc:sldMk cId="3645478630" sldId="268"/>
            <ac:spMk id="95" creationId="{E73F9BD9-F49D-4513-69D4-467B501411DA}"/>
          </ac:spMkLst>
        </pc:spChg>
        <pc:spChg chg="add mod">
          <ac:chgData name="Andreea Gheorghe" userId="a61b7a55cf0455c7" providerId="LiveId" clId="{44D0F281-0C2E-416F-A885-5FC3BA1F5475}" dt="2026-03-15T19:21:47.723" v="9392" actId="1076"/>
          <ac:spMkLst>
            <pc:docMk/>
            <pc:sldMk cId="3645478630" sldId="268"/>
            <ac:spMk id="96" creationId="{CA0D014F-CC83-D1A9-F223-282950BD4179}"/>
          </ac:spMkLst>
        </pc:spChg>
        <pc:spChg chg="add mod">
          <ac:chgData name="Andreea Gheorghe" userId="a61b7a55cf0455c7" providerId="LiveId" clId="{44D0F281-0C2E-416F-A885-5FC3BA1F5475}" dt="2026-03-15T19:23:41.708" v="9430" actId="1076"/>
          <ac:spMkLst>
            <pc:docMk/>
            <pc:sldMk cId="3645478630" sldId="268"/>
            <ac:spMk id="97" creationId="{EAC16686-90F2-FB49-C59E-1260117EA091}"/>
          </ac:spMkLst>
        </pc:spChg>
        <pc:cxnChg chg="add mod">
          <ac:chgData name="Andreea Gheorghe" userId="a61b7a55cf0455c7" providerId="LiveId" clId="{44D0F281-0C2E-416F-A885-5FC3BA1F5475}" dt="2026-03-15T15:58:27.817" v="7129" actId="1076"/>
          <ac:cxnSpMkLst>
            <pc:docMk/>
            <pc:sldMk cId="3645478630" sldId="268"/>
            <ac:cxnSpMk id="25" creationId="{C1C9B892-4A16-F0E9-7E97-0B8DE7EEF728}"/>
          </ac:cxnSpMkLst>
        </pc:cxnChg>
        <pc:cxnChg chg="add del mod">
          <ac:chgData name="Andreea Gheorghe" userId="a61b7a55cf0455c7" providerId="LiveId" clId="{44D0F281-0C2E-416F-A885-5FC3BA1F5475}" dt="2026-03-15T15:56:21.041" v="6968" actId="478"/>
          <ac:cxnSpMkLst>
            <pc:docMk/>
            <pc:sldMk cId="3645478630" sldId="268"/>
            <ac:cxnSpMk id="26" creationId="{6AF1F2B9-8933-3218-9AE7-8911576538AE}"/>
          </ac:cxnSpMkLst>
        </pc:cxnChg>
        <pc:cxnChg chg="add mod">
          <ac:chgData name="Andreea Gheorghe" userId="a61b7a55cf0455c7" providerId="LiveId" clId="{44D0F281-0C2E-416F-A885-5FC3BA1F5475}" dt="2026-03-15T16:00:19.013" v="7143" actId="14100"/>
          <ac:cxnSpMkLst>
            <pc:docMk/>
            <pc:sldMk cId="3645478630" sldId="268"/>
            <ac:cxnSpMk id="27" creationId="{2D6A4F21-800C-D936-F1F8-7B4C211849DD}"/>
          </ac:cxnSpMkLst>
        </pc:cxnChg>
        <pc:cxnChg chg="add mod">
          <ac:chgData name="Andreea Gheorghe" userId="a61b7a55cf0455c7" providerId="LiveId" clId="{44D0F281-0C2E-416F-A885-5FC3BA1F5475}" dt="2026-03-15T16:09:54.549" v="7409" actId="14100"/>
          <ac:cxnSpMkLst>
            <pc:docMk/>
            <pc:sldMk cId="3645478630" sldId="268"/>
            <ac:cxnSpMk id="29" creationId="{1AD3507A-19C1-C03D-C03A-AE00352CE2BE}"/>
          </ac:cxnSpMkLst>
        </pc:cxnChg>
        <pc:cxnChg chg="add mod">
          <ac:chgData name="Andreea Gheorghe" userId="a61b7a55cf0455c7" providerId="LiveId" clId="{44D0F281-0C2E-416F-A885-5FC3BA1F5475}" dt="2026-03-15T19:16:29.723" v="9116" actId="14100"/>
          <ac:cxnSpMkLst>
            <pc:docMk/>
            <pc:sldMk cId="3645478630" sldId="268"/>
            <ac:cxnSpMk id="31" creationId="{25322411-6C47-7A72-6828-7F733CBB8BA0}"/>
          </ac:cxnSpMkLst>
        </pc:cxnChg>
        <pc:cxnChg chg="add del">
          <ac:chgData name="Andreea Gheorghe" userId="a61b7a55cf0455c7" providerId="LiveId" clId="{44D0F281-0C2E-416F-A885-5FC3BA1F5475}" dt="2026-03-15T16:00:07.528" v="7139" actId="478"/>
          <ac:cxnSpMkLst>
            <pc:docMk/>
            <pc:sldMk cId="3645478630" sldId="268"/>
            <ac:cxnSpMk id="33" creationId="{771C2E49-D2E4-DD70-1CDD-1FFD0C8EB47F}"/>
          </ac:cxnSpMkLst>
        </pc:cxnChg>
        <pc:cxnChg chg="add del">
          <ac:chgData name="Andreea Gheorghe" userId="a61b7a55cf0455c7" providerId="LiveId" clId="{44D0F281-0C2E-416F-A885-5FC3BA1F5475}" dt="2026-03-15T16:00:05.072" v="7137" actId="478"/>
          <ac:cxnSpMkLst>
            <pc:docMk/>
            <pc:sldMk cId="3645478630" sldId="268"/>
            <ac:cxnSpMk id="35" creationId="{521332B0-D1CC-910F-55FB-DC5B722F15E0}"/>
          </ac:cxnSpMkLst>
        </pc:cxnChg>
        <pc:cxnChg chg="add del">
          <ac:chgData name="Andreea Gheorghe" userId="a61b7a55cf0455c7" providerId="LiveId" clId="{44D0F281-0C2E-416F-A885-5FC3BA1F5475}" dt="2026-03-15T16:00:06.396" v="7138" actId="478"/>
          <ac:cxnSpMkLst>
            <pc:docMk/>
            <pc:sldMk cId="3645478630" sldId="268"/>
            <ac:cxnSpMk id="37" creationId="{59C12479-20C2-4254-7DAF-FDA6B2FB800F}"/>
          </ac:cxnSpMkLst>
        </pc:cxnChg>
        <pc:cxnChg chg="add del mod">
          <ac:chgData name="Andreea Gheorghe" userId="a61b7a55cf0455c7" providerId="LiveId" clId="{44D0F281-0C2E-416F-A885-5FC3BA1F5475}" dt="2026-03-15T15:56:18.546" v="6966" actId="478"/>
          <ac:cxnSpMkLst>
            <pc:docMk/>
            <pc:sldMk cId="3645478630" sldId="268"/>
            <ac:cxnSpMk id="38" creationId="{2EAADE23-DFD9-3A88-7BB5-14AD8139F92E}"/>
          </ac:cxnSpMkLst>
        </pc:cxnChg>
        <pc:cxnChg chg="add del mod">
          <ac:chgData name="Andreea Gheorghe" userId="a61b7a55cf0455c7" providerId="LiveId" clId="{44D0F281-0C2E-416F-A885-5FC3BA1F5475}" dt="2026-03-15T16:00:09.011" v="7140" actId="478"/>
          <ac:cxnSpMkLst>
            <pc:docMk/>
            <pc:sldMk cId="3645478630" sldId="268"/>
            <ac:cxnSpMk id="39" creationId="{9AECA938-6AAC-B7C6-A711-6A57E162009E}"/>
          </ac:cxnSpMkLst>
        </pc:cxnChg>
        <pc:cxnChg chg="add del mod">
          <ac:chgData name="Andreea Gheorghe" userId="a61b7a55cf0455c7" providerId="LiveId" clId="{44D0F281-0C2E-416F-A885-5FC3BA1F5475}" dt="2026-03-15T15:56:19.778" v="6967" actId="478"/>
          <ac:cxnSpMkLst>
            <pc:docMk/>
            <pc:sldMk cId="3645478630" sldId="268"/>
            <ac:cxnSpMk id="43" creationId="{AE5EB728-BC1D-F05C-F572-88C7EEA32C9C}"/>
          </ac:cxnSpMkLst>
        </pc:cxnChg>
        <pc:cxnChg chg="add">
          <ac:chgData name="Andreea Gheorghe" userId="a61b7a55cf0455c7" providerId="LiveId" clId="{44D0F281-0C2E-416F-A885-5FC3BA1F5475}" dt="2026-03-15T15:59:29.574" v="7135" actId="11529"/>
          <ac:cxnSpMkLst>
            <pc:docMk/>
            <pc:sldMk cId="3645478630" sldId="268"/>
            <ac:cxnSpMk id="52" creationId="{DBA58E63-D56C-360B-F1A5-57640987CD58}"/>
          </ac:cxnSpMkLst>
        </pc:cxnChg>
        <pc:cxnChg chg="add">
          <ac:chgData name="Andreea Gheorghe" userId="a61b7a55cf0455c7" providerId="LiveId" clId="{44D0F281-0C2E-416F-A885-5FC3BA1F5475}" dt="2026-03-15T15:59:37.053" v="7136" actId="11529"/>
          <ac:cxnSpMkLst>
            <pc:docMk/>
            <pc:sldMk cId="3645478630" sldId="268"/>
            <ac:cxnSpMk id="54" creationId="{53F0378B-597D-B70B-DA22-A71426981345}"/>
          </ac:cxnSpMkLst>
        </pc:cxnChg>
        <pc:cxnChg chg="add">
          <ac:chgData name="Andreea Gheorghe" userId="a61b7a55cf0455c7" providerId="LiveId" clId="{44D0F281-0C2E-416F-A885-5FC3BA1F5475}" dt="2026-03-15T16:02:33.823" v="7242" actId="11529"/>
          <ac:cxnSpMkLst>
            <pc:docMk/>
            <pc:sldMk cId="3645478630" sldId="268"/>
            <ac:cxnSpMk id="61" creationId="{D9235B2F-3A6A-32C1-1D08-40B8A3544B19}"/>
          </ac:cxnSpMkLst>
        </pc:cxnChg>
        <pc:cxnChg chg="add mod">
          <ac:chgData name="Andreea Gheorghe" userId="a61b7a55cf0455c7" providerId="LiveId" clId="{44D0F281-0C2E-416F-A885-5FC3BA1F5475}" dt="2026-03-15T16:07:01.083" v="7315" actId="1076"/>
          <ac:cxnSpMkLst>
            <pc:docMk/>
            <pc:sldMk cId="3645478630" sldId="268"/>
            <ac:cxnSpMk id="65" creationId="{501BA462-8109-DCD3-3BE5-CF91B7E2723B}"/>
          </ac:cxnSpMkLst>
        </pc:cxnChg>
        <pc:cxnChg chg="add">
          <ac:chgData name="Andreea Gheorghe" userId="a61b7a55cf0455c7" providerId="LiveId" clId="{44D0F281-0C2E-416F-A885-5FC3BA1F5475}" dt="2026-03-15T16:07:07.132" v="7316" actId="11529"/>
          <ac:cxnSpMkLst>
            <pc:docMk/>
            <pc:sldMk cId="3645478630" sldId="268"/>
            <ac:cxnSpMk id="68" creationId="{491CB4A7-7B0C-1620-520E-9E51A48EDDB8}"/>
          </ac:cxnSpMkLst>
        </pc:cxnChg>
        <pc:cxnChg chg="add">
          <ac:chgData name="Andreea Gheorghe" userId="a61b7a55cf0455c7" providerId="LiveId" clId="{44D0F281-0C2E-416F-A885-5FC3BA1F5475}" dt="2026-03-15T16:07:12.945" v="7317" actId="11529"/>
          <ac:cxnSpMkLst>
            <pc:docMk/>
            <pc:sldMk cId="3645478630" sldId="268"/>
            <ac:cxnSpMk id="70" creationId="{E6388C10-C4DA-884E-AACB-B730556B2D20}"/>
          </ac:cxnSpMkLst>
        </pc:cxnChg>
        <pc:cxnChg chg="add mod">
          <ac:chgData name="Andreea Gheorghe" userId="a61b7a55cf0455c7" providerId="LiveId" clId="{44D0F281-0C2E-416F-A885-5FC3BA1F5475}" dt="2026-03-15T16:08:37.171" v="7399" actId="1076"/>
          <ac:cxnSpMkLst>
            <pc:docMk/>
            <pc:sldMk cId="3645478630" sldId="268"/>
            <ac:cxnSpMk id="73" creationId="{D1E34C13-F9B3-AD27-14E9-FFACCC0C6CB5}"/>
          </ac:cxnSpMkLst>
        </pc:cxnChg>
        <pc:cxnChg chg="add mod">
          <ac:chgData name="Andreea Gheorghe" userId="a61b7a55cf0455c7" providerId="LiveId" clId="{44D0F281-0C2E-416F-A885-5FC3BA1F5475}" dt="2026-03-15T19:18:54.595" v="9189" actId="14100"/>
          <ac:cxnSpMkLst>
            <pc:docMk/>
            <pc:sldMk cId="3645478630" sldId="268"/>
            <ac:cxnSpMk id="85" creationId="{F78A0DFA-F574-4243-229A-352494EC0F60}"/>
          </ac:cxnSpMkLst>
        </pc:cxnChg>
        <pc:cxnChg chg="add mod">
          <ac:chgData name="Andreea Gheorghe" userId="a61b7a55cf0455c7" providerId="LiveId" clId="{44D0F281-0C2E-416F-A885-5FC3BA1F5475}" dt="2026-03-15T19:22:31.956" v="9419" actId="14100"/>
          <ac:cxnSpMkLst>
            <pc:docMk/>
            <pc:sldMk cId="3645478630" sldId="268"/>
            <ac:cxnSpMk id="99" creationId="{09505292-070D-A257-2935-BD0BF7E7C653}"/>
          </ac:cxnSpMkLst>
        </pc:cxnChg>
        <pc:cxnChg chg="add">
          <ac:chgData name="Andreea Gheorghe" userId="a61b7a55cf0455c7" providerId="LiveId" clId="{44D0F281-0C2E-416F-A885-5FC3BA1F5475}" dt="2026-03-15T19:22:40.505" v="9420" actId="11529"/>
          <ac:cxnSpMkLst>
            <pc:docMk/>
            <pc:sldMk cId="3645478630" sldId="268"/>
            <ac:cxnSpMk id="102" creationId="{550C4D6F-EA70-3604-B5D5-B84652833502}"/>
          </ac:cxnSpMkLst>
        </pc:cxnChg>
        <pc:cxnChg chg="add">
          <ac:chgData name="Andreea Gheorghe" userId="a61b7a55cf0455c7" providerId="LiveId" clId="{44D0F281-0C2E-416F-A885-5FC3BA1F5475}" dt="2026-03-15T19:22:47.417" v="9421" actId="11529"/>
          <ac:cxnSpMkLst>
            <pc:docMk/>
            <pc:sldMk cId="3645478630" sldId="268"/>
            <ac:cxnSpMk id="104" creationId="{329E2145-816E-156D-614D-E2FA57FDB058}"/>
          </ac:cxnSpMkLst>
        </pc:cxnChg>
        <pc:cxnChg chg="add">
          <ac:chgData name="Andreea Gheorghe" userId="a61b7a55cf0455c7" providerId="LiveId" clId="{44D0F281-0C2E-416F-A885-5FC3BA1F5475}" dt="2026-03-15T19:22:58.710" v="9423" actId="11529"/>
          <ac:cxnSpMkLst>
            <pc:docMk/>
            <pc:sldMk cId="3645478630" sldId="268"/>
            <ac:cxnSpMk id="106" creationId="{EF774BAC-4D17-2E4C-4385-90B28342734A}"/>
          </ac:cxnSpMkLst>
        </pc:cxnChg>
        <pc:cxnChg chg="add">
          <ac:chgData name="Andreea Gheorghe" userId="a61b7a55cf0455c7" providerId="LiveId" clId="{44D0F281-0C2E-416F-A885-5FC3BA1F5475}" dt="2026-03-15T19:23:05.406" v="9424" actId="11529"/>
          <ac:cxnSpMkLst>
            <pc:docMk/>
            <pc:sldMk cId="3645478630" sldId="268"/>
            <ac:cxnSpMk id="108" creationId="{D8F98E23-2731-5C40-E56A-0817902BCB0F}"/>
          </ac:cxnSpMkLst>
        </pc:cxnChg>
        <pc:cxnChg chg="add">
          <ac:chgData name="Andreea Gheorghe" userId="a61b7a55cf0455c7" providerId="LiveId" clId="{44D0F281-0C2E-416F-A885-5FC3BA1F5475}" dt="2026-03-15T19:23:13.056" v="9425" actId="11529"/>
          <ac:cxnSpMkLst>
            <pc:docMk/>
            <pc:sldMk cId="3645478630" sldId="268"/>
            <ac:cxnSpMk id="110" creationId="{BF4540AD-9845-5A04-EA04-A610CF80982E}"/>
          </ac:cxnSpMkLst>
        </pc:cxnChg>
        <pc:cxnChg chg="add mod">
          <ac:chgData name="Andreea Gheorghe" userId="a61b7a55cf0455c7" providerId="LiveId" clId="{44D0F281-0C2E-416F-A885-5FC3BA1F5475}" dt="2026-03-15T19:23:24.741" v="9427" actId="1076"/>
          <ac:cxnSpMkLst>
            <pc:docMk/>
            <pc:sldMk cId="3645478630" sldId="268"/>
            <ac:cxnSpMk id="112" creationId="{93A61438-4DDC-5502-3CE7-5220EB25170E}"/>
          </ac:cxnSpMkLst>
        </pc:cxnChg>
        <pc:cxnChg chg="add">
          <ac:chgData name="Andreea Gheorghe" userId="a61b7a55cf0455c7" providerId="LiveId" clId="{44D0F281-0C2E-416F-A885-5FC3BA1F5475}" dt="2026-03-15T19:23:30.324" v="9428" actId="11529"/>
          <ac:cxnSpMkLst>
            <pc:docMk/>
            <pc:sldMk cId="3645478630" sldId="268"/>
            <ac:cxnSpMk id="114" creationId="{05939553-0C25-34C9-039A-52E8A1328D12}"/>
          </ac:cxnSpMkLst>
        </pc:cxnChg>
        <pc:cxnChg chg="add">
          <ac:chgData name="Andreea Gheorghe" userId="a61b7a55cf0455c7" providerId="LiveId" clId="{44D0F281-0C2E-416F-A885-5FC3BA1F5475}" dt="2026-03-15T19:23:36.627" v="9429" actId="11529"/>
          <ac:cxnSpMkLst>
            <pc:docMk/>
            <pc:sldMk cId="3645478630" sldId="268"/>
            <ac:cxnSpMk id="116" creationId="{2A36A10E-4F16-D0AE-F493-7E829F7F3F1C}"/>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t>
            </a:r>
            <a:r>
              <a:rPr lang="en-GB" sz="1200" dirty="0">
                <a:solidFill>
                  <a:schemeClr val="tx1">
                    <a:lumMod val="95000"/>
                    <a:lumOff val="5000"/>
                  </a:schemeClr>
                </a:solidFill>
                <a:latin typeface="Abadi ExtraLight" panose="020B0204020104020204" pitchFamily="34" charset="0"/>
              </a:rPr>
              <a:t>most long-term customers now prefer lower prices from online retailers, and they offer the same services. Declining profitability and the reduced in-store sales</a:t>
            </a:r>
          </a:p>
          <a:p>
            <a:endParaRPr lang="en-GB" sz="1200" dirty="0">
              <a:solidFill>
                <a:schemeClr val="tx1">
                  <a:lumMod val="95000"/>
                  <a:lumOff val="5000"/>
                </a:schemeClr>
              </a:solidFill>
              <a:latin typeface="Abadi ExtraLight" panose="020B02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chemeClr val="tx1">
                    <a:lumMod val="95000"/>
                    <a:lumOff val="5000"/>
                  </a:schemeClr>
                </a:solidFill>
                <a:latin typeface="Abadi ExtraLight" panose="020B0204020104020204" pitchFamily="34" charset="0"/>
              </a:rPr>
              <a:t>Where: Therefore, the location had to close due to road work closure, and they lost profit due to customers can’t navigate due to that issue.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lumMod val="95000"/>
                  <a:lumOff val="5000"/>
                </a:schemeClr>
              </a:solidFill>
              <a:latin typeface="Abadi ExtraLight" panose="020B02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When: </a:t>
            </a:r>
            <a:r>
              <a:rPr lang="en-GB" sz="1200" dirty="0">
                <a:solidFill>
                  <a:schemeClr val="tx1">
                    <a:lumMod val="95000"/>
                    <a:lumOff val="5000"/>
                  </a:schemeClr>
                </a:solidFill>
                <a:latin typeface="Abadi ExtraLight" panose="020B0204020104020204" pitchFamily="34" charset="0"/>
              </a:rPr>
              <a:t>They must implement their changes and actions towards making their business better. Also over the past 12 months.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lumMod val="95000"/>
                  <a:lumOff val="5000"/>
                </a:schemeClr>
              </a:solidFill>
              <a:latin typeface="Abadi ExtraLight" panose="020B02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Why:</a:t>
            </a:r>
            <a:r>
              <a:rPr lang="en-GB" sz="1200" dirty="0">
                <a:solidFill>
                  <a:schemeClr val="tx1">
                    <a:lumMod val="95000"/>
                    <a:lumOff val="5000"/>
                  </a:schemeClr>
                </a:solidFill>
                <a:latin typeface="Abadi ExtraLight" panose="020B0204020104020204" pitchFamily="34" charset="0"/>
              </a:rPr>
              <a:t> Their online orders have increased, and they have not been able to compensate the loss of the foot traffic. Increased competition, from new retailers, raising operational costs, fresh flowers. Changing in the consumer behaviour. Outdated website and limited digital marketing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lumMod val="95000"/>
                  <a:lumOff val="5000"/>
                </a:schemeClr>
              </a:solidFill>
              <a:latin typeface="Abadi ExtraLight" panose="020B02040201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 :</a:t>
            </a:r>
            <a:r>
              <a:rPr lang="en-GB" sz="1200" dirty="0">
                <a:solidFill>
                  <a:schemeClr val="tx1">
                    <a:lumMod val="95000"/>
                    <a:lumOff val="5000"/>
                  </a:schemeClr>
                </a:solidFill>
                <a:latin typeface="Abadi ExtraLight" panose="020B0204020104020204" pitchFamily="34" charset="0"/>
              </a:rPr>
              <a:t>The poor website usability and the outdated designs. Failing to adapt to the changing conditions and losing their customers to competitors.</a:t>
            </a:r>
          </a:p>
        </p:txBody>
      </p:sp>
      <p:sp>
        <p:nvSpPr>
          <p:cNvPr id="4" name="Slide Number Placeholder 3"/>
          <p:cNvSpPr>
            <a:spLocks noGrp="1"/>
          </p:cNvSpPr>
          <p:nvPr>
            <p:ph type="sldNum" sz="quarter" idx="5"/>
          </p:nvPr>
        </p:nvSpPr>
        <p:spPr/>
        <p:txBody>
          <a:bodyPr/>
          <a:lstStyle/>
          <a:p>
            <a:fld id="{DEAD5EB9-B321-4627-A96C-408748FB7616}" type="slidenum">
              <a:rPr lang="en-GB" smtClean="0"/>
              <a:t>5</a:t>
            </a:fld>
            <a:endParaRPr lang="en-GB"/>
          </a:p>
        </p:txBody>
      </p:sp>
    </p:spTree>
    <p:extLst>
      <p:ext uri="{BB962C8B-B14F-4D97-AF65-F5344CB8AC3E}">
        <p14:creationId xmlns:p14="http://schemas.microsoft.com/office/powerpoint/2010/main" val="896686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badi ExtraLight" panose="020B0204020104020204" pitchFamily="34" charset="0"/>
                <a:ea typeface="Wandohope" panose="020B0503020000020004" pitchFamily="18" charset="-128"/>
              </a:rPr>
              <a:t>Political :Having an import of regulations and trade policies that can affect the international flower suppliers in which can impact the living costs and availability of imported flowers such as orchids and tulips.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Abadi ExtraLight" panose="020B0204020104020204" pitchFamily="34" charset="0"/>
              <a:ea typeface="Wandohope" panose="020B0503020000020004" pitchFamily="18"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badi ExtraLight" panose="020B0204020104020204" pitchFamily="34" charset="0"/>
                <a:ea typeface="Wandohope" panose="020B0503020000020004" pitchFamily="18" charset="-128"/>
              </a:rPr>
              <a:t>Economic: The pricing of competitions from the large online flower retailers, as they have been offering discounts and lowering the prices in which has reduced Green Haven’s competitiveness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Abadi ExtraLight" panose="020B0204020104020204" pitchFamily="34" charset="0"/>
              <a:ea typeface="Wandohope" panose="020B0503020000020004" pitchFamily="18"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chemeClr val="tx1"/>
                </a:solidFill>
                <a:latin typeface="Abadi ExtraLight" panose="020B0204020104020204" pitchFamily="34" charset="0"/>
                <a:ea typeface="Wandohope" panose="020B0503020000020004" pitchFamily="18" charset="-128"/>
              </a:rPr>
              <a:t>Social :Growing the consumer interest within the sustainability can align the shops eco-friendly packaging and the locally sourced flowers.</a:t>
            </a:r>
            <a:endParaRPr lang="en-GB" sz="1400" b="1" dirty="0">
              <a:solidFill>
                <a:schemeClr val="tx1"/>
              </a:solidFill>
              <a:latin typeface="Abadi ExtraLight" panose="020B0204020104020204" pitchFamily="34" charset="0"/>
              <a:ea typeface="Wandohope" panose="020B0503020000020004" pitchFamily="18"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Abadi ExtraLight" panose="020B0204020104020204" pitchFamily="34" charset="0"/>
              <a:ea typeface="Wandohope" panose="020B0503020000020004" pitchFamily="18"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dirty="0">
              <a:solidFill>
                <a:schemeClr val="tx1"/>
              </a:solidFill>
              <a:latin typeface="Abadi ExtraLight" panose="020B0204020104020204" pitchFamily="34" charset="0"/>
              <a:ea typeface="Wandohope" panose="020B0503020000020004" pitchFamily="18" charset="-128"/>
            </a:endParaRP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6</a:t>
            </a:fld>
            <a:endParaRPr lang="en-GB"/>
          </a:p>
        </p:txBody>
      </p:sp>
    </p:spTree>
    <p:extLst>
      <p:ext uri="{BB962C8B-B14F-4D97-AF65-F5344CB8AC3E}">
        <p14:creationId xmlns:p14="http://schemas.microsoft.com/office/powerpoint/2010/main" val="3770672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Technological: </a:t>
            </a:r>
            <a:r>
              <a:rPr lang="en-GB" sz="1200" b="1" dirty="0">
                <a:latin typeface="Abadi ExtraLight" panose="020B0204020104020204" pitchFamily="34" charset="0"/>
              </a:rPr>
              <a:t>Competitors have been using social media platforms in such as Instagram for marketing, this is for them to attract more customers digitally.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Legal: </a:t>
            </a:r>
            <a:r>
              <a:rPr lang="en-GB" sz="1200" b="1" dirty="0">
                <a:latin typeface="Abadi ExtraLight" panose="020B0204020104020204" pitchFamily="34" charset="0"/>
              </a:rPr>
              <a:t>Their employment laws that also includes the business compliance requirements in which can also affect Liam and Priya’s staffing and their operational procedures.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Environmental: </a:t>
            </a:r>
            <a:r>
              <a:rPr lang="en-GB" sz="1200" b="1" dirty="0">
                <a:latin typeface="Abadi ExtraLight" panose="020B0204020104020204" pitchFamily="34" charset="0"/>
              </a:rPr>
              <a:t>Their supply chain distributions will be affecting the imported flowers in which may have been linked in the environmental issues and t6he global sustainability concerns.</a:t>
            </a:r>
          </a:p>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7</a:t>
            </a:fld>
            <a:endParaRPr lang="en-GB"/>
          </a:p>
        </p:txBody>
      </p:sp>
    </p:spTree>
    <p:extLst>
      <p:ext uri="{BB962C8B-B14F-4D97-AF65-F5344CB8AC3E}">
        <p14:creationId xmlns:p14="http://schemas.microsoft.com/office/powerpoint/2010/main" val="32376057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8</a:t>
            </a:fld>
            <a:endParaRPr lang="en-GB"/>
          </a:p>
        </p:txBody>
      </p:sp>
    </p:spTree>
    <p:extLst>
      <p:ext uri="{BB962C8B-B14F-4D97-AF65-F5344CB8AC3E}">
        <p14:creationId xmlns:p14="http://schemas.microsoft.com/office/powerpoint/2010/main" val="2983175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GB"/>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67DA55A-CD99-4D6D-9F9B-30A0F32F27EB}"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93373916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5321985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GB"/>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1813810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4027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GB"/>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15/03/2026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09405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15/03/2026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365494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15/03/2026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7555642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GB"/>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480706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0" y="0"/>
            <a:ext cx="11292840" cy="5128923"/>
          </a:xfrm>
          <a:solidFill>
            <a:schemeClr val="accent1"/>
          </a:solid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15/03/2026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100319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9979002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15/03/2026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4118562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28C18859-9320-47B1-B84A-5AD18E8F8F05}" type="datetimeFigureOut">
              <a:rPr lang="en-GB" smtClean="0"/>
              <a:t>15/03/2026</a:t>
            </a:fld>
            <a:endParaRPr lang="en-GB"/>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GB"/>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1379650785"/>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5bSolved%5d%20green%20haven%20Florists%20pestel%20analiys%20-%20Academic%20Study%20Skills%20&#8211;%20Studocu%20https:/www.studocu.com/en-gb/messages/question/14170067/green-haven-florists-pestel-analiys" TargetMode="External"/><Relationship Id="rId2" Type="http://schemas.openxmlformats.org/officeDocument/2006/relationships/hyperlink" Target="https://calculatorultra.com/en/tool/drop-in-sales-calculator.html#google_vignette" TargetMode="External"/><Relationship Id="rId1" Type="http://schemas.openxmlformats.org/officeDocument/2006/relationships/slideLayout" Target="../slideLayouts/slideLayout3.xml"/><Relationship Id="rId6" Type="http://schemas.openxmlformats.org/officeDocument/2006/relationships/hyperlink" Target="https://prezi.com/p/cid94g7ccp8b/revitalizing-green-haven-florists-strategies-for-survival-and-growth/" TargetMode="External"/><Relationship Id="rId5" Type="http://schemas.openxmlformats.org/officeDocument/2006/relationships/hyperlink" Target="https://www.gauthmath.com/solution/1986187567673604/Background-Green-Haven-Florists-is-a-small-independent-flower-shop-located-in-No" TargetMode="External"/><Relationship Id="rId4" Type="http://schemas.openxmlformats.org/officeDocument/2006/relationships/hyperlink" Target="https://www.coursera.org/articles/what-is-fishbone-diagram?msockid=16c70e9b4a6c6108077e18cf4bd7609e"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1087623" y="1389442"/>
            <a:ext cx="9570544" cy="4430485"/>
          </a:xfrm>
        </p:spPr>
        <p:txBody>
          <a:bodyPr anchor="ctr">
            <a:normAutofit/>
          </a:bodyPr>
          <a:lstStyle/>
          <a:p>
            <a:pPr algn="l"/>
            <a:r>
              <a:rPr lang="en-GB" sz="3100" dirty="0">
                <a:latin typeface="A"/>
              </a:rPr>
              <a:t>MODULE NAME: problem solving and decision making</a:t>
            </a:r>
            <a:br>
              <a:rPr lang="en-GB" sz="3100" dirty="0">
                <a:latin typeface="A"/>
              </a:rPr>
            </a:br>
            <a:r>
              <a:rPr lang="en-GB" sz="3100" dirty="0">
                <a:latin typeface="A"/>
              </a:rPr>
              <a:t>MODULE CODE: LCLM4004</a:t>
            </a:r>
            <a:br>
              <a:rPr lang="en-GB" sz="3100" dirty="0">
                <a:latin typeface="A"/>
              </a:rPr>
            </a:br>
            <a:r>
              <a:rPr lang="en-GB" sz="3100" dirty="0">
                <a:latin typeface="A"/>
              </a:rPr>
              <a:t>STUDENT NAME: Andreea-Renata Gheorghe</a:t>
            </a:r>
            <a:br>
              <a:rPr lang="en-GB" sz="3100" dirty="0">
                <a:latin typeface="A"/>
              </a:rPr>
            </a:br>
            <a:r>
              <a:rPr lang="en-GB" sz="3100" dirty="0">
                <a:latin typeface="A"/>
              </a:rPr>
              <a:t>STUDENT ID: 2513389</a:t>
            </a:r>
            <a:br>
              <a:rPr lang="en-GB" sz="3100" dirty="0">
                <a:latin typeface="A"/>
              </a:rPr>
            </a:br>
            <a:r>
              <a:rPr lang="en-GB" sz="3100" dirty="0">
                <a:latin typeface="A"/>
              </a:rPr>
              <a:t>LECTURER: Dr. </a:t>
            </a:r>
            <a:r>
              <a:rPr lang="en-GB" sz="3100" dirty="0" err="1">
                <a:latin typeface="A"/>
              </a:rPr>
              <a:t>Mustakkima</a:t>
            </a:r>
            <a:r>
              <a:rPr lang="en-GB" sz="3100" dirty="0">
                <a:latin typeface="A"/>
              </a:rPr>
              <a:t> Afrin</a:t>
            </a:r>
            <a:br>
              <a:rPr lang="en-GB" sz="3100" dirty="0">
                <a:latin typeface="A"/>
              </a:rPr>
            </a:br>
            <a:r>
              <a:rPr lang="en-GB" sz="3100" dirty="0">
                <a:latin typeface="A"/>
              </a:rPr>
              <a:t>Assignment 1: Presentation</a:t>
            </a:r>
          </a:p>
        </p:txBody>
      </p:sp>
    </p:spTree>
    <p:extLst>
      <p:ext uri="{BB962C8B-B14F-4D97-AF65-F5344CB8AC3E}">
        <p14:creationId xmlns:p14="http://schemas.microsoft.com/office/powerpoint/2010/main" val="2563627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normAutofit fontScale="90000"/>
          </a:bodyPr>
          <a:lstStyle/>
          <a:p>
            <a:pPr algn="ctr"/>
            <a:r>
              <a:rPr lang="en-GB" b="1"/>
              <a:t>OVERVIEW</a:t>
            </a:r>
            <a:endParaRPr lang="en-GB" b="1" dirty="0"/>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926852" y="1519210"/>
            <a:ext cx="7604044" cy="4092448"/>
          </a:xfrm>
          <a:custGeom>
            <a:avLst/>
            <a:gdLst>
              <a:gd name="csX0" fmla="*/ 0 w 7604044"/>
              <a:gd name="csY0" fmla="*/ 0 h 4092448"/>
              <a:gd name="csX1" fmla="*/ 660967 w 7604044"/>
              <a:gd name="csY1" fmla="*/ 0 h 4092448"/>
              <a:gd name="csX2" fmla="*/ 1397974 w 7604044"/>
              <a:gd name="csY2" fmla="*/ 0 h 4092448"/>
              <a:gd name="csX3" fmla="*/ 1982901 w 7604044"/>
              <a:gd name="csY3" fmla="*/ 0 h 4092448"/>
              <a:gd name="csX4" fmla="*/ 2415746 w 7604044"/>
              <a:gd name="csY4" fmla="*/ 0 h 4092448"/>
              <a:gd name="csX5" fmla="*/ 2848592 w 7604044"/>
              <a:gd name="csY5" fmla="*/ 0 h 4092448"/>
              <a:gd name="csX6" fmla="*/ 3585599 w 7604044"/>
              <a:gd name="csY6" fmla="*/ 0 h 4092448"/>
              <a:gd name="csX7" fmla="*/ 4018445 w 7604044"/>
              <a:gd name="csY7" fmla="*/ 0 h 4092448"/>
              <a:gd name="csX8" fmla="*/ 4679412 w 7604044"/>
              <a:gd name="csY8" fmla="*/ 0 h 4092448"/>
              <a:gd name="csX9" fmla="*/ 5264338 w 7604044"/>
              <a:gd name="csY9" fmla="*/ 0 h 4092448"/>
              <a:gd name="csX10" fmla="*/ 5697184 w 7604044"/>
              <a:gd name="csY10" fmla="*/ 0 h 4092448"/>
              <a:gd name="csX11" fmla="*/ 6053989 w 7604044"/>
              <a:gd name="csY11" fmla="*/ 0 h 4092448"/>
              <a:gd name="csX12" fmla="*/ 6410794 w 7604044"/>
              <a:gd name="csY12" fmla="*/ 0 h 4092448"/>
              <a:gd name="csX13" fmla="*/ 6843640 w 7604044"/>
              <a:gd name="csY13" fmla="*/ 0 h 4092448"/>
              <a:gd name="csX14" fmla="*/ 7604044 w 7604044"/>
              <a:gd name="csY14" fmla="*/ 0 h 4092448"/>
              <a:gd name="csX15" fmla="*/ 7604044 w 7604044"/>
              <a:gd name="csY15" fmla="*/ 584635 h 4092448"/>
              <a:gd name="csX16" fmla="*/ 7604044 w 7604044"/>
              <a:gd name="csY16" fmla="*/ 1169271 h 4092448"/>
              <a:gd name="csX17" fmla="*/ 7604044 w 7604044"/>
              <a:gd name="csY17" fmla="*/ 1794831 h 4092448"/>
              <a:gd name="csX18" fmla="*/ 7604044 w 7604044"/>
              <a:gd name="csY18" fmla="*/ 2379466 h 4092448"/>
              <a:gd name="csX19" fmla="*/ 7604044 w 7604044"/>
              <a:gd name="csY19" fmla="*/ 3005026 h 4092448"/>
              <a:gd name="csX20" fmla="*/ 7604044 w 7604044"/>
              <a:gd name="csY20" fmla="*/ 3589662 h 4092448"/>
              <a:gd name="csX21" fmla="*/ 7604044 w 7604044"/>
              <a:gd name="csY21" fmla="*/ 4092448 h 4092448"/>
              <a:gd name="csX22" fmla="*/ 6867037 w 7604044"/>
              <a:gd name="csY22" fmla="*/ 4092448 h 4092448"/>
              <a:gd name="csX23" fmla="*/ 6282110 w 7604044"/>
              <a:gd name="csY23" fmla="*/ 4092448 h 4092448"/>
              <a:gd name="csX24" fmla="*/ 5697184 w 7604044"/>
              <a:gd name="csY24" fmla="*/ 4092448 h 4092448"/>
              <a:gd name="csX25" fmla="*/ 5036217 w 7604044"/>
              <a:gd name="csY25" fmla="*/ 4092448 h 4092448"/>
              <a:gd name="csX26" fmla="*/ 4679412 w 7604044"/>
              <a:gd name="csY26" fmla="*/ 4092448 h 4092448"/>
              <a:gd name="csX27" fmla="*/ 4094485 w 7604044"/>
              <a:gd name="csY27" fmla="*/ 4092448 h 4092448"/>
              <a:gd name="csX28" fmla="*/ 3509559 w 7604044"/>
              <a:gd name="csY28" fmla="*/ 4092448 h 4092448"/>
              <a:gd name="csX29" fmla="*/ 2924632 w 7604044"/>
              <a:gd name="csY29" fmla="*/ 4092448 h 4092448"/>
              <a:gd name="csX30" fmla="*/ 2263665 w 7604044"/>
              <a:gd name="csY30" fmla="*/ 4092448 h 4092448"/>
              <a:gd name="csX31" fmla="*/ 1830820 w 7604044"/>
              <a:gd name="csY31" fmla="*/ 4092448 h 4092448"/>
              <a:gd name="csX32" fmla="*/ 1397974 w 7604044"/>
              <a:gd name="csY32" fmla="*/ 4092448 h 4092448"/>
              <a:gd name="csX33" fmla="*/ 965129 w 7604044"/>
              <a:gd name="csY33" fmla="*/ 4092448 h 4092448"/>
              <a:gd name="csX34" fmla="*/ 0 w 7604044"/>
              <a:gd name="csY34" fmla="*/ 4092448 h 4092448"/>
              <a:gd name="csX35" fmla="*/ 0 w 7604044"/>
              <a:gd name="csY35" fmla="*/ 3630586 h 4092448"/>
              <a:gd name="csX36" fmla="*/ 0 w 7604044"/>
              <a:gd name="csY36" fmla="*/ 3005026 h 4092448"/>
              <a:gd name="csX37" fmla="*/ 0 w 7604044"/>
              <a:gd name="csY37" fmla="*/ 2502240 h 4092448"/>
              <a:gd name="csX38" fmla="*/ 0 w 7604044"/>
              <a:gd name="csY38" fmla="*/ 2040378 h 4092448"/>
              <a:gd name="csX39" fmla="*/ 0 w 7604044"/>
              <a:gd name="csY39" fmla="*/ 1373893 h 4092448"/>
              <a:gd name="csX40" fmla="*/ 0 w 7604044"/>
              <a:gd name="csY40" fmla="*/ 912031 h 4092448"/>
              <a:gd name="csX41" fmla="*/ 0 w 7604044"/>
              <a:gd name="csY41" fmla="*/ 0 h 409244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Lst>
            <a:rect l="l" t="t" r="r" b="b"/>
            <a:pathLst>
              <a:path w="7604044" h="4092448" fill="none" extrusionOk="0">
                <a:moveTo>
                  <a:pt x="0" y="0"/>
                </a:moveTo>
                <a:cubicBezTo>
                  <a:pt x="234847" y="-24717"/>
                  <a:pt x="420934" y="78451"/>
                  <a:pt x="660967" y="0"/>
                </a:cubicBezTo>
                <a:cubicBezTo>
                  <a:pt x="901000" y="-78451"/>
                  <a:pt x="1090267" y="44651"/>
                  <a:pt x="1397974" y="0"/>
                </a:cubicBezTo>
                <a:cubicBezTo>
                  <a:pt x="1705681" y="-44651"/>
                  <a:pt x="1747739" y="24360"/>
                  <a:pt x="1982901" y="0"/>
                </a:cubicBezTo>
                <a:cubicBezTo>
                  <a:pt x="2218063" y="-24360"/>
                  <a:pt x="2200736" y="7436"/>
                  <a:pt x="2415746" y="0"/>
                </a:cubicBezTo>
                <a:cubicBezTo>
                  <a:pt x="2630756" y="-7436"/>
                  <a:pt x="2672733" y="35254"/>
                  <a:pt x="2848592" y="0"/>
                </a:cubicBezTo>
                <a:cubicBezTo>
                  <a:pt x="3024451" y="-35254"/>
                  <a:pt x="3287240" y="23906"/>
                  <a:pt x="3585599" y="0"/>
                </a:cubicBezTo>
                <a:cubicBezTo>
                  <a:pt x="3883958" y="-23906"/>
                  <a:pt x="3890348" y="44238"/>
                  <a:pt x="4018445" y="0"/>
                </a:cubicBezTo>
                <a:cubicBezTo>
                  <a:pt x="4146542" y="-44238"/>
                  <a:pt x="4540639" y="47210"/>
                  <a:pt x="4679412" y="0"/>
                </a:cubicBezTo>
                <a:cubicBezTo>
                  <a:pt x="4818185" y="-47210"/>
                  <a:pt x="4978071" y="41504"/>
                  <a:pt x="5264338" y="0"/>
                </a:cubicBezTo>
                <a:cubicBezTo>
                  <a:pt x="5550605" y="-41504"/>
                  <a:pt x="5601548" y="43048"/>
                  <a:pt x="5697184" y="0"/>
                </a:cubicBezTo>
                <a:cubicBezTo>
                  <a:pt x="5792820" y="-43048"/>
                  <a:pt x="5936322" y="15129"/>
                  <a:pt x="6053989" y="0"/>
                </a:cubicBezTo>
                <a:cubicBezTo>
                  <a:pt x="6171657" y="-15129"/>
                  <a:pt x="6308998" y="34252"/>
                  <a:pt x="6410794" y="0"/>
                </a:cubicBezTo>
                <a:cubicBezTo>
                  <a:pt x="6512590" y="-34252"/>
                  <a:pt x="6692310" y="26107"/>
                  <a:pt x="6843640" y="0"/>
                </a:cubicBezTo>
                <a:cubicBezTo>
                  <a:pt x="6994970" y="-26107"/>
                  <a:pt x="7230280" y="57908"/>
                  <a:pt x="7604044" y="0"/>
                </a:cubicBezTo>
                <a:cubicBezTo>
                  <a:pt x="7631747" y="235672"/>
                  <a:pt x="7581763" y="422037"/>
                  <a:pt x="7604044" y="584635"/>
                </a:cubicBezTo>
                <a:cubicBezTo>
                  <a:pt x="7626325" y="747233"/>
                  <a:pt x="7570827" y="967715"/>
                  <a:pt x="7604044" y="1169271"/>
                </a:cubicBezTo>
                <a:cubicBezTo>
                  <a:pt x="7637261" y="1370827"/>
                  <a:pt x="7564771" y="1534898"/>
                  <a:pt x="7604044" y="1794831"/>
                </a:cubicBezTo>
                <a:cubicBezTo>
                  <a:pt x="7643317" y="2054764"/>
                  <a:pt x="7592727" y="2187530"/>
                  <a:pt x="7604044" y="2379466"/>
                </a:cubicBezTo>
                <a:cubicBezTo>
                  <a:pt x="7615361" y="2571403"/>
                  <a:pt x="7597147" y="2721448"/>
                  <a:pt x="7604044" y="3005026"/>
                </a:cubicBezTo>
                <a:cubicBezTo>
                  <a:pt x="7610941" y="3288604"/>
                  <a:pt x="7583245" y="3322696"/>
                  <a:pt x="7604044" y="3589662"/>
                </a:cubicBezTo>
                <a:cubicBezTo>
                  <a:pt x="7624843" y="3856628"/>
                  <a:pt x="7553615" y="3858275"/>
                  <a:pt x="7604044" y="4092448"/>
                </a:cubicBezTo>
                <a:cubicBezTo>
                  <a:pt x="7325564" y="4108432"/>
                  <a:pt x="7121708" y="4071026"/>
                  <a:pt x="6867037" y="4092448"/>
                </a:cubicBezTo>
                <a:cubicBezTo>
                  <a:pt x="6612366" y="4113870"/>
                  <a:pt x="6535443" y="4032991"/>
                  <a:pt x="6282110" y="4092448"/>
                </a:cubicBezTo>
                <a:cubicBezTo>
                  <a:pt x="6028777" y="4151905"/>
                  <a:pt x="5897665" y="4053578"/>
                  <a:pt x="5697184" y="4092448"/>
                </a:cubicBezTo>
                <a:cubicBezTo>
                  <a:pt x="5496703" y="4131318"/>
                  <a:pt x="5186882" y="4022396"/>
                  <a:pt x="5036217" y="4092448"/>
                </a:cubicBezTo>
                <a:cubicBezTo>
                  <a:pt x="4885552" y="4162500"/>
                  <a:pt x="4785851" y="4060138"/>
                  <a:pt x="4679412" y="4092448"/>
                </a:cubicBezTo>
                <a:cubicBezTo>
                  <a:pt x="4572974" y="4124758"/>
                  <a:pt x="4279446" y="4089997"/>
                  <a:pt x="4094485" y="4092448"/>
                </a:cubicBezTo>
                <a:cubicBezTo>
                  <a:pt x="3909524" y="4094899"/>
                  <a:pt x="3634621" y="4069191"/>
                  <a:pt x="3509559" y="4092448"/>
                </a:cubicBezTo>
                <a:cubicBezTo>
                  <a:pt x="3384497" y="4115705"/>
                  <a:pt x="3046816" y="4065734"/>
                  <a:pt x="2924632" y="4092448"/>
                </a:cubicBezTo>
                <a:cubicBezTo>
                  <a:pt x="2802448" y="4119162"/>
                  <a:pt x="2576166" y="4070909"/>
                  <a:pt x="2263665" y="4092448"/>
                </a:cubicBezTo>
                <a:cubicBezTo>
                  <a:pt x="1951164" y="4113987"/>
                  <a:pt x="2043062" y="4060187"/>
                  <a:pt x="1830820" y="4092448"/>
                </a:cubicBezTo>
                <a:cubicBezTo>
                  <a:pt x="1618578" y="4124709"/>
                  <a:pt x="1546974" y="4072215"/>
                  <a:pt x="1397974" y="4092448"/>
                </a:cubicBezTo>
                <a:cubicBezTo>
                  <a:pt x="1248974" y="4112681"/>
                  <a:pt x="1155558" y="4086648"/>
                  <a:pt x="965129" y="4092448"/>
                </a:cubicBezTo>
                <a:cubicBezTo>
                  <a:pt x="774700" y="4098248"/>
                  <a:pt x="251551" y="4010298"/>
                  <a:pt x="0" y="4092448"/>
                </a:cubicBezTo>
                <a:cubicBezTo>
                  <a:pt x="-19030" y="3965608"/>
                  <a:pt x="323" y="3730917"/>
                  <a:pt x="0" y="3630586"/>
                </a:cubicBezTo>
                <a:cubicBezTo>
                  <a:pt x="-323" y="3530255"/>
                  <a:pt x="58674" y="3131654"/>
                  <a:pt x="0" y="3005026"/>
                </a:cubicBezTo>
                <a:cubicBezTo>
                  <a:pt x="-58674" y="2878398"/>
                  <a:pt x="31877" y="2617488"/>
                  <a:pt x="0" y="2502240"/>
                </a:cubicBezTo>
                <a:cubicBezTo>
                  <a:pt x="-31877" y="2386992"/>
                  <a:pt x="30847" y="2156967"/>
                  <a:pt x="0" y="2040378"/>
                </a:cubicBezTo>
                <a:cubicBezTo>
                  <a:pt x="-30847" y="1923789"/>
                  <a:pt x="4452" y="1592630"/>
                  <a:pt x="0" y="1373893"/>
                </a:cubicBezTo>
                <a:cubicBezTo>
                  <a:pt x="-4452" y="1155156"/>
                  <a:pt x="33732" y="1098023"/>
                  <a:pt x="0" y="912031"/>
                </a:cubicBezTo>
                <a:cubicBezTo>
                  <a:pt x="-33732" y="726039"/>
                  <a:pt x="14791" y="282414"/>
                  <a:pt x="0" y="0"/>
                </a:cubicBezTo>
                <a:close/>
              </a:path>
              <a:path w="7604044" h="4092448" stroke="0" extrusionOk="0">
                <a:moveTo>
                  <a:pt x="0" y="0"/>
                </a:moveTo>
                <a:cubicBezTo>
                  <a:pt x="220253" y="-13128"/>
                  <a:pt x="348383" y="3425"/>
                  <a:pt x="660967" y="0"/>
                </a:cubicBezTo>
                <a:cubicBezTo>
                  <a:pt x="973551" y="-3425"/>
                  <a:pt x="950378" y="1270"/>
                  <a:pt x="1093812" y="0"/>
                </a:cubicBezTo>
                <a:cubicBezTo>
                  <a:pt x="1237247" y="-1270"/>
                  <a:pt x="1361913" y="30555"/>
                  <a:pt x="1526658" y="0"/>
                </a:cubicBezTo>
                <a:cubicBezTo>
                  <a:pt x="1691403" y="-30555"/>
                  <a:pt x="1958962" y="8977"/>
                  <a:pt x="2111585" y="0"/>
                </a:cubicBezTo>
                <a:cubicBezTo>
                  <a:pt x="2264208" y="-8977"/>
                  <a:pt x="2560027" y="59168"/>
                  <a:pt x="2696511" y="0"/>
                </a:cubicBezTo>
                <a:cubicBezTo>
                  <a:pt x="2832995" y="-59168"/>
                  <a:pt x="3088812" y="3847"/>
                  <a:pt x="3357478" y="0"/>
                </a:cubicBezTo>
                <a:cubicBezTo>
                  <a:pt x="3626144" y="-3847"/>
                  <a:pt x="3686948" y="48739"/>
                  <a:pt x="3942404" y="0"/>
                </a:cubicBezTo>
                <a:cubicBezTo>
                  <a:pt x="4197860" y="-48739"/>
                  <a:pt x="4322670" y="58974"/>
                  <a:pt x="4527331" y="0"/>
                </a:cubicBezTo>
                <a:cubicBezTo>
                  <a:pt x="4731992" y="-58974"/>
                  <a:pt x="4976088" y="35571"/>
                  <a:pt x="5112257" y="0"/>
                </a:cubicBezTo>
                <a:cubicBezTo>
                  <a:pt x="5248426" y="-35571"/>
                  <a:pt x="5461923" y="63215"/>
                  <a:pt x="5773224" y="0"/>
                </a:cubicBezTo>
                <a:cubicBezTo>
                  <a:pt x="6084525" y="-63215"/>
                  <a:pt x="5995186" y="17835"/>
                  <a:pt x="6130029" y="0"/>
                </a:cubicBezTo>
                <a:cubicBezTo>
                  <a:pt x="6264873" y="-17835"/>
                  <a:pt x="6548310" y="72859"/>
                  <a:pt x="6790996" y="0"/>
                </a:cubicBezTo>
                <a:cubicBezTo>
                  <a:pt x="7033682" y="-72859"/>
                  <a:pt x="7408260" y="74578"/>
                  <a:pt x="7604044" y="0"/>
                </a:cubicBezTo>
                <a:cubicBezTo>
                  <a:pt x="7651517" y="271845"/>
                  <a:pt x="7547252" y="347447"/>
                  <a:pt x="7604044" y="666484"/>
                </a:cubicBezTo>
                <a:cubicBezTo>
                  <a:pt x="7660836" y="985521"/>
                  <a:pt x="7601873" y="1086992"/>
                  <a:pt x="7604044" y="1210195"/>
                </a:cubicBezTo>
                <a:cubicBezTo>
                  <a:pt x="7606215" y="1333398"/>
                  <a:pt x="7566251" y="1478305"/>
                  <a:pt x="7604044" y="1672057"/>
                </a:cubicBezTo>
                <a:cubicBezTo>
                  <a:pt x="7641837" y="1865809"/>
                  <a:pt x="7601261" y="1937147"/>
                  <a:pt x="7604044" y="2133919"/>
                </a:cubicBezTo>
                <a:cubicBezTo>
                  <a:pt x="7606827" y="2330691"/>
                  <a:pt x="7536697" y="2630285"/>
                  <a:pt x="7604044" y="2759479"/>
                </a:cubicBezTo>
                <a:cubicBezTo>
                  <a:pt x="7671391" y="2888673"/>
                  <a:pt x="7554175" y="3214557"/>
                  <a:pt x="7604044" y="3385039"/>
                </a:cubicBezTo>
                <a:cubicBezTo>
                  <a:pt x="7653913" y="3555521"/>
                  <a:pt x="7599095" y="3795838"/>
                  <a:pt x="7604044" y="4092448"/>
                </a:cubicBezTo>
                <a:cubicBezTo>
                  <a:pt x="7364861" y="4152628"/>
                  <a:pt x="7309188" y="4075269"/>
                  <a:pt x="7095158" y="4092448"/>
                </a:cubicBezTo>
                <a:cubicBezTo>
                  <a:pt x="6881128" y="4109627"/>
                  <a:pt x="6768953" y="4078210"/>
                  <a:pt x="6662312" y="4092448"/>
                </a:cubicBezTo>
                <a:cubicBezTo>
                  <a:pt x="6555671" y="4106686"/>
                  <a:pt x="6157553" y="4033863"/>
                  <a:pt x="6001345" y="4092448"/>
                </a:cubicBezTo>
                <a:cubicBezTo>
                  <a:pt x="5845137" y="4151033"/>
                  <a:pt x="5803741" y="4074423"/>
                  <a:pt x="5644540" y="4092448"/>
                </a:cubicBezTo>
                <a:cubicBezTo>
                  <a:pt x="5485340" y="4110473"/>
                  <a:pt x="5091886" y="4090331"/>
                  <a:pt x="4907533" y="4092448"/>
                </a:cubicBezTo>
                <a:cubicBezTo>
                  <a:pt x="4723180" y="4094565"/>
                  <a:pt x="4651659" y="4049494"/>
                  <a:pt x="4398647" y="4092448"/>
                </a:cubicBezTo>
                <a:cubicBezTo>
                  <a:pt x="4145635" y="4135402"/>
                  <a:pt x="4089871" y="4076059"/>
                  <a:pt x="3965801" y="4092448"/>
                </a:cubicBezTo>
                <a:cubicBezTo>
                  <a:pt x="3841731" y="4108837"/>
                  <a:pt x="3762408" y="4052933"/>
                  <a:pt x="3608996" y="4092448"/>
                </a:cubicBezTo>
                <a:cubicBezTo>
                  <a:pt x="3455584" y="4131963"/>
                  <a:pt x="3215309" y="4060556"/>
                  <a:pt x="3024070" y="4092448"/>
                </a:cubicBezTo>
                <a:cubicBezTo>
                  <a:pt x="2832831" y="4124340"/>
                  <a:pt x="2694848" y="4065394"/>
                  <a:pt x="2591224" y="4092448"/>
                </a:cubicBezTo>
                <a:cubicBezTo>
                  <a:pt x="2487600" y="4119502"/>
                  <a:pt x="2186894" y="4078291"/>
                  <a:pt x="1854217" y="4092448"/>
                </a:cubicBezTo>
                <a:cubicBezTo>
                  <a:pt x="1521540" y="4106605"/>
                  <a:pt x="1539881" y="4072797"/>
                  <a:pt x="1345331" y="4092448"/>
                </a:cubicBezTo>
                <a:cubicBezTo>
                  <a:pt x="1150781" y="4112099"/>
                  <a:pt x="864110" y="4018411"/>
                  <a:pt x="684364" y="4092448"/>
                </a:cubicBezTo>
                <a:cubicBezTo>
                  <a:pt x="504618" y="4166485"/>
                  <a:pt x="316232" y="4078225"/>
                  <a:pt x="0" y="4092448"/>
                </a:cubicBezTo>
                <a:cubicBezTo>
                  <a:pt x="-29170" y="3839133"/>
                  <a:pt x="66090" y="3755446"/>
                  <a:pt x="0" y="3507813"/>
                </a:cubicBezTo>
                <a:cubicBezTo>
                  <a:pt x="-66090" y="3260180"/>
                  <a:pt x="15526" y="3253363"/>
                  <a:pt x="0" y="3045951"/>
                </a:cubicBezTo>
                <a:cubicBezTo>
                  <a:pt x="-15526" y="2838539"/>
                  <a:pt x="23007" y="2522073"/>
                  <a:pt x="0" y="2379466"/>
                </a:cubicBezTo>
                <a:cubicBezTo>
                  <a:pt x="-23007" y="2236860"/>
                  <a:pt x="23452" y="2076578"/>
                  <a:pt x="0" y="1917604"/>
                </a:cubicBezTo>
                <a:cubicBezTo>
                  <a:pt x="-23452" y="1758630"/>
                  <a:pt x="41510" y="1449624"/>
                  <a:pt x="0" y="1292044"/>
                </a:cubicBezTo>
                <a:cubicBezTo>
                  <a:pt x="-41510" y="1134464"/>
                  <a:pt x="51404" y="983231"/>
                  <a:pt x="0" y="707409"/>
                </a:cubicBezTo>
                <a:cubicBezTo>
                  <a:pt x="-51404" y="431587"/>
                  <a:pt x="15816" y="267579"/>
                  <a:pt x="0" y="0"/>
                </a:cubicBezTo>
                <a:close/>
              </a:path>
            </a:pathLst>
          </a:custGeom>
          <a:ln>
            <a:solidFill>
              <a:schemeClr val="tx1"/>
            </a:solidFill>
            <a:extLst>
              <a:ext uri="{C807C97D-BFC1-408E-A445-0C87EB9F89A2}">
                <ask:lineSketchStyleProps xmlns:ask="http://schemas.microsoft.com/office/drawing/2018/sketchyshapes" sd="3135986168">
                  <ask:type>
                    <ask:lineSketchScribble/>
                  </ask:type>
                </ask:lineSketchStyleProps>
              </a:ext>
            </a:extLst>
          </a:ln>
        </p:spPr>
        <p:txBody>
          <a:bodyPr>
            <a:normAutofit/>
          </a:bodyPr>
          <a:lstStyle/>
          <a:p>
            <a:r>
              <a:rPr lang="en-GB" sz="2400" b="1" dirty="0">
                <a:latin typeface="Abadi ExtraLight" panose="020B0204020104020204" pitchFamily="34" charset="0"/>
              </a:rPr>
              <a:t>Introduction </a:t>
            </a:r>
          </a:p>
          <a:p>
            <a:r>
              <a:rPr lang="en-GB" sz="2400" b="1" dirty="0">
                <a:latin typeface="Abadi ExtraLight" panose="020B0204020104020204" pitchFamily="34" charset="0"/>
              </a:rPr>
              <a:t>Company background</a:t>
            </a:r>
          </a:p>
          <a:p>
            <a:r>
              <a:rPr lang="en-GB" sz="2400" b="1" dirty="0">
                <a:latin typeface="Abadi ExtraLight" panose="020B0204020104020204" pitchFamily="34" charset="0"/>
              </a:rPr>
              <a:t>Problem: nature and scope</a:t>
            </a:r>
          </a:p>
          <a:p>
            <a:r>
              <a:rPr lang="en-GB" sz="2400" b="1" dirty="0">
                <a:latin typeface="Abadi ExtraLight" panose="020B0204020104020204" pitchFamily="34" charset="0"/>
              </a:rPr>
              <a:t>PESTLE ANALYSIS: Green Haven Florists</a:t>
            </a:r>
          </a:p>
          <a:p>
            <a:r>
              <a:rPr lang="en-GB" sz="2400" b="1" dirty="0">
                <a:latin typeface="Abadi ExtraLight" panose="020B0204020104020204" pitchFamily="34" charset="0"/>
              </a:rPr>
              <a:t>Cause and effect analysis: Fishbone diagram</a:t>
            </a:r>
          </a:p>
          <a:p>
            <a:r>
              <a:rPr lang="en-GB" sz="2400" b="1" dirty="0">
                <a:latin typeface="Abadi ExtraLight" panose="020B0204020104020204" pitchFamily="34" charset="0"/>
              </a:rPr>
              <a:t>Conclusion</a:t>
            </a:r>
          </a:p>
          <a:p>
            <a:r>
              <a:rPr lang="en-GB" sz="2400" b="1" dirty="0">
                <a:latin typeface="Abadi ExtraLight" panose="020B0204020104020204" pitchFamily="34" charset="0"/>
              </a:rPr>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1245322" y="844850"/>
            <a:ext cx="8915399" cy="557784"/>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559322" y="1915253"/>
            <a:ext cx="10049684" cy="2283121"/>
          </a:xfrm>
          <a:custGeom>
            <a:avLst/>
            <a:gdLst>
              <a:gd name="csX0" fmla="*/ 0 w 10049684"/>
              <a:gd name="csY0" fmla="*/ 0 h 2283121"/>
              <a:gd name="csX1" fmla="*/ 289667 w 10049684"/>
              <a:gd name="csY1" fmla="*/ 0 h 2283121"/>
              <a:gd name="csX2" fmla="*/ 780328 w 10049684"/>
              <a:gd name="csY2" fmla="*/ 0 h 2283121"/>
              <a:gd name="csX3" fmla="*/ 1572480 w 10049684"/>
              <a:gd name="csY3" fmla="*/ 0 h 2283121"/>
              <a:gd name="csX4" fmla="*/ 2264135 w 10049684"/>
              <a:gd name="csY4" fmla="*/ 0 h 2283121"/>
              <a:gd name="csX5" fmla="*/ 2855293 w 10049684"/>
              <a:gd name="csY5" fmla="*/ 0 h 2283121"/>
              <a:gd name="csX6" fmla="*/ 3546947 w 10049684"/>
              <a:gd name="csY6" fmla="*/ 0 h 2283121"/>
              <a:gd name="csX7" fmla="*/ 4339099 w 10049684"/>
              <a:gd name="csY7" fmla="*/ 0 h 2283121"/>
              <a:gd name="csX8" fmla="*/ 4930257 w 10049684"/>
              <a:gd name="csY8" fmla="*/ 0 h 2283121"/>
              <a:gd name="csX9" fmla="*/ 5722408 w 10049684"/>
              <a:gd name="csY9" fmla="*/ 0 h 2283121"/>
              <a:gd name="csX10" fmla="*/ 6514560 w 10049684"/>
              <a:gd name="csY10" fmla="*/ 0 h 2283121"/>
              <a:gd name="csX11" fmla="*/ 7105718 w 10049684"/>
              <a:gd name="csY11" fmla="*/ 0 h 2283121"/>
              <a:gd name="csX12" fmla="*/ 7596379 w 10049684"/>
              <a:gd name="csY12" fmla="*/ 0 h 2283121"/>
              <a:gd name="csX13" fmla="*/ 8087040 w 10049684"/>
              <a:gd name="csY13" fmla="*/ 0 h 2283121"/>
              <a:gd name="csX14" fmla="*/ 8376707 w 10049684"/>
              <a:gd name="csY14" fmla="*/ 0 h 2283121"/>
              <a:gd name="csX15" fmla="*/ 8766871 w 10049684"/>
              <a:gd name="csY15" fmla="*/ 0 h 2283121"/>
              <a:gd name="csX16" fmla="*/ 9358029 w 10049684"/>
              <a:gd name="csY16" fmla="*/ 0 h 2283121"/>
              <a:gd name="csX17" fmla="*/ 10049684 w 10049684"/>
              <a:gd name="csY17" fmla="*/ 0 h 2283121"/>
              <a:gd name="csX18" fmla="*/ 10049684 w 10049684"/>
              <a:gd name="csY18" fmla="*/ 570780 h 2283121"/>
              <a:gd name="csX19" fmla="*/ 10049684 w 10049684"/>
              <a:gd name="csY19" fmla="*/ 1164392 h 2283121"/>
              <a:gd name="csX20" fmla="*/ 10049684 w 10049684"/>
              <a:gd name="csY20" fmla="*/ 1712341 h 2283121"/>
              <a:gd name="csX21" fmla="*/ 10049684 w 10049684"/>
              <a:gd name="csY21" fmla="*/ 2283121 h 2283121"/>
              <a:gd name="csX22" fmla="*/ 9760017 w 10049684"/>
              <a:gd name="csY22" fmla="*/ 2283121 h 2283121"/>
              <a:gd name="csX23" fmla="*/ 8967865 w 10049684"/>
              <a:gd name="csY23" fmla="*/ 2283121 h 2283121"/>
              <a:gd name="csX24" fmla="*/ 8477204 w 10049684"/>
              <a:gd name="csY24" fmla="*/ 2283121 h 2283121"/>
              <a:gd name="csX25" fmla="*/ 7886046 w 10049684"/>
              <a:gd name="csY25" fmla="*/ 2283121 h 2283121"/>
              <a:gd name="csX26" fmla="*/ 7596379 w 10049684"/>
              <a:gd name="csY26" fmla="*/ 2283121 h 2283121"/>
              <a:gd name="csX27" fmla="*/ 6804227 w 10049684"/>
              <a:gd name="csY27" fmla="*/ 2283121 h 2283121"/>
              <a:gd name="csX28" fmla="*/ 6313566 w 10049684"/>
              <a:gd name="csY28" fmla="*/ 2283121 h 2283121"/>
              <a:gd name="csX29" fmla="*/ 5923402 w 10049684"/>
              <a:gd name="csY29" fmla="*/ 2283121 h 2283121"/>
              <a:gd name="csX30" fmla="*/ 5131250 w 10049684"/>
              <a:gd name="csY30" fmla="*/ 2283121 h 2283121"/>
              <a:gd name="csX31" fmla="*/ 4439596 w 10049684"/>
              <a:gd name="csY31" fmla="*/ 2283121 h 2283121"/>
              <a:gd name="csX32" fmla="*/ 3948935 w 10049684"/>
              <a:gd name="csY32" fmla="*/ 2283121 h 2283121"/>
              <a:gd name="csX33" fmla="*/ 3458274 w 10049684"/>
              <a:gd name="csY33" fmla="*/ 2283121 h 2283121"/>
              <a:gd name="csX34" fmla="*/ 2666122 w 10049684"/>
              <a:gd name="csY34" fmla="*/ 2283121 h 2283121"/>
              <a:gd name="csX35" fmla="*/ 1873970 w 10049684"/>
              <a:gd name="csY35" fmla="*/ 2283121 h 2283121"/>
              <a:gd name="csX36" fmla="*/ 1383309 w 10049684"/>
              <a:gd name="csY36" fmla="*/ 2283121 h 2283121"/>
              <a:gd name="csX37" fmla="*/ 691655 w 10049684"/>
              <a:gd name="csY37" fmla="*/ 2283121 h 2283121"/>
              <a:gd name="csX38" fmla="*/ 0 w 10049684"/>
              <a:gd name="csY38" fmla="*/ 2283121 h 2283121"/>
              <a:gd name="csX39" fmla="*/ 0 w 10049684"/>
              <a:gd name="csY39" fmla="*/ 1758003 h 2283121"/>
              <a:gd name="csX40" fmla="*/ 0 w 10049684"/>
              <a:gd name="csY40" fmla="*/ 1164392 h 2283121"/>
              <a:gd name="csX41" fmla="*/ 0 w 10049684"/>
              <a:gd name="csY41" fmla="*/ 547949 h 2283121"/>
              <a:gd name="csX42" fmla="*/ 0 w 10049684"/>
              <a:gd name="csY42" fmla="*/ 0 h 228312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Lst>
            <a:rect l="l" t="t" r="r" b="b"/>
            <a:pathLst>
              <a:path w="10049684" h="2283121" fill="none" extrusionOk="0">
                <a:moveTo>
                  <a:pt x="0" y="0"/>
                </a:moveTo>
                <a:cubicBezTo>
                  <a:pt x="66115" y="-24618"/>
                  <a:pt x="205783" y="11662"/>
                  <a:pt x="289667" y="0"/>
                </a:cubicBezTo>
                <a:cubicBezTo>
                  <a:pt x="373551" y="-11662"/>
                  <a:pt x="536394" y="10849"/>
                  <a:pt x="780328" y="0"/>
                </a:cubicBezTo>
                <a:cubicBezTo>
                  <a:pt x="1024262" y="-10849"/>
                  <a:pt x="1327938" y="85867"/>
                  <a:pt x="1572480" y="0"/>
                </a:cubicBezTo>
                <a:cubicBezTo>
                  <a:pt x="1817022" y="-85867"/>
                  <a:pt x="2121965" y="76094"/>
                  <a:pt x="2264135" y="0"/>
                </a:cubicBezTo>
                <a:cubicBezTo>
                  <a:pt x="2406306" y="-76094"/>
                  <a:pt x="2664427" y="43628"/>
                  <a:pt x="2855293" y="0"/>
                </a:cubicBezTo>
                <a:cubicBezTo>
                  <a:pt x="3046159" y="-43628"/>
                  <a:pt x="3259246" y="30367"/>
                  <a:pt x="3546947" y="0"/>
                </a:cubicBezTo>
                <a:cubicBezTo>
                  <a:pt x="3834648" y="-30367"/>
                  <a:pt x="3966152" y="46303"/>
                  <a:pt x="4339099" y="0"/>
                </a:cubicBezTo>
                <a:cubicBezTo>
                  <a:pt x="4712046" y="-46303"/>
                  <a:pt x="4769814" y="21437"/>
                  <a:pt x="4930257" y="0"/>
                </a:cubicBezTo>
                <a:cubicBezTo>
                  <a:pt x="5090700" y="-21437"/>
                  <a:pt x="5378637" y="83325"/>
                  <a:pt x="5722408" y="0"/>
                </a:cubicBezTo>
                <a:cubicBezTo>
                  <a:pt x="6066179" y="-83325"/>
                  <a:pt x="6331341" y="26408"/>
                  <a:pt x="6514560" y="0"/>
                </a:cubicBezTo>
                <a:cubicBezTo>
                  <a:pt x="6697779" y="-26408"/>
                  <a:pt x="6960188" y="40674"/>
                  <a:pt x="7105718" y="0"/>
                </a:cubicBezTo>
                <a:cubicBezTo>
                  <a:pt x="7251248" y="-40674"/>
                  <a:pt x="7475091" y="23120"/>
                  <a:pt x="7596379" y="0"/>
                </a:cubicBezTo>
                <a:cubicBezTo>
                  <a:pt x="7717667" y="-23120"/>
                  <a:pt x="7844200" y="47830"/>
                  <a:pt x="8087040" y="0"/>
                </a:cubicBezTo>
                <a:cubicBezTo>
                  <a:pt x="8329880" y="-47830"/>
                  <a:pt x="8237896" y="33272"/>
                  <a:pt x="8376707" y="0"/>
                </a:cubicBezTo>
                <a:cubicBezTo>
                  <a:pt x="8515518" y="-33272"/>
                  <a:pt x="8576683" y="29813"/>
                  <a:pt x="8766871" y="0"/>
                </a:cubicBezTo>
                <a:cubicBezTo>
                  <a:pt x="8957059" y="-29813"/>
                  <a:pt x="9084698" y="54774"/>
                  <a:pt x="9358029" y="0"/>
                </a:cubicBezTo>
                <a:cubicBezTo>
                  <a:pt x="9631360" y="-54774"/>
                  <a:pt x="9716754" y="25982"/>
                  <a:pt x="10049684" y="0"/>
                </a:cubicBezTo>
                <a:cubicBezTo>
                  <a:pt x="10109720" y="227007"/>
                  <a:pt x="10009756" y="339088"/>
                  <a:pt x="10049684" y="570780"/>
                </a:cubicBezTo>
                <a:cubicBezTo>
                  <a:pt x="10089612" y="802472"/>
                  <a:pt x="9985795" y="1025649"/>
                  <a:pt x="10049684" y="1164392"/>
                </a:cubicBezTo>
                <a:cubicBezTo>
                  <a:pt x="10113573" y="1303135"/>
                  <a:pt x="10014777" y="1453715"/>
                  <a:pt x="10049684" y="1712341"/>
                </a:cubicBezTo>
                <a:cubicBezTo>
                  <a:pt x="10084591" y="1970967"/>
                  <a:pt x="10010079" y="2027552"/>
                  <a:pt x="10049684" y="2283121"/>
                </a:cubicBezTo>
                <a:cubicBezTo>
                  <a:pt x="9949950" y="2310088"/>
                  <a:pt x="9896565" y="2282838"/>
                  <a:pt x="9760017" y="2283121"/>
                </a:cubicBezTo>
                <a:cubicBezTo>
                  <a:pt x="9623469" y="2283404"/>
                  <a:pt x="9302226" y="2191082"/>
                  <a:pt x="8967865" y="2283121"/>
                </a:cubicBezTo>
                <a:cubicBezTo>
                  <a:pt x="8633504" y="2375160"/>
                  <a:pt x="8653573" y="2254984"/>
                  <a:pt x="8477204" y="2283121"/>
                </a:cubicBezTo>
                <a:cubicBezTo>
                  <a:pt x="8300835" y="2311258"/>
                  <a:pt x="8104838" y="2245238"/>
                  <a:pt x="7886046" y="2283121"/>
                </a:cubicBezTo>
                <a:cubicBezTo>
                  <a:pt x="7667254" y="2321004"/>
                  <a:pt x="7670198" y="2280546"/>
                  <a:pt x="7596379" y="2283121"/>
                </a:cubicBezTo>
                <a:cubicBezTo>
                  <a:pt x="7522560" y="2285696"/>
                  <a:pt x="7086499" y="2241027"/>
                  <a:pt x="6804227" y="2283121"/>
                </a:cubicBezTo>
                <a:cubicBezTo>
                  <a:pt x="6521955" y="2325215"/>
                  <a:pt x="6494472" y="2265014"/>
                  <a:pt x="6313566" y="2283121"/>
                </a:cubicBezTo>
                <a:cubicBezTo>
                  <a:pt x="6132660" y="2301228"/>
                  <a:pt x="6029125" y="2267991"/>
                  <a:pt x="5923402" y="2283121"/>
                </a:cubicBezTo>
                <a:cubicBezTo>
                  <a:pt x="5817679" y="2298251"/>
                  <a:pt x="5413605" y="2235081"/>
                  <a:pt x="5131250" y="2283121"/>
                </a:cubicBezTo>
                <a:cubicBezTo>
                  <a:pt x="4848895" y="2331161"/>
                  <a:pt x="4733878" y="2230124"/>
                  <a:pt x="4439596" y="2283121"/>
                </a:cubicBezTo>
                <a:cubicBezTo>
                  <a:pt x="4145314" y="2336118"/>
                  <a:pt x="4143007" y="2259936"/>
                  <a:pt x="3948935" y="2283121"/>
                </a:cubicBezTo>
                <a:cubicBezTo>
                  <a:pt x="3754863" y="2306306"/>
                  <a:pt x="3634083" y="2236959"/>
                  <a:pt x="3458274" y="2283121"/>
                </a:cubicBezTo>
                <a:cubicBezTo>
                  <a:pt x="3282465" y="2329283"/>
                  <a:pt x="3051267" y="2275291"/>
                  <a:pt x="2666122" y="2283121"/>
                </a:cubicBezTo>
                <a:cubicBezTo>
                  <a:pt x="2280977" y="2290951"/>
                  <a:pt x="2098767" y="2200199"/>
                  <a:pt x="1873970" y="2283121"/>
                </a:cubicBezTo>
                <a:cubicBezTo>
                  <a:pt x="1649173" y="2366043"/>
                  <a:pt x="1595189" y="2280441"/>
                  <a:pt x="1383309" y="2283121"/>
                </a:cubicBezTo>
                <a:cubicBezTo>
                  <a:pt x="1171429" y="2285801"/>
                  <a:pt x="886941" y="2203038"/>
                  <a:pt x="691655" y="2283121"/>
                </a:cubicBezTo>
                <a:cubicBezTo>
                  <a:pt x="496369" y="2363204"/>
                  <a:pt x="259366" y="2231808"/>
                  <a:pt x="0" y="2283121"/>
                </a:cubicBezTo>
                <a:cubicBezTo>
                  <a:pt x="-31237" y="2148141"/>
                  <a:pt x="11030" y="1992291"/>
                  <a:pt x="0" y="1758003"/>
                </a:cubicBezTo>
                <a:cubicBezTo>
                  <a:pt x="-11030" y="1523715"/>
                  <a:pt x="41268" y="1450395"/>
                  <a:pt x="0" y="1164392"/>
                </a:cubicBezTo>
                <a:cubicBezTo>
                  <a:pt x="-41268" y="878389"/>
                  <a:pt x="57571" y="784131"/>
                  <a:pt x="0" y="547949"/>
                </a:cubicBezTo>
                <a:cubicBezTo>
                  <a:pt x="-57571" y="311767"/>
                  <a:pt x="30206" y="178725"/>
                  <a:pt x="0" y="0"/>
                </a:cubicBezTo>
                <a:close/>
              </a:path>
              <a:path w="10049684" h="2283121" stroke="0" extrusionOk="0">
                <a:moveTo>
                  <a:pt x="0" y="0"/>
                </a:moveTo>
                <a:cubicBezTo>
                  <a:pt x="193076" y="-59054"/>
                  <a:pt x="351555" y="66489"/>
                  <a:pt x="591158" y="0"/>
                </a:cubicBezTo>
                <a:cubicBezTo>
                  <a:pt x="830761" y="-66489"/>
                  <a:pt x="960531" y="72988"/>
                  <a:pt x="1282813" y="0"/>
                </a:cubicBezTo>
                <a:cubicBezTo>
                  <a:pt x="1605096" y="-72988"/>
                  <a:pt x="1824133" y="72278"/>
                  <a:pt x="2074964" y="0"/>
                </a:cubicBezTo>
                <a:cubicBezTo>
                  <a:pt x="2325795" y="-72278"/>
                  <a:pt x="2229430" y="17145"/>
                  <a:pt x="2364632" y="0"/>
                </a:cubicBezTo>
                <a:cubicBezTo>
                  <a:pt x="2499834" y="-17145"/>
                  <a:pt x="2633565" y="9737"/>
                  <a:pt x="2754796" y="0"/>
                </a:cubicBezTo>
                <a:cubicBezTo>
                  <a:pt x="2876027" y="-9737"/>
                  <a:pt x="3140963" y="24437"/>
                  <a:pt x="3446450" y="0"/>
                </a:cubicBezTo>
                <a:cubicBezTo>
                  <a:pt x="3751937" y="-24437"/>
                  <a:pt x="3806014" y="68939"/>
                  <a:pt x="4138105" y="0"/>
                </a:cubicBezTo>
                <a:cubicBezTo>
                  <a:pt x="4470196" y="-68939"/>
                  <a:pt x="4311078" y="32099"/>
                  <a:pt x="4427773" y="0"/>
                </a:cubicBezTo>
                <a:cubicBezTo>
                  <a:pt x="4544468" y="-32099"/>
                  <a:pt x="4792015" y="13121"/>
                  <a:pt x="5018930" y="0"/>
                </a:cubicBezTo>
                <a:cubicBezTo>
                  <a:pt x="5245845" y="-13121"/>
                  <a:pt x="5294168" y="53782"/>
                  <a:pt x="5509591" y="0"/>
                </a:cubicBezTo>
                <a:cubicBezTo>
                  <a:pt x="5725014" y="-53782"/>
                  <a:pt x="6037169" y="6919"/>
                  <a:pt x="6301743" y="0"/>
                </a:cubicBezTo>
                <a:cubicBezTo>
                  <a:pt x="6566317" y="-6919"/>
                  <a:pt x="6485173" y="4819"/>
                  <a:pt x="6591410" y="0"/>
                </a:cubicBezTo>
                <a:cubicBezTo>
                  <a:pt x="6697647" y="-4819"/>
                  <a:pt x="7046069" y="2775"/>
                  <a:pt x="7383562" y="0"/>
                </a:cubicBezTo>
                <a:cubicBezTo>
                  <a:pt x="7721055" y="-2775"/>
                  <a:pt x="7719888" y="57145"/>
                  <a:pt x="7874223" y="0"/>
                </a:cubicBezTo>
                <a:cubicBezTo>
                  <a:pt x="8028558" y="-57145"/>
                  <a:pt x="8316232" y="34499"/>
                  <a:pt x="8465381" y="0"/>
                </a:cubicBezTo>
                <a:cubicBezTo>
                  <a:pt x="8614530" y="-34499"/>
                  <a:pt x="8741218" y="27657"/>
                  <a:pt x="8855545" y="0"/>
                </a:cubicBezTo>
                <a:cubicBezTo>
                  <a:pt x="8969872" y="-27657"/>
                  <a:pt x="9018089" y="9958"/>
                  <a:pt x="9145212" y="0"/>
                </a:cubicBezTo>
                <a:cubicBezTo>
                  <a:pt x="9272335" y="-9958"/>
                  <a:pt x="9771906" y="77848"/>
                  <a:pt x="10049684" y="0"/>
                </a:cubicBezTo>
                <a:cubicBezTo>
                  <a:pt x="10109107" y="196260"/>
                  <a:pt x="9996853" y="413266"/>
                  <a:pt x="10049684" y="616443"/>
                </a:cubicBezTo>
                <a:cubicBezTo>
                  <a:pt x="10102515" y="819620"/>
                  <a:pt x="10023512" y="988003"/>
                  <a:pt x="10049684" y="1118729"/>
                </a:cubicBezTo>
                <a:cubicBezTo>
                  <a:pt x="10075856" y="1249455"/>
                  <a:pt x="10030130" y="1466864"/>
                  <a:pt x="10049684" y="1735172"/>
                </a:cubicBezTo>
                <a:cubicBezTo>
                  <a:pt x="10069238" y="2003480"/>
                  <a:pt x="9991322" y="2055576"/>
                  <a:pt x="10049684" y="2283121"/>
                </a:cubicBezTo>
                <a:cubicBezTo>
                  <a:pt x="9855723" y="2292568"/>
                  <a:pt x="9625847" y="2282601"/>
                  <a:pt x="9458526" y="2283121"/>
                </a:cubicBezTo>
                <a:cubicBezTo>
                  <a:pt x="9291205" y="2283641"/>
                  <a:pt x="8973497" y="2262430"/>
                  <a:pt x="8766871" y="2283121"/>
                </a:cubicBezTo>
                <a:cubicBezTo>
                  <a:pt x="8560246" y="2303812"/>
                  <a:pt x="8288971" y="2258876"/>
                  <a:pt x="7974720" y="2283121"/>
                </a:cubicBezTo>
                <a:cubicBezTo>
                  <a:pt x="7660469" y="2307366"/>
                  <a:pt x="7712845" y="2259386"/>
                  <a:pt x="7584556" y="2283121"/>
                </a:cubicBezTo>
                <a:cubicBezTo>
                  <a:pt x="7456267" y="2306856"/>
                  <a:pt x="7270047" y="2238028"/>
                  <a:pt x="7093895" y="2283121"/>
                </a:cubicBezTo>
                <a:cubicBezTo>
                  <a:pt x="6917743" y="2328214"/>
                  <a:pt x="6768960" y="2260503"/>
                  <a:pt x="6502737" y="2283121"/>
                </a:cubicBezTo>
                <a:cubicBezTo>
                  <a:pt x="6236514" y="2305739"/>
                  <a:pt x="6110317" y="2261858"/>
                  <a:pt x="5811082" y="2283121"/>
                </a:cubicBezTo>
                <a:cubicBezTo>
                  <a:pt x="5511848" y="2304384"/>
                  <a:pt x="5559547" y="2236868"/>
                  <a:pt x="5420918" y="2283121"/>
                </a:cubicBezTo>
                <a:cubicBezTo>
                  <a:pt x="5282289" y="2329374"/>
                  <a:pt x="5199478" y="2265278"/>
                  <a:pt x="5030754" y="2283121"/>
                </a:cubicBezTo>
                <a:cubicBezTo>
                  <a:pt x="4862030" y="2300964"/>
                  <a:pt x="4672837" y="2259459"/>
                  <a:pt x="4439596" y="2283121"/>
                </a:cubicBezTo>
                <a:cubicBezTo>
                  <a:pt x="4206355" y="2306783"/>
                  <a:pt x="4281611" y="2263649"/>
                  <a:pt x="4149928" y="2283121"/>
                </a:cubicBezTo>
                <a:cubicBezTo>
                  <a:pt x="4018245" y="2302593"/>
                  <a:pt x="3860379" y="2269821"/>
                  <a:pt x="3759764" y="2283121"/>
                </a:cubicBezTo>
                <a:cubicBezTo>
                  <a:pt x="3659149" y="2296421"/>
                  <a:pt x="3373933" y="2232154"/>
                  <a:pt x="3269103" y="2283121"/>
                </a:cubicBezTo>
                <a:cubicBezTo>
                  <a:pt x="3164273" y="2334088"/>
                  <a:pt x="3029626" y="2248401"/>
                  <a:pt x="2878939" y="2283121"/>
                </a:cubicBezTo>
                <a:cubicBezTo>
                  <a:pt x="2728252" y="2317841"/>
                  <a:pt x="2453014" y="2227671"/>
                  <a:pt x="2086787" y="2283121"/>
                </a:cubicBezTo>
                <a:cubicBezTo>
                  <a:pt x="1720560" y="2338571"/>
                  <a:pt x="1855972" y="2278506"/>
                  <a:pt x="1696623" y="2283121"/>
                </a:cubicBezTo>
                <a:cubicBezTo>
                  <a:pt x="1537274" y="2287736"/>
                  <a:pt x="1434374" y="2254050"/>
                  <a:pt x="1306459" y="2283121"/>
                </a:cubicBezTo>
                <a:cubicBezTo>
                  <a:pt x="1178544" y="2312192"/>
                  <a:pt x="859399" y="2251608"/>
                  <a:pt x="614804" y="2283121"/>
                </a:cubicBezTo>
                <a:cubicBezTo>
                  <a:pt x="370209" y="2314634"/>
                  <a:pt x="225695" y="2266142"/>
                  <a:pt x="0" y="2283121"/>
                </a:cubicBezTo>
                <a:cubicBezTo>
                  <a:pt x="-35315" y="2047978"/>
                  <a:pt x="16887" y="1808966"/>
                  <a:pt x="0" y="1689510"/>
                </a:cubicBezTo>
                <a:cubicBezTo>
                  <a:pt x="-16887" y="1570054"/>
                  <a:pt x="38868" y="1266124"/>
                  <a:pt x="0" y="1118729"/>
                </a:cubicBezTo>
                <a:cubicBezTo>
                  <a:pt x="-38868" y="971334"/>
                  <a:pt x="6623" y="712849"/>
                  <a:pt x="0" y="525118"/>
                </a:cubicBezTo>
                <a:cubicBezTo>
                  <a:pt x="-6623" y="337387"/>
                  <a:pt x="56667" y="219962"/>
                  <a:pt x="0" y="0"/>
                </a:cubicBezTo>
                <a:close/>
              </a:path>
            </a:pathLst>
          </a:custGeom>
          <a:ln>
            <a:solidFill>
              <a:schemeClr val="tx1"/>
            </a:solidFill>
            <a:extLst>
              <a:ext uri="{C807C97D-BFC1-408E-A445-0C87EB9F89A2}">
                <ask:lineSketchStyleProps xmlns:ask="http://schemas.microsoft.com/office/drawing/2018/sketchyshapes" sd="1397126397">
                  <ask:type>
                    <ask:lineSketchScribble/>
                  </ask:type>
                </ask:lineSketchStyleProps>
              </a:ext>
            </a:extLst>
          </a:ln>
        </p:spPr>
        <p:txBody>
          <a:bodyPr>
            <a:normAutofit/>
          </a:bodyPr>
          <a:lstStyle/>
          <a:p>
            <a:pPr marL="285750" indent="-285750">
              <a:buFont typeface="Wingdings" panose="05000000000000000000" pitchFamily="2" charset="2"/>
              <a:buChar char="ü"/>
            </a:pPr>
            <a:r>
              <a:rPr lang="en-GB" sz="2000" dirty="0">
                <a:solidFill>
                  <a:srgbClr val="111111"/>
                </a:solidFill>
                <a:latin typeface="Roboto"/>
                <a:ea typeface="Roboto"/>
                <a:cs typeface="Roboto"/>
              </a:rPr>
              <a:t>Green Haven Florists is a small independent shop that is currently facing declining profitability due to the competition that has grown, the rising of the costs along with the sudden change in consumer behaviour, this is caused by the digital age of their website.</a:t>
            </a:r>
          </a:p>
          <a:p>
            <a:pPr marL="285750" indent="-285750">
              <a:buFont typeface="Wingdings" panose="05000000000000000000" pitchFamily="2" charset="2"/>
              <a:buChar char="ü"/>
            </a:pPr>
            <a:r>
              <a:rPr lang="en-GB" sz="2000" dirty="0">
                <a:solidFill>
                  <a:srgbClr val="111111"/>
                </a:solidFill>
                <a:latin typeface="Roboto"/>
                <a:ea typeface="Roboto"/>
                <a:cs typeface="Roboto"/>
              </a:rPr>
              <a:t>Their main problem now is the significant decline in profitability. This has been manifested by the 30% drop in-store sales over the past 12 months. </a:t>
            </a: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5232771" y="437513"/>
            <a:ext cx="6232398" cy="5954325"/>
          </a:xfrm>
        </p:spPr>
        <p:txBody>
          <a:bodyPr vert="horz" lIns="91440" tIns="45720" rIns="91440" bIns="45720" rtlCol="0" anchor="ctr">
            <a:normAutofit/>
          </a:bodyPr>
          <a:lstStyle/>
          <a:p>
            <a:r>
              <a:rPr lang="en-US" sz="6600">
                <a:solidFill>
                  <a:schemeClr val="tx2"/>
                </a:solidFill>
              </a:rPr>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1453038" y="1172776"/>
            <a:ext cx="3290257" cy="4512448"/>
          </a:xfrm>
        </p:spPr>
        <p:txBody>
          <a:bodyPr vert="horz" lIns="91440" tIns="45720" rIns="91440" bIns="45720" rtlCol="0" anchor="ctr">
            <a:normAutofit/>
          </a:bodyPr>
          <a:lstStyle/>
          <a:p>
            <a:pPr>
              <a:lnSpc>
                <a:spcPct val="90000"/>
              </a:lnSpc>
            </a:pPr>
            <a:r>
              <a:rPr lang="en-US" sz="1500" dirty="0">
                <a:solidFill>
                  <a:schemeClr val="tx2">
                    <a:lumMod val="60000"/>
                    <a:lumOff val="40000"/>
                  </a:schemeClr>
                </a:solidFill>
                <a:latin typeface="Aptos" panose="020B0004020202020204" pitchFamily="34" charset="0"/>
              </a:rPr>
              <a:t>Green Haven Florists</a:t>
            </a:r>
          </a:p>
          <a:p>
            <a:pPr>
              <a:lnSpc>
                <a:spcPct val="90000"/>
              </a:lnSpc>
            </a:pPr>
            <a:r>
              <a:rPr lang="en-US" sz="1500" dirty="0">
                <a:solidFill>
                  <a:schemeClr val="tx2">
                    <a:lumMod val="60000"/>
                    <a:lumOff val="40000"/>
                  </a:schemeClr>
                </a:solidFill>
                <a:latin typeface="Aptos" panose="020B0004020202020204" pitchFamily="34" charset="0"/>
              </a:rPr>
              <a:t>Founded in 2016</a:t>
            </a:r>
          </a:p>
          <a:p>
            <a:pPr>
              <a:lnSpc>
                <a:spcPct val="90000"/>
              </a:lnSpc>
            </a:pPr>
            <a:r>
              <a:rPr lang="en-US" sz="1500" dirty="0">
                <a:solidFill>
                  <a:schemeClr val="tx2">
                    <a:lumMod val="60000"/>
                    <a:lumOff val="40000"/>
                  </a:schemeClr>
                </a:solidFill>
                <a:latin typeface="Aptos" panose="020B0004020202020204" pitchFamily="34" charset="0"/>
              </a:rPr>
              <a:t>Owners: Liam and Priya Patel</a:t>
            </a:r>
          </a:p>
          <a:p>
            <a:pPr>
              <a:lnSpc>
                <a:spcPct val="90000"/>
              </a:lnSpc>
            </a:pPr>
            <a:r>
              <a:rPr lang="en-US" sz="1500" dirty="0">
                <a:solidFill>
                  <a:schemeClr val="tx2">
                    <a:lumMod val="60000"/>
                    <a:lumOff val="40000"/>
                  </a:schemeClr>
                </a:solidFill>
                <a:latin typeface="Aptos" panose="020B0004020202020204" pitchFamily="34" charset="0"/>
              </a:rPr>
              <a:t>Sells: flowers, bouquets, wedding planning</a:t>
            </a:r>
          </a:p>
          <a:p>
            <a:pPr>
              <a:lnSpc>
                <a:spcPct val="90000"/>
              </a:lnSpc>
            </a:pPr>
            <a:r>
              <a:rPr lang="en-US" sz="1500" dirty="0">
                <a:solidFill>
                  <a:schemeClr val="tx2">
                    <a:lumMod val="60000"/>
                    <a:lumOff val="40000"/>
                  </a:schemeClr>
                </a:solidFill>
                <a:latin typeface="Aptos" panose="020B0004020202020204" pitchFamily="34" charset="0"/>
              </a:rPr>
              <a:t>Strong community ties:  They need to gain a thorough understanding of the issues in which impact their store sales. Some customers feedbacks have said about their shop’s website is outdated and it’s difficult to navigate. Liam and Priya have struggled to keep up with the marketing trends and the occasional social media Post.</a:t>
            </a: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642426" y="139725"/>
            <a:ext cx="8915399" cy="713232"/>
          </a:xfrm>
        </p:spPr>
        <p:txBody>
          <a:bodyPr>
            <a:noAutofit/>
          </a:bodyPr>
          <a:lstStyle/>
          <a:p>
            <a:r>
              <a:rPr lang="en-GB" sz="4800"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642426" y="1063176"/>
            <a:ext cx="10065503" cy="4509247"/>
          </a:xfrm>
          <a:custGeom>
            <a:avLst/>
            <a:gdLst>
              <a:gd name="csX0" fmla="*/ 0 w 10065503"/>
              <a:gd name="csY0" fmla="*/ 0 h 4509247"/>
              <a:gd name="csX1" fmla="*/ 793398 w 10065503"/>
              <a:gd name="csY1" fmla="*/ 0 h 4509247"/>
              <a:gd name="csX2" fmla="*/ 1184177 w 10065503"/>
              <a:gd name="csY2" fmla="*/ 0 h 4509247"/>
              <a:gd name="csX3" fmla="*/ 1977575 w 10065503"/>
              <a:gd name="csY3" fmla="*/ 0 h 4509247"/>
              <a:gd name="csX4" fmla="*/ 2368354 w 10065503"/>
              <a:gd name="csY4" fmla="*/ 0 h 4509247"/>
              <a:gd name="csX5" fmla="*/ 2960442 w 10065503"/>
              <a:gd name="csY5" fmla="*/ 0 h 4509247"/>
              <a:gd name="csX6" fmla="*/ 3451875 w 10065503"/>
              <a:gd name="csY6" fmla="*/ 0 h 4509247"/>
              <a:gd name="csX7" fmla="*/ 4043964 w 10065503"/>
              <a:gd name="csY7" fmla="*/ 0 h 4509247"/>
              <a:gd name="csX8" fmla="*/ 4636052 w 10065503"/>
              <a:gd name="csY8" fmla="*/ 0 h 4509247"/>
              <a:gd name="csX9" fmla="*/ 5127486 w 10065503"/>
              <a:gd name="csY9" fmla="*/ 0 h 4509247"/>
              <a:gd name="csX10" fmla="*/ 5820229 w 10065503"/>
              <a:gd name="csY10" fmla="*/ 0 h 4509247"/>
              <a:gd name="csX11" fmla="*/ 6613628 w 10065503"/>
              <a:gd name="csY11" fmla="*/ 0 h 4509247"/>
              <a:gd name="csX12" fmla="*/ 7407026 w 10065503"/>
              <a:gd name="csY12" fmla="*/ 0 h 4509247"/>
              <a:gd name="csX13" fmla="*/ 8099769 w 10065503"/>
              <a:gd name="csY13" fmla="*/ 0 h 4509247"/>
              <a:gd name="csX14" fmla="*/ 8691858 w 10065503"/>
              <a:gd name="csY14" fmla="*/ 0 h 4509247"/>
              <a:gd name="csX15" fmla="*/ 9384601 w 10065503"/>
              <a:gd name="csY15" fmla="*/ 0 h 4509247"/>
              <a:gd name="csX16" fmla="*/ 10065503 w 10065503"/>
              <a:gd name="csY16" fmla="*/ 0 h 4509247"/>
              <a:gd name="csX17" fmla="*/ 10065503 w 10065503"/>
              <a:gd name="csY17" fmla="*/ 473471 h 4509247"/>
              <a:gd name="csX18" fmla="*/ 10065503 w 10065503"/>
              <a:gd name="csY18" fmla="*/ 1037127 h 4509247"/>
              <a:gd name="csX19" fmla="*/ 10065503 w 10065503"/>
              <a:gd name="csY19" fmla="*/ 1690968 h 4509247"/>
              <a:gd name="csX20" fmla="*/ 10065503 w 10065503"/>
              <a:gd name="csY20" fmla="*/ 2344808 h 4509247"/>
              <a:gd name="csX21" fmla="*/ 10065503 w 10065503"/>
              <a:gd name="csY21" fmla="*/ 2998649 h 4509247"/>
              <a:gd name="csX22" fmla="*/ 10065503 w 10065503"/>
              <a:gd name="csY22" fmla="*/ 3562305 h 4509247"/>
              <a:gd name="csX23" fmla="*/ 10065503 w 10065503"/>
              <a:gd name="csY23" fmla="*/ 4509247 h 4509247"/>
              <a:gd name="csX24" fmla="*/ 9473415 w 10065503"/>
              <a:gd name="csY24" fmla="*/ 4509247 h 4509247"/>
              <a:gd name="csX25" fmla="*/ 8981981 w 10065503"/>
              <a:gd name="csY25" fmla="*/ 4509247 h 4509247"/>
              <a:gd name="csX26" fmla="*/ 8591203 w 10065503"/>
              <a:gd name="csY26" fmla="*/ 4509247 h 4509247"/>
              <a:gd name="csX27" fmla="*/ 7898459 w 10065503"/>
              <a:gd name="csY27" fmla="*/ 4509247 h 4509247"/>
              <a:gd name="csX28" fmla="*/ 7507681 w 10065503"/>
              <a:gd name="csY28" fmla="*/ 4509247 h 4509247"/>
              <a:gd name="csX29" fmla="*/ 6714283 w 10065503"/>
              <a:gd name="csY29" fmla="*/ 4509247 h 4509247"/>
              <a:gd name="csX30" fmla="*/ 6122194 w 10065503"/>
              <a:gd name="csY30" fmla="*/ 4509247 h 4509247"/>
              <a:gd name="csX31" fmla="*/ 5429451 w 10065503"/>
              <a:gd name="csY31" fmla="*/ 4509247 h 4509247"/>
              <a:gd name="csX32" fmla="*/ 4938017 w 10065503"/>
              <a:gd name="csY32" fmla="*/ 4509247 h 4509247"/>
              <a:gd name="csX33" fmla="*/ 4345929 w 10065503"/>
              <a:gd name="csY33" fmla="*/ 4509247 h 4509247"/>
              <a:gd name="csX34" fmla="*/ 3955151 w 10065503"/>
              <a:gd name="csY34" fmla="*/ 4509247 h 4509247"/>
              <a:gd name="csX35" fmla="*/ 3463717 w 10065503"/>
              <a:gd name="csY35" fmla="*/ 4509247 h 4509247"/>
              <a:gd name="csX36" fmla="*/ 2871629 w 10065503"/>
              <a:gd name="csY36" fmla="*/ 4509247 h 4509247"/>
              <a:gd name="csX37" fmla="*/ 2078230 w 10065503"/>
              <a:gd name="csY37" fmla="*/ 4509247 h 4509247"/>
              <a:gd name="csX38" fmla="*/ 1687452 w 10065503"/>
              <a:gd name="csY38" fmla="*/ 4509247 h 4509247"/>
              <a:gd name="csX39" fmla="*/ 1095364 w 10065503"/>
              <a:gd name="csY39" fmla="*/ 4509247 h 4509247"/>
              <a:gd name="csX40" fmla="*/ 0 w 10065503"/>
              <a:gd name="csY40" fmla="*/ 4509247 h 4509247"/>
              <a:gd name="csX41" fmla="*/ 0 w 10065503"/>
              <a:gd name="csY41" fmla="*/ 3855406 h 4509247"/>
              <a:gd name="csX42" fmla="*/ 0 w 10065503"/>
              <a:gd name="csY42" fmla="*/ 3427028 h 4509247"/>
              <a:gd name="csX43" fmla="*/ 0 w 10065503"/>
              <a:gd name="csY43" fmla="*/ 2908464 h 4509247"/>
              <a:gd name="csX44" fmla="*/ 0 w 10065503"/>
              <a:gd name="csY44" fmla="*/ 2434993 h 4509247"/>
              <a:gd name="csX45" fmla="*/ 0 w 10065503"/>
              <a:gd name="csY45" fmla="*/ 1916430 h 4509247"/>
              <a:gd name="csX46" fmla="*/ 0 w 10065503"/>
              <a:gd name="csY46" fmla="*/ 1352774 h 4509247"/>
              <a:gd name="csX47" fmla="*/ 0 w 10065503"/>
              <a:gd name="csY47" fmla="*/ 744026 h 4509247"/>
              <a:gd name="csX48" fmla="*/ 0 w 10065503"/>
              <a:gd name="csY48" fmla="*/ 0 h 450924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Lst>
            <a:rect l="l" t="t" r="r" b="b"/>
            <a:pathLst>
              <a:path w="10065503" h="4509247" fill="none" extrusionOk="0">
                <a:moveTo>
                  <a:pt x="0" y="0"/>
                </a:moveTo>
                <a:cubicBezTo>
                  <a:pt x="243512" y="-67183"/>
                  <a:pt x="489288" y="18909"/>
                  <a:pt x="793398" y="0"/>
                </a:cubicBezTo>
                <a:cubicBezTo>
                  <a:pt x="1097508" y="-18909"/>
                  <a:pt x="1084861" y="43603"/>
                  <a:pt x="1184177" y="0"/>
                </a:cubicBezTo>
                <a:cubicBezTo>
                  <a:pt x="1283493" y="-43603"/>
                  <a:pt x="1766242" y="86676"/>
                  <a:pt x="1977575" y="0"/>
                </a:cubicBezTo>
                <a:cubicBezTo>
                  <a:pt x="2188908" y="-86676"/>
                  <a:pt x="2181304" y="42671"/>
                  <a:pt x="2368354" y="0"/>
                </a:cubicBezTo>
                <a:cubicBezTo>
                  <a:pt x="2555404" y="-42671"/>
                  <a:pt x="2673646" y="14643"/>
                  <a:pt x="2960442" y="0"/>
                </a:cubicBezTo>
                <a:cubicBezTo>
                  <a:pt x="3247238" y="-14643"/>
                  <a:pt x="3288188" y="57657"/>
                  <a:pt x="3451875" y="0"/>
                </a:cubicBezTo>
                <a:cubicBezTo>
                  <a:pt x="3615562" y="-57657"/>
                  <a:pt x="3825578" y="3164"/>
                  <a:pt x="4043964" y="0"/>
                </a:cubicBezTo>
                <a:cubicBezTo>
                  <a:pt x="4262350" y="-3164"/>
                  <a:pt x="4374460" y="67395"/>
                  <a:pt x="4636052" y="0"/>
                </a:cubicBezTo>
                <a:cubicBezTo>
                  <a:pt x="4897644" y="-67395"/>
                  <a:pt x="4990553" y="21267"/>
                  <a:pt x="5127486" y="0"/>
                </a:cubicBezTo>
                <a:cubicBezTo>
                  <a:pt x="5264419" y="-21267"/>
                  <a:pt x="5575562" y="41782"/>
                  <a:pt x="5820229" y="0"/>
                </a:cubicBezTo>
                <a:cubicBezTo>
                  <a:pt x="6064896" y="-41782"/>
                  <a:pt x="6362832" y="20068"/>
                  <a:pt x="6613628" y="0"/>
                </a:cubicBezTo>
                <a:cubicBezTo>
                  <a:pt x="6864424" y="-20068"/>
                  <a:pt x="7231275" y="54190"/>
                  <a:pt x="7407026" y="0"/>
                </a:cubicBezTo>
                <a:cubicBezTo>
                  <a:pt x="7582777" y="-54190"/>
                  <a:pt x="7930109" y="26324"/>
                  <a:pt x="8099769" y="0"/>
                </a:cubicBezTo>
                <a:cubicBezTo>
                  <a:pt x="8269429" y="-26324"/>
                  <a:pt x="8435377" y="19400"/>
                  <a:pt x="8691858" y="0"/>
                </a:cubicBezTo>
                <a:cubicBezTo>
                  <a:pt x="8948339" y="-19400"/>
                  <a:pt x="9095451" y="60817"/>
                  <a:pt x="9384601" y="0"/>
                </a:cubicBezTo>
                <a:cubicBezTo>
                  <a:pt x="9673751" y="-60817"/>
                  <a:pt x="9776635" y="27609"/>
                  <a:pt x="10065503" y="0"/>
                </a:cubicBezTo>
                <a:cubicBezTo>
                  <a:pt x="10113484" y="181417"/>
                  <a:pt x="10052047" y="372749"/>
                  <a:pt x="10065503" y="473471"/>
                </a:cubicBezTo>
                <a:cubicBezTo>
                  <a:pt x="10078959" y="574193"/>
                  <a:pt x="10047212" y="823831"/>
                  <a:pt x="10065503" y="1037127"/>
                </a:cubicBezTo>
                <a:cubicBezTo>
                  <a:pt x="10083794" y="1250423"/>
                  <a:pt x="10009515" y="1395259"/>
                  <a:pt x="10065503" y="1690968"/>
                </a:cubicBezTo>
                <a:cubicBezTo>
                  <a:pt x="10121491" y="1986677"/>
                  <a:pt x="10061214" y="2138302"/>
                  <a:pt x="10065503" y="2344808"/>
                </a:cubicBezTo>
                <a:cubicBezTo>
                  <a:pt x="10069792" y="2551314"/>
                  <a:pt x="10030494" y="2743830"/>
                  <a:pt x="10065503" y="2998649"/>
                </a:cubicBezTo>
                <a:cubicBezTo>
                  <a:pt x="10100512" y="3253468"/>
                  <a:pt x="10021304" y="3423638"/>
                  <a:pt x="10065503" y="3562305"/>
                </a:cubicBezTo>
                <a:cubicBezTo>
                  <a:pt x="10109702" y="3700972"/>
                  <a:pt x="9984481" y="4245325"/>
                  <a:pt x="10065503" y="4509247"/>
                </a:cubicBezTo>
                <a:cubicBezTo>
                  <a:pt x="9774579" y="4559227"/>
                  <a:pt x="9652423" y="4507804"/>
                  <a:pt x="9473415" y="4509247"/>
                </a:cubicBezTo>
                <a:cubicBezTo>
                  <a:pt x="9294407" y="4510690"/>
                  <a:pt x="9092053" y="4494875"/>
                  <a:pt x="8981981" y="4509247"/>
                </a:cubicBezTo>
                <a:cubicBezTo>
                  <a:pt x="8871909" y="4523619"/>
                  <a:pt x="8704079" y="4504247"/>
                  <a:pt x="8591203" y="4509247"/>
                </a:cubicBezTo>
                <a:cubicBezTo>
                  <a:pt x="8478327" y="4514247"/>
                  <a:pt x="8209460" y="4500862"/>
                  <a:pt x="7898459" y="4509247"/>
                </a:cubicBezTo>
                <a:cubicBezTo>
                  <a:pt x="7587458" y="4517632"/>
                  <a:pt x="7634756" y="4500306"/>
                  <a:pt x="7507681" y="4509247"/>
                </a:cubicBezTo>
                <a:cubicBezTo>
                  <a:pt x="7380606" y="4518188"/>
                  <a:pt x="6958911" y="4422252"/>
                  <a:pt x="6714283" y="4509247"/>
                </a:cubicBezTo>
                <a:cubicBezTo>
                  <a:pt x="6469655" y="4596242"/>
                  <a:pt x="6243394" y="4475712"/>
                  <a:pt x="6122194" y="4509247"/>
                </a:cubicBezTo>
                <a:cubicBezTo>
                  <a:pt x="6000994" y="4542782"/>
                  <a:pt x="5766324" y="4473581"/>
                  <a:pt x="5429451" y="4509247"/>
                </a:cubicBezTo>
                <a:cubicBezTo>
                  <a:pt x="5092578" y="4544913"/>
                  <a:pt x="5070737" y="4458677"/>
                  <a:pt x="4938017" y="4509247"/>
                </a:cubicBezTo>
                <a:cubicBezTo>
                  <a:pt x="4805297" y="4559817"/>
                  <a:pt x="4522093" y="4492555"/>
                  <a:pt x="4345929" y="4509247"/>
                </a:cubicBezTo>
                <a:cubicBezTo>
                  <a:pt x="4169765" y="4525939"/>
                  <a:pt x="4055127" y="4463370"/>
                  <a:pt x="3955151" y="4509247"/>
                </a:cubicBezTo>
                <a:cubicBezTo>
                  <a:pt x="3855175" y="4555124"/>
                  <a:pt x="3567565" y="4460025"/>
                  <a:pt x="3463717" y="4509247"/>
                </a:cubicBezTo>
                <a:cubicBezTo>
                  <a:pt x="3359869" y="4558469"/>
                  <a:pt x="3044758" y="4501992"/>
                  <a:pt x="2871629" y="4509247"/>
                </a:cubicBezTo>
                <a:cubicBezTo>
                  <a:pt x="2698500" y="4516502"/>
                  <a:pt x="2311324" y="4492205"/>
                  <a:pt x="2078230" y="4509247"/>
                </a:cubicBezTo>
                <a:cubicBezTo>
                  <a:pt x="1845136" y="4526289"/>
                  <a:pt x="1853626" y="4495450"/>
                  <a:pt x="1687452" y="4509247"/>
                </a:cubicBezTo>
                <a:cubicBezTo>
                  <a:pt x="1521278" y="4523044"/>
                  <a:pt x="1231565" y="4454252"/>
                  <a:pt x="1095364" y="4509247"/>
                </a:cubicBezTo>
                <a:cubicBezTo>
                  <a:pt x="959163" y="4564242"/>
                  <a:pt x="463939" y="4397247"/>
                  <a:pt x="0" y="4509247"/>
                </a:cubicBezTo>
                <a:cubicBezTo>
                  <a:pt x="-60462" y="4220574"/>
                  <a:pt x="26987" y="4059122"/>
                  <a:pt x="0" y="3855406"/>
                </a:cubicBezTo>
                <a:cubicBezTo>
                  <a:pt x="-26987" y="3651690"/>
                  <a:pt x="7915" y="3562291"/>
                  <a:pt x="0" y="3427028"/>
                </a:cubicBezTo>
                <a:cubicBezTo>
                  <a:pt x="-7915" y="3291765"/>
                  <a:pt x="44217" y="3025014"/>
                  <a:pt x="0" y="2908464"/>
                </a:cubicBezTo>
                <a:cubicBezTo>
                  <a:pt x="-44217" y="2791914"/>
                  <a:pt x="17034" y="2653751"/>
                  <a:pt x="0" y="2434993"/>
                </a:cubicBezTo>
                <a:cubicBezTo>
                  <a:pt x="-17034" y="2216235"/>
                  <a:pt x="36280" y="2031012"/>
                  <a:pt x="0" y="1916430"/>
                </a:cubicBezTo>
                <a:cubicBezTo>
                  <a:pt x="-36280" y="1801848"/>
                  <a:pt x="34983" y="1528435"/>
                  <a:pt x="0" y="1352774"/>
                </a:cubicBezTo>
                <a:cubicBezTo>
                  <a:pt x="-34983" y="1177113"/>
                  <a:pt x="12836" y="947426"/>
                  <a:pt x="0" y="744026"/>
                </a:cubicBezTo>
                <a:cubicBezTo>
                  <a:pt x="-12836" y="540626"/>
                  <a:pt x="73238" y="339722"/>
                  <a:pt x="0" y="0"/>
                </a:cubicBezTo>
                <a:close/>
              </a:path>
              <a:path w="10065503" h="4509247" stroke="0" extrusionOk="0">
                <a:moveTo>
                  <a:pt x="0" y="0"/>
                </a:moveTo>
                <a:cubicBezTo>
                  <a:pt x="387854" y="-91832"/>
                  <a:pt x="613462" y="20257"/>
                  <a:pt x="793398" y="0"/>
                </a:cubicBezTo>
                <a:cubicBezTo>
                  <a:pt x="973334" y="-20257"/>
                  <a:pt x="1216974" y="35674"/>
                  <a:pt x="1486142" y="0"/>
                </a:cubicBezTo>
                <a:cubicBezTo>
                  <a:pt x="1755310" y="-35674"/>
                  <a:pt x="1690947" y="20343"/>
                  <a:pt x="1876920" y="0"/>
                </a:cubicBezTo>
                <a:cubicBezTo>
                  <a:pt x="2062893" y="-20343"/>
                  <a:pt x="2146928" y="33684"/>
                  <a:pt x="2267699" y="0"/>
                </a:cubicBezTo>
                <a:cubicBezTo>
                  <a:pt x="2388470" y="-33684"/>
                  <a:pt x="2716924" y="34243"/>
                  <a:pt x="2859787" y="0"/>
                </a:cubicBezTo>
                <a:cubicBezTo>
                  <a:pt x="3002650" y="-34243"/>
                  <a:pt x="3203266" y="50824"/>
                  <a:pt x="3351220" y="0"/>
                </a:cubicBezTo>
                <a:cubicBezTo>
                  <a:pt x="3499174" y="-50824"/>
                  <a:pt x="3636105" y="18796"/>
                  <a:pt x="3741999" y="0"/>
                </a:cubicBezTo>
                <a:cubicBezTo>
                  <a:pt x="3847893" y="-18796"/>
                  <a:pt x="4116189" y="8377"/>
                  <a:pt x="4233432" y="0"/>
                </a:cubicBezTo>
                <a:cubicBezTo>
                  <a:pt x="4350675" y="-8377"/>
                  <a:pt x="4429399" y="5374"/>
                  <a:pt x="4523555" y="0"/>
                </a:cubicBezTo>
                <a:cubicBezTo>
                  <a:pt x="4617711" y="-5374"/>
                  <a:pt x="4792157" y="25233"/>
                  <a:pt x="4914334" y="0"/>
                </a:cubicBezTo>
                <a:cubicBezTo>
                  <a:pt x="5036511" y="-25233"/>
                  <a:pt x="5351123" y="3231"/>
                  <a:pt x="5707732" y="0"/>
                </a:cubicBezTo>
                <a:cubicBezTo>
                  <a:pt x="6064341" y="-3231"/>
                  <a:pt x="6145334" y="53324"/>
                  <a:pt x="6400476" y="0"/>
                </a:cubicBezTo>
                <a:cubicBezTo>
                  <a:pt x="6655618" y="-53324"/>
                  <a:pt x="6693440" y="53473"/>
                  <a:pt x="6891909" y="0"/>
                </a:cubicBezTo>
                <a:cubicBezTo>
                  <a:pt x="7090378" y="-53473"/>
                  <a:pt x="7322810" y="65844"/>
                  <a:pt x="7584653" y="0"/>
                </a:cubicBezTo>
                <a:cubicBezTo>
                  <a:pt x="7846496" y="-65844"/>
                  <a:pt x="7777877" y="5023"/>
                  <a:pt x="7874776" y="0"/>
                </a:cubicBezTo>
                <a:cubicBezTo>
                  <a:pt x="7971675" y="-5023"/>
                  <a:pt x="8102975" y="20924"/>
                  <a:pt x="8265554" y="0"/>
                </a:cubicBezTo>
                <a:cubicBezTo>
                  <a:pt x="8428133" y="-20924"/>
                  <a:pt x="8459518" y="3027"/>
                  <a:pt x="8555678" y="0"/>
                </a:cubicBezTo>
                <a:cubicBezTo>
                  <a:pt x="8651838" y="-3027"/>
                  <a:pt x="8761603" y="42456"/>
                  <a:pt x="8946456" y="0"/>
                </a:cubicBezTo>
                <a:cubicBezTo>
                  <a:pt x="9131309" y="-42456"/>
                  <a:pt x="9250774" y="33978"/>
                  <a:pt x="9437889" y="0"/>
                </a:cubicBezTo>
                <a:cubicBezTo>
                  <a:pt x="9625004" y="-33978"/>
                  <a:pt x="9916085" y="57606"/>
                  <a:pt x="10065503" y="0"/>
                </a:cubicBezTo>
                <a:cubicBezTo>
                  <a:pt x="10081010" y="268107"/>
                  <a:pt x="10013260" y="411789"/>
                  <a:pt x="10065503" y="563656"/>
                </a:cubicBezTo>
                <a:cubicBezTo>
                  <a:pt x="10117746" y="715523"/>
                  <a:pt x="10034590" y="829325"/>
                  <a:pt x="10065503" y="1037127"/>
                </a:cubicBezTo>
                <a:cubicBezTo>
                  <a:pt x="10096416" y="1244929"/>
                  <a:pt x="10005064" y="1474940"/>
                  <a:pt x="10065503" y="1600783"/>
                </a:cubicBezTo>
                <a:cubicBezTo>
                  <a:pt x="10125942" y="1726626"/>
                  <a:pt x="10016559" y="1848625"/>
                  <a:pt x="10065503" y="2029161"/>
                </a:cubicBezTo>
                <a:cubicBezTo>
                  <a:pt x="10114447" y="2209697"/>
                  <a:pt x="10047856" y="2405273"/>
                  <a:pt x="10065503" y="2547725"/>
                </a:cubicBezTo>
                <a:cubicBezTo>
                  <a:pt x="10083150" y="2690177"/>
                  <a:pt x="10031741" y="2769101"/>
                  <a:pt x="10065503" y="2976103"/>
                </a:cubicBezTo>
                <a:cubicBezTo>
                  <a:pt x="10099265" y="3183105"/>
                  <a:pt x="10022973" y="3262879"/>
                  <a:pt x="10065503" y="3449574"/>
                </a:cubicBezTo>
                <a:cubicBezTo>
                  <a:pt x="10108033" y="3636269"/>
                  <a:pt x="9992006" y="4257327"/>
                  <a:pt x="10065503" y="4509247"/>
                </a:cubicBezTo>
                <a:cubicBezTo>
                  <a:pt x="9791416" y="4542918"/>
                  <a:pt x="9579253" y="4494390"/>
                  <a:pt x="9372760" y="4509247"/>
                </a:cubicBezTo>
                <a:cubicBezTo>
                  <a:pt x="9166267" y="4524104"/>
                  <a:pt x="8986729" y="4483255"/>
                  <a:pt x="8881326" y="4509247"/>
                </a:cubicBezTo>
                <a:cubicBezTo>
                  <a:pt x="8775923" y="4535239"/>
                  <a:pt x="8426120" y="4490841"/>
                  <a:pt x="8188583" y="4509247"/>
                </a:cubicBezTo>
                <a:cubicBezTo>
                  <a:pt x="7951046" y="4527653"/>
                  <a:pt x="7977849" y="4477964"/>
                  <a:pt x="7898459" y="4509247"/>
                </a:cubicBezTo>
                <a:cubicBezTo>
                  <a:pt x="7819069" y="4540530"/>
                  <a:pt x="7532944" y="4508843"/>
                  <a:pt x="7407026" y="4509247"/>
                </a:cubicBezTo>
                <a:cubicBezTo>
                  <a:pt x="7281108" y="4509651"/>
                  <a:pt x="7244659" y="4480147"/>
                  <a:pt x="7116903" y="4509247"/>
                </a:cubicBezTo>
                <a:cubicBezTo>
                  <a:pt x="6989147" y="4538347"/>
                  <a:pt x="6720902" y="4476687"/>
                  <a:pt x="6424159" y="4509247"/>
                </a:cubicBezTo>
                <a:cubicBezTo>
                  <a:pt x="6127416" y="4541807"/>
                  <a:pt x="6076280" y="4447377"/>
                  <a:pt x="5731416" y="4509247"/>
                </a:cubicBezTo>
                <a:cubicBezTo>
                  <a:pt x="5386552" y="4571117"/>
                  <a:pt x="5341128" y="4441295"/>
                  <a:pt x="5139327" y="4509247"/>
                </a:cubicBezTo>
                <a:cubicBezTo>
                  <a:pt x="4937526" y="4577199"/>
                  <a:pt x="4724098" y="4477972"/>
                  <a:pt x="4345929" y="4509247"/>
                </a:cubicBezTo>
                <a:cubicBezTo>
                  <a:pt x="3967760" y="4540522"/>
                  <a:pt x="4150418" y="4490284"/>
                  <a:pt x="4055806" y="4509247"/>
                </a:cubicBezTo>
                <a:cubicBezTo>
                  <a:pt x="3961194" y="4528210"/>
                  <a:pt x="3855581" y="4464301"/>
                  <a:pt x="3665027" y="4509247"/>
                </a:cubicBezTo>
                <a:cubicBezTo>
                  <a:pt x="3474473" y="4554193"/>
                  <a:pt x="3249335" y="4479301"/>
                  <a:pt x="3072939" y="4509247"/>
                </a:cubicBezTo>
                <a:cubicBezTo>
                  <a:pt x="2896543" y="4539193"/>
                  <a:pt x="2807395" y="4498415"/>
                  <a:pt x="2581505" y="4509247"/>
                </a:cubicBezTo>
                <a:cubicBezTo>
                  <a:pt x="2355615" y="4520079"/>
                  <a:pt x="2138788" y="4499905"/>
                  <a:pt x="1989417" y="4509247"/>
                </a:cubicBezTo>
                <a:cubicBezTo>
                  <a:pt x="1840046" y="4518589"/>
                  <a:pt x="1788078" y="4506187"/>
                  <a:pt x="1699294" y="4509247"/>
                </a:cubicBezTo>
                <a:cubicBezTo>
                  <a:pt x="1610510" y="4512307"/>
                  <a:pt x="1435593" y="4482014"/>
                  <a:pt x="1308515" y="4509247"/>
                </a:cubicBezTo>
                <a:cubicBezTo>
                  <a:pt x="1181437" y="4536480"/>
                  <a:pt x="1001106" y="4446868"/>
                  <a:pt x="716427" y="4509247"/>
                </a:cubicBezTo>
                <a:cubicBezTo>
                  <a:pt x="431748" y="4571626"/>
                  <a:pt x="225348" y="4488802"/>
                  <a:pt x="0" y="4509247"/>
                </a:cubicBezTo>
                <a:cubicBezTo>
                  <a:pt x="-49755" y="4312462"/>
                  <a:pt x="47230" y="4176669"/>
                  <a:pt x="0" y="3990684"/>
                </a:cubicBezTo>
                <a:cubicBezTo>
                  <a:pt x="-47230" y="3804699"/>
                  <a:pt x="30083" y="3649520"/>
                  <a:pt x="0" y="3562305"/>
                </a:cubicBezTo>
                <a:cubicBezTo>
                  <a:pt x="-30083" y="3475090"/>
                  <a:pt x="68372" y="3109355"/>
                  <a:pt x="0" y="2953557"/>
                </a:cubicBezTo>
                <a:cubicBezTo>
                  <a:pt x="-68372" y="2797759"/>
                  <a:pt x="68791" y="2507485"/>
                  <a:pt x="0" y="2299716"/>
                </a:cubicBezTo>
                <a:cubicBezTo>
                  <a:pt x="-68791" y="2091947"/>
                  <a:pt x="53938" y="1962450"/>
                  <a:pt x="0" y="1826245"/>
                </a:cubicBezTo>
                <a:cubicBezTo>
                  <a:pt x="-53938" y="1690040"/>
                  <a:pt x="58955" y="1479209"/>
                  <a:pt x="0" y="1262589"/>
                </a:cubicBezTo>
                <a:cubicBezTo>
                  <a:pt x="-58955" y="1045969"/>
                  <a:pt x="44376" y="875409"/>
                  <a:pt x="0" y="608748"/>
                </a:cubicBezTo>
                <a:cubicBezTo>
                  <a:pt x="-44376" y="342087"/>
                  <a:pt x="39201" y="195651"/>
                  <a:pt x="0" y="0"/>
                </a:cubicBezTo>
                <a:close/>
              </a:path>
            </a:pathLst>
          </a:custGeom>
          <a:ln>
            <a:solidFill>
              <a:schemeClr val="tx1"/>
            </a:solidFill>
            <a:extLst>
              <a:ext uri="{C807C97D-BFC1-408E-A445-0C87EB9F89A2}">
                <ask:lineSketchStyleProps xmlns:ask="http://schemas.microsoft.com/office/drawing/2018/sketchyshapes" sd="4213195502">
                  <ask:type>
                    <ask:lineSketchScribble/>
                  </ask:type>
                </ask:lineSketchStyleProps>
              </a:ext>
            </a:extLst>
          </a:ln>
        </p:spPr>
        <p:txBody>
          <a:bodyPr>
            <a:normAutofit lnSpcReduction="10000"/>
          </a:bodyPr>
          <a:lstStyle/>
          <a:p>
            <a:r>
              <a:rPr lang="en-GB" sz="3800" b="1" dirty="0">
                <a:solidFill>
                  <a:schemeClr val="accent1"/>
                </a:solidFill>
                <a:latin typeface="Abadi ExtraLight" panose="020B0204020104020204" pitchFamily="34" charset="0"/>
              </a:rPr>
              <a:t>5W2H</a:t>
            </a:r>
          </a:p>
          <a:p>
            <a:r>
              <a:rPr lang="en-GB" sz="1600" dirty="0">
                <a:solidFill>
                  <a:schemeClr val="tx1">
                    <a:lumMod val="95000"/>
                    <a:lumOff val="5000"/>
                  </a:schemeClr>
                </a:solidFill>
                <a:latin typeface="Abadi ExtraLight" panose="020B0204020104020204" pitchFamily="34" charset="0"/>
              </a:rPr>
              <a:t>Who: </a:t>
            </a:r>
            <a:r>
              <a:rPr lang="en-GB" sz="1600" dirty="0">
                <a:solidFill>
                  <a:schemeClr val="tx1">
                    <a:lumMod val="95000"/>
                    <a:lumOff val="5000"/>
                  </a:schemeClr>
                </a:solidFill>
                <a:latin typeface="Abadi ExtraLight" panose="020B0204020104020204" pitchFamily="34" charset="0"/>
                <a:ea typeface="+mn-lt"/>
                <a:cs typeface="+mn-lt"/>
              </a:rPr>
              <a:t>Liam and Priya Patel, along with their customers.</a:t>
            </a:r>
          </a:p>
          <a:p>
            <a:r>
              <a:rPr lang="en-GB" sz="1600" dirty="0">
                <a:solidFill>
                  <a:schemeClr val="tx1">
                    <a:lumMod val="95000"/>
                    <a:lumOff val="5000"/>
                  </a:schemeClr>
                </a:solidFill>
                <a:latin typeface="Abadi ExtraLight" panose="020B0204020104020204" pitchFamily="34" charset="0"/>
              </a:rPr>
              <a:t>What: reduced activity due to the closure nearby businesses and changing towards online shopping.</a:t>
            </a:r>
          </a:p>
          <a:p>
            <a:r>
              <a:rPr lang="en-GB" sz="1600" dirty="0">
                <a:solidFill>
                  <a:schemeClr val="tx1">
                    <a:lumMod val="95000"/>
                    <a:lumOff val="5000"/>
                  </a:schemeClr>
                </a:solidFill>
                <a:latin typeface="Abadi ExtraLight" panose="020B0204020104020204" pitchFamily="34" charset="0"/>
              </a:rPr>
              <a:t>Where: flower shop located in Norwich, UK, they gained reputation quick due to bespoke floral arrangements along with eco-friendly packaging.</a:t>
            </a:r>
          </a:p>
          <a:p>
            <a:r>
              <a:rPr lang="en-GB" sz="1600" dirty="0">
                <a:solidFill>
                  <a:schemeClr val="tx1">
                    <a:lumMod val="95000"/>
                    <a:lumOff val="5000"/>
                  </a:schemeClr>
                </a:solidFill>
                <a:latin typeface="Abadi ExtraLight" panose="020B0204020104020204" pitchFamily="34" charset="0"/>
              </a:rPr>
              <a:t>When:  within the raising costs have strained the business causing them to lose some of their customer base and they want cheaper services. </a:t>
            </a:r>
          </a:p>
          <a:p>
            <a:r>
              <a:rPr lang="en-GB" sz="1600" dirty="0">
                <a:solidFill>
                  <a:schemeClr val="tx1">
                    <a:lumMod val="95000"/>
                    <a:lumOff val="5000"/>
                  </a:schemeClr>
                </a:solidFill>
                <a:latin typeface="Abadi ExtraLight" panose="020B0204020104020204" pitchFamily="34" charset="0"/>
              </a:rPr>
              <a:t>Why: the reason behind these issues is that they have been behind with 30% decline due to the store sales</a:t>
            </a:r>
          </a:p>
          <a:p>
            <a:r>
              <a:rPr lang="en-GB" sz="1600" dirty="0">
                <a:solidFill>
                  <a:schemeClr val="tx1">
                    <a:lumMod val="95000"/>
                    <a:lumOff val="5000"/>
                  </a:schemeClr>
                </a:solidFill>
                <a:latin typeface="Abadi ExtraLight" panose="020B0204020104020204" pitchFamily="34" charset="0"/>
              </a:rPr>
              <a:t>How: </a:t>
            </a:r>
            <a:r>
              <a:rPr lang="en-GB" sz="1600" dirty="0" err="1">
                <a:solidFill>
                  <a:schemeClr val="tx1">
                    <a:lumMod val="95000"/>
                    <a:lumOff val="5000"/>
                  </a:schemeClr>
                </a:solidFill>
                <a:latin typeface="Abadi ExtraLight" panose="020B0204020104020204" pitchFamily="34" charset="0"/>
              </a:rPr>
              <a:t>liam</a:t>
            </a:r>
            <a:r>
              <a:rPr lang="en-GB" sz="1600" dirty="0">
                <a:solidFill>
                  <a:schemeClr val="tx1">
                    <a:lumMod val="95000"/>
                    <a:lumOff val="5000"/>
                  </a:schemeClr>
                </a:solidFill>
                <a:latin typeface="Abadi ExtraLight" panose="020B0204020104020204" pitchFamily="34" charset="0"/>
              </a:rPr>
              <a:t> and Priya will have to recognise that they will be in need to gain a thorough understanding what issues have been implementing their in-store sales. </a:t>
            </a:r>
          </a:p>
          <a:p>
            <a:r>
              <a:rPr lang="en-GB" sz="1600" dirty="0">
                <a:solidFill>
                  <a:schemeClr val="tx1">
                    <a:lumMod val="95000"/>
                    <a:lumOff val="5000"/>
                  </a:schemeClr>
                </a:solidFill>
                <a:latin typeface="Abadi ExtraLight" panose="020B0204020104020204" pitchFamily="34" charset="0"/>
              </a:rPr>
              <a:t>How much: 30% of a decline within in-store sales that have been going on in the past year. Inflation and supply disruptions have increased.</a:t>
            </a: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471948" y="2011400"/>
            <a:ext cx="9988449" cy="479400"/>
          </a:xfrm>
        </p:spPr>
        <p:txBody>
          <a:bodyPr>
            <a:normAutofit fontScale="90000"/>
          </a:bodyPr>
          <a:lstStyle/>
          <a:p>
            <a:r>
              <a:rPr lang="en-GB" sz="5300" b="1" dirty="0"/>
              <a:t>PESTLE ANALYSIS: Green Haven Florists</a:t>
            </a:r>
            <a:br>
              <a:rPr lang="en-GB" dirty="0">
                <a:solidFill>
                  <a:srgbClr val="000000"/>
                </a:solidFill>
              </a:rPr>
            </a:br>
            <a:endParaRPr lang="en-GB"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579120" y="2149051"/>
            <a:ext cx="9409329" cy="3160369"/>
          </a:xfrm>
          <a:custGeom>
            <a:avLst/>
            <a:gdLst>
              <a:gd name="csX0" fmla="*/ 0 w 9409329"/>
              <a:gd name="csY0" fmla="*/ 0 h 3160369"/>
              <a:gd name="csX1" fmla="*/ 588083 w 9409329"/>
              <a:gd name="csY1" fmla="*/ 0 h 3160369"/>
              <a:gd name="csX2" fmla="*/ 1176166 w 9409329"/>
              <a:gd name="csY2" fmla="*/ 0 h 3160369"/>
              <a:gd name="csX3" fmla="*/ 1764249 w 9409329"/>
              <a:gd name="csY3" fmla="*/ 0 h 3160369"/>
              <a:gd name="csX4" fmla="*/ 2446426 w 9409329"/>
              <a:gd name="csY4" fmla="*/ 0 h 3160369"/>
              <a:gd name="csX5" fmla="*/ 2846322 w 9409329"/>
              <a:gd name="csY5" fmla="*/ 0 h 3160369"/>
              <a:gd name="csX6" fmla="*/ 3340312 w 9409329"/>
              <a:gd name="csY6" fmla="*/ 0 h 3160369"/>
              <a:gd name="csX7" fmla="*/ 3834302 w 9409329"/>
              <a:gd name="csY7" fmla="*/ 0 h 3160369"/>
              <a:gd name="csX8" fmla="*/ 4234198 w 9409329"/>
              <a:gd name="csY8" fmla="*/ 0 h 3160369"/>
              <a:gd name="csX9" fmla="*/ 5010468 w 9409329"/>
              <a:gd name="csY9" fmla="*/ 0 h 3160369"/>
              <a:gd name="csX10" fmla="*/ 5598551 w 9409329"/>
              <a:gd name="csY10" fmla="*/ 0 h 3160369"/>
              <a:gd name="csX11" fmla="*/ 6374820 w 9409329"/>
              <a:gd name="csY11" fmla="*/ 0 h 3160369"/>
              <a:gd name="csX12" fmla="*/ 7151090 w 9409329"/>
              <a:gd name="csY12" fmla="*/ 0 h 3160369"/>
              <a:gd name="csX13" fmla="*/ 7833266 w 9409329"/>
              <a:gd name="csY13" fmla="*/ 0 h 3160369"/>
              <a:gd name="csX14" fmla="*/ 8327256 w 9409329"/>
              <a:gd name="csY14" fmla="*/ 0 h 3160369"/>
              <a:gd name="csX15" fmla="*/ 8727153 w 9409329"/>
              <a:gd name="csY15" fmla="*/ 0 h 3160369"/>
              <a:gd name="csX16" fmla="*/ 9409329 w 9409329"/>
              <a:gd name="csY16" fmla="*/ 0 h 3160369"/>
              <a:gd name="csX17" fmla="*/ 9409329 w 9409329"/>
              <a:gd name="csY17" fmla="*/ 589936 h 3160369"/>
              <a:gd name="csX18" fmla="*/ 9409329 w 9409329"/>
              <a:gd name="csY18" fmla="*/ 1053456 h 3160369"/>
              <a:gd name="csX19" fmla="*/ 9409329 w 9409329"/>
              <a:gd name="csY19" fmla="*/ 1485373 h 3160369"/>
              <a:gd name="csX20" fmla="*/ 9409329 w 9409329"/>
              <a:gd name="csY20" fmla="*/ 1980498 h 3160369"/>
              <a:gd name="csX21" fmla="*/ 9409329 w 9409329"/>
              <a:gd name="csY21" fmla="*/ 2570433 h 3160369"/>
              <a:gd name="csX22" fmla="*/ 9409329 w 9409329"/>
              <a:gd name="csY22" fmla="*/ 3160369 h 3160369"/>
              <a:gd name="csX23" fmla="*/ 9009433 w 9409329"/>
              <a:gd name="csY23" fmla="*/ 3160369 h 3160369"/>
              <a:gd name="csX24" fmla="*/ 8703629 w 9409329"/>
              <a:gd name="csY24" fmla="*/ 3160369 h 3160369"/>
              <a:gd name="csX25" fmla="*/ 8397826 w 9409329"/>
              <a:gd name="csY25" fmla="*/ 3160369 h 3160369"/>
              <a:gd name="csX26" fmla="*/ 7621556 w 9409329"/>
              <a:gd name="csY26" fmla="*/ 3160369 h 3160369"/>
              <a:gd name="csX27" fmla="*/ 7315753 w 9409329"/>
              <a:gd name="csY27" fmla="*/ 3160369 h 3160369"/>
              <a:gd name="csX28" fmla="*/ 6727670 w 9409329"/>
              <a:gd name="csY28" fmla="*/ 3160369 h 3160369"/>
              <a:gd name="csX29" fmla="*/ 5951401 w 9409329"/>
              <a:gd name="csY29" fmla="*/ 3160369 h 3160369"/>
              <a:gd name="csX30" fmla="*/ 5269224 w 9409329"/>
              <a:gd name="csY30" fmla="*/ 3160369 h 3160369"/>
              <a:gd name="csX31" fmla="*/ 4587048 w 9409329"/>
              <a:gd name="csY31" fmla="*/ 3160369 h 3160369"/>
              <a:gd name="csX32" fmla="*/ 4281245 w 9409329"/>
              <a:gd name="csY32" fmla="*/ 3160369 h 3160369"/>
              <a:gd name="csX33" fmla="*/ 3975442 w 9409329"/>
              <a:gd name="csY33" fmla="*/ 3160369 h 3160369"/>
              <a:gd name="csX34" fmla="*/ 3669638 w 9409329"/>
              <a:gd name="csY34" fmla="*/ 3160369 h 3160369"/>
              <a:gd name="csX35" fmla="*/ 2893369 w 9409329"/>
              <a:gd name="csY35" fmla="*/ 3160369 h 3160369"/>
              <a:gd name="csX36" fmla="*/ 2305286 w 9409329"/>
              <a:gd name="csY36" fmla="*/ 3160369 h 3160369"/>
              <a:gd name="csX37" fmla="*/ 1999482 w 9409329"/>
              <a:gd name="csY37" fmla="*/ 3160369 h 3160369"/>
              <a:gd name="csX38" fmla="*/ 1223213 w 9409329"/>
              <a:gd name="csY38" fmla="*/ 3160369 h 3160369"/>
              <a:gd name="csX39" fmla="*/ 0 w 9409329"/>
              <a:gd name="csY39" fmla="*/ 3160369 h 3160369"/>
              <a:gd name="csX40" fmla="*/ 0 w 9409329"/>
              <a:gd name="csY40" fmla="*/ 2570433 h 3160369"/>
              <a:gd name="csX41" fmla="*/ 0 w 9409329"/>
              <a:gd name="csY41" fmla="*/ 2138516 h 3160369"/>
              <a:gd name="csX42" fmla="*/ 0 w 9409329"/>
              <a:gd name="csY42" fmla="*/ 1706599 h 3160369"/>
              <a:gd name="csX43" fmla="*/ 0 w 9409329"/>
              <a:gd name="csY43" fmla="*/ 1243078 h 3160369"/>
              <a:gd name="csX44" fmla="*/ 0 w 9409329"/>
              <a:gd name="csY44" fmla="*/ 779558 h 3160369"/>
              <a:gd name="csX45" fmla="*/ 0 w 9409329"/>
              <a:gd name="csY45" fmla="*/ 0 h 316036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Lst>
            <a:rect l="l" t="t" r="r" b="b"/>
            <a:pathLst>
              <a:path w="9409329" h="3160369" fill="none" extrusionOk="0">
                <a:moveTo>
                  <a:pt x="0" y="0"/>
                </a:moveTo>
                <a:cubicBezTo>
                  <a:pt x="281200" y="-35044"/>
                  <a:pt x="434310" y="28572"/>
                  <a:pt x="588083" y="0"/>
                </a:cubicBezTo>
                <a:cubicBezTo>
                  <a:pt x="741856" y="-28572"/>
                  <a:pt x="886026" y="43084"/>
                  <a:pt x="1176166" y="0"/>
                </a:cubicBezTo>
                <a:cubicBezTo>
                  <a:pt x="1466306" y="-43084"/>
                  <a:pt x="1532736" y="46444"/>
                  <a:pt x="1764249" y="0"/>
                </a:cubicBezTo>
                <a:cubicBezTo>
                  <a:pt x="1995762" y="-46444"/>
                  <a:pt x="2296248" y="76363"/>
                  <a:pt x="2446426" y="0"/>
                </a:cubicBezTo>
                <a:cubicBezTo>
                  <a:pt x="2596604" y="-76363"/>
                  <a:pt x="2685596" y="47241"/>
                  <a:pt x="2846322" y="0"/>
                </a:cubicBezTo>
                <a:cubicBezTo>
                  <a:pt x="3007048" y="-47241"/>
                  <a:pt x="3191622" y="14579"/>
                  <a:pt x="3340312" y="0"/>
                </a:cubicBezTo>
                <a:cubicBezTo>
                  <a:pt x="3489002" y="-14579"/>
                  <a:pt x="3609615" y="202"/>
                  <a:pt x="3834302" y="0"/>
                </a:cubicBezTo>
                <a:cubicBezTo>
                  <a:pt x="4058989" y="-202"/>
                  <a:pt x="4046511" y="43757"/>
                  <a:pt x="4234198" y="0"/>
                </a:cubicBezTo>
                <a:cubicBezTo>
                  <a:pt x="4421885" y="-43757"/>
                  <a:pt x="4702997" y="79203"/>
                  <a:pt x="5010468" y="0"/>
                </a:cubicBezTo>
                <a:cubicBezTo>
                  <a:pt x="5317939" y="-79203"/>
                  <a:pt x="5451794" y="44238"/>
                  <a:pt x="5598551" y="0"/>
                </a:cubicBezTo>
                <a:cubicBezTo>
                  <a:pt x="5745308" y="-44238"/>
                  <a:pt x="6199625" y="66205"/>
                  <a:pt x="6374820" y="0"/>
                </a:cubicBezTo>
                <a:cubicBezTo>
                  <a:pt x="6550015" y="-66205"/>
                  <a:pt x="6865786" y="64513"/>
                  <a:pt x="7151090" y="0"/>
                </a:cubicBezTo>
                <a:cubicBezTo>
                  <a:pt x="7436394" y="-64513"/>
                  <a:pt x="7642287" y="25072"/>
                  <a:pt x="7833266" y="0"/>
                </a:cubicBezTo>
                <a:cubicBezTo>
                  <a:pt x="8024245" y="-25072"/>
                  <a:pt x="8184620" y="13913"/>
                  <a:pt x="8327256" y="0"/>
                </a:cubicBezTo>
                <a:cubicBezTo>
                  <a:pt x="8469892" y="-13913"/>
                  <a:pt x="8582253" y="17616"/>
                  <a:pt x="8727153" y="0"/>
                </a:cubicBezTo>
                <a:cubicBezTo>
                  <a:pt x="8872053" y="-17616"/>
                  <a:pt x="9193964" y="34448"/>
                  <a:pt x="9409329" y="0"/>
                </a:cubicBezTo>
                <a:cubicBezTo>
                  <a:pt x="9420889" y="183978"/>
                  <a:pt x="9394383" y="308424"/>
                  <a:pt x="9409329" y="589936"/>
                </a:cubicBezTo>
                <a:cubicBezTo>
                  <a:pt x="9424275" y="871448"/>
                  <a:pt x="9407394" y="847462"/>
                  <a:pt x="9409329" y="1053456"/>
                </a:cubicBezTo>
                <a:cubicBezTo>
                  <a:pt x="9411264" y="1259450"/>
                  <a:pt x="9361208" y="1345440"/>
                  <a:pt x="9409329" y="1485373"/>
                </a:cubicBezTo>
                <a:cubicBezTo>
                  <a:pt x="9457450" y="1625306"/>
                  <a:pt x="9388018" y="1842724"/>
                  <a:pt x="9409329" y="1980498"/>
                </a:cubicBezTo>
                <a:cubicBezTo>
                  <a:pt x="9430640" y="2118272"/>
                  <a:pt x="9352547" y="2352141"/>
                  <a:pt x="9409329" y="2570433"/>
                </a:cubicBezTo>
                <a:cubicBezTo>
                  <a:pt x="9466111" y="2788726"/>
                  <a:pt x="9382174" y="2898496"/>
                  <a:pt x="9409329" y="3160369"/>
                </a:cubicBezTo>
                <a:cubicBezTo>
                  <a:pt x="9231452" y="3189647"/>
                  <a:pt x="9167280" y="3149067"/>
                  <a:pt x="9009433" y="3160369"/>
                </a:cubicBezTo>
                <a:cubicBezTo>
                  <a:pt x="8851586" y="3171671"/>
                  <a:pt x="8797311" y="3152890"/>
                  <a:pt x="8703629" y="3160369"/>
                </a:cubicBezTo>
                <a:cubicBezTo>
                  <a:pt x="8609947" y="3167848"/>
                  <a:pt x="8522158" y="3148350"/>
                  <a:pt x="8397826" y="3160369"/>
                </a:cubicBezTo>
                <a:cubicBezTo>
                  <a:pt x="8273494" y="3172388"/>
                  <a:pt x="7799874" y="3089584"/>
                  <a:pt x="7621556" y="3160369"/>
                </a:cubicBezTo>
                <a:cubicBezTo>
                  <a:pt x="7443238" y="3231154"/>
                  <a:pt x="7444043" y="3153169"/>
                  <a:pt x="7315753" y="3160369"/>
                </a:cubicBezTo>
                <a:cubicBezTo>
                  <a:pt x="7187463" y="3167569"/>
                  <a:pt x="6907963" y="3119620"/>
                  <a:pt x="6727670" y="3160369"/>
                </a:cubicBezTo>
                <a:cubicBezTo>
                  <a:pt x="6547377" y="3201118"/>
                  <a:pt x="6279448" y="3083355"/>
                  <a:pt x="5951401" y="3160369"/>
                </a:cubicBezTo>
                <a:cubicBezTo>
                  <a:pt x="5623354" y="3237383"/>
                  <a:pt x="5537545" y="3130863"/>
                  <a:pt x="5269224" y="3160369"/>
                </a:cubicBezTo>
                <a:cubicBezTo>
                  <a:pt x="5000903" y="3189875"/>
                  <a:pt x="4877837" y="3097885"/>
                  <a:pt x="4587048" y="3160369"/>
                </a:cubicBezTo>
                <a:cubicBezTo>
                  <a:pt x="4296259" y="3222853"/>
                  <a:pt x="4386147" y="3132789"/>
                  <a:pt x="4281245" y="3160369"/>
                </a:cubicBezTo>
                <a:cubicBezTo>
                  <a:pt x="4176343" y="3187949"/>
                  <a:pt x="4097451" y="3141495"/>
                  <a:pt x="3975442" y="3160369"/>
                </a:cubicBezTo>
                <a:cubicBezTo>
                  <a:pt x="3853433" y="3179243"/>
                  <a:pt x="3737667" y="3152252"/>
                  <a:pt x="3669638" y="3160369"/>
                </a:cubicBezTo>
                <a:cubicBezTo>
                  <a:pt x="3601609" y="3168486"/>
                  <a:pt x="3125770" y="3135614"/>
                  <a:pt x="2893369" y="3160369"/>
                </a:cubicBezTo>
                <a:cubicBezTo>
                  <a:pt x="2660968" y="3185124"/>
                  <a:pt x="2489996" y="3092491"/>
                  <a:pt x="2305286" y="3160369"/>
                </a:cubicBezTo>
                <a:cubicBezTo>
                  <a:pt x="2120576" y="3228247"/>
                  <a:pt x="2128874" y="3144880"/>
                  <a:pt x="1999482" y="3160369"/>
                </a:cubicBezTo>
                <a:cubicBezTo>
                  <a:pt x="1870090" y="3175858"/>
                  <a:pt x="1533797" y="3077916"/>
                  <a:pt x="1223213" y="3160369"/>
                </a:cubicBezTo>
                <a:cubicBezTo>
                  <a:pt x="912629" y="3242822"/>
                  <a:pt x="301647" y="3016263"/>
                  <a:pt x="0" y="3160369"/>
                </a:cubicBezTo>
                <a:cubicBezTo>
                  <a:pt x="-17367" y="3015699"/>
                  <a:pt x="42243" y="2863302"/>
                  <a:pt x="0" y="2570433"/>
                </a:cubicBezTo>
                <a:cubicBezTo>
                  <a:pt x="-42243" y="2277564"/>
                  <a:pt x="17062" y="2309201"/>
                  <a:pt x="0" y="2138516"/>
                </a:cubicBezTo>
                <a:cubicBezTo>
                  <a:pt x="-17062" y="1967831"/>
                  <a:pt x="48027" y="1904783"/>
                  <a:pt x="0" y="1706599"/>
                </a:cubicBezTo>
                <a:cubicBezTo>
                  <a:pt x="-48027" y="1508415"/>
                  <a:pt x="49431" y="1367372"/>
                  <a:pt x="0" y="1243078"/>
                </a:cubicBezTo>
                <a:cubicBezTo>
                  <a:pt x="-49431" y="1118784"/>
                  <a:pt x="37086" y="888749"/>
                  <a:pt x="0" y="779558"/>
                </a:cubicBezTo>
                <a:cubicBezTo>
                  <a:pt x="-37086" y="670367"/>
                  <a:pt x="24301" y="354463"/>
                  <a:pt x="0" y="0"/>
                </a:cubicBezTo>
                <a:close/>
              </a:path>
              <a:path w="9409329" h="3160369" stroke="0" extrusionOk="0">
                <a:moveTo>
                  <a:pt x="0" y="0"/>
                </a:moveTo>
                <a:cubicBezTo>
                  <a:pt x="116670" y="-261"/>
                  <a:pt x="324040" y="30382"/>
                  <a:pt x="493990" y="0"/>
                </a:cubicBezTo>
                <a:cubicBezTo>
                  <a:pt x="663940" y="-30382"/>
                  <a:pt x="841293" y="56133"/>
                  <a:pt x="1176166" y="0"/>
                </a:cubicBezTo>
                <a:cubicBezTo>
                  <a:pt x="1511039" y="-56133"/>
                  <a:pt x="1339077" y="20661"/>
                  <a:pt x="1481969" y="0"/>
                </a:cubicBezTo>
                <a:cubicBezTo>
                  <a:pt x="1624861" y="-20661"/>
                  <a:pt x="1681750" y="2060"/>
                  <a:pt x="1787773" y="0"/>
                </a:cubicBezTo>
                <a:cubicBezTo>
                  <a:pt x="1893796" y="-2060"/>
                  <a:pt x="2162485" y="55088"/>
                  <a:pt x="2281762" y="0"/>
                </a:cubicBezTo>
                <a:cubicBezTo>
                  <a:pt x="2401039" y="-55088"/>
                  <a:pt x="2843038" y="4544"/>
                  <a:pt x="3058032" y="0"/>
                </a:cubicBezTo>
                <a:cubicBezTo>
                  <a:pt x="3273026" y="-4544"/>
                  <a:pt x="3391270" y="40111"/>
                  <a:pt x="3646115" y="0"/>
                </a:cubicBezTo>
                <a:cubicBezTo>
                  <a:pt x="3900960" y="-40111"/>
                  <a:pt x="4052296" y="26285"/>
                  <a:pt x="4234198" y="0"/>
                </a:cubicBezTo>
                <a:cubicBezTo>
                  <a:pt x="4416100" y="-26285"/>
                  <a:pt x="4523014" y="8390"/>
                  <a:pt x="4634095" y="0"/>
                </a:cubicBezTo>
                <a:cubicBezTo>
                  <a:pt x="4745176" y="-8390"/>
                  <a:pt x="5099063" y="38712"/>
                  <a:pt x="5316271" y="0"/>
                </a:cubicBezTo>
                <a:cubicBezTo>
                  <a:pt x="5533479" y="-38712"/>
                  <a:pt x="5567544" y="17920"/>
                  <a:pt x="5716167" y="0"/>
                </a:cubicBezTo>
                <a:cubicBezTo>
                  <a:pt x="5864790" y="-17920"/>
                  <a:pt x="6079881" y="35305"/>
                  <a:pt x="6304250" y="0"/>
                </a:cubicBezTo>
                <a:cubicBezTo>
                  <a:pt x="6528619" y="-35305"/>
                  <a:pt x="6606846" y="4521"/>
                  <a:pt x="6704147" y="0"/>
                </a:cubicBezTo>
                <a:cubicBezTo>
                  <a:pt x="6801448" y="-4521"/>
                  <a:pt x="6920257" y="17034"/>
                  <a:pt x="7104043" y="0"/>
                </a:cubicBezTo>
                <a:cubicBezTo>
                  <a:pt x="7287829" y="-17034"/>
                  <a:pt x="7485511" y="57305"/>
                  <a:pt x="7598033" y="0"/>
                </a:cubicBezTo>
                <a:cubicBezTo>
                  <a:pt x="7710555" y="-57305"/>
                  <a:pt x="8065373" y="64347"/>
                  <a:pt x="8374303" y="0"/>
                </a:cubicBezTo>
                <a:cubicBezTo>
                  <a:pt x="8683233" y="-64347"/>
                  <a:pt x="8960866" y="119100"/>
                  <a:pt x="9409329" y="0"/>
                </a:cubicBezTo>
                <a:cubicBezTo>
                  <a:pt x="9456511" y="251942"/>
                  <a:pt x="9398975" y="372978"/>
                  <a:pt x="9409329" y="589936"/>
                </a:cubicBezTo>
                <a:cubicBezTo>
                  <a:pt x="9419683" y="806894"/>
                  <a:pt x="9374350" y="869032"/>
                  <a:pt x="9409329" y="1021853"/>
                </a:cubicBezTo>
                <a:cubicBezTo>
                  <a:pt x="9444308" y="1174674"/>
                  <a:pt x="9364390" y="1442398"/>
                  <a:pt x="9409329" y="1580185"/>
                </a:cubicBezTo>
                <a:cubicBezTo>
                  <a:pt x="9454268" y="1717972"/>
                  <a:pt x="9391325" y="1904479"/>
                  <a:pt x="9409329" y="2012102"/>
                </a:cubicBezTo>
                <a:cubicBezTo>
                  <a:pt x="9427333" y="2119725"/>
                  <a:pt x="9395455" y="2291725"/>
                  <a:pt x="9409329" y="2444019"/>
                </a:cubicBezTo>
                <a:cubicBezTo>
                  <a:pt x="9423203" y="2596313"/>
                  <a:pt x="9375720" y="2816343"/>
                  <a:pt x="9409329" y="3160369"/>
                </a:cubicBezTo>
                <a:cubicBezTo>
                  <a:pt x="9137941" y="3235795"/>
                  <a:pt x="8812454" y="3122996"/>
                  <a:pt x="8633059" y="3160369"/>
                </a:cubicBezTo>
                <a:cubicBezTo>
                  <a:pt x="8453664" y="3197742"/>
                  <a:pt x="8388922" y="3135401"/>
                  <a:pt x="8233163" y="3160369"/>
                </a:cubicBezTo>
                <a:cubicBezTo>
                  <a:pt x="8077404" y="3185337"/>
                  <a:pt x="7848983" y="3112962"/>
                  <a:pt x="7550987" y="3160369"/>
                </a:cubicBezTo>
                <a:cubicBezTo>
                  <a:pt x="7252991" y="3207776"/>
                  <a:pt x="7327854" y="3149689"/>
                  <a:pt x="7245183" y="3160369"/>
                </a:cubicBezTo>
                <a:cubicBezTo>
                  <a:pt x="7162512" y="3171049"/>
                  <a:pt x="6801770" y="3079523"/>
                  <a:pt x="6563007" y="3160369"/>
                </a:cubicBezTo>
                <a:cubicBezTo>
                  <a:pt x="6324244" y="3241215"/>
                  <a:pt x="6049680" y="3100772"/>
                  <a:pt x="5880831" y="3160369"/>
                </a:cubicBezTo>
                <a:cubicBezTo>
                  <a:pt x="5711982" y="3219966"/>
                  <a:pt x="5534398" y="3132849"/>
                  <a:pt x="5386841" y="3160369"/>
                </a:cubicBezTo>
                <a:cubicBezTo>
                  <a:pt x="5239284" y="3187889"/>
                  <a:pt x="5113384" y="3118232"/>
                  <a:pt x="4986944" y="3160369"/>
                </a:cubicBezTo>
                <a:cubicBezTo>
                  <a:pt x="4860504" y="3202506"/>
                  <a:pt x="4776315" y="3140263"/>
                  <a:pt x="4681141" y="3160369"/>
                </a:cubicBezTo>
                <a:cubicBezTo>
                  <a:pt x="4585967" y="3180475"/>
                  <a:pt x="4444624" y="3122601"/>
                  <a:pt x="4281245" y="3160369"/>
                </a:cubicBezTo>
                <a:cubicBezTo>
                  <a:pt x="4117866" y="3198137"/>
                  <a:pt x="3971656" y="3125147"/>
                  <a:pt x="3881348" y="3160369"/>
                </a:cubicBezTo>
                <a:cubicBezTo>
                  <a:pt x="3791040" y="3195591"/>
                  <a:pt x="3684282" y="3147135"/>
                  <a:pt x="3575545" y="3160369"/>
                </a:cubicBezTo>
                <a:cubicBezTo>
                  <a:pt x="3466808" y="3173603"/>
                  <a:pt x="3421974" y="3152233"/>
                  <a:pt x="3269742" y="3160369"/>
                </a:cubicBezTo>
                <a:cubicBezTo>
                  <a:pt x="3117510" y="3168505"/>
                  <a:pt x="2991833" y="3136714"/>
                  <a:pt x="2869845" y="3160369"/>
                </a:cubicBezTo>
                <a:cubicBezTo>
                  <a:pt x="2747857" y="3184024"/>
                  <a:pt x="2484653" y="3085796"/>
                  <a:pt x="2187669" y="3160369"/>
                </a:cubicBezTo>
                <a:cubicBezTo>
                  <a:pt x="1890685" y="3234942"/>
                  <a:pt x="1792542" y="3138371"/>
                  <a:pt x="1599586" y="3160369"/>
                </a:cubicBezTo>
                <a:cubicBezTo>
                  <a:pt x="1406630" y="3182367"/>
                  <a:pt x="1245697" y="3141775"/>
                  <a:pt x="1011503" y="3160369"/>
                </a:cubicBezTo>
                <a:cubicBezTo>
                  <a:pt x="777309" y="3178963"/>
                  <a:pt x="496005" y="3042315"/>
                  <a:pt x="0" y="3160369"/>
                </a:cubicBezTo>
                <a:cubicBezTo>
                  <a:pt x="-53849" y="2932351"/>
                  <a:pt x="43397" y="2831125"/>
                  <a:pt x="0" y="2665245"/>
                </a:cubicBezTo>
                <a:cubicBezTo>
                  <a:pt x="-43397" y="2499365"/>
                  <a:pt x="31329" y="2360432"/>
                  <a:pt x="0" y="2170120"/>
                </a:cubicBezTo>
                <a:cubicBezTo>
                  <a:pt x="-31329" y="1979808"/>
                  <a:pt x="28200" y="1872589"/>
                  <a:pt x="0" y="1674996"/>
                </a:cubicBezTo>
                <a:cubicBezTo>
                  <a:pt x="-28200" y="1477403"/>
                  <a:pt x="24107" y="1368706"/>
                  <a:pt x="0" y="1085060"/>
                </a:cubicBezTo>
                <a:cubicBezTo>
                  <a:pt x="-24107" y="801414"/>
                  <a:pt x="28598" y="837053"/>
                  <a:pt x="0" y="589936"/>
                </a:cubicBezTo>
                <a:cubicBezTo>
                  <a:pt x="-28598" y="342819"/>
                  <a:pt x="45727" y="201287"/>
                  <a:pt x="0" y="0"/>
                </a:cubicBezTo>
                <a:close/>
              </a:path>
            </a:pathLst>
          </a:custGeom>
          <a:ln>
            <a:solidFill>
              <a:schemeClr val="tx1"/>
            </a:solidFill>
            <a:extLst>
              <a:ext uri="{C807C97D-BFC1-408E-A445-0C87EB9F89A2}">
                <ask:lineSketchStyleProps xmlns:ask="http://schemas.microsoft.com/office/drawing/2018/sketchyshapes" sd="105753456">
                  <ask:type>
                    <ask:lineSketchScribble/>
                  </ask:type>
                </ask:lineSketchStyleProps>
              </a:ext>
            </a:extLst>
          </a:ln>
        </p:spPr>
        <p:txBody>
          <a:bodyPr>
            <a:normAutofit/>
          </a:bodyPr>
          <a:lstStyle/>
          <a:p>
            <a:r>
              <a:rPr lang="en-GB" sz="1600" b="1" u="sng" dirty="0">
                <a:solidFill>
                  <a:schemeClr val="tx1">
                    <a:lumMod val="95000"/>
                    <a:lumOff val="5000"/>
                  </a:schemeClr>
                </a:solidFill>
                <a:latin typeface="Abadi ExtraLight" panose="020B0204020104020204" pitchFamily="34" charset="0"/>
                <a:ea typeface="Wandohope" panose="020B0503020000020004" pitchFamily="18" charset="-128"/>
              </a:rPr>
              <a:t>POLITICAL:</a:t>
            </a:r>
          </a:p>
          <a:p>
            <a:pPr marL="285750" indent="-285750">
              <a:buFont typeface="Wingdings" panose="05000000000000000000" pitchFamily="2" charset="2"/>
              <a:buChar char="ü"/>
            </a:pPr>
            <a:r>
              <a:rPr lang="en-GB" sz="1400" b="1" dirty="0">
                <a:solidFill>
                  <a:schemeClr val="tx1"/>
                </a:solidFill>
                <a:latin typeface="Abadi ExtraLight" panose="020B0204020104020204" pitchFamily="34" charset="0"/>
                <a:ea typeface="Wandohope" panose="020B0503020000020004" pitchFamily="18" charset="-128"/>
              </a:rPr>
              <a:t>The government regulations and the policies have been supporting the sustainable and the eco-friendly business practices in which may influence the shop’s packaging along with the sourcing decisions.</a:t>
            </a:r>
          </a:p>
          <a:p>
            <a:r>
              <a:rPr lang="en-GB" sz="1600" b="1" u="sng" dirty="0">
                <a:solidFill>
                  <a:schemeClr val="tx1">
                    <a:lumMod val="95000"/>
                    <a:lumOff val="5000"/>
                  </a:schemeClr>
                </a:solidFill>
                <a:latin typeface="Abadi ExtraLight" panose="020B0204020104020204" pitchFamily="34" charset="0"/>
                <a:ea typeface="Wandohope" panose="020B0503020000020004" pitchFamily="18" charset="-128"/>
              </a:rPr>
              <a:t>ECONOMIC:</a:t>
            </a:r>
          </a:p>
          <a:p>
            <a:pPr marL="285750" indent="-285750">
              <a:buFont typeface="Wingdings" panose="05000000000000000000" pitchFamily="2" charset="2"/>
              <a:buChar char="ü"/>
            </a:pPr>
            <a:r>
              <a:rPr lang="en-GB" sz="1500" b="1" dirty="0">
                <a:solidFill>
                  <a:schemeClr val="tx1"/>
                </a:solidFill>
                <a:latin typeface="Abadi ExtraLight" panose="020B0204020104020204" pitchFamily="34" charset="0"/>
                <a:ea typeface="Wandohope" panose="020B0503020000020004" pitchFamily="18" charset="-128"/>
              </a:rPr>
              <a:t>The inflation and raising operational costs they have increased the price of fresh flowers  and the business expenses.</a:t>
            </a:r>
          </a:p>
          <a:p>
            <a:r>
              <a:rPr lang="en-GB" sz="1600" b="1" u="sng" dirty="0">
                <a:solidFill>
                  <a:schemeClr val="tx1">
                    <a:lumMod val="95000"/>
                    <a:lumOff val="5000"/>
                  </a:schemeClr>
                </a:solidFill>
                <a:latin typeface="Abadi ExtraLight" panose="020B0204020104020204" pitchFamily="34" charset="0"/>
                <a:ea typeface="Wandohope" panose="020B0503020000020004" pitchFamily="18" charset="-128"/>
              </a:rPr>
              <a:t>SOCIAL:</a:t>
            </a:r>
          </a:p>
          <a:p>
            <a:pPr marL="342900" indent="-342900">
              <a:buFont typeface="Wingdings" panose="05000000000000000000" pitchFamily="2" charset="2"/>
              <a:buChar char="ü"/>
            </a:pPr>
            <a:r>
              <a:rPr lang="en-GB" sz="1500" b="1" dirty="0">
                <a:solidFill>
                  <a:schemeClr val="tx1"/>
                </a:solidFill>
                <a:latin typeface="Abadi ExtraLight" panose="020B0204020104020204" pitchFamily="34" charset="0"/>
                <a:ea typeface="Wandohope" panose="020B0503020000020004" pitchFamily="18" charset="-128"/>
              </a:rPr>
              <a:t>There is change of the consumer behaviour, many customers prefer the convenience of the online shopping rather than going to actual shops as they are cheaper.</a:t>
            </a:r>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0" y="1307690"/>
            <a:ext cx="9921394" cy="658761"/>
          </a:xfrm>
        </p:spPr>
        <p:txBody>
          <a:bodyPr>
            <a:normAutofit fontScale="90000"/>
          </a:bodyPr>
          <a:lstStyle/>
          <a:p>
            <a:r>
              <a:rPr lang="en-GB" sz="5300" b="1" dirty="0"/>
              <a:t>PESTLE ANALYSIS: Green Haven Florists</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491612" y="1966451"/>
            <a:ext cx="9615949" cy="3384755"/>
          </a:xfrm>
          <a:custGeom>
            <a:avLst/>
            <a:gdLst>
              <a:gd name="csX0" fmla="*/ 0 w 9615949"/>
              <a:gd name="csY0" fmla="*/ 0 h 3384755"/>
              <a:gd name="csX1" fmla="*/ 373325 w 9615949"/>
              <a:gd name="csY1" fmla="*/ 0 h 3384755"/>
              <a:gd name="csX2" fmla="*/ 842810 w 9615949"/>
              <a:gd name="csY2" fmla="*/ 0 h 3384755"/>
              <a:gd name="csX3" fmla="*/ 1408454 w 9615949"/>
              <a:gd name="csY3" fmla="*/ 0 h 3384755"/>
              <a:gd name="csX4" fmla="*/ 1781779 w 9615949"/>
              <a:gd name="csY4" fmla="*/ 0 h 3384755"/>
              <a:gd name="csX5" fmla="*/ 2347423 w 9615949"/>
              <a:gd name="csY5" fmla="*/ 0 h 3384755"/>
              <a:gd name="csX6" fmla="*/ 2913067 w 9615949"/>
              <a:gd name="csY6" fmla="*/ 0 h 3384755"/>
              <a:gd name="csX7" fmla="*/ 3382551 w 9615949"/>
              <a:gd name="csY7" fmla="*/ 0 h 3384755"/>
              <a:gd name="csX8" fmla="*/ 3755877 w 9615949"/>
              <a:gd name="csY8" fmla="*/ 0 h 3384755"/>
              <a:gd name="csX9" fmla="*/ 4321521 w 9615949"/>
              <a:gd name="csY9" fmla="*/ 0 h 3384755"/>
              <a:gd name="csX10" fmla="*/ 4694846 w 9615949"/>
              <a:gd name="csY10" fmla="*/ 0 h 3384755"/>
              <a:gd name="csX11" fmla="*/ 4972011 w 9615949"/>
              <a:gd name="csY11" fmla="*/ 0 h 3384755"/>
              <a:gd name="csX12" fmla="*/ 5633815 w 9615949"/>
              <a:gd name="csY12" fmla="*/ 0 h 3384755"/>
              <a:gd name="csX13" fmla="*/ 5910980 w 9615949"/>
              <a:gd name="csY13" fmla="*/ 0 h 3384755"/>
              <a:gd name="csX14" fmla="*/ 6476624 w 9615949"/>
              <a:gd name="csY14" fmla="*/ 0 h 3384755"/>
              <a:gd name="csX15" fmla="*/ 6849950 w 9615949"/>
              <a:gd name="csY15" fmla="*/ 0 h 3384755"/>
              <a:gd name="csX16" fmla="*/ 7223275 w 9615949"/>
              <a:gd name="csY16" fmla="*/ 0 h 3384755"/>
              <a:gd name="csX17" fmla="*/ 7885078 w 9615949"/>
              <a:gd name="csY17" fmla="*/ 0 h 3384755"/>
              <a:gd name="csX18" fmla="*/ 8354563 w 9615949"/>
              <a:gd name="csY18" fmla="*/ 0 h 3384755"/>
              <a:gd name="csX19" fmla="*/ 8824047 w 9615949"/>
              <a:gd name="csY19" fmla="*/ 0 h 3384755"/>
              <a:gd name="csX20" fmla="*/ 9615949 w 9615949"/>
              <a:gd name="csY20" fmla="*/ 0 h 3384755"/>
              <a:gd name="csX21" fmla="*/ 9615949 w 9615949"/>
              <a:gd name="csY21" fmla="*/ 496431 h 3384755"/>
              <a:gd name="csX22" fmla="*/ 9615949 w 9615949"/>
              <a:gd name="csY22" fmla="*/ 1128252 h 3384755"/>
              <a:gd name="csX23" fmla="*/ 9615949 w 9615949"/>
              <a:gd name="csY23" fmla="*/ 1760073 h 3384755"/>
              <a:gd name="csX24" fmla="*/ 9615949 w 9615949"/>
              <a:gd name="csY24" fmla="*/ 2358046 h 3384755"/>
              <a:gd name="csX25" fmla="*/ 9615949 w 9615949"/>
              <a:gd name="csY25" fmla="*/ 3384755 h 3384755"/>
              <a:gd name="csX26" fmla="*/ 8857986 w 9615949"/>
              <a:gd name="csY26" fmla="*/ 3384755 h 3384755"/>
              <a:gd name="csX27" fmla="*/ 8196182 w 9615949"/>
              <a:gd name="csY27" fmla="*/ 3384755 h 3384755"/>
              <a:gd name="csX28" fmla="*/ 7919017 w 9615949"/>
              <a:gd name="csY28" fmla="*/ 3384755 h 3384755"/>
              <a:gd name="csX29" fmla="*/ 7161054 w 9615949"/>
              <a:gd name="csY29" fmla="*/ 3384755 h 3384755"/>
              <a:gd name="csX30" fmla="*/ 6787729 w 9615949"/>
              <a:gd name="csY30" fmla="*/ 3384755 h 3384755"/>
              <a:gd name="csX31" fmla="*/ 6510563 w 9615949"/>
              <a:gd name="csY31" fmla="*/ 3384755 h 3384755"/>
              <a:gd name="csX32" fmla="*/ 6233398 w 9615949"/>
              <a:gd name="csY32" fmla="*/ 3384755 h 3384755"/>
              <a:gd name="csX33" fmla="*/ 5667753 w 9615949"/>
              <a:gd name="csY33" fmla="*/ 3384755 h 3384755"/>
              <a:gd name="csX34" fmla="*/ 5198269 w 9615949"/>
              <a:gd name="csY34" fmla="*/ 3384755 h 3384755"/>
              <a:gd name="csX35" fmla="*/ 4921103 w 9615949"/>
              <a:gd name="csY35" fmla="*/ 3384755 h 3384755"/>
              <a:gd name="csX36" fmla="*/ 4451619 w 9615949"/>
              <a:gd name="csY36" fmla="*/ 3384755 h 3384755"/>
              <a:gd name="csX37" fmla="*/ 3885975 w 9615949"/>
              <a:gd name="csY37" fmla="*/ 3384755 h 3384755"/>
              <a:gd name="csX38" fmla="*/ 3320331 w 9615949"/>
              <a:gd name="csY38" fmla="*/ 3384755 h 3384755"/>
              <a:gd name="csX39" fmla="*/ 2562368 w 9615949"/>
              <a:gd name="csY39" fmla="*/ 3384755 h 3384755"/>
              <a:gd name="csX40" fmla="*/ 2092883 w 9615949"/>
              <a:gd name="csY40" fmla="*/ 3384755 h 3384755"/>
              <a:gd name="csX41" fmla="*/ 1431079 w 9615949"/>
              <a:gd name="csY41" fmla="*/ 3384755 h 3384755"/>
              <a:gd name="csX42" fmla="*/ 961595 w 9615949"/>
              <a:gd name="csY42" fmla="*/ 3384755 h 3384755"/>
              <a:gd name="csX43" fmla="*/ 588270 w 9615949"/>
              <a:gd name="csY43" fmla="*/ 3384755 h 3384755"/>
              <a:gd name="csX44" fmla="*/ 0 w 9615949"/>
              <a:gd name="csY44" fmla="*/ 3384755 h 3384755"/>
              <a:gd name="csX45" fmla="*/ 0 w 9615949"/>
              <a:gd name="csY45" fmla="*/ 2752934 h 3384755"/>
              <a:gd name="csX46" fmla="*/ 0 w 9615949"/>
              <a:gd name="csY46" fmla="*/ 2290351 h 3384755"/>
              <a:gd name="csX47" fmla="*/ 0 w 9615949"/>
              <a:gd name="csY47" fmla="*/ 1827768 h 3384755"/>
              <a:gd name="csX48" fmla="*/ 0 w 9615949"/>
              <a:gd name="csY48" fmla="*/ 1195947 h 3384755"/>
              <a:gd name="csX49" fmla="*/ 0 w 9615949"/>
              <a:gd name="csY49" fmla="*/ 564126 h 3384755"/>
              <a:gd name="csX50" fmla="*/ 0 w 9615949"/>
              <a:gd name="csY50" fmla="*/ 0 h 338475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 ang="0">
                <a:pos x="csX49" y="csY49"/>
              </a:cxn>
              <a:cxn ang="0">
                <a:pos x="csX50" y="csY50"/>
              </a:cxn>
            </a:cxnLst>
            <a:rect l="l" t="t" r="r" b="b"/>
            <a:pathLst>
              <a:path w="9615949" h="3384755" fill="none" extrusionOk="0">
                <a:moveTo>
                  <a:pt x="0" y="0"/>
                </a:moveTo>
                <a:cubicBezTo>
                  <a:pt x="124207" y="-11513"/>
                  <a:pt x="227122" y="22529"/>
                  <a:pt x="373325" y="0"/>
                </a:cubicBezTo>
                <a:cubicBezTo>
                  <a:pt x="519529" y="-22529"/>
                  <a:pt x="613045" y="19673"/>
                  <a:pt x="842810" y="0"/>
                </a:cubicBezTo>
                <a:cubicBezTo>
                  <a:pt x="1072575" y="-19673"/>
                  <a:pt x="1190821" y="64020"/>
                  <a:pt x="1408454" y="0"/>
                </a:cubicBezTo>
                <a:cubicBezTo>
                  <a:pt x="1626087" y="-64020"/>
                  <a:pt x="1636276" y="41159"/>
                  <a:pt x="1781779" y="0"/>
                </a:cubicBezTo>
                <a:cubicBezTo>
                  <a:pt x="1927282" y="-41159"/>
                  <a:pt x="2118900" y="11438"/>
                  <a:pt x="2347423" y="0"/>
                </a:cubicBezTo>
                <a:cubicBezTo>
                  <a:pt x="2575946" y="-11438"/>
                  <a:pt x="2766124" y="27527"/>
                  <a:pt x="2913067" y="0"/>
                </a:cubicBezTo>
                <a:cubicBezTo>
                  <a:pt x="3060010" y="-27527"/>
                  <a:pt x="3272830" y="34491"/>
                  <a:pt x="3382551" y="0"/>
                </a:cubicBezTo>
                <a:cubicBezTo>
                  <a:pt x="3492272" y="-34491"/>
                  <a:pt x="3645692" y="15138"/>
                  <a:pt x="3755877" y="0"/>
                </a:cubicBezTo>
                <a:cubicBezTo>
                  <a:pt x="3866062" y="-15138"/>
                  <a:pt x="4193880" y="44728"/>
                  <a:pt x="4321521" y="0"/>
                </a:cubicBezTo>
                <a:cubicBezTo>
                  <a:pt x="4449162" y="-44728"/>
                  <a:pt x="4512086" y="323"/>
                  <a:pt x="4694846" y="0"/>
                </a:cubicBezTo>
                <a:cubicBezTo>
                  <a:pt x="4877606" y="-323"/>
                  <a:pt x="4885052" y="24568"/>
                  <a:pt x="4972011" y="0"/>
                </a:cubicBezTo>
                <a:cubicBezTo>
                  <a:pt x="5058970" y="-24568"/>
                  <a:pt x="5314455" y="9201"/>
                  <a:pt x="5633815" y="0"/>
                </a:cubicBezTo>
                <a:cubicBezTo>
                  <a:pt x="5953175" y="-9201"/>
                  <a:pt x="5805451" y="25863"/>
                  <a:pt x="5910980" y="0"/>
                </a:cubicBezTo>
                <a:cubicBezTo>
                  <a:pt x="6016510" y="-25863"/>
                  <a:pt x="6286591" y="61977"/>
                  <a:pt x="6476624" y="0"/>
                </a:cubicBezTo>
                <a:cubicBezTo>
                  <a:pt x="6666657" y="-61977"/>
                  <a:pt x="6685678" y="23448"/>
                  <a:pt x="6849950" y="0"/>
                </a:cubicBezTo>
                <a:cubicBezTo>
                  <a:pt x="7014222" y="-23448"/>
                  <a:pt x="7092365" y="35908"/>
                  <a:pt x="7223275" y="0"/>
                </a:cubicBezTo>
                <a:cubicBezTo>
                  <a:pt x="7354186" y="-35908"/>
                  <a:pt x="7630385" y="6744"/>
                  <a:pt x="7885078" y="0"/>
                </a:cubicBezTo>
                <a:cubicBezTo>
                  <a:pt x="8139771" y="-6744"/>
                  <a:pt x="8234709" y="40386"/>
                  <a:pt x="8354563" y="0"/>
                </a:cubicBezTo>
                <a:cubicBezTo>
                  <a:pt x="8474417" y="-40386"/>
                  <a:pt x="8600662" y="3798"/>
                  <a:pt x="8824047" y="0"/>
                </a:cubicBezTo>
                <a:cubicBezTo>
                  <a:pt x="9047432" y="-3798"/>
                  <a:pt x="9221084" y="74062"/>
                  <a:pt x="9615949" y="0"/>
                </a:cubicBezTo>
                <a:cubicBezTo>
                  <a:pt x="9665786" y="192055"/>
                  <a:pt x="9603481" y="278525"/>
                  <a:pt x="9615949" y="496431"/>
                </a:cubicBezTo>
                <a:cubicBezTo>
                  <a:pt x="9628417" y="714337"/>
                  <a:pt x="9558840" y="839821"/>
                  <a:pt x="9615949" y="1128252"/>
                </a:cubicBezTo>
                <a:cubicBezTo>
                  <a:pt x="9673058" y="1416683"/>
                  <a:pt x="9569533" y="1557952"/>
                  <a:pt x="9615949" y="1760073"/>
                </a:cubicBezTo>
                <a:cubicBezTo>
                  <a:pt x="9662365" y="1962194"/>
                  <a:pt x="9613375" y="2099078"/>
                  <a:pt x="9615949" y="2358046"/>
                </a:cubicBezTo>
                <a:cubicBezTo>
                  <a:pt x="9618523" y="2617014"/>
                  <a:pt x="9522260" y="2932057"/>
                  <a:pt x="9615949" y="3384755"/>
                </a:cubicBezTo>
                <a:cubicBezTo>
                  <a:pt x="9416319" y="3408668"/>
                  <a:pt x="9235418" y="3335213"/>
                  <a:pt x="8857986" y="3384755"/>
                </a:cubicBezTo>
                <a:cubicBezTo>
                  <a:pt x="8480554" y="3434297"/>
                  <a:pt x="8469641" y="3350733"/>
                  <a:pt x="8196182" y="3384755"/>
                </a:cubicBezTo>
                <a:cubicBezTo>
                  <a:pt x="7922723" y="3418777"/>
                  <a:pt x="7986581" y="3362934"/>
                  <a:pt x="7919017" y="3384755"/>
                </a:cubicBezTo>
                <a:cubicBezTo>
                  <a:pt x="7851453" y="3406576"/>
                  <a:pt x="7478268" y="3337374"/>
                  <a:pt x="7161054" y="3384755"/>
                </a:cubicBezTo>
                <a:cubicBezTo>
                  <a:pt x="6843840" y="3432136"/>
                  <a:pt x="6939854" y="3378768"/>
                  <a:pt x="6787729" y="3384755"/>
                </a:cubicBezTo>
                <a:cubicBezTo>
                  <a:pt x="6635605" y="3390742"/>
                  <a:pt x="6625249" y="3352121"/>
                  <a:pt x="6510563" y="3384755"/>
                </a:cubicBezTo>
                <a:cubicBezTo>
                  <a:pt x="6395877" y="3417389"/>
                  <a:pt x="6304990" y="3358321"/>
                  <a:pt x="6233398" y="3384755"/>
                </a:cubicBezTo>
                <a:cubicBezTo>
                  <a:pt x="6161807" y="3411189"/>
                  <a:pt x="5858992" y="3373273"/>
                  <a:pt x="5667753" y="3384755"/>
                </a:cubicBezTo>
                <a:cubicBezTo>
                  <a:pt x="5476515" y="3396237"/>
                  <a:pt x="5328477" y="3380336"/>
                  <a:pt x="5198269" y="3384755"/>
                </a:cubicBezTo>
                <a:cubicBezTo>
                  <a:pt x="5068061" y="3389174"/>
                  <a:pt x="4997855" y="3365065"/>
                  <a:pt x="4921103" y="3384755"/>
                </a:cubicBezTo>
                <a:cubicBezTo>
                  <a:pt x="4844351" y="3404445"/>
                  <a:pt x="4582330" y="3373452"/>
                  <a:pt x="4451619" y="3384755"/>
                </a:cubicBezTo>
                <a:cubicBezTo>
                  <a:pt x="4320908" y="3396058"/>
                  <a:pt x="4089760" y="3364904"/>
                  <a:pt x="3885975" y="3384755"/>
                </a:cubicBezTo>
                <a:cubicBezTo>
                  <a:pt x="3682190" y="3404606"/>
                  <a:pt x="3451447" y="3368842"/>
                  <a:pt x="3320331" y="3384755"/>
                </a:cubicBezTo>
                <a:cubicBezTo>
                  <a:pt x="3189215" y="3400668"/>
                  <a:pt x="2789661" y="3298936"/>
                  <a:pt x="2562368" y="3384755"/>
                </a:cubicBezTo>
                <a:cubicBezTo>
                  <a:pt x="2335075" y="3470574"/>
                  <a:pt x="2222030" y="3377510"/>
                  <a:pt x="2092883" y="3384755"/>
                </a:cubicBezTo>
                <a:cubicBezTo>
                  <a:pt x="1963736" y="3392000"/>
                  <a:pt x="1580861" y="3311567"/>
                  <a:pt x="1431079" y="3384755"/>
                </a:cubicBezTo>
                <a:cubicBezTo>
                  <a:pt x="1281297" y="3457943"/>
                  <a:pt x="1169474" y="3355770"/>
                  <a:pt x="961595" y="3384755"/>
                </a:cubicBezTo>
                <a:cubicBezTo>
                  <a:pt x="753716" y="3413740"/>
                  <a:pt x="703911" y="3352043"/>
                  <a:pt x="588270" y="3384755"/>
                </a:cubicBezTo>
                <a:cubicBezTo>
                  <a:pt x="472629" y="3417467"/>
                  <a:pt x="274472" y="3374953"/>
                  <a:pt x="0" y="3384755"/>
                </a:cubicBezTo>
                <a:cubicBezTo>
                  <a:pt x="-63508" y="3200628"/>
                  <a:pt x="54840" y="2887976"/>
                  <a:pt x="0" y="2752934"/>
                </a:cubicBezTo>
                <a:cubicBezTo>
                  <a:pt x="-54840" y="2617892"/>
                  <a:pt x="31297" y="2383504"/>
                  <a:pt x="0" y="2290351"/>
                </a:cubicBezTo>
                <a:cubicBezTo>
                  <a:pt x="-31297" y="2197198"/>
                  <a:pt x="46804" y="1935142"/>
                  <a:pt x="0" y="1827768"/>
                </a:cubicBezTo>
                <a:cubicBezTo>
                  <a:pt x="-46804" y="1720394"/>
                  <a:pt x="9879" y="1501345"/>
                  <a:pt x="0" y="1195947"/>
                </a:cubicBezTo>
                <a:cubicBezTo>
                  <a:pt x="-9879" y="890549"/>
                  <a:pt x="45567" y="771763"/>
                  <a:pt x="0" y="564126"/>
                </a:cubicBezTo>
                <a:cubicBezTo>
                  <a:pt x="-45567" y="356489"/>
                  <a:pt x="2092" y="211698"/>
                  <a:pt x="0" y="0"/>
                </a:cubicBezTo>
                <a:close/>
              </a:path>
              <a:path w="9615949" h="3384755" stroke="0" extrusionOk="0">
                <a:moveTo>
                  <a:pt x="0" y="0"/>
                </a:moveTo>
                <a:cubicBezTo>
                  <a:pt x="286574" y="-64089"/>
                  <a:pt x="516338" y="35083"/>
                  <a:pt x="661804" y="0"/>
                </a:cubicBezTo>
                <a:cubicBezTo>
                  <a:pt x="807270" y="-35083"/>
                  <a:pt x="1048914" y="13643"/>
                  <a:pt x="1227448" y="0"/>
                </a:cubicBezTo>
                <a:cubicBezTo>
                  <a:pt x="1405982" y="-13643"/>
                  <a:pt x="1806604" y="38941"/>
                  <a:pt x="1985411" y="0"/>
                </a:cubicBezTo>
                <a:cubicBezTo>
                  <a:pt x="2164218" y="-38941"/>
                  <a:pt x="2309952" y="36817"/>
                  <a:pt x="2551055" y="0"/>
                </a:cubicBezTo>
                <a:cubicBezTo>
                  <a:pt x="2792158" y="-36817"/>
                  <a:pt x="2972182" y="47692"/>
                  <a:pt x="3116699" y="0"/>
                </a:cubicBezTo>
                <a:cubicBezTo>
                  <a:pt x="3261216" y="-47692"/>
                  <a:pt x="3314764" y="11481"/>
                  <a:pt x="3393864" y="0"/>
                </a:cubicBezTo>
                <a:cubicBezTo>
                  <a:pt x="3472964" y="-11481"/>
                  <a:pt x="3737338" y="58798"/>
                  <a:pt x="4055668" y="0"/>
                </a:cubicBezTo>
                <a:cubicBezTo>
                  <a:pt x="4373998" y="-58798"/>
                  <a:pt x="4494619" y="53580"/>
                  <a:pt x="4717471" y="0"/>
                </a:cubicBezTo>
                <a:cubicBezTo>
                  <a:pt x="4940323" y="-53580"/>
                  <a:pt x="5092005" y="25465"/>
                  <a:pt x="5186956" y="0"/>
                </a:cubicBezTo>
                <a:cubicBezTo>
                  <a:pt x="5281908" y="-25465"/>
                  <a:pt x="5588698" y="38297"/>
                  <a:pt x="5944919" y="0"/>
                </a:cubicBezTo>
                <a:cubicBezTo>
                  <a:pt x="6301140" y="-38297"/>
                  <a:pt x="6450379" y="50755"/>
                  <a:pt x="6606723" y="0"/>
                </a:cubicBezTo>
                <a:cubicBezTo>
                  <a:pt x="6763067" y="-50755"/>
                  <a:pt x="6892428" y="31732"/>
                  <a:pt x="7076207" y="0"/>
                </a:cubicBezTo>
                <a:cubicBezTo>
                  <a:pt x="7259986" y="-31732"/>
                  <a:pt x="7281381" y="41814"/>
                  <a:pt x="7449532" y="0"/>
                </a:cubicBezTo>
                <a:cubicBezTo>
                  <a:pt x="7617683" y="-41814"/>
                  <a:pt x="7606578" y="9785"/>
                  <a:pt x="7726698" y="0"/>
                </a:cubicBezTo>
                <a:cubicBezTo>
                  <a:pt x="7846818" y="-9785"/>
                  <a:pt x="7927174" y="30675"/>
                  <a:pt x="8003863" y="0"/>
                </a:cubicBezTo>
                <a:cubicBezTo>
                  <a:pt x="8080553" y="-30675"/>
                  <a:pt x="8179882" y="10011"/>
                  <a:pt x="8281029" y="0"/>
                </a:cubicBezTo>
                <a:cubicBezTo>
                  <a:pt x="8382176" y="-10011"/>
                  <a:pt x="8444726" y="25773"/>
                  <a:pt x="8558195" y="0"/>
                </a:cubicBezTo>
                <a:cubicBezTo>
                  <a:pt x="8671664" y="-25773"/>
                  <a:pt x="9341861" y="66117"/>
                  <a:pt x="9615949" y="0"/>
                </a:cubicBezTo>
                <a:cubicBezTo>
                  <a:pt x="9618604" y="204528"/>
                  <a:pt x="9552418" y="348714"/>
                  <a:pt x="9615949" y="530278"/>
                </a:cubicBezTo>
                <a:cubicBezTo>
                  <a:pt x="9679480" y="711842"/>
                  <a:pt x="9593693" y="936087"/>
                  <a:pt x="9615949" y="1094404"/>
                </a:cubicBezTo>
                <a:cubicBezTo>
                  <a:pt x="9638205" y="1252721"/>
                  <a:pt x="9610404" y="1382732"/>
                  <a:pt x="9615949" y="1658530"/>
                </a:cubicBezTo>
                <a:cubicBezTo>
                  <a:pt x="9621494" y="1934328"/>
                  <a:pt x="9568475" y="1939596"/>
                  <a:pt x="9615949" y="2121113"/>
                </a:cubicBezTo>
                <a:cubicBezTo>
                  <a:pt x="9663423" y="2302630"/>
                  <a:pt x="9602450" y="2460006"/>
                  <a:pt x="9615949" y="2651391"/>
                </a:cubicBezTo>
                <a:cubicBezTo>
                  <a:pt x="9629448" y="2842776"/>
                  <a:pt x="9613033" y="3211859"/>
                  <a:pt x="9615949" y="3384755"/>
                </a:cubicBezTo>
                <a:cubicBezTo>
                  <a:pt x="9502333" y="3408680"/>
                  <a:pt x="9434726" y="3381123"/>
                  <a:pt x="9338783" y="3384755"/>
                </a:cubicBezTo>
                <a:cubicBezTo>
                  <a:pt x="9242840" y="3388387"/>
                  <a:pt x="9004544" y="3347678"/>
                  <a:pt x="8773139" y="3384755"/>
                </a:cubicBezTo>
                <a:cubicBezTo>
                  <a:pt x="8541734" y="3421832"/>
                  <a:pt x="8511279" y="3360849"/>
                  <a:pt x="8399814" y="3384755"/>
                </a:cubicBezTo>
                <a:cubicBezTo>
                  <a:pt x="8288350" y="3408661"/>
                  <a:pt x="7888419" y="3324403"/>
                  <a:pt x="7738011" y="3384755"/>
                </a:cubicBezTo>
                <a:cubicBezTo>
                  <a:pt x="7587603" y="3445107"/>
                  <a:pt x="7287377" y="3371352"/>
                  <a:pt x="6980048" y="3384755"/>
                </a:cubicBezTo>
                <a:cubicBezTo>
                  <a:pt x="6672719" y="3398158"/>
                  <a:pt x="6726974" y="3371065"/>
                  <a:pt x="6606723" y="3384755"/>
                </a:cubicBezTo>
                <a:cubicBezTo>
                  <a:pt x="6486472" y="3398445"/>
                  <a:pt x="6279973" y="3338866"/>
                  <a:pt x="6041079" y="3384755"/>
                </a:cubicBezTo>
                <a:cubicBezTo>
                  <a:pt x="5802185" y="3430644"/>
                  <a:pt x="5794052" y="3353961"/>
                  <a:pt x="5571594" y="3384755"/>
                </a:cubicBezTo>
                <a:cubicBezTo>
                  <a:pt x="5349136" y="3415549"/>
                  <a:pt x="5397731" y="3371931"/>
                  <a:pt x="5294428" y="3384755"/>
                </a:cubicBezTo>
                <a:cubicBezTo>
                  <a:pt x="5191125" y="3397579"/>
                  <a:pt x="4923425" y="3351738"/>
                  <a:pt x="4824944" y="3384755"/>
                </a:cubicBezTo>
                <a:cubicBezTo>
                  <a:pt x="4726463" y="3417772"/>
                  <a:pt x="4382278" y="3360904"/>
                  <a:pt x="4066981" y="3384755"/>
                </a:cubicBezTo>
                <a:cubicBezTo>
                  <a:pt x="3751684" y="3408606"/>
                  <a:pt x="3466862" y="3369823"/>
                  <a:pt x="3309018" y="3384755"/>
                </a:cubicBezTo>
                <a:cubicBezTo>
                  <a:pt x="3151174" y="3399687"/>
                  <a:pt x="2832687" y="3308785"/>
                  <a:pt x="2647214" y="3384755"/>
                </a:cubicBezTo>
                <a:cubicBezTo>
                  <a:pt x="2461741" y="3460725"/>
                  <a:pt x="2373238" y="3376589"/>
                  <a:pt x="2273889" y="3384755"/>
                </a:cubicBezTo>
                <a:cubicBezTo>
                  <a:pt x="2174541" y="3392921"/>
                  <a:pt x="2111504" y="3367468"/>
                  <a:pt x="1996724" y="3384755"/>
                </a:cubicBezTo>
                <a:cubicBezTo>
                  <a:pt x="1881944" y="3402042"/>
                  <a:pt x="1508430" y="3317278"/>
                  <a:pt x="1238760" y="3384755"/>
                </a:cubicBezTo>
                <a:cubicBezTo>
                  <a:pt x="969090" y="3452232"/>
                  <a:pt x="532910" y="3261596"/>
                  <a:pt x="0" y="3384755"/>
                </a:cubicBezTo>
                <a:cubicBezTo>
                  <a:pt x="-66904" y="3234149"/>
                  <a:pt x="3545" y="2881542"/>
                  <a:pt x="0" y="2752934"/>
                </a:cubicBezTo>
                <a:cubicBezTo>
                  <a:pt x="-3545" y="2624326"/>
                  <a:pt x="44483" y="2430232"/>
                  <a:pt x="0" y="2290351"/>
                </a:cubicBezTo>
                <a:cubicBezTo>
                  <a:pt x="-44483" y="2150470"/>
                  <a:pt x="62124" y="1845579"/>
                  <a:pt x="0" y="1726225"/>
                </a:cubicBezTo>
                <a:cubicBezTo>
                  <a:pt x="-62124" y="1606871"/>
                  <a:pt x="38501" y="1403697"/>
                  <a:pt x="0" y="1229794"/>
                </a:cubicBezTo>
                <a:cubicBezTo>
                  <a:pt x="-38501" y="1055891"/>
                  <a:pt x="41828" y="992336"/>
                  <a:pt x="0" y="767211"/>
                </a:cubicBezTo>
                <a:cubicBezTo>
                  <a:pt x="-41828" y="542086"/>
                  <a:pt x="64965" y="241010"/>
                  <a:pt x="0" y="0"/>
                </a:cubicBezTo>
                <a:close/>
              </a:path>
            </a:pathLst>
          </a:custGeom>
          <a:ln>
            <a:solidFill>
              <a:schemeClr val="tx1"/>
            </a:solidFill>
            <a:extLst>
              <a:ext uri="{C807C97D-BFC1-408E-A445-0C87EB9F89A2}">
                <ask:lineSketchStyleProps xmlns:ask="http://schemas.microsoft.com/office/drawing/2018/sketchyshapes" sd="1184348051">
                  <ask:type>
                    <ask:lineSketchScribble/>
                  </ask:type>
                </ask:lineSketchStyleProps>
              </a:ext>
            </a:extLst>
          </a:ln>
        </p:spPr>
        <p:txBody>
          <a:bodyPr>
            <a:normAutofit/>
          </a:bodyPr>
          <a:lstStyle/>
          <a:p>
            <a:pPr marL="0" indent="0">
              <a:buNone/>
            </a:pPr>
            <a:r>
              <a:rPr lang="en-GB" sz="1700" b="1" u="sng" dirty="0">
                <a:latin typeface="Abadi ExtraLight" panose="020B0204020104020204" pitchFamily="34" charset="0"/>
              </a:rPr>
              <a:t>TECHNOLOGICAL</a:t>
            </a:r>
          </a:p>
          <a:p>
            <a:pPr>
              <a:buFont typeface="Wingdings" panose="05000000000000000000" pitchFamily="2" charset="2"/>
              <a:buChar char="ü"/>
            </a:pPr>
            <a:r>
              <a:rPr lang="en-GB" sz="1500" b="1" dirty="0">
                <a:latin typeface="Abadi ExtraLight" panose="020B0204020104020204" pitchFamily="34" charset="0"/>
              </a:rPr>
              <a:t>The shop has an outdated website in which has a limited online presence that can make it difficult for customers to browse being able to place online orders.</a:t>
            </a:r>
          </a:p>
          <a:p>
            <a:pPr marL="0" indent="0">
              <a:buNone/>
            </a:pPr>
            <a:r>
              <a:rPr lang="en-GB" sz="1500" b="1" u="sng" dirty="0">
                <a:latin typeface="Abadi ExtraLight" panose="020B0204020104020204" pitchFamily="34" charset="0"/>
              </a:rPr>
              <a:t>LEGAL</a:t>
            </a:r>
          </a:p>
          <a:p>
            <a:pPr>
              <a:buFont typeface="Wingdings" panose="05000000000000000000" pitchFamily="2" charset="2"/>
              <a:buChar char="ü"/>
            </a:pPr>
            <a:r>
              <a:rPr lang="en-GB" sz="1500" b="1" dirty="0">
                <a:latin typeface="Abadi ExtraLight" panose="020B0204020104020204" pitchFamily="34" charset="0"/>
              </a:rPr>
              <a:t>Customer protection along with the delivery service regulations in which will be affecting the online orders and the customer service responsibilities.</a:t>
            </a:r>
          </a:p>
          <a:p>
            <a:pPr marL="0" indent="0">
              <a:buNone/>
            </a:pPr>
            <a:r>
              <a:rPr lang="en-GB" sz="1500" b="1" u="sng" dirty="0">
                <a:latin typeface="Abadi ExtraLight" panose="020B0204020104020204" pitchFamily="34" charset="0"/>
              </a:rPr>
              <a:t>Environmental </a:t>
            </a:r>
          </a:p>
          <a:p>
            <a:pPr>
              <a:buFont typeface="Wingdings" panose="05000000000000000000" pitchFamily="2" charset="2"/>
              <a:buChar char="ü"/>
            </a:pPr>
            <a:r>
              <a:rPr lang="en-GB" sz="1500" b="1" dirty="0">
                <a:latin typeface="Abadi ExtraLight" panose="020B0204020104020204" pitchFamily="34" charset="0"/>
              </a:rPr>
              <a:t>Green’s haven should start using biodegradable packing and locally sourced flowers, this is for them to reduce in the environmental impact that it may have.</a:t>
            </a:r>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normAutofit/>
          </a:bodyPr>
          <a:lstStyle/>
          <a:p>
            <a:r>
              <a:rPr lang="en-GB" sz="3200" b="1" dirty="0"/>
              <a:t>Cause and effect analysis: Fishbone diagram</a:t>
            </a:r>
            <a:endParaRPr lang="en-US" sz="3200" dirty="0">
              <a:solidFill>
                <a:srgbClr val="000000"/>
              </a:solidFill>
            </a:endParaRPr>
          </a:p>
          <a:p>
            <a:endParaRPr lang="en-US" dirty="0"/>
          </a:p>
        </p:txBody>
      </p:sp>
      <p:sp>
        <p:nvSpPr>
          <p:cNvPr id="4" name="Flowchart: Extract 3">
            <a:extLst>
              <a:ext uri="{FF2B5EF4-FFF2-40B4-BE49-F238E27FC236}">
                <a16:creationId xmlns:a16="http://schemas.microsoft.com/office/drawing/2014/main" id="{67750811-0B21-DDB7-8DFE-B0B1627C0DC7}"/>
              </a:ext>
            </a:extLst>
          </p:cNvPr>
          <p:cNvSpPr/>
          <p:nvPr/>
        </p:nvSpPr>
        <p:spPr>
          <a:xfrm rot="5400000">
            <a:off x="9473110" y="1812274"/>
            <a:ext cx="2384324" cy="2177845"/>
          </a:xfrm>
          <a:prstGeom prst="flowChartExtra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Minus Sign 4">
            <a:extLst>
              <a:ext uri="{FF2B5EF4-FFF2-40B4-BE49-F238E27FC236}">
                <a16:creationId xmlns:a16="http://schemas.microsoft.com/office/drawing/2014/main" id="{A710B341-2B72-2C43-1170-E41C931935F8}"/>
              </a:ext>
            </a:extLst>
          </p:cNvPr>
          <p:cNvSpPr/>
          <p:nvPr/>
        </p:nvSpPr>
        <p:spPr>
          <a:xfrm>
            <a:off x="245017" y="2445774"/>
            <a:ext cx="10728053" cy="983226"/>
          </a:xfrm>
          <a:prstGeom prst="mathMinus">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Rounded Corners 5">
            <a:extLst>
              <a:ext uri="{FF2B5EF4-FFF2-40B4-BE49-F238E27FC236}">
                <a16:creationId xmlns:a16="http://schemas.microsoft.com/office/drawing/2014/main" id="{15DCA9DD-DA8F-9346-B5BC-A8931C5DD90D}"/>
              </a:ext>
            </a:extLst>
          </p:cNvPr>
          <p:cNvSpPr/>
          <p:nvPr/>
        </p:nvSpPr>
        <p:spPr>
          <a:xfrm>
            <a:off x="1624206" y="366260"/>
            <a:ext cx="1289257" cy="57027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1712ED0D-2F39-A943-70DD-1B1496E19CDE}"/>
              </a:ext>
            </a:extLst>
          </p:cNvPr>
          <p:cNvSpPr/>
          <p:nvPr/>
        </p:nvSpPr>
        <p:spPr>
          <a:xfrm>
            <a:off x="4342120" y="335597"/>
            <a:ext cx="1445342" cy="57027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DC26303E-7DEB-378A-4587-CD0F5F0C23F3}"/>
              </a:ext>
            </a:extLst>
          </p:cNvPr>
          <p:cNvSpPr/>
          <p:nvPr/>
        </p:nvSpPr>
        <p:spPr>
          <a:xfrm>
            <a:off x="1546163" y="5231935"/>
            <a:ext cx="1445342" cy="57027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10" name="Rectangle: Rounded Corners 9">
            <a:extLst>
              <a:ext uri="{FF2B5EF4-FFF2-40B4-BE49-F238E27FC236}">
                <a16:creationId xmlns:a16="http://schemas.microsoft.com/office/drawing/2014/main" id="{9BD96629-2364-A6C2-7809-63DAEDE4DC2F}"/>
              </a:ext>
            </a:extLst>
          </p:cNvPr>
          <p:cNvSpPr/>
          <p:nvPr/>
        </p:nvSpPr>
        <p:spPr>
          <a:xfrm>
            <a:off x="6076688" y="5231934"/>
            <a:ext cx="1445342" cy="57027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79B6C65D-1886-DAD7-47B8-0BB3A0490932}"/>
              </a:ext>
            </a:extLst>
          </p:cNvPr>
          <p:cNvSpPr txBox="1"/>
          <p:nvPr/>
        </p:nvSpPr>
        <p:spPr>
          <a:xfrm>
            <a:off x="1715629" y="437584"/>
            <a:ext cx="1197834" cy="369332"/>
          </a:xfrm>
          <a:prstGeom prst="rect">
            <a:avLst/>
          </a:prstGeom>
          <a:noFill/>
        </p:spPr>
        <p:txBody>
          <a:bodyPr wrap="square" rtlCol="0">
            <a:spAutoFit/>
          </a:bodyPr>
          <a:lstStyle/>
          <a:p>
            <a:r>
              <a:rPr lang="en-GB" dirty="0"/>
              <a:t>location</a:t>
            </a:r>
          </a:p>
        </p:txBody>
      </p:sp>
      <p:sp>
        <p:nvSpPr>
          <p:cNvPr id="16" name="TextBox 15">
            <a:extLst>
              <a:ext uri="{FF2B5EF4-FFF2-40B4-BE49-F238E27FC236}">
                <a16:creationId xmlns:a16="http://schemas.microsoft.com/office/drawing/2014/main" id="{770A7082-4744-AC85-8BEF-0C9B62001A3F}"/>
              </a:ext>
            </a:extLst>
          </p:cNvPr>
          <p:cNvSpPr txBox="1"/>
          <p:nvPr/>
        </p:nvSpPr>
        <p:spPr>
          <a:xfrm>
            <a:off x="6277331" y="5193904"/>
            <a:ext cx="1625225" cy="646331"/>
          </a:xfrm>
          <a:prstGeom prst="rect">
            <a:avLst/>
          </a:prstGeom>
          <a:noFill/>
        </p:spPr>
        <p:txBody>
          <a:bodyPr wrap="square" rtlCol="0">
            <a:spAutoFit/>
          </a:bodyPr>
          <a:lstStyle/>
          <a:p>
            <a:r>
              <a:rPr lang="en-GB" dirty="0"/>
              <a:t>Online shopping</a:t>
            </a:r>
          </a:p>
        </p:txBody>
      </p:sp>
      <p:cxnSp>
        <p:nvCxnSpPr>
          <p:cNvPr id="25" name="Straight Arrow Connector 24">
            <a:extLst>
              <a:ext uri="{FF2B5EF4-FFF2-40B4-BE49-F238E27FC236}">
                <a16:creationId xmlns:a16="http://schemas.microsoft.com/office/drawing/2014/main" id="{C1C9B892-4A16-F0E9-7E97-0B8DE7EEF728}"/>
              </a:ext>
            </a:extLst>
          </p:cNvPr>
          <p:cNvCxnSpPr>
            <a:cxnSpLocks/>
          </p:cNvCxnSpPr>
          <p:nvPr/>
        </p:nvCxnSpPr>
        <p:spPr>
          <a:xfrm>
            <a:off x="2268835" y="957355"/>
            <a:ext cx="1571003" cy="18156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2D6A4F21-800C-D936-F1F8-7B4C211849DD}"/>
              </a:ext>
            </a:extLst>
          </p:cNvPr>
          <p:cNvCxnSpPr>
            <a:cxnSpLocks/>
          </p:cNvCxnSpPr>
          <p:nvPr/>
        </p:nvCxnSpPr>
        <p:spPr>
          <a:xfrm>
            <a:off x="5124620" y="924023"/>
            <a:ext cx="1462993" cy="18762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1AD3507A-19C1-C03D-C03A-AE00352CE2BE}"/>
              </a:ext>
            </a:extLst>
          </p:cNvPr>
          <p:cNvCxnSpPr>
            <a:cxnSpLocks/>
            <a:stCxn id="9" idx="0"/>
          </p:cNvCxnSpPr>
          <p:nvPr/>
        </p:nvCxnSpPr>
        <p:spPr>
          <a:xfrm flipV="1">
            <a:off x="2268834" y="3060398"/>
            <a:ext cx="1312255" cy="21715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25322411-6C47-7A72-6828-7F733CBB8BA0}"/>
              </a:ext>
            </a:extLst>
          </p:cNvPr>
          <p:cNvCxnSpPr>
            <a:cxnSpLocks/>
          </p:cNvCxnSpPr>
          <p:nvPr/>
        </p:nvCxnSpPr>
        <p:spPr>
          <a:xfrm flipV="1">
            <a:off x="6799359" y="3113589"/>
            <a:ext cx="1322086" cy="21183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1B12EE8F-69D2-77F1-66DD-BB435F49AB50}"/>
              </a:ext>
            </a:extLst>
          </p:cNvPr>
          <p:cNvSpPr txBox="1"/>
          <p:nvPr/>
        </p:nvSpPr>
        <p:spPr>
          <a:xfrm>
            <a:off x="9714000" y="2529488"/>
            <a:ext cx="1406013" cy="923330"/>
          </a:xfrm>
          <a:prstGeom prst="rect">
            <a:avLst/>
          </a:prstGeom>
          <a:noFill/>
        </p:spPr>
        <p:txBody>
          <a:bodyPr wrap="square" rtlCol="0">
            <a:spAutoFit/>
          </a:bodyPr>
          <a:lstStyle/>
          <a:p>
            <a:r>
              <a:rPr lang="en-GB" dirty="0"/>
              <a:t>30% declining in sales</a:t>
            </a:r>
          </a:p>
        </p:txBody>
      </p:sp>
      <p:sp>
        <p:nvSpPr>
          <p:cNvPr id="48" name="TextBox 47">
            <a:extLst>
              <a:ext uri="{FF2B5EF4-FFF2-40B4-BE49-F238E27FC236}">
                <a16:creationId xmlns:a16="http://schemas.microsoft.com/office/drawing/2014/main" id="{3046C3E7-69DC-930F-38B0-5AF646F12FD1}"/>
              </a:ext>
            </a:extLst>
          </p:cNvPr>
          <p:cNvSpPr txBox="1"/>
          <p:nvPr/>
        </p:nvSpPr>
        <p:spPr>
          <a:xfrm>
            <a:off x="798155" y="1188278"/>
            <a:ext cx="1834947" cy="646331"/>
          </a:xfrm>
          <a:prstGeom prst="rect">
            <a:avLst/>
          </a:prstGeom>
          <a:noFill/>
        </p:spPr>
        <p:txBody>
          <a:bodyPr wrap="square" rtlCol="0">
            <a:spAutoFit/>
          </a:bodyPr>
          <a:lstStyle/>
          <a:p>
            <a:r>
              <a:rPr lang="en-GB" sz="1200" dirty="0"/>
              <a:t>Reduced in foot traffic due to the near by business closured</a:t>
            </a:r>
          </a:p>
        </p:txBody>
      </p:sp>
      <p:sp>
        <p:nvSpPr>
          <p:cNvPr id="49" name="TextBox 48">
            <a:extLst>
              <a:ext uri="{FF2B5EF4-FFF2-40B4-BE49-F238E27FC236}">
                <a16:creationId xmlns:a16="http://schemas.microsoft.com/office/drawing/2014/main" id="{4C1670E1-660B-3A7E-639C-B48AFD5115C4}"/>
              </a:ext>
            </a:extLst>
          </p:cNvPr>
          <p:cNvSpPr txBox="1"/>
          <p:nvPr/>
        </p:nvSpPr>
        <p:spPr>
          <a:xfrm>
            <a:off x="798155" y="2018700"/>
            <a:ext cx="2358683" cy="461665"/>
          </a:xfrm>
          <a:prstGeom prst="rect">
            <a:avLst/>
          </a:prstGeom>
          <a:noFill/>
        </p:spPr>
        <p:txBody>
          <a:bodyPr wrap="square" rtlCol="0">
            <a:spAutoFit/>
          </a:bodyPr>
          <a:lstStyle/>
          <a:p>
            <a:r>
              <a:rPr lang="en-GB" sz="1200" dirty="0"/>
              <a:t>Decline within the high street activity in Norwich</a:t>
            </a:r>
          </a:p>
        </p:txBody>
      </p:sp>
      <p:cxnSp>
        <p:nvCxnSpPr>
          <p:cNvPr id="52" name="Straight Connector 51">
            <a:extLst>
              <a:ext uri="{FF2B5EF4-FFF2-40B4-BE49-F238E27FC236}">
                <a16:creationId xmlns:a16="http://schemas.microsoft.com/office/drawing/2014/main" id="{DBA58E63-D56C-360B-F1A5-57640987CD58}"/>
              </a:ext>
            </a:extLst>
          </p:cNvPr>
          <p:cNvCxnSpPr/>
          <p:nvPr/>
        </p:nvCxnSpPr>
        <p:spPr>
          <a:xfrm>
            <a:off x="2268834" y="1511443"/>
            <a:ext cx="41643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53F0378B-597D-B70B-DA22-A71426981345}"/>
              </a:ext>
            </a:extLst>
          </p:cNvPr>
          <p:cNvCxnSpPr/>
          <p:nvPr/>
        </p:nvCxnSpPr>
        <p:spPr>
          <a:xfrm>
            <a:off x="2913463" y="2291878"/>
            <a:ext cx="484879" cy="0"/>
          </a:xfrm>
          <a:prstGeom prst="line">
            <a:avLst/>
          </a:prstGeom>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BB94AB44-EEA7-874A-8381-0451A926E929}"/>
              </a:ext>
            </a:extLst>
          </p:cNvPr>
          <p:cNvSpPr txBox="1"/>
          <p:nvPr/>
        </p:nvSpPr>
        <p:spPr>
          <a:xfrm>
            <a:off x="4638319" y="401155"/>
            <a:ext cx="852943" cy="369332"/>
          </a:xfrm>
          <a:prstGeom prst="rect">
            <a:avLst/>
          </a:prstGeom>
          <a:noFill/>
        </p:spPr>
        <p:txBody>
          <a:bodyPr wrap="square" rtlCol="0">
            <a:spAutoFit/>
          </a:bodyPr>
          <a:lstStyle/>
          <a:p>
            <a:r>
              <a:rPr lang="en-GB" dirty="0"/>
              <a:t>costs</a:t>
            </a:r>
          </a:p>
        </p:txBody>
      </p:sp>
      <p:sp>
        <p:nvSpPr>
          <p:cNvPr id="57" name="TextBox 56">
            <a:extLst>
              <a:ext uri="{FF2B5EF4-FFF2-40B4-BE49-F238E27FC236}">
                <a16:creationId xmlns:a16="http://schemas.microsoft.com/office/drawing/2014/main" id="{F2B33385-5C8A-84B6-B26E-080CF82ED20F}"/>
              </a:ext>
            </a:extLst>
          </p:cNvPr>
          <p:cNvSpPr txBox="1"/>
          <p:nvPr/>
        </p:nvSpPr>
        <p:spPr>
          <a:xfrm>
            <a:off x="3479629" y="1205244"/>
            <a:ext cx="1827265" cy="461665"/>
          </a:xfrm>
          <a:prstGeom prst="rect">
            <a:avLst/>
          </a:prstGeom>
          <a:noFill/>
        </p:spPr>
        <p:txBody>
          <a:bodyPr wrap="square" rtlCol="0">
            <a:spAutoFit/>
          </a:bodyPr>
          <a:lstStyle/>
          <a:p>
            <a:r>
              <a:rPr lang="en-GB" sz="1200" dirty="0"/>
              <a:t>Rising costs of fresh flowers</a:t>
            </a:r>
          </a:p>
        </p:txBody>
      </p:sp>
      <p:sp>
        <p:nvSpPr>
          <p:cNvPr id="58" name="TextBox 57">
            <a:extLst>
              <a:ext uri="{FF2B5EF4-FFF2-40B4-BE49-F238E27FC236}">
                <a16:creationId xmlns:a16="http://schemas.microsoft.com/office/drawing/2014/main" id="{CB651F82-07FC-9C4A-0C9B-B4CB402CD6AB}"/>
              </a:ext>
            </a:extLst>
          </p:cNvPr>
          <p:cNvSpPr txBox="1"/>
          <p:nvPr/>
        </p:nvSpPr>
        <p:spPr>
          <a:xfrm>
            <a:off x="4042970" y="1909359"/>
            <a:ext cx="1578023" cy="461665"/>
          </a:xfrm>
          <a:prstGeom prst="rect">
            <a:avLst/>
          </a:prstGeom>
          <a:noFill/>
        </p:spPr>
        <p:txBody>
          <a:bodyPr wrap="square" rtlCol="0">
            <a:spAutoFit/>
          </a:bodyPr>
          <a:lstStyle/>
          <a:p>
            <a:r>
              <a:rPr lang="en-GB" sz="1200" dirty="0"/>
              <a:t>High costs for eco-friendly packaging</a:t>
            </a:r>
          </a:p>
        </p:txBody>
      </p:sp>
      <p:sp>
        <p:nvSpPr>
          <p:cNvPr id="59" name="Rectangle: Rounded Corners 58">
            <a:extLst>
              <a:ext uri="{FF2B5EF4-FFF2-40B4-BE49-F238E27FC236}">
                <a16:creationId xmlns:a16="http://schemas.microsoft.com/office/drawing/2014/main" id="{E396FAEC-EEFD-F8A7-C9C3-7BB9B50B29EA}"/>
              </a:ext>
            </a:extLst>
          </p:cNvPr>
          <p:cNvSpPr/>
          <p:nvPr/>
        </p:nvSpPr>
        <p:spPr>
          <a:xfrm>
            <a:off x="7170274" y="341683"/>
            <a:ext cx="1404241" cy="619423"/>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1" name="Straight Arrow Connector 60">
            <a:extLst>
              <a:ext uri="{FF2B5EF4-FFF2-40B4-BE49-F238E27FC236}">
                <a16:creationId xmlns:a16="http://schemas.microsoft.com/office/drawing/2014/main" id="{D9235B2F-3A6A-32C1-1D08-40B8A3544B19}"/>
              </a:ext>
            </a:extLst>
          </p:cNvPr>
          <p:cNvCxnSpPr/>
          <p:nvPr/>
        </p:nvCxnSpPr>
        <p:spPr>
          <a:xfrm>
            <a:off x="7875639" y="1022965"/>
            <a:ext cx="1120877" cy="177727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2" name="TextBox 61">
            <a:extLst>
              <a:ext uri="{FF2B5EF4-FFF2-40B4-BE49-F238E27FC236}">
                <a16:creationId xmlns:a16="http://schemas.microsoft.com/office/drawing/2014/main" id="{C471418E-399B-684F-25FF-770D1ADA69D0}"/>
              </a:ext>
            </a:extLst>
          </p:cNvPr>
          <p:cNvSpPr txBox="1"/>
          <p:nvPr/>
        </p:nvSpPr>
        <p:spPr>
          <a:xfrm>
            <a:off x="7171060" y="418808"/>
            <a:ext cx="1462993" cy="369332"/>
          </a:xfrm>
          <a:prstGeom prst="rect">
            <a:avLst/>
          </a:prstGeom>
          <a:noFill/>
        </p:spPr>
        <p:txBody>
          <a:bodyPr wrap="square" rtlCol="0">
            <a:spAutoFit/>
          </a:bodyPr>
          <a:lstStyle/>
          <a:p>
            <a:r>
              <a:rPr lang="en-GB" dirty="0"/>
              <a:t>marketing</a:t>
            </a:r>
          </a:p>
        </p:txBody>
      </p:sp>
      <p:sp>
        <p:nvSpPr>
          <p:cNvPr id="63" name="TextBox 62">
            <a:extLst>
              <a:ext uri="{FF2B5EF4-FFF2-40B4-BE49-F238E27FC236}">
                <a16:creationId xmlns:a16="http://schemas.microsoft.com/office/drawing/2014/main" id="{CCC21E6D-4BE3-9966-24F5-8A840EAC2465}"/>
              </a:ext>
            </a:extLst>
          </p:cNvPr>
          <p:cNvSpPr txBox="1"/>
          <p:nvPr/>
        </p:nvSpPr>
        <p:spPr>
          <a:xfrm>
            <a:off x="6250414" y="980792"/>
            <a:ext cx="1827265" cy="646331"/>
          </a:xfrm>
          <a:prstGeom prst="rect">
            <a:avLst/>
          </a:prstGeom>
          <a:noFill/>
        </p:spPr>
        <p:txBody>
          <a:bodyPr wrap="square" rtlCol="0">
            <a:spAutoFit/>
          </a:bodyPr>
          <a:lstStyle/>
          <a:p>
            <a:r>
              <a:rPr lang="en-GB" sz="1200" dirty="0"/>
              <a:t>Outdated website in which is hard to navigate</a:t>
            </a:r>
          </a:p>
        </p:txBody>
      </p:sp>
      <p:cxnSp>
        <p:nvCxnSpPr>
          <p:cNvPr id="65" name="Straight Connector 64">
            <a:extLst>
              <a:ext uri="{FF2B5EF4-FFF2-40B4-BE49-F238E27FC236}">
                <a16:creationId xmlns:a16="http://schemas.microsoft.com/office/drawing/2014/main" id="{501BA462-8109-DCD3-3BE5-CF91B7E2723B}"/>
              </a:ext>
            </a:extLst>
          </p:cNvPr>
          <p:cNvCxnSpPr>
            <a:cxnSpLocks/>
          </p:cNvCxnSpPr>
          <p:nvPr/>
        </p:nvCxnSpPr>
        <p:spPr>
          <a:xfrm>
            <a:off x="7695413" y="1303957"/>
            <a:ext cx="35396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491CB4A7-7B0C-1620-520E-9E51A48EDDB8}"/>
              </a:ext>
            </a:extLst>
          </p:cNvPr>
          <p:cNvCxnSpPr/>
          <p:nvPr/>
        </p:nvCxnSpPr>
        <p:spPr>
          <a:xfrm>
            <a:off x="5064790" y="1436076"/>
            <a:ext cx="4264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E6388C10-C4DA-884E-AACB-B730556B2D20}"/>
              </a:ext>
            </a:extLst>
          </p:cNvPr>
          <p:cNvCxnSpPr/>
          <p:nvPr/>
        </p:nvCxnSpPr>
        <p:spPr>
          <a:xfrm>
            <a:off x="5491262" y="2249532"/>
            <a:ext cx="604738" cy="0"/>
          </a:xfrm>
          <a:prstGeom prst="line">
            <a:avLst/>
          </a:prstGeom>
        </p:spPr>
        <p:style>
          <a:lnRef idx="1">
            <a:schemeClr val="accent1"/>
          </a:lnRef>
          <a:fillRef idx="0">
            <a:schemeClr val="accent1"/>
          </a:fillRef>
          <a:effectRef idx="0">
            <a:schemeClr val="accent1"/>
          </a:effectRef>
          <a:fontRef idx="minor">
            <a:schemeClr val="tx1"/>
          </a:fontRef>
        </p:style>
      </p:cxnSp>
      <p:sp>
        <p:nvSpPr>
          <p:cNvPr id="71" name="TextBox 70">
            <a:extLst>
              <a:ext uri="{FF2B5EF4-FFF2-40B4-BE49-F238E27FC236}">
                <a16:creationId xmlns:a16="http://schemas.microsoft.com/office/drawing/2014/main" id="{5E856096-008E-B4E2-4D10-6F53729D8D18}"/>
              </a:ext>
            </a:extLst>
          </p:cNvPr>
          <p:cNvSpPr txBox="1"/>
          <p:nvPr/>
        </p:nvSpPr>
        <p:spPr>
          <a:xfrm>
            <a:off x="6495871" y="1782355"/>
            <a:ext cx="2022116" cy="646331"/>
          </a:xfrm>
          <a:prstGeom prst="rect">
            <a:avLst/>
          </a:prstGeom>
          <a:noFill/>
        </p:spPr>
        <p:txBody>
          <a:bodyPr wrap="square" rtlCol="0">
            <a:spAutoFit/>
          </a:bodyPr>
          <a:lstStyle/>
          <a:p>
            <a:r>
              <a:rPr lang="en-GB" sz="1200" dirty="0"/>
              <a:t>Not enough digital marketing and online presence</a:t>
            </a:r>
          </a:p>
        </p:txBody>
      </p:sp>
      <p:cxnSp>
        <p:nvCxnSpPr>
          <p:cNvPr id="73" name="Straight Connector 72">
            <a:extLst>
              <a:ext uri="{FF2B5EF4-FFF2-40B4-BE49-F238E27FC236}">
                <a16:creationId xmlns:a16="http://schemas.microsoft.com/office/drawing/2014/main" id="{D1E34C13-F9B3-AD27-14E9-FFACCC0C6CB5}"/>
              </a:ext>
            </a:extLst>
          </p:cNvPr>
          <p:cNvCxnSpPr/>
          <p:nvPr/>
        </p:nvCxnSpPr>
        <p:spPr>
          <a:xfrm>
            <a:off x="8049374" y="2011955"/>
            <a:ext cx="424118" cy="0"/>
          </a:xfrm>
          <a:prstGeom prst="line">
            <a:avLst/>
          </a:prstGeom>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46A2A3E-FDE5-5A51-6370-79B0404294EE}"/>
              </a:ext>
            </a:extLst>
          </p:cNvPr>
          <p:cNvSpPr txBox="1"/>
          <p:nvPr/>
        </p:nvSpPr>
        <p:spPr>
          <a:xfrm>
            <a:off x="1517349" y="5307271"/>
            <a:ext cx="1774136" cy="369332"/>
          </a:xfrm>
          <a:prstGeom prst="rect">
            <a:avLst/>
          </a:prstGeom>
          <a:noFill/>
        </p:spPr>
        <p:txBody>
          <a:bodyPr wrap="square" rtlCol="0">
            <a:spAutoFit/>
          </a:bodyPr>
          <a:lstStyle/>
          <a:p>
            <a:r>
              <a:rPr lang="en-GB" dirty="0"/>
              <a:t>Competitors</a:t>
            </a:r>
          </a:p>
        </p:txBody>
      </p:sp>
      <p:sp>
        <p:nvSpPr>
          <p:cNvPr id="79" name="TextBox 78">
            <a:extLst>
              <a:ext uri="{FF2B5EF4-FFF2-40B4-BE49-F238E27FC236}">
                <a16:creationId xmlns:a16="http://schemas.microsoft.com/office/drawing/2014/main" id="{26547AC1-6FEB-65B3-D4D3-721C056C989F}"/>
              </a:ext>
            </a:extLst>
          </p:cNvPr>
          <p:cNvSpPr txBox="1"/>
          <p:nvPr/>
        </p:nvSpPr>
        <p:spPr>
          <a:xfrm>
            <a:off x="1161018" y="3221985"/>
            <a:ext cx="2215632" cy="461665"/>
          </a:xfrm>
          <a:prstGeom prst="rect">
            <a:avLst/>
          </a:prstGeom>
          <a:noFill/>
        </p:spPr>
        <p:txBody>
          <a:bodyPr wrap="square" rtlCol="0">
            <a:spAutoFit/>
          </a:bodyPr>
          <a:lstStyle/>
          <a:p>
            <a:r>
              <a:rPr lang="en-GB" sz="1200" dirty="0"/>
              <a:t>Closure of nearby businesses</a:t>
            </a:r>
          </a:p>
        </p:txBody>
      </p:sp>
      <p:sp>
        <p:nvSpPr>
          <p:cNvPr id="80" name="TextBox 79">
            <a:extLst>
              <a:ext uri="{FF2B5EF4-FFF2-40B4-BE49-F238E27FC236}">
                <a16:creationId xmlns:a16="http://schemas.microsoft.com/office/drawing/2014/main" id="{DE0F64A4-272C-87DB-71A1-EA15EC8C9743}"/>
              </a:ext>
            </a:extLst>
          </p:cNvPr>
          <p:cNvSpPr txBox="1"/>
          <p:nvPr/>
        </p:nvSpPr>
        <p:spPr>
          <a:xfrm>
            <a:off x="695653" y="3752348"/>
            <a:ext cx="2358683" cy="276999"/>
          </a:xfrm>
          <a:prstGeom prst="rect">
            <a:avLst/>
          </a:prstGeom>
          <a:noFill/>
        </p:spPr>
        <p:txBody>
          <a:bodyPr wrap="square" rtlCol="0">
            <a:spAutoFit/>
          </a:bodyPr>
          <a:lstStyle/>
          <a:p>
            <a:r>
              <a:rPr lang="en-GB" sz="1200" dirty="0"/>
              <a:t>Shift to online shopping</a:t>
            </a:r>
          </a:p>
        </p:txBody>
      </p:sp>
      <p:sp>
        <p:nvSpPr>
          <p:cNvPr id="81" name="TextBox 80">
            <a:extLst>
              <a:ext uri="{FF2B5EF4-FFF2-40B4-BE49-F238E27FC236}">
                <a16:creationId xmlns:a16="http://schemas.microsoft.com/office/drawing/2014/main" id="{4FD8F062-0C9C-7448-EEEC-1915F46D3E4B}"/>
              </a:ext>
            </a:extLst>
          </p:cNvPr>
          <p:cNvSpPr txBox="1"/>
          <p:nvPr/>
        </p:nvSpPr>
        <p:spPr>
          <a:xfrm>
            <a:off x="695653" y="4294830"/>
            <a:ext cx="1445342" cy="461665"/>
          </a:xfrm>
          <a:prstGeom prst="rect">
            <a:avLst/>
          </a:prstGeom>
          <a:noFill/>
        </p:spPr>
        <p:txBody>
          <a:bodyPr wrap="square" rtlCol="0">
            <a:spAutoFit/>
          </a:bodyPr>
          <a:lstStyle/>
          <a:p>
            <a:r>
              <a:rPr lang="en-GB" sz="1200" dirty="0"/>
              <a:t>Reduced in-store sales</a:t>
            </a:r>
          </a:p>
        </p:txBody>
      </p:sp>
      <p:sp>
        <p:nvSpPr>
          <p:cNvPr id="83" name="TextBox 82">
            <a:extLst>
              <a:ext uri="{FF2B5EF4-FFF2-40B4-BE49-F238E27FC236}">
                <a16:creationId xmlns:a16="http://schemas.microsoft.com/office/drawing/2014/main" id="{20159584-4A73-917D-26E2-509F2867489F}"/>
              </a:ext>
            </a:extLst>
          </p:cNvPr>
          <p:cNvSpPr txBox="1"/>
          <p:nvPr/>
        </p:nvSpPr>
        <p:spPr>
          <a:xfrm>
            <a:off x="6076688" y="3157225"/>
            <a:ext cx="1625226" cy="461665"/>
          </a:xfrm>
          <a:prstGeom prst="rect">
            <a:avLst/>
          </a:prstGeom>
          <a:noFill/>
        </p:spPr>
        <p:txBody>
          <a:bodyPr wrap="square" rtlCol="0">
            <a:spAutoFit/>
          </a:bodyPr>
          <a:lstStyle/>
          <a:p>
            <a:r>
              <a:rPr lang="en-GB" sz="1200" dirty="0"/>
              <a:t>Strong social media presence</a:t>
            </a:r>
          </a:p>
        </p:txBody>
      </p:sp>
      <p:cxnSp>
        <p:nvCxnSpPr>
          <p:cNvPr id="85" name="Straight Arrow Connector 84">
            <a:extLst>
              <a:ext uri="{FF2B5EF4-FFF2-40B4-BE49-F238E27FC236}">
                <a16:creationId xmlns:a16="http://schemas.microsoft.com/office/drawing/2014/main" id="{F78A0DFA-F574-4243-229A-352494EC0F60}"/>
              </a:ext>
            </a:extLst>
          </p:cNvPr>
          <p:cNvCxnSpPr>
            <a:cxnSpLocks/>
            <a:stCxn id="86" idx="0"/>
          </p:cNvCxnSpPr>
          <p:nvPr/>
        </p:nvCxnSpPr>
        <p:spPr>
          <a:xfrm flipV="1">
            <a:off x="4639766" y="3107764"/>
            <a:ext cx="1232483" cy="21758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6" name="Rectangle: Rounded Corners 85">
            <a:extLst>
              <a:ext uri="{FF2B5EF4-FFF2-40B4-BE49-F238E27FC236}">
                <a16:creationId xmlns:a16="http://schemas.microsoft.com/office/drawing/2014/main" id="{0E029A48-C0DB-6F7D-D9FD-D75999C243DF}"/>
              </a:ext>
            </a:extLst>
          </p:cNvPr>
          <p:cNvSpPr/>
          <p:nvPr/>
        </p:nvSpPr>
        <p:spPr>
          <a:xfrm>
            <a:off x="3816133" y="5283592"/>
            <a:ext cx="1647266" cy="57027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TextBox 91">
            <a:extLst>
              <a:ext uri="{FF2B5EF4-FFF2-40B4-BE49-F238E27FC236}">
                <a16:creationId xmlns:a16="http://schemas.microsoft.com/office/drawing/2014/main" id="{AA079A4F-5B46-BBD2-2903-9D542B9A1069}"/>
              </a:ext>
            </a:extLst>
          </p:cNvPr>
          <p:cNvSpPr txBox="1"/>
          <p:nvPr/>
        </p:nvSpPr>
        <p:spPr>
          <a:xfrm>
            <a:off x="3904774" y="5207532"/>
            <a:ext cx="1744492" cy="646331"/>
          </a:xfrm>
          <a:prstGeom prst="rect">
            <a:avLst/>
          </a:prstGeom>
          <a:noFill/>
        </p:spPr>
        <p:txBody>
          <a:bodyPr wrap="square" rtlCol="0">
            <a:spAutoFit/>
          </a:bodyPr>
          <a:lstStyle/>
          <a:p>
            <a:r>
              <a:rPr lang="en-GB" dirty="0"/>
              <a:t>Industry changes</a:t>
            </a:r>
          </a:p>
        </p:txBody>
      </p:sp>
      <p:sp>
        <p:nvSpPr>
          <p:cNvPr id="93" name="TextBox 92">
            <a:extLst>
              <a:ext uri="{FF2B5EF4-FFF2-40B4-BE49-F238E27FC236}">
                <a16:creationId xmlns:a16="http://schemas.microsoft.com/office/drawing/2014/main" id="{FE8C3C21-02B2-738A-5DB9-C9A72A176506}"/>
              </a:ext>
            </a:extLst>
          </p:cNvPr>
          <p:cNvSpPr txBox="1"/>
          <p:nvPr/>
        </p:nvSpPr>
        <p:spPr>
          <a:xfrm>
            <a:off x="3431319" y="3302075"/>
            <a:ext cx="2080196" cy="646331"/>
          </a:xfrm>
          <a:prstGeom prst="rect">
            <a:avLst/>
          </a:prstGeom>
          <a:noFill/>
        </p:spPr>
        <p:txBody>
          <a:bodyPr wrap="square" rtlCol="0">
            <a:spAutoFit/>
          </a:bodyPr>
          <a:lstStyle/>
          <a:p>
            <a:r>
              <a:rPr lang="en-GB" sz="1200" dirty="0"/>
              <a:t>Failure in meeting changing customer expectations</a:t>
            </a:r>
          </a:p>
        </p:txBody>
      </p:sp>
      <p:sp>
        <p:nvSpPr>
          <p:cNvPr id="94" name="TextBox 93">
            <a:extLst>
              <a:ext uri="{FF2B5EF4-FFF2-40B4-BE49-F238E27FC236}">
                <a16:creationId xmlns:a16="http://schemas.microsoft.com/office/drawing/2014/main" id="{F5F36B8D-A261-2EE8-D3AB-F7040517645D}"/>
              </a:ext>
            </a:extLst>
          </p:cNvPr>
          <p:cNvSpPr txBox="1"/>
          <p:nvPr/>
        </p:nvSpPr>
        <p:spPr>
          <a:xfrm>
            <a:off x="3120798" y="4470479"/>
            <a:ext cx="1744493" cy="461665"/>
          </a:xfrm>
          <a:prstGeom prst="rect">
            <a:avLst/>
          </a:prstGeom>
          <a:noFill/>
        </p:spPr>
        <p:txBody>
          <a:bodyPr wrap="square" rtlCol="0">
            <a:spAutoFit/>
          </a:bodyPr>
          <a:lstStyle/>
          <a:p>
            <a:r>
              <a:rPr lang="en-GB" sz="1200" dirty="0"/>
              <a:t>Loss of customers towards competitors</a:t>
            </a:r>
          </a:p>
        </p:txBody>
      </p:sp>
      <p:sp>
        <p:nvSpPr>
          <p:cNvPr id="95" name="TextBox 94">
            <a:extLst>
              <a:ext uri="{FF2B5EF4-FFF2-40B4-BE49-F238E27FC236}">
                <a16:creationId xmlns:a16="http://schemas.microsoft.com/office/drawing/2014/main" id="{E73F9BD9-F49D-4513-69D4-467B501411DA}"/>
              </a:ext>
            </a:extLst>
          </p:cNvPr>
          <p:cNvSpPr txBox="1"/>
          <p:nvPr/>
        </p:nvSpPr>
        <p:spPr>
          <a:xfrm>
            <a:off x="5528712" y="3883572"/>
            <a:ext cx="1561231" cy="461665"/>
          </a:xfrm>
          <a:prstGeom prst="rect">
            <a:avLst/>
          </a:prstGeom>
          <a:noFill/>
        </p:spPr>
        <p:txBody>
          <a:bodyPr wrap="square" rtlCol="0">
            <a:spAutoFit/>
          </a:bodyPr>
          <a:lstStyle/>
          <a:p>
            <a:r>
              <a:rPr lang="en-GB" sz="1200" dirty="0"/>
              <a:t>Consumer preference to shop</a:t>
            </a:r>
          </a:p>
        </p:txBody>
      </p:sp>
      <p:sp>
        <p:nvSpPr>
          <p:cNvPr id="96" name="TextBox 95">
            <a:extLst>
              <a:ext uri="{FF2B5EF4-FFF2-40B4-BE49-F238E27FC236}">
                <a16:creationId xmlns:a16="http://schemas.microsoft.com/office/drawing/2014/main" id="{CA0D014F-CC83-D1A9-F223-282950BD4179}"/>
              </a:ext>
            </a:extLst>
          </p:cNvPr>
          <p:cNvSpPr txBox="1"/>
          <p:nvPr/>
        </p:nvSpPr>
        <p:spPr>
          <a:xfrm>
            <a:off x="5240074" y="4664570"/>
            <a:ext cx="1543352" cy="461665"/>
          </a:xfrm>
          <a:prstGeom prst="rect">
            <a:avLst/>
          </a:prstGeom>
          <a:noFill/>
        </p:spPr>
        <p:txBody>
          <a:bodyPr wrap="square" rtlCol="0">
            <a:spAutoFit/>
          </a:bodyPr>
          <a:lstStyle/>
          <a:p>
            <a:r>
              <a:rPr lang="en-GB" sz="1200" dirty="0"/>
              <a:t>National chain offering </a:t>
            </a:r>
          </a:p>
        </p:txBody>
      </p:sp>
      <p:sp>
        <p:nvSpPr>
          <p:cNvPr id="97" name="TextBox 96">
            <a:extLst>
              <a:ext uri="{FF2B5EF4-FFF2-40B4-BE49-F238E27FC236}">
                <a16:creationId xmlns:a16="http://schemas.microsoft.com/office/drawing/2014/main" id="{EAC16686-90F2-FB49-C59E-1260117EA091}"/>
              </a:ext>
            </a:extLst>
          </p:cNvPr>
          <p:cNvSpPr txBox="1"/>
          <p:nvPr/>
        </p:nvSpPr>
        <p:spPr>
          <a:xfrm>
            <a:off x="7920382" y="4387774"/>
            <a:ext cx="1811444" cy="276999"/>
          </a:xfrm>
          <a:prstGeom prst="rect">
            <a:avLst/>
          </a:prstGeom>
          <a:noFill/>
        </p:spPr>
        <p:txBody>
          <a:bodyPr wrap="square" rtlCol="0">
            <a:spAutoFit/>
          </a:bodyPr>
          <a:lstStyle/>
          <a:p>
            <a:r>
              <a:rPr lang="en-GB" sz="1200" dirty="0"/>
              <a:t>Aggressive pricing</a:t>
            </a:r>
          </a:p>
        </p:txBody>
      </p:sp>
      <p:cxnSp>
        <p:nvCxnSpPr>
          <p:cNvPr id="99" name="Straight Connector 98">
            <a:extLst>
              <a:ext uri="{FF2B5EF4-FFF2-40B4-BE49-F238E27FC236}">
                <a16:creationId xmlns:a16="http://schemas.microsoft.com/office/drawing/2014/main" id="{09505292-070D-A257-2935-BD0BF7E7C653}"/>
              </a:ext>
            </a:extLst>
          </p:cNvPr>
          <p:cNvCxnSpPr>
            <a:cxnSpLocks/>
          </p:cNvCxnSpPr>
          <p:nvPr/>
        </p:nvCxnSpPr>
        <p:spPr>
          <a:xfrm>
            <a:off x="2685265" y="3388057"/>
            <a:ext cx="555458" cy="967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550C4D6F-EA70-3604-B5D5-B84652833502}"/>
              </a:ext>
            </a:extLst>
          </p:cNvPr>
          <p:cNvCxnSpPr>
            <a:endCxn id="80" idx="3"/>
          </p:cNvCxnSpPr>
          <p:nvPr/>
        </p:nvCxnSpPr>
        <p:spPr>
          <a:xfrm>
            <a:off x="2633102" y="3890847"/>
            <a:ext cx="421234"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329E2145-816E-156D-614D-E2FA57FDB058}"/>
              </a:ext>
            </a:extLst>
          </p:cNvPr>
          <p:cNvCxnSpPr>
            <a:stCxn id="81" idx="3"/>
          </p:cNvCxnSpPr>
          <p:nvPr/>
        </p:nvCxnSpPr>
        <p:spPr>
          <a:xfrm flipV="1">
            <a:off x="2140995" y="4525662"/>
            <a:ext cx="49210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EF774BAC-4D17-2E4C-4385-90B28342734A}"/>
              </a:ext>
            </a:extLst>
          </p:cNvPr>
          <p:cNvCxnSpPr>
            <a:endCxn id="93" idx="3"/>
          </p:cNvCxnSpPr>
          <p:nvPr/>
        </p:nvCxnSpPr>
        <p:spPr>
          <a:xfrm>
            <a:off x="5064790" y="3618890"/>
            <a:ext cx="446725" cy="6351"/>
          </a:xfrm>
          <a:prstGeom prst="line">
            <a:avLst/>
          </a:prstGeom>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D8F98E23-2731-5C40-E56A-0817902BCB0F}"/>
              </a:ext>
            </a:extLst>
          </p:cNvPr>
          <p:cNvCxnSpPr/>
          <p:nvPr/>
        </p:nvCxnSpPr>
        <p:spPr>
          <a:xfrm>
            <a:off x="4638319" y="4664570"/>
            <a:ext cx="4264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BF4540AD-9845-5A04-EA04-A610CF80982E}"/>
              </a:ext>
            </a:extLst>
          </p:cNvPr>
          <p:cNvCxnSpPr/>
          <p:nvPr/>
        </p:nvCxnSpPr>
        <p:spPr>
          <a:xfrm>
            <a:off x="7171060" y="3452817"/>
            <a:ext cx="53085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93A61438-4DDC-5502-3CE7-5220EB25170E}"/>
              </a:ext>
            </a:extLst>
          </p:cNvPr>
          <p:cNvCxnSpPr/>
          <p:nvPr/>
        </p:nvCxnSpPr>
        <p:spPr>
          <a:xfrm>
            <a:off x="6799359" y="4131058"/>
            <a:ext cx="66104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4" name="Straight Connector 113">
            <a:extLst>
              <a:ext uri="{FF2B5EF4-FFF2-40B4-BE49-F238E27FC236}">
                <a16:creationId xmlns:a16="http://schemas.microsoft.com/office/drawing/2014/main" id="{05939553-0C25-34C9-039A-52E8A1328D12}"/>
              </a:ext>
            </a:extLst>
          </p:cNvPr>
          <p:cNvCxnSpPr/>
          <p:nvPr/>
        </p:nvCxnSpPr>
        <p:spPr>
          <a:xfrm>
            <a:off x="6495871" y="4756495"/>
            <a:ext cx="5940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2A36A10E-4F16-D0AE-F493-7E829F7F3F1C}"/>
              </a:ext>
            </a:extLst>
          </p:cNvPr>
          <p:cNvCxnSpPr/>
          <p:nvPr/>
        </p:nvCxnSpPr>
        <p:spPr>
          <a:xfrm>
            <a:off x="7436487" y="4525662"/>
            <a:ext cx="43590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2589212" y="338328"/>
            <a:ext cx="8915399" cy="932688"/>
          </a:xfrm>
        </p:spPr>
        <p:txBody>
          <a:bodyPr>
            <a:normAutofit fontScale="90000"/>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065213" y="1810855"/>
            <a:ext cx="8688387" cy="2790641"/>
          </a:xfrm>
          <a:custGeom>
            <a:avLst/>
            <a:gdLst>
              <a:gd name="csX0" fmla="*/ 0 w 8688387"/>
              <a:gd name="csY0" fmla="*/ 0 h 2790641"/>
              <a:gd name="csX1" fmla="*/ 318574 w 8688387"/>
              <a:gd name="csY1" fmla="*/ 0 h 2790641"/>
              <a:gd name="csX2" fmla="*/ 810916 w 8688387"/>
              <a:gd name="csY2" fmla="*/ 0 h 2790641"/>
              <a:gd name="csX3" fmla="*/ 1216374 w 8688387"/>
              <a:gd name="csY3" fmla="*/ 0 h 2790641"/>
              <a:gd name="csX4" fmla="*/ 1534948 w 8688387"/>
              <a:gd name="csY4" fmla="*/ 0 h 2790641"/>
              <a:gd name="csX5" fmla="*/ 2287942 w 8688387"/>
              <a:gd name="csY5" fmla="*/ 0 h 2790641"/>
              <a:gd name="csX6" fmla="*/ 2780284 w 8688387"/>
              <a:gd name="csY6" fmla="*/ 0 h 2790641"/>
              <a:gd name="csX7" fmla="*/ 3446394 w 8688387"/>
              <a:gd name="csY7" fmla="*/ 0 h 2790641"/>
              <a:gd name="csX8" fmla="*/ 3764968 w 8688387"/>
              <a:gd name="csY8" fmla="*/ 0 h 2790641"/>
              <a:gd name="csX9" fmla="*/ 4257310 w 8688387"/>
              <a:gd name="csY9" fmla="*/ 0 h 2790641"/>
              <a:gd name="csX10" fmla="*/ 5010303 w 8688387"/>
              <a:gd name="csY10" fmla="*/ 0 h 2790641"/>
              <a:gd name="csX11" fmla="*/ 5502645 w 8688387"/>
              <a:gd name="csY11" fmla="*/ 0 h 2790641"/>
              <a:gd name="csX12" fmla="*/ 5821219 w 8688387"/>
              <a:gd name="csY12" fmla="*/ 0 h 2790641"/>
              <a:gd name="csX13" fmla="*/ 6574213 w 8688387"/>
              <a:gd name="csY13" fmla="*/ 0 h 2790641"/>
              <a:gd name="csX14" fmla="*/ 7240322 w 8688387"/>
              <a:gd name="csY14" fmla="*/ 0 h 2790641"/>
              <a:gd name="csX15" fmla="*/ 7906432 w 8688387"/>
              <a:gd name="csY15" fmla="*/ 0 h 2790641"/>
              <a:gd name="csX16" fmla="*/ 8688387 w 8688387"/>
              <a:gd name="csY16" fmla="*/ 0 h 2790641"/>
              <a:gd name="csX17" fmla="*/ 8688387 w 8688387"/>
              <a:gd name="csY17" fmla="*/ 613941 h 2790641"/>
              <a:gd name="csX18" fmla="*/ 8688387 w 8688387"/>
              <a:gd name="csY18" fmla="*/ 1144163 h 2790641"/>
              <a:gd name="csX19" fmla="*/ 8688387 w 8688387"/>
              <a:gd name="csY19" fmla="*/ 1646478 h 2790641"/>
              <a:gd name="csX20" fmla="*/ 8688387 w 8688387"/>
              <a:gd name="csY20" fmla="*/ 2232513 h 2790641"/>
              <a:gd name="csX21" fmla="*/ 8688387 w 8688387"/>
              <a:gd name="csY21" fmla="*/ 2790641 h 2790641"/>
              <a:gd name="csX22" fmla="*/ 8282929 w 8688387"/>
              <a:gd name="csY22" fmla="*/ 2790641 h 2790641"/>
              <a:gd name="csX23" fmla="*/ 7790587 w 8688387"/>
              <a:gd name="csY23" fmla="*/ 2790641 h 2790641"/>
              <a:gd name="csX24" fmla="*/ 7472013 w 8688387"/>
              <a:gd name="csY24" fmla="*/ 2790641 h 2790641"/>
              <a:gd name="csX25" fmla="*/ 7066555 w 8688387"/>
              <a:gd name="csY25" fmla="*/ 2790641 h 2790641"/>
              <a:gd name="csX26" fmla="*/ 6487329 w 8688387"/>
              <a:gd name="csY26" fmla="*/ 2790641 h 2790641"/>
              <a:gd name="csX27" fmla="*/ 5821219 w 8688387"/>
              <a:gd name="csY27" fmla="*/ 2790641 h 2790641"/>
              <a:gd name="csX28" fmla="*/ 5155110 w 8688387"/>
              <a:gd name="csY28" fmla="*/ 2790641 h 2790641"/>
              <a:gd name="csX29" fmla="*/ 4749652 w 8688387"/>
              <a:gd name="csY29" fmla="*/ 2790641 h 2790641"/>
              <a:gd name="csX30" fmla="*/ 4083542 w 8688387"/>
              <a:gd name="csY30" fmla="*/ 2790641 h 2790641"/>
              <a:gd name="csX31" fmla="*/ 3678084 w 8688387"/>
              <a:gd name="csY31" fmla="*/ 2790641 h 2790641"/>
              <a:gd name="csX32" fmla="*/ 3098858 w 8688387"/>
              <a:gd name="csY32" fmla="*/ 2790641 h 2790641"/>
              <a:gd name="csX33" fmla="*/ 2693400 w 8688387"/>
              <a:gd name="csY33" fmla="*/ 2790641 h 2790641"/>
              <a:gd name="csX34" fmla="*/ 2287942 w 8688387"/>
              <a:gd name="csY34" fmla="*/ 2790641 h 2790641"/>
              <a:gd name="csX35" fmla="*/ 1708716 w 8688387"/>
              <a:gd name="csY35" fmla="*/ 2790641 h 2790641"/>
              <a:gd name="csX36" fmla="*/ 1216374 w 8688387"/>
              <a:gd name="csY36" fmla="*/ 2790641 h 2790641"/>
              <a:gd name="csX37" fmla="*/ 550265 w 8688387"/>
              <a:gd name="csY37" fmla="*/ 2790641 h 2790641"/>
              <a:gd name="csX38" fmla="*/ 0 w 8688387"/>
              <a:gd name="csY38" fmla="*/ 2790641 h 2790641"/>
              <a:gd name="csX39" fmla="*/ 0 w 8688387"/>
              <a:gd name="csY39" fmla="*/ 2176700 h 2790641"/>
              <a:gd name="csX40" fmla="*/ 0 w 8688387"/>
              <a:gd name="csY40" fmla="*/ 1562759 h 2790641"/>
              <a:gd name="csX41" fmla="*/ 0 w 8688387"/>
              <a:gd name="csY41" fmla="*/ 948818 h 2790641"/>
              <a:gd name="csX42" fmla="*/ 0 w 8688387"/>
              <a:gd name="csY42" fmla="*/ 0 h 279064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Lst>
            <a:rect l="l" t="t" r="r" b="b"/>
            <a:pathLst>
              <a:path w="8688387" h="2790641" fill="none" extrusionOk="0">
                <a:moveTo>
                  <a:pt x="0" y="0"/>
                </a:moveTo>
                <a:cubicBezTo>
                  <a:pt x="144507" y="-30161"/>
                  <a:pt x="241963" y="35761"/>
                  <a:pt x="318574" y="0"/>
                </a:cubicBezTo>
                <a:cubicBezTo>
                  <a:pt x="395185" y="-35761"/>
                  <a:pt x="698665" y="6011"/>
                  <a:pt x="810916" y="0"/>
                </a:cubicBezTo>
                <a:cubicBezTo>
                  <a:pt x="923167" y="-6011"/>
                  <a:pt x="1096855" y="43943"/>
                  <a:pt x="1216374" y="0"/>
                </a:cubicBezTo>
                <a:cubicBezTo>
                  <a:pt x="1335893" y="-43943"/>
                  <a:pt x="1377883" y="14285"/>
                  <a:pt x="1534948" y="0"/>
                </a:cubicBezTo>
                <a:cubicBezTo>
                  <a:pt x="1692013" y="-14285"/>
                  <a:pt x="1922323" y="62904"/>
                  <a:pt x="2287942" y="0"/>
                </a:cubicBezTo>
                <a:cubicBezTo>
                  <a:pt x="2653561" y="-62904"/>
                  <a:pt x="2577530" y="58632"/>
                  <a:pt x="2780284" y="0"/>
                </a:cubicBezTo>
                <a:cubicBezTo>
                  <a:pt x="2983038" y="-58632"/>
                  <a:pt x="3148242" y="3067"/>
                  <a:pt x="3446394" y="0"/>
                </a:cubicBezTo>
                <a:cubicBezTo>
                  <a:pt x="3744546" y="-3067"/>
                  <a:pt x="3698932" y="32252"/>
                  <a:pt x="3764968" y="0"/>
                </a:cubicBezTo>
                <a:cubicBezTo>
                  <a:pt x="3831004" y="-32252"/>
                  <a:pt x="4014398" y="43597"/>
                  <a:pt x="4257310" y="0"/>
                </a:cubicBezTo>
                <a:cubicBezTo>
                  <a:pt x="4500222" y="-43597"/>
                  <a:pt x="4742188" y="60426"/>
                  <a:pt x="5010303" y="0"/>
                </a:cubicBezTo>
                <a:cubicBezTo>
                  <a:pt x="5278418" y="-60426"/>
                  <a:pt x="5381762" y="58845"/>
                  <a:pt x="5502645" y="0"/>
                </a:cubicBezTo>
                <a:cubicBezTo>
                  <a:pt x="5623528" y="-58845"/>
                  <a:pt x="5702263" y="36073"/>
                  <a:pt x="5821219" y="0"/>
                </a:cubicBezTo>
                <a:cubicBezTo>
                  <a:pt x="5940175" y="-36073"/>
                  <a:pt x="6305858" y="43353"/>
                  <a:pt x="6574213" y="0"/>
                </a:cubicBezTo>
                <a:cubicBezTo>
                  <a:pt x="6842568" y="-43353"/>
                  <a:pt x="6997156" y="29725"/>
                  <a:pt x="7240322" y="0"/>
                </a:cubicBezTo>
                <a:cubicBezTo>
                  <a:pt x="7483488" y="-29725"/>
                  <a:pt x="7636250" y="25537"/>
                  <a:pt x="7906432" y="0"/>
                </a:cubicBezTo>
                <a:cubicBezTo>
                  <a:pt x="8176614" y="-25537"/>
                  <a:pt x="8401212" y="44542"/>
                  <a:pt x="8688387" y="0"/>
                </a:cubicBezTo>
                <a:cubicBezTo>
                  <a:pt x="8725548" y="164557"/>
                  <a:pt x="8624466" y="452226"/>
                  <a:pt x="8688387" y="613941"/>
                </a:cubicBezTo>
                <a:cubicBezTo>
                  <a:pt x="8752308" y="775656"/>
                  <a:pt x="8656726" y="1028091"/>
                  <a:pt x="8688387" y="1144163"/>
                </a:cubicBezTo>
                <a:cubicBezTo>
                  <a:pt x="8720048" y="1260235"/>
                  <a:pt x="8654921" y="1511546"/>
                  <a:pt x="8688387" y="1646478"/>
                </a:cubicBezTo>
                <a:cubicBezTo>
                  <a:pt x="8721853" y="1781410"/>
                  <a:pt x="8653300" y="2103254"/>
                  <a:pt x="8688387" y="2232513"/>
                </a:cubicBezTo>
                <a:cubicBezTo>
                  <a:pt x="8723474" y="2361772"/>
                  <a:pt x="8646724" y="2589992"/>
                  <a:pt x="8688387" y="2790641"/>
                </a:cubicBezTo>
                <a:cubicBezTo>
                  <a:pt x="8511957" y="2832751"/>
                  <a:pt x="8388136" y="2777098"/>
                  <a:pt x="8282929" y="2790641"/>
                </a:cubicBezTo>
                <a:cubicBezTo>
                  <a:pt x="8177722" y="2804184"/>
                  <a:pt x="8018536" y="2740846"/>
                  <a:pt x="7790587" y="2790641"/>
                </a:cubicBezTo>
                <a:cubicBezTo>
                  <a:pt x="7562638" y="2840436"/>
                  <a:pt x="7544801" y="2776340"/>
                  <a:pt x="7472013" y="2790641"/>
                </a:cubicBezTo>
                <a:cubicBezTo>
                  <a:pt x="7399225" y="2804942"/>
                  <a:pt x="7158621" y="2763711"/>
                  <a:pt x="7066555" y="2790641"/>
                </a:cubicBezTo>
                <a:cubicBezTo>
                  <a:pt x="6974489" y="2817571"/>
                  <a:pt x="6664005" y="2781788"/>
                  <a:pt x="6487329" y="2790641"/>
                </a:cubicBezTo>
                <a:cubicBezTo>
                  <a:pt x="6310653" y="2799494"/>
                  <a:pt x="6152200" y="2718914"/>
                  <a:pt x="5821219" y="2790641"/>
                </a:cubicBezTo>
                <a:cubicBezTo>
                  <a:pt x="5490238" y="2862368"/>
                  <a:pt x="5442885" y="2740112"/>
                  <a:pt x="5155110" y="2790641"/>
                </a:cubicBezTo>
                <a:cubicBezTo>
                  <a:pt x="4867335" y="2841170"/>
                  <a:pt x="4834390" y="2770025"/>
                  <a:pt x="4749652" y="2790641"/>
                </a:cubicBezTo>
                <a:cubicBezTo>
                  <a:pt x="4664914" y="2811257"/>
                  <a:pt x="4216870" y="2733632"/>
                  <a:pt x="4083542" y="2790641"/>
                </a:cubicBezTo>
                <a:cubicBezTo>
                  <a:pt x="3950214" y="2847650"/>
                  <a:pt x="3822550" y="2762015"/>
                  <a:pt x="3678084" y="2790641"/>
                </a:cubicBezTo>
                <a:cubicBezTo>
                  <a:pt x="3533618" y="2819267"/>
                  <a:pt x="3334426" y="2724617"/>
                  <a:pt x="3098858" y="2790641"/>
                </a:cubicBezTo>
                <a:cubicBezTo>
                  <a:pt x="2863290" y="2856665"/>
                  <a:pt x="2809607" y="2765652"/>
                  <a:pt x="2693400" y="2790641"/>
                </a:cubicBezTo>
                <a:cubicBezTo>
                  <a:pt x="2577193" y="2815630"/>
                  <a:pt x="2487073" y="2751169"/>
                  <a:pt x="2287942" y="2790641"/>
                </a:cubicBezTo>
                <a:cubicBezTo>
                  <a:pt x="2088811" y="2830113"/>
                  <a:pt x="1994202" y="2732114"/>
                  <a:pt x="1708716" y="2790641"/>
                </a:cubicBezTo>
                <a:cubicBezTo>
                  <a:pt x="1423230" y="2849168"/>
                  <a:pt x="1337346" y="2750586"/>
                  <a:pt x="1216374" y="2790641"/>
                </a:cubicBezTo>
                <a:cubicBezTo>
                  <a:pt x="1095402" y="2830696"/>
                  <a:pt x="831847" y="2712221"/>
                  <a:pt x="550265" y="2790641"/>
                </a:cubicBezTo>
                <a:cubicBezTo>
                  <a:pt x="268683" y="2869061"/>
                  <a:pt x="170665" y="2741491"/>
                  <a:pt x="0" y="2790641"/>
                </a:cubicBezTo>
                <a:cubicBezTo>
                  <a:pt x="-8181" y="2597035"/>
                  <a:pt x="20726" y="2471709"/>
                  <a:pt x="0" y="2176700"/>
                </a:cubicBezTo>
                <a:cubicBezTo>
                  <a:pt x="-20726" y="1881691"/>
                  <a:pt x="26598" y="1861736"/>
                  <a:pt x="0" y="1562759"/>
                </a:cubicBezTo>
                <a:cubicBezTo>
                  <a:pt x="-26598" y="1263782"/>
                  <a:pt x="23910" y="1227680"/>
                  <a:pt x="0" y="948818"/>
                </a:cubicBezTo>
                <a:cubicBezTo>
                  <a:pt x="-23910" y="669956"/>
                  <a:pt x="102448" y="231153"/>
                  <a:pt x="0" y="0"/>
                </a:cubicBezTo>
                <a:close/>
              </a:path>
              <a:path w="8688387" h="2790641" stroke="0" extrusionOk="0">
                <a:moveTo>
                  <a:pt x="0" y="0"/>
                </a:moveTo>
                <a:cubicBezTo>
                  <a:pt x="256124" y="-9023"/>
                  <a:pt x="325520" y="58792"/>
                  <a:pt x="579226" y="0"/>
                </a:cubicBezTo>
                <a:cubicBezTo>
                  <a:pt x="832932" y="-58792"/>
                  <a:pt x="873223" y="33826"/>
                  <a:pt x="984684" y="0"/>
                </a:cubicBezTo>
                <a:cubicBezTo>
                  <a:pt x="1096145" y="-33826"/>
                  <a:pt x="1298557" y="46870"/>
                  <a:pt x="1477026" y="0"/>
                </a:cubicBezTo>
                <a:cubicBezTo>
                  <a:pt x="1655495" y="-46870"/>
                  <a:pt x="1890885" y="20630"/>
                  <a:pt x="2143135" y="0"/>
                </a:cubicBezTo>
                <a:cubicBezTo>
                  <a:pt x="2395385" y="-20630"/>
                  <a:pt x="2366057" y="18497"/>
                  <a:pt x="2548594" y="0"/>
                </a:cubicBezTo>
                <a:cubicBezTo>
                  <a:pt x="2731131" y="-18497"/>
                  <a:pt x="2816976" y="35604"/>
                  <a:pt x="2954052" y="0"/>
                </a:cubicBezTo>
                <a:cubicBezTo>
                  <a:pt x="3091128" y="-35604"/>
                  <a:pt x="3549844" y="63485"/>
                  <a:pt x="3707045" y="0"/>
                </a:cubicBezTo>
                <a:cubicBezTo>
                  <a:pt x="3864246" y="-63485"/>
                  <a:pt x="4060323" y="52680"/>
                  <a:pt x="4373155" y="0"/>
                </a:cubicBezTo>
                <a:cubicBezTo>
                  <a:pt x="4685987" y="-52680"/>
                  <a:pt x="4682074" y="18523"/>
                  <a:pt x="4778613" y="0"/>
                </a:cubicBezTo>
                <a:cubicBezTo>
                  <a:pt x="4875152" y="-18523"/>
                  <a:pt x="5249543" y="53343"/>
                  <a:pt x="5444723" y="0"/>
                </a:cubicBezTo>
                <a:cubicBezTo>
                  <a:pt x="5639903" y="-53343"/>
                  <a:pt x="5812962" y="2420"/>
                  <a:pt x="5937064" y="0"/>
                </a:cubicBezTo>
                <a:cubicBezTo>
                  <a:pt x="6061166" y="-2420"/>
                  <a:pt x="6235936" y="37611"/>
                  <a:pt x="6429406" y="0"/>
                </a:cubicBezTo>
                <a:cubicBezTo>
                  <a:pt x="6622876" y="-37611"/>
                  <a:pt x="6856263" y="70525"/>
                  <a:pt x="7095516" y="0"/>
                </a:cubicBezTo>
                <a:cubicBezTo>
                  <a:pt x="7334769" y="-70525"/>
                  <a:pt x="7558636" y="87140"/>
                  <a:pt x="7848510" y="0"/>
                </a:cubicBezTo>
                <a:cubicBezTo>
                  <a:pt x="8138384" y="-87140"/>
                  <a:pt x="8414464" y="86893"/>
                  <a:pt x="8688387" y="0"/>
                </a:cubicBezTo>
                <a:cubicBezTo>
                  <a:pt x="8708495" y="229229"/>
                  <a:pt x="8675427" y="418535"/>
                  <a:pt x="8688387" y="558128"/>
                </a:cubicBezTo>
                <a:cubicBezTo>
                  <a:pt x="8701347" y="697721"/>
                  <a:pt x="8681761" y="816554"/>
                  <a:pt x="8688387" y="1032537"/>
                </a:cubicBezTo>
                <a:cubicBezTo>
                  <a:pt x="8695013" y="1248520"/>
                  <a:pt x="8682722" y="1319113"/>
                  <a:pt x="8688387" y="1534853"/>
                </a:cubicBezTo>
                <a:cubicBezTo>
                  <a:pt x="8694052" y="1750593"/>
                  <a:pt x="8621574" y="1881042"/>
                  <a:pt x="8688387" y="2148794"/>
                </a:cubicBezTo>
                <a:cubicBezTo>
                  <a:pt x="8755200" y="2416546"/>
                  <a:pt x="8637735" y="2512059"/>
                  <a:pt x="8688387" y="2790641"/>
                </a:cubicBezTo>
                <a:cubicBezTo>
                  <a:pt x="8530217" y="2832783"/>
                  <a:pt x="8385474" y="2779686"/>
                  <a:pt x="8196045" y="2790641"/>
                </a:cubicBezTo>
                <a:cubicBezTo>
                  <a:pt x="8006616" y="2801596"/>
                  <a:pt x="7813630" y="2757305"/>
                  <a:pt x="7443052" y="2790641"/>
                </a:cubicBezTo>
                <a:cubicBezTo>
                  <a:pt x="7072474" y="2823977"/>
                  <a:pt x="7028070" y="2769699"/>
                  <a:pt x="6690058" y="2790641"/>
                </a:cubicBezTo>
                <a:cubicBezTo>
                  <a:pt x="6352046" y="2811583"/>
                  <a:pt x="6198012" y="2713451"/>
                  <a:pt x="5937064" y="2790641"/>
                </a:cubicBezTo>
                <a:cubicBezTo>
                  <a:pt x="5676116" y="2867831"/>
                  <a:pt x="5615511" y="2756670"/>
                  <a:pt x="5444723" y="2790641"/>
                </a:cubicBezTo>
                <a:cubicBezTo>
                  <a:pt x="5273935" y="2824612"/>
                  <a:pt x="5196710" y="2787638"/>
                  <a:pt x="5126148" y="2790641"/>
                </a:cubicBezTo>
                <a:cubicBezTo>
                  <a:pt x="5055586" y="2793644"/>
                  <a:pt x="4896329" y="2787782"/>
                  <a:pt x="4807574" y="2790641"/>
                </a:cubicBezTo>
                <a:cubicBezTo>
                  <a:pt x="4718819" y="2793500"/>
                  <a:pt x="4302277" y="2776400"/>
                  <a:pt x="4141464" y="2790641"/>
                </a:cubicBezTo>
                <a:cubicBezTo>
                  <a:pt x="3980651" y="2804882"/>
                  <a:pt x="3794196" y="2780178"/>
                  <a:pt x="3649123" y="2790641"/>
                </a:cubicBezTo>
                <a:cubicBezTo>
                  <a:pt x="3504050" y="2801104"/>
                  <a:pt x="3238732" y="2738211"/>
                  <a:pt x="3069897" y="2790641"/>
                </a:cubicBezTo>
                <a:cubicBezTo>
                  <a:pt x="2901062" y="2843071"/>
                  <a:pt x="2633314" y="2722192"/>
                  <a:pt x="2490671" y="2790641"/>
                </a:cubicBezTo>
                <a:cubicBezTo>
                  <a:pt x="2348028" y="2859090"/>
                  <a:pt x="1962304" y="2756198"/>
                  <a:pt x="1824561" y="2790641"/>
                </a:cubicBezTo>
                <a:cubicBezTo>
                  <a:pt x="1686818" y="2825084"/>
                  <a:pt x="1542244" y="2742801"/>
                  <a:pt x="1419103" y="2790641"/>
                </a:cubicBezTo>
                <a:cubicBezTo>
                  <a:pt x="1295962" y="2838481"/>
                  <a:pt x="1009850" y="2743865"/>
                  <a:pt x="752994" y="2790641"/>
                </a:cubicBezTo>
                <a:cubicBezTo>
                  <a:pt x="496138" y="2837417"/>
                  <a:pt x="331284" y="2762294"/>
                  <a:pt x="0" y="2790641"/>
                </a:cubicBezTo>
                <a:cubicBezTo>
                  <a:pt x="-68920" y="2583176"/>
                  <a:pt x="15565" y="2325766"/>
                  <a:pt x="0" y="2204606"/>
                </a:cubicBezTo>
                <a:cubicBezTo>
                  <a:pt x="-15565" y="2083447"/>
                  <a:pt x="7709" y="1827928"/>
                  <a:pt x="0" y="1618572"/>
                </a:cubicBezTo>
                <a:cubicBezTo>
                  <a:pt x="-7709" y="1409216"/>
                  <a:pt x="44589" y="1297072"/>
                  <a:pt x="0" y="1088350"/>
                </a:cubicBezTo>
                <a:cubicBezTo>
                  <a:pt x="-44589" y="879628"/>
                  <a:pt x="44366" y="754064"/>
                  <a:pt x="0" y="558128"/>
                </a:cubicBezTo>
                <a:cubicBezTo>
                  <a:pt x="-44366" y="362192"/>
                  <a:pt x="29374" y="254524"/>
                  <a:pt x="0" y="0"/>
                </a:cubicBezTo>
                <a:close/>
              </a:path>
            </a:pathLst>
          </a:custGeom>
          <a:ln>
            <a:solidFill>
              <a:schemeClr val="tx1"/>
            </a:solidFill>
            <a:extLst>
              <a:ext uri="{C807C97D-BFC1-408E-A445-0C87EB9F89A2}">
                <ask:lineSketchStyleProps xmlns:ask="http://schemas.microsoft.com/office/drawing/2018/sketchyshapes" sd="3914696438">
                  <ask:type>
                    <ask:lineSketchScribble/>
                  </ask:type>
                </ask:lineSketchStyleProps>
              </a:ext>
            </a:extLst>
          </a:ln>
        </p:spPr>
        <p:txBody>
          <a:bodyPr/>
          <a:lstStyle/>
          <a:p>
            <a:r>
              <a:rPr lang="en-GB" dirty="0">
                <a:solidFill>
                  <a:schemeClr val="tx1"/>
                </a:solidFill>
                <a:latin typeface="Abadi ExtraLight" panose="020B0204020104020204" pitchFamily="34" charset="0"/>
              </a:rPr>
              <a:t>In conclusion, Liam and Priya should start focusing on their customer base and what their wants are, along side with ensuring that their business runs smooth with cheaper more useful services for their consumers. However, they will also be in need to understand the problems and issues that are impacting their in-store sales. They will be in need to gain understanding of easier options for services and keeping their consumers happy, by applying discounts for holidays, or events, or having loyalty cards where they can get a free bouquet or even a new special service.</a:t>
            </a:r>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589212" y="521208"/>
            <a:ext cx="8915399" cy="860400"/>
          </a:xfrm>
        </p:spPr>
        <p:txBody>
          <a:bodyPr>
            <a:normAutofit fontScale="90000"/>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157087" y="1629697"/>
            <a:ext cx="9068462" cy="3227439"/>
          </a:xfrm>
          <a:custGeom>
            <a:avLst/>
            <a:gdLst>
              <a:gd name="csX0" fmla="*/ 0 w 9068462"/>
              <a:gd name="csY0" fmla="*/ 0 h 3227439"/>
              <a:gd name="csX1" fmla="*/ 294725 w 9068462"/>
              <a:gd name="csY1" fmla="*/ 0 h 3227439"/>
              <a:gd name="csX2" fmla="*/ 1042873 w 9068462"/>
              <a:gd name="csY2" fmla="*/ 0 h 3227439"/>
              <a:gd name="csX3" fmla="*/ 1337598 w 9068462"/>
              <a:gd name="csY3" fmla="*/ 0 h 3227439"/>
              <a:gd name="csX4" fmla="*/ 1632323 w 9068462"/>
              <a:gd name="csY4" fmla="*/ 0 h 3227439"/>
              <a:gd name="csX5" fmla="*/ 2289787 w 9068462"/>
              <a:gd name="csY5" fmla="*/ 0 h 3227439"/>
              <a:gd name="csX6" fmla="*/ 2765881 w 9068462"/>
              <a:gd name="csY6" fmla="*/ 0 h 3227439"/>
              <a:gd name="csX7" fmla="*/ 3151291 w 9068462"/>
              <a:gd name="csY7" fmla="*/ 0 h 3227439"/>
              <a:gd name="csX8" fmla="*/ 3808754 w 9068462"/>
              <a:gd name="csY8" fmla="*/ 0 h 3227439"/>
              <a:gd name="csX9" fmla="*/ 4556902 w 9068462"/>
              <a:gd name="csY9" fmla="*/ 0 h 3227439"/>
              <a:gd name="csX10" fmla="*/ 4942312 w 9068462"/>
              <a:gd name="csY10" fmla="*/ 0 h 3227439"/>
              <a:gd name="csX11" fmla="*/ 5509091 w 9068462"/>
              <a:gd name="csY11" fmla="*/ 0 h 3227439"/>
              <a:gd name="csX12" fmla="*/ 6075870 w 9068462"/>
              <a:gd name="csY12" fmla="*/ 0 h 3227439"/>
              <a:gd name="csX13" fmla="*/ 6551964 w 9068462"/>
              <a:gd name="csY13" fmla="*/ 0 h 3227439"/>
              <a:gd name="csX14" fmla="*/ 6846689 w 9068462"/>
              <a:gd name="csY14" fmla="*/ 0 h 3227439"/>
              <a:gd name="csX15" fmla="*/ 7504152 w 9068462"/>
              <a:gd name="csY15" fmla="*/ 0 h 3227439"/>
              <a:gd name="csX16" fmla="*/ 7980247 w 9068462"/>
              <a:gd name="csY16" fmla="*/ 0 h 3227439"/>
              <a:gd name="csX17" fmla="*/ 8365656 w 9068462"/>
              <a:gd name="csY17" fmla="*/ 0 h 3227439"/>
              <a:gd name="csX18" fmla="*/ 9068462 w 9068462"/>
              <a:gd name="csY18" fmla="*/ 0 h 3227439"/>
              <a:gd name="csX19" fmla="*/ 9068462 w 9068462"/>
              <a:gd name="csY19" fmla="*/ 537907 h 3227439"/>
              <a:gd name="csX20" fmla="*/ 9068462 w 9068462"/>
              <a:gd name="csY20" fmla="*/ 978990 h 3227439"/>
              <a:gd name="csX21" fmla="*/ 9068462 w 9068462"/>
              <a:gd name="csY21" fmla="*/ 1484622 h 3227439"/>
              <a:gd name="csX22" fmla="*/ 9068462 w 9068462"/>
              <a:gd name="csY22" fmla="*/ 1957980 h 3227439"/>
              <a:gd name="csX23" fmla="*/ 9068462 w 9068462"/>
              <a:gd name="csY23" fmla="*/ 2495886 h 3227439"/>
              <a:gd name="csX24" fmla="*/ 9068462 w 9068462"/>
              <a:gd name="csY24" fmla="*/ 3227439 h 3227439"/>
              <a:gd name="csX25" fmla="*/ 8320314 w 9068462"/>
              <a:gd name="csY25" fmla="*/ 3227439 h 3227439"/>
              <a:gd name="csX26" fmla="*/ 7934904 w 9068462"/>
              <a:gd name="csY26" fmla="*/ 3227439 h 3227439"/>
              <a:gd name="csX27" fmla="*/ 7549495 w 9068462"/>
              <a:gd name="csY27" fmla="*/ 3227439 h 3227439"/>
              <a:gd name="csX28" fmla="*/ 7164085 w 9068462"/>
              <a:gd name="csY28" fmla="*/ 3227439 h 3227439"/>
              <a:gd name="csX29" fmla="*/ 6597306 w 9068462"/>
              <a:gd name="csY29" fmla="*/ 3227439 h 3227439"/>
              <a:gd name="csX30" fmla="*/ 5849158 w 9068462"/>
              <a:gd name="csY30" fmla="*/ 3227439 h 3227439"/>
              <a:gd name="csX31" fmla="*/ 5554433 w 9068462"/>
              <a:gd name="csY31" fmla="*/ 3227439 h 3227439"/>
              <a:gd name="csX32" fmla="*/ 5078339 w 9068462"/>
              <a:gd name="csY32" fmla="*/ 3227439 h 3227439"/>
              <a:gd name="csX33" fmla="*/ 4511560 w 9068462"/>
              <a:gd name="csY33" fmla="*/ 3227439 h 3227439"/>
              <a:gd name="csX34" fmla="*/ 3854096 w 9068462"/>
              <a:gd name="csY34" fmla="*/ 3227439 h 3227439"/>
              <a:gd name="csX35" fmla="*/ 3378002 w 9068462"/>
              <a:gd name="csY35" fmla="*/ 3227439 h 3227439"/>
              <a:gd name="csX36" fmla="*/ 2811223 w 9068462"/>
              <a:gd name="csY36" fmla="*/ 3227439 h 3227439"/>
              <a:gd name="csX37" fmla="*/ 2063075 w 9068462"/>
              <a:gd name="csY37" fmla="*/ 3227439 h 3227439"/>
              <a:gd name="csX38" fmla="*/ 1586981 w 9068462"/>
              <a:gd name="csY38" fmla="*/ 3227439 h 3227439"/>
              <a:gd name="csX39" fmla="*/ 1020202 w 9068462"/>
              <a:gd name="csY39" fmla="*/ 3227439 h 3227439"/>
              <a:gd name="csX40" fmla="*/ 634792 w 9068462"/>
              <a:gd name="csY40" fmla="*/ 3227439 h 3227439"/>
              <a:gd name="csX41" fmla="*/ 0 w 9068462"/>
              <a:gd name="csY41" fmla="*/ 3227439 h 3227439"/>
              <a:gd name="csX42" fmla="*/ 0 w 9068462"/>
              <a:gd name="csY42" fmla="*/ 2786356 h 3227439"/>
              <a:gd name="csX43" fmla="*/ 0 w 9068462"/>
              <a:gd name="csY43" fmla="*/ 2216175 h 3227439"/>
              <a:gd name="csX44" fmla="*/ 0 w 9068462"/>
              <a:gd name="csY44" fmla="*/ 1678268 h 3227439"/>
              <a:gd name="csX45" fmla="*/ 0 w 9068462"/>
              <a:gd name="csY45" fmla="*/ 1075813 h 3227439"/>
              <a:gd name="csX46" fmla="*/ 0 w 9068462"/>
              <a:gd name="csY46" fmla="*/ 473358 h 3227439"/>
              <a:gd name="csX47" fmla="*/ 0 w 9068462"/>
              <a:gd name="csY47" fmla="*/ 0 h 322743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Lst>
            <a:rect l="l" t="t" r="r" b="b"/>
            <a:pathLst>
              <a:path w="9068462" h="3227439" fill="none" extrusionOk="0">
                <a:moveTo>
                  <a:pt x="0" y="0"/>
                </a:moveTo>
                <a:cubicBezTo>
                  <a:pt x="123916" y="-27527"/>
                  <a:pt x="211557" y="28766"/>
                  <a:pt x="294725" y="0"/>
                </a:cubicBezTo>
                <a:cubicBezTo>
                  <a:pt x="377893" y="-28766"/>
                  <a:pt x="731551" y="18479"/>
                  <a:pt x="1042873" y="0"/>
                </a:cubicBezTo>
                <a:cubicBezTo>
                  <a:pt x="1354195" y="-18479"/>
                  <a:pt x="1243663" y="9780"/>
                  <a:pt x="1337598" y="0"/>
                </a:cubicBezTo>
                <a:cubicBezTo>
                  <a:pt x="1431534" y="-9780"/>
                  <a:pt x="1496075" y="3710"/>
                  <a:pt x="1632323" y="0"/>
                </a:cubicBezTo>
                <a:cubicBezTo>
                  <a:pt x="1768572" y="-3710"/>
                  <a:pt x="2143601" y="33344"/>
                  <a:pt x="2289787" y="0"/>
                </a:cubicBezTo>
                <a:cubicBezTo>
                  <a:pt x="2435973" y="-33344"/>
                  <a:pt x="2553350" y="30897"/>
                  <a:pt x="2765881" y="0"/>
                </a:cubicBezTo>
                <a:cubicBezTo>
                  <a:pt x="2978412" y="-30897"/>
                  <a:pt x="3037699" y="8523"/>
                  <a:pt x="3151291" y="0"/>
                </a:cubicBezTo>
                <a:cubicBezTo>
                  <a:pt x="3264883" y="-8523"/>
                  <a:pt x="3615392" y="51176"/>
                  <a:pt x="3808754" y="0"/>
                </a:cubicBezTo>
                <a:cubicBezTo>
                  <a:pt x="4002116" y="-51176"/>
                  <a:pt x="4383006" y="87019"/>
                  <a:pt x="4556902" y="0"/>
                </a:cubicBezTo>
                <a:cubicBezTo>
                  <a:pt x="4730798" y="-87019"/>
                  <a:pt x="4790147" y="12852"/>
                  <a:pt x="4942312" y="0"/>
                </a:cubicBezTo>
                <a:cubicBezTo>
                  <a:pt x="5094477" y="-12852"/>
                  <a:pt x="5342091" y="29262"/>
                  <a:pt x="5509091" y="0"/>
                </a:cubicBezTo>
                <a:cubicBezTo>
                  <a:pt x="5676091" y="-29262"/>
                  <a:pt x="5923168" y="67602"/>
                  <a:pt x="6075870" y="0"/>
                </a:cubicBezTo>
                <a:cubicBezTo>
                  <a:pt x="6228572" y="-67602"/>
                  <a:pt x="6451877" y="33950"/>
                  <a:pt x="6551964" y="0"/>
                </a:cubicBezTo>
                <a:cubicBezTo>
                  <a:pt x="6652051" y="-33950"/>
                  <a:pt x="6767687" y="14350"/>
                  <a:pt x="6846689" y="0"/>
                </a:cubicBezTo>
                <a:cubicBezTo>
                  <a:pt x="6925692" y="-14350"/>
                  <a:pt x="7228956" y="60971"/>
                  <a:pt x="7504152" y="0"/>
                </a:cubicBezTo>
                <a:cubicBezTo>
                  <a:pt x="7779348" y="-60971"/>
                  <a:pt x="7766736" y="2445"/>
                  <a:pt x="7980247" y="0"/>
                </a:cubicBezTo>
                <a:cubicBezTo>
                  <a:pt x="8193758" y="-2445"/>
                  <a:pt x="8273263" y="21247"/>
                  <a:pt x="8365656" y="0"/>
                </a:cubicBezTo>
                <a:cubicBezTo>
                  <a:pt x="8458049" y="-21247"/>
                  <a:pt x="8855816" y="79150"/>
                  <a:pt x="9068462" y="0"/>
                </a:cubicBezTo>
                <a:cubicBezTo>
                  <a:pt x="9131736" y="118061"/>
                  <a:pt x="9010474" y="391807"/>
                  <a:pt x="9068462" y="537907"/>
                </a:cubicBezTo>
                <a:cubicBezTo>
                  <a:pt x="9126450" y="684007"/>
                  <a:pt x="9042070" y="762518"/>
                  <a:pt x="9068462" y="978990"/>
                </a:cubicBezTo>
                <a:cubicBezTo>
                  <a:pt x="9094854" y="1195462"/>
                  <a:pt x="9016696" y="1275553"/>
                  <a:pt x="9068462" y="1484622"/>
                </a:cubicBezTo>
                <a:cubicBezTo>
                  <a:pt x="9120228" y="1693691"/>
                  <a:pt x="9062885" y="1857544"/>
                  <a:pt x="9068462" y="1957980"/>
                </a:cubicBezTo>
                <a:cubicBezTo>
                  <a:pt x="9074039" y="2058416"/>
                  <a:pt x="9009467" y="2352098"/>
                  <a:pt x="9068462" y="2495886"/>
                </a:cubicBezTo>
                <a:cubicBezTo>
                  <a:pt x="9127457" y="2639674"/>
                  <a:pt x="8982669" y="2875018"/>
                  <a:pt x="9068462" y="3227439"/>
                </a:cubicBezTo>
                <a:cubicBezTo>
                  <a:pt x="8778334" y="3299820"/>
                  <a:pt x="8598526" y="3170837"/>
                  <a:pt x="8320314" y="3227439"/>
                </a:cubicBezTo>
                <a:cubicBezTo>
                  <a:pt x="8042102" y="3284041"/>
                  <a:pt x="8072283" y="3203338"/>
                  <a:pt x="7934904" y="3227439"/>
                </a:cubicBezTo>
                <a:cubicBezTo>
                  <a:pt x="7797525" y="3251540"/>
                  <a:pt x="7696203" y="3192160"/>
                  <a:pt x="7549495" y="3227439"/>
                </a:cubicBezTo>
                <a:cubicBezTo>
                  <a:pt x="7402787" y="3262718"/>
                  <a:pt x="7263453" y="3189473"/>
                  <a:pt x="7164085" y="3227439"/>
                </a:cubicBezTo>
                <a:cubicBezTo>
                  <a:pt x="7064717" y="3265405"/>
                  <a:pt x="6755290" y="3201606"/>
                  <a:pt x="6597306" y="3227439"/>
                </a:cubicBezTo>
                <a:cubicBezTo>
                  <a:pt x="6439322" y="3253272"/>
                  <a:pt x="6076362" y="3225449"/>
                  <a:pt x="5849158" y="3227439"/>
                </a:cubicBezTo>
                <a:cubicBezTo>
                  <a:pt x="5621954" y="3229429"/>
                  <a:pt x="5677668" y="3214990"/>
                  <a:pt x="5554433" y="3227439"/>
                </a:cubicBezTo>
                <a:cubicBezTo>
                  <a:pt x="5431199" y="3239888"/>
                  <a:pt x="5303043" y="3178191"/>
                  <a:pt x="5078339" y="3227439"/>
                </a:cubicBezTo>
                <a:cubicBezTo>
                  <a:pt x="4853635" y="3276687"/>
                  <a:pt x="4747985" y="3205635"/>
                  <a:pt x="4511560" y="3227439"/>
                </a:cubicBezTo>
                <a:cubicBezTo>
                  <a:pt x="4275135" y="3249243"/>
                  <a:pt x="4043736" y="3215817"/>
                  <a:pt x="3854096" y="3227439"/>
                </a:cubicBezTo>
                <a:cubicBezTo>
                  <a:pt x="3664456" y="3239061"/>
                  <a:pt x="3488824" y="3208135"/>
                  <a:pt x="3378002" y="3227439"/>
                </a:cubicBezTo>
                <a:cubicBezTo>
                  <a:pt x="3267180" y="3246743"/>
                  <a:pt x="2944317" y="3213816"/>
                  <a:pt x="2811223" y="3227439"/>
                </a:cubicBezTo>
                <a:cubicBezTo>
                  <a:pt x="2678129" y="3241062"/>
                  <a:pt x="2303048" y="3206915"/>
                  <a:pt x="2063075" y="3227439"/>
                </a:cubicBezTo>
                <a:cubicBezTo>
                  <a:pt x="1823102" y="3247963"/>
                  <a:pt x="1793021" y="3178624"/>
                  <a:pt x="1586981" y="3227439"/>
                </a:cubicBezTo>
                <a:cubicBezTo>
                  <a:pt x="1380941" y="3276254"/>
                  <a:pt x="1194398" y="3193534"/>
                  <a:pt x="1020202" y="3227439"/>
                </a:cubicBezTo>
                <a:cubicBezTo>
                  <a:pt x="846006" y="3261344"/>
                  <a:pt x="821201" y="3195584"/>
                  <a:pt x="634792" y="3227439"/>
                </a:cubicBezTo>
                <a:cubicBezTo>
                  <a:pt x="448383" y="3259294"/>
                  <a:pt x="290451" y="3153644"/>
                  <a:pt x="0" y="3227439"/>
                </a:cubicBezTo>
                <a:cubicBezTo>
                  <a:pt x="-9511" y="3092117"/>
                  <a:pt x="48005" y="2885561"/>
                  <a:pt x="0" y="2786356"/>
                </a:cubicBezTo>
                <a:cubicBezTo>
                  <a:pt x="-48005" y="2687151"/>
                  <a:pt x="44102" y="2347618"/>
                  <a:pt x="0" y="2216175"/>
                </a:cubicBezTo>
                <a:cubicBezTo>
                  <a:pt x="-44102" y="2084732"/>
                  <a:pt x="4808" y="1943452"/>
                  <a:pt x="0" y="1678268"/>
                </a:cubicBezTo>
                <a:cubicBezTo>
                  <a:pt x="-4808" y="1413084"/>
                  <a:pt x="1481" y="1241006"/>
                  <a:pt x="0" y="1075813"/>
                </a:cubicBezTo>
                <a:cubicBezTo>
                  <a:pt x="-1481" y="910620"/>
                  <a:pt x="61120" y="607649"/>
                  <a:pt x="0" y="473358"/>
                </a:cubicBezTo>
                <a:cubicBezTo>
                  <a:pt x="-61120" y="339068"/>
                  <a:pt x="10649" y="148390"/>
                  <a:pt x="0" y="0"/>
                </a:cubicBezTo>
                <a:close/>
              </a:path>
              <a:path w="9068462" h="3227439" stroke="0" extrusionOk="0">
                <a:moveTo>
                  <a:pt x="0" y="0"/>
                </a:moveTo>
                <a:cubicBezTo>
                  <a:pt x="137153" y="-28259"/>
                  <a:pt x="350042" y="13457"/>
                  <a:pt x="476094" y="0"/>
                </a:cubicBezTo>
                <a:cubicBezTo>
                  <a:pt x="602146" y="-13457"/>
                  <a:pt x="938066" y="37557"/>
                  <a:pt x="1224242" y="0"/>
                </a:cubicBezTo>
                <a:cubicBezTo>
                  <a:pt x="1510418" y="-37557"/>
                  <a:pt x="1788651" y="39239"/>
                  <a:pt x="1972390" y="0"/>
                </a:cubicBezTo>
                <a:cubicBezTo>
                  <a:pt x="2156129" y="-39239"/>
                  <a:pt x="2290450" y="62756"/>
                  <a:pt x="2539169" y="0"/>
                </a:cubicBezTo>
                <a:cubicBezTo>
                  <a:pt x="2787888" y="-62756"/>
                  <a:pt x="2889711" y="20791"/>
                  <a:pt x="3015264" y="0"/>
                </a:cubicBezTo>
                <a:cubicBezTo>
                  <a:pt x="3140818" y="-20791"/>
                  <a:pt x="3493933" y="34503"/>
                  <a:pt x="3672727" y="0"/>
                </a:cubicBezTo>
                <a:cubicBezTo>
                  <a:pt x="3851521" y="-34503"/>
                  <a:pt x="3907021" y="31857"/>
                  <a:pt x="4058137" y="0"/>
                </a:cubicBezTo>
                <a:cubicBezTo>
                  <a:pt x="4209253" y="-31857"/>
                  <a:pt x="4277406" y="15304"/>
                  <a:pt x="4352862" y="0"/>
                </a:cubicBezTo>
                <a:cubicBezTo>
                  <a:pt x="4428319" y="-15304"/>
                  <a:pt x="4518078" y="25717"/>
                  <a:pt x="4647587" y="0"/>
                </a:cubicBezTo>
                <a:cubicBezTo>
                  <a:pt x="4777096" y="-25717"/>
                  <a:pt x="5079112" y="26447"/>
                  <a:pt x="5395735" y="0"/>
                </a:cubicBezTo>
                <a:cubicBezTo>
                  <a:pt x="5712358" y="-26447"/>
                  <a:pt x="5557084" y="13967"/>
                  <a:pt x="5690460" y="0"/>
                </a:cubicBezTo>
                <a:cubicBezTo>
                  <a:pt x="5823836" y="-13967"/>
                  <a:pt x="6110608" y="13375"/>
                  <a:pt x="6257239" y="0"/>
                </a:cubicBezTo>
                <a:cubicBezTo>
                  <a:pt x="6403870" y="-13375"/>
                  <a:pt x="6502484" y="24726"/>
                  <a:pt x="6642648" y="0"/>
                </a:cubicBezTo>
                <a:cubicBezTo>
                  <a:pt x="6782812" y="-24726"/>
                  <a:pt x="7168682" y="9568"/>
                  <a:pt x="7390797" y="0"/>
                </a:cubicBezTo>
                <a:cubicBezTo>
                  <a:pt x="7612912" y="-9568"/>
                  <a:pt x="7940560" y="11742"/>
                  <a:pt x="8138945" y="0"/>
                </a:cubicBezTo>
                <a:cubicBezTo>
                  <a:pt x="8337330" y="-11742"/>
                  <a:pt x="8775584" y="7826"/>
                  <a:pt x="9068462" y="0"/>
                </a:cubicBezTo>
                <a:cubicBezTo>
                  <a:pt x="9077908" y="195883"/>
                  <a:pt x="9030377" y="370939"/>
                  <a:pt x="9068462" y="505632"/>
                </a:cubicBezTo>
                <a:cubicBezTo>
                  <a:pt x="9106547" y="640325"/>
                  <a:pt x="9030313" y="816227"/>
                  <a:pt x="9068462" y="1108087"/>
                </a:cubicBezTo>
                <a:cubicBezTo>
                  <a:pt x="9106611" y="1399948"/>
                  <a:pt x="9024449" y="1394018"/>
                  <a:pt x="9068462" y="1581445"/>
                </a:cubicBezTo>
                <a:cubicBezTo>
                  <a:pt x="9112475" y="1768872"/>
                  <a:pt x="9023484" y="1902162"/>
                  <a:pt x="9068462" y="2151626"/>
                </a:cubicBezTo>
                <a:cubicBezTo>
                  <a:pt x="9113440" y="2401090"/>
                  <a:pt x="9067371" y="2463215"/>
                  <a:pt x="9068462" y="2721807"/>
                </a:cubicBezTo>
                <a:cubicBezTo>
                  <a:pt x="9069553" y="2980399"/>
                  <a:pt x="9008973" y="3056336"/>
                  <a:pt x="9068462" y="3227439"/>
                </a:cubicBezTo>
                <a:cubicBezTo>
                  <a:pt x="8839317" y="3297859"/>
                  <a:pt x="8594617" y="3210143"/>
                  <a:pt x="8410999" y="3227439"/>
                </a:cubicBezTo>
                <a:cubicBezTo>
                  <a:pt x="8227381" y="3244735"/>
                  <a:pt x="7987011" y="3212723"/>
                  <a:pt x="7662850" y="3227439"/>
                </a:cubicBezTo>
                <a:cubicBezTo>
                  <a:pt x="7338689" y="3242155"/>
                  <a:pt x="7398881" y="3191884"/>
                  <a:pt x="7277441" y="3227439"/>
                </a:cubicBezTo>
                <a:cubicBezTo>
                  <a:pt x="7156001" y="3262994"/>
                  <a:pt x="7123296" y="3222440"/>
                  <a:pt x="6982716" y="3227439"/>
                </a:cubicBezTo>
                <a:cubicBezTo>
                  <a:pt x="6842136" y="3232438"/>
                  <a:pt x="6470709" y="3211615"/>
                  <a:pt x="6234568" y="3227439"/>
                </a:cubicBezTo>
                <a:cubicBezTo>
                  <a:pt x="5998427" y="3243263"/>
                  <a:pt x="5932719" y="3213572"/>
                  <a:pt x="5849158" y="3227439"/>
                </a:cubicBezTo>
                <a:cubicBezTo>
                  <a:pt x="5765597" y="3241306"/>
                  <a:pt x="5432542" y="3219183"/>
                  <a:pt x="5282379" y="3227439"/>
                </a:cubicBezTo>
                <a:cubicBezTo>
                  <a:pt x="5132216" y="3235695"/>
                  <a:pt x="5067642" y="3209497"/>
                  <a:pt x="4896969" y="3227439"/>
                </a:cubicBezTo>
                <a:cubicBezTo>
                  <a:pt x="4726296" y="3245381"/>
                  <a:pt x="4637347" y="3206954"/>
                  <a:pt x="4420875" y="3227439"/>
                </a:cubicBezTo>
                <a:cubicBezTo>
                  <a:pt x="4204403" y="3247924"/>
                  <a:pt x="4171419" y="3205833"/>
                  <a:pt x="4035466" y="3227439"/>
                </a:cubicBezTo>
                <a:cubicBezTo>
                  <a:pt x="3899513" y="3249045"/>
                  <a:pt x="3750198" y="3206885"/>
                  <a:pt x="3468687" y="3227439"/>
                </a:cubicBezTo>
                <a:cubicBezTo>
                  <a:pt x="3187176" y="3247993"/>
                  <a:pt x="3139363" y="3178756"/>
                  <a:pt x="2901908" y="3227439"/>
                </a:cubicBezTo>
                <a:cubicBezTo>
                  <a:pt x="2664453" y="3276122"/>
                  <a:pt x="2478252" y="3174698"/>
                  <a:pt x="2244444" y="3227439"/>
                </a:cubicBezTo>
                <a:cubicBezTo>
                  <a:pt x="2010636" y="3280180"/>
                  <a:pt x="2038523" y="3204805"/>
                  <a:pt x="1949719" y="3227439"/>
                </a:cubicBezTo>
                <a:cubicBezTo>
                  <a:pt x="1860916" y="3250073"/>
                  <a:pt x="1686936" y="3202396"/>
                  <a:pt x="1564310" y="3227439"/>
                </a:cubicBezTo>
                <a:cubicBezTo>
                  <a:pt x="1441684" y="3252482"/>
                  <a:pt x="1252405" y="3200475"/>
                  <a:pt x="1088215" y="3227439"/>
                </a:cubicBezTo>
                <a:cubicBezTo>
                  <a:pt x="924025" y="3254403"/>
                  <a:pt x="825904" y="3194387"/>
                  <a:pt x="702806" y="3227439"/>
                </a:cubicBezTo>
                <a:cubicBezTo>
                  <a:pt x="579708" y="3260491"/>
                  <a:pt x="143126" y="3204962"/>
                  <a:pt x="0" y="3227439"/>
                </a:cubicBezTo>
                <a:cubicBezTo>
                  <a:pt x="-31371" y="3096145"/>
                  <a:pt x="9928" y="2951769"/>
                  <a:pt x="0" y="2689533"/>
                </a:cubicBezTo>
                <a:cubicBezTo>
                  <a:pt x="-9928" y="2427297"/>
                  <a:pt x="4311" y="2238843"/>
                  <a:pt x="0" y="2087077"/>
                </a:cubicBezTo>
                <a:cubicBezTo>
                  <a:pt x="-4311" y="1935311"/>
                  <a:pt x="34697" y="1849203"/>
                  <a:pt x="0" y="1645994"/>
                </a:cubicBezTo>
                <a:cubicBezTo>
                  <a:pt x="-34697" y="1442785"/>
                  <a:pt x="65994" y="1256716"/>
                  <a:pt x="0" y="1075813"/>
                </a:cubicBezTo>
                <a:cubicBezTo>
                  <a:pt x="-65994" y="894910"/>
                  <a:pt x="19667" y="834395"/>
                  <a:pt x="0" y="602455"/>
                </a:cubicBezTo>
                <a:cubicBezTo>
                  <a:pt x="-19667" y="370515"/>
                  <a:pt x="38108" y="208926"/>
                  <a:pt x="0" y="0"/>
                </a:cubicBezTo>
                <a:close/>
              </a:path>
            </a:pathLst>
          </a:custGeom>
          <a:ln>
            <a:solidFill>
              <a:schemeClr val="tx1"/>
            </a:solidFill>
            <a:extLst>
              <a:ext uri="{C807C97D-BFC1-408E-A445-0C87EB9F89A2}">
                <ask:lineSketchStyleProps xmlns:ask="http://schemas.microsoft.com/office/drawing/2018/sketchyshapes" sd="3224186516">
                  <ask:type>
                    <ask:lineSketchScribble/>
                  </ask:type>
                </ask:lineSketchStyleProps>
              </a:ext>
            </a:extLst>
          </a:ln>
        </p:spPr>
        <p:txBody>
          <a:bodyPr>
            <a:normAutofit/>
          </a:bodyPr>
          <a:lstStyle/>
          <a:p>
            <a:r>
              <a:rPr lang="en-GB" sz="2000" b="1" dirty="0">
                <a:solidFill>
                  <a:schemeClr val="tx1"/>
                </a:solidFill>
                <a:latin typeface="Arial" panose="020B0604020202020204" pitchFamily="34" charset="0"/>
                <a:ea typeface="Roboto"/>
                <a:cs typeface="Arial" panose="020B0604020202020204" pitchFamily="34" charset="0"/>
              </a:rPr>
              <a:t>Calculator Ultra (2025)</a:t>
            </a:r>
            <a:r>
              <a:rPr lang="en-GB" sz="2000" b="1" i="1" dirty="0">
                <a:solidFill>
                  <a:schemeClr val="tx1"/>
                </a:solidFill>
                <a:latin typeface="Arial" panose="020B0604020202020204" pitchFamily="34" charset="0"/>
                <a:ea typeface="Roboto"/>
                <a:cs typeface="Arial" panose="020B0604020202020204" pitchFamily="34" charset="0"/>
              </a:rPr>
              <a:t> Find More Calculator</a:t>
            </a:r>
            <a:r>
              <a:rPr lang="en-GB" sz="2000" b="1" dirty="0">
                <a:solidFill>
                  <a:schemeClr val="tx1"/>
                </a:solidFill>
                <a:latin typeface="Arial" panose="020B0604020202020204" pitchFamily="34" charset="0"/>
                <a:ea typeface="Roboto"/>
                <a:cs typeface="Arial" panose="020B0604020202020204" pitchFamily="34" charset="0"/>
              </a:rPr>
              <a:t> Available at: </a:t>
            </a:r>
            <a:r>
              <a:rPr lang="en-GB" sz="2000" dirty="0">
                <a:solidFill>
                  <a:schemeClr val="tx1"/>
                </a:solidFill>
                <a:latin typeface="Arial" panose="020B0604020202020204" pitchFamily="34" charset="0"/>
                <a:ea typeface="+mn-lt"/>
                <a:cs typeface="Arial" panose="020B0604020202020204" pitchFamily="34" charset="0"/>
                <a:hlinkClick r:id="rId2">
                  <a:extLst>
                    <a:ext uri="{A12FA001-AC4F-418D-AE19-62706E023703}">
                      <ahyp:hlinkClr xmlns:ahyp="http://schemas.microsoft.com/office/drawing/2018/hyperlinkcolor" val="tx"/>
                    </a:ext>
                  </a:extLst>
                </a:hlinkClick>
              </a:rPr>
              <a:t>Drop in Sales Calculator &amp; Formula Online Calculator Ultra</a:t>
            </a:r>
            <a:r>
              <a:rPr lang="en-GB" sz="2000" b="1" i="1" dirty="0">
                <a:solidFill>
                  <a:schemeClr val="tx1"/>
                </a:solidFill>
                <a:latin typeface="Arial" panose="020B0604020202020204" pitchFamily="34" charset="0"/>
                <a:ea typeface="Roboto"/>
                <a:cs typeface="Arial" panose="020B0604020202020204" pitchFamily="34" charset="0"/>
              </a:rPr>
              <a:t> </a:t>
            </a:r>
            <a:r>
              <a:rPr lang="en-GB" sz="2000" b="1" dirty="0">
                <a:solidFill>
                  <a:schemeClr val="tx1"/>
                </a:solidFill>
                <a:latin typeface="Arial" panose="020B0604020202020204" pitchFamily="34" charset="0"/>
                <a:ea typeface="Roboto"/>
                <a:cs typeface="Arial" panose="020B0604020202020204" pitchFamily="34" charset="0"/>
              </a:rPr>
              <a:t>(Accessed:  6 October 2025).</a:t>
            </a:r>
          </a:p>
          <a:p>
            <a:r>
              <a:rPr lang="en-GB" sz="2000" b="1" dirty="0">
                <a:solidFill>
                  <a:schemeClr val="tx1"/>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Pestle</a:t>
            </a:r>
            <a:r>
              <a:rPr lang="en-GB" sz="2000" b="1" dirty="0">
                <a:solidFill>
                  <a:schemeClr val="tx1"/>
                </a:solidFill>
                <a:latin typeface="Arial" panose="020B0604020202020204" pitchFamily="34" charset="0"/>
                <a:cs typeface="Arial" panose="020B0604020202020204" pitchFamily="34" charset="0"/>
              </a:rPr>
              <a:t> </a:t>
            </a:r>
            <a:r>
              <a:rPr lang="en-GB" sz="2000" dirty="0">
                <a:solidFill>
                  <a:schemeClr val="tx1"/>
                </a:solidFill>
                <a:latin typeface="Arial" panose="020B0604020202020204" pitchFamily="34" charset="0"/>
                <a:cs typeface="Arial" panose="020B0604020202020204" pitchFamily="34" charset="0"/>
              </a:rPr>
              <a:t>(Accessed :15 March 2026).</a:t>
            </a:r>
          </a:p>
          <a:p>
            <a:br>
              <a:rPr lang="en-GB" sz="2000" b="1" dirty="0">
                <a:solidFill>
                  <a:schemeClr val="tx1"/>
                </a:solidFill>
                <a:latin typeface="Arial" panose="020B0604020202020204" pitchFamily="34" charset="0"/>
                <a:ea typeface="Roboto"/>
                <a:cs typeface="Arial" panose="020B0604020202020204" pitchFamily="34" charset="0"/>
              </a:rPr>
            </a:br>
            <a:r>
              <a:rPr lang="en-GB" sz="2000" b="1" dirty="0">
                <a:solidFill>
                  <a:schemeClr val="tx1"/>
                </a:solidFill>
                <a:latin typeface="Arial" panose="020B0604020202020204" pitchFamily="34" charset="0"/>
                <a:ea typeface="Roboto"/>
                <a:cs typeface="Arial" panose="020B0604020202020204" pitchFamily="34" charset="0"/>
                <a:hlinkClick r:id="rId4">
                  <a:extLst>
                    <a:ext uri="{A12FA001-AC4F-418D-AE19-62706E023703}">
                      <ahyp:hlinkClr xmlns:ahyp="http://schemas.microsoft.com/office/drawing/2018/hyperlinkcolor" val="tx"/>
                    </a:ext>
                  </a:extLst>
                </a:hlinkClick>
              </a:rPr>
              <a:t>Fishbone diagram </a:t>
            </a:r>
            <a:r>
              <a:rPr lang="en-GB" sz="2000" b="1" dirty="0">
                <a:solidFill>
                  <a:schemeClr val="tx1"/>
                </a:solidFill>
                <a:latin typeface="Arial" panose="020B0604020202020204" pitchFamily="34" charset="0"/>
                <a:ea typeface="Roboto"/>
                <a:cs typeface="Arial" panose="020B0604020202020204" pitchFamily="34" charset="0"/>
              </a:rPr>
              <a:t> (Accessed: 15 March 2026).</a:t>
            </a:r>
          </a:p>
          <a:p>
            <a:r>
              <a:rPr lang="en-GB" sz="2000" b="1" dirty="0">
                <a:solidFill>
                  <a:schemeClr val="tx1"/>
                </a:solidFill>
                <a:latin typeface="Arial" panose="020B0604020202020204" pitchFamily="34" charset="0"/>
                <a:ea typeface="Roboto"/>
                <a:cs typeface="Arial" panose="020B0604020202020204" pitchFamily="34" charset="0"/>
                <a:hlinkClick r:id="rId5">
                  <a:extLst>
                    <a:ext uri="{A12FA001-AC4F-418D-AE19-62706E023703}">
                      <ahyp:hlinkClr xmlns:ahyp="http://schemas.microsoft.com/office/drawing/2018/hyperlinkcolor" val="tx"/>
                    </a:ext>
                  </a:extLst>
                </a:hlinkClick>
              </a:rPr>
              <a:t>Background on Green Haven Florists</a:t>
            </a:r>
            <a:r>
              <a:rPr lang="en-GB" sz="2000" b="1" dirty="0">
                <a:solidFill>
                  <a:schemeClr val="tx1"/>
                </a:solidFill>
                <a:latin typeface="Arial" panose="020B0604020202020204" pitchFamily="34" charset="0"/>
                <a:ea typeface="Roboto"/>
                <a:cs typeface="Arial" panose="020B0604020202020204" pitchFamily="34" charset="0"/>
              </a:rPr>
              <a:t> (Accessed: 15 March 2026).</a:t>
            </a:r>
          </a:p>
          <a:p>
            <a:r>
              <a:rPr lang="en-GB" sz="2000" b="1" dirty="0">
                <a:solidFill>
                  <a:schemeClr val="tx1"/>
                </a:solidFill>
                <a:latin typeface="Arial" panose="020B0604020202020204" pitchFamily="34" charset="0"/>
                <a:ea typeface="Roboto"/>
                <a:cs typeface="Arial" panose="020B0604020202020204" pitchFamily="34" charset="0"/>
                <a:hlinkClick r:id="rId6">
                  <a:extLst>
                    <a:ext uri="{A12FA001-AC4F-418D-AE19-62706E023703}">
                      <ahyp:hlinkClr xmlns:ahyp="http://schemas.microsoft.com/office/drawing/2018/hyperlinkcolor" val="tx"/>
                    </a:ext>
                  </a:extLst>
                </a:hlinkClick>
              </a:rPr>
              <a:t>Strategies </a:t>
            </a:r>
            <a:r>
              <a:rPr lang="en-GB" sz="2000" b="1" dirty="0">
                <a:solidFill>
                  <a:schemeClr val="tx1"/>
                </a:solidFill>
                <a:latin typeface="Arial" panose="020B0604020202020204" pitchFamily="34" charset="0"/>
                <a:ea typeface="Roboto"/>
                <a:cs typeface="Arial" panose="020B0604020202020204" pitchFamily="34" charset="0"/>
              </a:rPr>
              <a:t>(Accessed: 15 March 2026).</a:t>
            </a:r>
          </a:p>
        </p:txBody>
      </p:sp>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5235200" y="39966"/>
            <a:ext cx="5147665"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TM03457515[[fn=View]]</Template>
  <TotalTime>902</TotalTime>
  <Words>1154</Words>
  <Application>Microsoft Office PowerPoint</Application>
  <PresentationFormat>Widescreen</PresentationFormat>
  <Paragraphs>97</Paragraphs>
  <Slides>11</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11</vt:i4>
      </vt:variant>
    </vt:vector>
  </HeadingPairs>
  <TitlesOfParts>
    <vt:vector size="20" baseType="lpstr">
      <vt:lpstr>A</vt:lpstr>
      <vt:lpstr>Abadi ExtraLight</vt:lpstr>
      <vt:lpstr>Aptos</vt:lpstr>
      <vt:lpstr>Arial</vt:lpstr>
      <vt:lpstr>Century Schoolbook</vt:lpstr>
      <vt:lpstr>Roboto</vt:lpstr>
      <vt:lpstr>Wingdings</vt:lpstr>
      <vt:lpstr>Wingdings 2</vt:lpstr>
      <vt:lpstr>View</vt:lpstr>
      <vt:lpstr>MODULE NAME: problem solving and decision making MODULE CODE: LCLM4004 STUDENT NAME: Andreea-Renata Gheorghe STUDENT ID: 2513389 LECTURER: Dr. Mustakkima Afrin Assignment 1: Presentation</vt:lpstr>
      <vt:lpstr>OVERVIEW</vt:lpstr>
      <vt:lpstr>Introduction</vt:lpstr>
      <vt:lpstr>Company background</vt:lpstr>
      <vt:lpstr>Problem: nature and scope</vt:lpstr>
      <vt:lpstr>PESTLE ANALYSIS: Green Haven Florists </vt:lpstr>
      <vt:lpstr>PESTLE ANALYSIS: Green Haven Florists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Andreea Gheorghe</cp:lastModifiedBy>
  <cp:revision>89</cp:revision>
  <dcterms:created xsi:type="dcterms:W3CDTF">2024-10-08T15:58:04Z</dcterms:created>
  <dcterms:modified xsi:type="dcterms:W3CDTF">2026-03-15T19:42:32Z</dcterms:modified>
</cp:coreProperties>
</file>