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671D9-0FD0-40D8-A83F-5D2E97AB85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alibri Light" panose="020F0302020204030204"/>
              </a:rPr>
              <a:t>HEALTH AND SOCIAL CARE</a:t>
            </a:r>
            <a:br>
              <a:rPr lang="en-GB" b="1" dirty="0">
                <a:solidFill>
                  <a:schemeClr val="tx1"/>
                </a:solidFill>
                <a:latin typeface="Calibri Light" panose="020F0302020204030204"/>
              </a:rPr>
            </a:br>
            <a:r>
              <a:rPr lang="en-GB" b="1" dirty="0">
                <a:solidFill>
                  <a:schemeClr val="tx1"/>
                </a:solidFill>
                <a:latin typeface="Calibri Light" panose="020F0302020204030204"/>
              </a:rPr>
              <a:t>BMHP5004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4BB91D-F658-4F94-9EF7-D56D0607D3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 algn="ctr" defTabSz="914400">
              <a:lnSpc>
                <a:spcPct val="90000"/>
              </a:lnSpc>
              <a:buClrTx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CHILDREN AND YOUNG PEOPLE AND FAMILIES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638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F2836-00FF-4E51-B9D2-6B4A8B805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GROUP B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4FC99-38A5-43F3-9762-8CA645F9D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SOPHIA ANGUS WALCOTT- 1808224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LUTHFA KHANAM- 1714391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JOAN MCDONALD- 1714477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KAREN MCQUEEN- 1809080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0402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7C4A8-FE6E-48B5-88FC-52DFB854B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1238D-AC10-4120-87E3-48AA2292F6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CASE STUDY – FAMILY B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MEMBERS IN THE FAMILY: 7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PARENTS: MOTHER AND HER PARTNER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SIBLINGS: TWO TEENAGE DAUGHTERS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                 ONE PRIMARY SCHOOL DAUGHTER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                 ONE PRIMARY SCHOOL AGE SON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                 ONE SON, UNDER SOCIAL SERVICE,NOT LIVING WITH FAMILY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9421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EE596-2458-417D-9677-8CA2A7AEC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CASE STUDY- OVERVIEW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C75AB-CCDB-4390-B77D-E6128124E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4" y="1979720"/>
            <a:ext cx="8911688" cy="3931502"/>
          </a:xfrm>
        </p:spPr>
        <p:txBody>
          <a:bodyPr>
            <a:normAutofit fontScale="92500" lnSpcReduction="20000"/>
          </a:bodyPr>
          <a:lstStyle/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FAMILY B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YOUNG PERSON WITH BEHAVIOURAL PROBLEM 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MAIN YOUNG PERSON IS UNDER THE CARE OF LOCAL AUTHORITIES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ISSUES RELATING TO THE FAMILY - BULLYING, PARENTING DIFFICULTIES, MUTIPLE HOUSE MOVES (HOMELESSNESS), RENT ARREARS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KEY AGENCIES INVOVLED – SOCIAL SERVICE, METROPOLITION POLICE, YOUTH IN NEED TEAM, CAMHS, ANTI-SOCIAL BEHAVIOUR TEAM, HOMLESS PERSON UNIT, PARENTING SUPPORT GROUP, NEIGHBOURHOOD SERVICES, VARIOUS RESOURCE CENTRES, CITY COUNCIL- HOUSING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11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3E01F-4956-48D0-BE7C-EBCE0944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PROBLEM IDENTIFIED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C9AE8-07B4-4368-B7FF-FC044A5853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AGENCIES THAT ARE INVOLVED DID HELP THE FAMILY TO OVERCOME MOST OF THEIR ISSUES 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THEY HELPED WITH THE YOUNG PERSONS BY SIGNPOSTING THE DIFFERENT AGENCIES AND MAKE SURE THE FAMILY IS HOMED 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THEY WERE PAID TO KEEP THE FAMILY TOGETHER BY SOCIAL AGENCIES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DISABILITY OF THE YOUNG PERSON AND THE VULNERABILITY OF THE FAMILY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99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84E3F-26E1-4BCB-9748-1ACDB36AF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FOCUSING ON THE FAMILY ISSUES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1AB1A-765F-4D0E-9AD6-C142421E8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vulnerability of the family is moving in to different accommodation in a very short period of time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Which caused rental arrears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Lack of parental skills which is the main cause of their children's behavioural problem within the family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One of the child in the family was subjected to bulling in school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Mothers partner had unemployment issues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general well being of the family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11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4F399-E032-4D27-8B80-D43BC6F83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RELEVANT POLICIES USED AND THE AGENCIES THAT WERE INVOLVED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18A9D-3DDF-4498-BE19-D1AE5EF9C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SOCIAL SERVICE- ANTI SOCIAL BEHAVIOURAL TEAM - SAFEGAURDING CHILDREN ACT(1989/2004)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CAMHS- NHS SERVICE THAT TREATS MENTAL HEALTH AND EMOTIONAL HEALTH, MENTAL HEALTH ACT (1983)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POLICE AND PROBATION SERVICE, CHILDRENS ACT (2004)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CONNEXION/JOB CENTRE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HOMELESS PEOPLE UNIT (BIRMINGHAM CITY COUNCIL)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07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ADE00-EE05-4EB0-B8DA-2E4081635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SUBJECT OF ASSESSMENT BY SOCIAL CARE AGENCIES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513FA-A485-4CBD-9343-9622D8F55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just" defTabSz="914400">
              <a:lnSpc>
                <a:spcPct val="90000"/>
              </a:lnSpc>
              <a:buClrTx/>
              <a:buNone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YOUNG PERSON WAS KNOWN TO BE IN THE LOCAL AUTHORIES CARE BECAUSE OF BEHAVIOURAL PROBLEMS WHICH LEAD ALL THESE DIFFERENT FAMILY ISSUES SUCH AS: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HOUSING/HOMELESSNESS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ANTI-SOCIAL BEHAVIOUR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SOCIAL SERVICES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CAMHS</a:t>
            </a:r>
          </a:p>
          <a:p>
            <a:pPr marL="228600" lvl="0" indent="-228600" algn="just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PROBATION SERVICE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62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5B528-CAF8-47C7-B139-157E9BEA0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ANALYSIS OF THE PROBLEM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31714-FA1E-476B-96A4-4F3E0274B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MUM LACKED PARENTAL SKILLS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HOUSING PROBLEM 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JOB CENTRE WAS NOT HELPFUL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COMMUNICATION PROBLEM DUE TO AGENCIES NOT LINKING TOGETHER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FAMILY UNAWARE OF SERVICES THAT WERE AVAILABLE</a:t>
            </a:r>
          </a:p>
          <a:p>
            <a:pPr marL="228600" lvl="0" indent="-228600" defTabSz="914400">
              <a:lnSpc>
                <a:spcPct val="90000"/>
              </a:lnSpc>
              <a:buClrTx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HELP/ PROGRAMME FINISHED TOO SOON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920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2E622-3616-4853-A412-E98F4D3FB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alibri Light" panose="020F0302020204030204"/>
              </a:rPr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E4AC5-C0E1-4C2B-9DCB-4559EA18E1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Children Act (2004) Available at: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www.legislation.gov.uk/ukpga/2004/31/contents (Accessed 3 March 2020).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endParaRPr lang="en-GB" sz="20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Mental Health Act (1983) Available at: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https://www.legislation.gov.uk/ukpga/1983/20/contents (Accessed 3 March 2020).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endParaRPr lang="en-GB" sz="20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Birmingham City Council (2020) Available at:</a:t>
            </a:r>
          </a:p>
          <a:p>
            <a:pPr marL="0" lvl="0" indent="0" defTabSz="914400">
              <a:lnSpc>
                <a:spcPct val="90000"/>
              </a:lnSpc>
              <a:buClrTx/>
              <a:buNone/>
            </a:pP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https://www.homeless.org.uk/homeless-</a:t>
            </a:r>
            <a:r>
              <a:rPr lang="en-GB" sz="2000" dirty="0" err="1">
                <a:solidFill>
                  <a:prstClr val="black"/>
                </a:solidFill>
                <a:latin typeface="Arial" panose="020B0604020202020204" pitchFamily="34" charset="0"/>
              </a:rPr>
              <a:t>england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/service/</a:t>
            </a:r>
            <a:r>
              <a:rPr lang="en-GB" sz="2000" dirty="0" err="1">
                <a:solidFill>
                  <a:prstClr val="black"/>
                </a:solidFill>
                <a:latin typeface="Arial" panose="020B0604020202020204" pitchFamily="34" charset="0"/>
              </a:rPr>
              <a:t>birmingham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</a:rPr>
              <a:t>-city-council-housing... (Accessed 1 March 2020).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541139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E97E92EE9F184B86E07AF056B201E3" ma:contentTypeVersion="4" ma:contentTypeDescription="Create a new document." ma:contentTypeScope="" ma:versionID="c90bc7df1907527c5f2fd06370695cc1">
  <xsd:schema xmlns:xsd="http://www.w3.org/2001/XMLSchema" xmlns:xs="http://www.w3.org/2001/XMLSchema" xmlns:p="http://schemas.microsoft.com/office/2006/metadata/properties" xmlns:ns3="28bc52eb-7ba0-4738-a312-c7a8d9f935af" targetNamespace="http://schemas.microsoft.com/office/2006/metadata/properties" ma:root="true" ma:fieldsID="121e042e4cc6ac7022ff39c46a2baad1" ns3:_="">
    <xsd:import namespace="28bc52eb-7ba0-4738-a312-c7a8d9f935a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bc52eb-7ba0-4738-a312-c7a8d9f935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F556D03-0212-4B20-96CD-A8087A85A5E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7C0A90-1B97-484C-9F3E-7BA0391696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bc52eb-7ba0-4738-a312-c7a8d9f935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7CDF2F-681A-4F6E-AB0C-47A25D945E10}">
  <ds:schemaRefs>
    <ds:schemaRef ds:uri="http://schemas.microsoft.com/office/2006/metadata/properties"/>
    <ds:schemaRef ds:uri="http://schemas.microsoft.com/office/2006/documentManagement/types"/>
    <ds:schemaRef ds:uri="28bc52eb-7ba0-4738-a312-c7a8d9f935af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55</TotalTime>
  <Words>506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Wingdings 3</vt:lpstr>
      <vt:lpstr>Wisp</vt:lpstr>
      <vt:lpstr>HEALTH AND SOCIAL CARE BMHP5004</vt:lpstr>
      <vt:lpstr>GROUP B</vt:lpstr>
      <vt:lpstr>INTRODUCTION</vt:lpstr>
      <vt:lpstr>CASE STUDY- OVERVIEW</vt:lpstr>
      <vt:lpstr>PROBLEM IDENTIFIED</vt:lpstr>
      <vt:lpstr>FOCUSING ON THE FAMILY ISSUES</vt:lpstr>
      <vt:lpstr>RELEVANT POLICIES USED AND THE AGENCIES THAT WERE INVOLVED</vt:lpstr>
      <vt:lpstr>SUBJECT OF ASSESSMENT BY SOCIAL CARE AGENCIES</vt:lpstr>
      <vt:lpstr>ANALYSIS OF THE PROBLEM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SOCIAL CARE BMHP5004</dc:title>
  <dc:creator>luthfa khanam</dc:creator>
  <cp:lastModifiedBy>Stevie Davidson</cp:lastModifiedBy>
  <cp:revision>11</cp:revision>
  <dcterms:created xsi:type="dcterms:W3CDTF">2020-03-03T10:09:59Z</dcterms:created>
  <dcterms:modified xsi:type="dcterms:W3CDTF">2020-03-24T10:40:19Z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0x0101002BE97E92EE9F184B86E07AF056B201E3</vt:lpwstr>
  </property>
</Properties>
</file>