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5.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6.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4" r:id="rId1"/>
    <p:sldMasterId id="2147483805" r:id="rId2"/>
    <p:sldMasterId id="2147483808" r:id="rId3"/>
    <p:sldMasterId id="2147483816" r:id="rId4"/>
    <p:sldMasterId id="2147483819" r:id="rId5"/>
    <p:sldMasterId id="2147483823" r:id="rId6"/>
    <p:sldMasterId id="2147483827" r:id="rId7"/>
  </p:sldMasterIdLst>
  <p:notesMasterIdLst>
    <p:notesMasterId r:id="rId29"/>
  </p:notesMasterIdLst>
  <p:sldIdLst>
    <p:sldId id="282" r:id="rId8"/>
    <p:sldId id="256" r:id="rId9"/>
    <p:sldId id="261" r:id="rId10"/>
    <p:sldId id="260" r:id="rId11"/>
    <p:sldId id="257" r:id="rId12"/>
    <p:sldId id="272" r:id="rId13"/>
    <p:sldId id="273" r:id="rId14"/>
    <p:sldId id="274" r:id="rId15"/>
    <p:sldId id="275" r:id="rId16"/>
    <p:sldId id="266" r:id="rId17"/>
    <p:sldId id="279" r:id="rId18"/>
    <p:sldId id="277" r:id="rId19"/>
    <p:sldId id="268" r:id="rId20"/>
    <p:sldId id="264" r:id="rId21"/>
    <p:sldId id="263" r:id="rId22"/>
    <p:sldId id="280" r:id="rId23"/>
    <p:sldId id="281" r:id="rId24"/>
    <p:sldId id="278" r:id="rId25"/>
    <p:sldId id="265" r:id="rId26"/>
    <p:sldId id="269" r:id="rId27"/>
    <p:sldId id="27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6322F-B4F9-4F55-98BD-E19285D61768}" v="3" dt="2025-02-17T11:39:52.7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3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microsoft.com/office/2016/11/relationships/changesInfo" Target="changesInfos/changesInfo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ndy Hunt" userId="861b56f6-9294-4fe7-8581-72715adbb7f5" providerId="ADAL" clId="{AE26322F-B4F9-4F55-98BD-E19285D61768}"/>
    <pc:docChg chg="custSel addSld modSld sldOrd">
      <pc:chgData name="Cindy Hunt" userId="861b56f6-9294-4fe7-8581-72715adbb7f5" providerId="ADAL" clId="{AE26322F-B4F9-4F55-98BD-E19285D61768}" dt="2025-02-18T09:57:54.487" v="240" actId="5793"/>
      <pc:docMkLst>
        <pc:docMk/>
      </pc:docMkLst>
      <pc:sldChg chg="modSp">
        <pc:chgData name="Cindy Hunt" userId="861b56f6-9294-4fe7-8581-72715adbb7f5" providerId="ADAL" clId="{AE26322F-B4F9-4F55-98BD-E19285D61768}" dt="2025-02-12T12:06:41.666" v="17"/>
        <pc:sldMkLst>
          <pc:docMk/>
          <pc:sldMk cId="0" sldId="256"/>
        </pc:sldMkLst>
        <pc:spChg chg="mod">
          <ac:chgData name="Cindy Hunt" userId="861b56f6-9294-4fe7-8581-72715adbb7f5" providerId="ADAL" clId="{AE26322F-B4F9-4F55-98BD-E19285D61768}" dt="2025-02-12T12:06:41.666" v="17"/>
          <ac:spMkLst>
            <pc:docMk/>
            <pc:sldMk cId="0" sldId="256"/>
            <ac:spMk id="2" creationId="{00000000-0000-0000-0000-000000000000}"/>
          </ac:spMkLst>
        </pc:spChg>
        <pc:spChg chg="mod">
          <ac:chgData name="Cindy Hunt" userId="861b56f6-9294-4fe7-8581-72715adbb7f5" providerId="ADAL" clId="{AE26322F-B4F9-4F55-98BD-E19285D61768}" dt="2025-02-12T12:06:41.666" v="17"/>
          <ac:spMkLst>
            <pc:docMk/>
            <pc:sldMk cId="0" sldId="256"/>
            <ac:spMk id="3" creationId="{00000000-0000-0000-0000-000000000000}"/>
          </ac:spMkLst>
        </pc:spChg>
      </pc:sldChg>
      <pc:sldChg chg="modSp mod">
        <pc:chgData name="Cindy Hunt" userId="861b56f6-9294-4fe7-8581-72715adbb7f5" providerId="ADAL" clId="{AE26322F-B4F9-4F55-98BD-E19285D61768}" dt="2025-02-12T12:06:41.825" v="19" actId="27636"/>
        <pc:sldMkLst>
          <pc:docMk/>
          <pc:sldMk cId="0" sldId="257"/>
        </pc:sldMkLst>
        <pc:spChg chg="mod">
          <ac:chgData name="Cindy Hunt" userId="861b56f6-9294-4fe7-8581-72715adbb7f5" providerId="ADAL" clId="{AE26322F-B4F9-4F55-98BD-E19285D61768}" dt="2025-02-12T12:06:41.825" v="19" actId="27636"/>
          <ac:spMkLst>
            <pc:docMk/>
            <pc:sldMk cId="0" sldId="257"/>
            <ac:spMk id="4" creationId="{00000000-0000-0000-0000-000000000000}"/>
          </ac:spMkLst>
        </pc:spChg>
      </pc:sldChg>
      <pc:sldChg chg="modSp mod">
        <pc:chgData name="Cindy Hunt" userId="861b56f6-9294-4fe7-8581-72715adbb7f5" providerId="ADAL" clId="{AE26322F-B4F9-4F55-98BD-E19285D61768}" dt="2025-02-12T12:06:41.825" v="18" actId="27636"/>
        <pc:sldMkLst>
          <pc:docMk/>
          <pc:sldMk cId="0" sldId="260"/>
        </pc:sldMkLst>
        <pc:spChg chg="mod">
          <ac:chgData name="Cindy Hunt" userId="861b56f6-9294-4fe7-8581-72715adbb7f5" providerId="ADAL" clId="{AE26322F-B4F9-4F55-98BD-E19285D61768}" dt="2025-02-12T12:06:41.825" v="18" actId="27636"/>
          <ac:spMkLst>
            <pc:docMk/>
            <pc:sldMk cId="0" sldId="260"/>
            <ac:spMk id="3" creationId="{00000000-0000-0000-0000-000000000000}"/>
          </ac:spMkLst>
        </pc:spChg>
      </pc:sldChg>
      <pc:sldChg chg="modSp">
        <pc:chgData name="Cindy Hunt" userId="861b56f6-9294-4fe7-8581-72715adbb7f5" providerId="ADAL" clId="{AE26322F-B4F9-4F55-98BD-E19285D61768}" dt="2025-02-12T12:06:41.666" v="17"/>
        <pc:sldMkLst>
          <pc:docMk/>
          <pc:sldMk cId="0" sldId="261"/>
        </pc:sldMkLst>
        <pc:spChg chg="mod">
          <ac:chgData name="Cindy Hunt" userId="861b56f6-9294-4fe7-8581-72715adbb7f5" providerId="ADAL" clId="{AE26322F-B4F9-4F55-98BD-E19285D61768}" dt="2025-02-12T12:06:41.666" v="17"/>
          <ac:spMkLst>
            <pc:docMk/>
            <pc:sldMk cId="0" sldId="261"/>
            <ac:spMk id="2" creationId="{00000000-0000-0000-0000-000000000000}"/>
          </ac:spMkLst>
        </pc:spChg>
      </pc:sldChg>
      <pc:sldChg chg="modSp mod">
        <pc:chgData name="Cindy Hunt" userId="861b56f6-9294-4fe7-8581-72715adbb7f5" providerId="ADAL" clId="{AE26322F-B4F9-4F55-98BD-E19285D61768}" dt="2025-02-12T12:06:41.897" v="29" actId="27636"/>
        <pc:sldMkLst>
          <pc:docMk/>
          <pc:sldMk cId="0" sldId="263"/>
        </pc:sldMkLst>
        <pc:spChg chg="mod">
          <ac:chgData name="Cindy Hunt" userId="861b56f6-9294-4fe7-8581-72715adbb7f5" providerId="ADAL" clId="{AE26322F-B4F9-4F55-98BD-E19285D61768}" dt="2025-02-12T12:06:41.666" v="17"/>
          <ac:spMkLst>
            <pc:docMk/>
            <pc:sldMk cId="0" sldId="263"/>
            <ac:spMk id="2" creationId="{00000000-0000-0000-0000-000000000000}"/>
          </ac:spMkLst>
        </pc:spChg>
        <pc:spChg chg="mod">
          <ac:chgData name="Cindy Hunt" userId="861b56f6-9294-4fe7-8581-72715adbb7f5" providerId="ADAL" clId="{AE26322F-B4F9-4F55-98BD-E19285D61768}" dt="2025-02-12T12:06:41.897" v="29" actId="27636"/>
          <ac:spMkLst>
            <pc:docMk/>
            <pc:sldMk cId="0" sldId="263"/>
            <ac:spMk id="3" creationId="{00000000-0000-0000-0000-000000000000}"/>
          </ac:spMkLst>
        </pc:spChg>
      </pc:sldChg>
      <pc:sldChg chg="modSp">
        <pc:chgData name="Cindy Hunt" userId="861b56f6-9294-4fe7-8581-72715adbb7f5" providerId="ADAL" clId="{AE26322F-B4F9-4F55-98BD-E19285D61768}" dt="2025-02-12T12:06:41.666" v="17"/>
        <pc:sldMkLst>
          <pc:docMk/>
          <pc:sldMk cId="0" sldId="265"/>
        </pc:sldMkLst>
        <pc:spChg chg="mod">
          <ac:chgData name="Cindy Hunt" userId="861b56f6-9294-4fe7-8581-72715adbb7f5" providerId="ADAL" clId="{AE26322F-B4F9-4F55-98BD-E19285D61768}" dt="2025-02-12T12:06:41.666" v="17"/>
          <ac:spMkLst>
            <pc:docMk/>
            <pc:sldMk cId="0" sldId="265"/>
            <ac:spMk id="2" creationId="{00000000-0000-0000-0000-000000000000}"/>
          </ac:spMkLst>
        </pc:spChg>
        <pc:spChg chg="mod">
          <ac:chgData name="Cindy Hunt" userId="861b56f6-9294-4fe7-8581-72715adbb7f5" providerId="ADAL" clId="{AE26322F-B4F9-4F55-98BD-E19285D61768}" dt="2025-02-12T12:06:41.666" v="17"/>
          <ac:spMkLst>
            <pc:docMk/>
            <pc:sldMk cId="0" sldId="265"/>
            <ac:spMk id="3" creationId="{00000000-0000-0000-0000-000000000000}"/>
          </ac:spMkLst>
        </pc:spChg>
      </pc:sldChg>
      <pc:sldChg chg="modSp mod">
        <pc:chgData name="Cindy Hunt" userId="861b56f6-9294-4fe7-8581-72715adbb7f5" providerId="ADAL" clId="{AE26322F-B4F9-4F55-98BD-E19285D61768}" dt="2025-02-12T12:06:41.857" v="24" actId="27636"/>
        <pc:sldMkLst>
          <pc:docMk/>
          <pc:sldMk cId="0" sldId="266"/>
        </pc:sldMkLst>
        <pc:spChg chg="mod">
          <ac:chgData name="Cindy Hunt" userId="861b56f6-9294-4fe7-8581-72715adbb7f5" providerId="ADAL" clId="{AE26322F-B4F9-4F55-98BD-E19285D61768}" dt="2025-02-12T12:06:41.857" v="24" actId="27636"/>
          <ac:spMkLst>
            <pc:docMk/>
            <pc:sldMk cId="0" sldId="266"/>
            <ac:spMk id="2" creationId="{00000000-0000-0000-0000-000000000000}"/>
          </ac:spMkLst>
        </pc:spChg>
      </pc:sldChg>
      <pc:sldChg chg="modSp mod">
        <pc:chgData name="Cindy Hunt" userId="861b56f6-9294-4fe7-8581-72715adbb7f5" providerId="ADAL" clId="{AE26322F-B4F9-4F55-98BD-E19285D61768}" dt="2025-02-12T12:07:54.229" v="38" actId="1076"/>
        <pc:sldMkLst>
          <pc:docMk/>
          <pc:sldMk cId="0" sldId="268"/>
        </pc:sldMkLst>
        <pc:spChg chg="mod">
          <ac:chgData name="Cindy Hunt" userId="861b56f6-9294-4fe7-8581-72715adbb7f5" providerId="ADAL" clId="{AE26322F-B4F9-4F55-98BD-E19285D61768}" dt="2025-02-12T12:07:54.229" v="38" actId="1076"/>
          <ac:spMkLst>
            <pc:docMk/>
            <pc:sldMk cId="0" sldId="268"/>
            <ac:spMk id="1060" creationId="{00000000-0000-0000-0000-000000000000}"/>
          </ac:spMkLst>
        </pc:spChg>
      </pc:sldChg>
      <pc:sldChg chg="modSp mod">
        <pc:chgData name="Cindy Hunt" userId="861b56f6-9294-4fe7-8581-72715adbb7f5" providerId="ADAL" clId="{AE26322F-B4F9-4F55-98BD-E19285D61768}" dt="2025-02-12T12:08:58.452" v="39" actId="1076"/>
        <pc:sldMkLst>
          <pc:docMk/>
          <pc:sldMk cId="0" sldId="269"/>
        </pc:sldMkLst>
        <pc:spChg chg="mod">
          <ac:chgData name="Cindy Hunt" userId="861b56f6-9294-4fe7-8581-72715adbb7f5" providerId="ADAL" clId="{AE26322F-B4F9-4F55-98BD-E19285D61768}" dt="2025-02-12T12:06:41.936" v="34" actId="27636"/>
          <ac:spMkLst>
            <pc:docMk/>
            <pc:sldMk cId="0" sldId="269"/>
            <ac:spMk id="2" creationId="{00000000-0000-0000-0000-000000000000}"/>
          </ac:spMkLst>
        </pc:spChg>
        <pc:spChg chg="mod">
          <ac:chgData name="Cindy Hunt" userId="861b56f6-9294-4fe7-8581-72715adbb7f5" providerId="ADAL" clId="{AE26322F-B4F9-4F55-98BD-E19285D61768}" dt="2025-02-12T12:06:41.666" v="17"/>
          <ac:spMkLst>
            <pc:docMk/>
            <pc:sldMk cId="0" sldId="269"/>
            <ac:spMk id="3" creationId="{00000000-0000-0000-0000-000000000000}"/>
          </ac:spMkLst>
        </pc:spChg>
        <pc:spChg chg="mod">
          <ac:chgData name="Cindy Hunt" userId="861b56f6-9294-4fe7-8581-72715adbb7f5" providerId="ADAL" clId="{AE26322F-B4F9-4F55-98BD-E19285D61768}" dt="2025-02-12T12:08:58.452" v="39" actId="1076"/>
          <ac:spMkLst>
            <pc:docMk/>
            <pc:sldMk cId="0" sldId="269"/>
            <ac:spMk id="4" creationId="{00000000-0000-0000-0000-000000000000}"/>
          </ac:spMkLst>
        </pc:spChg>
      </pc:sldChg>
      <pc:sldChg chg="modSp mod">
        <pc:chgData name="Cindy Hunt" userId="861b56f6-9294-4fe7-8581-72715adbb7f5" providerId="ADAL" clId="{AE26322F-B4F9-4F55-98BD-E19285D61768}" dt="2025-02-18T09:35:32.014" v="239" actId="207"/>
        <pc:sldMkLst>
          <pc:docMk/>
          <pc:sldMk cId="0" sldId="271"/>
        </pc:sldMkLst>
        <pc:spChg chg="mod">
          <ac:chgData name="Cindy Hunt" userId="861b56f6-9294-4fe7-8581-72715adbb7f5" providerId="ADAL" clId="{AE26322F-B4F9-4F55-98BD-E19285D61768}" dt="2025-02-17T11:39:46.565" v="110" actId="14100"/>
          <ac:spMkLst>
            <pc:docMk/>
            <pc:sldMk cId="0" sldId="271"/>
            <ac:spMk id="2" creationId="{00000000-0000-0000-0000-000000000000}"/>
          </ac:spMkLst>
        </pc:spChg>
        <pc:spChg chg="mod">
          <ac:chgData name="Cindy Hunt" userId="861b56f6-9294-4fe7-8581-72715adbb7f5" providerId="ADAL" clId="{AE26322F-B4F9-4F55-98BD-E19285D61768}" dt="2025-02-18T09:35:32.014" v="239" actId="207"/>
          <ac:spMkLst>
            <pc:docMk/>
            <pc:sldMk cId="0" sldId="271"/>
            <ac:spMk id="3" creationId="{00000000-0000-0000-0000-000000000000}"/>
          </ac:spMkLst>
        </pc:spChg>
      </pc:sldChg>
      <pc:sldChg chg="modSp mod">
        <pc:chgData name="Cindy Hunt" userId="861b56f6-9294-4fe7-8581-72715adbb7f5" providerId="ADAL" clId="{AE26322F-B4F9-4F55-98BD-E19285D61768}" dt="2025-02-17T11:45:36.569" v="237" actId="20577"/>
        <pc:sldMkLst>
          <pc:docMk/>
          <pc:sldMk cId="3046637127" sldId="272"/>
        </pc:sldMkLst>
        <pc:spChg chg="mod">
          <ac:chgData name="Cindy Hunt" userId="861b56f6-9294-4fe7-8581-72715adbb7f5" providerId="ADAL" clId="{AE26322F-B4F9-4F55-98BD-E19285D61768}" dt="2025-02-17T11:45:36.569" v="237" actId="20577"/>
          <ac:spMkLst>
            <pc:docMk/>
            <pc:sldMk cId="3046637127" sldId="272"/>
            <ac:spMk id="6" creationId="{177121F9-BAA2-4B52-A1D3-8658B02D45BC}"/>
          </ac:spMkLst>
        </pc:spChg>
      </pc:sldChg>
      <pc:sldChg chg="modSp mod">
        <pc:chgData name="Cindy Hunt" userId="861b56f6-9294-4fe7-8581-72715adbb7f5" providerId="ADAL" clId="{AE26322F-B4F9-4F55-98BD-E19285D61768}" dt="2025-02-12T12:06:41.841" v="21" actId="27636"/>
        <pc:sldMkLst>
          <pc:docMk/>
          <pc:sldMk cId="1852309887" sldId="273"/>
        </pc:sldMkLst>
        <pc:spChg chg="mod">
          <ac:chgData name="Cindy Hunt" userId="861b56f6-9294-4fe7-8581-72715adbb7f5" providerId="ADAL" clId="{AE26322F-B4F9-4F55-98BD-E19285D61768}" dt="2025-02-12T12:06:41.825" v="20" actId="27636"/>
          <ac:spMkLst>
            <pc:docMk/>
            <pc:sldMk cId="1852309887" sldId="273"/>
            <ac:spMk id="4" creationId="{017A9DA0-E332-4849-8CF1-0E0C3B4D3D24}"/>
          </ac:spMkLst>
        </pc:spChg>
        <pc:spChg chg="mod">
          <ac:chgData name="Cindy Hunt" userId="861b56f6-9294-4fe7-8581-72715adbb7f5" providerId="ADAL" clId="{AE26322F-B4F9-4F55-98BD-E19285D61768}" dt="2025-02-12T12:06:41.841" v="21" actId="27636"/>
          <ac:spMkLst>
            <pc:docMk/>
            <pc:sldMk cId="1852309887" sldId="273"/>
            <ac:spMk id="5" creationId="{0C8367F6-3BC6-4AE5-806F-2772D64B9CC8}"/>
          </ac:spMkLst>
        </pc:spChg>
      </pc:sldChg>
      <pc:sldChg chg="modSp mod">
        <pc:chgData name="Cindy Hunt" userId="861b56f6-9294-4fe7-8581-72715adbb7f5" providerId="ADAL" clId="{AE26322F-B4F9-4F55-98BD-E19285D61768}" dt="2025-02-12T12:06:41.841" v="22" actId="27636"/>
        <pc:sldMkLst>
          <pc:docMk/>
          <pc:sldMk cId="453597359" sldId="274"/>
        </pc:sldMkLst>
        <pc:spChg chg="mod">
          <ac:chgData name="Cindy Hunt" userId="861b56f6-9294-4fe7-8581-72715adbb7f5" providerId="ADAL" clId="{AE26322F-B4F9-4F55-98BD-E19285D61768}" dt="2025-02-12T12:06:41.666" v="17"/>
          <ac:spMkLst>
            <pc:docMk/>
            <pc:sldMk cId="453597359" sldId="274"/>
            <ac:spMk id="4" creationId="{3446C751-A726-43BB-91C2-0F5FE2CB720B}"/>
          </ac:spMkLst>
        </pc:spChg>
        <pc:spChg chg="mod">
          <ac:chgData name="Cindy Hunt" userId="861b56f6-9294-4fe7-8581-72715adbb7f5" providerId="ADAL" clId="{AE26322F-B4F9-4F55-98BD-E19285D61768}" dt="2025-02-12T12:06:41.841" v="22" actId="27636"/>
          <ac:spMkLst>
            <pc:docMk/>
            <pc:sldMk cId="453597359" sldId="274"/>
            <ac:spMk id="5" creationId="{5D0180A8-6678-4DAA-9161-09D120F30D25}"/>
          </ac:spMkLst>
        </pc:spChg>
      </pc:sldChg>
      <pc:sldChg chg="modSp mod">
        <pc:chgData name="Cindy Hunt" userId="861b56f6-9294-4fe7-8581-72715adbb7f5" providerId="ADAL" clId="{AE26322F-B4F9-4F55-98BD-E19285D61768}" dt="2025-02-12T12:06:41.857" v="23" actId="27636"/>
        <pc:sldMkLst>
          <pc:docMk/>
          <pc:sldMk cId="489543968" sldId="275"/>
        </pc:sldMkLst>
        <pc:spChg chg="mod">
          <ac:chgData name="Cindy Hunt" userId="861b56f6-9294-4fe7-8581-72715adbb7f5" providerId="ADAL" clId="{AE26322F-B4F9-4F55-98BD-E19285D61768}" dt="2025-02-12T12:06:41.857" v="23" actId="27636"/>
          <ac:spMkLst>
            <pc:docMk/>
            <pc:sldMk cId="489543968" sldId="275"/>
            <ac:spMk id="5" creationId="{3159F700-8505-483E-8190-9885E89B48C1}"/>
          </ac:spMkLst>
        </pc:spChg>
      </pc:sldChg>
      <pc:sldChg chg="modSp mod">
        <pc:chgData name="Cindy Hunt" userId="861b56f6-9294-4fe7-8581-72715adbb7f5" providerId="ADAL" clId="{AE26322F-B4F9-4F55-98BD-E19285D61768}" dt="2025-02-12T12:06:41.876" v="27" actId="27636"/>
        <pc:sldMkLst>
          <pc:docMk/>
          <pc:sldMk cId="840493025" sldId="277"/>
        </pc:sldMkLst>
        <pc:spChg chg="mod">
          <ac:chgData name="Cindy Hunt" userId="861b56f6-9294-4fe7-8581-72715adbb7f5" providerId="ADAL" clId="{AE26322F-B4F9-4F55-98BD-E19285D61768}" dt="2025-02-12T12:06:41.876" v="27" actId="27636"/>
          <ac:spMkLst>
            <pc:docMk/>
            <pc:sldMk cId="840493025" sldId="277"/>
            <ac:spMk id="5" creationId="{4622D7CC-3CF3-4783-85DE-5B5E7445D98D}"/>
          </ac:spMkLst>
        </pc:spChg>
        <pc:spChg chg="mod">
          <ac:chgData name="Cindy Hunt" userId="861b56f6-9294-4fe7-8581-72715adbb7f5" providerId="ADAL" clId="{AE26322F-B4F9-4F55-98BD-E19285D61768}" dt="2025-02-12T12:06:41.876" v="26" actId="27636"/>
          <ac:spMkLst>
            <pc:docMk/>
            <pc:sldMk cId="840493025" sldId="277"/>
            <ac:spMk id="6" creationId="{CAF76F5B-9385-413E-8071-26DE2EA1852C}"/>
          </ac:spMkLst>
        </pc:spChg>
      </pc:sldChg>
      <pc:sldChg chg="modSp mod">
        <pc:chgData name="Cindy Hunt" userId="861b56f6-9294-4fe7-8581-72715adbb7f5" providerId="ADAL" clId="{AE26322F-B4F9-4F55-98BD-E19285D61768}" dt="2025-02-18T09:57:54.487" v="240" actId="5793"/>
        <pc:sldMkLst>
          <pc:docMk/>
          <pc:sldMk cId="452410458" sldId="278"/>
        </pc:sldMkLst>
        <pc:spChg chg="mod">
          <ac:chgData name="Cindy Hunt" userId="861b56f6-9294-4fe7-8581-72715adbb7f5" providerId="ADAL" clId="{AE26322F-B4F9-4F55-98BD-E19285D61768}" dt="2025-02-12T12:06:41.928" v="33" actId="27636"/>
          <ac:spMkLst>
            <pc:docMk/>
            <pc:sldMk cId="452410458" sldId="278"/>
            <ac:spMk id="2" creationId="{D3315D8E-D977-4325-A03E-AAA0006CD860}"/>
          </ac:spMkLst>
        </pc:spChg>
        <pc:spChg chg="mod">
          <ac:chgData name="Cindy Hunt" userId="861b56f6-9294-4fe7-8581-72715adbb7f5" providerId="ADAL" clId="{AE26322F-B4F9-4F55-98BD-E19285D61768}" dt="2025-02-18T09:57:54.487" v="240" actId="5793"/>
          <ac:spMkLst>
            <pc:docMk/>
            <pc:sldMk cId="452410458" sldId="278"/>
            <ac:spMk id="3" creationId="{EE9397F4-F062-4049-A9F4-E88D38479959}"/>
          </ac:spMkLst>
        </pc:spChg>
      </pc:sldChg>
      <pc:sldChg chg="modSp mod">
        <pc:chgData name="Cindy Hunt" userId="861b56f6-9294-4fe7-8581-72715adbb7f5" providerId="ADAL" clId="{AE26322F-B4F9-4F55-98BD-E19285D61768}" dt="2025-02-12T12:06:41.857" v="25" actId="27636"/>
        <pc:sldMkLst>
          <pc:docMk/>
          <pc:sldMk cId="2967755926" sldId="279"/>
        </pc:sldMkLst>
        <pc:spChg chg="mod">
          <ac:chgData name="Cindy Hunt" userId="861b56f6-9294-4fe7-8581-72715adbb7f5" providerId="ADAL" clId="{AE26322F-B4F9-4F55-98BD-E19285D61768}" dt="2025-02-12T12:06:41.666" v="17"/>
          <ac:spMkLst>
            <pc:docMk/>
            <pc:sldMk cId="2967755926" sldId="279"/>
            <ac:spMk id="3" creationId="{CD07D189-2464-46F2-BD22-B67F221E5CDA}"/>
          </ac:spMkLst>
        </pc:spChg>
        <pc:spChg chg="mod">
          <ac:chgData name="Cindy Hunt" userId="861b56f6-9294-4fe7-8581-72715adbb7f5" providerId="ADAL" clId="{AE26322F-B4F9-4F55-98BD-E19285D61768}" dt="2025-02-12T12:06:41.857" v="25" actId="27636"/>
          <ac:spMkLst>
            <pc:docMk/>
            <pc:sldMk cId="2967755926" sldId="279"/>
            <ac:spMk id="4" creationId="{A99295B6-D7FF-4B27-9FBA-3FB0E7BCC9D9}"/>
          </ac:spMkLst>
        </pc:spChg>
      </pc:sldChg>
      <pc:sldChg chg="modSp">
        <pc:chgData name="Cindy Hunt" userId="861b56f6-9294-4fe7-8581-72715adbb7f5" providerId="ADAL" clId="{AE26322F-B4F9-4F55-98BD-E19285D61768}" dt="2025-02-12T12:06:41.666" v="17"/>
        <pc:sldMkLst>
          <pc:docMk/>
          <pc:sldMk cId="3694205052" sldId="280"/>
        </pc:sldMkLst>
        <pc:spChg chg="mod">
          <ac:chgData name="Cindy Hunt" userId="861b56f6-9294-4fe7-8581-72715adbb7f5" providerId="ADAL" clId="{AE26322F-B4F9-4F55-98BD-E19285D61768}" dt="2025-02-12T12:06:41.666" v="17"/>
          <ac:spMkLst>
            <pc:docMk/>
            <pc:sldMk cId="3694205052" sldId="280"/>
            <ac:spMk id="2" creationId="{C95F0204-CE25-FA7F-C617-EA13C72ADE06}"/>
          </ac:spMkLst>
        </pc:spChg>
        <pc:spChg chg="mod">
          <ac:chgData name="Cindy Hunt" userId="861b56f6-9294-4fe7-8581-72715adbb7f5" providerId="ADAL" clId="{AE26322F-B4F9-4F55-98BD-E19285D61768}" dt="2025-02-12T12:06:41.666" v="17"/>
          <ac:spMkLst>
            <pc:docMk/>
            <pc:sldMk cId="3694205052" sldId="280"/>
            <ac:spMk id="3" creationId="{9340C641-1ED6-5C19-8688-E4D547A88683}"/>
          </ac:spMkLst>
        </pc:spChg>
      </pc:sldChg>
      <pc:sldChg chg="modSp mod">
        <pc:chgData name="Cindy Hunt" userId="861b56f6-9294-4fe7-8581-72715adbb7f5" providerId="ADAL" clId="{AE26322F-B4F9-4F55-98BD-E19285D61768}" dt="2025-02-12T12:06:41.922" v="31" actId="27636"/>
        <pc:sldMkLst>
          <pc:docMk/>
          <pc:sldMk cId="2664851145" sldId="281"/>
        </pc:sldMkLst>
        <pc:spChg chg="mod">
          <ac:chgData name="Cindy Hunt" userId="861b56f6-9294-4fe7-8581-72715adbb7f5" providerId="ADAL" clId="{AE26322F-B4F9-4F55-98BD-E19285D61768}" dt="2025-02-12T12:06:41.922" v="31" actId="27636"/>
          <ac:spMkLst>
            <pc:docMk/>
            <pc:sldMk cId="2664851145" sldId="281"/>
            <ac:spMk id="2" creationId="{572D121C-CD12-73EC-7125-F85394E7D3A6}"/>
          </ac:spMkLst>
        </pc:spChg>
        <pc:spChg chg="mod">
          <ac:chgData name="Cindy Hunt" userId="861b56f6-9294-4fe7-8581-72715adbb7f5" providerId="ADAL" clId="{AE26322F-B4F9-4F55-98BD-E19285D61768}" dt="2025-02-12T12:06:41.920" v="30" actId="27636"/>
          <ac:spMkLst>
            <pc:docMk/>
            <pc:sldMk cId="2664851145" sldId="281"/>
            <ac:spMk id="3" creationId="{AFB486AF-B766-6EB4-043C-E4BA6E6956AD}"/>
          </ac:spMkLst>
        </pc:spChg>
      </pc:sldChg>
      <pc:sldChg chg="new ord">
        <pc:chgData name="Cindy Hunt" userId="861b56f6-9294-4fe7-8581-72715adbb7f5" providerId="ADAL" clId="{AE26322F-B4F9-4F55-98BD-E19285D61768}" dt="2025-02-12T12:06:58.561" v="37"/>
        <pc:sldMkLst>
          <pc:docMk/>
          <pc:sldMk cId="2286793089" sldId="28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2FD00C-9C31-0841-99CD-6EED653A1463}" type="doc">
      <dgm:prSet loTypeId="urn:microsoft.com/office/officeart/2005/8/layout/arrow5" loCatId="relationship" qsTypeId="urn:microsoft.com/office/officeart/2005/8/quickstyle/simple4" qsCatId="simple" csTypeId="urn:microsoft.com/office/officeart/2005/8/colors/accent1_2" csCatId="accent1" phldr="1"/>
      <dgm:spPr/>
      <dgm:t>
        <a:bodyPr/>
        <a:lstStyle/>
        <a:p>
          <a:endParaRPr lang="en-US"/>
        </a:p>
      </dgm:t>
    </dgm:pt>
    <dgm:pt modelId="{F545E551-61B1-8641-9E8C-B43EB0F1E20D}">
      <dgm:prSet phldrT="[Text]"/>
      <dgm:spPr/>
      <dgm:t>
        <a:bodyPr/>
        <a:lstStyle/>
        <a:p>
          <a:r>
            <a:rPr lang="en-US"/>
            <a:t>Sender</a:t>
          </a:r>
        </a:p>
      </dgm:t>
    </dgm:pt>
    <dgm:pt modelId="{0752A457-33D8-4B4D-A41F-E89548700536}" type="parTrans" cxnId="{F24FFAA8-7A74-8642-9662-212C19AD60A9}">
      <dgm:prSet/>
      <dgm:spPr/>
      <dgm:t>
        <a:bodyPr/>
        <a:lstStyle/>
        <a:p>
          <a:endParaRPr lang="en-US"/>
        </a:p>
      </dgm:t>
    </dgm:pt>
    <dgm:pt modelId="{17C838FF-EDB8-8845-999A-6F0445891A5F}" type="sibTrans" cxnId="{F24FFAA8-7A74-8642-9662-212C19AD60A9}">
      <dgm:prSet/>
      <dgm:spPr/>
      <dgm:t>
        <a:bodyPr/>
        <a:lstStyle/>
        <a:p>
          <a:endParaRPr lang="en-US"/>
        </a:p>
      </dgm:t>
    </dgm:pt>
    <dgm:pt modelId="{1FAA49E9-845A-A54A-B5F8-700E19F9956E}">
      <dgm:prSet phldrT="[Text]"/>
      <dgm:spPr/>
      <dgm:t>
        <a:bodyPr/>
        <a:lstStyle/>
        <a:p>
          <a:r>
            <a:rPr lang="en-US"/>
            <a:t>Receiver</a:t>
          </a:r>
        </a:p>
      </dgm:t>
    </dgm:pt>
    <dgm:pt modelId="{B7492A71-AE91-9142-ACBF-9431C939BAE5}" type="parTrans" cxnId="{B9D3DF04-754A-DE47-A59C-E5EEB6C0367C}">
      <dgm:prSet/>
      <dgm:spPr/>
      <dgm:t>
        <a:bodyPr/>
        <a:lstStyle/>
        <a:p>
          <a:endParaRPr lang="en-US"/>
        </a:p>
      </dgm:t>
    </dgm:pt>
    <dgm:pt modelId="{222EBD57-00FA-8B43-86FF-14E2B1E5186C}" type="sibTrans" cxnId="{B9D3DF04-754A-DE47-A59C-E5EEB6C0367C}">
      <dgm:prSet/>
      <dgm:spPr/>
      <dgm:t>
        <a:bodyPr/>
        <a:lstStyle/>
        <a:p>
          <a:endParaRPr lang="en-US"/>
        </a:p>
      </dgm:t>
    </dgm:pt>
    <dgm:pt modelId="{7964CBFE-DA10-E347-996C-3D8090099F55}" type="pres">
      <dgm:prSet presAssocID="{6C2FD00C-9C31-0841-99CD-6EED653A1463}" presName="diagram" presStyleCnt="0">
        <dgm:presLayoutVars>
          <dgm:dir/>
          <dgm:resizeHandles val="exact"/>
        </dgm:presLayoutVars>
      </dgm:prSet>
      <dgm:spPr/>
    </dgm:pt>
    <dgm:pt modelId="{CBCFA04C-22F0-EA4A-8ADD-DC9CB22E61D9}" type="pres">
      <dgm:prSet presAssocID="{F545E551-61B1-8641-9E8C-B43EB0F1E20D}" presName="arrow" presStyleLbl="node1" presStyleIdx="0" presStyleCnt="2">
        <dgm:presLayoutVars>
          <dgm:bulletEnabled val="1"/>
        </dgm:presLayoutVars>
      </dgm:prSet>
      <dgm:spPr/>
    </dgm:pt>
    <dgm:pt modelId="{D57B6582-4ACE-3946-8FF8-1AFBE4670FF6}" type="pres">
      <dgm:prSet presAssocID="{1FAA49E9-845A-A54A-B5F8-700E19F9956E}" presName="arrow" presStyleLbl="node1" presStyleIdx="1" presStyleCnt="2">
        <dgm:presLayoutVars>
          <dgm:bulletEnabled val="1"/>
        </dgm:presLayoutVars>
      </dgm:prSet>
      <dgm:spPr/>
    </dgm:pt>
  </dgm:ptLst>
  <dgm:cxnLst>
    <dgm:cxn modelId="{B9D3DF04-754A-DE47-A59C-E5EEB6C0367C}" srcId="{6C2FD00C-9C31-0841-99CD-6EED653A1463}" destId="{1FAA49E9-845A-A54A-B5F8-700E19F9956E}" srcOrd="1" destOrd="0" parTransId="{B7492A71-AE91-9142-ACBF-9431C939BAE5}" sibTransId="{222EBD57-00FA-8B43-86FF-14E2B1E5186C}"/>
    <dgm:cxn modelId="{B55AFB29-EDAC-3446-9B02-A2CD14ED8D37}" type="presOf" srcId="{6C2FD00C-9C31-0841-99CD-6EED653A1463}" destId="{7964CBFE-DA10-E347-996C-3D8090099F55}" srcOrd="0" destOrd="0" presId="urn:microsoft.com/office/officeart/2005/8/layout/arrow5"/>
    <dgm:cxn modelId="{F08C767B-0F79-514A-AF18-ADEADCA49930}" type="presOf" srcId="{1FAA49E9-845A-A54A-B5F8-700E19F9956E}" destId="{D57B6582-4ACE-3946-8FF8-1AFBE4670FF6}" srcOrd="0" destOrd="0" presId="urn:microsoft.com/office/officeart/2005/8/layout/arrow5"/>
    <dgm:cxn modelId="{F73EA1A8-1C74-7A44-BB70-F43047A9EE53}" type="presOf" srcId="{F545E551-61B1-8641-9E8C-B43EB0F1E20D}" destId="{CBCFA04C-22F0-EA4A-8ADD-DC9CB22E61D9}" srcOrd="0" destOrd="0" presId="urn:microsoft.com/office/officeart/2005/8/layout/arrow5"/>
    <dgm:cxn modelId="{F24FFAA8-7A74-8642-9662-212C19AD60A9}" srcId="{6C2FD00C-9C31-0841-99CD-6EED653A1463}" destId="{F545E551-61B1-8641-9E8C-B43EB0F1E20D}" srcOrd="0" destOrd="0" parTransId="{0752A457-33D8-4B4D-A41F-E89548700536}" sibTransId="{17C838FF-EDB8-8845-999A-6F0445891A5F}"/>
    <dgm:cxn modelId="{44C7411A-6109-FF49-9EE6-AC6241802424}" type="presParOf" srcId="{7964CBFE-DA10-E347-996C-3D8090099F55}" destId="{CBCFA04C-22F0-EA4A-8ADD-DC9CB22E61D9}" srcOrd="0" destOrd="0" presId="urn:microsoft.com/office/officeart/2005/8/layout/arrow5"/>
    <dgm:cxn modelId="{113036C4-8F68-D447-8829-A3BE490B6FF6}" type="presParOf" srcId="{7964CBFE-DA10-E347-996C-3D8090099F55}" destId="{D57B6582-4ACE-3946-8FF8-1AFBE4670FF6}" srcOrd="1" destOrd="0" presId="urn:microsoft.com/office/officeart/2005/8/layout/arrow5"/>
  </dgm:cxnLst>
  <dgm:bg>
    <a:solidFill>
      <a:schemeClr val="accent2"/>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FA04C-22F0-EA4A-8ADD-DC9CB22E61D9}">
      <dsp:nvSpPr>
        <dsp:cNvPr id="0" name=""/>
        <dsp:cNvSpPr/>
      </dsp:nvSpPr>
      <dsp:spPr>
        <a:xfrm rot="16200000">
          <a:off x="1166" y="687"/>
          <a:ext cx="2098357" cy="2098357"/>
        </a:xfrm>
        <a:prstGeom prst="downArrow">
          <a:avLst>
            <a:gd name="adj1" fmla="val 50000"/>
            <a:gd name="adj2" fmla="val 3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a:t>Sender</a:t>
          </a:r>
        </a:p>
      </dsp:txBody>
      <dsp:txXfrm rot="5400000">
        <a:off x="1166" y="525276"/>
        <a:ext cx="1731145" cy="1049179"/>
      </dsp:txXfrm>
    </dsp:sp>
    <dsp:sp modelId="{D57B6582-4ACE-3946-8FF8-1AFBE4670FF6}">
      <dsp:nvSpPr>
        <dsp:cNvPr id="0" name=""/>
        <dsp:cNvSpPr/>
      </dsp:nvSpPr>
      <dsp:spPr>
        <a:xfrm rot="5400000">
          <a:off x="3096892" y="687"/>
          <a:ext cx="2098357" cy="2098357"/>
        </a:xfrm>
        <a:prstGeom prst="downArrow">
          <a:avLst>
            <a:gd name="adj1" fmla="val 50000"/>
            <a:gd name="adj2" fmla="val 3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a:t>Receiver</a:t>
          </a:r>
        </a:p>
      </dsp:txBody>
      <dsp:txXfrm rot="-5400000">
        <a:off x="3464104" y="525276"/>
        <a:ext cx="1731145" cy="1049179"/>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D7EEE-1971-F140-B488-1E1833B16F80}" type="datetimeFigureOut">
              <a:rPr lang="en-US" smtClean="0"/>
              <a:pPr/>
              <a:t>2/18/2025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9D4D84-0682-0B45-9014-53231CD4789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9D4D84-0682-0B45-9014-53231CD47891}" type="slidenum">
              <a:rPr lang="en-US" smtClean="0"/>
              <a:pPr/>
              <a:t>7</a:t>
            </a:fld>
            <a:endParaRPr lang="en-US"/>
          </a:p>
        </p:txBody>
      </p:sp>
    </p:spTree>
    <p:extLst>
      <p:ext uri="{BB962C8B-B14F-4D97-AF65-F5344CB8AC3E}">
        <p14:creationId xmlns:p14="http://schemas.microsoft.com/office/powerpoint/2010/main" val="3359706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53EBD3DE-5EBE-8647-A8F5-5E94EEA2AEF0}" type="slidenum">
              <a:rPr lang="en-GB"/>
              <a:pPr/>
              <a:t>13</a:t>
            </a:fld>
            <a:endParaRPr lang="en-GB"/>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GB">
              <a:latin typeface="Arial" pitchFamily="-65"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9D4D84-0682-0B45-9014-53231CD47891}" type="slidenum">
              <a:rPr lang="en-US" smtClean="0"/>
              <a:pPr/>
              <a:t>21</a:t>
            </a:fld>
            <a:endParaRPr lang="en-US"/>
          </a:p>
        </p:txBody>
      </p:sp>
    </p:spTree>
    <p:extLst>
      <p:ext uri="{BB962C8B-B14F-4D97-AF65-F5344CB8AC3E}">
        <p14:creationId xmlns:p14="http://schemas.microsoft.com/office/powerpoint/2010/main" val="2665077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646990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3031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731439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342453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23359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A570F-4834-DEA8-E745-50E8BC93D39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C0D3AD-7804-1034-AF83-0A3035C959F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72D068-C64D-5E0F-2647-AA2BF9A9223B}"/>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5" name="Footer Placeholder 4">
            <a:extLst>
              <a:ext uri="{FF2B5EF4-FFF2-40B4-BE49-F238E27FC236}">
                <a16:creationId xmlns:a16="http://schemas.microsoft.com/office/drawing/2014/main" id="{FD06161A-9F1B-47A2-1C5E-DB34AD2882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C5876F-E7CF-E0D1-255B-8F8F10E220D3}"/>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3849525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2572E-3487-084F-88E7-3DD1CF8E18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87F811-C4FB-539B-C345-D64BEE39B6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9CBD1-FD8C-8051-29EA-9DB8A1F853B0}"/>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5" name="Footer Placeholder 4">
            <a:extLst>
              <a:ext uri="{FF2B5EF4-FFF2-40B4-BE49-F238E27FC236}">
                <a16:creationId xmlns:a16="http://schemas.microsoft.com/office/drawing/2014/main" id="{94E62B0E-B2F2-46C4-753F-4F75799D94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FFC507-CB3C-D3D5-60A2-C71336792B59}"/>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3976507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FF89-696C-0B3E-2243-424FBFB10E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FE0943D-6F93-D2E9-8934-BE0857A2609B}"/>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4" name="Footer Placeholder 3">
            <a:extLst>
              <a:ext uri="{FF2B5EF4-FFF2-40B4-BE49-F238E27FC236}">
                <a16:creationId xmlns:a16="http://schemas.microsoft.com/office/drawing/2014/main" id="{BD87ECCC-4EE3-A91B-82DC-26DB31EA9DE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F6E441-A089-0844-0A43-829FCF11F016}"/>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3895695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5B9E4C-D57C-6234-B482-832AC9059BFF}"/>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3" name="Footer Placeholder 2">
            <a:extLst>
              <a:ext uri="{FF2B5EF4-FFF2-40B4-BE49-F238E27FC236}">
                <a16:creationId xmlns:a16="http://schemas.microsoft.com/office/drawing/2014/main" id="{62656B77-A583-3F57-0CC3-A826AE9215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351DE90-3A3B-BEFE-D16D-1A0BAF1F6EF6}"/>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1151535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5EB7-B667-BBEE-6A80-432A18C4F3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20347C-237A-51D4-2CE0-53A1DA0BBF5B}"/>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39B6A11-6DC4-9006-C986-B0FE10101D8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135F52D-86A1-8309-DF89-A876E6D2C54D}"/>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6" name="Footer Placeholder 5">
            <a:extLst>
              <a:ext uri="{FF2B5EF4-FFF2-40B4-BE49-F238E27FC236}">
                <a16:creationId xmlns:a16="http://schemas.microsoft.com/office/drawing/2014/main" id="{2C16F067-884A-D047-432A-E80DC23E45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E7124D-960E-F76B-BC4F-8C2C980FFBB2}"/>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1318061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17398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18/02/2025</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27738972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420271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13763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61574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00830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8629735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746516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259832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9341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4124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A570F-4834-DEA8-E745-50E8BC93D39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C0D3AD-7804-1034-AF83-0A3035C959F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72D068-C64D-5E0F-2647-AA2BF9A9223B}"/>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5" name="Footer Placeholder 4">
            <a:extLst>
              <a:ext uri="{FF2B5EF4-FFF2-40B4-BE49-F238E27FC236}">
                <a16:creationId xmlns:a16="http://schemas.microsoft.com/office/drawing/2014/main" id="{FD06161A-9F1B-47A2-1C5E-DB34AD2882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C5876F-E7CF-E0D1-255B-8F8F10E220D3}"/>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2178119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2572E-3487-084F-88E7-3DD1CF8E18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87F811-C4FB-539B-C345-D64BEE39B6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9CBD1-FD8C-8051-29EA-9DB8A1F853B0}"/>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5" name="Footer Placeholder 4">
            <a:extLst>
              <a:ext uri="{FF2B5EF4-FFF2-40B4-BE49-F238E27FC236}">
                <a16:creationId xmlns:a16="http://schemas.microsoft.com/office/drawing/2014/main" id="{94E62B0E-B2F2-46C4-753F-4F75799D94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FFC507-CB3C-D3D5-60A2-C71336792B59}"/>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24705520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FF89-696C-0B3E-2243-424FBFB10E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FE0943D-6F93-D2E9-8934-BE0857A2609B}"/>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4" name="Footer Placeholder 3">
            <a:extLst>
              <a:ext uri="{FF2B5EF4-FFF2-40B4-BE49-F238E27FC236}">
                <a16:creationId xmlns:a16="http://schemas.microsoft.com/office/drawing/2014/main" id="{BD87ECCC-4EE3-A91B-82DC-26DB31EA9DE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F6E441-A089-0844-0A43-829FCF11F016}"/>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5493077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5B9E4C-D57C-6234-B482-832AC9059BFF}"/>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3" name="Footer Placeholder 2">
            <a:extLst>
              <a:ext uri="{FF2B5EF4-FFF2-40B4-BE49-F238E27FC236}">
                <a16:creationId xmlns:a16="http://schemas.microsoft.com/office/drawing/2014/main" id="{62656B77-A583-3F57-0CC3-A826AE9215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351DE90-3A3B-BEFE-D16D-1A0BAF1F6EF6}"/>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28950601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5EB7-B667-BBEE-6A80-432A18C4F3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20347C-237A-51D4-2CE0-53A1DA0BBF5B}"/>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39B6A11-6DC4-9006-C986-B0FE10101D8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135F52D-86A1-8309-DF89-A876E6D2C54D}"/>
              </a:ext>
            </a:extLst>
          </p:cNvPr>
          <p:cNvSpPr>
            <a:spLocks noGrp="1"/>
          </p:cNvSpPr>
          <p:nvPr>
            <p:ph type="dt" sz="half" idx="10"/>
          </p:nvPr>
        </p:nvSpPr>
        <p:spPr/>
        <p:txBody>
          <a:bodyPr/>
          <a:lstStyle/>
          <a:p>
            <a:fld id="{D62059E1-1C8F-FC44-889F-05261D4D595A}" type="datetimeFigureOut">
              <a:rPr lang="en-US" smtClean="0"/>
              <a:pPr/>
              <a:t>2/18/2025</a:t>
            </a:fld>
            <a:endParaRPr lang="en-US"/>
          </a:p>
        </p:txBody>
      </p:sp>
      <p:sp>
        <p:nvSpPr>
          <p:cNvPr id="6" name="Footer Placeholder 5">
            <a:extLst>
              <a:ext uri="{FF2B5EF4-FFF2-40B4-BE49-F238E27FC236}">
                <a16:creationId xmlns:a16="http://schemas.microsoft.com/office/drawing/2014/main" id="{2C16F067-884A-D047-432A-E80DC23E45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E7124D-960E-F76B-BC4F-8C2C980FFBB2}"/>
              </a:ext>
            </a:extLst>
          </p:cNvPr>
          <p:cNvSpPr>
            <a:spLocks noGrp="1"/>
          </p:cNvSpPr>
          <p:nvPr>
            <p:ph type="sldNum" sz="quarter" idx="12"/>
          </p:nvPr>
        </p:nvSpPr>
        <p:spPr/>
        <p:txBody>
          <a:bodyPr/>
          <a:lstStyle/>
          <a:p>
            <a:fld id="{C38AC624-3A45-974C-B6FF-8EB939024F4A}" type="slidenum">
              <a:rPr lang="en-US" smtClean="0"/>
              <a:pPr/>
              <a:t>‹#›</a:t>
            </a:fld>
            <a:endParaRPr lang="en-US"/>
          </a:p>
        </p:txBody>
      </p:sp>
    </p:spTree>
    <p:extLst>
      <p:ext uri="{BB962C8B-B14F-4D97-AF65-F5344CB8AC3E}">
        <p14:creationId xmlns:p14="http://schemas.microsoft.com/office/powerpoint/2010/main" val="29473661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48949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11235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209012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518406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32982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641298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805067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5262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15419817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32488296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7169788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624602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19882421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428793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4" Type="http://schemas.openxmlformats.org/officeDocument/2006/relationships/slideLayout" Target="../slideLayouts/slideLayout23.xml"/><Relationship Id="rId9"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2"/>
          <a:stretch>
            <a:fillRect/>
          </a:stretch>
        </p:blipFill>
        <p:spPr>
          <a:xfrm>
            <a:off x="0" y="0"/>
            <a:ext cx="9144000" cy="6858000"/>
          </a:xfrm>
          <a:prstGeom prst="rect">
            <a:avLst/>
          </a:prstGeom>
        </p:spPr>
      </p:pic>
    </p:spTree>
    <p:extLst>
      <p:ext uri="{BB962C8B-B14F-4D97-AF65-F5344CB8AC3E}">
        <p14:creationId xmlns:p14="http://schemas.microsoft.com/office/powerpoint/2010/main" val="232304295"/>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9A1C846-AB29-4590-A849-EE7631694EDB}" type="datetimeFigureOut">
              <a:rPr lang="en-GB" smtClean="0"/>
              <a:t>18/02/2025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064422814"/>
      </p:ext>
    </p:extLst>
  </p:cSld>
  <p:clrMap bg1="lt1" tx1="dk1" bg2="lt2" tx2="dk2" accent1="accent1" accent2="accent2" accent3="accent3" accent4="accent4" accent5="accent5" accent6="accent6" hlink="hlink" folHlink="folHlink"/>
  <p:sldLayoutIdLst>
    <p:sldLayoutId id="2147483806" r:id="rId1"/>
    <p:sldLayoutId id="2147483807"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3584905217"/>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9"/>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98287732"/>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36" r:id="rId3"/>
    <p:sldLayoutId id="2147483837" r:id="rId4"/>
    <p:sldLayoutId id="2147483838" r:id="rId5"/>
    <p:sldLayoutId id="2147483839" r:id="rId6"/>
    <p:sldLayoutId id="2147483840"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11624223-D0A5-1996-255E-23A2837A1709}"/>
              </a:ext>
            </a:extLst>
          </p:cNvPr>
          <p:cNvSpPr/>
          <p:nvPr/>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Tree>
    <p:extLst>
      <p:ext uri="{BB962C8B-B14F-4D97-AF65-F5344CB8AC3E}">
        <p14:creationId xmlns:p14="http://schemas.microsoft.com/office/powerpoint/2010/main" val="2565869439"/>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7070678"/>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8464276"/>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2ADAY9AQm54" TargetMode="External"/><Relationship Id="rId2" Type="http://schemas.openxmlformats.org/officeDocument/2006/relationships/hyperlink" Target="https://www.youtube.com/watch?v=QYmr9pVtryo" TargetMode="Externa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hyperlink" Target="https://nielsenbook.co.uk/insight/" TargetMode="Externa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hyperlink" Target="https://www.skillsyouneed.com/ips/communication-skills.html" TargetMode="Externa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H3sjqvRsw_E" TargetMode="Externa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hyperlink" Target="https://www.skillsyouneed.com/ips/communication-skills.html#:~:text=Communication%20skills%20are%20needed%20to,work%20well%20in%20a%20group" TargetMode="External"/><Relationship Id="rId7" Type="http://schemas.openxmlformats.org/officeDocument/2006/relationships/hyperlink" Target="https://www.youtube.com/watch?v=QYmr9pVtryo" TargetMode="External"/><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hyperlink" Target="https://literacytrust.org.uk/blog/reading-children-so-powerful-so-simple-and-yet-so-misunderstood/" TargetMode="External"/><Relationship Id="rId5" Type="http://schemas.openxmlformats.org/officeDocument/2006/relationships/hyperlink" Target="http://p4c.com/" TargetMode="External"/><Relationship Id="rId4" Type="http://schemas.openxmlformats.org/officeDocument/2006/relationships/hyperlink" Target="https://www.afasic.org.uk/about-talking/what-skills-are-involved/the-communication-chai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6793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a:solidFill>
                  <a:schemeClr val="accent1"/>
                </a:solidFill>
              </a:rPr>
              <a:t>ECIE5008</a:t>
            </a:r>
            <a:br>
              <a:rPr lang="en-US">
                <a:solidFill>
                  <a:schemeClr val="accent1"/>
                </a:solidFill>
              </a:rPr>
            </a:br>
            <a:r>
              <a:rPr lang="en-US">
                <a:solidFill>
                  <a:schemeClr val="accent1"/>
                </a:solidFill>
              </a:rPr>
              <a:t>   Literacy – A Key to Learning.</a:t>
            </a:r>
          </a:p>
        </p:txBody>
      </p:sp>
      <p:sp>
        <p:nvSpPr>
          <p:cNvPr id="3" name="Subtitle 2"/>
          <p:cNvSpPr>
            <a:spLocks noGrp="1"/>
          </p:cNvSpPr>
          <p:nvPr>
            <p:ph type="subTitle" idx="1"/>
          </p:nvPr>
        </p:nvSpPr>
        <p:spPr/>
        <p:txBody>
          <a:bodyPr>
            <a:noAutofit/>
          </a:bodyPr>
          <a:lstStyle/>
          <a:p>
            <a:pPr algn="ctr"/>
            <a:r>
              <a:rPr lang="en-US" sz="5400">
                <a:solidFill>
                  <a:schemeClr val="accent1"/>
                </a:solidFill>
              </a:rPr>
              <a:t>Oracy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chemeClr val="accent1"/>
                </a:solidFill>
              </a:rPr>
              <a:t>What is communication?</a:t>
            </a:r>
          </a:p>
        </p:txBody>
      </p:sp>
      <p:graphicFrame>
        <p:nvGraphicFramePr>
          <p:cNvPr id="4" name="Content Placeholder 3"/>
          <p:cNvGraphicFramePr>
            <a:graphicFrameLocks noGrp="1"/>
          </p:cNvGraphicFramePr>
          <p:nvPr>
            <p:ph idx="1"/>
          </p:nvPr>
        </p:nvGraphicFramePr>
        <p:xfrm>
          <a:off x="3166532" y="1828800"/>
          <a:ext cx="5196417" cy="20997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Callout 5"/>
          <p:cNvSpPr/>
          <p:nvPr/>
        </p:nvSpPr>
        <p:spPr>
          <a:xfrm>
            <a:off x="1100666" y="4351867"/>
            <a:ext cx="5621867" cy="1744133"/>
          </a:xfrm>
          <a:prstGeom prst="wedgeEllipseCallout">
            <a:avLst>
              <a:gd name="adj1" fmla="val -39752"/>
              <a:gd name="adj2" fmla="val 77976"/>
            </a:avLst>
          </a:prstGeom>
          <a:solidFill>
            <a:schemeClr val="accent2">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a:t>93% of information transmitted in conversation is done so non-verbally (</a:t>
            </a:r>
            <a:r>
              <a:rPr lang="en-US" sz="2400" err="1"/>
              <a:t>Mehrabian</a:t>
            </a:r>
            <a:r>
              <a:rPr lang="en-US" sz="2400"/>
              <a:t>, 1972).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6133" y="500062"/>
            <a:ext cx="7886700" cy="1325563"/>
          </a:xfrm>
        </p:spPr>
        <p:txBody>
          <a:bodyPr/>
          <a:lstStyle/>
          <a:p>
            <a:r>
              <a:rPr lang="en-US">
                <a:solidFill>
                  <a:schemeClr val="accent1"/>
                </a:solidFill>
              </a:rPr>
              <a:t>What is </a:t>
            </a:r>
            <a:r>
              <a:rPr lang="en-US" err="1">
                <a:solidFill>
                  <a:schemeClr val="accent1"/>
                </a:solidFill>
              </a:rPr>
              <a:t>oracy</a:t>
            </a:r>
            <a:r>
              <a:rPr lang="en-US">
                <a:solidFill>
                  <a:schemeClr val="accent1"/>
                </a:solidFill>
              </a:rPr>
              <a:t>?</a:t>
            </a:r>
          </a:p>
        </p:txBody>
      </p:sp>
      <p:sp>
        <p:nvSpPr>
          <p:cNvPr id="3" name="Content Placeholder 2"/>
          <p:cNvSpPr>
            <a:spLocks noGrp="1"/>
          </p:cNvSpPr>
          <p:nvPr>
            <p:ph idx="1"/>
          </p:nvPr>
        </p:nvSpPr>
        <p:spPr/>
        <p:txBody>
          <a:bodyPr>
            <a:normAutofit/>
          </a:bodyPr>
          <a:lstStyle/>
          <a:p>
            <a:r>
              <a:rPr lang="en-US" b="0" dirty="0">
                <a:solidFill>
                  <a:schemeClr val="accent1"/>
                </a:solidFill>
              </a:rPr>
              <a:t>A powerful language/literacy tool which develops and strengthens with opportunities for interactions between children themselves and between children and adults</a:t>
            </a:r>
          </a:p>
          <a:p>
            <a:r>
              <a:rPr lang="en-US" b="0" dirty="0">
                <a:solidFill>
                  <a:schemeClr val="accent1"/>
                </a:solidFill>
              </a:rPr>
              <a:t>Meaningful conversations</a:t>
            </a:r>
            <a:endParaRPr lang="en-US" b="0" i="1" dirty="0">
              <a:solidFill>
                <a:schemeClr val="accent1"/>
              </a:solidFill>
            </a:endParaRPr>
          </a:p>
          <a:p>
            <a:r>
              <a:rPr lang="en-US" b="0" dirty="0">
                <a:solidFill>
                  <a:schemeClr val="accent1"/>
                </a:solidFill>
              </a:rPr>
              <a:t>A set of language skills that support comprehension, understanding and thinking.</a:t>
            </a:r>
          </a:p>
          <a:p>
            <a:r>
              <a:rPr lang="en-US" b="0" dirty="0">
                <a:hlinkClick r:id="rId2"/>
              </a:rPr>
              <a:t>https://www.youtube.com/watch?v=QYmr9pVtryo</a:t>
            </a:r>
            <a:endParaRPr lang="en-US" b="0" dirty="0"/>
          </a:p>
          <a:p>
            <a:r>
              <a:rPr lang="en-US" b="0" dirty="0">
                <a:hlinkClick r:id="rId3"/>
              </a:rPr>
              <a:t>Oracy in the Classroom Strategy https://www.youtube.com/watch?v=2ADAY9AQm54</a:t>
            </a:r>
            <a:endParaRPr lang="en-US" b="0" dirty="0"/>
          </a:p>
          <a:p>
            <a:endParaRPr lang="en-US" b="0" dirty="0"/>
          </a:p>
          <a:p>
            <a:endParaRPr lang="en-US" b="0" dirty="0"/>
          </a:p>
          <a:p>
            <a:pPr marL="0" indent="0">
              <a:buNone/>
            </a:pPr>
            <a:endParaRPr lang="en-US" b="0" dirty="0"/>
          </a:p>
          <a:p>
            <a:endParaRPr lang="en-US" b="0" dirty="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a:solidFill>
                  <a:schemeClr val="accent1"/>
                </a:solidFill>
              </a:rPr>
              <a:t>What is the main cause of academic failure?</a:t>
            </a:r>
          </a:p>
        </p:txBody>
      </p:sp>
      <p:pic>
        <p:nvPicPr>
          <p:cNvPr id="5" name="Picture 4"/>
          <p:cNvPicPr>
            <a:picLocks noChangeAspect="1"/>
          </p:cNvPicPr>
          <p:nvPr/>
        </p:nvPicPr>
        <p:blipFill>
          <a:blip r:embed="rId2"/>
          <a:stretch>
            <a:fillRect/>
          </a:stretch>
        </p:blipFill>
        <p:spPr>
          <a:xfrm>
            <a:off x="1428819" y="2092114"/>
            <a:ext cx="6650182" cy="443345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7F976D6-35AA-4DCF-96B4-9B140C4CBBC7}"/>
              </a:ext>
            </a:extLst>
          </p:cNvPr>
          <p:cNvSpPr>
            <a:spLocks noGrp="1"/>
          </p:cNvSpPr>
          <p:nvPr>
            <p:ph type="title"/>
          </p:nvPr>
        </p:nvSpPr>
        <p:spPr>
          <a:xfrm>
            <a:off x="785812" y="266699"/>
            <a:ext cx="8229600" cy="1143000"/>
          </a:xfrm>
        </p:spPr>
        <p:txBody>
          <a:bodyPr>
            <a:noAutofit/>
          </a:bodyPr>
          <a:lstStyle/>
          <a:p>
            <a:br>
              <a:rPr lang="en-GB" sz="4000">
                <a:effectLst/>
              </a:rPr>
            </a:br>
            <a:r>
              <a:rPr lang="en-GB" sz="4000">
                <a:solidFill>
                  <a:schemeClr val="accent1"/>
                </a:solidFill>
                <a:effectLst/>
              </a:rPr>
              <a:t>Reading to children is so powerful</a:t>
            </a:r>
            <a:br>
              <a:rPr lang="en-GB" sz="4000">
                <a:effectLst/>
              </a:rPr>
            </a:br>
            <a:endParaRPr lang="en-GB" sz="4000"/>
          </a:p>
        </p:txBody>
      </p:sp>
      <p:sp>
        <p:nvSpPr>
          <p:cNvPr id="6" name="Content Placeholder 5">
            <a:extLst>
              <a:ext uri="{FF2B5EF4-FFF2-40B4-BE49-F238E27FC236}">
                <a16:creationId xmlns:a16="http://schemas.microsoft.com/office/drawing/2014/main" id="{177121F9-BAA2-4B52-A1D3-8658B02D45BC}"/>
              </a:ext>
            </a:extLst>
          </p:cNvPr>
          <p:cNvSpPr>
            <a:spLocks noGrp="1"/>
          </p:cNvSpPr>
          <p:nvPr>
            <p:ph idx="1"/>
          </p:nvPr>
        </p:nvSpPr>
        <p:spPr>
          <a:xfrm>
            <a:off x="457200" y="1657350"/>
            <a:ext cx="8229600" cy="4933951"/>
          </a:xfrm>
        </p:spPr>
        <p:txBody>
          <a:bodyPr>
            <a:normAutofit/>
          </a:bodyPr>
          <a:lstStyle/>
          <a:p>
            <a:endParaRPr lang="en-GB" sz="2000" b="0" dirty="0">
              <a:effectLst/>
            </a:endParaRPr>
          </a:p>
          <a:p>
            <a:r>
              <a:rPr lang="en-GB" sz="2000" b="0" dirty="0">
                <a:solidFill>
                  <a:schemeClr val="accent1"/>
                </a:solidFill>
                <a:effectLst/>
              </a:rPr>
              <a:t>The National Literacy Trust states:</a:t>
            </a:r>
          </a:p>
          <a:p>
            <a:r>
              <a:rPr lang="en-GB" sz="2000" b="0" dirty="0">
                <a:solidFill>
                  <a:schemeClr val="accent1"/>
                </a:solidFill>
                <a:effectLst/>
              </a:rPr>
              <a:t>There can be few things as powerful as regularly reading to a young child. It has astonishing benefits for children:</a:t>
            </a:r>
          </a:p>
          <a:p>
            <a:r>
              <a:rPr lang="en-GB" sz="2000" dirty="0">
                <a:solidFill>
                  <a:schemeClr val="accent1"/>
                </a:solidFill>
              </a:rPr>
              <a:t>C</a:t>
            </a:r>
            <a:r>
              <a:rPr lang="en-GB" sz="2000" b="0" dirty="0">
                <a:solidFill>
                  <a:schemeClr val="accent1"/>
                </a:solidFill>
                <a:effectLst/>
              </a:rPr>
              <a:t>omfort and reassurance, confidence and security, relaxation, happiness and fun. </a:t>
            </a:r>
          </a:p>
          <a:p>
            <a:r>
              <a:rPr lang="en-GB" sz="2000" b="0" dirty="0">
                <a:solidFill>
                  <a:schemeClr val="accent1"/>
                </a:solidFill>
                <a:effectLst/>
              </a:rPr>
              <a:t>Giving a child time and full attention when reading them a story tells them they matter. It builds self-esteem, vocabulary, feeds imagination and even improves their sleeping patterns. </a:t>
            </a:r>
          </a:p>
          <a:p>
            <a:r>
              <a:rPr lang="en-GB" sz="2000" b="0" dirty="0">
                <a:solidFill>
                  <a:schemeClr val="accent1"/>
                </a:solidFill>
                <a:effectLst/>
              </a:rPr>
              <a:t>Yet </a:t>
            </a:r>
            <a:r>
              <a:rPr lang="en-GB" sz="2000" b="1" dirty="0">
                <a:solidFill>
                  <a:schemeClr val="accent1"/>
                </a:solidFill>
                <a:effectLst/>
                <a:hlinkClick r:id="rId2">
                  <a:extLst>
                    <a:ext uri="{A12FA001-AC4F-418D-AE19-62706E023703}">
                      <ahyp:hlinkClr xmlns:ahyp="http://schemas.microsoft.com/office/drawing/2018/hyperlinkcolor" val="tx"/>
                    </a:ext>
                  </a:extLst>
                </a:hlinkClick>
              </a:rPr>
              <a:t>fewer than half of 0–2-year-olds</a:t>
            </a:r>
            <a:r>
              <a:rPr lang="en-GB" sz="2000" b="1" dirty="0">
                <a:solidFill>
                  <a:schemeClr val="accent1"/>
                </a:solidFill>
                <a:effectLst/>
              </a:rPr>
              <a:t> </a:t>
            </a:r>
            <a:r>
              <a:rPr lang="en-GB" sz="2000" b="0" dirty="0">
                <a:solidFill>
                  <a:schemeClr val="accent1"/>
                </a:solidFill>
                <a:effectLst/>
              </a:rPr>
              <a:t>are read to every day or nearly every day by their parents.</a:t>
            </a:r>
            <a:endParaRPr lang="en-GB" sz="2000" dirty="0">
              <a:solidFill>
                <a:schemeClr val="accent1"/>
              </a:solidFill>
            </a:endParaRPr>
          </a:p>
        </p:txBody>
      </p:sp>
    </p:spTree>
    <p:extLst>
      <p:ext uri="{BB962C8B-B14F-4D97-AF65-F5344CB8AC3E}">
        <p14:creationId xmlns:p14="http://schemas.microsoft.com/office/powerpoint/2010/main" val="3046637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7A9DA0-E332-4849-8CF1-0E0C3B4D3D24}"/>
              </a:ext>
            </a:extLst>
          </p:cNvPr>
          <p:cNvSpPr>
            <a:spLocks noGrp="1"/>
          </p:cNvSpPr>
          <p:nvPr>
            <p:ph type="title"/>
          </p:nvPr>
        </p:nvSpPr>
        <p:spPr/>
        <p:txBody>
          <a:bodyPr>
            <a:normAutofit/>
          </a:bodyPr>
          <a:lstStyle/>
          <a:p>
            <a:r>
              <a:rPr lang="en-GB" b="0">
                <a:solidFill>
                  <a:schemeClr val="accent1"/>
                </a:solidFill>
                <a:effectLst/>
              </a:rPr>
              <a:t>So, why don’t more parents do it?</a:t>
            </a:r>
            <a:endParaRPr lang="en-GB">
              <a:solidFill>
                <a:schemeClr val="accent1"/>
              </a:solidFill>
            </a:endParaRPr>
          </a:p>
        </p:txBody>
      </p:sp>
      <p:sp>
        <p:nvSpPr>
          <p:cNvPr id="5" name="Content Placeholder 4">
            <a:extLst>
              <a:ext uri="{FF2B5EF4-FFF2-40B4-BE49-F238E27FC236}">
                <a16:creationId xmlns:a16="http://schemas.microsoft.com/office/drawing/2014/main" id="{0C8367F6-3BC6-4AE5-806F-2772D64B9CC8}"/>
              </a:ext>
            </a:extLst>
          </p:cNvPr>
          <p:cNvSpPr>
            <a:spLocks noGrp="1"/>
          </p:cNvSpPr>
          <p:nvPr>
            <p:ph idx="1"/>
          </p:nvPr>
        </p:nvSpPr>
        <p:spPr/>
        <p:txBody>
          <a:bodyPr>
            <a:normAutofit fontScale="92500" lnSpcReduction="10000"/>
          </a:bodyPr>
          <a:lstStyle/>
          <a:p>
            <a:r>
              <a:rPr lang="en-GB" sz="2800" b="0">
                <a:solidFill>
                  <a:schemeClr val="accent1"/>
                </a:solidFill>
                <a:effectLst/>
              </a:rPr>
              <a:t>The position of reading as a staple of entertainment and relaxation is challenged by hectic family lives, lack of time and some parents’ perception that reading to their child is a chore.</a:t>
            </a:r>
          </a:p>
          <a:p>
            <a:r>
              <a:rPr lang="en-GB" sz="2800" b="0">
                <a:solidFill>
                  <a:schemeClr val="accent1"/>
                </a:solidFill>
                <a:effectLst/>
              </a:rPr>
              <a:t>it can also often take a backseat to screen time. And there is too much emphasis placed on reading as a skill and not as a pleasure. </a:t>
            </a:r>
          </a:p>
          <a:p>
            <a:r>
              <a:rPr lang="en-GB" sz="2800" b="0">
                <a:solidFill>
                  <a:schemeClr val="accent1"/>
                </a:solidFill>
                <a:effectLst/>
              </a:rPr>
              <a:t>This emphasis even spreads throughout the very early years, because reading is often seen as a skill to learn later at school.</a:t>
            </a:r>
            <a:endParaRPr lang="en-GB" sz="2800">
              <a:solidFill>
                <a:schemeClr val="accent1"/>
              </a:solidFill>
            </a:endParaRPr>
          </a:p>
        </p:txBody>
      </p:sp>
    </p:spTree>
    <p:extLst>
      <p:ext uri="{BB962C8B-B14F-4D97-AF65-F5344CB8AC3E}">
        <p14:creationId xmlns:p14="http://schemas.microsoft.com/office/powerpoint/2010/main" val="1852309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46C751-A726-43BB-91C2-0F5FE2CB720B}"/>
              </a:ext>
            </a:extLst>
          </p:cNvPr>
          <p:cNvSpPr>
            <a:spLocks noGrp="1"/>
          </p:cNvSpPr>
          <p:nvPr>
            <p:ph type="title"/>
          </p:nvPr>
        </p:nvSpPr>
        <p:spPr/>
        <p:txBody>
          <a:bodyPr/>
          <a:lstStyle/>
          <a:p>
            <a:r>
              <a:rPr lang="en-GB" b="0">
                <a:effectLst/>
              </a:rPr>
              <a:t> </a:t>
            </a:r>
            <a:r>
              <a:rPr lang="en-GB">
                <a:solidFill>
                  <a:schemeClr val="accent1"/>
                </a:solidFill>
                <a:effectLst/>
              </a:rPr>
              <a:t>Current data</a:t>
            </a:r>
            <a:endParaRPr lang="en-GB">
              <a:solidFill>
                <a:schemeClr val="accent1"/>
              </a:solidFill>
            </a:endParaRPr>
          </a:p>
        </p:txBody>
      </p:sp>
      <p:sp>
        <p:nvSpPr>
          <p:cNvPr id="5" name="Content Placeholder 4">
            <a:extLst>
              <a:ext uri="{FF2B5EF4-FFF2-40B4-BE49-F238E27FC236}">
                <a16:creationId xmlns:a16="http://schemas.microsoft.com/office/drawing/2014/main" id="{5D0180A8-6678-4DAA-9161-09D120F30D25}"/>
              </a:ext>
            </a:extLst>
          </p:cNvPr>
          <p:cNvSpPr>
            <a:spLocks noGrp="1"/>
          </p:cNvSpPr>
          <p:nvPr>
            <p:ph idx="1"/>
          </p:nvPr>
        </p:nvSpPr>
        <p:spPr/>
        <p:txBody>
          <a:bodyPr>
            <a:normAutofit lnSpcReduction="10000"/>
          </a:bodyPr>
          <a:lstStyle/>
          <a:p>
            <a:r>
              <a:rPr lang="en-GB" sz="2800" b="0">
                <a:solidFill>
                  <a:schemeClr val="accent1"/>
                </a:solidFill>
              </a:rPr>
              <a:t>According to the National Literacy Trust</a:t>
            </a:r>
          </a:p>
          <a:p>
            <a:r>
              <a:rPr lang="en-GB" sz="2800" b="0">
                <a:solidFill>
                  <a:schemeClr val="accent1"/>
                </a:solidFill>
                <a:effectLst/>
              </a:rPr>
              <a:t>45% of 0–2 are read to daily or nearly every day. </a:t>
            </a:r>
          </a:p>
          <a:p>
            <a:r>
              <a:rPr lang="en-GB" sz="2800" b="0">
                <a:solidFill>
                  <a:schemeClr val="accent1"/>
                </a:solidFill>
                <a:effectLst/>
              </a:rPr>
              <a:t>This increases to 58% of 3–4, in part to get them ‘school ready’, </a:t>
            </a:r>
          </a:p>
          <a:p>
            <a:r>
              <a:rPr lang="en-GB" sz="2800" b="0">
                <a:solidFill>
                  <a:schemeClr val="accent1"/>
                </a:solidFill>
                <a:effectLst/>
              </a:rPr>
              <a:t>by 5–7 years, parents reading daily to their children drops back to 44% as the notion takes hold that reading is a subject to learn at school.  By this age, parental involvement can often be simply ensuring reading homework is done</a:t>
            </a:r>
            <a:r>
              <a:rPr lang="en-GB" b="0">
                <a:solidFill>
                  <a:schemeClr val="accent1"/>
                </a:solidFill>
                <a:effectLst/>
              </a:rPr>
              <a:t>.</a:t>
            </a:r>
            <a:endParaRPr lang="en-GB">
              <a:solidFill>
                <a:schemeClr val="accent1"/>
              </a:solidFill>
            </a:endParaRPr>
          </a:p>
        </p:txBody>
      </p:sp>
    </p:spTree>
    <p:extLst>
      <p:ext uri="{BB962C8B-B14F-4D97-AF65-F5344CB8AC3E}">
        <p14:creationId xmlns:p14="http://schemas.microsoft.com/office/powerpoint/2010/main" val="453597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06B4925-4598-4EAA-8683-D10FD3218809}"/>
              </a:ext>
            </a:extLst>
          </p:cNvPr>
          <p:cNvSpPr>
            <a:spLocks noGrp="1"/>
          </p:cNvSpPr>
          <p:nvPr>
            <p:ph type="title"/>
          </p:nvPr>
        </p:nvSpPr>
        <p:spPr>
          <a:xfrm>
            <a:off x="628650" y="591268"/>
            <a:ext cx="7886700" cy="1325563"/>
          </a:xfrm>
        </p:spPr>
        <p:txBody>
          <a:bodyPr/>
          <a:lstStyle/>
          <a:p>
            <a:r>
              <a:rPr lang="en-GB">
                <a:solidFill>
                  <a:schemeClr val="accent1"/>
                </a:solidFill>
              </a:rPr>
              <a:t>Consumer data</a:t>
            </a:r>
          </a:p>
        </p:txBody>
      </p:sp>
      <p:sp>
        <p:nvSpPr>
          <p:cNvPr id="5" name="Content Placeholder 4">
            <a:extLst>
              <a:ext uri="{FF2B5EF4-FFF2-40B4-BE49-F238E27FC236}">
                <a16:creationId xmlns:a16="http://schemas.microsoft.com/office/drawing/2014/main" id="{3159F700-8505-483E-8190-9885E89B48C1}"/>
              </a:ext>
            </a:extLst>
          </p:cNvPr>
          <p:cNvSpPr>
            <a:spLocks noGrp="1"/>
          </p:cNvSpPr>
          <p:nvPr>
            <p:ph idx="1"/>
          </p:nvPr>
        </p:nvSpPr>
        <p:spPr/>
        <p:txBody>
          <a:bodyPr>
            <a:normAutofit fontScale="92500" lnSpcReduction="10000"/>
          </a:bodyPr>
          <a:lstStyle/>
          <a:p>
            <a:r>
              <a:rPr lang="en-GB" sz="2400" b="0">
                <a:solidFill>
                  <a:schemeClr val="accent1"/>
                </a:solidFill>
              </a:rPr>
              <a:t>According the National Literacy Trust</a:t>
            </a:r>
          </a:p>
          <a:p>
            <a:r>
              <a:rPr lang="en-GB" sz="2400" b="0">
                <a:solidFill>
                  <a:schemeClr val="accent1"/>
                </a:solidFill>
                <a:effectLst/>
              </a:rPr>
              <a:t>Consumer data shows that time spent on a screen, even at very young ages, is increasing rapidly. In 2014, 88% of children 0–2 spent up to one hour a day on screen but by 2019, spending up to one hour a day had dropped to 48% of 0–2s. </a:t>
            </a:r>
          </a:p>
          <a:p>
            <a:r>
              <a:rPr lang="en-GB" sz="2400" b="0">
                <a:solidFill>
                  <a:schemeClr val="accent1"/>
                </a:solidFill>
                <a:effectLst/>
              </a:rPr>
              <a:t>Meanwhile, those 0–2s spending 1–3 hours a day on screen grew from 11% in 2014 to 42% in 2019. </a:t>
            </a:r>
          </a:p>
          <a:p>
            <a:r>
              <a:rPr lang="en-GB" sz="2400" b="0">
                <a:solidFill>
                  <a:schemeClr val="accent1"/>
                </a:solidFill>
                <a:effectLst/>
              </a:rPr>
              <a:t>When used appropriately with a parent, technology can provide an important route in to reading. Our challenge is engaging parents with this, because data shows that 0–2s use a tablet ‘most often’ to visit YouTube (26%).</a:t>
            </a:r>
            <a:endParaRPr lang="en-GB" sz="2400">
              <a:solidFill>
                <a:schemeClr val="accent1"/>
              </a:solidFill>
            </a:endParaRPr>
          </a:p>
        </p:txBody>
      </p:sp>
    </p:spTree>
    <p:extLst>
      <p:ext uri="{BB962C8B-B14F-4D97-AF65-F5344CB8AC3E}">
        <p14:creationId xmlns:p14="http://schemas.microsoft.com/office/powerpoint/2010/main" val="489543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solidFill>
                  <a:schemeClr val="accent1"/>
                </a:solidFill>
              </a:rPr>
              <a:t>What are the skills we need to communicate successfully?</a:t>
            </a:r>
          </a:p>
        </p:txBody>
      </p:sp>
      <p:pic>
        <p:nvPicPr>
          <p:cNvPr id="4" name="Picture 3"/>
          <p:cNvPicPr>
            <a:picLocks noChangeAspect="1"/>
          </p:cNvPicPr>
          <p:nvPr/>
        </p:nvPicPr>
        <p:blipFill>
          <a:blip r:embed="rId2"/>
          <a:stretch>
            <a:fillRect/>
          </a:stretch>
        </p:blipFill>
        <p:spPr>
          <a:xfrm rot="20960938">
            <a:off x="1550589" y="2185079"/>
            <a:ext cx="5914274" cy="39287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07D189-2464-46F2-BD22-B67F221E5CDA}"/>
              </a:ext>
            </a:extLst>
          </p:cNvPr>
          <p:cNvSpPr>
            <a:spLocks noGrp="1"/>
          </p:cNvSpPr>
          <p:nvPr>
            <p:ph type="title"/>
          </p:nvPr>
        </p:nvSpPr>
        <p:spPr/>
        <p:txBody>
          <a:bodyPr/>
          <a:lstStyle/>
          <a:p>
            <a:r>
              <a:rPr lang="en-GB">
                <a:solidFill>
                  <a:schemeClr val="accent1"/>
                </a:solidFill>
              </a:rPr>
              <a:t>Communication Skills</a:t>
            </a:r>
          </a:p>
        </p:txBody>
      </p:sp>
      <p:sp>
        <p:nvSpPr>
          <p:cNvPr id="4" name="Content Placeholder 3">
            <a:extLst>
              <a:ext uri="{FF2B5EF4-FFF2-40B4-BE49-F238E27FC236}">
                <a16:creationId xmlns:a16="http://schemas.microsoft.com/office/drawing/2014/main" id="{A99295B6-D7FF-4B27-9FBA-3FB0E7BCC9D9}"/>
              </a:ext>
            </a:extLst>
          </p:cNvPr>
          <p:cNvSpPr>
            <a:spLocks noGrp="1"/>
          </p:cNvSpPr>
          <p:nvPr>
            <p:ph idx="1"/>
          </p:nvPr>
        </p:nvSpPr>
        <p:spPr/>
        <p:txBody>
          <a:bodyPr>
            <a:normAutofit/>
          </a:bodyPr>
          <a:lstStyle/>
          <a:p>
            <a:r>
              <a:rPr lang="en-GB" sz="2800">
                <a:solidFill>
                  <a:schemeClr val="accent1"/>
                </a:solidFill>
                <a:effectLst/>
              </a:rPr>
              <a:t>Communication skills</a:t>
            </a:r>
            <a:r>
              <a:rPr lang="en-GB" sz="2800" b="0">
                <a:solidFill>
                  <a:schemeClr val="accent1"/>
                </a:solidFill>
                <a:effectLst/>
              </a:rPr>
              <a:t> are </a:t>
            </a:r>
            <a:r>
              <a:rPr lang="en-GB" sz="2800">
                <a:solidFill>
                  <a:schemeClr val="accent1"/>
                </a:solidFill>
                <a:effectLst/>
              </a:rPr>
              <a:t>needed</a:t>
            </a:r>
            <a:r>
              <a:rPr lang="en-GB" sz="2800" b="0">
                <a:solidFill>
                  <a:schemeClr val="accent1"/>
                </a:solidFill>
                <a:effectLst/>
              </a:rPr>
              <a:t> to speak appropriately with a wide variety of people whilst maintaining good eye contact, demonstrate a varied vocabulary and tailor your language to your audience, listen </a:t>
            </a:r>
            <a:r>
              <a:rPr lang="en-GB" sz="2800">
                <a:solidFill>
                  <a:schemeClr val="accent1"/>
                </a:solidFill>
                <a:effectLst/>
              </a:rPr>
              <a:t>effectively</a:t>
            </a:r>
            <a:r>
              <a:rPr lang="en-GB" sz="2800" b="0">
                <a:solidFill>
                  <a:schemeClr val="accent1"/>
                </a:solidFill>
                <a:effectLst/>
              </a:rPr>
              <a:t>, present your ideas appropriately, write clearly and concisely, and work well in a group. Many of these are essential skills that most employers seek.</a:t>
            </a:r>
            <a:br>
              <a:rPr lang="en-GB" sz="2800">
                <a:solidFill>
                  <a:schemeClr val="accent1"/>
                </a:solidFill>
              </a:rPr>
            </a:br>
            <a:br>
              <a:rPr lang="en-GB"/>
            </a:br>
            <a:r>
              <a:rPr lang="en-GB" b="0">
                <a:effectLst/>
                <a:hlinkClick r:id="rId2"/>
              </a:rPr>
              <a:t>https://www.skillsyouneed.com/ips/communication-skills.html</a:t>
            </a:r>
            <a:endParaRPr lang="en-GB" b="0">
              <a:effectLst/>
            </a:endParaRPr>
          </a:p>
          <a:p>
            <a:endParaRPr lang="en-GB"/>
          </a:p>
        </p:txBody>
      </p:sp>
    </p:spTree>
    <p:extLst>
      <p:ext uri="{BB962C8B-B14F-4D97-AF65-F5344CB8AC3E}">
        <p14:creationId xmlns:p14="http://schemas.microsoft.com/office/powerpoint/2010/main" val="2967755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622D7CC-3CF3-4783-85DE-5B5E7445D98D}"/>
              </a:ext>
            </a:extLst>
          </p:cNvPr>
          <p:cNvSpPr>
            <a:spLocks noGrp="1"/>
          </p:cNvSpPr>
          <p:nvPr>
            <p:ph type="title"/>
          </p:nvPr>
        </p:nvSpPr>
        <p:spPr/>
        <p:txBody>
          <a:bodyPr>
            <a:normAutofit/>
          </a:bodyPr>
          <a:lstStyle/>
          <a:p>
            <a:r>
              <a:rPr lang="en-GB" err="1">
                <a:solidFill>
                  <a:schemeClr val="accent1"/>
                </a:solidFill>
              </a:rPr>
              <a:t>Elklan’s</a:t>
            </a:r>
            <a:r>
              <a:rPr lang="en-GB">
                <a:solidFill>
                  <a:schemeClr val="accent1"/>
                </a:solidFill>
              </a:rPr>
              <a:t> Communication Chain</a:t>
            </a:r>
          </a:p>
        </p:txBody>
      </p:sp>
      <p:sp>
        <p:nvSpPr>
          <p:cNvPr id="6" name="Content Placeholder 5">
            <a:extLst>
              <a:ext uri="{FF2B5EF4-FFF2-40B4-BE49-F238E27FC236}">
                <a16:creationId xmlns:a16="http://schemas.microsoft.com/office/drawing/2014/main" id="{CAF76F5B-9385-413E-8071-26DE2EA1852C}"/>
              </a:ext>
            </a:extLst>
          </p:cNvPr>
          <p:cNvSpPr>
            <a:spLocks noGrp="1"/>
          </p:cNvSpPr>
          <p:nvPr>
            <p:ph idx="1"/>
          </p:nvPr>
        </p:nvSpPr>
        <p:spPr/>
        <p:txBody>
          <a:bodyPr>
            <a:normAutofit fontScale="92500" lnSpcReduction="20000"/>
          </a:bodyPr>
          <a:lstStyle/>
          <a:p>
            <a:r>
              <a:rPr lang="en-GB" sz="3200" b="0">
                <a:solidFill>
                  <a:schemeClr val="accent1"/>
                </a:solidFill>
                <a:effectLst/>
              </a:rPr>
              <a:t>The processes involved in understanding and conveying a message between a listener and a speaker are complex and interlinked.</a:t>
            </a:r>
          </a:p>
          <a:p>
            <a:r>
              <a:rPr lang="en-GB" sz="3200" b="0" err="1">
                <a:solidFill>
                  <a:schemeClr val="accent1"/>
                </a:solidFill>
                <a:effectLst/>
              </a:rPr>
              <a:t>Elklan’s</a:t>
            </a:r>
            <a:r>
              <a:rPr lang="en-GB" sz="3200" b="0">
                <a:solidFill>
                  <a:schemeClr val="accent1"/>
                </a:solidFill>
                <a:effectLst/>
              </a:rPr>
              <a:t> Communication Chain  is a very simplified representation of what’s involved but it highlights some of the key skills required to communicate verbally. </a:t>
            </a:r>
          </a:p>
          <a:p>
            <a:r>
              <a:rPr lang="en-GB" sz="3200" b="0" i="1">
                <a:solidFill>
                  <a:schemeClr val="accent1"/>
                </a:solidFill>
                <a:effectLst/>
              </a:rPr>
              <a:t>Orange = Taking information in</a:t>
            </a:r>
            <a:br>
              <a:rPr lang="en-GB" sz="3200" b="0" i="1">
                <a:solidFill>
                  <a:schemeClr val="accent1"/>
                </a:solidFill>
                <a:effectLst/>
              </a:rPr>
            </a:br>
            <a:r>
              <a:rPr lang="en-GB" sz="3200" b="0" i="1">
                <a:solidFill>
                  <a:schemeClr val="accent1"/>
                </a:solidFill>
                <a:effectLst/>
              </a:rPr>
              <a:t>White = Talking and responding</a:t>
            </a:r>
            <a:endParaRPr lang="en-GB" sz="3200">
              <a:solidFill>
                <a:schemeClr val="accent1"/>
              </a:solidFill>
            </a:endParaRPr>
          </a:p>
        </p:txBody>
      </p:sp>
    </p:spTree>
    <p:extLst>
      <p:ext uri="{BB962C8B-B14F-4D97-AF65-F5344CB8AC3E}">
        <p14:creationId xmlns:p14="http://schemas.microsoft.com/office/powerpoint/2010/main" val="840493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0" name="Rectangle 2"/>
          <p:cNvSpPr>
            <a:spLocks noGrp="1" noChangeArrowheads="1"/>
          </p:cNvSpPr>
          <p:nvPr>
            <p:ph type="title"/>
          </p:nvPr>
        </p:nvSpPr>
        <p:spPr>
          <a:xfrm>
            <a:off x="453634" y="-283544"/>
            <a:ext cx="8611385" cy="1325563"/>
          </a:xfrm>
        </p:spPr>
        <p:txBody>
          <a:bodyPr>
            <a:normAutofit/>
          </a:bodyPr>
          <a:lstStyle/>
          <a:p>
            <a:pPr eaLnBrk="1" hangingPunct="1"/>
            <a:br>
              <a:rPr lang="en-GB" sz="3600" dirty="0"/>
            </a:br>
            <a:r>
              <a:rPr lang="en-GB" sz="3600" dirty="0"/>
              <a:t>The Communication Chain</a:t>
            </a:r>
          </a:p>
        </p:txBody>
      </p:sp>
      <p:grpSp>
        <p:nvGrpSpPr>
          <p:cNvPr id="2" name="Diagram 3"/>
          <p:cNvGrpSpPr>
            <a:grpSpLocks noChangeAspect="1"/>
          </p:cNvGrpSpPr>
          <p:nvPr/>
        </p:nvGrpSpPr>
        <p:grpSpPr bwMode="auto">
          <a:xfrm>
            <a:off x="-33336" y="1302225"/>
            <a:ext cx="9144000" cy="5686425"/>
            <a:chOff x="2" y="679"/>
            <a:chExt cx="5760" cy="3582"/>
          </a:xfrm>
        </p:grpSpPr>
        <p:sp>
          <p:nvSpPr>
            <p:cNvPr id="1027" name="AutoShape 4"/>
            <p:cNvSpPr>
              <a:spLocks noChangeAspect="1" noChangeArrowheads="1" noTextEdit="1"/>
            </p:cNvSpPr>
            <p:nvPr/>
          </p:nvSpPr>
          <p:spPr bwMode="auto">
            <a:xfrm>
              <a:off x="2" y="679"/>
              <a:ext cx="5760" cy="3582"/>
            </a:xfrm>
            <a:prstGeom prst="rect">
              <a:avLst/>
            </a:prstGeom>
            <a:noFill/>
          </p:spPr>
          <p:txBody>
            <a:bodyPr>
              <a:prstTxWarp prst="textNoShape">
                <a:avLst/>
              </a:prstTxWarp>
            </a:bodyPr>
            <a:lstStyle/>
            <a:p>
              <a:endParaRPr lang="en-US"/>
            </a:p>
          </p:txBody>
        </p:sp>
        <p:sp>
          <p:nvSpPr>
            <p:cNvPr id="1028" name="_s1028"/>
            <p:cNvSpPr>
              <a:spLocks noChangeArrowheads="1" noTextEdit="1"/>
            </p:cNvSpPr>
            <p:nvPr/>
          </p:nvSpPr>
          <p:spPr bwMode="auto">
            <a:xfrm>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29" name="_s1029"/>
            <p:cNvSpPr>
              <a:spLocks noChangeArrowheads="1" noTextEdit="1"/>
            </p:cNvSpPr>
            <p:nvPr/>
          </p:nvSpPr>
          <p:spPr bwMode="auto">
            <a:xfrm rot="14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0" name="_s1030"/>
            <p:cNvSpPr>
              <a:spLocks noChangeArrowheads="1" noTextEdit="1"/>
            </p:cNvSpPr>
            <p:nvPr/>
          </p:nvSpPr>
          <p:spPr bwMode="auto">
            <a:xfrm rot="28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1" name="_s1031"/>
            <p:cNvSpPr>
              <a:spLocks noChangeArrowheads="1" noTextEdit="1"/>
            </p:cNvSpPr>
            <p:nvPr/>
          </p:nvSpPr>
          <p:spPr bwMode="auto">
            <a:xfrm rot="43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2" name="_s1032"/>
            <p:cNvSpPr>
              <a:spLocks noChangeArrowheads="1" noTextEdit="1"/>
            </p:cNvSpPr>
            <p:nvPr/>
          </p:nvSpPr>
          <p:spPr bwMode="auto">
            <a:xfrm rot="57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3" name="_s1033"/>
            <p:cNvSpPr>
              <a:spLocks noChangeArrowheads="1" noTextEdit="1"/>
            </p:cNvSpPr>
            <p:nvPr/>
          </p:nvSpPr>
          <p:spPr bwMode="auto">
            <a:xfrm rot="720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4" name="_s1034"/>
            <p:cNvSpPr>
              <a:spLocks noChangeArrowheads="1" noTextEdit="1"/>
            </p:cNvSpPr>
            <p:nvPr/>
          </p:nvSpPr>
          <p:spPr bwMode="auto">
            <a:xfrm rot="86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5" name="_s1035"/>
            <p:cNvSpPr>
              <a:spLocks noChangeArrowheads="1" noTextEdit="1"/>
            </p:cNvSpPr>
            <p:nvPr/>
          </p:nvSpPr>
          <p:spPr bwMode="auto">
            <a:xfrm rot="100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6" name="_s1036"/>
            <p:cNvSpPr>
              <a:spLocks noChangeArrowheads="1" noTextEdit="1"/>
            </p:cNvSpPr>
            <p:nvPr/>
          </p:nvSpPr>
          <p:spPr bwMode="auto">
            <a:xfrm rot="115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7" name="_s1037"/>
            <p:cNvSpPr>
              <a:spLocks noChangeArrowheads="1" noTextEdit="1"/>
            </p:cNvSpPr>
            <p:nvPr/>
          </p:nvSpPr>
          <p:spPr bwMode="auto">
            <a:xfrm rot="129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8" name="_s1038"/>
            <p:cNvSpPr>
              <a:spLocks noChangeArrowheads="1" noTextEdit="1"/>
            </p:cNvSpPr>
            <p:nvPr/>
          </p:nvSpPr>
          <p:spPr bwMode="auto">
            <a:xfrm rot="1440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39" name="_s1039"/>
            <p:cNvSpPr>
              <a:spLocks noChangeArrowheads="1" noTextEdit="1"/>
            </p:cNvSpPr>
            <p:nvPr/>
          </p:nvSpPr>
          <p:spPr bwMode="auto">
            <a:xfrm rot="1584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0" name="_s1040"/>
            <p:cNvSpPr>
              <a:spLocks noChangeArrowheads="1" noTextEdit="1"/>
            </p:cNvSpPr>
            <p:nvPr/>
          </p:nvSpPr>
          <p:spPr bwMode="auto">
            <a:xfrm rot="1728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1" name="_s1041"/>
            <p:cNvSpPr>
              <a:spLocks noChangeArrowheads="1" noTextEdit="1"/>
            </p:cNvSpPr>
            <p:nvPr/>
          </p:nvSpPr>
          <p:spPr bwMode="auto">
            <a:xfrm rot="1872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2" name="_s1042"/>
            <p:cNvSpPr>
              <a:spLocks noChangeArrowheads="1" noTextEdit="1"/>
            </p:cNvSpPr>
            <p:nvPr/>
          </p:nvSpPr>
          <p:spPr bwMode="auto">
            <a:xfrm rot="20160000">
              <a:off x="1398" y="986"/>
              <a:ext cx="2968" cy="2968"/>
            </a:xfrm>
            <a:custGeom>
              <a:avLst/>
              <a:gdLst>
                <a:gd name="G0" fmla="+- 10080 0 0"/>
                <a:gd name="G1" fmla="+- 17301504 0 0"/>
                <a:gd name="G2" fmla="+- 0 0 17301504"/>
                <a:gd name="T0" fmla="*/ 0 256 1"/>
                <a:gd name="T1" fmla="*/ 180 256 1"/>
                <a:gd name="G3" fmla="+- 17301504 T0 T1"/>
                <a:gd name="T2" fmla="*/ 0 256 1"/>
                <a:gd name="T3" fmla="*/ 90 256 1"/>
                <a:gd name="G4" fmla="+- 17301504 T2 T3"/>
                <a:gd name="G5" fmla="*/ G4 2 1"/>
                <a:gd name="T4" fmla="*/ 90 256 1"/>
                <a:gd name="T5" fmla="*/ 0 256 1"/>
                <a:gd name="G6" fmla="+- 17301504 T4 T5"/>
                <a:gd name="G7" fmla="*/ G6 2 1"/>
                <a:gd name="G8" fmla="abs 17301504"/>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080"/>
                <a:gd name="G18" fmla="*/ 10080 1 2"/>
                <a:gd name="G19" fmla="+- G18 5400 0"/>
                <a:gd name="G20" fmla="cos G19 17301504"/>
                <a:gd name="G21" fmla="sin G19 17301504"/>
                <a:gd name="G22" fmla="+- G20 10800 0"/>
                <a:gd name="G23" fmla="+- G21 10800 0"/>
                <a:gd name="G24" fmla="+- 10800 0 G20"/>
                <a:gd name="G25" fmla="+- 10080 10800 0"/>
                <a:gd name="G26" fmla="?: G9 G17 G25"/>
                <a:gd name="G27" fmla="?: G9 0 21600"/>
                <a:gd name="G28" fmla="cos 10800 17301504"/>
                <a:gd name="G29" fmla="sin 10800 17301504"/>
                <a:gd name="G30" fmla="sin 10080 17301504"/>
                <a:gd name="G31" fmla="+- G28 10800 0"/>
                <a:gd name="G32" fmla="+- G29 10800 0"/>
                <a:gd name="G33" fmla="+- G30 10800 0"/>
                <a:gd name="G34" fmla="?: G4 0 G31"/>
                <a:gd name="G35" fmla="?: 17301504 G34 0"/>
                <a:gd name="G36" fmla="?: G6 G35 G31"/>
                <a:gd name="G37" fmla="+- 21600 0 G36"/>
                <a:gd name="G38" fmla="?: G4 0 G33"/>
                <a:gd name="G39" fmla="?: 17301504 G38 G32"/>
                <a:gd name="G40" fmla="?: G6 G39 0"/>
                <a:gd name="G41" fmla="?: G4 G32 21600"/>
                <a:gd name="G42" fmla="?: G6 G41 G33"/>
                <a:gd name="T12" fmla="*/ 10800 w 21600"/>
                <a:gd name="T13" fmla="*/ 0 h 21600"/>
                <a:gd name="T14" fmla="*/ 9708 w 21600"/>
                <a:gd name="T15" fmla="*/ 417 h 21600"/>
                <a:gd name="T16" fmla="*/ 10800 w 21600"/>
                <a:gd name="T17" fmla="*/ 720 h 21600"/>
                <a:gd name="T18" fmla="*/ 11892 w 21600"/>
                <a:gd name="T19" fmla="*/ 41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9746" y="775"/>
                  </a:moveTo>
                  <a:cubicBezTo>
                    <a:pt x="10096" y="738"/>
                    <a:pt x="10448" y="720"/>
                    <a:pt x="10799" y="720"/>
                  </a:cubicBezTo>
                  <a:cubicBezTo>
                    <a:pt x="11151" y="720"/>
                    <a:pt x="11503" y="738"/>
                    <a:pt x="11853" y="775"/>
                  </a:cubicBezTo>
                  <a:lnTo>
                    <a:pt x="11928" y="59"/>
                  </a:lnTo>
                  <a:cubicBezTo>
                    <a:pt x="11553" y="19"/>
                    <a:pt x="11177" y="-1"/>
                    <a:pt x="10800" y="-1"/>
                  </a:cubicBezTo>
                  <a:cubicBezTo>
                    <a:pt x="10422" y="-1"/>
                    <a:pt x="10046" y="19"/>
                    <a:pt x="9671" y="59"/>
                  </a:cubicBezTo>
                  <a:close/>
                </a:path>
              </a:pathLst>
            </a:custGeom>
            <a:gradFill rotWithShape="1">
              <a:gsLst>
                <a:gs pos="0">
                  <a:schemeClr val="accent1"/>
                </a:gs>
                <a:gs pos="100000">
                  <a:srgbClr val="99D9E6"/>
                </a:gs>
              </a:gsLst>
              <a:path path="rect">
                <a:fillToRect r="100000" b="100000"/>
              </a:path>
            </a:gradFill>
            <a:ln w="9525">
              <a:solidFill>
                <a:schemeClr val="accent1"/>
              </a:solidFill>
              <a:miter lim="800000"/>
              <a:headEnd/>
              <a:tailEnd/>
            </a:ln>
          </p:spPr>
          <p:txBody>
            <a:bodyPr anchor="ctr">
              <a:prstTxWarp prst="textNoShape">
                <a:avLst/>
              </a:prstTxWarp>
            </a:bodyPr>
            <a:lstStyle/>
            <a:p>
              <a:endParaRPr lang="en-US"/>
            </a:p>
          </p:txBody>
        </p:sp>
        <p:sp>
          <p:nvSpPr>
            <p:cNvPr id="1043" name="_s1043"/>
            <p:cNvSpPr>
              <a:spLocks noChangeArrowheads="1"/>
            </p:cNvSpPr>
            <p:nvPr/>
          </p:nvSpPr>
          <p:spPr bwMode="auto">
            <a:xfrm>
              <a:off x="2449" y="930"/>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Understand </a:t>
              </a:r>
            </a:p>
            <a:p>
              <a:pPr algn="ctr"/>
              <a:r>
                <a:rPr lang="en-GB" sz="1400">
                  <a:solidFill>
                    <a:schemeClr val="accent2"/>
                  </a:solidFill>
                </a:rPr>
                <a:t>meaning</a:t>
              </a:r>
            </a:p>
          </p:txBody>
        </p:sp>
        <p:sp>
          <p:nvSpPr>
            <p:cNvPr id="1044" name="_s1044"/>
            <p:cNvSpPr>
              <a:spLocks noChangeArrowheads="1"/>
            </p:cNvSpPr>
            <p:nvPr/>
          </p:nvSpPr>
          <p:spPr bwMode="auto">
            <a:xfrm>
              <a:off x="1904" y="1173"/>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Understand sentence structure</a:t>
              </a:r>
            </a:p>
          </p:txBody>
        </p:sp>
        <p:sp>
          <p:nvSpPr>
            <p:cNvPr id="1045" name="_s1045"/>
            <p:cNvSpPr>
              <a:spLocks noChangeArrowheads="1"/>
            </p:cNvSpPr>
            <p:nvPr/>
          </p:nvSpPr>
          <p:spPr bwMode="auto">
            <a:xfrm>
              <a:off x="1505" y="1616"/>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Understand words</a:t>
              </a:r>
            </a:p>
            <a:p>
              <a:pPr algn="ctr"/>
              <a:r>
                <a:rPr lang="en-GB" sz="1400" b="1" i="1">
                  <a:solidFill>
                    <a:schemeClr val="accent2"/>
                  </a:solidFill>
                </a:rPr>
                <a:t>(semantics</a:t>
              </a:r>
              <a:r>
                <a:rPr lang="en-GB" sz="1400" b="1" i="1"/>
                <a:t>)</a:t>
              </a:r>
              <a:r>
                <a:rPr lang="en-GB" sz="1400"/>
                <a:t> </a:t>
              </a:r>
            </a:p>
            <a:p>
              <a:pPr algn="ctr"/>
              <a:endParaRPr lang="en-GB" sz="1400"/>
            </a:p>
          </p:txBody>
        </p:sp>
        <p:sp>
          <p:nvSpPr>
            <p:cNvPr id="1046" name="_s1046"/>
            <p:cNvSpPr>
              <a:spLocks noChangeArrowheads="1"/>
            </p:cNvSpPr>
            <p:nvPr/>
          </p:nvSpPr>
          <p:spPr bwMode="auto">
            <a:xfrm>
              <a:off x="1321" y="2183"/>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Remember </a:t>
              </a:r>
            </a:p>
            <a:p>
              <a:pPr algn="ctr"/>
              <a:r>
                <a:rPr lang="en-GB" sz="1400" b="1" i="1">
                  <a:solidFill>
                    <a:schemeClr val="accent2"/>
                  </a:solidFill>
                </a:rPr>
                <a:t>(auditory memory)</a:t>
              </a:r>
            </a:p>
          </p:txBody>
        </p:sp>
        <p:sp>
          <p:nvSpPr>
            <p:cNvPr id="1047" name="_s1047"/>
            <p:cNvSpPr>
              <a:spLocks noChangeArrowheads="1"/>
            </p:cNvSpPr>
            <p:nvPr/>
          </p:nvSpPr>
          <p:spPr bwMode="auto">
            <a:xfrm>
              <a:off x="1383" y="2776"/>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Listen/hear</a:t>
              </a:r>
            </a:p>
          </p:txBody>
        </p:sp>
        <p:sp>
          <p:nvSpPr>
            <p:cNvPr id="1048" name="_s1048"/>
            <p:cNvSpPr>
              <a:spLocks noChangeArrowheads="1"/>
            </p:cNvSpPr>
            <p:nvPr/>
          </p:nvSpPr>
          <p:spPr bwMode="auto">
            <a:xfrm>
              <a:off x="2164" y="3643"/>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Look/Attend</a:t>
              </a:r>
            </a:p>
          </p:txBody>
        </p:sp>
        <p:sp>
          <p:nvSpPr>
            <p:cNvPr id="1049" name="_s1049"/>
            <p:cNvSpPr>
              <a:spLocks noChangeArrowheads="1"/>
            </p:cNvSpPr>
            <p:nvPr/>
          </p:nvSpPr>
          <p:spPr bwMode="auto">
            <a:xfrm>
              <a:off x="2748" y="3767"/>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Speak </a:t>
              </a:r>
            </a:p>
            <a:p>
              <a:pPr algn="ctr"/>
              <a:r>
                <a:rPr lang="en-GB" sz="1400">
                  <a:solidFill>
                    <a:schemeClr val="accent2"/>
                  </a:solidFill>
                </a:rPr>
                <a:t>Appropriately</a:t>
              </a:r>
            </a:p>
            <a:p>
              <a:pPr algn="ctr"/>
              <a:r>
                <a:rPr lang="en-GB" sz="1400" b="1" i="1">
                  <a:solidFill>
                    <a:schemeClr val="accent2"/>
                  </a:solidFill>
                </a:rPr>
                <a:t>(pragmatics)</a:t>
              </a:r>
            </a:p>
          </p:txBody>
        </p:sp>
        <p:sp>
          <p:nvSpPr>
            <p:cNvPr id="1050" name="_s1050"/>
            <p:cNvSpPr>
              <a:spLocks noChangeArrowheads="1"/>
            </p:cNvSpPr>
            <p:nvPr/>
          </p:nvSpPr>
          <p:spPr bwMode="auto">
            <a:xfrm>
              <a:off x="3331" y="3643"/>
              <a:ext cx="273" cy="273"/>
            </a:xfrm>
            <a:prstGeom prst="rect">
              <a:avLst/>
            </a:prstGeom>
            <a:noFill/>
            <a:ln w="9525">
              <a:noFill/>
              <a:miter lim="800000"/>
              <a:headEnd/>
              <a:tailEnd/>
            </a:ln>
          </p:spPr>
          <p:txBody>
            <a:bodyPr wrap="none" anchor="ctr">
              <a:prstTxWarp prst="textNoShape">
                <a:avLst/>
              </a:prstTxWarp>
            </a:bodyPr>
            <a:lstStyle/>
            <a:p>
              <a:pPr algn="ctr"/>
              <a:r>
                <a:rPr lang="en-GB" sz="1400"/>
                <a:t>Speak </a:t>
              </a:r>
            </a:p>
            <a:p>
              <a:pPr algn="ctr"/>
              <a:r>
                <a:rPr lang="en-GB" sz="1400"/>
                <a:t>fluently</a:t>
              </a:r>
            </a:p>
          </p:txBody>
        </p:sp>
        <p:sp>
          <p:nvSpPr>
            <p:cNvPr id="1051" name="_s1051"/>
            <p:cNvSpPr>
              <a:spLocks noChangeArrowheads="1"/>
            </p:cNvSpPr>
            <p:nvPr/>
          </p:nvSpPr>
          <p:spPr bwMode="auto">
            <a:xfrm>
              <a:off x="3813" y="3292"/>
              <a:ext cx="273" cy="273"/>
            </a:xfrm>
            <a:prstGeom prst="rect">
              <a:avLst/>
            </a:prstGeom>
            <a:noFill/>
            <a:ln w="9525">
              <a:noFill/>
              <a:miter lim="800000"/>
              <a:headEnd/>
              <a:tailEnd/>
            </a:ln>
          </p:spPr>
          <p:txBody>
            <a:bodyPr wrap="none" anchor="ctr">
              <a:prstTxWarp prst="textNoShape">
                <a:avLst/>
              </a:prstTxWarp>
            </a:bodyPr>
            <a:lstStyle/>
            <a:p>
              <a:pPr algn="ctr"/>
              <a:r>
                <a:rPr lang="en-GB" sz="1400"/>
                <a:t>Articulate sounds</a:t>
              </a:r>
            </a:p>
          </p:txBody>
        </p:sp>
        <p:sp>
          <p:nvSpPr>
            <p:cNvPr id="1052" name="_s1052"/>
            <p:cNvSpPr>
              <a:spLocks noChangeArrowheads="1"/>
            </p:cNvSpPr>
            <p:nvPr/>
          </p:nvSpPr>
          <p:spPr bwMode="auto">
            <a:xfrm>
              <a:off x="4111" y="2775"/>
              <a:ext cx="273" cy="273"/>
            </a:xfrm>
            <a:prstGeom prst="rect">
              <a:avLst/>
            </a:prstGeom>
            <a:noFill/>
            <a:ln w="9525">
              <a:noFill/>
              <a:miter lim="800000"/>
              <a:headEnd/>
              <a:tailEnd/>
            </a:ln>
          </p:spPr>
          <p:txBody>
            <a:bodyPr wrap="none" anchor="ctr">
              <a:prstTxWarp prst="textNoShape">
                <a:avLst/>
              </a:prstTxWarp>
            </a:bodyPr>
            <a:lstStyle/>
            <a:p>
              <a:pPr algn="ctr"/>
              <a:r>
                <a:rPr lang="en-GB" sz="1400"/>
                <a:t>Co-ordinate speech</a:t>
              </a:r>
            </a:p>
            <a:p>
              <a:pPr algn="ctr"/>
              <a:r>
                <a:rPr lang="en-GB" sz="1400"/>
                <a:t> muscles</a:t>
              </a:r>
            </a:p>
          </p:txBody>
        </p:sp>
        <p:sp>
          <p:nvSpPr>
            <p:cNvPr id="1053" name="_s1053"/>
            <p:cNvSpPr>
              <a:spLocks noChangeArrowheads="1"/>
            </p:cNvSpPr>
            <p:nvPr/>
          </p:nvSpPr>
          <p:spPr bwMode="auto">
            <a:xfrm>
              <a:off x="4173" y="2182"/>
              <a:ext cx="273" cy="273"/>
            </a:xfrm>
            <a:prstGeom prst="rect">
              <a:avLst/>
            </a:prstGeom>
            <a:noFill/>
            <a:ln w="9525">
              <a:noFill/>
              <a:miter lim="800000"/>
              <a:headEnd/>
              <a:tailEnd/>
            </a:ln>
          </p:spPr>
          <p:txBody>
            <a:bodyPr wrap="none" anchor="ctr">
              <a:prstTxWarp prst="textNoShape">
                <a:avLst/>
              </a:prstTxWarp>
            </a:bodyPr>
            <a:lstStyle/>
            <a:p>
              <a:pPr algn="ctr"/>
              <a:r>
                <a:rPr lang="en-GB" sz="1400"/>
                <a:t>Select sounds</a:t>
              </a:r>
            </a:p>
            <a:p>
              <a:pPr algn="ctr"/>
              <a:r>
                <a:rPr lang="en-GB" sz="1400" b="1" i="1"/>
                <a:t>(phonology</a:t>
              </a:r>
              <a:r>
                <a:rPr lang="en-GB" sz="1400" b="1" i="1">
                  <a:solidFill>
                    <a:srgbClr val="C51305"/>
                  </a:solidFill>
                </a:rPr>
                <a:t>)</a:t>
              </a:r>
            </a:p>
          </p:txBody>
        </p:sp>
        <p:sp>
          <p:nvSpPr>
            <p:cNvPr id="1054" name="_s1054"/>
            <p:cNvSpPr>
              <a:spLocks noChangeArrowheads="1"/>
            </p:cNvSpPr>
            <p:nvPr/>
          </p:nvSpPr>
          <p:spPr bwMode="auto">
            <a:xfrm>
              <a:off x="3988" y="1615"/>
              <a:ext cx="273" cy="273"/>
            </a:xfrm>
            <a:prstGeom prst="rect">
              <a:avLst/>
            </a:prstGeom>
            <a:noFill/>
            <a:ln w="9525">
              <a:noFill/>
              <a:miter lim="800000"/>
              <a:headEnd/>
              <a:tailEnd/>
            </a:ln>
          </p:spPr>
          <p:txBody>
            <a:bodyPr wrap="none" anchor="ctr">
              <a:prstTxWarp prst="textNoShape">
                <a:avLst/>
              </a:prstTxWarp>
            </a:bodyPr>
            <a:lstStyle/>
            <a:p>
              <a:pPr algn="ctr"/>
              <a:r>
                <a:rPr lang="en-GB" sz="1400"/>
                <a:t>Choose sentence structure</a:t>
              </a:r>
            </a:p>
            <a:p>
              <a:pPr algn="ctr"/>
              <a:r>
                <a:rPr lang="en-GB" sz="1400" b="1" i="1"/>
                <a:t>(syntax)</a:t>
              </a:r>
            </a:p>
          </p:txBody>
        </p:sp>
        <p:sp>
          <p:nvSpPr>
            <p:cNvPr id="1055" name="_s1055"/>
            <p:cNvSpPr>
              <a:spLocks noChangeArrowheads="1"/>
            </p:cNvSpPr>
            <p:nvPr/>
          </p:nvSpPr>
          <p:spPr bwMode="auto">
            <a:xfrm>
              <a:off x="3589" y="1172"/>
              <a:ext cx="273" cy="273"/>
            </a:xfrm>
            <a:prstGeom prst="rect">
              <a:avLst/>
            </a:prstGeom>
            <a:noFill/>
            <a:ln w="9525">
              <a:noFill/>
              <a:miter lim="800000"/>
              <a:headEnd/>
              <a:tailEnd/>
            </a:ln>
          </p:spPr>
          <p:txBody>
            <a:bodyPr wrap="none" anchor="ctr">
              <a:prstTxWarp prst="textNoShape">
                <a:avLst/>
              </a:prstTxWarp>
            </a:bodyPr>
            <a:lstStyle/>
            <a:p>
              <a:pPr algn="ctr"/>
              <a:r>
                <a:rPr lang="en-GB" sz="1400"/>
                <a:t>Choose words</a:t>
              </a:r>
            </a:p>
            <a:p>
              <a:pPr algn="ctr"/>
              <a:r>
                <a:rPr lang="en-GB" sz="1400"/>
                <a:t>(</a:t>
              </a:r>
              <a:r>
                <a:rPr lang="en-GB" sz="1400" b="1" i="1"/>
                <a:t>semantics)</a:t>
              </a:r>
            </a:p>
          </p:txBody>
        </p:sp>
        <p:sp>
          <p:nvSpPr>
            <p:cNvPr id="1056" name="_s1056"/>
            <p:cNvSpPr>
              <a:spLocks noChangeArrowheads="1"/>
            </p:cNvSpPr>
            <p:nvPr/>
          </p:nvSpPr>
          <p:spPr bwMode="auto">
            <a:xfrm>
              <a:off x="3044" y="930"/>
              <a:ext cx="273" cy="273"/>
            </a:xfrm>
            <a:prstGeom prst="rect">
              <a:avLst/>
            </a:prstGeom>
            <a:noFill/>
            <a:ln w="9525">
              <a:noFill/>
              <a:miter lim="800000"/>
              <a:headEnd/>
              <a:tailEnd/>
            </a:ln>
          </p:spPr>
          <p:txBody>
            <a:bodyPr wrap="none" anchor="ctr">
              <a:prstTxWarp prst="textNoShape">
                <a:avLst/>
              </a:prstTxWarp>
            </a:bodyPr>
            <a:lstStyle/>
            <a:p>
              <a:pPr algn="ctr"/>
              <a:r>
                <a:rPr lang="en-GB" sz="1400"/>
                <a:t>Ideas and </a:t>
              </a:r>
            </a:p>
            <a:p>
              <a:pPr algn="ctr"/>
              <a:r>
                <a:rPr lang="en-GB" sz="1400"/>
                <a:t>decide</a:t>
              </a:r>
            </a:p>
          </p:txBody>
        </p:sp>
        <p:sp>
          <p:nvSpPr>
            <p:cNvPr id="1057" name="_s1057"/>
            <p:cNvSpPr>
              <a:spLocks noChangeArrowheads="1"/>
            </p:cNvSpPr>
            <p:nvPr/>
          </p:nvSpPr>
          <p:spPr bwMode="auto">
            <a:xfrm>
              <a:off x="1681" y="3293"/>
              <a:ext cx="273" cy="273"/>
            </a:xfrm>
            <a:prstGeom prst="rect">
              <a:avLst/>
            </a:prstGeom>
            <a:noFill/>
            <a:ln w="9525">
              <a:noFill/>
              <a:miter lim="800000"/>
              <a:headEnd/>
              <a:tailEnd/>
            </a:ln>
          </p:spPr>
          <p:txBody>
            <a:bodyPr wrap="none" anchor="ctr">
              <a:prstTxWarp prst="textNoShape">
                <a:avLst/>
              </a:prstTxWarp>
            </a:bodyPr>
            <a:lstStyle/>
            <a:p>
              <a:pPr algn="ctr"/>
              <a:r>
                <a:rPr lang="en-GB" sz="1400">
                  <a:solidFill>
                    <a:schemeClr val="accent2"/>
                  </a:solidFill>
                </a:rPr>
                <a:t>Interpret non-verbal </a:t>
              </a:r>
            </a:p>
            <a:p>
              <a:pPr algn="ctr"/>
              <a:r>
                <a:rPr lang="en-GB" sz="1400">
                  <a:solidFill>
                    <a:schemeClr val="accent2"/>
                  </a:solidFill>
                </a:rPr>
                <a:t>communication</a:t>
              </a:r>
            </a:p>
          </p:txBody>
        </p:sp>
        <p:sp>
          <p:nvSpPr>
            <p:cNvPr id="1058" name="Rectangle 34"/>
            <p:cNvSpPr>
              <a:spLocks noChangeArrowheads="1"/>
            </p:cNvSpPr>
            <p:nvPr/>
          </p:nvSpPr>
          <p:spPr bwMode="auto">
            <a:xfrm>
              <a:off x="2428" y="2266"/>
              <a:ext cx="953" cy="408"/>
            </a:xfrm>
            <a:prstGeom prst="rect">
              <a:avLst/>
            </a:prstGeom>
            <a:noFill/>
            <a:ln w="9525">
              <a:noFill/>
              <a:miter lim="800000"/>
              <a:headEnd/>
              <a:tailEnd/>
            </a:ln>
          </p:spPr>
          <p:txBody>
            <a:bodyPr wrap="none" anchor="ctr">
              <a:prstTxWarp prst="textNoShape">
                <a:avLst/>
              </a:prstTxWarp>
            </a:bodyPr>
            <a:lstStyle/>
            <a:p>
              <a:pPr algn="ctr"/>
              <a:r>
                <a:rPr lang="en-GB" sz="1400"/>
                <a:t>Self-</a:t>
              </a:r>
            </a:p>
            <a:p>
              <a:pPr algn="ctr"/>
              <a:r>
                <a:rPr lang="en-GB" sz="1400"/>
                <a:t>monitor</a:t>
              </a:r>
            </a:p>
          </p:txBody>
        </p:sp>
      </p:grpSp>
      <p:sp>
        <p:nvSpPr>
          <p:cNvPr id="36" name="TextBox 35"/>
          <p:cNvSpPr txBox="1"/>
          <p:nvPr/>
        </p:nvSpPr>
        <p:spPr>
          <a:xfrm>
            <a:off x="6483351" y="6192838"/>
            <a:ext cx="2203449" cy="369332"/>
          </a:xfrm>
          <a:prstGeom prst="rect">
            <a:avLst/>
          </a:prstGeom>
          <a:noFill/>
        </p:spPr>
        <p:txBody>
          <a:bodyPr wrap="square" rtlCol="0">
            <a:spAutoFit/>
          </a:bodyPr>
          <a:lstStyle/>
          <a:p>
            <a:r>
              <a:rPr lang="en-US"/>
              <a:t>(</a:t>
            </a:r>
            <a:r>
              <a:rPr lang="en-US" err="1"/>
              <a:t>Elklan</a:t>
            </a:r>
            <a:r>
              <a:rPr lang="en-US"/>
              <a:t>, 2005)</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582613"/>
            <a:ext cx="7937500" cy="5437187"/>
          </a:xfrm>
          <a:prstGeom prst="rect">
            <a:avLst/>
          </a:prstGeom>
          <a:solidFill>
            <a:schemeClr val="accent5">
              <a:lumMod val="60000"/>
              <a:lumOff val="40000"/>
            </a:schemeClr>
          </a:solidFill>
        </p:spPr>
        <p:txBody>
          <a:bodyPr>
            <a:normAutofit lnSpcReduction="10000"/>
          </a:bodyPr>
          <a:lstStyle/>
          <a:p>
            <a:pPr>
              <a:buNone/>
            </a:pPr>
            <a:r>
              <a:rPr lang="en-US" sz="3600"/>
              <a:t>    If the child’s language development seems to be lagging it is misplaced sympathy to do his talking for him.  Instead, put  your ear closer, concentrate more sharply, smile more rewardingly and spend more time in genuine conversation, difficult though it is.  To foster children’s language development, create opportunities for them to talk, and then talk with them (not at them) (Clay, 1991:p.69).  </a:t>
            </a:r>
          </a:p>
          <a:p>
            <a:pPr>
              <a:buNone/>
            </a:pPr>
            <a:r>
              <a:rPr lang="en-US"/>
              <a:t>	</a:t>
            </a:r>
          </a:p>
          <a:p>
            <a:pPr>
              <a:buNone/>
            </a:pP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chemeClr val="accent1"/>
                </a:solidFill>
              </a:rPr>
              <a:t>Curriculum links</a:t>
            </a:r>
          </a:p>
        </p:txBody>
      </p:sp>
      <p:sp>
        <p:nvSpPr>
          <p:cNvPr id="3" name="Content Placeholder 2"/>
          <p:cNvSpPr>
            <a:spLocks noGrp="1"/>
          </p:cNvSpPr>
          <p:nvPr>
            <p:ph idx="1"/>
          </p:nvPr>
        </p:nvSpPr>
        <p:spPr/>
        <p:txBody>
          <a:bodyPr>
            <a:normAutofit fontScale="92500"/>
          </a:bodyPr>
          <a:lstStyle/>
          <a:p>
            <a:r>
              <a:rPr lang="en-US" sz="3200">
                <a:solidFill>
                  <a:schemeClr val="accent1"/>
                </a:solidFill>
              </a:rPr>
              <a:t>One of the seven areas of learning – Foundation Phase (Revised 2015)</a:t>
            </a:r>
          </a:p>
          <a:p>
            <a:r>
              <a:rPr lang="en-US" sz="3200">
                <a:solidFill>
                  <a:schemeClr val="accent1"/>
                </a:solidFill>
              </a:rPr>
              <a:t>Welsh and English – Key Stage Two (Revised 2015)</a:t>
            </a:r>
          </a:p>
          <a:p>
            <a:r>
              <a:rPr lang="en-US" sz="3200">
                <a:solidFill>
                  <a:schemeClr val="accent1"/>
                </a:solidFill>
              </a:rPr>
              <a:t>Literacy and numeracy framework (LNF) (2013) - </a:t>
            </a:r>
          </a:p>
          <a:p>
            <a:r>
              <a:rPr lang="en-GB" sz="3200" b="0">
                <a:solidFill>
                  <a:schemeClr val="accent1"/>
                </a:solidFill>
                <a:effectLst/>
              </a:rPr>
              <a:t>Instead of being its own area of learning, the LNF will be added in across the whole curriculum.</a:t>
            </a:r>
            <a:endParaRPr lang="en-US" sz="3200">
              <a:solidFill>
                <a:schemeClr val="accent1"/>
              </a:solidFill>
            </a:endParaRPr>
          </a:p>
          <a:p>
            <a:pPr>
              <a:buNone/>
            </a:pPr>
            <a:r>
              <a:rPr lang="en-US" sz="2800">
                <a:solidFill>
                  <a:schemeClr val="accent1"/>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F0204-CE25-FA7F-C617-EA13C72ADE06}"/>
              </a:ext>
            </a:extLst>
          </p:cNvPr>
          <p:cNvSpPr>
            <a:spLocks noGrp="1"/>
          </p:cNvSpPr>
          <p:nvPr>
            <p:ph type="title"/>
          </p:nvPr>
        </p:nvSpPr>
        <p:spPr/>
        <p:txBody>
          <a:bodyPr/>
          <a:lstStyle/>
          <a:p>
            <a:r>
              <a:rPr lang="en-GB">
                <a:solidFill>
                  <a:schemeClr val="accent1"/>
                </a:solidFill>
              </a:rPr>
              <a:t>New Curriculum Links</a:t>
            </a:r>
          </a:p>
        </p:txBody>
      </p:sp>
      <p:sp>
        <p:nvSpPr>
          <p:cNvPr id="3" name="Content Placeholder 2">
            <a:extLst>
              <a:ext uri="{FF2B5EF4-FFF2-40B4-BE49-F238E27FC236}">
                <a16:creationId xmlns:a16="http://schemas.microsoft.com/office/drawing/2014/main" id="{9340C641-1ED6-5C19-8688-E4D547A88683}"/>
              </a:ext>
            </a:extLst>
          </p:cNvPr>
          <p:cNvSpPr>
            <a:spLocks noGrp="1"/>
          </p:cNvSpPr>
          <p:nvPr>
            <p:ph idx="1"/>
          </p:nvPr>
        </p:nvSpPr>
        <p:spPr/>
        <p:txBody>
          <a:bodyPr>
            <a:normAutofit fontScale="25000" lnSpcReduction="20000"/>
          </a:bodyPr>
          <a:lstStyle/>
          <a:p>
            <a:r>
              <a:rPr lang="en-GB" sz="12800" b="0">
                <a:solidFill>
                  <a:schemeClr val="accent1"/>
                </a:solidFill>
                <a:effectLst/>
              </a:rPr>
              <a:t>Instead of being its own area of learning, the LNF will be added in across the whole curriculum.</a:t>
            </a:r>
          </a:p>
          <a:p>
            <a:pPr algn="l"/>
            <a:r>
              <a:rPr lang="en-GB" sz="12800" b="0" i="0">
                <a:solidFill>
                  <a:schemeClr val="accent1"/>
                </a:solidFill>
                <a:effectLst/>
              </a:rPr>
              <a:t>What are the 7 Areas of Learning and Experience?</a:t>
            </a:r>
          </a:p>
          <a:p>
            <a:pPr algn="l"/>
            <a:r>
              <a:rPr lang="en-GB" sz="12800" b="0" i="0">
                <a:solidFill>
                  <a:schemeClr val="accent1"/>
                </a:solidFill>
                <a:effectLst/>
              </a:rPr>
              <a:t>For children in Welsh schools, the traditional subjects have been replaced. Instead, they will have 7 areas of learning and experience (</a:t>
            </a:r>
            <a:r>
              <a:rPr lang="en-GB" sz="12800" b="0" i="0" err="1">
                <a:solidFill>
                  <a:schemeClr val="accent1"/>
                </a:solidFill>
                <a:effectLst/>
              </a:rPr>
              <a:t>AoLEs</a:t>
            </a:r>
            <a:r>
              <a:rPr lang="en-GB" sz="12800" b="0" i="0">
                <a:solidFill>
                  <a:schemeClr val="accent1"/>
                </a:solidFill>
                <a:effectLst/>
              </a:rPr>
              <a:t>). These areas will encourage active learning, both in and out of the classroom.</a:t>
            </a:r>
          </a:p>
          <a:p>
            <a:endParaRPr lang="en-US" sz="11200"/>
          </a:p>
          <a:p>
            <a:pPr>
              <a:buNone/>
            </a:pPr>
            <a:r>
              <a:rPr lang="en-US"/>
              <a:t>	</a:t>
            </a:r>
          </a:p>
          <a:p>
            <a:endParaRPr lang="en-GB"/>
          </a:p>
        </p:txBody>
      </p:sp>
    </p:spTree>
    <p:extLst>
      <p:ext uri="{BB962C8B-B14F-4D97-AF65-F5344CB8AC3E}">
        <p14:creationId xmlns:p14="http://schemas.microsoft.com/office/powerpoint/2010/main" val="36942050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D121C-CD12-73EC-7125-F85394E7D3A6}"/>
              </a:ext>
            </a:extLst>
          </p:cNvPr>
          <p:cNvSpPr>
            <a:spLocks noGrp="1"/>
          </p:cNvSpPr>
          <p:nvPr>
            <p:ph type="title"/>
          </p:nvPr>
        </p:nvSpPr>
        <p:spPr/>
        <p:txBody>
          <a:bodyPr>
            <a:normAutofit/>
          </a:bodyPr>
          <a:lstStyle/>
          <a:p>
            <a:r>
              <a:rPr lang="en-GB">
                <a:solidFill>
                  <a:schemeClr val="accent1"/>
                </a:solidFill>
              </a:rPr>
              <a:t>The 7 areas of learning and experience</a:t>
            </a:r>
          </a:p>
        </p:txBody>
      </p:sp>
      <p:sp>
        <p:nvSpPr>
          <p:cNvPr id="3" name="Content Placeholder 2">
            <a:extLst>
              <a:ext uri="{FF2B5EF4-FFF2-40B4-BE49-F238E27FC236}">
                <a16:creationId xmlns:a16="http://schemas.microsoft.com/office/drawing/2014/main" id="{AFB486AF-B766-6EB4-043C-E4BA6E6956AD}"/>
              </a:ext>
            </a:extLst>
          </p:cNvPr>
          <p:cNvSpPr>
            <a:spLocks noGrp="1"/>
          </p:cNvSpPr>
          <p:nvPr>
            <p:ph idx="1"/>
          </p:nvPr>
        </p:nvSpPr>
        <p:spPr/>
        <p:txBody>
          <a:bodyPr>
            <a:normAutofit lnSpcReduction="10000"/>
          </a:bodyPr>
          <a:lstStyle/>
          <a:p>
            <a:r>
              <a:rPr lang="en-GB" sz="2800" b="0" i="0">
                <a:solidFill>
                  <a:schemeClr val="accent1"/>
                </a:solidFill>
                <a:effectLst/>
                <a:latin typeface="robotoregular"/>
              </a:rPr>
              <a:t>Science and Technology</a:t>
            </a:r>
          </a:p>
          <a:p>
            <a:r>
              <a:rPr lang="en-GB" sz="2800" b="0" i="0">
                <a:solidFill>
                  <a:schemeClr val="accent1"/>
                </a:solidFill>
                <a:effectLst/>
                <a:latin typeface="robotoregular"/>
              </a:rPr>
              <a:t>Mathematics and Numeracy</a:t>
            </a:r>
          </a:p>
          <a:p>
            <a:r>
              <a:rPr lang="en-GB" sz="2800" b="0" i="0">
                <a:solidFill>
                  <a:schemeClr val="accent1"/>
                </a:solidFill>
                <a:effectLst/>
                <a:latin typeface="robotoregular"/>
              </a:rPr>
              <a:t>Expressive Arts</a:t>
            </a:r>
          </a:p>
          <a:p>
            <a:r>
              <a:rPr lang="en-GB" sz="2800" b="0" i="0">
                <a:solidFill>
                  <a:schemeClr val="accent1"/>
                </a:solidFill>
                <a:effectLst/>
                <a:latin typeface="robotoregular"/>
              </a:rPr>
              <a:t>Humanities</a:t>
            </a:r>
          </a:p>
          <a:p>
            <a:r>
              <a:rPr lang="en-GB" sz="2800" b="0" i="0">
                <a:solidFill>
                  <a:schemeClr val="accent1"/>
                </a:solidFill>
                <a:effectLst/>
                <a:latin typeface="robotoregular"/>
              </a:rPr>
              <a:t>Health and Wellbeing</a:t>
            </a:r>
          </a:p>
          <a:p>
            <a:r>
              <a:rPr lang="en-GB" sz="2800" b="0" i="0">
                <a:solidFill>
                  <a:schemeClr val="accent1"/>
                </a:solidFill>
                <a:effectLst/>
                <a:latin typeface="robotoregular"/>
              </a:rPr>
              <a:t>Languages and Communication</a:t>
            </a:r>
          </a:p>
          <a:p>
            <a:pPr algn="l"/>
            <a:r>
              <a:rPr lang="en-GB" sz="2800" b="0" i="0">
                <a:solidFill>
                  <a:schemeClr val="accent1"/>
                </a:solidFill>
                <a:effectLst/>
                <a:latin typeface="robotoregular"/>
              </a:rPr>
              <a:t>Literacy, Numeracy and Digital Competence is the seventh area and will weave into the other six.</a:t>
            </a:r>
          </a:p>
          <a:p>
            <a:endParaRPr lang="en-US" sz="2800">
              <a:solidFill>
                <a:schemeClr val="accent1"/>
              </a:solidFill>
            </a:endParaRPr>
          </a:p>
          <a:p>
            <a:endParaRPr lang="en-GB"/>
          </a:p>
        </p:txBody>
      </p:sp>
    </p:spTree>
    <p:extLst>
      <p:ext uri="{BB962C8B-B14F-4D97-AF65-F5344CB8AC3E}">
        <p14:creationId xmlns:p14="http://schemas.microsoft.com/office/powerpoint/2010/main" val="2664851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15D8E-D977-4325-A03E-AAA0006CD860}"/>
              </a:ext>
            </a:extLst>
          </p:cNvPr>
          <p:cNvSpPr>
            <a:spLocks noGrp="1"/>
          </p:cNvSpPr>
          <p:nvPr>
            <p:ph type="title"/>
          </p:nvPr>
        </p:nvSpPr>
        <p:spPr/>
        <p:txBody>
          <a:bodyPr>
            <a:normAutofit/>
          </a:bodyPr>
          <a:lstStyle/>
          <a:p>
            <a:r>
              <a:rPr lang="en-GB" sz="3600">
                <a:solidFill>
                  <a:schemeClr val="accent1"/>
                </a:solidFill>
              </a:rPr>
              <a:t>Foundation Phase Framework (Revised 2015)</a:t>
            </a:r>
          </a:p>
        </p:txBody>
      </p:sp>
      <p:sp>
        <p:nvSpPr>
          <p:cNvPr id="3" name="Content Placeholder 2">
            <a:extLst>
              <a:ext uri="{FF2B5EF4-FFF2-40B4-BE49-F238E27FC236}">
                <a16:creationId xmlns:a16="http://schemas.microsoft.com/office/drawing/2014/main" id="{EE9397F4-F062-4049-A9F4-E88D38479959}"/>
              </a:ext>
            </a:extLst>
          </p:cNvPr>
          <p:cNvSpPr>
            <a:spLocks noGrp="1"/>
          </p:cNvSpPr>
          <p:nvPr>
            <p:ph idx="1"/>
          </p:nvPr>
        </p:nvSpPr>
        <p:spPr/>
        <p:txBody>
          <a:bodyPr>
            <a:normAutofit fontScale="32500" lnSpcReduction="20000"/>
          </a:bodyPr>
          <a:lstStyle/>
          <a:p>
            <a:pPr marL="0" indent="0" fontAlgn="base">
              <a:buNone/>
            </a:pPr>
            <a:r>
              <a:rPr lang="en-GB" sz="7200" b="0">
                <a:solidFill>
                  <a:schemeClr val="accent1"/>
                </a:solidFill>
                <a:effectLst/>
              </a:rPr>
              <a:t>This document sets out the curriculum and outcomes for 3 to 7-year-olds in Wales in the Foundation  Phase.</a:t>
            </a:r>
          </a:p>
          <a:p>
            <a:pPr marL="0" indent="0" fontAlgn="base">
              <a:buNone/>
            </a:pPr>
            <a:r>
              <a:rPr lang="en-GB" sz="7200" b="0">
                <a:solidFill>
                  <a:schemeClr val="accent1"/>
                </a:solidFill>
                <a:effectLst/>
              </a:rPr>
              <a:t>The statutory areas of learning in the Foundation Phase are:</a:t>
            </a:r>
          </a:p>
          <a:p>
            <a:pPr fontAlgn="base"/>
            <a:r>
              <a:rPr lang="en-GB" sz="7200" b="0" dirty="0">
                <a:solidFill>
                  <a:schemeClr val="accent1"/>
                </a:solidFill>
                <a:effectLst/>
              </a:rPr>
              <a:t>personal and social development, well-being and cultural diversity</a:t>
            </a:r>
          </a:p>
          <a:p>
            <a:pPr fontAlgn="base"/>
            <a:r>
              <a:rPr lang="en-GB" sz="7200" b="0" dirty="0">
                <a:solidFill>
                  <a:schemeClr val="accent1"/>
                </a:solidFill>
                <a:effectLst/>
              </a:rPr>
              <a:t>language, literacy and communication skills</a:t>
            </a:r>
          </a:p>
          <a:p>
            <a:pPr fontAlgn="base"/>
            <a:r>
              <a:rPr lang="en-GB" sz="7200" b="0" dirty="0">
                <a:solidFill>
                  <a:schemeClr val="accent1"/>
                </a:solidFill>
                <a:effectLst/>
              </a:rPr>
              <a:t>mathematical development</a:t>
            </a:r>
          </a:p>
          <a:p>
            <a:pPr fontAlgn="base"/>
            <a:r>
              <a:rPr lang="en-GB" sz="7200" b="0" dirty="0">
                <a:solidFill>
                  <a:schemeClr val="accent1"/>
                </a:solidFill>
                <a:effectLst/>
              </a:rPr>
              <a:t>Welsh language development</a:t>
            </a:r>
          </a:p>
          <a:p>
            <a:pPr fontAlgn="base"/>
            <a:r>
              <a:rPr lang="en-GB" sz="7200" b="0" dirty="0">
                <a:solidFill>
                  <a:schemeClr val="accent1"/>
                </a:solidFill>
                <a:effectLst/>
              </a:rPr>
              <a:t>knowledge and understanding of the world</a:t>
            </a:r>
          </a:p>
          <a:p>
            <a:pPr fontAlgn="base"/>
            <a:r>
              <a:rPr lang="en-GB" sz="7200" b="0" dirty="0">
                <a:solidFill>
                  <a:schemeClr val="accent1"/>
                </a:solidFill>
                <a:effectLst/>
              </a:rPr>
              <a:t>physical development</a:t>
            </a:r>
          </a:p>
          <a:p>
            <a:pPr fontAlgn="base"/>
            <a:r>
              <a:rPr lang="en-GB" sz="7200" b="0" dirty="0">
                <a:solidFill>
                  <a:schemeClr val="accent1"/>
                </a:solidFill>
                <a:effectLst/>
              </a:rPr>
              <a:t>creative development.</a:t>
            </a:r>
          </a:p>
          <a:p>
            <a:endParaRPr lang="en-GB" dirty="0"/>
          </a:p>
        </p:txBody>
      </p:sp>
    </p:spTree>
    <p:extLst>
      <p:ext uri="{BB962C8B-B14F-4D97-AF65-F5344CB8AC3E}">
        <p14:creationId xmlns:p14="http://schemas.microsoft.com/office/powerpoint/2010/main" val="452410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chemeClr val="accent1"/>
                </a:solidFill>
              </a:rPr>
              <a:t>Scaffolding language</a:t>
            </a:r>
          </a:p>
        </p:txBody>
      </p:sp>
      <p:sp>
        <p:nvSpPr>
          <p:cNvPr id="3" name="Content Placeholder 2"/>
          <p:cNvSpPr>
            <a:spLocks noGrp="1"/>
          </p:cNvSpPr>
          <p:nvPr>
            <p:ph idx="1"/>
          </p:nvPr>
        </p:nvSpPr>
        <p:spPr>
          <a:solidFill>
            <a:schemeClr val="accent5">
              <a:lumMod val="60000"/>
              <a:lumOff val="40000"/>
            </a:schemeClr>
          </a:solidFill>
        </p:spPr>
        <p:txBody>
          <a:bodyPr/>
          <a:lstStyle/>
          <a:p>
            <a:pPr>
              <a:buNone/>
            </a:pPr>
            <a:r>
              <a:rPr lang="en-US"/>
              <a:t>     </a:t>
            </a:r>
            <a:r>
              <a:rPr lang="en-US" sz="3200"/>
              <a:t>According to Bruner (1961) the purpose of education is not to impart knowledge, but to facilitate a child's thinking and problem solving skills.  This can then be transferred to a range of situations.  Education should also develop symbolic thinking in children (Gray &amp; </a:t>
            </a:r>
            <a:r>
              <a:rPr lang="en-US" sz="3200" err="1"/>
              <a:t>Macblain</a:t>
            </a:r>
            <a:r>
              <a:rPr lang="en-US" sz="3200"/>
              <a:t>, 2012).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solidFill>
                  <a:schemeClr val="accent1"/>
                </a:solidFill>
              </a:rPr>
              <a:t>Supporting talk in the classroom</a:t>
            </a:r>
          </a:p>
        </p:txBody>
      </p:sp>
      <p:sp>
        <p:nvSpPr>
          <p:cNvPr id="3" name="Content Placeholder 2"/>
          <p:cNvSpPr>
            <a:spLocks noGrp="1"/>
          </p:cNvSpPr>
          <p:nvPr>
            <p:ph sz="half" idx="1"/>
          </p:nvPr>
        </p:nvSpPr>
        <p:spPr/>
        <p:txBody>
          <a:bodyPr>
            <a:normAutofit fontScale="92500"/>
          </a:bodyPr>
          <a:lstStyle/>
          <a:p>
            <a:r>
              <a:rPr lang="en-US" sz="2800" dirty="0">
                <a:solidFill>
                  <a:schemeClr val="accent1"/>
                </a:solidFill>
              </a:rPr>
              <a:t>Building vocabulary</a:t>
            </a:r>
          </a:p>
          <a:p>
            <a:r>
              <a:rPr lang="en-US" sz="2800" dirty="0">
                <a:solidFill>
                  <a:schemeClr val="accent1"/>
                </a:solidFill>
              </a:rPr>
              <a:t>Use of visuals</a:t>
            </a:r>
          </a:p>
          <a:p>
            <a:r>
              <a:rPr lang="en-US" sz="2800" dirty="0">
                <a:solidFill>
                  <a:schemeClr val="accent1"/>
                </a:solidFill>
              </a:rPr>
              <a:t>Developing listening and inference  skills</a:t>
            </a:r>
          </a:p>
          <a:p>
            <a:r>
              <a:rPr lang="en-US" sz="2800" dirty="0">
                <a:solidFill>
                  <a:schemeClr val="accent1"/>
                </a:solidFill>
              </a:rPr>
              <a:t>Self-assessment and monitoring</a:t>
            </a:r>
          </a:p>
          <a:p>
            <a:r>
              <a:rPr lang="en-US" sz="2800" dirty="0">
                <a:solidFill>
                  <a:schemeClr val="accent1"/>
                </a:solidFill>
              </a:rPr>
              <a:t>Group talk</a:t>
            </a:r>
          </a:p>
          <a:p>
            <a:pPr>
              <a:buNone/>
            </a:pPr>
            <a:endParaRPr lang="en-US" dirty="0"/>
          </a:p>
        </p:txBody>
      </p:sp>
      <p:sp>
        <p:nvSpPr>
          <p:cNvPr id="4" name="Content Placeholder 3"/>
          <p:cNvSpPr>
            <a:spLocks noGrp="1"/>
          </p:cNvSpPr>
          <p:nvPr>
            <p:ph sz="half" idx="2"/>
          </p:nvPr>
        </p:nvSpPr>
        <p:spPr>
          <a:xfrm>
            <a:off x="4629152" y="1402838"/>
            <a:ext cx="3886200" cy="4351338"/>
          </a:xfrm>
        </p:spPr>
        <p:txBody>
          <a:bodyPr>
            <a:normAutofit fontScale="92500"/>
          </a:bodyPr>
          <a:lstStyle/>
          <a:p>
            <a:r>
              <a:rPr lang="en-US" sz="2800" dirty="0">
                <a:solidFill>
                  <a:schemeClr val="accent1"/>
                </a:solidFill>
              </a:rPr>
              <a:t>ICT</a:t>
            </a:r>
          </a:p>
          <a:p>
            <a:r>
              <a:rPr lang="en-US" sz="2800" dirty="0">
                <a:solidFill>
                  <a:schemeClr val="accent1"/>
                </a:solidFill>
              </a:rPr>
              <a:t>Voicing an opinion</a:t>
            </a:r>
          </a:p>
          <a:p>
            <a:r>
              <a:rPr lang="en-US" sz="2800" dirty="0">
                <a:solidFill>
                  <a:schemeClr val="accent1"/>
                </a:solidFill>
              </a:rPr>
              <a:t>Drama</a:t>
            </a:r>
          </a:p>
          <a:p>
            <a:r>
              <a:rPr lang="en-US" sz="2800" dirty="0">
                <a:solidFill>
                  <a:schemeClr val="accent1"/>
                </a:solidFill>
              </a:rPr>
              <a:t>No pens day</a:t>
            </a:r>
          </a:p>
          <a:p>
            <a:r>
              <a:rPr lang="en-US" sz="2800" dirty="0">
                <a:solidFill>
                  <a:schemeClr val="accent1"/>
                </a:solidFill>
              </a:rPr>
              <a:t>Philosophy  for Children (P4C)</a:t>
            </a:r>
          </a:p>
          <a:p>
            <a:r>
              <a:rPr lang="en-US" sz="2800" dirty="0">
                <a:solidFill>
                  <a:schemeClr val="accent1"/>
                </a:solidFill>
              </a:rPr>
              <a:t>What does P4C look like in the classroom:</a:t>
            </a:r>
          </a:p>
          <a:p>
            <a:r>
              <a:rPr lang="en-US" sz="2800" dirty="0">
                <a:hlinkClick r:id="rId2"/>
              </a:rPr>
              <a:t>https://www.youtube.com/watch?v=H3sjqvRsw_E</a:t>
            </a:r>
            <a:endParaRPr lang="en-US" sz="2800" dirty="0"/>
          </a:p>
          <a:p>
            <a:endParaRPr lang="en-US" sz="2800" dirty="0"/>
          </a:p>
          <a:p>
            <a:pPr>
              <a:buNone/>
            </a:pPr>
            <a:endParaRPr lang="en-US" dirty="0"/>
          </a:p>
        </p:txBody>
      </p:sp>
      <p:sp>
        <p:nvSpPr>
          <p:cNvPr id="5" name="TextBox 4"/>
          <p:cNvSpPr txBox="1"/>
          <p:nvPr/>
        </p:nvSpPr>
        <p:spPr>
          <a:xfrm>
            <a:off x="6483574" y="6037729"/>
            <a:ext cx="3931920" cy="369332"/>
          </a:xfrm>
          <a:prstGeom prst="rect">
            <a:avLst/>
          </a:prstGeom>
          <a:noFill/>
        </p:spPr>
        <p:txBody>
          <a:bodyPr wrap="square" rtlCol="0">
            <a:spAutoFit/>
          </a:bodyPr>
          <a:lstStyle/>
          <a:p>
            <a:r>
              <a:rPr lang="en-US"/>
              <a:t>(Gross, 2013)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665" y="365126"/>
            <a:ext cx="8611385" cy="736087"/>
          </a:xfrm>
        </p:spPr>
        <p:txBody>
          <a:bodyPr/>
          <a:lstStyle/>
          <a:p>
            <a:r>
              <a:rPr lang="en-US" dirty="0"/>
              <a:t>References</a:t>
            </a:r>
          </a:p>
        </p:txBody>
      </p:sp>
      <p:sp>
        <p:nvSpPr>
          <p:cNvPr id="3" name="Content Placeholder 2"/>
          <p:cNvSpPr>
            <a:spLocks noGrp="1"/>
          </p:cNvSpPr>
          <p:nvPr>
            <p:ph idx="1"/>
          </p:nvPr>
        </p:nvSpPr>
        <p:spPr>
          <a:xfrm>
            <a:off x="111349" y="1314347"/>
            <a:ext cx="8611385" cy="3575934"/>
          </a:xfrm>
        </p:spPr>
        <p:txBody>
          <a:bodyPr>
            <a:normAutofit fontScale="25000" lnSpcReduction="20000"/>
          </a:bodyPr>
          <a:lstStyle/>
          <a:p>
            <a:pPr>
              <a:buNone/>
            </a:pPr>
            <a:r>
              <a:rPr lang="en-US" sz="5600" b="0" dirty="0">
                <a:ln w="12700">
                  <a:solidFill>
                    <a:schemeClr val="tx1">
                      <a:alpha val="98000"/>
                    </a:schemeClr>
                  </a:solidFill>
                </a:ln>
              </a:rPr>
              <a:t>   Clay, M. (1991) </a:t>
            </a:r>
            <a:r>
              <a:rPr lang="en-US" sz="5600" b="0" i="1" dirty="0">
                <a:ln w="12700">
                  <a:solidFill>
                    <a:schemeClr val="tx1">
                      <a:alpha val="98000"/>
                    </a:schemeClr>
                  </a:solidFill>
                </a:ln>
              </a:rPr>
              <a:t>Becoming Literate. </a:t>
            </a:r>
            <a:r>
              <a:rPr lang="en-US" sz="5600" b="0" dirty="0">
                <a:ln w="12700">
                  <a:solidFill>
                    <a:schemeClr val="tx1">
                      <a:alpha val="98000"/>
                    </a:schemeClr>
                  </a:solidFill>
                </a:ln>
              </a:rPr>
              <a:t>London: Heinemann Educa</a:t>
            </a:r>
            <a:r>
              <a:rPr lang="en-GB" sz="5600" b="1" dirty="0">
                <a:effectLst/>
              </a:rPr>
              <a:t>creative development.</a:t>
            </a:r>
          </a:p>
          <a:p>
            <a:pPr>
              <a:buNone/>
            </a:pPr>
            <a:r>
              <a:rPr lang="en-GB" sz="5600" b="1" dirty="0"/>
              <a:t>   </a:t>
            </a:r>
          </a:p>
          <a:p>
            <a:pPr>
              <a:buNone/>
            </a:pPr>
            <a:r>
              <a:rPr lang="en-GB" sz="5600" b="1" dirty="0">
                <a:effectLst/>
              </a:rPr>
              <a:t>   Communication Skills </a:t>
            </a:r>
            <a:r>
              <a:rPr lang="en-GB" sz="5600" dirty="0">
                <a:effectLst/>
              </a:rPr>
              <a:t>available at </a:t>
            </a:r>
            <a:r>
              <a:rPr lang="en-GB" sz="5600" dirty="0">
                <a:effectLst/>
                <a:hlinkClick r:id="rId3">
                  <a:extLst>
                    <a:ext uri="{A12FA001-AC4F-418D-AE19-62706E023703}">
                      <ahyp:hlinkClr xmlns:ahyp="http://schemas.microsoft.com/office/drawing/2018/hyperlinkcolor" val="tx"/>
                    </a:ext>
                  </a:extLst>
                </a:hlinkClick>
              </a:rPr>
              <a:t>https://www.skillsyouneed.com/ips/communication- skills.html#:~:text=Communication%20skills%20are%20needed%20to,work%20well%20in%20a%20group</a:t>
            </a:r>
            <a:r>
              <a:rPr lang="en-GB" sz="5600" dirty="0">
                <a:effectLst/>
              </a:rPr>
              <a:t>. (</a:t>
            </a:r>
            <a:r>
              <a:rPr lang="en-GB" sz="5600" dirty="0"/>
              <a:t>Accessed</a:t>
            </a:r>
            <a:r>
              <a:rPr lang="en-GB" sz="5600" dirty="0">
                <a:effectLst/>
              </a:rPr>
              <a:t> </a:t>
            </a:r>
            <a:r>
              <a:rPr lang="en-GB" sz="5600" dirty="0"/>
              <a:t>12/2/25</a:t>
            </a:r>
            <a:r>
              <a:rPr lang="en-GB" sz="5600" dirty="0">
                <a:effectLst/>
              </a:rPr>
              <a:t>)</a:t>
            </a:r>
          </a:p>
          <a:p>
            <a:pPr>
              <a:buNone/>
            </a:pPr>
            <a:r>
              <a:rPr lang="en-US" sz="5600" b="1" dirty="0"/>
              <a:t>   </a:t>
            </a:r>
          </a:p>
          <a:p>
            <a:pPr>
              <a:buNone/>
            </a:pPr>
            <a:r>
              <a:rPr lang="en-US" sz="5600" b="1" dirty="0"/>
              <a:t>   </a:t>
            </a:r>
            <a:r>
              <a:rPr lang="en-US" sz="5600" b="1" dirty="0" err="1"/>
              <a:t>Elklan</a:t>
            </a:r>
            <a:r>
              <a:rPr lang="en-US" sz="5600" b="1" dirty="0"/>
              <a:t> Community Chain </a:t>
            </a:r>
            <a:r>
              <a:rPr lang="en-US" sz="5600" dirty="0"/>
              <a:t>available</a:t>
            </a:r>
            <a:r>
              <a:rPr lang="en-US" sz="5600" b="1" dirty="0"/>
              <a:t> </a:t>
            </a:r>
            <a:r>
              <a:rPr lang="en-US" sz="5600" dirty="0">
                <a:hlinkClick r:id="rId4">
                  <a:extLst>
                    <a:ext uri="{A12FA001-AC4F-418D-AE19-62706E023703}">
                      <ahyp:hlinkClr xmlns:ahyp="http://schemas.microsoft.com/office/drawing/2018/hyperlinkcolor" val="tx"/>
                    </a:ext>
                  </a:extLst>
                </a:hlinkClick>
              </a:rPr>
              <a:t>https://www.afasic.org.uk/about-talking/what-skills-are involved/the-communication-chain/</a:t>
            </a:r>
            <a:r>
              <a:rPr lang="en-US" sz="5600" dirty="0"/>
              <a:t> (Accessed 12/2/25)</a:t>
            </a:r>
            <a:endParaRPr lang="en-GB" sz="5600" b="1" dirty="0">
              <a:effectLst/>
            </a:endParaRPr>
          </a:p>
          <a:p>
            <a:pPr>
              <a:buNone/>
            </a:pPr>
            <a:r>
              <a:rPr lang="en-GB" sz="5600" dirty="0"/>
              <a:t>   </a:t>
            </a:r>
          </a:p>
          <a:p>
            <a:pPr>
              <a:buNone/>
            </a:pPr>
            <a:r>
              <a:rPr lang="en-GB" sz="5600" b="0" dirty="0">
                <a:ln w="12700">
                  <a:solidFill>
                    <a:schemeClr val="tx1">
                      <a:alpha val="98000"/>
                    </a:schemeClr>
                  </a:solidFill>
                </a:ln>
              </a:rPr>
              <a:t>   </a:t>
            </a:r>
            <a:r>
              <a:rPr lang="en-US" sz="5600" b="0" dirty="0">
                <a:ln w="12700">
                  <a:solidFill>
                    <a:schemeClr val="tx1">
                      <a:alpha val="98000"/>
                    </a:schemeClr>
                  </a:solidFill>
                </a:ln>
              </a:rPr>
              <a:t>Gray, C. &amp; </a:t>
            </a:r>
            <a:r>
              <a:rPr lang="en-US" sz="5600" b="0" dirty="0" err="1">
                <a:ln w="12700">
                  <a:solidFill>
                    <a:schemeClr val="tx1">
                      <a:alpha val="98000"/>
                    </a:schemeClr>
                  </a:solidFill>
                </a:ln>
              </a:rPr>
              <a:t>Macblain</a:t>
            </a:r>
            <a:r>
              <a:rPr lang="en-US" sz="5600" b="0" dirty="0">
                <a:ln w="12700">
                  <a:solidFill>
                    <a:schemeClr val="tx1">
                      <a:alpha val="98000"/>
                    </a:schemeClr>
                  </a:solidFill>
                </a:ln>
              </a:rPr>
              <a:t>, S. (2012) </a:t>
            </a:r>
            <a:r>
              <a:rPr lang="en-US" sz="5600" b="0" i="1" dirty="0">
                <a:ln w="12700">
                  <a:solidFill>
                    <a:schemeClr val="tx1">
                      <a:alpha val="98000"/>
                    </a:schemeClr>
                  </a:solidFill>
                </a:ln>
              </a:rPr>
              <a:t>Learning Theories in Childhood. </a:t>
            </a:r>
            <a:r>
              <a:rPr lang="en-US" sz="5600" b="0" dirty="0" err="1">
                <a:ln w="12700">
                  <a:solidFill>
                    <a:schemeClr val="tx1">
                      <a:alpha val="98000"/>
                    </a:schemeClr>
                  </a:solidFill>
                </a:ln>
              </a:rPr>
              <a:t>London:Sage</a:t>
            </a:r>
            <a:r>
              <a:rPr lang="en-US" sz="5600" b="0" dirty="0">
                <a:ln w="12700">
                  <a:solidFill>
                    <a:schemeClr val="tx1">
                      <a:alpha val="98000"/>
                    </a:schemeClr>
                  </a:solidFill>
                </a:ln>
              </a:rPr>
              <a:t>.</a:t>
            </a:r>
          </a:p>
          <a:p>
            <a:pPr>
              <a:buNone/>
            </a:pPr>
            <a:r>
              <a:rPr lang="en-US" sz="5600" b="0" dirty="0">
                <a:ln w="12700">
                  <a:solidFill>
                    <a:schemeClr val="tx1">
                      <a:alpha val="98000"/>
                    </a:schemeClr>
                  </a:solidFill>
                </a:ln>
              </a:rPr>
              <a:t>	</a:t>
            </a:r>
          </a:p>
          <a:p>
            <a:pPr>
              <a:buNone/>
            </a:pPr>
            <a:r>
              <a:rPr lang="en-US" sz="5600" dirty="0">
                <a:ln w="12700">
                  <a:solidFill>
                    <a:schemeClr val="tx1">
                      <a:alpha val="98000"/>
                    </a:schemeClr>
                  </a:solidFill>
                </a:ln>
              </a:rPr>
              <a:t>   </a:t>
            </a:r>
            <a:r>
              <a:rPr lang="en-US" sz="5600" b="0" dirty="0">
                <a:ln w="12700">
                  <a:solidFill>
                    <a:schemeClr val="tx1">
                      <a:alpha val="98000"/>
                    </a:schemeClr>
                  </a:solidFill>
                </a:ln>
              </a:rPr>
              <a:t>Gross, J. (2013) </a:t>
            </a:r>
            <a:r>
              <a:rPr lang="en-US" sz="5600" b="0" i="1" dirty="0">
                <a:ln w="12700">
                  <a:solidFill>
                    <a:schemeClr val="tx1">
                      <a:alpha val="98000"/>
                    </a:schemeClr>
                  </a:solidFill>
                </a:ln>
              </a:rPr>
              <a:t>Time to talk. </a:t>
            </a:r>
            <a:r>
              <a:rPr lang="en-US" sz="5600" b="0" dirty="0">
                <a:ln w="12700">
                  <a:solidFill>
                    <a:schemeClr val="tx1">
                      <a:alpha val="98000"/>
                    </a:schemeClr>
                  </a:solidFill>
                </a:ln>
              </a:rPr>
              <a:t>Oxon: Routledge.</a:t>
            </a:r>
          </a:p>
          <a:p>
            <a:pPr>
              <a:buNone/>
            </a:pPr>
            <a:r>
              <a:rPr lang="en-US" sz="5600" dirty="0"/>
              <a:t>	</a:t>
            </a:r>
            <a:r>
              <a:rPr lang="en-US" sz="5600" b="1" dirty="0"/>
              <a:t>Philosophy for Children </a:t>
            </a:r>
            <a:r>
              <a:rPr lang="en-US" sz="5600" dirty="0"/>
              <a:t>available at </a:t>
            </a:r>
            <a:r>
              <a:rPr lang="en-US" sz="5600" dirty="0">
                <a:hlinkClick r:id="rId5">
                  <a:extLst>
                    <a:ext uri="{A12FA001-AC4F-418D-AE19-62706E023703}">
                      <ahyp:hlinkClr xmlns:ahyp="http://schemas.microsoft.com/office/drawing/2018/hyperlinkcolor" val="tx"/>
                    </a:ext>
                  </a:extLst>
                </a:hlinkClick>
              </a:rPr>
              <a:t>http://p4c.com http://p4c.com /</a:t>
            </a:r>
            <a:r>
              <a:rPr lang="en-US" sz="5600" dirty="0"/>
              <a:t> (Accessed 12/2/25). </a:t>
            </a:r>
          </a:p>
          <a:p>
            <a:pPr>
              <a:buNone/>
            </a:pPr>
            <a:r>
              <a:rPr lang="en-US" sz="5600" dirty="0"/>
              <a:t>   </a:t>
            </a:r>
          </a:p>
          <a:p>
            <a:pPr>
              <a:buNone/>
            </a:pPr>
            <a:r>
              <a:rPr lang="en-US" sz="5600" b="1" dirty="0"/>
              <a:t>   Reading to children is so powerful </a:t>
            </a:r>
            <a:r>
              <a:rPr lang="en-US" sz="5600" dirty="0"/>
              <a:t>available </a:t>
            </a:r>
            <a:r>
              <a:rPr lang="en-US" sz="5600" b="1" dirty="0"/>
              <a:t>at </a:t>
            </a:r>
            <a:r>
              <a:rPr lang="en-US" sz="5600" dirty="0">
                <a:hlinkClick r:id="rId6">
                  <a:extLst>
                    <a:ext uri="{A12FA001-AC4F-418D-AE19-62706E023703}">
                      <ahyp:hlinkClr xmlns:ahyp="http://schemas.microsoft.com/office/drawing/2018/hyperlinkcolor" val="tx"/>
                    </a:ext>
                  </a:extLst>
                </a:hlinkClick>
              </a:rPr>
              <a:t>https://literacytrust.org.uk/blog/reading-children-so-powerful-so-simple-and-yet-so-misunderstood/</a:t>
            </a:r>
            <a:r>
              <a:rPr lang="en-US" sz="5600" dirty="0"/>
              <a:t> (Accessed 12/2/25)</a:t>
            </a:r>
          </a:p>
          <a:p>
            <a:pPr>
              <a:buNone/>
            </a:pPr>
            <a:r>
              <a:rPr lang="en-US" sz="5600" b="1" dirty="0"/>
              <a:t>   What is Oracy?</a:t>
            </a:r>
            <a:r>
              <a:rPr lang="en-US" sz="5600" b="0" dirty="0">
                <a:hlinkClick r:id="rId7">
                  <a:extLst>
                    <a:ext uri="{A12FA001-AC4F-418D-AE19-62706E023703}">
                      <ahyp:hlinkClr xmlns:ahyp="http://schemas.microsoft.com/office/drawing/2018/hyperlinkcolor" val="tx"/>
                    </a:ext>
                  </a:extLst>
                </a:hlinkClick>
              </a:rPr>
              <a:t> https://www.youtube.com/watch?v=QYmr9pVtryo</a:t>
            </a:r>
            <a:r>
              <a:rPr lang="en-US" sz="5600" b="0" dirty="0"/>
              <a:t> (Accessed 12/2/25)</a:t>
            </a:r>
          </a:p>
          <a:p>
            <a:pPr>
              <a:buNone/>
            </a:pPr>
            <a:endParaRPr lang="en-US" sz="6400" b="1" dirty="0"/>
          </a:p>
          <a:p>
            <a:pPr>
              <a:buNone/>
            </a:pPr>
            <a:endParaRPr lang="en-US" sz="2800" dirty="0"/>
          </a:p>
        </p:txBody>
      </p:sp>
    </p:spTree>
  </p:cSld>
  <p:clrMapOvr>
    <a:masterClrMapping/>
  </p:clrMapOvr>
</p:sld>
</file>

<file path=ppt/theme/theme1.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2.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C7F0C43E-27EF-47B1-8821-274995F2A906}"/>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EA912BCD-5E67-480B-8B94-57CAE682B78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6FFC3E98-B57F-408A-8819-024F225AFAE9}"/>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Template for PP Accessibility</Template>
  <TotalTime>0</TotalTime>
  <Words>1388</Words>
  <Application>Microsoft Office PowerPoint</Application>
  <PresentationFormat>On-screen Show (4:3)</PresentationFormat>
  <Paragraphs>140</Paragraphs>
  <Slides>21</Slides>
  <Notes>3</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21</vt:i4>
      </vt:variant>
    </vt:vector>
  </HeadingPairs>
  <TitlesOfParts>
    <vt:vector size="32" baseType="lpstr">
      <vt:lpstr>robotoregular</vt:lpstr>
      <vt:lpstr>Arial</vt:lpstr>
      <vt:lpstr>Calibri</vt:lpstr>
      <vt:lpstr>Calibri Light</vt:lpstr>
      <vt:lpstr>UWTSD Title Page 1</vt:lpstr>
      <vt:lpstr>UWTSD Holding Page</vt:lpstr>
      <vt:lpstr>UWTSD Text 1</vt:lpstr>
      <vt:lpstr>UWTSD Text 2</vt:lpstr>
      <vt:lpstr>UWTSD Text 3</vt:lpstr>
      <vt:lpstr>UWTSD Text 4</vt:lpstr>
      <vt:lpstr>UWTSD Logo Variations place image in Background</vt:lpstr>
      <vt:lpstr>PowerPoint Presentation</vt:lpstr>
      <vt:lpstr>ECIE5008    Literacy – A Key to Learning.</vt:lpstr>
      <vt:lpstr>What is communication?</vt:lpstr>
      <vt:lpstr>What is oracy?</vt:lpstr>
      <vt:lpstr>What is the main cause of academic failure?</vt:lpstr>
      <vt:lpstr> Reading to children is so powerful </vt:lpstr>
      <vt:lpstr>So, why don’t more parents do it?</vt:lpstr>
      <vt:lpstr> Current data</vt:lpstr>
      <vt:lpstr>Consumer data</vt:lpstr>
      <vt:lpstr>What are the skills we need to communicate successfully?</vt:lpstr>
      <vt:lpstr>Communication Skills</vt:lpstr>
      <vt:lpstr>Elklan’s Communication Chain</vt:lpstr>
      <vt:lpstr> The Communication Chain</vt:lpstr>
      <vt:lpstr>PowerPoint Presentation</vt:lpstr>
      <vt:lpstr>Curriculum links</vt:lpstr>
      <vt:lpstr>New Curriculum Links</vt:lpstr>
      <vt:lpstr>The 7 areas of learning and experience</vt:lpstr>
      <vt:lpstr>Foundation Phase Framework (Revised 2015)</vt:lpstr>
      <vt:lpstr>Scaffolding language</vt:lpstr>
      <vt:lpstr>Supporting talk in the classroom</vt:lpstr>
      <vt:lpstr>References</vt:lpstr>
    </vt:vector>
  </TitlesOfParts>
  <Company>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to talk – oracy in the primary classroom</dc:title>
  <dc:creator>swwcte27</dc:creator>
  <cp:lastModifiedBy>Cindy Hunt</cp:lastModifiedBy>
  <cp:revision>1</cp:revision>
  <dcterms:created xsi:type="dcterms:W3CDTF">2015-10-11T22:28:35Z</dcterms:created>
  <dcterms:modified xsi:type="dcterms:W3CDTF">2025-02-18T09:58:03Z</dcterms:modified>
</cp:coreProperties>
</file>