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microsoft.com/office/2020/02/relationships/classificationlabels" Target="docMetadata/LabelInfo.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handoutMasterIdLst>
    <p:handoutMasterId r:id="rId18"/>
  </p:handoutMasterIdLst>
  <p:sldIdLst>
    <p:sldId id="272" r:id="rId2"/>
    <p:sldId id="273" r:id="rId3"/>
    <p:sldId id="290" r:id="rId4"/>
    <p:sldId id="283" r:id="rId5"/>
    <p:sldId id="284" r:id="rId6"/>
    <p:sldId id="285" r:id="rId7"/>
    <p:sldId id="286" r:id="rId8"/>
    <p:sldId id="291" r:id="rId9"/>
    <p:sldId id="287" r:id="rId10"/>
    <p:sldId id="288" r:id="rId11"/>
    <p:sldId id="289" r:id="rId12"/>
    <p:sldId id="281" r:id="rId13"/>
    <p:sldId id="292" r:id="rId14"/>
    <p:sldId id="293" r:id="rId15"/>
    <p:sldId id="294" r:id="rId16"/>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guide orient="horz" pos="528"/>
        <p:guide pos="3864"/>
        <p:guide orient="horz" pos="1272"/>
        <p:guide orient="horz" pos="2312"/>
        <p:guide orient="horz" pos="1944"/>
        <p:guide orient="horz" pos="2328"/>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handoutMaster" Target="handoutMasters/handoutMaster1.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23" Type="http://schemas.microsoft.com/office/2018/10/relationships/authors" Target="authors.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diagrams/_rels/data7.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svg" /><Relationship Id="rId1" Type="http://schemas.openxmlformats.org/officeDocument/2006/relationships/image" Target="../media/image10.png" /><Relationship Id="rId6" Type="http://schemas.openxmlformats.org/officeDocument/2006/relationships/image" Target="../media/image15.svg" /><Relationship Id="rId5" Type="http://schemas.openxmlformats.org/officeDocument/2006/relationships/image" Target="../media/image14.png" /><Relationship Id="rId4" Type="http://schemas.openxmlformats.org/officeDocument/2006/relationships/image" Target="../media/image13.svg" /></Relationships>
</file>

<file path=ppt/diagrams/_rels/drawing7.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svg" /><Relationship Id="rId1" Type="http://schemas.openxmlformats.org/officeDocument/2006/relationships/image" Target="../media/image10.png" /><Relationship Id="rId6" Type="http://schemas.openxmlformats.org/officeDocument/2006/relationships/image" Target="../media/image15.svg" /><Relationship Id="rId5" Type="http://schemas.openxmlformats.org/officeDocument/2006/relationships/image" Target="../media/image14.png" /><Relationship Id="rId4" Type="http://schemas.openxmlformats.org/officeDocument/2006/relationships/image" Target="../media/image13.svg" /></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65A573-5684-4494-A958-28FDB7D092BB}" type="doc">
      <dgm:prSet loTypeId="urn:microsoft.com/office/officeart/2008/layout/LinedList" loCatId="list" qsTypeId="urn:microsoft.com/office/officeart/2005/8/quickstyle/simple4" qsCatId="simple" csTypeId="urn:microsoft.com/office/officeart/2005/8/colors/accent3_2" csCatId="accent3" phldr="1"/>
      <dgm:spPr/>
      <dgm:t>
        <a:bodyPr/>
        <a:lstStyle/>
        <a:p>
          <a:endParaRPr lang="en-GB"/>
        </a:p>
      </dgm:t>
    </dgm:pt>
    <dgm:pt modelId="{F3CF6720-0E1D-4DDE-B273-3D6548138280}">
      <dgm:prSet phldrT="[Text]"/>
      <dgm:spPr/>
      <dgm:t>
        <a:bodyPr/>
        <a:lstStyle/>
        <a:p>
          <a:r>
            <a:rPr lang="en-GB" b="1">
              <a:latin typeface="Arial" panose="020B0604020202020204" pitchFamily="34" charset="0"/>
              <a:cs typeface="Arial" panose="020B0604020202020204" pitchFamily="34" charset="0"/>
            </a:rPr>
            <a:t>1-TITLE AND SUBTITLE </a:t>
          </a:r>
        </a:p>
      </dgm:t>
    </dgm:pt>
    <dgm:pt modelId="{4D9C6C54-2E51-48D7-857A-81558A09F6AA}" type="parTrans" cxnId="{53101DB8-E255-4728-A4EA-E661EFFFB83A}">
      <dgm:prSet/>
      <dgm:spPr/>
      <dgm:t>
        <a:bodyPr/>
        <a:lstStyle/>
        <a:p>
          <a:endParaRPr lang="en-GB"/>
        </a:p>
      </dgm:t>
    </dgm:pt>
    <dgm:pt modelId="{7FC64044-0B86-4032-91E0-75F733D8282D}" type="sibTrans" cxnId="{53101DB8-E255-4728-A4EA-E661EFFFB83A}">
      <dgm:prSet/>
      <dgm:spPr/>
      <dgm:t>
        <a:bodyPr/>
        <a:lstStyle/>
        <a:p>
          <a:endParaRPr lang="en-GB"/>
        </a:p>
      </dgm:t>
    </dgm:pt>
    <dgm:pt modelId="{45329462-B12F-42A1-82EA-1C1B8B303B00}">
      <dgm:prSet phldrT="[Text]"/>
      <dgm:spPr/>
      <dgm:t>
        <a:bodyPr/>
        <a:lstStyle/>
        <a:p>
          <a:r>
            <a:rPr lang="en-GB" b="1">
              <a:latin typeface="Arial" panose="020B0604020202020204" pitchFamily="34" charset="0"/>
              <a:cs typeface="Arial" panose="020B0604020202020204" pitchFamily="34" charset="0"/>
            </a:rPr>
            <a:t>3- WHAT IS PTSD</a:t>
          </a:r>
        </a:p>
      </dgm:t>
    </dgm:pt>
    <dgm:pt modelId="{EA052368-9551-448D-82E4-9D927582D141}" type="parTrans" cxnId="{3A946246-8B18-4949-BEF5-C0332946E562}">
      <dgm:prSet/>
      <dgm:spPr/>
      <dgm:t>
        <a:bodyPr/>
        <a:lstStyle/>
        <a:p>
          <a:endParaRPr lang="en-GB"/>
        </a:p>
      </dgm:t>
    </dgm:pt>
    <dgm:pt modelId="{A6581994-0458-48F8-B8A5-CD556A9418C2}" type="sibTrans" cxnId="{3A946246-8B18-4949-BEF5-C0332946E562}">
      <dgm:prSet/>
      <dgm:spPr/>
      <dgm:t>
        <a:bodyPr/>
        <a:lstStyle/>
        <a:p>
          <a:endParaRPr lang="en-GB"/>
        </a:p>
      </dgm:t>
    </dgm:pt>
    <dgm:pt modelId="{2ADEEA10-A412-4D71-B4A6-1D7EF46E2747}">
      <dgm:prSet phldrT="[Text]"/>
      <dgm:spPr/>
      <dgm:t>
        <a:bodyPr/>
        <a:lstStyle/>
        <a:p>
          <a:r>
            <a:rPr lang="en-GB" b="1">
              <a:latin typeface="Arial" panose="020B0604020202020204" pitchFamily="34" charset="0"/>
              <a:cs typeface="Arial" panose="020B0604020202020204" pitchFamily="34" charset="0"/>
            </a:rPr>
            <a:t>4- PSYCHOLICAL IMPACT ON SOLDIERS </a:t>
          </a:r>
        </a:p>
      </dgm:t>
    </dgm:pt>
    <dgm:pt modelId="{6F92B89A-CEEC-4CEC-9E11-D4A8AD40EAEA}" type="parTrans" cxnId="{36A34CB6-12C3-43B8-9AA2-5B2B456DD935}">
      <dgm:prSet/>
      <dgm:spPr/>
      <dgm:t>
        <a:bodyPr/>
        <a:lstStyle/>
        <a:p>
          <a:endParaRPr lang="en-GB"/>
        </a:p>
      </dgm:t>
    </dgm:pt>
    <dgm:pt modelId="{DBF287AC-7ABD-4161-85E3-C2A461E45847}" type="sibTrans" cxnId="{36A34CB6-12C3-43B8-9AA2-5B2B456DD935}">
      <dgm:prSet/>
      <dgm:spPr/>
      <dgm:t>
        <a:bodyPr/>
        <a:lstStyle/>
        <a:p>
          <a:endParaRPr lang="en-GB"/>
        </a:p>
      </dgm:t>
    </dgm:pt>
    <dgm:pt modelId="{60CF43FD-DAC5-49F3-9DDD-AC30FB7F3283}">
      <dgm:prSet phldrT="[Text]"/>
      <dgm:spPr/>
      <dgm:t>
        <a:bodyPr/>
        <a:lstStyle/>
        <a:p>
          <a:r>
            <a:rPr lang="en-GB" b="1" dirty="0">
              <a:latin typeface="Arial" panose="020B0604020202020204" pitchFamily="34" charset="0"/>
              <a:cs typeface="Arial" panose="020B0604020202020204" pitchFamily="34" charset="0"/>
            </a:rPr>
            <a:t>9- TRANSGENERATIONAL EFFECTS </a:t>
          </a:r>
        </a:p>
      </dgm:t>
    </dgm:pt>
    <dgm:pt modelId="{7C6EA3E7-B990-44EB-BBBB-E56309FE239D}" type="parTrans" cxnId="{E4F8051D-54A4-41C4-84B5-7B900A69F76C}">
      <dgm:prSet/>
      <dgm:spPr/>
      <dgm:t>
        <a:bodyPr/>
        <a:lstStyle/>
        <a:p>
          <a:endParaRPr lang="en-GB"/>
        </a:p>
      </dgm:t>
    </dgm:pt>
    <dgm:pt modelId="{01720B3C-7DE9-41C3-B397-D6710EEEF76D}" type="sibTrans" cxnId="{E4F8051D-54A4-41C4-84B5-7B900A69F76C}">
      <dgm:prSet/>
      <dgm:spPr/>
      <dgm:t>
        <a:bodyPr/>
        <a:lstStyle/>
        <a:p>
          <a:endParaRPr lang="en-GB"/>
        </a:p>
      </dgm:t>
    </dgm:pt>
    <dgm:pt modelId="{AC9224E5-0152-46BC-8ED0-4AD725F60FF5}">
      <dgm:prSet phldrT="[Text]"/>
      <dgm:spPr/>
      <dgm:t>
        <a:bodyPr/>
        <a:lstStyle/>
        <a:p>
          <a:r>
            <a:rPr lang="en-GB" b="1">
              <a:latin typeface="Arial" panose="020B0604020202020204" pitchFamily="34" charset="0"/>
              <a:cs typeface="Arial" panose="020B0604020202020204" pitchFamily="34" charset="0"/>
            </a:rPr>
            <a:t>5- PSYCHOLOGICAL IMPACT ON CIVILIANS </a:t>
          </a:r>
        </a:p>
      </dgm:t>
    </dgm:pt>
    <dgm:pt modelId="{EA994363-350A-4C89-8025-15C2042864A4}" type="parTrans" cxnId="{AC239E3C-2F05-484D-A585-938C071235D9}">
      <dgm:prSet/>
      <dgm:spPr/>
      <dgm:t>
        <a:bodyPr/>
        <a:lstStyle/>
        <a:p>
          <a:endParaRPr lang="en-GB"/>
        </a:p>
      </dgm:t>
    </dgm:pt>
    <dgm:pt modelId="{D8297948-AD22-4697-959E-FA7AA85219B6}" type="sibTrans" cxnId="{AC239E3C-2F05-484D-A585-938C071235D9}">
      <dgm:prSet/>
      <dgm:spPr/>
      <dgm:t>
        <a:bodyPr/>
        <a:lstStyle/>
        <a:p>
          <a:endParaRPr lang="en-GB"/>
        </a:p>
      </dgm:t>
    </dgm:pt>
    <dgm:pt modelId="{2CD322E1-4C0C-4EE9-A0BC-5F5681B21625}">
      <dgm:prSet phldrT="[Text]"/>
      <dgm:spPr/>
      <dgm:t>
        <a:bodyPr/>
        <a:lstStyle/>
        <a:p>
          <a:r>
            <a:rPr lang="en-GB" b="1">
              <a:latin typeface="Arial" panose="020B0604020202020204" pitchFamily="34" charset="0"/>
              <a:cs typeface="Arial" panose="020B0604020202020204" pitchFamily="34" charset="0"/>
            </a:rPr>
            <a:t>6- SPECIAL FOCUS: HOLOCAUST SURVIVORS </a:t>
          </a:r>
        </a:p>
      </dgm:t>
    </dgm:pt>
    <dgm:pt modelId="{8727C6D5-FF62-49C0-938C-39E5C84A25B1}" type="parTrans" cxnId="{12CA0C48-B005-4784-96CD-104FA5E3B4B5}">
      <dgm:prSet/>
      <dgm:spPr/>
      <dgm:t>
        <a:bodyPr/>
        <a:lstStyle/>
        <a:p>
          <a:endParaRPr lang="en-GB"/>
        </a:p>
      </dgm:t>
    </dgm:pt>
    <dgm:pt modelId="{339A3FFC-CFE6-4D8A-8BD5-448226175C33}" type="sibTrans" cxnId="{12CA0C48-B005-4784-96CD-104FA5E3B4B5}">
      <dgm:prSet/>
      <dgm:spPr/>
      <dgm:t>
        <a:bodyPr/>
        <a:lstStyle/>
        <a:p>
          <a:endParaRPr lang="en-GB"/>
        </a:p>
      </dgm:t>
    </dgm:pt>
    <dgm:pt modelId="{F3709037-1372-43F4-BCA5-C0ED6A5AEB95}">
      <dgm:prSet phldrT="[Text]"/>
      <dgm:spPr/>
      <dgm:t>
        <a:bodyPr/>
        <a:lstStyle/>
        <a:p>
          <a:r>
            <a:rPr lang="en-GB" b="1" dirty="0">
              <a:latin typeface="Arial" panose="020B0604020202020204" pitchFamily="34" charset="0"/>
              <a:cs typeface="Arial" panose="020B0604020202020204" pitchFamily="34" charset="0"/>
            </a:rPr>
            <a:t>7- CHILDREN IN WWII </a:t>
          </a:r>
        </a:p>
      </dgm:t>
    </dgm:pt>
    <dgm:pt modelId="{4EFA8B56-3396-4E8F-8DB3-9784DA76107B}" type="parTrans" cxnId="{FDB96A50-54A4-43B3-9C2C-E5F0A755E7FD}">
      <dgm:prSet/>
      <dgm:spPr/>
      <dgm:t>
        <a:bodyPr/>
        <a:lstStyle/>
        <a:p>
          <a:endParaRPr lang="en-GB"/>
        </a:p>
      </dgm:t>
    </dgm:pt>
    <dgm:pt modelId="{EF3B2861-49C5-46FF-83EC-EEB1F35EBF25}" type="sibTrans" cxnId="{FDB96A50-54A4-43B3-9C2C-E5F0A755E7FD}">
      <dgm:prSet/>
      <dgm:spPr/>
      <dgm:t>
        <a:bodyPr/>
        <a:lstStyle/>
        <a:p>
          <a:endParaRPr lang="en-GB"/>
        </a:p>
      </dgm:t>
    </dgm:pt>
    <dgm:pt modelId="{5E27A7EE-40C8-4C9E-BCCE-03B052271260}">
      <dgm:prSet phldrT="[Text]"/>
      <dgm:spPr/>
      <dgm:t>
        <a:bodyPr/>
        <a:lstStyle/>
        <a:p>
          <a:r>
            <a:rPr lang="en-GB" b="1">
              <a:latin typeface="Arial" panose="020B0604020202020204" pitchFamily="34" charset="0"/>
              <a:cs typeface="Arial" panose="020B0604020202020204" pitchFamily="34" charset="0"/>
            </a:rPr>
            <a:t>10- ADVANGES IN UNDERSTANDING PTSD POST-WWII</a:t>
          </a:r>
        </a:p>
      </dgm:t>
    </dgm:pt>
    <dgm:pt modelId="{5D42D3C4-0FBC-47B4-87A2-67CF2BAFC85D}" type="parTrans" cxnId="{A989B71C-8CC3-44E5-B32E-B96B615E15C0}">
      <dgm:prSet/>
      <dgm:spPr/>
      <dgm:t>
        <a:bodyPr/>
        <a:lstStyle/>
        <a:p>
          <a:endParaRPr lang="en-GB"/>
        </a:p>
      </dgm:t>
    </dgm:pt>
    <dgm:pt modelId="{594BE2FA-6540-42DB-B979-0B4D550AC632}" type="sibTrans" cxnId="{A989B71C-8CC3-44E5-B32E-B96B615E15C0}">
      <dgm:prSet/>
      <dgm:spPr/>
      <dgm:t>
        <a:bodyPr/>
        <a:lstStyle/>
        <a:p>
          <a:endParaRPr lang="en-GB"/>
        </a:p>
      </dgm:t>
    </dgm:pt>
    <dgm:pt modelId="{EF08792B-1D9C-4474-A673-101F88C644BC}">
      <dgm:prSet phldrT="[Text]"/>
      <dgm:spPr/>
      <dgm:t>
        <a:bodyPr/>
        <a:lstStyle/>
        <a:p>
          <a:r>
            <a:rPr lang="en-GB" b="1">
              <a:latin typeface="Arial" panose="020B0604020202020204" pitchFamily="34" charset="0"/>
              <a:cs typeface="Arial" panose="020B0604020202020204" pitchFamily="34" charset="0"/>
            </a:rPr>
            <a:t>11- CONCLUSION </a:t>
          </a:r>
        </a:p>
      </dgm:t>
    </dgm:pt>
    <dgm:pt modelId="{B9040998-F708-4CF7-8F2E-B1A529064877}" type="parTrans" cxnId="{73F7DB05-AE8C-4741-8EA9-D6A4FC1BF52E}">
      <dgm:prSet/>
      <dgm:spPr/>
      <dgm:t>
        <a:bodyPr/>
        <a:lstStyle/>
        <a:p>
          <a:endParaRPr lang="en-GB"/>
        </a:p>
      </dgm:t>
    </dgm:pt>
    <dgm:pt modelId="{655ED0DE-2AFA-4C92-8C06-49D5C1B69651}" type="sibTrans" cxnId="{73F7DB05-AE8C-4741-8EA9-D6A4FC1BF52E}">
      <dgm:prSet/>
      <dgm:spPr/>
      <dgm:t>
        <a:bodyPr/>
        <a:lstStyle/>
        <a:p>
          <a:endParaRPr lang="en-GB"/>
        </a:p>
      </dgm:t>
    </dgm:pt>
    <dgm:pt modelId="{9885F967-11A7-47C4-A535-171A4FB2A725}">
      <dgm:prSet phldrT="[Text]"/>
      <dgm:spPr/>
      <dgm:t>
        <a:bodyPr/>
        <a:lstStyle/>
        <a:p>
          <a:r>
            <a:rPr lang="en-GB" b="1" dirty="0">
              <a:latin typeface="Arial" panose="020B0604020202020204" pitchFamily="34" charset="0"/>
              <a:cs typeface="Arial" panose="020B0604020202020204" pitchFamily="34" charset="0"/>
            </a:rPr>
            <a:t>12 – 14 REFERENCES</a:t>
          </a:r>
        </a:p>
      </dgm:t>
    </dgm:pt>
    <dgm:pt modelId="{29160C40-868A-4036-A93D-6336780A396A}" type="parTrans" cxnId="{1E6B378A-F45E-4424-97B6-D728226B542F}">
      <dgm:prSet/>
      <dgm:spPr/>
      <dgm:t>
        <a:bodyPr/>
        <a:lstStyle/>
        <a:p>
          <a:endParaRPr lang="en-GB"/>
        </a:p>
      </dgm:t>
    </dgm:pt>
    <dgm:pt modelId="{08633C37-B947-44AA-AFD5-95C9E2C3438F}" type="sibTrans" cxnId="{1E6B378A-F45E-4424-97B6-D728226B542F}">
      <dgm:prSet/>
      <dgm:spPr/>
      <dgm:t>
        <a:bodyPr/>
        <a:lstStyle/>
        <a:p>
          <a:endParaRPr lang="en-GB"/>
        </a:p>
      </dgm:t>
    </dgm:pt>
    <dgm:pt modelId="{5998E8E0-B567-4B76-836A-D7F1A884222D}">
      <dgm:prSet phldrT="[Text]" custT="1"/>
      <dgm:spPr/>
      <dgm:t>
        <a:bodyPr/>
        <a:lstStyle/>
        <a:p>
          <a:r>
            <a:rPr lang="en-GB" sz="1900" b="1" kern="1200" dirty="0">
              <a:latin typeface="Arial" panose="020B0604020202020204" pitchFamily="34" charset="0"/>
              <a:cs typeface="Arial" panose="020B0604020202020204" pitchFamily="34" charset="0"/>
            </a:rPr>
            <a:t>8- </a:t>
          </a:r>
          <a:r>
            <a:rPr lang="en-GB" sz="1900" b="1" kern="1200" dirty="0">
              <a:solidFill>
                <a:srgbClr val="543E34">
                  <a:hueOff val="0"/>
                  <a:satOff val="0"/>
                  <a:lumOff val="0"/>
                  <a:alphaOff val="0"/>
                </a:srgbClr>
              </a:solidFill>
              <a:latin typeface="Arial" panose="020B0604020202020204" pitchFamily="34" charset="0"/>
              <a:ea typeface="+mn-ea"/>
              <a:cs typeface="Arial" panose="020B0604020202020204" pitchFamily="34" charset="0"/>
            </a:rPr>
            <a:t>GENDER AND AGE DIFFERENCES IN PTSD </a:t>
          </a:r>
        </a:p>
      </dgm:t>
    </dgm:pt>
    <dgm:pt modelId="{48F2DA15-A81E-4215-9C19-78781588CC72}" type="parTrans" cxnId="{42234376-2203-49B4-B50A-78AF857D7295}">
      <dgm:prSet/>
      <dgm:spPr/>
      <dgm:t>
        <a:bodyPr/>
        <a:lstStyle/>
        <a:p>
          <a:endParaRPr lang="en-GB"/>
        </a:p>
      </dgm:t>
    </dgm:pt>
    <dgm:pt modelId="{78A81DE4-3AC6-434E-90B2-E0B99573B88F}" type="sibTrans" cxnId="{42234376-2203-49B4-B50A-78AF857D7295}">
      <dgm:prSet/>
      <dgm:spPr/>
      <dgm:t>
        <a:bodyPr/>
        <a:lstStyle/>
        <a:p>
          <a:endParaRPr lang="en-GB"/>
        </a:p>
      </dgm:t>
    </dgm:pt>
    <dgm:pt modelId="{94FACB2A-7F74-4D71-A561-C9BBB8FF9299}">
      <dgm:prSet phldrT="[Text]"/>
      <dgm:spPr/>
      <dgm:t>
        <a:bodyPr/>
        <a:lstStyle/>
        <a:p>
          <a:r>
            <a:rPr lang="en-GB" b="1" dirty="0">
              <a:latin typeface="Arial" panose="020B0604020202020204" pitchFamily="34" charset="0"/>
              <a:cs typeface="Arial" panose="020B0604020202020204" pitchFamily="34" charset="0"/>
            </a:rPr>
            <a:t>15- DECLARATION ACKNOLEDWE I USE OF AI </a:t>
          </a:r>
        </a:p>
      </dgm:t>
    </dgm:pt>
    <dgm:pt modelId="{DF6AFAFC-C777-4811-A3BE-9D5FB35F8689}" type="parTrans" cxnId="{4AD33631-AE11-4350-B33D-03C092641673}">
      <dgm:prSet/>
      <dgm:spPr/>
      <dgm:t>
        <a:bodyPr/>
        <a:lstStyle/>
        <a:p>
          <a:endParaRPr lang="en-GB"/>
        </a:p>
      </dgm:t>
    </dgm:pt>
    <dgm:pt modelId="{A5BDD6F7-96F4-49C9-BC7C-7F958D8E7359}" type="sibTrans" cxnId="{4AD33631-AE11-4350-B33D-03C092641673}">
      <dgm:prSet/>
      <dgm:spPr/>
      <dgm:t>
        <a:bodyPr/>
        <a:lstStyle/>
        <a:p>
          <a:endParaRPr lang="en-GB"/>
        </a:p>
      </dgm:t>
    </dgm:pt>
    <dgm:pt modelId="{2B8D1935-7394-4214-8B11-832D832BAF5B}" type="pres">
      <dgm:prSet presAssocID="{A565A573-5684-4494-A958-28FDB7D092BB}" presName="vert0" presStyleCnt="0">
        <dgm:presLayoutVars>
          <dgm:dir/>
          <dgm:animOne val="branch"/>
          <dgm:animLvl val="lvl"/>
        </dgm:presLayoutVars>
      </dgm:prSet>
      <dgm:spPr/>
    </dgm:pt>
    <dgm:pt modelId="{9049D23C-8350-40E3-A562-4D687D6A7FD1}" type="pres">
      <dgm:prSet presAssocID="{F3CF6720-0E1D-4DDE-B273-3D6548138280}" presName="thickLine" presStyleLbl="alignNode1" presStyleIdx="0" presStyleCnt="12"/>
      <dgm:spPr/>
    </dgm:pt>
    <dgm:pt modelId="{A21AB46A-4F8F-4A87-9B07-5AA4BA16A5B3}" type="pres">
      <dgm:prSet presAssocID="{F3CF6720-0E1D-4DDE-B273-3D6548138280}" presName="horz1" presStyleCnt="0"/>
      <dgm:spPr/>
    </dgm:pt>
    <dgm:pt modelId="{3B09DC0C-9061-4546-8B0B-98E465EB93BC}" type="pres">
      <dgm:prSet presAssocID="{F3CF6720-0E1D-4DDE-B273-3D6548138280}" presName="tx1" presStyleLbl="revTx" presStyleIdx="0" presStyleCnt="12"/>
      <dgm:spPr/>
    </dgm:pt>
    <dgm:pt modelId="{43E621CA-402E-4377-84F6-92292F61FF95}" type="pres">
      <dgm:prSet presAssocID="{F3CF6720-0E1D-4DDE-B273-3D6548138280}" presName="vert1" presStyleCnt="0"/>
      <dgm:spPr/>
    </dgm:pt>
    <dgm:pt modelId="{73F97BF9-00F9-411D-923D-13772148D366}" type="pres">
      <dgm:prSet presAssocID="{45329462-B12F-42A1-82EA-1C1B8B303B00}" presName="thickLine" presStyleLbl="alignNode1" presStyleIdx="1" presStyleCnt="12"/>
      <dgm:spPr/>
    </dgm:pt>
    <dgm:pt modelId="{7EC77E44-29F5-4596-B5A0-206904DFF4EC}" type="pres">
      <dgm:prSet presAssocID="{45329462-B12F-42A1-82EA-1C1B8B303B00}" presName="horz1" presStyleCnt="0"/>
      <dgm:spPr/>
    </dgm:pt>
    <dgm:pt modelId="{DC6FD37F-6D33-4789-996A-1FE74B151D3E}" type="pres">
      <dgm:prSet presAssocID="{45329462-B12F-42A1-82EA-1C1B8B303B00}" presName="tx1" presStyleLbl="revTx" presStyleIdx="1" presStyleCnt="12"/>
      <dgm:spPr/>
    </dgm:pt>
    <dgm:pt modelId="{BDA72757-C55C-4A57-85B9-2804409C0DD7}" type="pres">
      <dgm:prSet presAssocID="{45329462-B12F-42A1-82EA-1C1B8B303B00}" presName="vert1" presStyleCnt="0"/>
      <dgm:spPr/>
    </dgm:pt>
    <dgm:pt modelId="{E8F3787E-502F-4893-86BC-53FF3D1A24C8}" type="pres">
      <dgm:prSet presAssocID="{2ADEEA10-A412-4D71-B4A6-1D7EF46E2747}" presName="thickLine" presStyleLbl="alignNode1" presStyleIdx="2" presStyleCnt="12"/>
      <dgm:spPr/>
    </dgm:pt>
    <dgm:pt modelId="{AAFAC7D6-77D4-4768-8A80-89438EE74D1A}" type="pres">
      <dgm:prSet presAssocID="{2ADEEA10-A412-4D71-B4A6-1D7EF46E2747}" presName="horz1" presStyleCnt="0"/>
      <dgm:spPr/>
    </dgm:pt>
    <dgm:pt modelId="{001F73F9-0CF3-4483-9C62-21A1A5AE8162}" type="pres">
      <dgm:prSet presAssocID="{2ADEEA10-A412-4D71-B4A6-1D7EF46E2747}" presName="tx1" presStyleLbl="revTx" presStyleIdx="2" presStyleCnt="12"/>
      <dgm:spPr/>
    </dgm:pt>
    <dgm:pt modelId="{518B0A67-AD0B-4384-BE9C-1F4130563B83}" type="pres">
      <dgm:prSet presAssocID="{2ADEEA10-A412-4D71-B4A6-1D7EF46E2747}" presName="vert1" presStyleCnt="0"/>
      <dgm:spPr/>
    </dgm:pt>
    <dgm:pt modelId="{5DF87F24-61D9-462D-809B-EFEB0C524EDA}" type="pres">
      <dgm:prSet presAssocID="{AC9224E5-0152-46BC-8ED0-4AD725F60FF5}" presName="thickLine" presStyleLbl="alignNode1" presStyleIdx="3" presStyleCnt="12"/>
      <dgm:spPr/>
    </dgm:pt>
    <dgm:pt modelId="{0BA6A975-B2E8-4DBB-8FCA-24BDBCBFF2C6}" type="pres">
      <dgm:prSet presAssocID="{AC9224E5-0152-46BC-8ED0-4AD725F60FF5}" presName="horz1" presStyleCnt="0"/>
      <dgm:spPr/>
    </dgm:pt>
    <dgm:pt modelId="{C62E2140-A0AC-4208-B080-4455F6B82ADE}" type="pres">
      <dgm:prSet presAssocID="{AC9224E5-0152-46BC-8ED0-4AD725F60FF5}" presName="tx1" presStyleLbl="revTx" presStyleIdx="3" presStyleCnt="12"/>
      <dgm:spPr/>
    </dgm:pt>
    <dgm:pt modelId="{9C976C8F-BBEE-4196-A1C7-23E3BAC66B0F}" type="pres">
      <dgm:prSet presAssocID="{AC9224E5-0152-46BC-8ED0-4AD725F60FF5}" presName="vert1" presStyleCnt="0"/>
      <dgm:spPr/>
    </dgm:pt>
    <dgm:pt modelId="{FB3B2D79-2F0D-4724-A515-5087DE42C255}" type="pres">
      <dgm:prSet presAssocID="{2CD322E1-4C0C-4EE9-A0BC-5F5681B21625}" presName="thickLine" presStyleLbl="alignNode1" presStyleIdx="4" presStyleCnt="12"/>
      <dgm:spPr/>
    </dgm:pt>
    <dgm:pt modelId="{C10FAD6F-6A16-4FE5-91C2-E72FA9E6C1CA}" type="pres">
      <dgm:prSet presAssocID="{2CD322E1-4C0C-4EE9-A0BC-5F5681B21625}" presName="horz1" presStyleCnt="0"/>
      <dgm:spPr/>
    </dgm:pt>
    <dgm:pt modelId="{4F1A54E8-921A-4286-BD5A-6CDDD343CE90}" type="pres">
      <dgm:prSet presAssocID="{2CD322E1-4C0C-4EE9-A0BC-5F5681B21625}" presName="tx1" presStyleLbl="revTx" presStyleIdx="4" presStyleCnt="12"/>
      <dgm:spPr/>
    </dgm:pt>
    <dgm:pt modelId="{044BA1D2-FA08-4FB2-BB1E-EE95D7926D18}" type="pres">
      <dgm:prSet presAssocID="{2CD322E1-4C0C-4EE9-A0BC-5F5681B21625}" presName="vert1" presStyleCnt="0"/>
      <dgm:spPr/>
    </dgm:pt>
    <dgm:pt modelId="{D61ABF45-0CA9-4B33-8C83-0EBC98A1B017}" type="pres">
      <dgm:prSet presAssocID="{F3709037-1372-43F4-BCA5-C0ED6A5AEB95}" presName="thickLine" presStyleLbl="alignNode1" presStyleIdx="5" presStyleCnt="12"/>
      <dgm:spPr/>
    </dgm:pt>
    <dgm:pt modelId="{6A00A5B9-D6A2-493E-8A69-8D5933FFFF67}" type="pres">
      <dgm:prSet presAssocID="{F3709037-1372-43F4-BCA5-C0ED6A5AEB95}" presName="horz1" presStyleCnt="0"/>
      <dgm:spPr/>
    </dgm:pt>
    <dgm:pt modelId="{96DE0D6B-34C0-44C2-9B43-CB78CE25A5B5}" type="pres">
      <dgm:prSet presAssocID="{F3709037-1372-43F4-BCA5-C0ED6A5AEB95}" presName="tx1" presStyleLbl="revTx" presStyleIdx="5" presStyleCnt="12"/>
      <dgm:spPr/>
    </dgm:pt>
    <dgm:pt modelId="{D5CBCB3D-6A9C-41CF-881C-01AB484CECC7}" type="pres">
      <dgm:prSet presAssocID="{F3709037-1372-43F4-BCA5-C0ED6A5AEB95}" presName="vert1" presStyleCnt="0"/>
      <dgm:spPr/>
    </dgm:pt>
    <dgm:pt modelId="{0C92BB45-8572-41D5-965E-4B539E3EF44B}" type="pres">
      <dgm:prSet presAssocID="{5998E8E0-B567-4B76-836A-D7F1A884222D}" presName="thickLine" presStyleLbl="alignNode1" presStyleIdx="6" presStyleCnt="12"/>
      <dgm:spPr/>
    </dgm:pt>
    <dgm:pt modelId="{D4D2C801-085F-495F-A86D-5AB7924EB6F3}" type="pres">
      <dgm:prSet presAssocID="{5998E8E0-B567-4B76-836A-D7F1A884222D}" presName="horz1" presStyleCnt="0"/>
      <dgm:spPr/>
    </dgm:pt>
    <dgm:pt modelId="{DB71AB17-7BDE-40DC-A72F-3FC89F19DDC7}" type="pres">
      <dgm:prSet presAssocID="{5998E8E0-B567-4B76-836A-D7F1A884222D}" presName="tx1" presStyleLbl="revTx" presStyleIdx="6" presStyleCnt="12"/>
      <dgm:spPr/>
    </dgm:pt>
    <dgm:pt modelId="{23E14D75-A0EA-4E3D-8E9F-B520C3A7AFF0}" type="pres">
      <dgm:prSet presAssocID="{5998E8E0-B567-4B76-836A-D7F1A884222D}" presName="vert1" presStyleCnt="0"/>
      <dgm:spPr/>
    </dgm:pt>
    <dgm:pt modelId="{64CEA90F-B534-4075-A01A-051BFD6FB098}" type="pres">
      <dgm:prSet presAssocID="{60CF43FD-DAC5-49F3-9DDD-AC30FB7F3283}" presName="thickLine" presStyleLbl="alignNode1" presStyleIdx="7" presStyleCnt="12"/>
      <dgm:spPr/>
    </dgm:pt>
    <dgm:pt modelId="{0ABF8232-9F94-4D10-9C54-95DBD073F568}" type="pres">
      <dgm:prSet presAssocID="{60CF43FD-DAC5-49F3-9DDD-AC30FB7F3283}" presName="horz1" presStyleCnt="0"/>
      <dgm:spPr/>
    </dgm:pt>
    <dgm:pt modelId="{EB3D8A4F-2DF6-4F48-BFE6-AD840C657E4B}" type="pres">
      <dgm:prSet presAssocID="{60CF43FD-DAC5-49F3-9DDD-AC30FB7F3283}" presName="tx1" presStyleLbl="revTx" presStyleIdx="7" presStyleCnt="12"/>
      <dgm:spPr/>
    </dgm:pt>
    <dgm:pt modelId="{48C24191-66FB-4F86-849E-ADF0E0FB0E3A}" type="pres">
      <dgm:prSet presAssocID="{60CF43FD-DAC5-49F3-9DDD-AC30FB7F3283}" presName="vert1" presStyleCnt="0"/>
      <dgm:spPr/>
    </dgm:pt>
    <dgm:pt modelId="{9C3A61EB-3492-4706-8A79-17C65C00D4C4}" type="pres">
      <dgm:prSet presAssocID="{5E27A7EE-40C8-4C9E-BCCE-03B052271260}" presName="thickLine" presStyleLbl="alignNode1" presStyleIdx="8" presStyleCnt="12"/>
      <dgm:spPr/>
    </dgm:pt>
    <dgm:pt modelId="{C728781D-5560-4271-82E8-8198A4624FB1}" type="pres">
      <dgm:prSet presAssocID="{5E27A7EE-40C8-4C9E-BCCE-03B052271260}" presName="horz1" presStyleCnt="0"/>
      <dgm:spPr/>
    </dgm:pt>
    <dgm:pt modelId="{9281DF3F-5230-4F59-BE78-D1D38449B534}" type="pres">
      <dgm:prSet presAssocID="{5E27A7EE-40C8-4C9E-BCCE-03B052271260}" presName="tx1" presStyleLbl="revTx" presStyleIdx="8" presStyleCnt="12"/>
      <dgm:spPr/>
    </dgm:pt>
    <dgm:pt modelId="{0DA408B2-658A-42E1-91A2-F4678899022C}" type="pres">
      <dgm:prSet presAssocID="{5E27A7EE-40C8-4C9E-BCCE-03B052271260}" presName="vert1" presStyleCnt="0"/>
      <dgm:spPr/>
    </dgm:pt>
    <dgm:pt modelId="{48163DA3-D825-4EDD-813B-8D25B6723677}" type="pres">
      <dgm:prSet presAssocID="{EF08792B-1D9C-4474-A673-101F88C644BC}" presName="thickLine" presStyleLbl="alignNode1" presStyleIdx="9" presStyleCnt="12"/>
      <dgm:spPr/>
    </dgm:pt>
    <dgm:pt modelId="{3F77CD9E-0040-44BD-AEEA-F0B5D7C37D51}" type="pres">
      <dgm:prSet presAssocID="{EF08792B-1D9C-4474-A673-101F88C644BC}" presName="horz1" presStyleCnt="0"/>
      <dgm:spPr/>
    </dgm:pt>
    <dgm:pt modelId="{EF0B3EEF-D789-4837-BD50-473955CFF3C6}" type="pres">
      <dgm:prSet presAssocID="{EF08792B-1D9C-4474-A673-101F88C644BC}" presName="tx1" presStyleLbl="revTx" presStyleIdx="9" presStyleCnt="12"/>
      <dgm:spPr/>
    </dgm:pt>
    <dgm:pt modelId="{99E7F7C7-0913-4973-93F5-EC4272AB2057}" type="pres">
      <dgm:prSet presAssocID="{EF08792B-1D9C-4474-A673-101F88C644BC}" presName="vert1" presStyleCnt="0"/>
      <dgm:spPr/>
    </dgm:pt>
    <dgm:pt modelId="{FB5751A6-ED29-4651-8334-74BB37216443}" type="pres">
      <dgm:prSet presAssocID="{9885F967-11A7-47C4-A535-171A4FB2A725}" presName="thickLine" presStyleLbl="alignNode1" presStyleIdx="10" presStyleCnt="12"/>
      <dgm:spPr/>
    </dgm:pt>
    <dgm:pt modelId="{F48DB4EF-D5D6-4803-92F1-D68ACF2FF83C}" type="pres">
      <dgm:prSet presAssocID="{9885F967-11A7-47C4-A535-171A4FB2A725}" presName="horz1" presStyleCnt="0"/>
      <dgm:spPr/>
    </dgm:pt>
    <dgm:pt modelId="{9809A28E-A718-4804-ABF6-7F4B76D2DE3F}" type="pres">
      <dgm:prSet presAssocID="{9885F967-11A7-47C4-A535-171A4FB2A725}" presName="tx1" presStyleLbl="revTx" presStyleIdx="10" presStyleCnt="12"/>
      <dgm:spPr/>
    </dgm:pt>
    <dgm:pt modelId="{520C8106-F8D5-43D8-9912-8668BE86B333}" type="pres">
      <dgm:prSet presAssocID="{9885F967-11A7-47C4-A535-171A4FB2A725}" presName="vert1" presStyleCnt="0"/>
      <dgm:spPr/>
    </dgm:pt>
    <dgm:pt modelId="{A7BF9DEA-3553-48EC-AB0B-9E2F489BA022}" type="pres">
      <dgm:prSet presAssocID="{94FACB2A-7F74-4D71-A561-C9BBB8FF9299}" presName="thickLine" presStyleLbl="alignNode1" presStyleIdx="11" presStyleCnt="12"/>
      <dgm:spPr/>
    </dgm:pt>
    <dgm:pt modelId="{D91A2F58-0CD9-446D-9B30-59EEFD435AE2}" type="pres">
      <dgm:prSet presAssocID="{94FACB2A-7F74-4D71-A561-C9BBB8FF9299}" presName="horz1" presStyleCnt="0"/>
      <dgm:spPr/>
    </dgm:pt>
    <dgm:pt modelId="{90325095-9278-401E-9A9E-4DB8E466970D}" type="pres">
      <dgm:prSet presAssocID="{94FACB2A-7F74-4D71-A561-C9BBB8FF9299}" presName="tx1" presStyleLbl="revTx" presStyleIdx="11" presStyleCnt="12"/>
      <dgm:spPr/>
    </dgm:pt>
    <dgm:pt modelId="{44CCC5B4-D11C-4251-BBD0-3AA4E236F27A}" type="pres">
      <dgm:prSet presAssocID="{94FACB2A-7F74-4D71-A561-C9BBB8FF9299}" presName="vert1" presStyleCnt="0"/>
      <dgm:spPr/>
    </dgm:pt>
  </dgm:ptLst>
  <dgm:cxnLst>
    <dgm:cxn modelId="{BED5DF04-52F3-4817-A9BD-304ACB939377}" type="presOf" srcId="{EF08792B-1D9C-4474-A673-101F88C644BC}" destId="{EF0B3EEF-D789-4837-BD50-473955CFF3C6}" srcOrd="0" destOrd="0" presId="urn:microsoft.com/office/officeart/2008/layout/LinedList"/>
    <dgm:cxn modelId="{73F7DB05-AE8C-4741-8EA9-D6A4FC1BF52E}" srcId="{A565A573-5684-4494-A958-28FDB7D092BB}" destId="{EF08792B-1D9C-4474-A673-101F88C644BC}" srcOrd="9" destOrd="0" parTransId="{B9040998-F708-4CF7-8F2E-B1A529064877}" sibTransId="{655ED0DE-2AFA-4C92-8C06-49D5C1B69651}"/>
    <dgm:cxn modelId="{C997251A-7301-44BB-A456-988A4102C1D0}" type="presOf" srcId="{2CD322E1-4C0C-4EE9-A0BC-5F5681B21625}" destId="{4F1A54E8-921A-4286-BD5A-6CDDD343CE90}" srcOrd="0" destOrd="0" presId="urn:microsoft.com/office/officeart/2008/layout/LinedList"/>
    <dgm:cxn modelId="{A989B71C-8CC3-44E5-B32E-B96B615E15C0}" srcId="{A565A573-5684-4494-A958-28FDB7D092BB}" destId="{5E27A7EE-40C8-4C9E-BCCE-03B052271260}" srcOrd="8" destOrd="0" parTransId="{5D42D3C4-0FBC-47B4-87A2-67CF2BAFC85D}" sibTransId="{594BE2FA-6540-42DB-B979-0B4D550AC632}"/>
    <dgm:cxn modelId="{E4F8051D-54A4-41C4-84B5-7B900A69F76C}" srcId="{A565A573-5684-4494-A958-28FDB7D092BB}" destId="{60CF43FD-DAC5-49F3-9DDD-AC30FB7F3283}" srcOrd="7" destOrd="0" parTransId="{7C6EA3E7-B990-44EB-BBBB-E56309FE239D}" sibTransId="{01720B3C-7DE9-41C3-B397-D6710EEEF76D}"/>
    <dgm:cxn modelId="{56289E22-EDCE-4475-935F-7025A52A3D66}" type="presOf" srcId="{45329462-B12F-42A1-82EA-1C1B8B303B00}" destId="{DC6FD37F-6D33-4789-996A-1FE74B151D3E}" srcOrd="0" destOrd="0" presId="urn:microsoft.com/office/officeart/2008/layout/LinedList"/>
    <dgm:cxn modelId="{4AD33631-AE11-4350-B33D-03C092641673}" srcId="{A565A573-5684-4494-A958-28FDB7D092BB}" destId="{94FACB2A-7F74-4D71-A561-C9BBB8FF9299}" srcOrd="11" destOrd="0" parTransId="{DF6AFAFC-C777-4811-A3BE-9D5FB35F8689}" sibTransId="{A5BDD6F7-96F4-49C9-BC7C-7F958D8E7359}"/>
    <dgm:cxn modelId="{AC239E3C-2F05-484D-A585-938C071235D9}" srcId="{A565A573-5684-4494-A958-28FDB7D092BB}" destId="{AC9224E5-0152-46BC-8ED0-4AD725F60FF5}" srcOrd="3" destOrd="0" parTransId="{EA994363-350A-4C89-8025-15C2042864A4}" sibTransId="{D8297948-AD22-4697-959E-FA7AA85219B6}"/>
    <dgm:cxn modelId="{3A946246-8B18-4949-BEF5-C0332946E562}" srcId="{A565A573-5684-4494-A958-28FDB7D092BB}" destId="{45329462-B12F-42A1-82EA-1C1B8B303B00}" srcOrd="1" destOrd="0" parTransId="{EA052368-9551-448D-82E4-9D927582D141}" sibTransId="{A6581994-0458-48F8-B8A5-CD556A9418C2}"/>
    <dgm:cxn modelId="{12CA0C48-B005-4784-96CD-104FA5E3B4B5}" srcId="{A565A573-5684-4494-A958-28FDB7D092BB}" destId="{2CD322E1-4C0C-4EE9-A0BC-5F5681B21625}" srcOrd="4" destOrd="0" parTransId="{8727C6D5-FF62-49C0-938C-39E5C84A25B1}" sibTransId="{339A3FFC-CFE6-4D8A-8BD5-448226175C33}"/>
    <dgm:cxn modelId="{F2CF274B-687D-4880-AA87-B130088121B6}" type="presOf" srcId="{F3709037-1372-43F4-BCA5-C0ED6A5AEB95}" destId="{96DE0D6B-34C0-44C2-9B43-CB78CE25A5B5}" srcOrd="0" destOrd="0" presId="urn:microsoft.com/office/officeart/2008/layout/LinedList"/>
    <dgm:cxn modelId="{9DA7934D-0331-4AB4-8486-7F38E32A5DF0}" type="presOf" srcId="{5998E8E0-B567-4B76-836A-D7F1A884222D}" destId="{DB71AB17-7BDE-40DC-A72F-3FC89F19DDC7}" srcOrd="0" destOrd="0" presId="urn:microsoft.com/office/officeart/2008/layout/LinedList"/>
    <dgm:cxn modelId="{BF52C74D-3696-4819-B820-26340153C000}" type="presOf" srcId="{5E27A7EE-40C8-4C9E-BCCE-03B052271260}" destId="{9281DF3F-5230-4F59-BE78-D1D38449B534}" srcOrd="0" destOrd="0" presId="urn:microsoft.com/office/officeart/2008/layout/LinedList"/>
    <dgm:cxn modelId="{FDB96A50-54A4-43B3-9C2C-E5F0A755E7FD}" srcId="{A565A573-5684-4494-A958-28FDB7D092BB}" destId="{F3709037-1372-43F4-BCA5-C0ED6A5AEB95}" srcOrd="5" destOrd="0" parTransId="{4EFA8B56-3396-4E8F-8DB3-9784DA76107B}" sibTransId="{EF3B2861-49C5-46FF-83EC-EEB1F35EBF25}"/>
    <dgm:cxn modelId="{42234376-2203-49B4-B50A-78AF857D7295}" srcId="{A565A573-5684-4494-A958-28FDB7D092BB}" destId="{5998E8E0-B567-4B76-836A-D7F1A884222D}" srcOrd="6" destOrd="0" parTransId="{48F2DA15-A81E-4215-9C19-78781588CC72}" sibTransId="{78A81DE4-3AC6-434E-90B2-E0B99573B88F}"/>
    <dgm:cxn modelId="{6790E656-218F-477F-BEE1-6CA8C810DC8F}" type="presOf" srcId="{AC9224E5-0152-46BC-8ED0-4AD725F60FF5}" destId="{C62E2140-A0AC-4208-B080-4455F6B82ADE}" srcOrd="0" destOrd="0" presId="urn:microsoft.com/office/officeart/2008/layout/LinedList"/>
    <dgm:cxn modelId="{73B9BA82-0F18-448E-82BE-F205A86E4D4E}" type="presOf" srcId="{2ADEEA10-A412-4D71-B4A6-1D7EF46E2747}" destId="{001F73F9-0CF3-4483-9C62-21A1A5AE8162}" srcOrd="0" destOrd="0" presId="urn:microsoft.com/office/officeart/2008/layout/LinedList"/>
    <dgm:cxn modelId="{F5E5CA84-6CD4-4E00-87FC-035CF1EC2754}" type="presOf" srcId="{60CF43FD-DAC5-49F3-9DDD-AC30FB7F3283}" destId="{EB3D8A4F-2DF6-4F48-BFE6-AD840C657E4B}" srcOrd="0" destOrd="0" presId="urn:microsoft.com/office/officeart/2008/layout/LinedList"/>
    <dgm:cxn modelId="{90DFA987-4378-464E-9E8C-CE0B0A29E5D3}" type="presOf" srcId="{9885F967-11A7-47C4-A535-171A4FB2A725}" destId="{9809A28E-A718-4804-ABF6-7F4B76D2DE3F}" srcOrd="0" destOrd="0" presId="urn:microsoft.com/office/officeart/2008/layout/LinedList"/>
    <dgm:cxn modelId="{1E6B378A-F45E-4424-97B6-D728226B542F}" srcId="{A565A573-5684-4494-A958-28FDB7D092BB}" destId="{9885F967-11A7-47C4-A535-171A4FB2A725}" srcOrd="10" destOrd="0" parTransId="{29160C40-868A-4036-A93D-6336780A396A}" sibTransId="{08633C37-B947-44AA-AFD5-95C9E2C3438F}"/>
    <dgm:cxn modelId="{52883AB5-942F-4385-AF20-6BBD941A9A66}" type="presOf" srcId="{F3CF6720-0E1D-4DDE-B273-3D6548138280}" destId="{3B09DC0C-9061-4546-8B0B-98E465EB93BC}" srcOrd="0" destOrd="0" presId="urn:microsoft.com/office/officeart/2008/layout/LinedList"/>
    <dgm:cxn modelId="{36A34CB6-12C3-43B8-9AA2-5B2B456DD935}" srcId="{A565A573-5684-4494-A958-28FDB7D092BB}" destId="{2ADEEA10-A412-4D71-B4A6-1D7EF46E2747}" srcOrd="2" destOrd="0" parTransId="{6F92B89A-CEEC-4CEC-9E11-D4A8AD40EAEA}" sibTransId="{DBF287AC-7ABD-4161-85E3-C2A461E45847}"/>
    <dgm:cxn modelId="{53101DB8-E255-4728-A4EA-E661EFFFB83A}" srcId="{A565A573-5684-4494-A958-28FDB7D092BB}" destId="{F3CF6720-0E1D-4DDE-B273-3D6548138280}" srcOrd="0" destOrd="0" parTransId="{4D9C6C54-2E51-48D7-857A-81558A09F6AA}" sibTransId="{7FC64044-0B86-4032-91E0-75F733D8282D}"/>
    <dgm:cxn modelId="{3B75B3E3-E443-43EC-B0D1-3EC0EC16C208}" type="presOf" srcId="{94FACB2A-7F74-4D71-A561-C9BBB8FF9299}" destId="{90325095-9278-401E-9A9E-4DB8E466970D}" srcOrd="0" destOrd="0" presId="urn:microsoft.com/office/officeart/2008/layout/LinedList"/>
    <dgm:cxn modelId="{3451E8F3-2447-4232-A6A0-2E955C028CD9}" type="presOf" srcId="{A565A573-5684-4494-A958-28FDB7D092BB}" destId="{2B8D1935-7394-4214-8B11-832D832BAF5B}" srcOrd="0" destOrd="0" presId="urn:microsoft.com/office/officeart/2008/layout/LinedList"/>
    <dgm:cxn modelId="{F36A7CE2-2A05-4D4C-814C-C5D9EE2B028E}" type="presParOf" srcId="{2B8D1935-7394-4214-8B11-832D832BAF5B}" destId="{9049D23C-8350-40E3-A562-4D687D6A7FD1}" srcOrd="0" destOrd="0" presId="urn:microsoft.com/office/officeart/2008/layout/LinedList"/>
    <dgm:cxn modelId="{067C627D-0596-460C-9C15-11D7FE1BC7DA}" type="presParOf" srcId="{2B8D1935-7394-4214-8B11-832D832BAF5B}" destId="{A21AB46A-4F8F-4A87-9B07-5AA4BA16A5B3}" srcOrd="1" destOrd="0" presId="urn:microsoft.com/office/officeart/2008/layout/LinedList"/>
    <dgm:cxn modelId="{37C3FE6F-0632-4181-A96F-E0BC89E3F1E6}" type="presParOf" srcId="{A21AB46A-4F8F-4A87-9B07-5AA4BA16A5B3}" destId="{3B09DC0C-9061-4546-8B0B-98E465EB93BC}" srcOrd="0" destOrd="0" presId="urn:microsoft.com/office/officeart/2008/layout/LinedList"/>
    <dgm:cxn modelId="{BE5618F4-5DE0-402B-93CA-D2E7752126B9}" type="presParOf" srcId="{A21AB46A-4F8F-4A87-9B07-5AA4BA16A5B3}" destId="{43E621CA-402E-4377-84F6-92292F61FF95}" srcOrd="1" destOrd="0" presId="urn:microsoft.com/office/officeart/2008/layout/LinedList"/>
    <dgm:cxn modelId="{D2577941-BB1C-47B5-9133-1790760EA61B}" type="presParOf" srcId="{2B8D1935-7394-4214-8B11-832D832BAF5B}" destId="{73F97BF9-00F9-411D-923D-13772148D366}" srcOrd="2" destOrd="0" presId="urn:microsoft.com/office/officeart/2008/layout/LinedList"/>
    <dgm:cxn modelId="{DB8A4144-EBA2-49DF-B163-AC9E0E33133D}" type="presParOf" srcId="{2B8D1935-7394-4214-8B11-832D832BAF5B}" destId="{7EC77E44-29F5-4596-B5A0-206904DFF4EC}" srcOrd="3" destOrd="0" presId="urn:microsoft.com/office/officeart/2008/layout/LinedList"/>
    <dgm:cxn modelId="{9F67175B-F2BD-4EE4-8E23-602FD7C9B7C7}" type="presParOf" srcId="{7EC77E44-29F5-4596-B5A0-206904DFF4EC}" destId="{DC6FD37F-6D33-4789-996A-1FE74B151D3E}" srcOrd="0" destOrd="0" presId="urn:microsoft.com/office/officeart/2008/layout/LinedList"/>
    <dgm:cxn modelId="{6F9F26AA-7093-41FF-81FA-E0E9940CE305}" type="presParOf" srcId="{7EC77E44-29F5-4596-B5A0-206904DFF4EC}" destId="{BDA72757-C55C-4A57-85B9-2804409C0DD7}" srcOrd="1" destOrd="0" presId="urn:microsoft.com/office/officeart/2008/layout/LinedList"/>
    <dgm:cxn modelId="{318D9F76-7165-4FE7-831F-CC7463BBCB57}" type="presParOf" srcId="{2B8D1935-7394-4214-8B11-832D832BAF5B}" destId="{E8F3787E-502F-4893-86BC-53FF3D1A24C8}" srcOrd="4" destOrd="0" presId="urn:microsoft.com/office/officeart/2008/layout/LinedList"/>
    <dgm:cxn modelId="{324AA3FD-F228-4614-884A-03934C94FD1C}" type="presParOf" srcId="{2B8D1935-7394-4214-8B11-832D832BAF5B}" destId="{AAFAC7D6-77D4-4768-8A80-89438EE74D1A}" srcOrd="5" destOrd="0" presId="urn:microsoft.com/office/officeart/2008/layout/LinedList"/>
    <dgm:cxn modelId="{560BD562-16B7-4346-B45A-04B41E3511C7}" type="presParOf" srcId="{AAFAC7D6-77D4-4768-8A80-89438EE74D1A}" destId="{001F73F9-0CF3-4483-9C62-21A1A5AE8162}" srcOrd="0" destOrd="0" presId="urn:microsoft.com/office/officeart/2008/layout/LinedList"/>
    <dgm:cxn modelId="{F6E1E2F5-5FF9-46E9-A3DE-6DF9B8D5B423}" type="presParOf" srcId="{AAFAC7D6-77D4-4768-8A80-89438EE74D1A}" destId="{518B0A67-AD0B-4384-BE9C-1F4130563B83}" srcOrd="1" destOrd="0" presId="urn:microsoft.com/office/officeart/2008/layout/LinedList"/>
    <dgm:cxn modelId="{047EFA5C-D382-44C2-A13D-7B3D39B041EB}" type="presParOf" srcId="{2B8D1935-7394-4214-8B11-832D832BAF5B}" destId="{5DF87F24-61D9-462D-809B-EFEB0C524EDA}" srcOrd="6" destOrd="0" presId="urn:microsoft.com/office/officeart/2008/layout/LinedList"/>
    <dgm:cxn modelId="{6CED4A50-40B3-4C64-8351-5BD9E1CF568E}" type="presParOf" srcId="{2B8D1935-7394-4214-8B11-832D832BAF5B}" destId="{0BA6A975-B2E8-4DBB-8FCA-24BDBCBFF2C6}" srcOrd="7" destOrd="0" presId="urn:microsoft.com/office/officeart/2008/layout/LinedList"/>
    <dgm:cxn modelId="{6EC25B77-BD26-49E5-94AB-417BB5FE02DF}" type="presParOf" srcId="{0BA6A975-B2E8-4DBB-8FCA-24BDBCBFF2C6}" destId="{C62E2140-A0AC-4208-B080-4455F6B82ADE}" srcOrd="0" destOrd="0" presId="urn:microsoft.com/office/officeart/2008/layout/LinedList"/>
    <dgm:cxn modelId="{B946F672-108E-4727-97C2-3E25CB80A97A}" type="presParOf" srcId="{0BA6A975-B2E8-4DBB-8FCA-24BDBCBFF2C6}" destId="{9C976C8F-BBEE-4196-A1C7-23E3BAC66B0F}" srcOrd="1" destOrd="0" presId="urn:microsoft.com/office/officeart/2008/layout/LinedList"/>
    <dgm:cxn modelId="{C1A750C5-33B5-491C-905E-FB180105815B}" type="presParOf" srcId="{2B8D1935-7394-4214-8B11-832D832BAF5B}" destId="{FB3B2D79-2F0D-4724-A515-5087DE42C255}" srcOrd="8" destOrd="0" presId="urn:microsoft.com/office/officeart/2008/layout/LinedList"/>
    <dgm:cxn modelId="{1ECED978-DB8E-44C2-B854-47E61B73684E}" type="presParOf" srcId="{2B8D1935-7394-4214-8B11-832D832BAF5B}" destId="{C10FAD6F-6A16-4FE5-91C2-E72FA9E6C1CA}" srcOrd="9" destOrd="0" presId="urn:microsoft.com/office/officeart/2008/layout/LinedList"/>
    <dgm:cxn modelId="{8FB48203-C4A2-4023-94D9-683A20D7F3AD}" type="presParOf" srcId="{C10FAD6F-6A16-4FE5-91C2-E72FA9E6C1CA}" destId="{4F1A54E8-921A-4286-BD5A-6CDDD343CE90}" srcOrd="0" destOrd="0" presId="urn:microsoft.com/office/officeart/2008/layout/LinedList"/>
    <dgm:cxn modelId="{04050965-E293-4B73-90B8-B1249112D09B}" type="presParOf" srcId="{C10FAD6F-6A16-4FE5-91C2-E72FA9E6C1CA}" destId="{044BA1D2-FA08-4FB2-BB1E-EE95D7926D18}" srcOrd="1" destOrd="0" presId="urn:microsoft.com/office/officeart/2008/layout/LinedList"/>
    <dgm:cxn modelId="{F0E1B64C-FF67-451E-925D-D14EA6B79559}" type="presParOf" srcId="{2B8D1935-7394-4214-8B11-832D832BAF5B}" destId="{D61ABF45-0CA9-4B33-8C83-0EBC98A1B017}" srcOrd="10" destOrd="0" presId="urn:microsoft.com/office/officeart/2008/layout/LinedList"/>
    <dgm:cxn modelId="{1C85A897-95DC-4C13-8F4C-6783E1189A32}" type="presParOf" srcId="{2B8D1935-7394-4214-8B11-832D832BAF5B}" destId="{6A00A5B9-D6A2-493E-8A69-8D5933FFFF67}" srcOrd="11" destOrd="0" presId="urn:microsoft.com/office/officeart/2008/layout/LinedList"/>
    <dgm:cxn modelId="{D0422416-9B4F-4AFE-B544-B2920F053C61}" type="presParOf" srcId="{6A00A5B9-D6A2-493E-8A69-8D5933FFFF67}" destId="{96DE0D6B-34C0-44C2-9B43-CB78CE25A5B5}" srcOrd="0" destOrd="0" presId="urn:microsoft.com/office/officeart/2008/layout/LinedList"/>
    <dgm:cxn modelId="{1395173B-145B-41E0-9B3C-F0EF64872167}" type="presParOf" srcId="{6A00A5B9-D6A2-493E-8A69-8D5933FFFF67}" destId="{D5CBCB3D-6A9C-41CF-881C-01AB484CECC7}" srcOrd="1" destOrd="0" presId="urn:microsoft.com/office/officeart/2008/layout/LinedList"/>
    <dgm:cxn modelId="{0741E1DC-5178-4EE5-90FC-456480E8DCD5}" type="presParOf" srcId="{2B8D1935-7394-4214-8B11-832D832BAF5B}" destId="{0C92BB45-8572-41D5-965E-4B539E3EF44B}" srcOrd="12" destOrd="0" presId="urn:microsoft.com/office/officeart/2008/layout/LinedList"/>
    <dgm:cxn modelId="{F6BFDB76-D88A-4B48-9E0A-38AEF3CC8F80}" type="presParOf" srcId="{2B8D1935-7394-4214-8B11-832D832BAF5B}" destId="{D4D2C801-085F-495F-A86D-5AB7924EB6F3}" srcOrd="13" destOrd="0" presId="urn:microsoft.com/office/officeart/2008/layout/LinedList"/>
    <dgm:cxn modelId="{21A6E082-AB14-4E3A-AB8A-48F2CA5A4B57}" type="presParOf" srcId="{D4D2C801-085F-495F-A86D-5AB7924EB6F3}" destId="{DB71AB17-7BDE-40DC-A72F-3FC89F19DDC7}" srcOrd="0" destOrd="0" presId="urn:microsoft.com/office/officeart/2008/layout/LinedList"/>
    <dgm:cxn modelId="{0B1FF3A4-B501-44AE-9155-43B0E32A9D30}" type="presParOf" srcId="{D4D2C801-085F-495F-A86D-5AB7924EB6F3}" destId="{23E14D75-A0EA-4E3D-8E9F-B520C3A7AFF0}" srcOrd="1" destOrd="0" presId="urn:microsoft.com/office/officeart/2008/layout/LinedList"/>
    <dgm:cxn modelId="{44CFFEB2-508C-4B30-97C9-EC8B367CB6A2}" type="presParOf" srcId="{2B8D1935-7394-4214-8B11-832D832BAF5B}" destId="{64CEA90F-B534-4075-A01A-051BFD6FB098}" srcOrd="14" destOrd="0" presId="urn:microsoft.com/office/officeart/2008/layout/LinedList"/>
    <dgm:cxn modelId="{0F2CAF3F-332E-44C4-BCF2-D9B75E1F2E91}" type="presParOf" srcId="{2B8D1935-7394-4214-8B11-832D832BAF5B}" destId="{0ABF8232-9F94-4D10-9C54-95DBD073F568}" srcOrd="15" destOrd="0" presId="urn:microsoft.com/office/officeart/2008/layout/LinedList"/>
    <dgm:cxn modelId="{2E6FD67C-44AA-4610-A28D-3C50F0B5F372}" type="presParOf" srcId="{0ABF8232-9F94-4D10-9C54-95DBD073F568}" destId="{EB3D8A4F-2DF6-4F48-BFE6-AD840C657E4B}" srcOrd="0" destOrd="0" presId="urn:microsoft.com/office/officeart/2008/layout/LinedList"/>
    <dgm:cxn modelId="{910ED545-8806-4159-8249-6535FE35A72E}" type="presParOf" srcId="{0ABF8232-9F94-4D10-9C54-95DBD073F568}" destId="{48C24191-66FB-4F86-849E-ADF0E0FB0E3A}" srcOrd="1" destOrd="0" presId="urn:microsoft.com/office/officeart/2008/layout/LinedList"/>
    <dgm:cxn modelId="{8B805B1F-018A-456E-84E2-9FFD66194056}" type="presParOf" srcId="{2B8D1935-7394-4214-8B11-832D832BAF5B}" destId="{9C3A61EB-3492-4706-8A79-17C65C00D4C4}" srcOrd="16" destOrd="0" presId="urn:microsoft.com/office/officeart/2008/layout/LinedList"/>
    <dgm:cxn modelId="{8CCB3AC7-F3D5-4E01-A5E4-BBA864413C42}" type="presParOf" srcId="{2B8D1935-7394-4214-8B11-832D832BAF5B}" destId="{C728781D-5560-4271-82E8-8198A4624FB1}" srcOrd="17" destOrd="0" presId="urn:microsoft.com/office/officeart/2008/layout/LinedList"/>
    <dgm:cxn modelId="{A798A93C-22A1-4025-84F3-F3F215043C16}" type="presParOf" srcId="{C728781D-5560-4271-82E8-8198A4624FB1}" destId="{9281DF3F-5230-4F59-BE78-D1D38449B534}" srcOrd="0" destOrd="0" presId="urn:microsoft.com/office/officeart/2008/layout/LinedList"/>
    <dgm:cxn modelId="{A8F20AA3-F931-4744-967E-BFE6C5637B32}" type="presParOf" srcId="{C728781D-5560-4271-82E8-8198A4624FB1}" destId="{0DA408B2-658A-42E1-91A2-F4678899022C}" srcOrd="1" destOrd="0" presId="urn:microsoft.com/office/officeart/2008/layout/LinedList"/>
    <dgm:cxn modelId="{5B7ED3E6-E68D-49BC-B8FC-22CDADA53C7C}" type="presParOf" srcId="{2B8D1935-7394-4214-8B11-832D832BAF5B}" destId="{48163DA3-D825-4EDD-813B-8D25B6723677}" srcOrd="18" destOrd="0" presId="urn:microsoft.com/office/officeart/2008/layout/LinedList"/>
    <dgm:cxn modelId="{008AB267-6143-4FB2-B898-8045E4154D7F}" type="presParOf" srcId="{2B8D1935-7394-4214-8B11-832D832BAF5B}" destId="{3F77CD9E-0040-44BD-AEEA-F0B5D7C37D51}" srcOrd="19" destOrd="0" presId="urn:microsoft.com/office/officeart/2008/layout/LinedList"/>
    <dgm:cxn modelId="{73115EF3-DDF9-4463-AC03-4883AFE1E845}" type="presParOf" srcId="{3F77CD9E-0040-44BD-AEEA-F0B5D7C37D51}" destId="{EF0B3EEF-D789-4837-BD50-473955CFF3C6}" srcOrd="0" destOrd="0" presId="urn:microsoft.com/office/officeart/2008/layout/LinedList"/>
    <dgm:cxn modelId="{1AF9B122-1433-4444-BF52-6F0A4C776C21}" type="presParOf" srcId="{3F77CD9E-0040-44BD-AEEA-F0B5D7C37D51}" destId="{99E7F7C7-0913-4973-93F5-EC4272AB2057}" srcOrd="1" destOrd="0" presId="urn:microsoft.com/office/officeart/2008/layout/LinedList"/>
    <dgm:cxn modelId="{E54233D3-79D1-4A42-A9F5-C9C140E68AF0}" type="presParOf" srcId="{2B8D1935-7394-4214-8B11-832D832BAF5B}" destId="{FB5751A6-ED29-4651-8334-74BB37216443}" srcOrd="20" destOrd="0" presId="urn:microsoft.com/office/officeart/2008/layout/LinedList"/>
    <dgm:cxn modelId="{A7885DBC-789D-4130-8EDA-A7FEBA294D5C}" type="presParOf" srcId="{2B8D1935-7394-4214-8B11-832D832BAF5B}" destId="{F48DB4EF-D5D6-4803-92F1-D68ACF2FF83C}" srcOrd="21" destOrd="0" presId="urn:microsoft.com/office/officeart/2008/layout/LinedList"/>
    <dgm:cxn modelId="{6E1F4A9E-1742-4262-B51B-857268DBB70F}" type="presParOf" srcId="{F48DB4EF-D5D6-4803-92F1-D68ACF2FF83C}" destId="{9809A28E-A718-4804-ABF6-7F4B76D2DE3F}" srcOrd="0" destOrd="0" presId="urn:microsoft.com/office/officeart/2008/layout/LinedList"/>
    <dgm:cxn modelId="{F6A434EF-246B-4BDC-B952-4A5CA7852005}" type="presParOf" srcId="{F48DB4EF-D5D6-4803-92F1-D68ACF2FF83C}" destId="{520C8106-F8D5-43D8-9912-8668BE86B333}" srcOrd="1" destOrd="0" presId="urn:microsoft.com/office/officeart/2008/layout/LinedList"/>
    <dgm:cxn modelId="{90A5E6AA-EF10-4883-9D40-6918C3E43B72}" type="presParOf" srcId="{2B8D1935-7394-4214-8B11-832D832BAF5B}" destId="{A7BF9DEA-3553-48EC-AB0B-9E2F489BA022}" srcOrd="22" destOrd="0" presId="urn:microsoft.com/office/officeart/2008/layout/LinedList"/>
    <dgm:cxn modelId="{74970B3E-6344-48D8-B029-8C2DA00CF792}" type="presParOf" srcId="{2B8D1935-7394-4214-8B11-832D832BAF5B}" destId="{D91A2F58-0CD9-446D-9B30-59EEFD435AE2}" srcOrd="23" destOrd="0" presId="urn:microsoft.com/office/officeart/2008/layout/LinedList"/>
    <dgm:cxn modelId="{E14B4285-9D68-48F3-A9A9-02C2675AE062}" type="presParOf" srcId="{D91A2F58-0CD9-446D-9B30-59EEFD435AE2}" destId="{90325095-9278-401E-9A9E-4DB8E466970D}" srcOrd="0" destOrd="0" presId="urn:microsoft.com/office/officeart/2008/layout/LinedList"/>
    <dgm:cxn modelId="{82CED028-1631-40B1-9802-5587D24E5646}" type="presParOf" srcId="{D91A2F58-0CD9-446D-9B30-59EEFD435AE2}" destId="{44CCC5B4-D11C-4251-BBD0-3AA4E236F27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96A548-82D5-43F8-A463-EF1B2763BFC7}" type="doc">
      <dgm:prSet loTypeId="urn:microsoft.com/office/officeart/2005/8/layout/radial4" loCatId="relationship" qsTypeId="urn:microsoft.com/office/officeart/2005/8/quickstyle/3d2" qsCatId="3D" csTypeId="urn:microsoft.com/office/officeart/2005/8/colors/accent2_2" csCatId="accent2" phldr="1"/>
      <dgm:spPr/>
      <dgm:t>
        <a:bodyPr/>
        <a:lstStyle/>
        <a:p>
          <a:endParaRPr lang="en-GB"/>
        </a:p>
      </dgm:t>
    </dgm:pt>
    <dgm:pt modelId="{C9F4E32F-85E5-4193-8C27-91ABE5D72DD1}">
      <dgm:prSet phldrT="[Text]" custT="1"/>
      <dgm:spPr/>
      <dgm:t>
        <a:bodyPr/>
        <a:lstStyle/>
        <a:p>
          <a:pPr>
            <a:lnSpc>
              <a:spcPct val="90000"/>
            </a:lnSpc>
          </a:pPr>
          <a:r>
            <a:rPr lang="en-GB" sz="3600">
              <a:latin typeface="Arial Black" panose="020B0A04020102020204" pitchFamily="34" charset="0"/>
              <a:cs typeface="Arial" panose="020B0604020202020204" pitchFamily="34" charset="0"/>
            </a:rPr>
            <a:t>PTSD</a:t>
          </a:r>
        </a:p>
        <a:p>
          <a:pPr>
            <a:lnSpc>
              <a:spcPct val="90000"/>
            </a:lnSpc>
          </a:pPr>
          <a:r>
            <a:rPr lang="en-GB" sz="2400">
              <a:latin typeface="Arial" panose="020B0604020202020204" pitchFamily="34" charset="0"/>
              <a:cs typeface="Arial" panose="020B0604020202020204" pitchFamily="34" charset="0"/>
            </a:rPr>
            <a:t>Is a condition caused by exposure to extreme trauma.</a:t>
          </a:r>
        </a:p>
      </dgm:t>
    </dgm:pt>
    <dgm:pt modelId="{4B2C9731-F1BD-4F67-8B47-7822A7FAB738}" type="parTrans" cxnId="{BBF1067B-7F8E-4DD4-8811-8B5620889CD2}">
      <dgm:prSet/>
      <dgm:spPr/>
      <dgm:t>
        <a:bodyPr/>
        <a:lstStyle/>
        <a:p>
          <a:endParaRPr lang="en-GB"/>
        </a:p>
      </dgm:t>
    </dgm:pt>
    <dgm:pt modelId="{0B27D42F-6BF3-4AE5-84F6-B11E13F9E256}" type="sibTrans" cxnId="{BBF1067B-7F8E-4DD4-8811-8B5620889CD2}">
      <dgm:prSet/>
      <dgm:spPr/>
      <dgm:t>
        <a:bodyPr/>
        <a:lstStyle/>
        <a:p>
          <a:endParaRPr lang="en-GB"/>
        </a:p>
      </dgm:t>
    </dgm:pt>
    <dgm:pt modelId="{8D6D086E-4E8D-46F9-8A82-BC1190E224D7}">
      <dgm:prSet phldrT="[Text]" custT="1"/>
      <dgm:spPr/>
      <dgm:t>
        <a:bodyPr/>
        <a:lstStyle/>
        <a:p>
          <a:pPr>
            <a:lnSpc>
              <a:spcPct val="150000"/>
            </a:lnSpc>
          </a:pPr>
          <a:r>
            <a:rPr lang="en-GB" sz="1100" b="1" kern="1200">
              <a:latin typeface="Arial" panose="020B0604020202020204" pitchFamily="34" charset="0"/>
              <a:cs typeface="Arial" panose="020B0604020202020204" pitchFamily="34" charset="0"/>
            </a:rPr>
            <a:t>INTRUSIVE THOUGHTS &amp; MEMORIES:</a:t>
          </a:r>
        </a:p>
        <a:p>
          <a:pPr>
            <a:lnSpc>
              <a:spcPct val="150000"/>
            </a:lnSpc>
          </a:pPr>
          <a:r>
            <a:rPr lang="en-GB" sz="1100" b="1" kern="1200">
              <a:latin typeface="Arial" panose="020B0604020202020204" pitchFamily="34" charset="0"/>
              <a:cs typeface="Arial" panose="020B0604020202020204" pitchFamily="34" charset="0"/>
            </a:rPr>
            <a:t> F</a:t>
          </a:r>
          <a:r>
            <a:rPr lang="en-GB" sz="1100" b="1" kern="1200">
              <a:solidFill>
                <a:srgbClr val="FFFFFF"/>
              </a:solidFill>
              <a:latin typeface="Arial" panose="020B0604020202020204" pitchFamily="34" charset="0"/>
              <a:ea typeface="+mn-ea"/>
              <a:cs typeface="Arial" panose="020B0604020202020204" pitchFamily="34" charset="0"/>
            </a:rPr>
            <a:t>lashbacks with reminders of the traumatic event, thinking that what happened in pass is happening in that moment</a:t>
          </a:r>
        </a:p>
      </dgm:t>
    </dgm:pt>
    <dgm:pt modelId="{B38D3258-0166-4B1D-B5B2-ECC640CDC2F1}" type="parTrans" cxnId="{6C2A5B23-2BDC-46B0-A4F3-75E4FF7F7E32}">
      <dgm:prSet/>
      <dgm:spPr/>
      <dgm:t>
        <a:bodyPr/>
        <a:lstStyle/>
        <a:p>
          <a:endParaRPr lang="en-GB"/>
        </a:p>
      </dgm:t>
    </dgm:pt>
    <dgm:pt modelId="{A6BBC297-4EF4-4AA7-B1FA-F4BF0FF5053B}" type="sibTrans" cxnId="{6C2A5B23-2BDC-46B0-A4F3-75E4FF7F7E32}">
      <dgm:prSet/>
      <dgm:spPr/>
      <dgm:t>
        <a:bodyPr/>
        <a:lstStyle/>
        <a:p>
          <a:endParaRPr lang="en-GB"/>
        </a:p>
      </dgm:t>
    </dgm:pt>
    <dgm:pt modelId="{2655CF9A-F0DC-455A-9023-B3E7759DA360}">
      <dgm:prSet phldrT="[Text]" custT="1"/>
      <dgm:spPr/>
      <dgm:t>
        <a:bodyPr/>
        <a:lstStyle/>
        <a:p>
          <a:pPr>
            <a:lnSpc>
              <a:spcPct val="150000"/>
            </a:lnSpc>
          </a:pPr>
          <a:r>
            <a:rPr lang="en-GB" sz="1100" b="1" kern="1200">
              <a:latin typeface="Arial" panose="020B0604020202020204" pitchFamily="34" charset="0"/>
              <a:cs typeface="Arial" panose="020B0604020202020204" pitchFamily="34" charset="0"/>
            </a:rPr>
            <a:t>EMOTIONAL DETACHMENT: </a:t>
          </a:r>
          <a:r>
            <a:rPr lang="en-GB" sz="1100" b="1" kern="1200">
              <a:solidFill>
                <a:srgbClr val="FFFFFF"/>
              </a:solidFill>
              <a:latin typeface="Arial" panose="020B0604020202020204" pitchFamily="34" charset="0"/>
              <a:ea typeface="+mn-ea"/>
              <a:cs typeface="Arial" panose="020B0604020202020204" pitchFamily="34" charset="0"/>
            </a:rPr>
            <a:t>When the individual feels disconnected from their emotions or experiences a reduced ability to feel and express emotional responses </a:t>
          </a:r>
        </a:p>
      </dgm:t>
    </dgm:pt>
    <dgm:pt modelId="{8AC7F288-0944-42CF-9ADA-0686602AEBF0}" type="parTrans" cxnId="{EBEA2020-D5DB-49ED-ABB5-C5AF85B2A2AF}">
      <dgm:prSet/>
      <dgm:spPr/>
      <dgm:t>
        <a:bodyPr/>
        <a:lstStyle/>
        <a:p>
          <a:endParaRPr lang="en-GB"/>
        </a:p>
      </dgm:t>
    </dgm:pt>
    <dgm:pt modelId="{798863D3-1FB4-4467-89CD-C6B82F88601B}" type="sibTrans" cxnId="{EBEA2020-D5DB-49ED-ABB5-C5AF85B2A2AF}">
      <dgm:prSet/>
      <dgm:spPr/>
      <dgm:t>
        <a:bodyPr/>
        <a:lstStyle/>
        <a:p>
          <a:endParaRPr lang="en-GB"/>
        </a:p>
      </dgm:t>
    </dgm:pt>
    <dgm:pt modelId="{6921E836-25CC-4B6B-B558-92F810963188}">
      <dgm:prSet phldrT="[Text]"/>
      <dgm:spPr/>
      <dgm:t>
        <a:bodyPr/>
        <a:lstStyle/>
        <a:p>
          <a:pPr>
            <a:lnSpc>
              <a:spcPct val="150000"/>
            </a:lnSpc>
          </a:pPr>
          <a:r>
            <a:rPr lang="en-GB" b="1">
              <a:latin typeface="Arial" panose="020B0604020202020204" pitchFamily="34" charset="0"/>
              <a:cs typeface="Arial" panose="020B0604020202020204" pitchFamily="34" charset="0"/>
            </a:rPr>
            <a:t>NIGHTMARES: </a:t>
          </a:r>
        </a:p>
        <a:p>
          <a:pPr>
            <a:lnSpc>
              <a:spcPct val="150000"/>
            </a:lnSpc>
          </a:pPr>
          <a:r>
            <a:rPr lang="en-GB" b="1">
              <a:latin typeface="Arial" panose="020B0604020202020204" pitchFamily="34" charset="0"/>
              <a:cs typeface="Arial" panose="020B0604020202020204" pitchFamily="34" charset="0"/>
            </a:rPr>
            <a:t>When the individual is dreaming and, in their dreams, they remember all what happened in that traumatic event</a:t>
          </a:r>
        </a:p>
      </dgm:t>
    </dgm:pt>
    <dgm:pt modelId="{D243CBAC-88CB-4717-A995-F2686DDB2EEF}" type="parTrans" cxnId="{95565B01-1A52-4B31-86E4-12DFEC5C5016}">
      <dgm:prSet/>
      <dgm:spPr/>
      <dgm:t>
        <a:bodyPr/>
        <a:lstStyle/>
        <a:p>
          <a:endParaRPr lang="en-GB"/>
        </a:p>
      </dgm:t>
    </dgm:pt>
    <dgm:pt modelId="{B35F9332-7FF9-4276-9278-7FBD214356BA}" type="sibTrans" cxnId="{95565B01-1A52-4B31-86E4-12DFEC5C5016}">
      <dgm:prSet/>
      <dgm:spPr/>
      <dgm:t>
        <a:bodyPr/>
        <a:lstStyle/>
        <a:p>
          <a:endParaRPr lang="en-GB"/>
        </a:p>
      </dgm:t>
    </dgm:pt>
    <dgm:pt modelId="{9F4F6372-C778-4CF6-810C-2A8134C0FA2E}">
      <dgm:prSet phldrT="[Text]" custT="1"/>
      <dgm:spPr/>
      <dgm:t>
        <a:bodyPr/>
        <a:lstStyle/>
        <a:p>
          <a:pPr>
            <a:lnSpc>
              <a:spcPct val="150000"/>
            </a:lnSpc>
          </a:pPr>
          <a:r>
            <a:rPr lang="en-GB" sz="1100" b="1" kern="1200">
              <a:latin typeface="Arial" panose="020B0604020202020204" pitchFamily="34" charset="0"/>
              <a:cs typeface="Arial" panose="020B0604020202020204" pitchFamily="34" charset="0"/>
            </a:rPr>
            <a:t>HYPERVIGILANCE: </a:t>
          </a:r>
        </a:p>
        <a:p>
          <a:pPr>
            <a:lnSpc>
              <a:spcPct val="150000"/>
            </a:lnSpc>
          </a:pPr>
          <a:r>
            <a:rPr lang="en-GB" sz="1100" b="1" kern="1200">
              <a:solidFill>
                <a:srgbClr val="FFFFFF"/>
              </a:solidFill>
              <a:latin typeface="Arial" panose="020B0604020202020204" pitchFamily="34" charset="0"/>
              <a:ea typeface="+mn-ea"/>
              <a:cs typeface="Arial" panose="020B0604020202020204" pitchFamily="34" charset="0"/>
            </a:rPr>
            <a:t>The individual is always in state of heightened alertness and sensitivity to potential threats or danger in the environment. </a:t>
          </a:r>
        </a:p>
      </dgm:t>
    </dgm:pt>
    <dgm:pt modelId="{DECDD1DD-4842-43F5-B671-9DC14230596C}" type="parTrans" cxnId="{2FAE9126-BBF6-45FD-B20C-539A8D32300D}">
      <dgm:prSet/>
      <dgm:spPr/>
      <dgm:t>
        <a:bodyPr/>
        <a:lstStyle/>
        <a:p>
          <a:endParaRPr lang="en-GB"/>
        </a:p>
      </dgm:t>
    </dgm:pt>
    <dgm:pt modelId="{37BC9BB8-6837-4A5F-B335-B2B258546F17}" type="sibTrans" cxnId="{2FAE9126-BBF6-45FD-B20C-539A8D32300D}">
      <dgm:prSet/>
      <dgm:spPr/>
      <dgm:t>
        <a:bodyPr/>
        <a:lstStyle/>
        <a:p>
          <a:endParaRPr lang="en-GB"/>
        </a:p>
      </dgm:t>
    </dgm:pt>
    <dgm:pt modelId="{DF5133F6-60A8-4040-AEC0-5106D8521089}" type="pres">
      <dgm:prSet presAssocID="{F396A548-82D5-43F8-A463-EF1B2763BFC7}" presName="cycle" presStyleCnt="0">
        <dgm:presLayoutVars>
          <dgm:chMax val="1"/>
          <dgm:dir/>
          <dgm:animLvl val="ctr"/>
          <dgm:resizeHandles val="exact"/>
        </dgm:presLayoutVars>
      </dgm:prSet>
      <dgm:spPr/>
    </dgm:pt>
    <dgm:pt modelId="{499585F8-2252-4188-9600-FA79D65F8193}" type="pres">
      <dgm:prSet presAssocID="{C9F4E32F-85E5-4193-8C27-91ABE5D72DD1}" presName="centerShape" presStyleLbl="node0" presStyleIdx="0" presStyleCnt="1" custScaleX="138021" custScaleY="130899"/>
      <dgm:spPr/>
    </dgm:pt>
    <dgm:pt modelId="{392DEF6B-554F-49F8-B9C2-3553FED52FB3}" type="pres">
      <dgm:prSet presAssocID="{B38D3258-0166-4B1D-B5B2-ECC640CDC2F1}" presName="parTrans" presStyleLbl="bgSibTrans2D1" presStyleIdx="0" presStyleCnt="4"/>
      <dgm:spPr/>
    </dgm:pt>
    <dgm:pt modelId="{7F10D80A-3945-4F5D-BC4D-EC9C706B9012}" type="pres">
      <dgm:prSet presAssocID="{8D6D086E-4E8D-46F9-8A82-BC1190E224D7}" presName="node" presStyleLbl="node1" presStyleIdx="0" presStyleCnt="4">
        <dgm:presLayoutVars>
          <dgm:bulletEnabled val="1"/>
        </dgm:presLayoutVars>
      </dgm:prSet>
      <dgm:spPr/>
    </dgm:pt>
    <dgm:pt modelId="{BA8CDDCC-5294-4E6E-A88E-FA22512BA219}" type="pres">
      <dgm:prSet presAssocID="{8AC7F288-0944-42CF-9ADA-0686602AEBF0}" presName="parTrans" presStyleLbl="bgSibTrans2D1" presStyleIdx="1" presStyleCnt="4"/>
      <dgm:spPr/>
    </dgm:pt>
    <dgm:pt modelId="{8BBB9496-6970-40DB-B9E0-135AE3C72FA3}" type="pres">
      <dgm:prSet presAssocID="{2655CF9A-F0DC-455A-9023-B3E7759DA360}" presName="node" presStyleLbl="node1" presStyleIdx="1" presStyleCnt="4">
        <dgm:presLayoutVars>
          <dgm:bulletEnabled val="1"/>
        </dgm:presLayoutVars>
      </dgm:prSet>
      <dgm:spPr/>
    </dgm:pt>
    <dgm:pt modelId="{51B0BBCF-A6F9-47CB-893C-75E2EE891D1A}" type="pres">
      <dgm:prSet presAssocID="{DECDD1DD-4842-43F5-B671-9DC14230596C}" presName="parTrans" presStyleLbl="bgSibTrans2D1" presStyleIdx="2" presStyleCnt="4"/>
      <dgm:spPr/>
    </dgm:pt>
    <dgm:pt modelId="{E87AFBB4-D4F8-4CD4-9B0D-A5DB83E71E91}" type="pres">
      <dgm:prSet presAssocID="{9F4F6372-C778-4CF6-810C-2A8134C0FA2E}" presName="node" presStyleLbl="node1" presStyleIdx="2" presStyleCnt="4">
        <dgm:presLayoutVars>
          <dgm:bulletEnabled val="1"/>
        </dgm:presLayoutVars>
      </dgm:prSet>
      <dgm:spPr/>
    </dgm:pt>
    <dgm:pt modelId="{9E6B2A5B-080F-406D-9ADD-DEEA2E12A6C0}" type="pres">
      <dgm:prSet presAssocID="{D243CBAC-88CB-4717-A995-F2686DDB2EEF}" presName="parTrans" presStyleLbl="bgSibTrans2D1" presStyleIdx="3" presStyleCnt="4"/>
      <dgm:spPr/>
    </dgm:pt>
    <dgm:pt modelId="{A10C0707-6901-4DFD-8825-24DDC8C9FF06}" type="pres">
      <dgm:prSet presAssocID="{6921E836-25CC-4B6B-B558-92F810963188}" presName="node" presStyleLbl="node1" presStyleIdx="3" presStyleCnt="4">
        <dgm:presLayoutVars>
          <dgm:bulletEnabled val="1"/>
        </dgm:presLayoutVars>
      </dgm:prSet>
      <dgm:spPr/>
    </dgm:pt>
  </dgm:ptLst>
  <dgm:cxnLst>
    <dgm:cxn modelId="{95565B01-1A52-4B31-86E4-12DFEC5C5016}" srcId="{C9F4E32F-85E5-4193-8C27-91ABE5D72DD1}" destId="{6921E836-25CC-4B6B-B558-92F810963188}" srcOrd="3" destOrd="0" parTransId="{D243CBAC-88CB-4717-A995-F2686DDB2EEF}" sibTransId="{B35F9332-7FF9-4276-9278-7FBD214356BA}"/>
    <dgm:cxn modelId="{D5A77109-B91A-4E2E-9AEF-EC5711827DE3}" type="presOf" srcId="{9F4F6372-C778-4CF6-810C-2A8134C0FA2E}" destId="{E87AFBB4-D4F8-4CD4-9B0D-A5DB83E71E91}" srcOrd="0" destOrd="0" presId="urn:microsoft.com/office/officeart/2005/8/layout/radial4"/>
    <dgm:cxn modelId="{EBEA2020-D5DB-49ED-ABB5-C5AF85B2A2AF}" srcId="{C9F4E32F-85E5-4193-8C27-91ABE5D72DD1}" destId="{2655CF9A-F0DC-455A-9023-B3E7759DA360}" srcOrd="1" destOrd="0" parTransId="{8AC7F288-0944-42CF-9ADA-0686602AEBF0}" sibTransId="{798863D3-1FB4-4467-89CD-C6B82F88601B}"/>
    <dgm:cxn modelId="{6C2A5B23-2BDC-46B0-A4F3-75E4FF7F7E32}" srcId="{C9F4E32F-85E5-4193-8C27-91ABE5D72DD1}" destId="{8D6D086E-4E8D-46F9-8A82-BC1190E224D7}" srcOrd="0" destOrd="0" parTransId="{B38D3258-0166-4B1D-B5B2-ECC640CDC2F1}" sibTransId="{A6BBC297-4EF4-4AA7-B1FA-F4BF0FF5053B}"/>
    <dgm:cxn modelId="{2FAE9126-BBF6-45FD-B20C-539A8D32300D}" srcId="{C9F4E32F-85E5-4193-8C27-91ABE5D72DD1}" destId="{9F4F6372-C778-4CF6-810C-2A8134C0FA2E}" srcOrd="2" destOrd="0" parTransId="{DECDD1DD-4842-43F5-B671-9DC14230596C}" sibTransId="{37BC9BB8-6837-4A5F-B335-B2B258546F17}"/>
    <dgm:cxn modelId="{6E0D3936-0B58-4B82-94F9-8A24766BC0EC}" type="presOf" srcId="{8D6D086E-4E8D-46F9-8A82-BC1190E224D7}" destId="{7F10D80A-3945-4F5D-BC4D-EC9C706B9012}" srcOrd="0" destOrd="0" presId="urn:microsoft.com/office/officeart/2005/8/layout/radial4"/>
    <dgm:cxn modelId="{9D499C3A-F707-443F-8B3E-FDA32F7422E4}" type="presOf" srcId="{6921E836-25CC-4B6B-B558-92F810963188}" destId="{A10C0707-6901-4DFD-8825-24DDC8C9FF06}" srcOrd="0" destOrd="0" presId="urn:microsoft.com/office/officeart/2005/8/layout/radial4"/>
    <dgm:cxn modelId="{DE579E40-CA1F-4751-BE38-4161F278A799}" type="presOf" srcId="{C9F4E32F-85E5-4193-8C27-91ABE5D72DD1}" destId="{499585F8-2252-4188-9600-FA79D65F8193}" srcOrd="0" destOrd="0" presId="urn:microsoft.com/office/officeart/2005/8/layout/radial4"/>
    <dgm:cxn modelId="{9D23935E-4502-4C75-920A-3DF1D69B3DD4}" type="presOf" srcId="{2655CF9A-F0DC-455A-9023-B3E7759DA360}" destId="{8BBB9496-6970-40DB-B9E0-135AE3C72FA3}" srcOrd="0" destOrd="0" presId="urn:microsoft.com/office/officeart/2005/8/layout/radial4"/>
    <dgm:cxn modelId="{B8EF5360-E433-4F47-B8D7-4284B23C72CB}" type="presOf" srcId="{B38D3258-0166-4B1D-B5B2-ECC640CDC2F1}" destId="{392DEF6B-554F-49F8-B9C2-3553FED52FB3}" srcOrd="0" destOrd="0" presId="urn:microsoft.com/office/officeart/2005/8/layout/radial4"/>
    <dgm:cxn modelId="{2B7C2F48-97BC-46AF-BE89-3B6BE869D09C}" type="presOf" srcId="{8AC7F288-0944-42CF-9ADA-0686602AEBF0}" destId="{BA8CDDCC-5294-4E6E-A88E-FA22512BA219}" srcOrd="0" destOrd="0" presId="urn:microsoft.com/office/officeart/2005/8/layout/radial4"/>
    <dgm:cxn modelId="{A9A8E26E-D903-4E48-B11A-272A4D9C50A5}" type="presOf" srcId="{F396A548-82D5-43F8-A463-EF1B2763BFC7}" destId="{DF5133F6-60A8-4040-AEC0-5106D8521089}" srcOrd="0" destOrd="0" presId="urn:microsoft.com/office/officeart/2005/8/layout/radial4"/>
    <dgm:cxn modelId="{BBF1067B-7F8E-4DD4-8811-8B5620889CD2}" srcId="{F396A548-82D5-43F8-A463-EF1B2763BFC7}" destId="{C9F4E32F-85E5-4193-8C27-91ABE5D72DD1}" srcOrd="0" destOrd="0" parTransId="{4B2C9731-F1BD-4F67-8B47-7822A7FAB738}" sibTransId="{0B27D42F-6BF3-4AE5-84F6-B11E13F9E256}"/>
    <dgm:cxn modelId="{C8755FA4-5147-47BC-9C66-0452FC868538}" type="presOf" srcId="{D243CBAC-88CB-4717-A995-F2686DDB2EEF}" destId="{9E6B2A5B-080F-406D-9ADD-DEEA2E12A6C0}" srcOrd="0" destOrd="0" presId="urn:microsoft.com/office/officeart/2005/8/layout/radial4"/>
    <dgm:cxn modelId="{131741B0-D714-4224-930F-1B14E432371F}" type="presOf" srcId="{DECDD1DD-4842-43F5-B671-9DC14230596C}" destId="{51B0BBCF-A6F9-47CB-893C-75E2EE891D1A}" srcOrd="0" destOrd="0" presId="urn:microsoft.com/office/officeart/2005/8/layout/radial4"/>
    <dgm:cxn modelId="{EC026B7B-8870-4FA0-8EEB-BFB153CDA294}" type="presParOf" srcId="{DF5133F6-60A8-4040-AEC0-5106D8521089}" destId="{499585F8-2252-4188-9600-FA79D65F8193}" srcOrd="0" destOrd="0" presId="urn:microsoft.com/office/officeart/2005/8/layout/radial4"/>
    <dgm:cxn modelId="{08342EBF-9206-43B0-8031-ED7429795F36}" type="presParOf" srcId="{DF5133F6-60A8-4040-AEC0-5106D8521089}" destId="{392DEF6B-554F-49F8-B9C2-3553FED52FB3}" srcOrd="1" destOrd="0" presId="urn:microsoft.com/office/officeart/2005/8/layout/radial4"/>
    <dgm:cxn modelId="{46D7C011-8637-4A27-BEE0-BEDDD5CCD129}" type="presParOf" srcId="{DF5133F6-60A8-4040-AEC0-5106D8521089}" destId="{7F10D80A-3945-4F5D-BC4D-EC9C706B9012}" srcOrd="2" destOrd="0" presId="urn:microsoft.com/office/officeart/2005/8/layout/radial4"/>
    <dgm:cxn modelId="{D9BAC6B9-D895-428A-A1E5-33FE4577C125}" type="presParOf" srcId="{DF5133F6-60A8-4040-AEC0-5106D8521089}" destId="{BA8CDDCC-5294-4E6E-A88E-FA22512BA219}" srcOrd="3" destOrd="0" presId="urn:microsoft.com/office/officeart/2005/8/layout/radial4"/>
    <dgm:cxn modelId="{B34AA5A7-4DBF-4537-8652-9837BB3A2F84}" type="presParOf" srcId="{DF5133F6-60A8-4040-AEC0-5106D8521089}" destId="{8BBB9496-6970-40DB-B9E0-135AE3C72FA3}" srcOrd="4" destOrd="0" presId="urn:microsoft.com/office/officeart/2005/8/layout/radial4"/>
    <dgm:cxn modelId="{6DD434E0-53D4-445C-83B4-F51458655A7E}" type="presParOf" srcId="{DF5133F6-60A8-4040-AEC0-5106D8521089}" destId="{51B0BBCF-A6F9-47CB-893C-75E2EE891D1A}" srcOrd="5" destOrd="0" presId="urn:microsoft.com/office/officeart/2005/8/layout/radial4"/>
    <dgm:cxn modelId="{12F05B34-8726-42F8-ACE0-82939306F553}" type="presParOf" srcId="{DF5133F6-60A8-4040-AEC0-5106D8521089}" destId="{E87AFBB4-D4F8-4CD4-9B0D-A5DB83E71E91}" srcOrd="6" destOrd="0" presId="urn:microsoft.com/office/officeart/2005/8/layout/radial4"/>
    <dgm:cxn modelId="{FCF57A3C-FED8-4C99-AD4A-91447B8420B6}" type="presParOf" srcId="{DF5133F6-60A8-4040-AEC0-5106D8521089}" destId="{9E6B2A5B-080F-406D-9ADD-DEEA2E12A6C0}" srcOrd="7" destOrd="0" presId="urn:microsoft.com/office/officeart/2005/8/layout/radial4"/>
    <dgm:cxn modelId="{12AD25E7-9A14-4411-BF0B-D5B26437E020}" type="presParOf" srcId="{DF5133F6-60A8-4040-AEC0-5106D8521089}" destId="{A10C0707-6901-4DFD-8825-24DDC8C9FF06}" srcOrd="8"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15E1E7-0D8F-4885-8A40-1E48C5F4A959}" type="doc">
      <dgm:prSet loTypeId="urn:microsoft.com/office/officeart/2005/8/layout/vList6" loCatId="list" qsTypeId="urn:microsoft.com/office/officeart/2005/8/quickstyle/3d3" qsCatId="3D" csTypeId="urn:microsoft.com/office/officeart/2005/8/colors/accent2_2" csCatId="accent2" phldr="1"/>
      <dgm:spPr/>
      <dgm:t>
        <a:bodyPr/>
        <a:lstStyle/>
        <a:p>
          <a:endParaRPr lang="en-GB"/>
        </a:p>
      </dgm:t>
    </dgm:pt>
    <dgm:pt modelId="{BC4B6D31-3761-46C4-A1B4-76F4D1AE6A63}">
      <dgm:prSet phldrT="[Text]"/>
      <dgm:spPr/>
      <dgm:t>
        <a:bodyPr/>
        <a:lstStyle/>
        <a:p>
          <a:pPr>
            <a:lnSpc>
              <a:spcPct val="150000"/>
            </a:lnSpc>
          </a:pPr>
          <a:r>
            <a:rPr lang="en-GB">
              <a:latin typeface="Arial Black" panose="020B0A04020102020204" pitchFamily="34" charset="0"/>
            </a:rPr>
            <a:t>SOLDIERS FACED</a:t>
          </a:r>
        </a:p>
      </dgm:t>
    </dgm:pt>
    <dgm:pt modelId="{B5530D0F-46CD-464D-879E-66F6EFF79BD7}" type="parTrans" cxnId="{BD8582EE-0CCC-4625-8EB6-80C8B0622300}">
      <dgm:prSet/>
      <dgm:spPr/>
      <dgm:t>
        <a:bodyPr/>
        <a:lstStyle/>
        <a:p>
          <a:endParaRPr lang="en-GB"/>
        </a:p>
      </dgm:t>
    </dgm:pt>
    <dgm:pt modelId="{5BFB16AF-D65E-476D-B25A-C3DF00EC353E}" type="sibTrans" cxnId="{BD8582EE-0CCC-4625-8EB6-80C8B0622300}">
      <dgm:prSet/>
      <dgm:spPr/>
      <dgm:t>
        <a:bodyPr/>
        <a:lstStyle/>
        <a:p>
          <a:endParaRPr lang="en-GB"/>
        </a:p>
      </dgm:t>
    </dgm:pt>
    <dgm:pt modelId="{50FF7B76-073E-4BF8-8FA9-5087D7BEDBC2}">
      <dgm:prSet phldrT="[Text]" custT="1"/>
      <dgm:spPr/>
      <dgm:t>
        <a:bodyPr/>
        <a:lstStyle/>
        <a:p>
          <a:pPr>
            <a:lnSpc>
              <a:spcPct val="150000"/>
            </a:lnSpc>
          </a:pPr>
          <a:r>
            <a:rPr lang="en-GB" sz="1600" b="1">
              <a:latin typeface="Arial" panose="020B0604020202020204" pitchFamily="34" charset="0"/>
              <a:cs typeface="Arial" panose="020B0604020202020204" pitchFamily="34" charset="0"/>
            </a:rPr>
            <a:t>Witnessing loss of comrades </a:t>
          </a:r>
        </a:p>
      </dgm:t>
    </dgm:pt>
    <dgm:pt modelId="{6D1BBF2C-D0C1-4472-BC0A-3D79C343267F}" type="parTrans" cxnId="{63B934BA-51AB-4D2E-881D-AA6E72E8A790}">
      <dgm:prSet/>
      <dgm:spPr/>
      <dgm:t>
        <a:bodyPr/>
        <a:lstStyle/>
        <a:p>
          <a:endParaRPr lang="en-GB"/>
        </a:p>
      </dgm:t>
    </dgm:pt>
    <dgm:pt modelId="{2F8C05A3-FB76-4E6E-9E92-B94554BE4164}" type="sibTrans" cxnId="{63B934BA-51AB-4D2E-881D-AA6E72E8A790}">
      <dgm:prSet/>
      <dgm:spPr/>
      <dgm:t>
        <a:bodyPr/>
        <a:lstStyle/>
        <a:p>
          <a:endParaRPr lang="en-GB"/>
        </a:p>
      </dgm:t>
    </dgm:pt>
    <dgm:pt modelId="{0C4806A9-AA3A-4AFB-B05E-EF813D87775D}">
      <dgm:prSet phldrT="[Text]"/>
      <dgm:spPr/>
      <dgm:t>
        <a:bodyPr/>
        <a:lstStyle/>
        <a:p>
          <a:pPr>
            <a:lnSpc>
              <a:spcPct val="150000"/>
            </a:lnSpc>
          </a:pPr>
          <a:r>
            <a:rPr lang="en-GB">
              <a:latin typeface="Arial Black" panose="020B0A04020102020204" pitchFamily="34" charset="0"/>
            </a:rPr>
            <a:t>SYMPTOMS DOCUMENTED </a:t>
          </a:r>
        </a:p>
      </dgm:t>
    </dgm:pt>
    <dgm:pt modelId="{3EEFB8B3-0363-47DE-8EB0-8D24EC9F6EF9}" type="parTrans" cxnId="{273CBF9E-6DC4-49EA-9ADC-0CFEF06E0E29}">
      <dgm:prSet/>
      <dgm:spPr/>
      <dgm:t>
        <a:bodyPr/>
        <a:lstStyle/>
        <a:p>
          <a:endParaRPr lang="en-GB"/>
        </a:p>
      </dgm:t>
    </dgm:pt>
    <dgm:pt modelId="{B59CFC7B-1C52-4186-8B3C-1B08A86DDBBF}" type="sibTrans" cxnId="{273CBF9E-6DC4-49EA-9ADC-0CFEF06E0E29}">
      <dgm:prSet/>
      <dgm:spPr/>
      <dgm:t>
        <a:bodyPr/>
        <a:lstStyle/>
        <a:p>
          <a:endParaRPr lang="en-GB"/>
        </a:p>
      </dgm:t>
    </dgm:pt>
    <dgm:pt modelId="{3D98184D-E1CF-4679-B648-710569610042}">
      <dgm:prSet phldrT="[Text]" custT="1"/>
      <dgm:spPr/>
      <dgm:t>
        <a:bodyPr/>
        <a:lstStyle/>
        <a:p>
          <a:pPr>
            <a:lnSpc>
              <a:spcPct val="150000"/>
            </a:lnSpc>
          </a:pPr>
          <a:r>
            <a:rPr lang="en-GB" sz="1800" b="1">
              <a:latin typeface="Arial" panose="020B0604020202020204" pitchFamily="34" charset="0"/>
              <a:cs typeface="Arial" panose="020B0604020202020204" pitchFamily="34" charset="0"/>
            </a:rPr>
            <a:t>Emotional Numbness</a:t>
          </a:r>
        </a:p>
      </dgm:t>
    </dgm:pt>
    <dgm:pt modelId="{7E9694E2-B158-4A3A-82E8-40A5820E9C60}" type="parTrans" cxnId="{66290E86-2FDD-4695-AC07-5431C6058262}">
      <dgm:prSet/>
      <dgm:spPr/>
      <dgm:t>
        <a:bodyPr/>
        <a:lstStyle/>
        <a:p>
          <a:endParaRPr lang="en-GB"/>
        </a:p>
      </dgm:t>
    </dgm:pt>
    <dgm:pt modelId="{2F8B0D7A-EF13-45B2-88F6-3AFFD9368FF5}" type="sibTrans" cxnId="{66290E86-2FDD-4695-AC07-5431C6058262}">
      <dgm:prSet/>
      <dgm:spPr/>
      <dgm:t>
        <a:bodyPr/>
        <a:lstStyle/>
        <a:p>
          <a:endParaRPr lang="en-GB"/>
        </a:p>
      </dgm:t>
    </dgm:pt>
    <dgm:pt modelId="{51E44B14-3F5B-48EA-9F66-246891F8EDE4}">
      <dgm:prSet phldrT="[Text]" custT="1"/>
      <dgm:spPr/>
      <dgm:t>
        <a:bodyPr/>
        <a:lstStyle/>
        <a:p>
          <a:pPr>
            <a:lnSpc>
              <a:spcPct val="150000"/>
            </a:lnSpc>
          </a:pPr>
          <a:r>
            <a:rPr lang="en-GB" sz="1600" b="1">
              <a:latin typeface="Arial" panose="020B0604020202020204" pitchFamily="34" charset="0"/>
              <a:cs typeface="Arial" panose="020B0604020202020204" pitchFamily="34" charset="0"/>
            </a:rPr>
            <a:t>Severe injuries and disfigurement</a:t>
          </a:r>
          <a:r>
            <a:rPr lang="en-GB" sz="1700" b="1">
              <a:latin typeface="Arial" panose="020B0604020202020204" pitchFamily="34" charset="0"/>
              <a:cs typeface="Arial" panose="020B0604020202020204" pitchFamily="34" charset="0"/>
            </a:rPr>
            <a:t>. </a:t>
          </a:r>
        </a:p>
      </dgm:t>
    </dgm:pt>
    <dgm:pt modelId="{290FC977-2C60-4304-94C4-664F842BC317}" type="parTrans" cxnId="{E78F621F-E063-47A7-B519-4E84AF1B1040}">
      <dgm:prSet/>
      <dgm:spPr/>
      <dgm:t>
        <a:bodyPr/>
        <a:lstStyle/>
        <a:p>
          <a:endParaRPr lang="en-GB"/>
        </a:p>
      </dgm:t>
    </dgm:pt>
    <dgm:pt modelId="{A3D81E02-03CD-4BC5-9A12-4D2DC4468558}" type="sibTrans" cxnId="{E78F621F-E063-47A7-B519-4E84AF1B1040}">
      <dgm:prSet/>
      <dgm:spPr/>
      <dgm:t>
        <a:bodyPr/>
        <a:lstStyle/>
        <a:p>
          <a:endParaRPr lang="en-GB"/>
        </a:p>
      </dgm:t>
    </dgm:pt>
    <dgm:pt modelId="{E8B87B5C-BD46-493F-8F70-650CF2B8443B}">
      <dgm:prSet phldrT="[Text]"/>
      <dgm:spPr/>
      <dgm:t>
        <a:bodyPr/>
        <a:lstStyle/>
        <a:p>
          <a:pPr>
            <a:lnSpc>
              <a:spcPct val="150000"/>
            </a:lnSpc>
          </a:pPr>
          <a:endParaRPr lang="en-GB" sz="1500">
            <a:latin typeface="Arial" panose="020B0604020202020204" pitchFamily="34" charset="0"/>
            <a:cs typeface="Arial" panose="020B0604020202020204" pitchFamily="34" charset="0"/>
          </a:endParaRPr>
        </a:p>
      </dgm:t>
    </dgm:pt>
    <dgm:pt modelId="{414100B4-2276-4744-A9EB-EDD24CE3E11E}" type="parTrans" cxnId="{3692BC9D-E5D6-4625-95BA-5DA39FA5CEE5}">
      <dgm:prSet/>
      <dgm:spPr/>
      <dgm:t>
        <a:bodyPr/>
        <a:lstStyle/>
        <a:p>
          <a:endParaRPr lang="en-GB"/>
        </a:p>
      </dgm:t>
    </dgm:pt>
    <dgm:pt modelId="{F3CCA028-D46A-40A8-82BD-677C55C159AB}" type="sibTrans" cxnId="{3692BC9D-E5D6-4625-95BA-5DA39FA5CEE5}">
      <dgm:prSet/>
      <dgm:spPr/>
      <dgm:t>
        <a:bodyPr/>
        <a:lstStyle/>
        <a:p>
          <a:endParaRPr lang="en-GB"/>
        </a:p>
      </dgm:t>
    </dgm:pt>
    <dgm:pt modelId="{9A3FFDB4-64A5-4714-ADD1-6C6A554F4E08}">
      <dgm:prSet phldrT="[Text]" custT="1"/>
      <dgm:spPr/>
      <dgm:t>
        <a:bodyPr/>
        <a:lstStyle/>
        <a:p>
          <a:pPr>
            <a:lnSpc>
              <a:spcPct val="150000"/>
            </a:lnSpc>
          </a:pPr>
          <a:r>
            <a:rPr lang="en-GB" sz="1800" b="1">
              <a:latin typeface="Arial" panose="020B0604020202020204" pitchFamily="34" charset="0"/>
              <a:cs typeface="Arial" panose="020B0604020202020204" pitchFamily="34" charset="0"/>
            </a:rPr>
            <a:t>Hypervigilance</a:t>
          </a:r>
        </a:p>
      </dgm:t>
    </dgm:pt>
    <dgm:pt modelId="{948B81E8-BF45-40AF-86F8-06967D6B99D6}" type="parTrans" cxnId="{53F4423C-D813-4032-B107-65EB82C77BE3}">
      <dgm:prSet/>
      <dgm:spPr/>
      <dgm:t>
        <a:bodyPr/>
        <a:lstStyle/>
        <a:p>
          <a:endParaRPr lang="en-GB"/>
        </a:p>
      </dgm:t>
    </dgm:pt>
    <dgm:pt modelId="{E4C5721F-3B7E-4F66-A79D-93E7F3CF8BF1}" type="sibTrans" cxnId="{53F4423C-D813-4032-B107-65EB82C77BE3}">
      <dgm:prSet/>
      <dgm:spPr/>
      <dgm:t>
        <a:bodyPr/>
        <a:lstStyle/>
        <a:p>
          <a:endParaRPr lang="en-GB"/>
        </a:p>
      </dgm:t>
    </dgm:pt>
    <dgm:pt modelId="{C1CAE036-9C59-429F-8993-327CEE3C6231}">
      <dgm:prSet phldrT="[Text]" custT="1"/>
      <dgm:spPr/>
      <dgm:t>
        <a:bodyPr/>
        <a:lstStyle/>
        <a:p>
          <a:pPr>
            <a:lnSpc>
              <a:spcPct val="150000"/>
            </a:lnSpc>
          </a:pPr>
          <a:r>
            <a:rPr lang="en-GB" sz="1800" b="1">
              <a:latin typeface="Arial" panose="020B0604020202020204" pitchFamily="34" charset="0"/>
              <a:cs typeface="Arial" panose="020B0604020202020204" pitchFamily="34" charset="0"/>
            </a:rPr>
            <a:t>Nightmares and Flashbacks </a:t>
          </a:r>
          <a:endParaRPr lang="en-GB" sz="1500" b="1">
            <a:latin typeface="Arial" panose="020B0604020202020204" pitchFamily="34" charset="0"/>
            <a:cs typeface="Arial" panose="020B0604020202020204" pitchFamily="34" charset="0"/>
          </a:endParaRPr>
        </a:p>
      </dgm:t>
    </dgm:pt>
    <dgm:pt modelId="{5564B09A-8F26-415E-976F-A2235307140D}" type="parTrans" cxnId="{E34DEDAD-2EC2-4D15-8E04-64E1D119BAA9}">
      <dgm:prSet/>
      <dgm:spPr/>
      <dgm:t>
        <a:bodyPr/>
        <a:lstStyle/>
        <a:p>
          <a:endParaRPr lang="en-GB"/>
        </a:p>
      </dgm:t>
    </dgm:pt>
    <dgm:pt modelId="{725F4750-5639-408D-8EE7-0AB878E9D07F}" type="sibTrans" cxnId="{E34DEDAD-2EC2-4D15-8E04-64E1D119BAA9}">
      <dgm:prSet/>
      <dgm:spPr/>
      <dgm:t>
        <a:bodyPr/>
        <a:lstStyle/>
        <a:p>
          <a:endParaRPr lang="en-GB"/>
        </a:p>
      </dgm:t>
    </dgm:pt>
    <dgm:pt modelId="{ABA67A2A-910C-4260-8750-FA26C62903D0}">
      <dgm:prSet phldrT="[Text]" custT="1"/>
      <dgm:spPr/>
      <dgm:t>
        <a:bodyPr/>
        <a:lstStyle/>
        <a:p>
          <a:pPr>
            <a:lnSpc>
              <a:spcPct val="150000"/>
            </a:lnSpc>
          </a:pPr>
          <a:r>
            <a:rPr lang="en-GB" sz="1600" b="1">
              <a:latin typeface="Arial" panose="020B0604020202020204" pitchFamily="34" charset="0"/>
              <a:cs typeface="Arial" panose="020B0604020202020204" pitchFamily="34" charset="0"/>
            </a:rPr>
            <a:t>Constant threat of death</a:t>
          </a:r>
        </a:p>
      </dgm:t>
    </dgm:pt>
    <dgm:pt modelId="{B64B80A8-BA7A-458B-A4FD-4EC9ECF7761A}" type="parTrans" cxnId="{7238948D-A5D4-4D8A-9D5F-6C719103C5E4}">
      <dgm:prSet/>
      <dgm:spPr/>
      <dgm:t>
        <a:bodyPr/>
        <a:lstStyle/>
        <a:p>
          <a:endParaRPr lang="en-GB"/>
        </a:p>
      </dgm:t>
    </dgm:pt>
    <dgm:pt modelId="{364ACA77-5C3D-4B6A-A643-122D00ECF493}" type="sibTrans" cxnId="{7238948D-A5D4-4D8A-9D5F-6C719103C5E4}">
      <dgm:prSet/>
      <dgm:spPr/>
      <dgm:t>
        <a:bodyPr/>
        <a:lstStyle/>
        <a:p>
          <a:endParaRPr lang="en-GB"/>
        </a:p>
      </dgm:t>
    </dgm:pt>
    <dgm:pt modelId="{CFCEE9EA-2BC6-4436-8725-2A68558F5397}" type="pres">
      <dgm:prSet presAssocID="{6215E1E7-0D8F-4885-8A40-1E48C5F4A959}" presName="Name0" presStyleCnt="0">
        <dgm:presLayoutVars>
          <dgm:dir/>
          <dgm:animLvl val="lvl"/>
          <dgm:resizeHandles/>
        </dgm:presLayoutVars>
      </dgm:prSet>
      <dgm:spPr/>
    </dgm:pt>
    <dgm:pt modelId="{06BC854E-9DFE-4C9F-BE13-B9604E1602EB}" type="pres">
      <dgm:prSet presAssocID="{BC4B6D31-3761-46C4-A1B4-76F4D1AE6A63}" presName="linNode" presStyleCnt="0"/>
      <dgm:spPr/>
    </dgm:pt>
    <dgm:pt modelId="{B707456B-023C-49A0-938A-A8C49AF24A3E}" type="pres">
      <dgm:prSet presAssocID="{BC4B6D31-3761-46C4-A1B4-76F4D1AE6A63}" presName="parentShp" presStyleLbl="node1" presStyleIdx="0" presStyleCnt="2">
        <dgm:presLayoutVars>
          <dgm:bulletEnabled val="1"/>
        </dgm:presLayoutVars>
      </dgm:prSet>
      <dgm:spPr/>
    </dgm:pt>
    <dgm:pt modelId="{975B2357-6DC2-4F88-96CB-8EE42A0B5D27}" type="pres">
      <dgm:prSet presAssocID="{BC4B6D31-3761-46C4-A1B4-76F4D1AE6A63}" presName="childShp" presStyleLbl="bgAccFollowNode1" presStyleIdx="0" presStyleCnt="2">
        <dgm:presLayoutVars>
          <dgm:bulletEnabled val="1"/>
        </dgm:presLayoutVars>
      </dgm:prSet>
      <dgm:spPr/>
    </dgm:pt>
    <dgm:pt modelId="{CF586070-9073-42CE-A241-0E1FC4884DA5}" type="pres">
      <dgm:prSet presAssocID="{5BFB16AF-D65E-476D-B25A-C3DF00EC353E}" presName="spacing" presStyleCnt="0"/>
      <dgm:spPr/>
    </dgm:pt>
    <dgm:pt modelId="{D8A136CE-A561-49F6-B0F7-C6EEAD681815}" type="pres">
      <dgm:prSet presAssocID="{0C4806A9-AA3A-4AFB-B05E-EF813D87775D}" presName="linNode" presStyleCnt="0"/>
      <dgm:spPr/>
    </dgm:pt>
    <dgm:pt modelId="{B2FC458F-59E3-4DC0-83FD-8E26F03F79D7}" type="pres">
      <dgm:prSet presAssocID="{0C4806A9-AA3A-4AFB-B05E-EF813D87775D}" presName="parentShp" presStyleLbl="node1" presStyleIdx="1" presStyleCnt="2">
        <dgm:presLayoutVars>
          <dgm:bulletEnabled val="1"/>
        </dgm:presLayoutVars>
      </dgm:prSet>
      <dgm:spPr/>
    </dgm:pt>
    <dgm:pt modelId="{3414A75F-7DB3-4C5C-B0FB-689DA507CAEA}" type="pres">
      <dgm:prSet presAssocID="{0C4806A9-AA3A-4AFB-B05E-EF813D87775D}" presName="childShp" presStyleLbl="bgAccFollowNode1" presStyleIdx="1" presStyleCnt="2">
        <dgm:presLayoutVars>
          <dgm:bulletEnabled val="1"/>
        </dgm:presLayoutVars>
      </dgm:prSet>
      <dgm:spPr/>
    </dgm:pt>
  </dgm:ptLst>
  <dgm:cxnLst>
    <dgm:cxn modelId="{DCC40F1D-035A-4297-9D0E-D9AFB5F147B5}" type="presOf" srcId="{50FF7B76-073E-4BF8-8FA9-5087D7BEDBC2}" destId="{975B2357-6DC2-4F88-96CB-8EE42A0B5D27}" srcOrd="0" destOrd="1" presId="urn:microsoft.com/office/officeart/2005/8/layout/vList6"/>
    <dgm:cxn modelId="{E78F621F-E063-47A7-B519-4E84AF1B1040}" srcId="{BC4B6D31-3761-46C4-A1B4-76F4D1AE6A63}" destId="{51E44B14-3F5B-48EA-9F66-246891F8EDE4}" srcOrd="2" destOrd="0" parTransId="{290FC977-2C60-4304-94C4-664F842BC317}" sibTransId="{A3D81E02-03CD-4BC5-9A12-4D2DC4468558}"/>
    <dgm:cxn modelId="{53F4423C-D813-4032-B107-65EB82C77BE3}" srcId="{0C4806A9-AA3A-4AFB-B05E-EF813D87775D}" destId="{9A3FFDB4-64A5-4714-ADD1-6C6A554F4E08}" srcOrd="2" destOrd="0" parTransId="{948B81E8-BF45-40AF-86F8-06967D6B99D6}" sibTransId="{E4C5721F-3B7E-4F66-A79D-93E7F3CF8BF1}"/>
    <dgm:cxn modelId="{A87FA95E-9A4D-43DC-A0AF-8B33FF9B8FA2}" type="presOf" srcId="{6215E1E7-0D8F-4885-8A40-1E48C5F4A959}" destId="{CFCEE9EA-2BC6-4436-8725-2A68558F5397}" srcOrd="0" destOrd="0" presId="urn:microsoft.com/office/officeart/2005/8/layout/vList6"/>
    <dgm:cxn modelId="{63A7AA41-FC9A-4302-9093-4AC8EDD57A5E}" type="presOf" srcId="{51E44B14-3F5B-48EA-9F66-246891F8EDE4}" destId="{975B2357-6DC2-4F88-96CB-8EE42A0B5D27}" srcOrd="0" destOrd="2" presId="urn:microsoft.com/office/officeart/2005/8/layout/vList6"/>
    <dgm:cxn modelId="{49704E48-7200-4F7A-ADBD-0E35B3FCE4AB}" type="presOf" srcId="{0C4806A9-AA3A-4AFB-B05E-EF813D87775D}" destId="{B2FC458F-59E3-4DC0-83FD-8E26F03F79D7}" srcOrd="0" destOrd="0" presId="urn:microsoft.com/office/officeart/2005/8/layout/vList6"/>
    <dgm:cxn modelId="{E8C3D882-829B-4729-9AD9-C8C4A1E0C648}" type="presOf" srcId="{BC4B6D31-3761-46C4-A1B4-76F4D1AE6A63}" destId="{B707456B-023C-49A0-938A-A8C49AF24A3E}" srcOrd="0" destOrd="0" presId="urn:microsoft.com/office/officeart/2005/8/layout/vList6"/>
    <dgm:cxn modelId="{66290E86-2FDD-4695-AC07-5431C6058262}" srcId="{0C4806A9-AA3A-4AFB-B05E-EF813D87775D}" destId="{3D98184D-E1CF-4679-B648-710569610042}" srcOrd="1" destOrd="0" parTransId="{7E9694E2-B158-4A3A-82E8-40A5820E9C60}" sibTransId="{2F8B0D7A-EF13-45B2-88F6-3AFFD9368FF5}"/>
    <dgm:cxn modelId="{7238948D-A5D4-4D8A-9D5F-6C719103C5E4}" srcId="{BC4B6D31-3761-46C4-A1B4-76F4D1AE6A63}" destId="{ABA67A2A-910C-4260-8750-FA26C62903D0}" srcOrd="0" destOrd="0" parTransId="{B64B80A8-BA7A-458B-A4FD-4EC9ECF7761A}" sibTransId="{364ACA77-5C3D-4B6A-A643-122D00ECF493}"/>
    <dgm:cxn modelId="{77A40292-B018-4D48-BDC4-AF504B0EC353}" type="presOf" srcId="{E8B87B5C-BD46-493F-8F70-650CF2B8443B}" destId="{3414A75F-7DB3-4C5C-B0FB-689DA507CAEA}" srcOrd="0" destOrd="3" presId="urn:microsoft.com/office/officeart/2005/8/layout/vList6"/>
    <dgm:cxn modelId="{3692BC9D-E5D6-4625-95BA-5DA39FA5CEE5}" srcId="{0C4806A9-AA3A-4AFB-B05E-EF813D87775D}" destId="{E8B87B5C-BD46-493F-8F70-650CF2B8443B}" srcOrd="3" destOrd="0" parTransId="{414100B4-2276-4744-A9EB-EDD24CE3E11E}" sibTransId="{F3CCA028-D46A-40A8-82BD-677C55C159AB}"/>
    <dgm:cxn modelId="{273CBF9E-6DC4-49EA-9ADC-0CFEF06E0E29}" srcId="{6215E1E7-0D8F-4885-8A40-1E48C5F4A959}" destId="{0C4806A9-AA3A-4AFB-B05E-EF813D87775D}" srcOrd="1" destOrd="0" parTransId="{3EEFB8B3-0363-47DE-8EB0-8D24EC9F6EF9}" sibTransId="{B59CFC7B-1C52-4186-8B3C-1B08A86DDBBF}"/>
    <dgm:cxn modelId="{E34DEDAD-2EC2-4D15-8E04-64E1D119BAA9}" srcId="{0C4806A9-AA3A-4AFB-B05E-EF813D87775D}" destId="{C1CAE036-9C59-429F-8993-327CEE3C6231}" srcOrd="0" destOrd="0" parTransId="{5564B09A-8F26-415E-976F-A2235307140D}" sibTransId="{725F4750-5639-408D-8EE7-0AB878E9D07F}"/>
    <dgm:cxn modelId="{63B934BA-51AB-4D2E-881D-AA6E72E8A790}" srcId="{BC4B6D31-3761-46C4-A1B4-76F4D1AE6A63}" destId="{50FF7B76-073E-4BF8-8FA9-5087D7BEDBC2}" srcOrd="1" destOrd="0" parTransId="{6D1BBF2C-D0C1-4472-BC0A-3D79C343267F}" sibTransId="{2F8C05A3-FB76-4E6E-9E92-B94554BE4164}"/>
    <dgm:cxn modelId="{664B90D0-3220-4ECF-8EB4-0DA50429F1A3}" type="presOf" srcId="{ABA67A2A-910C-4260-8750-FA26C62903D0}" destId="{975B2357-6DC2-4F88-96CB-8EE42A0B5D27}" srcOrd="0" destOrd="0" presId="urn:microsoft.com/office/officeart/2005/8/layout/vList6"/>
    <dgm:cxn modelId="{98C5EFD2-4743-45A9-BFF5-2112F5B67B27}" type="presOf" srcId="{9A3FFDB4-64A5-4714-ADD1-6C6A554F4E08}" destId="{3414A75F-7DB3-4C5C-B0FB-689DA507CAEA}" srcOrd="0" destOrd="2" presId="urn:microsoft.com/office/officeart/2005/8/layout/vList6"/>
    <dgm:cxn modelId="{4E3F6CE1-32D0-4647-972F-D69A1D8F2924}" type="presOf" srcId="{C1CAE036-9C59-429F-8993-327CEE3C6231}" destId="{3414A75F-7DB3-4C5C-B0FB-689DA507CAEA}" srcOrd="0" destOrd="0" presId="urn:microsoft.com/office/officeart/2005/8/layout/vList6"/>
    <dgm:cxn modelId="{DCD311EC-16C0-4C89-B924-1B07E7B79712}" type="presOf" srcId="{3D98184D-E1CF-4679-B648-710569610042}" destId="{3414A75F-7DB3-4C5C-B0FB-689DA507CAEA}" srcOrd="0" destOrd="1" presId="urn:microsoft.com/office/officeart/2005/8/layout/vList6"/>
    <dgm:cxn modelId="{BD8582EE-0CCC-4625-8EB6-80C8B0622300}" srcId="{6215E1E7-0D8F-4885-8A40-1E48C5F4A959}" destId="{BC4B6D31-3761-46C4-A1B4-76F4D1AE6A63}" srcOrd="0" destOrd="0" parTransId="{B5530D0F-46CD-464D-879E-66F6EFF79BD7}" sibTransId="{5BFB16AF-D65E-476D-B25A-C3DF00EC353E}"/>
    <dgm:cxn modelId="{48F18FDC-2EB2-410B-A16C-9F2F24D0E10F}" type="presParOf" srcId="{CFCEE9EA-2BC6-4436-8725-2A68558F5397}" destId="{06BC854E-9DFE-4C9F-BE13-B9604E1602EB}" srcOrd="0" destOrd="0" presId="urn:microsoft.com/office/officeart/2005/8/layout/vList6"/>
    <dgm:cxn modelId="{882E426F-576C-4DA0-AC45-7E0DF4902885}" type="presParOf" srcId="{06BC854E-9DFE-4C9F-BE13-B9604E1602EB}" destId="{B707456B-023C-49A0-938A-A8C49AF24A3E}" srcOrd="0" destOrd="0" presId="urn:microsoft.com/office/officeart/2005/8/layout/vList6"/>
    <dgm:cxn modelId="{6F38D879-1E84-4763-8C10-50BF9BB75E87}" type="presParOf" srcId="{06BC854E-9DFE-4C9F-BE13-B9604E1602EB}" destId="{975B2357-6DC2-4F88-96CB-8EE42A0B5D27}" srcOrd="1" destOrd="0" presId="urn:microsoft.com/office/officeart/2005/8/layout/vList6"/>
    <dgm:cxn modelId="{0E2CE5BA-33E6-4E45-B732-95BC593403DA}" type="presParOf" srcId="{CFCEE9EA-2BC6-4436-8725-2A68558F5397}" destId="{CF586070-9073-42CE-A241-0E1FC4884DA5}" srcOrd="1" destOrd="0" presId="urn:microsoft.com/office/officeart/2005/8/layout/vList6"/>
    <dgm:cxn modelId="{21F61A83-4386-4618-AC6B-F850CDEA2966}" type="presParOf" srcId="{CFCEE9EA-2BC6-4436-8725-2A68558F5397}" destId="{D8A136CE-A561-49F6-B0F7-C6EEAD681815}" srcOrd="2" destOrd="0" presId="urn:microsoft.com/office/officeart/2005/8/layout/vList6"/>
    <dgm:cxn modelId="{4F3790D2-CB4C-4568-8696-7D37C3204E28}" type="presParOf" srcId="{D8A136CE-A561-49F6-B0F7-C6EEAD681815}" destId="{B2FC458F-59E3-4DC0-83FD-8E26F03F79D7}" srcOrd="0" destOrd="0" presId="urn:microsoft.com/office/officeart/2005/8/layout/vList6"/>
    <dgm:cxn modelId="{BC10B56F-5166-4223-B714-1640EA681DBD}" type="presParOf" srcId="{D8A136CE-A561-49F6-B0F7-C6EEAD681815}" destId="{3414A75F-7DB3-4C5C-B0FB-689DA507CAEA}"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9CB76E-FC0B-4082-839E-68E6CB7C032A}"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en-GB"/>
        </a:p>
      </dgm:t>
    </dgm:pt>
    <dgm:pt modelId="{A62EDE09-1653-421E-91B1-54EC130D21F0}">
      <dgm:prSet phldrT="[Text]"/>
      <dgm:spPr/>
      <dgm:t>
        <a:bodyPr/>
        <a:lstStyle/>
        <a:p>
          <a:pPr>
            <a:lnSpc>
              <a:spcPct val="150000"/>
            </a:lnSpc>
          </a:pPr>
          <a:r>
            <a:rPr lang="en-GB">
              <a:latin typeface="Arial Black" panose="020B0A04020102020204" pitchFamily="34" charset="0"/>
            </a:rPr>
            <a:t>TRAUMAS ENDURED </a:t>
          </a:r>
        </a:p>
      </dgm:t>
    </dgm:pt>
    <dgm:pt modelId="{2787DC59-040E-4FAF-AB25-764C941517EE}" type="parTrans" cxnId="{42353AEE-B16C-4FC5-8B53-E2A754FD6712}">
      <dgm:prSet/>
      <dgm:spPr/>
      <dgm:t>
        <a:bodyPr/>
        <a:lstStyle/>
        <a:p>
          <a:endParaRPr lang="en-GB"/>
        </a:p>
      </dgm:t>
    </dgm:pt>
    <dgm:pt modelId="{47FF508E-368A-48C0-B6B5-21A6594C7872}" type="sibTrans" cxnId="{42353AEE-B16C-4FC5-8B53-E2A754FD6712}">
      <dgm:prSet/>
      <dgm:spPr/>
      <dgm:t>
        <a:bodyPr/>
        <a:lstStyle/>
        <a:p>
          <a:endParaRPr lang="en-GB"/>
        </a:p>
      </dgm:t>
    </dgm:pt>
    <dgm:pt modelId="{D995A9D5-11EB-4F02-BB1B-2BD6E3C29E3B}">
      <dgm:prSet phldrT="[Text]"/>
      <dgm:spPr/>
      <dgm:t>
        <a:bodyPr/>
        <a:lstStyle/>
        <a:p>
          <a:pPr>
            <a:lnSpc>
              <a:spcPct val="150000"/>
            </a:lnSpc>
          </a:pPr>
          <a:r>
            <a:rPr lang="en-GB" b="1">
              <a:latin typeface="Arial" panose="020B0604020202020204" pitchFamily="34" charset="0"/>
              <a:cs typeface="Arial" panose="020B0604020202020204" pitchFamily="34" charset="0"/>
            </a:rPr>
            <a:t>BOMBING RAIDS</a:t>
          </a:r>
        </a:p>
      </dgm:t>
    </dgm:pt>
    <dgm:pt modelId="{096B2245-3B60-40E8-8169-8BD4681692D4}" type="parTrans" cxnId="{ADFBB734-B1FC-4893-8081-E6914AE42003}">
      <dgm:prSet/>
      <dgm:spPr/>
      <dgm:t>
        <a:bodyPr/>
        <a:lstStyle/>
        <a:p>
          <a:endParaRPr lang="en-GB"/>
        </a:p>
      </dgm:t>
    </dgm:pt>
    <dgm:pt modelId="{0A76C304-8D9D-4653-B737-889E82560F42}" type="sibTrans" cxnId="{ADFBB734-B1FC-4893-8081-E6914AE42003}">
      <dgm:prSet/>
      <dgm:spPr/>
      <dgm:t>
        <a:bodyPr/>
        <a:lstStyle/>
        <a:p>
          <a:endParaRPr lang="en-GB"/>
        </a:p>
      </dgm:t>
    </dgm:pt>
    <dgm:pt modelId="{7FC417DB-6235-4C05-8857-B67E2085F672}">
      <dgm:prSet phldrT="[Text]"/>
      <dgm:spPr/>
      <dgm:t>
        <a:bodyPr/>
        <a:lstStyle/>
        <a:p>
          <a:pPr>
            <a:lnSpc>
              <a:spcPct val="150000"/>
            </a:lnSpc>
          </a:pPr>
          <a:r>
            <a:rPr lang="en-GB" b="1">
              <a:latin typeface="Arial" panose="020B0604020202020204" pitchFamily="34" charset="0"/>
              <a:cs typeface="Arial" panose="020B0604020202020204" pitchFamily="34" charset="0"/>
            </a:rPr>
            <a:t>DISPLACEMENT AND REFUGEE CRISES </a:t>
          </a:r>
        </a:p>
      </dgm:t>
    </dgm:pt>
    <dgm:pt modelId="{FA29C44F-EEE1-44D7-A97A-0148B6E73E98}" type="parTrans" cxnId="{788E12A2-5BC8-4CCC-9C0E-FF280E6B12A3}">
      <dgm:prSet/>
      <dgm:spPr/>
      <dgm:t>
        <a:bodyPr/>
        <a:lstStyle/>
        <a:p>
          <a:endParaRPr lang="en-GB"/>
        </a:p>
      </dgm:t>
    </dgm:pt>
    <dgm:pt modelId="{789FE9A8-2D12-4982-9B1A-968DA2E44998}" type="sibTrans" cxnId="{788E12A2-5BC8-4CCC-9C0E-FF280E6B12A3}">
      <dgm:prSet/>
      <dgm:spPr/>
      <dgm:t>
        <a:bodyPr/>
        <a:lstStyle/>
        <a:p>
          <a:endParaRPr lang="en-GB"/>
        </a:p>
      </dgm:t>
    </dgm:pt>
    <dgm:pt modelId="{CA732F9D-AE73-468E-8384-6F8E8F0C9010}">
      <dgm:prSet phldrT="[Text]"/>
      <dgm:spPr/>
      <dgm:t>
        <a:bodyPr/>
        <a:lstStyle/>
        <a:p>
          <a:pPr>
            <a:lnSpc>
              <a:spcPct val="150000"/>
            </a:lnSpc>
          </a:pPr>
          <a:r>
            <a:rPr lang="en-GB">
              <a:latin typeface="Arial Black" panose="020B0A04020102020204" pitchFamily="34" charset="0"/>
            </a:rPr>
            <a:t>CIVILIANS SYPMTOMS </a:t>
          </a:r>
        </a:p>
      </dgm:t>
    </dgm:pt>
    <dgm:pt modelId="{0D0AF3A8-5383-4F62-92C5-5496C17C2F9F}" type="parTrans" cxnId="{2DE2D877-A22E-444F-ADC9-38BA6C8B3B69}">
      <dgm:prSet/>
      <dgm:spPr/>
      <dgm:t>
        <a:bodyPr/>
        <a:lstStyle/>
        <a:p>
          <a:endParaRPr lang="en-GB"/>
        </a:p>
      </dgm:t>
    </dgm:pt>
    <dgm:pt modelId="{C011E48C-FCE6-4C03-A023-AD2CFE07C17F}" type="sibTrans" cxnId="{2DE2D877-A22E-444F-ADC9-38BA6C8B3B69}">
      <dgm:prSet/>
      <dgm:spPr/>
      <dgm:t>
        <a:bodyPr/>
        <a:lstStyle/>
        <a:p>
          <a:endParaRPr lang="en-GB"/>
        </a:p>
      </dgm:t>
    </dgm:pt>
    <dgm:pt modelId="{D7531E03-6699-4253-9935-A3314B76759B}">
      <dgm:prSet phldrT="[Text]" custT="1"/>
      <dgm:spPr/>
      <dgm:t>
        <a:bodyPr/>
        <a:lstStyle/>
        <a:p>
          <a:pPr>
            <a:lnSpc>
              <a:spcPct val="150000"/>
            </a:lnSpc>
          </a:pPr>
          <a:r>
            <a:rPr lang="en-GB" sz="2400" b="1">
              <a:latin typeface="Arial" panose="020B0604020202020204" pitchFamily="34" charset="0"/>
              <a:cs typeface="Arial" panose="020B0604020202020204" pitchFamily="34" charset="0"/>
            </a:rPr>
            <a:t>CHRONIC ANXIETY </a:t>
          </a:r>
        </a:p>
      </dgm:t>
    </dgm:pt>
    <dgm:pt modelId="{B9DE9560-3106-4E8E-B58E-0286D7E5EE96}" type="parTrans" cxnId="{3DAB5E51-A194-40F2-9E73-9C60D0506E20}">
      <dgm:prSet/>
      <dgm:spPr/>
      <dgm:t>
        <a:bodyPr/>
        <a:lstStyle/>
        <a:p>
          <a:endParaRPr lang="en-GB"/>
        </a:p>
      </dgm:t>
    </dgm:pt>
    <dgm:pt modelId="{20CC283C-3E22-4918-973D-A46B72C7172D}" type="sibTrans" cxnId="{3DAB5E51-A194-40F2-9E73-9C60D0506E20}">
      <dgm:prSet/>
      <dgm:spPr/>
      <dgm:t>
        <a:bodyPr/>
        <a:lstStyle/>
        <a:p>
          <a:endParaRPr lang="en-GB"/>
        </a:p>
      </dgm:t>
    </dgm:pt>
    <dgm:pt modelId="{B339BFDB-FE5A-4285-91D2-57B164BAE619}">
      <dgm:prSet phldrT="[Text]" custT="1"/>
      <dgm:spPr/>
      <dgm:t>
        <a:bodyPr/>
        <a:lstStyle/>
        <a:p>
          <a:pPr>
            <a:lnSpc>
              <a:spcPct val="150000"/>
            </a:lnSpc>
          </a:pPr>
          <a:r>
            <a:rPr lang="en-GB" sz="2400" b="1">
              <a:latin typeface="Arial" panose="020B0604020202020204" pitchFamily="34" charset="0"/>
              <a:cs typeface="Arial" panose="020B0604020202020204" pitchFamily="34" charset="0"/>
            </a:rPr>
            <a:t>AVOIDANCE BEHAVIOURS </a:t>
          </a:r>
        </a:p>
      </dgm:t>
    </dgm:pt>
    <dgm:pt modelId="{2A60B1C8-D332-4BB8-A08C-F67B1F778AC1}" type="parTrans" cxnId="{127F2B77-25E9-44E2-906E-DA2BB71FAA3C}">
      <dgm:prSet/>
      <dgm:spPr/>
      <dgm:t>
        <a:bodyPr/>
        <a:lstStyle/>
        <a:p>
          <a:endParaRPr lang="en-GB"/>
        </a:p>
      </dgm:t>
    </dgm:pt>
    <dgm:pt modelId="{ACFC1E4B-1DD8-46DF-A168-B5F564BEF8AC}" type="sibTrans" cxnId="{127F2B77-25E9-44E2-906E-DA2BB71FAA3C}">
      <dgm:prSet/>
      <dgm:spPr/>
      <dgm:t>
        <a:bodyPr/>
        <a:lstStyle/>
        <a:p>
          <a:endParaRPr lang="en-GB"/>
        </a:p>
      </dgm:t>
    </dgm:pt>
    <dgm:pt modelId="{A5D6D32E-2C75-4E38-94C9-71A45CB9C780}">
      <dgm:prSet phldrT="[Text]"/>
      <dgm:spPr/>
      <dgm:t>
        <a:bodyPr/>
        <a:lstStyle/>
        <a:p>
          <a:pPr>
            <a:lnSpc>
              <a:spcPct val="150000"/>
            </a:lnSpc>
          </a:pPr>
          <a:r>
            <a:rPr lang="en-GB" b="1">
              <a:latin typeface="Arial" panose="020B0604020202020204" pitchFamily="34" charset="0"/>
              <a:cs typeface="Arial" panose="020B0604020202020204" pitchFamily="34" charset="0"/>
            </a:rPr>
            <a:t>LOSS OF LOVED ONES</a:t>
          </a:r>
        </a:p>
      </dgm:t>
    </dgm:pt>
    <dgm:pt modelId="{9B99EDF4-AEC6-425F-8846-20F616807F13}" type="parTrans" cxnId="{9CE410E6-1987-494A-BE23-DDF59887B35D}">
      <dgm:prSet/>
      <dgm:spPr/>
      <dgm:t>
        <a:bodyPr/>
        <a:lstStyle/>
        <a:p>
          <a:endParaRPr lang="en-GB"/>
        </a:p>
      </dgm:t>
    </dgm:pt>
    <dgm:pt modelId="{D83560FD-CB5A-4E4F-81F6-C028BD4009E1}" type="sibTrans" cxnId="{9CE410E6-1987-494A-BE23-DDF59887B35D}">
      <dgm:prSet/>
      <dgm:spPr/>
      <dgm:t>
        <a:bodyPr/>
        <a:lstStyle/>
        <a:p>
          <a:endParaRPr lang="en-GB"/>
        </a:p>
      </dgm:t>
    </dgm:pt>
    <dgm:pt modelId="{000C94EA-1119-43DD-95DC-3054DE224C83}">
      <dgm:prSet phldrT="[Text]" custT="1"/>
      <dgm:spPr/>
      <dgm:t>
        <a:bodyPr/>
        <a:lstStyle/>
        <a:p>
          <a:pPr>
            <a:lnSpc>
              <a:spcPct val="150000"/>
            </a:lnSpc>
          </a:pPr>
          <a:r>
            <a:rPr lang="en-GB" sz="2400" b="1">
              <a:latin typeface="Arial" panose="020B0604020202020204" pitchFamily="34" charset="0"/>
              <a:cs typeface="Arial" panose="020B0604020202020204" pitchFamily="34" charset="0"/>
            </a:rPr>
            <a:t>DEPRESSION AND GRIEF </a:t>
          </a:r>
        </a:p>
      </dgm:t>
    </dgm:pt>
    <dgm:pt modelId="{7E60AB30-7DC5-47FC-A75C-4F2514A089D6}" type="parTrans" cxnId="{D3AAA813-7DA4-44A8-BC1F-0726C766F358}">
      <dgm:prSet/>
      <dgm:spPr/>
      <dgm:t>
        <a:bodyPr/>
        <a:lstStyle/>
        <a:p>
          <a:endParaRPr lang="en-GB"/>
        </a:p>
      </dgm:t>
    </dgm:pt>
    <dgm:pt modelId="{FA2AEB42-6F3C-4EAE-BCAD-7B63E885D2C9}" type="sibTrans" cxnId="{D3AAA813-7DA4-44A8-BC1F-0726C766F358}">
      <dgm:prSet/>
      <dgm:spPr/>
      <dgm:t>
        <a:bodyPr/>
        <a:lstStyle/>
        <a:p>
          <a:endParaRPr lang="en-GB"/>
        </a:p>
      </dgm:t>
    </dgm:pt>
    <dgm:pt modelId="{9E023918-F003-4987-8AF5-9C515A48E823}" type="pres">
      <dgm:prSet presAssocID="{D89CB76E-FC0B-4082-839E-68E6CB7C032A}" presName="Name0" presStyleCnt="0">
        <dgm:presLayoutVars>
          <dgm:dir/>
          <dgm:animLvl val="lvl"/>
          <dgm:resizeHandles val="exact"/>
        </dgm:presLayoutVars>
      </dgm:prSet>
      <dgm:spPr/>
    </dgm:pt>
    <dgm:pt modelId="{228411D3-06D2-44D5-9EF0-C0023EAA5A5F}" type="pres">
      <dgm:prSet presAssocID="{A62EDE09-1653-421E-91B1-54EC130D21F0}" presName="linNode" presStyleCnt="0"/>
      <dgm:spPr/>
    </dgm:pt>
    <dgm:pt modelId="{27A63D12-63BD-40DA-9987-8AD5672A5716}" type="pres">
      <dgm:prSet presAssocID="{A62EDE09-1653-421E-91B1-54EC130D21F0}" presName="parentText" presStyleLbl="node1" presStyleIdx="0" presStyleCnt="2" custScaleX="85460" custScaleY="68135">
        <dgm:presLayoutVars>
          <dgm:chMax val="1"/>
          <dgm:bulletEnabled val="1"/>
        </dgm:presLayoutVars>
      </dgm:prSet>
      <dgm:spPr/>
    </dgm:pt>
    <dgm:pt modelId="{B35AEE63-B099-4218-992F-BE87E91EBACB}" type="pres">
      <dgm:prSet presAssocID="{A62EDE09-1653-421E-91B1-54EC130D21F0}" presName="descendantText" presStyleLbl="alignAccFollowNode1" presStyleIdx="0" presStyleCnt="2">
        <dgm:presLayoutVars>
          <dgm:bulletEnabled val="1"/>
        </dgm:presLayoutVars>
      </dgm:prSet>
      <dgm:spPr/>
    </dgm:pt>
    <dgm:pt modelId="{E793A5BD-6D7B-4807-9B0B-09A437466317}" type="pres">
      <dgm:prSet presAssocID="{47FF508E-368A-48C0-B6B5-21A6594C7872}" presName="sp" presStyleCnt="0"/>
      <dgm:spPr/>
    </dgm:pt>
    <dgm:pt modelId="{6944D8B4-F434-43A4-885B-72E9CB537C20}" type="pres">
      <dgm:prSet presAssocID="{CA732F9D-AE73-468E-8384-6F8E8F0C9010}" presName="linNode" presStyleCnt="0"/>
      <dgm:spPr/>
    </dgm:pt>
    <dgm:pt modelId="{5D0A63DF-8439-4234-8128-3269EFB91A3A}" type="pres">
      <dgm:prSet presAssocID="{CA732F9D-AE73-468E-8384-6F8E8F0C9010}" presName="parentText" presStyleLbl="node1" presStyleIdx="1" presStyleCnt="2" custScaleX="86286" custScaleY="60389">
        <dgm:presLayoutVars>
          <dgm:chMax val="1"/>
          <dgm:bulletEnabled val="1"/>
        </dgm:presLayoutVars>
      </dgm:prSet>
      <dgm:spPr/>
    </dgm:pt>
    <dgm:pt modelId="{A4B23AFB-CD5C-4792-AAC6-42CDE1719854}" type="pres">
      <dgm:prSet presAssocID="{CA732F9D-AE73-468E-8384-6F8E8F0C9010}" presName="descendantText" presStyleLbl="alignAccFollowNode1" presStyleIdx="1" presStyleCnt="2">
        <dgm:presLayoutVars>
          <dgm:bulletEnabled val="1"/>
        </dgm:presLayoutVars>
      </dgm:prSet>
      <dgm:spPr/>
    </dgm:pt>
  </dgm:ptLst>
  <dgm:cxnLst>
    <dgm:cxn modelId="{D3AAA813-7DA4-44A8-BC1F-0726C766F358}" srcId="{CA732F9D-AE73-468E-8384-6F8E8F0C9010}" destId="{000C94EA-1119-43DD-95DC-3054DE224C83}" srcOrd="1" destOrd="0" parTransId="{7E60AB30-7DC5-47FC-A75C-4F2514A089D6}" sibTransId="{FA2AEB42-6F3C-4EAE-BCAD-7B63E885D2C9}"/>
    <dgm:cxn modelId="{ADFBB734-B1FC-4893-8081-E6914AE42003}" srcId="{A62EDE09-1653-421E-91B1-54EC130D21F0}" destId="{D995A9D5-11EB-4F02-BB1B-2BD6E3C29E3B}" srcOrd="0" destOrd="0" parTransId="{096B2245-3B60-40E8-8169-8BD4681692D4}" sibTransId="{0A76C304-8D9D-4653-B737-889E82560F42}"/>
    <dgm:cxn modelId="{2738093B-1A06-4448-9F62-372EDD0A6064}" type="presOf" srcId="{CA732F9D-AE73-468E-8384-6F8E8F0C9010}" destId="{5D0A63DF-8439-4234-8128-3269EFB91A3A}" srcOrd="0" destOrd="0" presId="urn:microsoft.com/office/officeart/2005/8/layout/vList5"/>
    <dgm:cxn modelId="{B92E2E4A-8F30-478B-8437-FB8D7CBF0CD8}" type="presOf" srcId="{D7531E03-6699-4253-9935-A3314B76759B}" destId="{A4B23AFB-CD5C-4792-AAC6-42CDE1719854}" srcOrd="0" destOrd="0" presId="urn:microsoft.com/office/officeart/2005/8/layout/vList5"/>
    <dgm:cxn modelId="{3DAB5E51-A194-40F2-9E73-9C60D0506E20}" srcId="{CA732F9D-AE73-468E-8384-6F8E8F0C9010}" destId="{D7531E03-6699-4253-9935-A3314B76759B}" srcOrd="0" destOrd="0" parTransId="{B9DE9560-3106-4E8E-B58E-0286D7E5EE96}" sibTransId="{20CC283C-3E22-4918-973D-A46B72C7172D}"/>
    <dgm:cxn modelId="{C64AC674-20DC-41C8-9E6A-0FF47C46CDDD}" type="presOf" srcId="{7FC417DB-6235-4C05-8857-B67E2085F672}" destId="{B35AEE63-B099-4218-992F-BE87E91EBACB}" srcOrd="0" destOrd="1" presId="urn:microsoft.com/office/officeart/2005/8/layout/vList5"/>
    <dgm:cxn modelId="{127F2B77-25E9-44E2-906E-DA2BB71FAA3C}" srcId="{CA732F9D-AE73-468E-8384-6F8E8F0C9010}" destId="{B339BFDB-FE5A-4285-91D2-57B164BAE619}" srcOrd="2" destOrd="0" parTransId="{2A60B1C8-D332-4BB8-A08C-F67B1F778AC1}" sibTransId="{ACFC1E4B-1DD8-46DF-A168-B5F564BEF8AC}"/>
    <dgm:cxn modelId="{2DE2D877-A22E-444F-ADC9-38BA6C8B3B69}" srcId="{D89CB76E-FC0B-4082-839E-68E6CB7C032A}" destId="{CA732F9D-AE73-468E-8384-6F8E8F0C9010}" srcOrd="1" destOrd="0" parTransId="{0D0AF3A8-5383-4F62-92C5-5496C17C2F9F}" sibTransId="{C011E48C-FCE6-4C03-A023-AD2CFE07C17F}"/>
    <dgm:cxn modelId="{C8C9D37A-DEF7-4F72-BC06-0484C4ACC9A8}" type="presOf" srcId="{B339BFDB-FE5A-4285-91D2-57B164BAE619}" destId="{A4B23AFB-CD5C-4792-AAC6-42CDE1719854}" srcOrd="0" destOrd="2" presId="urn:microsoft.com/office/officeart/2005/8/layout/vList5"/>
    <dgm:cxn modelId="{F66A8795-3F5F-4E10-A761-2E909ABD7F80}" type="presOf" srcId="{A5D6D32E-2C75-4E38-94C9-71A45CB9C780}" destId="{B35AEE63-B099-4218-992F-BE87E91EBACB}" srcOrd="0" destOrd="2" presId="urn:microsoft.com/office/officeart/2005/8/layout/vList5"/>
    <dgm:cxn modelId="{788E12A2-5BC8-4CCC-9C0E-FF280E6B12A3}" srcId="{A62EDE09-1653-421E-91B1-54EC130D21F0}" destId="{7FC417DB-6235-4C05-8857-B67E2085F672}" srcOrd="1" destOrd="0" parTransId="{FA29C44F-EEE1-44D7-A97A-0148B6E73E98}" sibTransId="{789FE9A8-2D12-4982-9B1A-968DA2E44998}"/>
    <dgm:cxn modelId="{8A7DFFBA-B04F-40C4-9E9B-15C0A69AC603}" type="presOf" srcId="{D89CB76E-FC0B-4082-839E-68E6CB7C032A}" destId="{9E023918-F003-4987-8AF5-9C515A48E823}" srcOrd="0" destOrd="0" presId="urn:microsoft.com/office/officeart/2005/8/layout/vList5"/>
    <dgm:cxn modelId="{695A26C9-BE96-4212-99B1-3FD0C037EA28}" type="presOf" srcId="{A62EDE09-1653-421E-91B1-54EC130D21F0}" destId="{27A63D12-63BD-40DA-9987-8AD5672A5716}" srcOrd="0" destOrd="0" presId="urn:microsoft.com/office/officeart/2005/8/layout/vList5"/>
    <dgm:cxn modelId="{FE521CCB-3145-4EEE-A38E-E4C7C840797A}" type="presOf" srcId="{000C94EA-1119-43DD-95DC-3054DE224C83}" destId="{A4B23AFB-CD5C-4792-AAC6-42CDE1719854}" srcOrd="0" destOrd="1" presId="urn:microsoft.com/office/officeart/2005/8/layout/vList5"/>
    <dgm:cxn modelId="{695696CE-DB10-44C5-A806-D077B6424694}" type="presOf" srcId="{D995A9D5-11EB-4F02-BB1B-2BD6E3C29E3B}" destId="{B35AEE63-B099-4218-992F-BE87E91EBACB}" srcOrd="0" destOrd="0" presId="urn:microsoft.com/office/officeart/2005/8/layout/vList5"/>
    <dgm:cxn modelId="{9CE410E6-1987-494A-BE23-DDF59887B35D}" srcId="{A62EDE09-1653-421E-91B1-54EC130D21F0}" destId="{A5D6D32E-2C75-4E38-94C9-71A45CB9C780}" srcOrd="2" destOrd="0" parTransId="{9B99EDF4-AEC6-425F-8846-20F616807F13}" sibTransId="{D83560FD-CB5A-4E4F-81F6-C028BD4009E1}"/>
    <dgm:cxn modelId="{42353AEE-B16C-4FC5-8B53-E2A754FD6712}" srcId="{D89CB76E-FC0B-4082-839E-68E6CB7C032A}" destId="{A62EDE09-1653-421E-91B1-54EC130D21F0}" srcOrd="0" destOrd="0" parTransId="{2787DC59-040E-4FAF-AB25-764C941517EE}" sibTransId="{47FF508E-368A-48C0-B6B5-21A6594C7872}"/>
    <dgm:cxn modelId="{CEF8B025-E24C-4DAE-AE01-929D97F78DA4}" type="presParOf" srcId="{9E023918-F003-4987-8AF5-9C515A48E823}" destId="{228411D3-06D2-44D5-9EF0-C0023EAA5A5F}" srcOrd="0" destOrd="0" presId="urn:microsoft.com/office/officeart/2005/8/layout/vList5"/>
    <dgm:cxn modelId="{FAE45CA2-3887-4ECA-8182-9BD0E53CDBC7}" type="presParOf" srcId="{228411D3-06D2-44D5-9EF0-C0023EAA5A5F}" destId="{27A63D12-63BD-40DA-9987-8AD5672A5716}" srcOrd="0" destOrd="0" presId="urn:microsoft.com/office/officeart/2005/8/layout/vList5"/>
    <dgm:cxn modelId="{A12AD8B3-955C-45E6-BF6E-1AAB6ECCBB0F}" type="presParOf" srcId="{228411D3-06D2-44D5-9EF0-C0023EAA5A5F}" destId="{B35AEE63-B099-4218-992F-BE87E91EBACB}" srcOrd="1" destOrd="0" presId="urn:microsoft.com/office/officeart/2005/8/layout/vList5"/>
    <dgm:cxn modelId="{C66F191B-B202-4C32-80CE-1569A365A2FB}" type="presParOf" srcId="{9E023918-F003-4987-8AF5-9C515A48E823}" destId="{E793A5BD-6D7B-4807-9B0B-09A437466317}" srcOrd="1" destOrd="0" presId="urn:microsoft.com/office/officeart/2005/8/layout/vList5"/>
    <dgm:cxn modelId="{6176046F-A9E7-4BA9-B6C8-A3F8D765B66E}" type="presParOf" srcId="{9E023918-F003-4987-8AF5-9C515A48E823}" destId="{6944D8B4-F434-43A4-885B-72E9CB537C20}" srcOrd="2" destOrd="0" presId="urn:microsoft.com/office/officeart/2005/8/layout/vList5"/>
    <dgm:cxn modelId="{4E8F08C6-4B51-41AE-91EA-F59886E6E4FF}" type="presParOf" srcId="{6944D8B4-F434-43A4-885B-72E9CB537C20}" destId="{5D0A63DF-8439-4234-8128-3269EFB91A3A}" srcOrd="0" destOrd="0" presId="urn:microsoft.com/office/officeart/2005/8/layout/vList5"/>
    <dgm:cxn modelId="{3AEBB7A5-8536-4984-B7DC-6E9B24C2F2F2}" type="presParOf" srcId="{6944D8B4-F434-43A4-885B-72E9CB537C20}" destId="{A4B23AFB-CD5C-4792-AAC6-42CDE1719854}"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0813E4F-7AAC-474B-82F5-3B13D8B5643F}" type="doc">
      <dgm:prSet loTypeId="urn:microsoft.com/office/officeart/2005/8/layout/hierarchy3" loCatId="list" qsTypeId="urn:microsoft.com/office/officeart/2005/8/quickstyle/3d2" qsCatId="3D" csTypeId="urn:microsoft.com/office/officeart/2005/8/colors/accent2_2" csCatId="accent2" phldr="1"/>
      <dgm:spPr/>
      <dgm:t>
        <a:bodyPr/>
        <a:lstStyle/>
        <a:p>
          <a:endParaRPr lang="en-GB"/>
        </a:p>
      </dgm:t>
    </dgm:pt>
    <dgm:pt modelId="{33C66565-E518-4491-81CA-E003519A8530}">
      <dgm:prSet phldrT="[Text]"/>
      <dgm:spPr/>
      <dgm:t>
        <a:bodyPr/>
        <a:lstStyle/>
        <a:p>
          <a:pPr>
            <a:lnSpc>
              <a:spcPct val="150000"/>
            </a:lnSpc>
          </a:pPr>
          <a:r>
            <a:rPr lang="en-GB">
              <a:latin typeface="Arial Black" panose="020B0A04020102020204" pitchFamily="34" charset="0"/>
            </a:rPr>
            <a:t>TRAUMA EXPERIENCES </a:t>
          </a:r>
        </a:p>
      </dgm:t>
    </dgm:pt>
    <dgm:pt modelId="{30512544-5489-4922-B7A3-D352620468E2}" type="parTrans" cxnId="{07FC2FFD-9512-4320-A92D-A7F38080FF62}">
      <dgm:prSet/>
      <dgm:spPr/>
      <dgm:t>
        <a:bodyPr/>
        <a:lstStyle/>
        <a:p>
          <a:endParaRPr lang="en-GB"/>
        </a:p>
      </dgm:t>
    </dgm:pt>
    <dgm:pt modelId="{48BF557D-65C1-4B79-986E-530E95658145}" type="sibTrans" cxnId="{07FC2FFD-9512-4320-A92D-A7F38080FF62}">
      <dgm:prSet/>
      <dgm:spPr/>
      <dgm:t>
        <a:bodyPr/>
        <a:lstStyle/>
        <a:p>
          <a:endParaRPr lang="en-GB"/>
        </a:p>
      </dgm:t>
    </dgm:pt>
    <dgm:pt modelId="{3AFA345A-BCCA-4E4B-BCD8-3B91C8FD54E4}">
      <dgm:prSet phldrT="[Text]"/>
      <dgm:spPr/>
      <dgm:t>
        <a:bodyPr/>
        <a:lstStyle/>
        <a:p>
          <a:pPr algn="l">
            <a:lnSpc>
              <a:spcPct val="150000"/>
            </a:lnSpc>
          </a:pPr>
          <a:r>
            <a:rPr lang="en-GB" b="1">
              <a:latin typeface="Arial" panose="020B0604020202020204" pitchFamily="34" charset="0"/>
              <a:cs typeface="Arial" panose="020B0604020202020204" pitchFamily="34" charset="0"/>
            </a:rPr>
            <a:t>- Concentration Camps </a:t>
          </a:r>
        </a:p>
      </dgm:t>
    </dgm:pt>
    <dgm:pt modelId="{ACD4DF6E-E9E9-4859-9811-A2312355030B}" type="parTrans" cxnId="{E736EB8E-0B74-4B61-BF45-79EB3C9D6910}">
      <dgm:prSet/>
      <dgm:spPr/>
      <dgm:t>
        <a:bodyPr/>
        <a:lstStyle/>
        <a:p>
          <a:endParaRPr lang="en-GB"/>
        </a:p>
      </dgm:t>
    </dgm:pt>
    <dgm:pt modelId="{2EDA5CC3-A426-474C-ADEE-B56F3E044A3D}" type="sibTrans" cxnId="{E736EB8E-0B74-4B61-BF45-79EB3C9D6910}">
      <dgm:prSet/>
      <dgm:spPr/>
      <dgm:t>
        <a:bodyPr/>
        <a:lstStyle/>
        <a:p>
          <a:endParaRPr lang="en-GB"/>
        </a:p>
      </dgm:t>
    </dgm:pt>
    <dgm:pt modelId="{31970DED-7FCF-411D-B525-153CB6D94C55}">
      <dgm:prSet phldrT="[Text]"/>
      <dgm:spPr/>
      <dgm:t>
        <a:bodyPr/>
        <a:lstStyle/>
        <a:p>
          <a:pPr algn="l">
            <a:lnSpc>
              <a:spcPct val="150000"/>
            </a:lnSpc>
          </a:pPr>
          <a:r>
            <a:rPr lang="en-GB" b="1">
              <a:latin typeface="Arial" panose="020B0604020202020204" pitchFamily="34" charset="0"/>
              <a:cs typeface="Arial" panose="020B0604020202020204" pitchFamily="34" charset="0"/>
            </a:rPr>
            <a:t>- Family separation and loss</a:t>
          </a:r>
        </a:p>
      </dgm:t>
    </dgm:pt>
    <dgm:pt modelId="{E870850B-3E8C-4DEB-AB63-E2B15480AEA7}" type="parTrans" cxnId="{525E3B59-FFA4-4C35-AB91-81DBE0A780FF}">
      <dgm:prSet/>
      <dgm:spPr/>
      <dgm:t>
        <a:bodyPr/>
        <a:lstStyle/>
        <a:p>
          <a:endParaRPr lang="en-GB"/>
        </a:p>
      </dgm:t>
    </dgm:pt>
    <dgm:pt modelId="{975943F6-93C7-4880-A409-404C4E4FD694}" type="sibTrans" cxnId="{525E3B59-FFA4-4C35-AB91-81DBE0A780FF}">
      <dgm:prSet/>
      <dgm:spPr/>
      <dgm:t>
        <a:bodyPr/>
        <a:lstStyle/>
        <a:p>
          <a:endParaRPr lang="en-GB"/>
        </a:p>
      </dgm:t>
    </dgm:pt>
    <dgm:pt modelId="{48F649FB-1BDB-4389-A706-1C901E281BC0}">
      <dgm:prSet phldrT="[Text]"/>
      <dgm:spPr/>
      <dgm:t>
        <a:bodyPr/>
        <a:lstStyle/>
        <a:p>
          <a:pPr>
            <a:lnSpc>
              <a:spcPct val="150000"/>
            </a:lnSpc>
          </a:pPr>
          <a:r>
            <a:rPr lang="en-GB">
              <a:latin typeface="Arial Black" panose="020B0A04020102020204" pitchFamily="34" charset="0"/>
            </a:rPr>
            <a:t>PSYCHOLOGICAL EFFECTS</a:t>
          </a:r>
        </a:p>
      </dgm:t>
    </dgm:pt>
    <dgm:pt modelId="{AC870F2B-C34C-4641-B852-426226076855}" type="parTrans" cxnId="{0E093C82-9C73-49C0-BC2C-A23AEA132AFE}">
      <dgm:prSet/>
      <dgm:spPr/>
      <dgm:t>
        <a:bodyPr/>
        <a:lstStyle/>
        <a:p>
          <a:endParaRPr lang="en-GB"/>
        </a:p>
      </dgm:t>
    </dgm:pt>
    <dgm:pt modelId="{CBEE25EB-6633-4564-B562-898D8DC9BD7A}" type="sibTrans" cxnId="{0E093C82-9C73-49C0-BC2C-A23AEA132AFE}">
      <dgm:prSet/>
      <dgm:spPr/>
      <dgm:t>
        <a:bodyPr/>
        <a:lstStyle/>
        <a:p>
          <a:endParaRPr lang="en-GB"/>
        </a:p>
      </dgm:t>
    </dgm:pt>
    <dgm:pt modelId="{EF539FE5-6C44-4429-B3BA-CF18A61E1082}">
      <dgm:prSet phldrT="[Text]"/>
      <dgm:spPr/>
      <dgm:t>
        <a:bodyPr/>
        <a:lstStyle/>
        <a:p>
          <a:pPr algn="l">
            <a:lnSpc>
              <a:spcPct val="150000"/>
            </a:lnSpc>
          </a:pPr>
          <a:r>
            <a:rPr lang="en-GB" b="1">
              <a:latin typeface="Arial" panose="020B0604020202020204" pitchFamily="34" charset="0"/>
              <a:cs typeface="Arial" panose="020B0604020202020204" pitchFamily="34" charset="0"/>
            </a:rPr>
            <a:t>- Intrusive memories </a:t>
          </a:r>
        </a:p>
      </dgm:t>
    </dgm:pt>
    <dgm:pt modelId="{6FF0D663-F62A-4D61-AFEA-903D0B9EEFA6}" type="parTrans" cxnId="{1F59C76F-04A3-4486-A4D4-5D376F0569DE}">
      <dgm:prSet/>
      <dgm:spPr/>
      <dgm:t>
        <a:bodyPr/>
        <a:lstStyle/>
        <a:p>
          <a:endParaRPr lang="en-GB"/>
        </a:p>
      </dgm:t>
    </dgm:pt>
    <dgm:pt modelId="{052C0B89-DB92-49AD-8BCA-E759F461748B}" type="sibTrans" cxnId="{1F59C76F-04A3-4486-A4D4-5D376F0569DE}">
      <dgm:prSet/>
      <dgm:spPr/>
      <dgm:t>
        <a:bodyPr/>
        <a:lstStyle/>
        <a:p>
          <a:endParaRPr lang="en-GB"/>
        </a:p>
      </dgm:t>
    </dgm:pt>
    <dgm:pt modelId="{F9FC49EB-83B4-49E8-9387-037D2C8B63ED}">
      <dgm:prSet phldrT="[Text]"/>
      <dgm:spPr/>
      <dgm:t>
        <a:bodyPr/>
        <a:lstStyle/>
        <a:p>
          <a:pPr algn="l">
            <a:lnSpc>
              <a:spcPct val="150000"/>
            </a:lnSpc>
          </a:pPr>
          <a:r>
            <a:rPr lang="en-GB" b="1">
              <a:latin typeface="Arial" panose="020B0604020202020204" pitchFamily="34" charset="0"/>
              <a:cs typeface="Arial" panose="020B0604020202020204" pitchFamily="34" charset="0"/>
            </a:rPr>
            <a:t>Difficulty forming emotional connections </a:t>
          </a:r>
        </a:p>
      </dgm:t>
    </dgm:pt>
    <dgm:pt modelId="{C95D8D3F-FCDE-48D1-BD6A-1113D8330235}" type="parTrans" cxnId="{5113BD7D-7EDB-4AA2-8F4F-BF09C4C6100E}">
      <dgm:prSet/>
      <dgm:spPr/>
      <dgm:t>
        <a:bodyPr/>
        <a:lstStyle/>
        <a:p>
          <a:endParaRPr lang="en-GB"/>
        </a:p>
      </dgm:t>
    </dgm:pt>
    <dgm:pt modelId="{C834F641-1801-4B59-BCA8-D20D6478FC0F}" type="sibTrans" cxnId="{5113BD7D-7EDB-4AA2-8F4F-BF09C4C6100E}">
      <dgm:prSet/>
      <dgm:spPr/>
      <dgm:t>
        <a:bodyPr/>
        <a:lstStyle/>
        <a:p>
          <a:endParaRPr lang="en-GB"/>
        </a:p>
      </dgm:t>
    </dgm:pt>
    <dgm:pt modelId="{A690CF88-92BC-4EE4-AC67-B66EED9DFB0D}">
      <dgm:prSet phldrT="[Text]"/>
      <dgm:spPr/>
      <dgm:t>
        <a:bodyPr/>
        <a:lstStyle/>
        <a:p>
          <a:pPr algn="l">
            <a:lnSpc>
              <a:spcPct val="150000"/>
            </a:lnSpc>
          </a:pPr>
          <a:r>
            <a:rPr lang="en-GB" b="1">
              <a:latin typeface="Arial" panose="020B0604020202020204" pitchFamily="34" charset="0"/>
              <a:cs typeface="Arial" panose="020B0604020202020204" pitchFamily="34" charset="0"/>
            </a:rPr>
            <a:t>- Prolonged terror</a:t>
          </a:r>
        </a:p>
      </dgm:t>
    </dgm:pt>
    <dgm:pt modelId="{B606613B-E171-4F50-810D-4693345D1756}" type="parTrans" cxnId="{CEEB7EF8-F40B-4F61-81F6-CE11F95BE29D}">
      <dgm:prSet/>
      <dgm:spPr/>
      <dgm:t>
        <a:bodyPr/>
        <a:lstStyle/>
        <a:p>
          <a:endParaRPr lang="en-GB"/>
        </a:p>
      </dgm:t>
    </dgm:pt>
    <dgm:pt modelId="{98B96B60-2EB8-4BFE-B62F-D27B42CD44E9}" type="sibTrans" cxnId="{CEEB7EF8-F40B-4F61-81F6-CE11F95BE29D}">
      <dgm:prSet/>
      <dgm:spPr/>
      <dgm:t>
        <a:bodyPr/>
        <a:lstStyle/>
        <a:p>
          <a:endParaRPr lang="en-GB"/>
        </a:p>
      </dgm:t>
    </dgm:pt>
    <dgm:pt modelId="{CB0534E7-E963-4F76-AA7B-B1036E535191}">
      <dgm:prSet phldrT="[Text]"/>
      <dgm:spPr/>
      <dgm:t>
        <a:bodyPr/>
        <a:lstStyle/>
        <a:p>
          <a:pPr algn="l">
            <a:lnSpc>
              <a:spcPct val="150000"/>
            </a:lnSpc>
          </a:pPr>
          <a:r>
            <a:rPr lang="en-GB" b="1">
              <a:latin typeface="Arial" panose="020B0604020202020204" pitchFamily="34" charset="0"/>
              <a:cs typeface="Arial" panose="020B0604020202020204" pitchFamily="34" charset="0"/>
            </a:rPr>
            <a:t>Survivor’s guilt </a:t>
          </a:r>
        </a:p>
      </dgm:t>
    </dgm:pt>
    <dgm:pt modelId="{E25027C1-71E8-47E8-85B9-0446640958E8}" type="parTrans" cxnId="{D5B65804-05C9-4462-AF0E-A9A52E6D390D}">
      <dgm:prSet/>
      <dgm:spPr/>
      <dgm:t>
        <a:bodyPr/>
        <a:lstStyle/>
        <a:p>
          <a:endParaRPr lang="en-GB"/>
        </a:p>
      </dgm:t>
    </dgm:pt>
    <dgm:pt modelId="{4A36677D-9DAC-4547-BC47-4A720BA76158}" type="sibTrans" cxnId="{D5B65804-05C9-4462-AF0E-A9A52E6D390D}">
      <dgm:prSet/>
      <dgm:spPr/>
      <dgm:t>
        <a:bodyPr/>
        <a:lstStyle/>
        <a:p>
          <a:endParaRPr lang="en-GB"/>
        </a:p>
      </dgm:t>
    </dgm:pt>
    <dgm:pt modelId="{0D14D9E9-5AEB-4821-A798-6C1260E4D873}" type="pres">
      <dgm:prSet presAssocID="{80813E4F-7AAC-474B-82F5-3B13D8B5643F}" presName="diagram" presStyleCnt="0">
        <dgm:presLayoutVars>
          <dgm:chPref val="1"/>
          <dgm:dir/>
          <dgm:animOne val="branch"/>
          <dgm:animLvl val="lvl"/>
          <dgm:resizeHandles/>
        </dgm:presLayoutVars>
      </dgm:prSet>
      <dgm:spPr/>
    </dgm:pt>
    <dgm:pt modelId="{B8D3BF68-AD3E-454C-B26F-DE1ECC40A47D}" type="pres">
      <dgm:prSet presAssocID="{33C66565-E518-4491-81CA-E003519A8530}" presName="root" presStyleCnt="0"/>
      <dgm:spPr/>
    </dgm:pt>
    <dgm:pt modelId="{4A46AF73-7796-43E5-9ECA-16525E55CBE6}" type="pres">
      <dgm:prSet presAssocID="{33C66565-E518-4491-81CA-E003519A8530}" presName="rootComposite" presStyleCnt="0"/>
      <dgm:spPr/>
    </dgm:pt>
    <dgm:pt modelId="{3E8E40DA-FA6C-48C1-9CC1-4EBEDF09ABA9}" type="pres">
      <dgm:prSet presAssocID="{33C66565-E518-4491-81CA-E003519A8530}" presName="rootText" presStyleLbl="node1" presStyleIdx="0" presStyleCnt="2"/>
      <dgm:spPr/>
    </dgm:pt>
    <dgm:pt modelId="{AD88A723-7524-49D4-9595-2F4CE0B69497}" type="pres">
      <dgm:prSet presAssocID="{33C66565-E518-4491-81CA-E003519A8530}" presName="rootConnector" presStyleLbl="node1" presStyleIdx="0" presStyleCnt="2"/>
      <dgm:spPr/>
    </dgm:pt>
    <dgm:pt modelId="{83B2943D-5DC0-4662-A419-BD7CF65D662C}" type="pres">
      <dgm:prSet presAssocID="{33C66565-E518-4491-81CA-E003519A8530}" presName="childShape" presStyleCnt="0"/>
      <dgm:spPr/>
    </dgm:pt>
    <dgm:pt modelId="{7827DBEA-E632-424F-9CFF-965D77C55280}" type="pres">
      <dgm:prSet presAssocID="{ACD4DF6E-E9E9-4859-9811-A2312355030B}" presName="Name13" presStyleLbl="parChTrans1D2" presStyleIdx="0" presStyleCnt="6"/>
      <dgm:spPr/>
    </dgm:pt>
    <dgm:pt modelId="{945A8641-0797-4C6F-9C66-9526C6A3DB5D}" type="pres">
      <dgm:prSet presAssocID="{3AFA345A-BCCA-4E4B-BCD8-3B91C8FD54E4}" presName="childText" presStyleLbl="bgAcc1" presStyleIdx="0" presStyleCnt="6">
        <dgm:presLayoutVars>
          <dgm:bulletEnabled val="1"/>
        </dgm:presLayoutVars>
      </dgm:prSet>
      <dgm:spPr/>
    </dgm:pt>
    <dgm:pt modelId="{7B71D252-E07B-4AC6-BB84-7FDF309A87FB}" type="pres">
      <dgm:prSet presAssocID="{E870850B-3E8C-4DEB-AB63-E2B15480AEA7}" presName="Name13" presStyleLbl="parChTrans1D2" presStyleIdx="1" presStyleCnt="6"/>
      <dgm:spPr/>
    </dgm:pt>
    <dgm:pt modelId="{D30EB8EE-03C5-4FE9-8678-739FFEA989F8}" type="pres">
      <dgm:prSet presAssocID="{31970DED-7FCF-411D-B525-153CB6D94C55}" presName="childText" presStyleLbl="bgAcc1" presStyleIdx="1" presStyleCnt="6">
        <dgm:presLayoutVars>
          <dgm:bulletEnabled val="1"/>
        </dgm:presLayoutVars>
      </dgm:prSet>
      <dgm:spPr/>
    </dgm:pt>
    <dgm:pt modelId="{B87C0E2D-1F64-4D9C-AEE9-152E8510575F}" type="pres">
      <dgm:prSet presAssocID="{B606613B-E171-4F50-810D-4693345D1756}" presName="Name13" presStyleLbl="parChTrans1D2" presStyleIdx="2" presStyleCnt="6"/>
      <dgm:spPr/>
    </dgm:pt>
    <dgm:pt modelId="{1EF71818-1321-4A69-B763-B01A2DF1807C}" type="pres">
      <dgm:prSet presAssocID="{A690CF88-92BC-4EE4-AC67-B66EED9DFB0D}" presName="childText" presStyleLbl="bgAcc1" presStyleIdx="2" presStyleCnt="6">
        <dgm:presLayoutVars>
          <dgm:bulletEnabled val="1"/>
        </dgm:presLayoutVars>
      </dgm:prSet>
      <dgm:spPr/>
    </dgm:pt>
    <dgm:pt modelId="{4B2C0093-16D2-4E11-AD24-4CA3DA062B74}" type="pres">
      <dgm:prSet presAssocID="{48F649FB-1BDB-4389-A706-1C901E281BC0}" presName="root" presStyleCnt="0"/>
      <dgm:spPr/>
    </dgm:pt>
    <dgm:pt modelId="{249E9785-FFB5-4B16-B244-0F1A040229C0}" type="pres">
      <dgm:prSet presAssocID="{48F649FB-1BDB-4389-A706-1C901E281BC0}" presName="rootComposite" presStyleCnt="0"/>
      <dgm:spPr/>
    </dgm:pt>
    <dgm:pt modelId="{E4D46151-08DE-495B-B6F7-F3470B5D633F}" type="pres">
      <dgm:prSet presAssocID="{48F649FB-1BDB-4389-A706-1C901E281BC0}" presName="rootText" presStyleLbl="node1" presStyleIdx="1" presStyleCnt="2"/>
      <dgm:spPr/>
    </dgm:pt>
    <dgm:pt modelId="{B9E1BA7E-C7B2-43CC-B08F-D62BD025F3A7}" type="pres">
      <dgm:prSet presAssocID="{48F649FB-1BDB-4389-A706-1C901E281BC0}" presName="rootConnector" presStyleLbl="node1" presStyleIdx="1" presStyleCnt="2"/>
      <dgm:spPr/>
    </dgm:pt>
    <dgm:pt modelId="{EA4E2E82-FE24-46B1-9852-FCCFD77F5B10}" type="pres">
      <dgm:prSet presAssocID="{48F649FB-1BDB-4389-A706-1C901E281BC0}" presName="childShape" presStyleCnt="0"/>
      <dgm:spPr/>
    </dgm:pt>
    <dgm:pt modelId="{D6A94F87-0488-4579-B235-FA4B275D4ABC}" type="pres">
      <dgm:prSet presAssocID="{6FF0D663-F62A-4D61-AFEA-903D0B9EEFA6}" presName="Name13" presStyleLbl="parChTrans1D2" presStyleIdx="3" presStyleCnt="6"/>
      <dgm:spPr/>
    </dgm:pt>
    <dgm:pt modelId="{E74D15AA-8BC6-4A68-BED1-F8D001014722}" type="pres">
      <dgm:prSet presAssocID="{EF539FE5-6C44-4429-B3BA-CF18A61E1082}" presName="childText" presStyleLbl="bgAcc1" presStyleIdx="3" presStyleCnt="6">
        <dgm:presLayoutVars>
          <dgm:bulletEnabled val="1"/>
        </dgm:presLayoutVars>
      </dgm:prSet>
      <dgm:spPr/>
    </dgm:pt>
    <dgm:pt modelId="{4AEAB081-92D6-449B-A1B9-AE9EAA043F8F}" type="pres">
      <dgm:prSet presAssocID="{C95D8D3F-FCDE-48D1-BD6A-1113D8330235}" presName="Name13" presStyleLbl="parChTrans1D2" presStyleIdx="4" presStyleCnt="6"/>
      <dgm:spPr/>
    </dgm:pt>
    <dgm:pt modelId="{1D83C3FA-5F07-4A30-BAC3-CE473B11B82C}" type="pres">
      <dgm:prSet presAssocID="{F9FC49EB-83B4-49E8-9387-037D2C8B63ED}" presName="childText" presStyleLbl="bgAcc1" presStyleIdx="4" presStyleCnt="6">
        <dgm:presLayoutVars>
          <dgm:bulletEnabled val="1"/>
        </dgm:presLayoutVars>
      </dgm:prSet>
      <dgm:spPr/>
    </dgm:pt>
    <dgm:pt modelId="{0D751F54-3CB8-424C-9AAE-E43959663536}" type="pres">
      <dgm:prSet presAssocID="{E25027C1-71E8-47E8-85B9-0446640958E8}" presName="Name13" presStyleLbl="parChTrans1D2" presStyleIdx="5" presStyleCnt="6"/>
      <dgm:spPr/>
    </dgm:pt>
    <dgm:pt modelId="{951ACF1B-1F3A-4974-A8C3-CAABE3E62C17}" type="pres">
      <dgm:prSet presAssocID="{CB0534E7-E963-4F76-AA7B-B1036E535191}" presName="childText" presStyleLbl="bgAcc1" presStyleIdx="5" presStyleCnt="6">
        <dgm:presLayoutVars>
          <dgm:bulletEnabled val="1"/>
        </dgm:presLayoutVars>
      </dgm:prSet>
      <dgm:spPr/>
    </dgm:pt>
  </dgm:ptLst>
  <dgm:cxnLst>
    <dgm:cxn modelId="{D5B65804-05C9-4462-AF0E-A9A52E6D390D}" srcId="{48F649FB-1BDB-4389-A706-1C901E281BC0}" destId="{CB0534E7-E963-4F76-AA7B-B1036E535191}" srcOrd="2" destOrd="0" parTransId="{E25027C1-71E8-47E8-85B9-0446640958E8}" sibTransId="{4A36677D-9DAC-4547-BC47-4A720BA76158}"/>
    <dgm:cxn modelId="{C9B7CB2F-52C1-4B8C-A309-DD2E906C3D63}" type="presOf" srcId="{33C66565-E518-4491-81CA-E003519A8530}" destId="{AD88A723-7524-49D4-9595-2F4CE0B69497}" srcOrd="1" destOrd="0" presId="urn:microsoft.com/office/officeart/2005/8/layout/hierarchy3"/>
    <dgm:cxn modelId="{BEDC3541-B19F-4AAA-84BD-C6B57EF9353C}" type="presOf" srcId="{80813E4F-7AAC-474B-82F5-3B13D8B5643F}" destId="{0D14D9E9-5AEB-4821-A798-6C1260E4D873}" srcOrd="0" destOrd="0" presId="urn:microsoft.com/office/officeart/2005/8/layout/hierarchy3"/>
    <dgm:cxn modelId="{1F59C76F-04A3-4486-A4D4-5D376F0569DE}" srcId="{48F649FB-1BDB-4389-A706-1C901E281BC0}" destId="{EF539FE5-6C44-4429-B3BA-CF18A61E1082}" srcOrd="0" destOrd="0" parTransId="{6FF0D663-F62A-4D61-AFEA-903D0B9EEFA6}" sibTransId="{052C0B89-DB92-49AD-8BCA-E759F461748B}"/>
    <dgm:cxn modelId="{5F3BC651-DC13-41CB-BB21-932A44D753B4}" type="presOf" srcId="{EF539FE5-6C44-4429-B3BA-CF18A61E1082}" destId="{E74D15AA-8BC6-4A68-BED1-F8D001014722}" srcOrd="0" destOrd="0" presId="urn:microsoft.com/office/officeart/2005/8/layout/hierarchy3"/>
    <dgm:cxn modelId="{8256EF75-6483-44BB-A669-14819C849487}" type="presOf" srcId="{ACD4DF6E-E9E9-4859-9811-A2312355030B}" destId="{7827DBEA-E632-424F-9CFF-965D77C55280}" srcOrd="0" destOrd="0" presId="urn:microsoft.com/office/officeart/2005/8/layout/hierarchy3"/>
    <dgm:cxn modelId="{525E3B59-FFA4-4C35-AB91-81DBE0A780FF}" srcId="{33C66565-E518-4491-81CA-E003519A8530}" destId="{31970DED-7FCF-411D-B525-153CB6D94C55}" srcOrd="1" destOrd="0" parTransId="{E870850B-3E8C-4DEB-AB63-E2B15480AEA7}" sibTransId="{975943F6-93C7-4880-A409-404C4E4FD694}"/>
    <dgm:cxn modelId="{5113BD7D-7EDB-4AA2-8F4F-BF09C4C6100E}" srcId="{48F649FB-1BDB-4389-A706-1C901E281BC0}" destId="{F9FC49EB-83B4-49E8-9387-037D2C8B63ED}" srcOrd="1" destOrd="0" parTransId="{C95D8D3F-FCDE-48D1-BD6A-1113D8330235}" sibTransId="{C834F641-1801-4B59-BCA8-D20D6478FC0F}"/>
    <dgm:cxn modelId="{0E093C82-9C73-49C0-BC2C-A23AEA132AFE}" srcId="{80813E4F-7AAC-474B-82F5-3B13D8B5643F}" destId="{48F649FB-1BDB-4389-A706-1C901E281BC0}" srcOrd="1" destOrd="0" parTransId="{AC870F2B-C34C-4641-B852-426226076855}" sibTransId="{CBEE25EB-6633-4564-B562-898D8DC9BD7A}"/>
    <dgm:cxn modelId="{9DCEFB83-5117-4050-99BF-04B0B7BA44AA}" type="presOf" srcId="{48F649FB-1BDB-4389-A706-1C901E281BC0}" destId="{B9E1BA7E-C7B2-43CC-B08F-D62BD025F3A7}" srcOrd="1" destOrd="0" presId="urn:microsoft.com/office/officeart/2005/8/layout/hierarchy3"/>
    <dgm:cxn modelId="{E736EB8E-0B74-4B61-BF45-79EB3C9D6910}" srcId="{33C66565-E518-4491-81CA-E003519A8530}" destId="{3AFA345A-BCCA-4E4B-BCD8-3B91C8FD54E4}" srcOrd="0" destOrd="0" parTransId="{ACD4DF6E-E9E9-4859-9811-A2312355030B}" sibTransId="{2EDA5CC3-A426-474C-ADEE-B56F3E044A3D}"/>
    <dgm:cxn modelId="{72BC5D9C-9F42-4F1D-84F7-D86CB3918F4B}" type="presOf" srcId="{33C66565-E518-4491-81CA-E003519A8530}" destId="{3E8E40DA-FA6C-48C1-9CC1-4EBEDF09ABA9}" srcOrd="0" destOrd="0" presId="urn:microsoft.com/office/officeart/2005/8/layout/hierarchy3"/>
    <dgm:cxn modelId="{7D66BFA3-677E-48AF-9A9F-152FC2B5EE2C}" type="presOf" srcId="{F9FC49EB-83B4-49E8-9387-037D2C8B63ED}" destId="{1D83C3FA-5F07-4A30-BAC3-CE473B11B82C}" srcOrd="0" destOrd="0" presId="urn:microsoft.com/office/officeart/2005/8/layout/hierarchy3"/>
    <dgm:cxn modelId="{CD6B5DAB-7868-4216-8CDC-A9AA98BAA034}" type="presOf" srcId="{E25027C1-71E8-47E8-85B9-0446640958E8}" destId="{0D751F54-3CB8-424C-9AAE-E43959663536}" srcOrd="0" destOrd="0" presId="urn:microsoft.com/office/officeart/2005/8/layout/hierarchy3"/>
    <dgm:cxn modelId="{DD2AEDB2-13A4-4020-AC13-205EDA5A0751}" type="presOf" srcId="{48F649FB-1BDB-4389-A706-1C901E281BC0}" destId="{E4D46151-08DE-495B-B6F7-F3470B5D633F}" srcOrd="0" destOrd="0" presId="urn:microsoft.com/office/officeart/2005/8/layout/hierarchy3"/>
    <dgm:cxn modelId="{496BB0BC-B299-4B06-B74C-8B2CE70D53A2}" type="presOf" srcId="{3AFA345A-BCCA-4E4B-BCD8-3B91C8FD54E4}" destId="{945A8641-0797-4C6F-9C66-9526C6A3DB5D}" srcOrd="0" destOrd="0" presId="urn:microsoft.com/office/officeart/2005/8/layout/hierarchy3"/>
    <dgm:cxn modelId="{87C58ABD-D824-4BBD-8808-1BE92EB0706A}" type="presOf" srcId="{31970DED-7FCF-411D-B525-153CB6D94C55}" destId="{D30EB8EE-03C5-4FE9-8678-739FFEA989F8}" srcOrd="0" destOrd="0" presId="urn:microsoft.com/office/officeart/2005/8/layout/hierarchy3"/>
    <dgm:cxn modelId="{6AF3A9D7-9609-4C6F-A134-CF62CD229271}" type="presOf" srcId="{CB0534E7-E963-4F76-AA7B-B1036E535191}" destId="{951ACF1B-1F3A-4974-A8C3-CAABE3E62C17}" srcOrd="0" destOrd="0" presId="urn:microsoft.com/office/officeart/2005/8/layout/hierarchy3"/>
    <dgm:cxn modelId="{A8F761E0-62A0-420E-9F92-FCA195051F6A}" type="presOf" srcId="{B606613B-E171-4F50-810D-4693345D1756}" destId="{B87C0E2D-1F64-4D9C-AEE9-152E8510575F}" srcOrd="0" destOrd="0" presId="urn:microsoft.com/office/officeart/2005/8/layout/hierarchy3"/>
    <dgm:cxn modelId="{52CEC7E6-6EE9-4312-BA94-9E8DC3FEA4BB}" type="presOf" srcId="{E870850B-3E8C-4DEB-AB63-E2B15480AEA7}" destId="{7B71D252-E07B-4AC6-BB84-7FDF309A87FB}" srcOrd="0" destOrd="0" presId="urn:microsoft.com/office/officeart/2005/8/layout/hierarchy3"/>
    <dgm:cxn modelId="{64F42AED-DC0A-4323-8481-C1F0C60F8244}" type="presOf" srcId="{C95D8D3F-FCDE-48D1-BD6A-1113D8330235}" destId="{4AEAB081-92D6-449B-A1B9-AE9EAA043F8F}" srcOrd="0" destOrd="0" presId="urn:microsoft.com/office/officeart/2005/8/layout/hierarchy3"/>
    <dgm:cxn modelId="{CEEB7EF8-F40B-4F61-81F6-CE11F95BE29D}" srcId="{33C66565-E518-4491-81CA-E003519A8530}" destId="{A690CF88-92BC-4EE4-AC67-B66EED9DFB0D}" srcOrd="2" destOrd="0" parTransId="{B606613B-E171-4F50-810D-4693345D1756}" sibTransId="{98B96B60-2EB8-4BFE-B62F-D27B42CD44E9}"/>
    <dgm:cxn modelId="{5EA8B5FA-7B97-4944-9462-9D6463852AF7}" type="presOf" srcId="{6FF0D663-F62A-4D61-AFEA-903D0B9EEFA6}" destId="{D6A94F87-0488-4579-B235-FA4B275D4ABC}" srcOrd="0" destOrd="0" presId="urn:microsoft.com/office/officeart/2005/8/layout/hierarchy3"/>
    <dgm:cxn modelId="{07FC2FFD-9512-4320-A92D-A7F38080FF62}" srcId="{80813E4F-7AAC-474B-82F5-3B13D8B5643F}" destId="{33C66565-E518-4491-81CA-E003519A8530}" srcOrd="0" destOrd="0" parTransId="{30512544-5489-4922-B7A3-D352620468E2}" sibTransId="{48BF557D-65C1-4B79-986E-530E95658145}"/>
    <dgm:cxn modelId="{5E4D72FD-B905-48B3-AB32-1F7C88923454}" type="presOf" srcId="{A690CF88-92BC-4EE4-AC67-B66EED9DFB0D}" destId="{1EF71818-1321-4A69-B763-B01A2DF1807C}" srcOrd="0" destOrd="0" presId="urn:microsoft.com/office/officeart/2005/8/layout/hierarchy3"/>
    <dgm:cxn modelId="{6D26A3BC-CF32-4029-80F1-E7DF78F69530}" type="presParOf" srcId="{0D14D9E9-5AEB-4821-A798-6C1260E4D873}" destId="{B8D3BF68-AD3E-454C-B26F-DE1ECC40A47D}" srcOrd="0" destOrd="0" presId="urn:microsoft.com/office/officeart/2005/8/layout/hierarchy3"/>
    <dgm:cxn modelId="{589634EE-36E2-4817-99B7-47C0B0964E55}" type="presParOf" srcId="{B8D3BF68-AD3E-454C-B26F-DE1ECC40A47D}" destId="{4A46AF73-7796-43E5-9ECA-16525E55CBE6}" srcOrd="0" destOrd="0" presId="urn:microsoft.com/office/officeart/2005/8/layout/hierarchy3"/>
    <dgm:cxn modelId="{899725B9-5EF0-4CD4-B877-3D15AF5710B8}" type="presParOf" srcId="{4A46AF73-7796-43E5-9ECA-16525E55CBE6}" destId="{3E8E40DA-FA6C-48C1-9CC1-4EBEDF09ABA9}" srcOrd="0" destOrd="0" presId="urn:microsoft.com/office/officeart/2005/8/layout/hierarchy3"/>
    <dgm:cxn modelId="{4A71B051-7249-4C00-80EA-236F4C8C61D2}" type="presParOf" srcId="{4A46AF73-7796-43E5-9ECA-16525E55CBE6}" destId="{AD88A723-7524-49D4-9595-2F4CE0B69497}" srcOrd="1" destOrd="0" presId="urn:microsoft.com/office/officeart/2005/8/layout/hierarchy3"/>
    <dgm:cxn modelId="{561F7FE8-D876-4C65-8C9D-ED2B5A396AD1}" type="presParOf" srcId="{B8D3BF68-AD3E-454C-B26F-DE1ECC40A47D}" destId="{83B2943D-5DC0-4662-A419-BD7CF65D662C}" srcOrd="1" destOrd="0" presId="urn:microsoft.com/office/officeart/2005/8/layout/hierarchy3"/>
    <dgm:cxn modelId="{8856112D-79D7-4F1B-A5C5-F6DF77783B19}" type="presParOf" srcId="{83B2943D-5DC0-4662-A419-BD7CF65D662C}" destId="{7827DBEA-E632-424F-9CFF-965D77C55280}" srcOrd="0" destOrd="0" presId="urn:microsoft.com/office/officeart/2005/8/layout/hierarchy3"/>
    <dgm:cxn modelId="{25F46852-1C93-4365-B781-4BEE010C9C8F}" type="presParOf" srcId="{83B2943D-5DC0-4662-A419-BD7CF65D662C}" destId="{945A8641-0797-4C6F-9C66-9526C6A3DB5D}" srcOrd="1" destOrd="0" presId="urn:microsoft.com/office/officeart/2005/8/layout/hierarchy3"/>
    <dgm:cxn modelId="{747FC23F-6BAE-4FF0-8652-77F26264FE13}" type="presParOf" srcId="{83B2943D-5DC0-4662-A419-BD7CF65D662C}" destId="{7B71D252-E07B-4AC6-BB84-7FDF309A87FB}" srcOrd="2" destOrd="0" presId="urn:microsoft.com/office/officeart/2005/8/layout/hierarchy3"/>
    <dgm:cxn modelId="{D6EF80B6-C05F-45FB-9CE8-095DCF014C7F}" type="presParOf" srcId="{83B2943D-5DC0-4662-A419-BD7CF65D662C}" destId="{D30EB8EE-03C5-4FE9-8678-739FFEA989F8}" srcOrd="3" destOrd="0" presId="urn:microsoft.com/office/officeart/2005/8/layout/hierarchy3"/>
    <dgm:cxn modelId="{218B1A12-F7DC-4C57-8E9C-8E61AC97739A}" type="presParOf" srcId="{83B2943D-5DC0-4662-A419-BD7CF65D662C}" destId="{B87C0E2D-1F64-4D9C-AEE9-152E8510575F}" srcOrd="4" destOrd="0" presId="urn:microsoft.com/office/officeart/2005/8/layout/hierarchy3"/>
    <dgm:cxn modelId="{97A9DBC0-8399-4D79-983B-9FD671782106}" type="presParOf" srcId="{83B2943D-5DC0-4662-A419-BD7CF65D662C}" destId="{1EF71818-1321-4A69-B763-B01A2DF1807C}" srcOrd="5" destOrd="0" presId="urn:microsoft.com/office/officeart/2005/8/layout/hierarchy3"/>
    <dgm:cxn modelId="{EE25E7DC-4769-4917-922A-F2BC5C39A64D}" type="presParOf" srcId="{0D14D9E9-5AEB-4821-A798-6C1260E4D873}" destId="{4B2C0093-16D2-4E11-AD24-4CA3DA062B74}" srcOrd="1" destOrd="0" presId="urn:microsoft.com/office/officeart/2005/8/layout/hierarchy3"/>
    <dgm:cxn modelId="{B5EC6FC3-31B2-434F-BAD7-6319C14956F2}" type="presParOf" srcId="{4B2C0093-16D2-4E11-AD24-4CA3DA062B74}" destId="{249E9785-FFB5-4B16-B244-0F1A040229C0}" srcOrd="0" destOrd="0" presId="urn:microsoft.com/office/officeart/2005/8/layout/hierarchy3"/>
    <dgm:cxn modelId="{7628B257-9D4E-4183-9EF4-A09F0B8966D0}" type="presParOf" srcId="{249E9785-FFB5-4B16-B244-0F1A040229C0}" destId="{E4D46151-08DE-495B-B6F7-F3470B5D633F}" srcOrd="0" destOrd="0" presId="urn:microsoft.com/office/officeart/2005/8/layout/hierarchy3"/>
    <dgm:cxn modelId="{7D20E5D8-6084-4443-9F3E-D61A198685F2}" type="presParOf" srcId="{249E9785-FFB5-4B16-B244-0F1A040229C0}" destId="{B9E1BA7E-C7B2-43CC-B08F-D62BD025F3A7}" srcOrd="1" destOrd="0" presId="urn:microsoft.com/office/officeart/2005/8/layout/hierarchy3"/>
    <dgm:cxn modelId="{F0A28725-A307-458B-850C-257DB651BB92}" type="presParOf" srcId="{4B2C0093-16D2-4E11-AD24-4CA3DA062B74}" destId="{EA4E2E82-FE24-46B1-9852-FCCFD77F5B10}" srcOrd="1" destOrd="0" presId="urn:microsoft.com/office/officeart/2005/8/layout/hierarchy3"/>
    <dgm:cxn modelId="{90D7232F-C072-40C5-8FA4-76934AB211C7}" type="presParOf" srcId="{EA4E2E82-FE24-46B1-9852-FCCFD77F5B10}" destId="{D6A94F87-0488-4579-B235-FA4B275D4ABC}" srcOrd="0" destOrd="0" presId="urn:microsoft.com/office/officeart/2005/8/layout/hierarchy3"/>
    <dgm:cxn modelId="{9D16EB20-EEDC-4EF0-9C56-A44A0ECE8F01}" type="presParOf" srcId="{EA4E2E82-FE24-46B1-9852-FCCFD77F5B10}" destId="{E74D15AA-8BC6-4A68-BED1-F8D001014722}" srcOrd="1" destOrd="0" presId="urn:microsoft.com/office/officeart/2005/8/layout/hierarchy3"/>
    <dgm:cxn modelId="{CF41447D-6835-40F6-B6A3-2B5AD462CBAD}" type="presParOf" srcId="{EA4E2E82-FE24-46B1-9852-FCCFD77F5B10}" destId="{4AEAB081-92D6-449B-A1B9-AE9EAA043F8F}" srcOrd="2" destOrd="0" presId="urn:microsoft.com/office/officeart/2005/8/layout/hierarchy3"/>
    <dgm:cxn modelId="{D8FF8CB9-4807-4418-8FC8-5EA8CD433FB2}" type="presParOf" srcId="{EA4E2E82-FE24-46B1-9852-FCCFD77F5B10}" destId="{1D83C3FA-5F07-4A30-BAC3-CE473B11B82C}" srcOrd="3" destOrd="0" presId="urn:microsoft.com/office/officeart/2005/8/layout/hierarchy3"/>
    <dgm:cxn modelId="{0A4E9752-D2E3-4334-80E6-93B771A58B63}" type="presParOf" srcId="{EA4E2E82-FE24-46B1-9852-FCCFD77F5B10}" destId="{0D751F54-3CB8-424C-9AAE-E43959663536}" srcOrd="4" destOrd="0" presId="urn:microsoft.com/office/officeart/2005/8/layout/hierarchy3"/>
    <dgm:cxn modelId="{6D3C3AB4-30C1-4EF2-AE72-1BBAA64028F1}" type="presParOf" srcId="{EA4E2E82-FE24-46B1-9852-FCCFD77F5B10}" destId="{951ACF1B-1F3A-4974-A8C3-CAABE3E62C17}" srcOrd="5"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188C9B3-E053-4711-A1FC-9D4115DB2340}" type="doc">
      <dgm:prSet loTypeId="urn:microsoft.com/office/officeart/2005/8/layout/lProcess2" loCatId="relationship" qsTypeId="urn:microsoft.com/office/officeart/2005/8/quickstyle/simple1" qsCatId="simple" csTypeId="urn:microsoft.com/office/officeart/2005/8/colors/accent2_2" csCatId="accent2" phldr="1"/>
      <dgm:spPr/>
      <dgm:t>
        <a:bodyPr/>
        <a:lstStyle/>
        <a:p>
          <a:endParaRPr lang="en-GB"/>
        </a:p>
      </dgm:t>
    </dgm:pt>
    <dgm:pt modelId="{BE932C66-1E59-4FE1-A103-4D91F9264DF2}">
      <dgm:prSet phldrT="[Text]" custT="1"/>
      <dgm:spPr/>
      <dgm:t>
        <a:bodyPr/>
        <a:lstStyle/>
        <a:p>
          <a:pPr>
            <a:lnSpc>
              <a:spcPct val="150000"/>
            </a:lnSpc>
          </a:pPr>
          <a:r>
            <a:rPr lang="en-GB" sz="2400">
              <a:latin typeface="Arial Black" panose="020B0A04020102020204" pitchFamily="34" charset="0"/>
            </a:rPr>
            <a:t>TRAUMA TYPES </a:t>
          </a:r>
        </a:p>
      </dgm:t>
    </dgm:pt>
    <dgm:pt modelId="{44A028E5-4942-4693-8173-5D4E3A100CA8}" type="parTrans" cxnId="{B9DD5A2B-6050-48C6-A09E-DD690131AB5B}">
      <dgm:prSet/>
      <dgm:spPr/>
      <dgm:t>
        <a:bodyPr/>
        <a:lstStyle/>
        <a:p>
          <a:endParaRPr lang="en-GB"/>
        </a:p>
      </dgm:t>
    </dgm:pt>
    <dgm:pt modelId="{0AF8AF10-4E8B-4AA1-AF42-760624AB6826}" type="sibTrans" cxnId="{B9DD5A2B-6050-48C6-A09E-DD690131AB5B}">
      <dgm:prSet/>
      <dgm:spPr/>
      <dgm:t>
        <a:bodyPr/>
        <a:lstStyle/>
        <a:p>
          <a:endParaRPr lang="en-GB"/>
        </a:p>
      </dgm:t>
    </dgm:pt>
    <dgm:pt modelId="{AC8B047E-1D29-4DEC-937B-AC57FEAE64B3}">
      <dgm:prSet phldrT="[Text]" custT="1"/>
      <dgm:spPr/>
      <dgm:t>
        <a:bodyPr/>
        <a:lstStyle/>
        <a:p>
          <a:pPr>
            <a:lnSpc>
              <a:spcPct val="150000"/>
            </a:lnSpc>
          </a:pPr>
          <a:r>
            <a:rPr lang="en-GB" sz="1800" b="1">
              <a:latin typeface="Arial" panose="020B0604020202020204" pitchFamily="34" charset="0"/>
              <a:cs typeface="Arial" panose="020B0604020202020204" pitchFamily="34" charset="0"/>
            </a:rPr>
            <a:t>SEPARATION FROM FAMILY </a:t>
          </a:r>
        </a:p>
      </dgm:t>
    </dgm:pt>
    <dgm:pt modelId="{16B20732-DA92-4E15-94E4-B19505621BD7}" type="parTrans" cxnId="{42A4C2E4-313A-449F-83A3-B99ADAFA10D0}">
      <dgm:prSet/>
      <dgm:spPr/>
      <dgm:t>
        <a:bodyPr/>
        <a:lstStyle/>
        <a:p>
          <a:endParaRPr lang="en-GB"/>
        </a:p>
      </dgm:t>
    </dgm:pt>
    <dgm:pt modelId="{0F514E7F-216F-4319-B797-0DDD56CC0DB3}" type="sibTrans" cxnId="{42A4C2E4-313A-449F-83A3-B99ADAFA10D0}">
      <dgm:prSet/>
      <dgm:spPr/>
      <dgm:t>
        <a:bodyPr/>
        <a:lstStyle/>
        <a:p>
          <a:endParaRPr lang="en-GB"/>
        </a:p>
      </dgm:t>
    </dgm:pt>
    <dgm:pt modelId="{4D1BB5D4-C141-452B-9380-10B7EF8991CD}">
      <dgm:prSet phldrT="[Text]" custT="1"/>
      <dgm:spPr/>
      <dgm:t>
        <a:bodyPr/>
        <a:lstStyle/>
        <a:p>
          <a:pPr>
            <a:lnSpc>
              <a:spcPct val="150000"/>
            </a:lnSpc>
          </a:pPr>
          <a:r>
            <a:rPr lang="en-GB" sz="1800" b="1">
              <a:latin typeface="Arial" panose="020B0604020202020204" pitchFamily="34" charset="0"/>
              <a:cs typeface="Arial" panose="020B0604020202020204" pitchFamily="34" charset="0"/>
            </a:rPr>
            <a:t>WITNESSING VIOLENCE </a:t>
          </a:r>
        </a:p>
      </dgm:t>
    </dgm:pt>
    <dgm:pt modelId="{E73DF05C-793A-472E-90BF-F5395627084C}" type="parTrans" cxnId="{79945136-3640-472D-A606-0EFA8ABF4F23}">
      <dgm:prSet/>
      <dgm:spPr/>
      <dgm:t>
        <a:bodyPr/>
        <a:lstStyle/>
        <a:p>
          <a:endParaRPr lang="en-GB"/>
        </a:p>
      </dgm:t>
    </dgm:pt>
    <dgm:pt modelId="{AD353BCC-AD59-4560-9258-0D8FAC532482}" type="sibTrans" cxnId="{79945136-3640-472D-A606-0EFA8ABF4F23}">
      <dgm:prSet/>
      <dgm:spPr/>
      <dgm:t>
        <a:bodyPr/>
        <a:lstStyle/>
        <a:p>
          <a:endParaRPr lang="en-GB"/>
        </a:p>
      </dgm:t>
    </dgm:pt>
    <dgm:pt modelId="{966F1E91-4200-4FDE-9F55-CBA30F3142A4}">
      <dgm:prSet phldrT="[Text]" custT="1"/>
      <dgm:spPr/>
      <dgm:t>
        <a:bodyPr/>
        <a:lstStyle/>
        <a:p>
          <a:pPr>
            <a:lnSpc>
              <a:spcPct val="150000"/>
            </a:lnSpc>
          </a:pPr>
          <a:r>
            <a:rPr lang="en-GB" sz="2400">
              <a:latin typeface="Arial Black" panose="020B0A04020102020204" pitchFamily="34" charset="0"/>
            </a:rPr>
            <a:t>LONG –TERM EFFECTS </a:t>
          </a:r>
        </a:p>
      </dgm:t>
    </dgm:pt>
    <dgm:pt modelId="{5C97F472-CA76-409C-B1A1-4E2C41C6F4BE}" type="parTrans" cxnId="{6CAA4618-6C92-4354-AB42-D6829DE2DEAE}">
      <dgm:prSet/>
      <dgm:spPr/>
      <dgm:t>
        <a:bodyPr/>
        <a:lstStyle/>
        <a:p>
          <a:endParaRPr lang="en-GB"/>
        </a:p>
      </dgm:t>
    </dgm:pt>
    <dgm:pt modelId="{D5DA0E73-D880-4115-8196-7ADF869B27BA}" type="sibTrans" cxnId="{6CAA4618-6C92-4354-AB42-D6829DE2DEAE}">
      <dgm:prSet/>
      <dgm:spPr/>
      <dgm:t>
        <a:bodyPr/>
        <a:lstStyle/>
        <a:p>
          <a:endParaRPr lang="en-GB"/>
        </a:p>
      </dgm:t>
    </dgm:pt>
    <dgm:pt modelId="{996E1526-3216-40D2-8C09-06B7134832DB}">
      <dgm:prSet phldrT="[Text]" custT="1"/>
      <dgm:spPr/>
      <dgm:t>
        <a:bodyPr/>
        <a:lstStyle/>
        <a:p>
          <a:pPr>
            <a:lnSpc>
              <a:spcPct val="150000"/>
            </a:lnSpc>
          </a:pPr>
          <a:r>
            <a:rPr lang="en-GB" sz="1800" b="1">
              <a:latin typeface="Arial" panose="020B0604020202020204" pitchFamily="34" charset="0"/>
              <a:cs typeface="Arial" panose="020B0604020202020204" pitchFamily="34" charset="0"/>
            </a:rPr>
            <a:t>PSYCHOGENIC AMNESIA </a:t>
          </a:r>
        </a:p>
      </dgm:t>
    </dgm:pt>
    <dgm:pt modelId="{978DC56B-2056-43A9-8196-7B29EB3467DC}" type="parTrans" cxnId="{18DF7D01-BC27-4CDA-80D1-74F6E730FBFA}">
      <dgm:prSet/>
      <dgm:spPr/>
      <dgm:t>
        <a:bodyPr/>
        <a:lstStyle/>
        <a:p>
          <a:endParaRPr lang="en-GB"/>
        </a:p>
      </dgm:t>
    </dgm:pt>
    <dgm:pt modelId="{4B4B1934-30D9-4498-9B75-A0DF25D34A82}" type="sibTrans" cxnId="{18DF7D01-BC27-4CDA-80D1-74F6E730FBFA}">
      <dgm:prSet/>
      <dgm:spPr/>
      <dgm:t>
        <a:bodyPr/>
        <a:lstStyle/>
        <a:p>
          <a:endParaRPr lang="en-GB"/>
        </a:p>
      </dgm:t>
    </dgm:pt>
    <dgm:pt modelId="{2158EFC5-6A0E-4979-A3F3-D3AB7ED6C1AB}">
      <dgm:prSet phldrT="[Text]" custT="1"/>
      <dgm:spPr/>
      <dgm:t>
        <a:bodyPr/>
        <a:lstStyle/>
        <a:p>
          <a:pPr>
            <a:lnSpc>
              <a:spcPct val="150000"/>
            </a:lnSpc>
          </a:pPr>
          <a:r>
            <a:rPr lang="en-GB" sz="1800" b="1">
              <a:latin typeface="Arial" panose="020B0604020202020204" pitchFamily="34" charset="0"/>
              <a:cs typeface="Arial" panose="020B0604020202020204" pitchFamily="34" charset="0"/>
            </a:rPr>
            <a:t>HYPERVIGILANCE </a:t>
          </a:r>
        </a:p>
      </dgm:t>
    </dgm:pt>
    <dgm:pt modelId="{54B794CD-014E-4DCB-85A3-67BC5D8F5636}" type="parTrans" cxnId="{D521E14F-8CE7-43F9-9BC0-B1898E2411C6}">
      <dgm:prSet/>
      <dgm:spPr/>
      <dgm:t>
        <a:bodyPr/>
        <a:lstStyle/>
        <a:p>
          <a:endParaRPr lang="en-GB"/>
        </a:p>
      </dgm:t>
    </dgm:pt>
    <dgm:pt modelId="{F96CA2AF-4A90-44CE-AEA2-B9380A607112}" type="sibTrans" cxnId="{D521E14F-8CE7-43F9-9BC0-B1898E2411C6}">
      <dgm:prSet/>
      <dgm:spPr/>
      <dgm:t>
        <a:bodyPr/>
        <a:lstStyle/>
        <a:p>
          <a:endParaRPr lang="en-GB"/>
        </a:p>
      </dgm:t>
    </dgm:pt>
    <dgm:pt modelId="{DFEDD0A8-9E2E-426E-ACB0-1DC802250129}">
      <dgm:prSet phldrT="[Text]" custT="1"/>
      <dgm:spPr/>
      <dgm:t>
        <a:bodyPr/>
        <a:lstStyle/>
        <a:p>
          <a:pPr>
            <a:lnSpc>
              <a:spcPct val="150000"/>
            </a:lnSpc>
          </a:pPr>
          <a:r>
            <a:rPr lang="en-GB" sz="1800" b="1">
              <a:latin typeface="Arial" panose="020B0604020202020204" pitchFamily="34" charset="0"/>
              <a:cs typeface="Arial" panose="020B0604020202020204" pitchFamily="34" charset="0"/>
            </a:rPr>
            <a:t>FORCED CONSCRIPTION </a:t>
          </a:r>
        </a:p>
      </dgm:t>
    </dgm:pt>
    <dgm:pt modelId="{E1F15223-7A23-4683-A08C-39FABA49FAB3}" type="parTrans" cxnId="{293E7E34-C061-4547-91D9-33501DB35409}">
      <dgm:prSet/>
      <dgm:spPr/>
      <dgm:t>
        <a:bodyPr/>
        <a:lstStyle/>
        <a:p>
          <a:endParaRPr lang="en-GB"/>
        </a:p>
      </dgm:t>
    </dgm:pt>
    <dgm:pt modelId="{2FED7AD2-C56D-434F-95C5-A7A995895F87}" type="sibTrans" cxnId="{293E7E34-C061-4547-91D9-33501DB35409}">
      <dgm:prSet/>
      <dgm:spPr/>
      <dgm:t>
        <a:bodyPr/>
        <a:lstStyle/>
        <a:p>
          <a:endParaRPr lang="en-GB"/>
        </a:p>
      </dgm:t>
    </dgm:pt>
    <dgm:pt modelId="{F02F2EFE-ED87-4E4C-9504-EE85C558F165}">
      <dgm:prSet phldrT="[Text]" custT="1"/>
      <dgm:spPr/>
      <dgm:t>
        <a:bodyPr/>
        <a:lstStyle/>
        <a:p>
          <a:pPr>
            <a:lnSpc>
              <a:spcPct val="150000"/>
            </a:lnSpc>
          </a:pPr>
          <a:r>
            <a:rPr lang="en-GB" sz="1800" b="1">
              <a:latin typeface="Arial" panose="020B0604020202020204" pitchFamily="34" charset="0"/>
              <a:cs typeface="Arial" panose="020B0604020202020204" pitchFamily="34" charset="0"/>
            </a:rPr>
            <a:t>ANXIETY DISORDERS </a:t>
          </a:r>
        </a:p>
      </dgm:t>
    </dgm:pt>
    <dgm:pt modelId="{2581AA94-0D0E-4A9A-BD94-A3EB42834407}" type="parTrans" cxnId="{1799942C-98F7-4213-9A8D-9315F1FAEA10}">
      <dgm:prSet/>
      <dgm:spPr/>
      <dgm:t>
        <a:bodyPr/>
        <a:lstStyle/>
        <a:p>
          <a:endParaRPr lang="en-GB"/>
        </a:p>
      </dgm:t>
    </dgm:pt>
    <dgm:pt modelId="{9274F68F-6771-4A02-B180-399C98F9E079}" type="sibTrans" cxnId="{1799942C-98F7-4213-9A8D-9315F1FAEA10}">
      <dgm:prSet/>
      <dgm:spPr/>
      <dgm:t>
        <a:bodyPr/>
        <a:lstStyle/>
        <a:p>
          <a:endParaRPr lang="en-GB"/>
        </a:p>
      </dgm:t>
    </dgm:pt>
    <dgm:pt modelId="{B3DFD66D-3F46-433B-8ACC-097BC81B1589}" type="pres">
      <dgm:prSet presAssocID="{2188C9B3-E053-4711-A1FC-9D4115DB2340}" presName="theList" presStyleCnt="0">
        <dgm:presLayoutVars>
          <dgm:dir/>
          <dgm:animLvl val="lvl"/>
          <dgm:resizeHandles val="exact"/>
        </dgm:presLayoutVars>
      </dgm:prSet>
      <dgm:spPr/>
    </dgm:pt>
    <dgm:pt modelId="{DBAA03CD-3348-416F-84E7-540B04777BC8}" type="pres">
      <dgm:prSet presAssocID="{BE932C66-1E59-4FE1-A103-4D91F9264DF2}" presName="compNode" presStyleCnt="0"/>
      <dgm:spPr/>
    </dgm:pt>
    <dgm:pt modelId="{96A29492-FE62-4487-819E-CF012A362962}" type="pres">
      <dgm:prSet presAssocID="{BE932C66-1E59-4FE1-A103-4D91F9264DF2}" presName="aNode" presStyleLbl="bgShp" presStyleIdx="0" presStyleCnt="2"/>
      <dgm:spPr/>
    </dgm:pt>
    <dgm:pt modelId="{9ED80CC0-808A-4E0C-AD4E-E909B0527324}" type="pres">
      <dgm:prSet presAssocID="{BE932C66-1E59-4FE1-A103-4D91F9264DF2}" presName="textNode" presStyleLbl="bgShp" presStyleIdx="0" presStyleCnt="2"/>
      <dgm:spPr/>
    </dgm:pt>
    <dgm:pt modelId="{62E5C845-D4EE-483A-B422-32DC3DCEF95D}" type="pres">
      <dgm:prSet presAssocID="{BE932C66-1E59-4FE1-A103-4D91F9264DF2}" presName="compChildNode" presStyleCnt="0"/>
      <dgm:spPr/>
    </dgm:pt>
    <dgm:pt modelId="{6FBC32AE-2F1B-4B74-BD1D-7456284850C1}" type="pres">
      <dgm:prSet presAssocID="{BE932C66-1E59-4FE1-A103-4D91F9264DF2}" presName="theInnerList" presStyleCnt="0"/>
      <dgm:spPr/>
    </dgm:pt>
    <dgm:pt modelId="{91A08DA5-426F-4CC4-B97C-F4D0502B7856}" type="pres">
      <dgm:prSet presAssocID="{AC8B047E-1D29-4DEC-937B-AC57FEAE64B3}" presName="childNode" presStyleLbl="node1" presStyleIdx="0" presStyleCnt="6">
        <dgm:presLayoutVars>
          <dgm:bulletEnabled val="1"/>
        </dgm:presLayoutVars>
      </dgm:prSet>
      <dgm:spPr/>
    </dgm:pt>
    <dgm:pt modelId="{443E0A32-410D-432E-A032-58426178EE1E}" type="pres">
      <dgm:prSet presAssocID="{AC8B047E-1D29-4DEC-937B-AC57FEAE64B3}" presName="aSpace2" presStyleCnt="0"/>
      <dgm:spPr/>
    </dgm:pt>
    <dgm:pt modelId="{2757FF7B-E938-4F1C-B1DC-E04ACD65EEB6}" type="pres">
      <dgm:prSet presAssocID="{4D1BB5D4-C141-452B-9380-10B7EF8991CD}" presName="childNode" presStyleLbl="node1" presStyleIdx="1" presStyleCnt="6">
        <dgm:presLayoutVars>
          <dgm:bulletEnabled val="1"/>
        </dgm:presLayoutVars>
      </dgm:prSet>
      <dgm:spPr/>
    </dgm:pt>
    <dgm:pt modelId="{60D07E06-6873-482E-A0F1-5582F96D3F0E}" type="pres">
      <dgm:prSet presAssocID="{4D1BB5D4-C141-452B-9380-10B7EF8991CD}" presName="aSpace2" presStyleCnt="0"/>
      <dgm:spPr/>
    </dgm:pt>
    <dgm:pt modelId="{A9020B5F-8BC3-49E9-A2F3-80287C264DF6}" type="pres">
      <dgm:prSet presAssocID="{DFEDD0A8-9E2E-426E-ACB0-1DC802250129}" presName="childNode" presStyleLbl="node1" presStyleIdx="2" presStyleCnt="6">
        <dgm:presLayoutVars>
          <dgm:bulletEnabled val="1"/>
        </dgm:presLayoutVars>
      </dgm:prSet>
      <dgm:spPr/>
    </dgm:pt>
    <dgm:pt modelId="{3F1FF83B-CBA9-4BFF-B0DF-CDD8F109AF53}" type="pres">
      <dgm:prSet presAssocID="{BE932C66-1E59-4FE1-A103-4D91F9264DF2}" presName="aSpace" presStyleCnt="0"/>
      <dgm:spPr/>
    </dgm:pt>
    <dgm:pt modelId="{5BE4A1C9-7658-4536-87CC-3A11F4FAC75F}" type="pres">
      <dgm:prSet presAssocID="{966F1E91-4200-4FDE-9F55-CBA30F3142A4}" presName="compNode" presStyleCnt="0"/>
      <dgm:spPr/>
    </dgm:pt>
    <dgm:pt modelId="{EA1E4244-D330-4A29-A3AB-E05F3C30F67E}" type="pres">
      <dgm:prSet presAssocID="{966F1E91-4200-4FDE-9F55-CBA30F3142A4}" presName="aNode" presStyleLbl="bgShp" presStyleIdx="1" presStyleCnt="2" custLinFactNeighborX="12968" custLinFactNeighborY="23772"/>
      <dgm:spPr/>
    </dgm:pt>
    <dgm:pt modelId="{16E4A1BD-51D1-4835-A8E0-B60B49D524F4}" type="pres">
      <dgm:prSet presAssocID="{966F1E91-4200-4FDE-9F55-CBA30F3142A4}" presName="textNode" presStyleLbl="bgShp" presStyleIdx="1" presStyleCnt="2"/>
      <dgm:spPr/>
    </dgm:pt>
    <dgm:pt modelId="{EFDC753E-1F15-498A-947E-123C2AE6D258}" type="pres">
      <dgm:prSet presAssocID="{966F1E91-4200-4FDE-9F55-CBA30F3142A4}" presName="compChildNode" presStyleCnt="0"/>
      <dgm:spPr/>
    </dgm:pt>
    <dgm:pt modelId="{87AA2675-E438-4CF0-988B-89044CAACD02}" type="pres">
      <dgm:prSet presAssocID="{966F1E91-4200-4FDE-9F55-CBA30F3142A4}" presName="theInnerList" presStyleCnt="0"/>
      <dgm:spPr/>
    </dgm:pt>
    <dgm:pt modelId="{9812D430-4F6C-445E-91AB-2F23F55E474E}" type="pres">
      <dgm:prSet presAssocID="{996E1526-3216-40D2-8C09-06B7134832DB}" presName="childNode" presStyleLbl="node1" presStyleIdx="3" presStyleCnt="6">
        <dgm:presLayoutVars>
          <dgm:bulletEnabled val="1"/>
        </dgm:presLayoutVars>
      </dgm:prSet>
      <dgm:spPr/>
    </dgm:pt>
    <dgm:pt modelId="{C7E059EE-DF42-4049-981A-1AADC1AC2060}" type="pres">
      <dgm:prSet presAssocID="{996E1526-3216-40D2-8C09-06B7134832DB}" presName="aSpace2" presStyleCnt="0"/>
      <dgm:spPr/>
    </dgm:pt>
    <dgm:pt modelId="{AAE0B3CD-865B-4A2C-B186-BB0EF61F0275}" type="pres">
      <dgm:prSet presAssocID="{2158EFC5-6A0E-4979-A3F3-D3AB7ED6C1AB}" presName="childNode" presStyleLbl="node1" presStyleIdx="4" presStyleCnt="6">
        <dgm:presLayoutVars>
          <dgm:bulletEnabled val="1"/>
        </dgm:presLayoutVars>
      </dgm:prSet>
      <dgm:spPr/>
    </dgm:pt>
    <dgm:pt modelId="{07131826-75CF-48BB-A63B-F3BC566A9161}" type="pres">
      <dgm:prSet presAssocID="{2158EFC5-6A0E-4979-A3F3-D3AB7ED6C1AB}" presName="aSpace2" presStyleCnt="0"/>
      <dgm:spPr/>
    </dgm:pt>
    <dgm:pt modelId="{66AE485F-DC55-4E6C-AD72-CE6A2757C897}" type="pres">
      <dgm:prSet presAssocID="{F02F2EFE-ED87-4E4C-9504-EE85C558F165}" presName="childNode" presStyleLbl="node1" presStyleIdx="5" presStyleCnt="6">
        <dgm:presLayoutVars>
          <dgm:bulletEnabled val="1"/>
        </dgm:presLayoutVars>
      </dgm:prSet>
      <dgm:spPr/>
    </dgm:pt>
  </dgm:ptLst>
  <dgm:cxnLst>
    <dgm:cxn modelId="{18DF7D01-BC27-4CDA-80D1-74F6E730FBFA}" srcId="{966F1E91-4200-4FDE-9F55-CBA30F3142A4}" destId="{996E1526-3216-40D2-8C09-06B7134832DB}" srcOrd="0" destOrd="0" parTransId="{978DC56B-2056-43A9-8196-7B29EB3467DC}" sibTransId="{4B4B1934-30D9-4498-9B75-A0DF25D34A82}"/>
    <dgm:cxn modelId="{278F060D-1C9A-4AE1-8B8C-88BEA0B87096}" type="presOf" srcId="{2188C9B3-E053-4711-A1FC-9D4115DB2340}" destId="{B3DFD66D-3F46-433B-8ACC-097BC81B1589}" srcOrd="0" destOrd="0" presId="urn:microsoft.com/office/officeart/2005/8/layout/lProcess2"/>
    <dgm:cxn modelId="{6CAA4618-6C92-4354-AB42-D6829DE2DEAE}" srcId="{2188C9B3-E053-4711-A1FC-9D4115DB2340}" destId="{966F1E91-4200-4FDE-9F55-CBA30F3142A4}" srcOrd="1" destOrd="0" parTransId="{5C97F472-CA76-409C-B1A1-4E2C41C6F4BE}" sibTransId="{D5DA0E73-D880-4115-8196-7ADF869B27BA}"/>
    <dgm:cxn modelId="{B9DD5A2B-6050-48C6-A09E-DD690131AB5B}" srcId="{2188C9B3-E053-4711-A1FC-9D4115DB2340}" destId="{BE932C66-1E59-4FE1-A103-4D91F9264DF2}" srcOrd="0" destOrd="0" parTransId="{44A028E5-4942-4693-8173-5D4E3A100CA8}" sibTransId="{0AF8AF10-4E8B-4AA1-AF42-760624AB6826}"/>
    <dgm:cxn modelId="{1799942C-98F7-4213-9A8D-9315F1FAEA10}" srcId="{966F1E91-4200-4FDE-9F55-CBA30F3142A4}" destId="{F02F2EFE-ED87-4E4C-9504-EE85C558F165}" srcOrd="2" destOrd="0" parTransId="{2581AA94-0D0E-4A9A-BD94-A3EB42834407}" sibTransId="{9274F68F-6771-4A02-B180-399C98F9E079}"/>
    <dgm:cxn modelId="{293E7E34-C061-4547-91D9-33501DB35409}" srcId="{BE932C66-1E59-4FE1-A103-4D91F9264DF2}" destId="{DFEDD0A8-9E2E-426E-ACB0-1DC802250129}" srcOrd="2" destOrd="0" parTransId="{E1F15223-7A23-4683-A08C-39FABA49FAB3}" sibTransId="{2FED7AD2-C56D-434F-95C5-A7A995895F87}"/>
    <dgm:cxn modelId="{79945136-3640-472D-A606-0EFA8ABF4F23}" srcId="{BE932C66-1E59-4FE1-A103-4D91F9264DF2}" destId="{4D1BB5D4-C141-452B-9380-10B7EF8991CD}" srcOrd="1" destOrd="0" parTransId="{E73DF05C-793A-472E-90BF-F5395627084C}" sibTransId="{AD353BCC-AD59-4560-9258-0D8FAC532482}"/>
    <dgm:cxn modelId="{002A6B60-D5A3-4830-A529-2F584F2A3E01}" type="presOf" srcId="{4D1BB5D4-C141-452B-9380-10B7EF8991CD}" destId="{2757FF7B-E938-4F1C-B1DC-E04ACD65EEB6}" srcOrd="0" destOrd="0" presId="urn:microsoft.com/office/officeart/2005/8/layout/lProcess2"/>
    <dgm:cxn modelId="{C7238F62-CDBF-48D4-9276-23B39F589DF5}" type="presOf" srcId="{AC8B047E-1D29-4DEC-937B-AC57FEAE64B3}" destId="{91A08DA5-426F-4CC4-B97C-F4D0502B7856}" srcOrd="0" destOrd="0" presId="urn:microsoft.com/office/officeart/2005/8/layout/lProcess2"/>
    <dgm:cxn modelId="{C0E6E442-6A8A-459D-9579-B93B0811B9F7}" type="presOf" srcId="{996E1526-3216-40D2-8C09-06B7134832DB}" destId="{9812D430-4F6C-445E-91AB-2F23F55E474E}" srcOrd="0" destOrd="0" presId="urn:microsoft.com/office/officeart/2005/8/layout/lProcess2"/>
    <dgm:cxn modelId="{CC65F868-C0B8-484F-A233-1E90A30B44CC}" type="presOf" srcId="{2158EFC5-6A0E-4979-A3F3-D3AB7ED6C1AB}" destId="{AAE0B3CD-865B-4A2C-B186-BB0EF61F0275}" srcOrd="0" destOrd="0" presId="urn:microsoft.com/office/officeart/2005/8/layout/lProcess2"/>
    <dgm:cxn modelId="{7F91916C-E43E-472F-AEC6-58013BE980F7}" type="presOf" srcId="{BE932C66-1E59-4FE1-A103-4D91F9264DF2}" destId="{96A29492-FE62-4487-819E-CF012A362962}" srcOrd="0" destOrd="0" presId="urn:microsoft.com/office/officeart/2005/8/layout/lProcess2"/>
    <dgm:cxn modelId="{D521E14F-8CE7-43F9-9BC0-B1898E2411C6}" srcId="{966F1E91-4200-4FDE-9F55-CBA30F3142A4}" destId="{2158EFC5-6A0E-4979-A3F3-D3AB7ED6C1AB}" srcOrd="1" destOrd="0" parTransId="{54B794CD-014E-4DCB-85A3-67BC5D8F5636}" sibTransId="{F96CA2AF-4A90-44CE-AEA2-B9380A607112}"/>
    <dgm:cxn modelId="{02ADC07E-53E1-4A22-8DF8-C445D74F85C4}" type="presOf" srcId="{F02F2EFE-ED87-4E4C-9504-EE85C558F165}" destId="{66AE485F-DC55-4E6C-AD72-CE6A2757C897}" srcOrd="0" destOrd="0" presId="urn:microsoft.com/office/officeart/2005/8/layout/lProcess2"/>
    <dgm:cxn modelId="{A2EF5E8E-8875-460F-B115-3165C0D2151E}" type="presOf" srcId="{DFEDD0A8-9E2E-426E-ACB0-1DC802250129}" destId="{A9020B5F-8BC3-49E9-A2F3-80287C264DF6}" srcOrd="0" destOrd="0" presId="urn:microsoft.com/office/officeart/2005/8/layout/lProcess2"/>
    <dgm:cxn modelId="{5F7AC5B5-8CC1-4F27-AD22-EEAD5DD29A0D}" type="presOf" srcId="{BE932C66-1E59-4FE1-A103-4D91F9264DF2}" destId="{9ED80CC0-808A-4E0C-AD4E-E909B0527324}" srcOrd="1" destOrd="0" presId="urn:microsoft.com/office/officeart/2005/8/layout/lProcess2"/>
    <dgm:cxn modelId="{254A40D4-5AF8-4358-8EF2-4C20C4FD9F59}" type="presOf" srcId="{966F1E91-4200-4FDE-9F55-CBA30F3142A4}" destId="{16E4A1BD-51D1-4835-A8E0-B60B49D524F4}" srcOrd="1" destOrd="0" presId="urn:microsoft.com/office/officeart/2005/8/layout/lProcess2"/>
    <dgm:cxn modelId="{42A4C2E4-313A-449F-83A3-B99ADAFA10D0}" srcId="{BE932C66-1E59-4FE1-A103-4D91F9264DF2}" destId="{AC8B047E-1D29-4DEC-937B-AC57FEAE64B3}" srcOrd="0" destOrd="0" parTransId="{16B20732-DA92-4E15-94E4-B19505621BD7}" sibTransId="{0F514E7F-216F-4319-B797-0DDD56CC0DB3}"/>
    <dgm:cxn modelId="{59514DEE-56E1-4550-8E90-F528EBFB3DAC}" type="presOf" srcId="{966F1E91-4200-4FDE-9F55-CBA30F3142A4}" destId="{EA1E4244-D330-4A29-A3AB-E05F3C30F67E}" srcOrd="0" destOrd="0" presId="urn:microsoft.com/office/officeart/2005/8/layout/lProcess2"/>
    <dgm:cxn modelId="{B0210A57-F1F9-4505-B840-2D3EBD7DE3F6}" type="presParOf" srcId="{B3DFD66D-3F46-433B-8ACC-097BC81B1589}" destId="{DBAA03CD-3348-416F-84E7-540B04777BC8}" srcOrd="0" destOrd="0" presId="urn:microsoft.com/office/officeart/2005/8/layout/lProcess2"/>
    <dgm:cxn modelId="{88D4F46C-3844-41F0-B1C8-BB7DD3330B38}" type="presParOf" srcId="{DBAA03CD-3348-416F-84E7-540B04777BC8}" destId="{96A29492-FE62-4487-819E-CF012A362962}" srcOrd="0" destOrd="0" presId="urn:microsoft.com/office/officeart/2005/8/layout/lProcess2"/>
    <dgm:cxn modelId="{5F4E15FC-785F-4C37-A277-7FAAE39AB320}" type="presParOf" srcId="{DBAA03CD-3348-416F-84E7-540B04777BC8}" destId="{9ED80CC0-808A-4E0C-AD4E-E909B0527324}" srcOrd="1" destOrd="0" presId="urn:microsoft.com/office/officeart/2005/8/layout/lProcess2"/>
    <dgm:cxn modelId="{9930859C-0A1D-41EF-B294-03F40974BA21}" type="presParOf" srcId="{DBAA03CD-3348-416F-84E7-540B04777BC8}" destId="{62E5C845-D4EE-483A-B422-32DC3DCEF95D}" srcOrd="2" destOrd="0" presId="urn:microsoft.com/office/officeart/2005/8/layout/lProcess2"/>
    <dgm:cxn modelId="{A9A0451F-EB8A-4773-A2D2-0454749717FF}" type="presParOf" srcId="{62E5C845-D4EE-483A-B422-32DC3DCEF95D}" destId="{6FBC32AE-2F1B-4B74-BD1D-7456284850C1}" srcOrd="0" destOrd="0" presId="urn:microsoft.com/office/officeart/2005/8/layout/lProcess2"/>
    <dgm:cxn modelId="{78BCD857-1CAE-4A82-A92B-ACC3B75EE317}" type="presParOf" srcId="{6FBC32AE-2F1B-4B74-BD1D-7456284850C1}" destId="{91A08DA5-426F-4CC4-B97C-F4D0502B7856}" srcOrd="0" destOrd="0" presId="urn:microsoft.com/office/officeart/2005/8/layout/lProcess2"/>
    <dgm:cxn modelId="{5A773230-4D23-4862-B31D-07B28EC1D4B3}" type="presParOf" srcId="{6FBC32AE-2F1B-4B74-BD1D-7456284850C1}" destId="{443E0A32-410D-432E-A032-58426178EE1E}" srcOrd="1" destOrd="0" presId="urn:microsoft.com/office/officeart/2005/8/layout/lProcess2"/>
    <dgm:cxn modelId="{CD3D37ED-B4A7-4048-8474-DF6F7C510415}" type="presParOf" srcId="{6FBC32AE-2F1B-4B74-BD1D-7456284850C1}" destId="{2757FF7B-E938-4F1C-B1DC-E04ACD65EEB6}" srcOrd="2" destOrd="0" presId="urn:microsoft.com/office/officeart/2005/8/layout/lProcess2"/>
    <dgm:cxn modelId="{E5B5AFFB-7643-4A2B-A78C-A6225352CEE7}" type="presParOf" srcId="{6FBC32AE-2F1B-4B74-BD1D-7456284850C1}" destId="{60D07E06-6873-482E-A0F1-5582F96D3F0E}" srcOrd="3" destOrd="0" presId="urn:microsoft.com/office/officeart/2005/8/layout/lProcess2"/>
    <dgm:cxn modelId="{F001E8AD-0F99-46A5-8956-6DE8C7928C3B}" type="presParOf" srcId="{6FBC32AE-2F1B-4B74-BD1D-7456284850C1}" destId="{A9020B5F-8BC3-49E9-A2F3-80287C264DF6}" srcOrd="4" destOrd="0" presId="urn:microsoft.com/office/officeart/2005/8/layout/lProcess2"/>
    <dgm:cxn modelId="{0C3AB46C-B284-4D02-A3B9-695E3C4534EE}" type="presParOf" srcId="{B3DFD66D-3F46-433B-8ACC-097BC81B1589}" destId="{3F1FF83B-CBA9-4BFF-B0DF-CDD8F109AF53}" srcOrd="1" destOrd="0" presId="urn:microsoft.com/office/officeart/2005/8/layout/lProcess2"/>
    <dgm:cxn modelId="{1316DC38-40EC-4DB7-B5B5-14A9B4EC8511}" type="presParOf" srcId="{B3DFD66D-3F46-433B-8ACC-097BC81B1589}" destId="{5BE4A1C9-7658-4536-87CC-3A11F4FAC75F}" srcOrd="2" destOrd="0" presId="urn:microsoft.com/office/officeart/2005/8/layout/lProcess2"/>
    <dgm:cxn modelId="{72CDBF80-3FEE-4A6A-B6FE-A5EF9A5B0098}" type="presParOf" srcId="{5BE4A1C9-7658-4536-87CC-3A11F4FAC75F}" destId="{EA1E4244-D330-4A29-A3AB-E05F3C30F67E}" srcOrd="0" destOrd="0" presId="urn:microsoft.com/office/officeart/2005/8/layout/lProcess2"/>
    <dgm:cxn modelId="{008484E0-8F6C-42D0-850A-68F17FA7A83E}" type="presParOf" srcId="{5BE4A1C9-7658-4536-87CC-3A11F4FAC75F}" destId="{16E4A1BD-51D1-4835-A8E0-B60B49D524F4}" srcOrd="1" destOrd="0" presId="urn:microsoft.com/office/officeart/2005/8/layout/lProcess2"/>
    <dgm:cxn modelId="{8D680FE1-6527-43CB-B2F0-E8E67957E31F}" type="presParOf" srcId="{5BE4A1C9-7658-4536-87CC-3A11F4FAC75F}" destId="{EFDC753E-1F15-498A-947E-123C2AE6D258}" srcOrd="2" destOrd="0" presId="urn:microsoft.com/office/officeart/2005/8/layout/lProcess2"/>
    <dgm:cxn modelId="{78E9382D-8BA9-4D8B-8D45-1D0DFE115C18}" type="presParOf" srcId="{EFDC753E-1F15-498A-947E-123C2AE6D258}" destId="{87AA2675-E438-4CF0-988B-89044CAACD02}" srcOrd="0" destOrd="0" presId="urn:microsoft.com/office/officeart/2005/8/layout/lProcess2"/>
    <dgm:cxn modelId="{75C2CEEF-EF23-4190-BDAB-AB9CB2111746}" type="presParOf" srcId="{87AA2675-E438-4CF0-988B-89044CAACD02}" destId="{9812D430-4F6C-445E-91AB-2F23F55E474E}" srcOrd="0" destOrd="0" presId="urn:microsoft.com/office/officeart/2005/8/layout/lProcess2"/>
    <dgm:cxn modelId="{DDD2B8B6-2E63-4802-A912-CC9B48CA24B7}" type="presParOf" srcId="{87AA2675-E438-4CF0-988B-89044CAACD02}" destId="{C7E059EE-DF42-4049-981A-1AADC1AC2060}" srcOrd="1" destOrd="0" presId="urn:microsoft.com/office/officeart/2005/8/layout/lProcess2"/>
    <dgm:cxn modelId="{91C2185D-57FB-497D-9A32-528758FD11AB}" type="presParOf" srcId="{87AA2675-E438-4CF0-988B-89044CAACD02}" destId="{AAE0B3CD-865B-4A2C-B186-BB0EF61F0275}" srcOrd="2" destOrd="0" presId="urn:microsoft.com/office/officeart/2005/8/layout/lProcess2"/>
    <dgm:cxn modelId="{3507F0E5-F71F-427F-ABAB-364D14396800}" type="presParOf" srcId="{87AA2675-E438-4CF0-988B-89044CAACD02}" destId="{07131826-75CF-48BB-A63B-F3BC566A9161}" srcOrd="3" destOrd="0" presId="urn:microsoft.com/office/officeart/2005/8/layout/lProcess2"/>
    <dgm:cxn modelId="{7017724E-3EA0-4FAE-A104-647750557D0F}" type="presParOf" srcId="{87AA2675-E438-4CF0-988B-89044CAACD02}" destId="{66AE485F-DC55-4E6C-AD72-CE6A2757C897}" srcOrd="4" destOrd="0" presId="urn:microsoft.com/office/officeart/2005/8/layout/l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24EAA31-2309-4D2D-8CCE-850993239005}" type="doc">
      <dgm:prSet loTypeId="urn:microsoft.com/office/officeart/2008/layout/TitlePictureLineup" loCatId="picture" qsTypeId="urn:microsoft.com/office/officeart/2005/8/quickstyle/simple1" qsCatId="simple" csTypeId="urn:microsoft.com/office/officeart/2005/8/colors/accent2_2" csCatId="accent2" phldr="1"/>
      <dgm:spPr/>
      <dgm:t>
        <a:bodyPr/>
        <a:lstStyle/>
        <a:p>
          <a:endParaRPr lang="en-GB"/>
        </a:p>
      </dgm:t>
    </dgm:pt>
    <dgm:pt modelId="{117DAF0C-CDA2-41A2-9128-EDEA215BCDE5}">
      <dgm:prSet phldrT="[Text]"/>
      <dgm:spPr/>
      <dgm:t>
        <a:bodyPr/>
        <a:lstStyle/>
        <a:p>
          <a:r>
            <a:rPr lang="en-GB">
              <a:latin typeface="Arial Black" panose="020B0A04020102020204" pitchFamily="34" charset="0"/>
            </a:rPr>
            <a:t>MEN</a:t>
          </a:r>
          <a:r>
            <a:rPr lang="en-GB"/>
            <a:t> </a:t>
          </a:r>
        </a:p>
      </dgm:t>
    </dgm:pt>
    <dgm:pt modelId="{DA8F0FDA-125B-40E2-8653-92C5BD68FA58}" type="parTrans" cxnId="{1E8B01D2-E1FA-4F0A-A2A5-9E6683BDBB06}">
      <dgm:prSet/>
      <dgm:spPr/>
      <dgm:t>
        <a:bodyPr/>
        <a:lstStyle/>
        <a:p>
          <a:endParaRPr lang="en-GB"/>
        </a:p>
      </dgm:t>
    </dgm:pt>
    <dgm:pt modelId="{FBDEE2F4-ECE7-4CAF-A4A3-F2CDAAAECD31}" type="sibTrans" cxnId="{1E8B01D2-E1FA-4F0A-A2A5-9E6683BDBB06}">
      <dgm:prSet/>
      <dgm:spPr/>
      <dgm:t>
        <a:bodyPr/>
        <a:lstStyle/>
        <a:p>
          <a:endParaRPr lang="en-GB"/>
        </a:p>
      </dgm:t>
    </dgm:pt>
    <dgm:pt modelId="{78FD5C8B-C15D-4E6B-8340-255F8F3C0629}">
      <dgm:prSet phldrT="[Text]"/>
      <dgm:spPr/>
      <dgm:t>
        <a:bodyPr/>
        <a:lstStyle/>
        <a:p>
          <a:pPr>
            <a:lnSpc>
              <a:spcPct val="150000"/>
            </a:lnSpc>
          </a:pPr>
          <a:r>
            <a:rPr lang="en-GB" b="1">
              <a:latin typeface="Arial" panose="020B0604020202020204" pitchFamily="34" charset="0"/>
              <a:cs typeface="Arial" panose="020B0604020202020204" pitchFamily="34" charset="0"/>
            </a:rPr>
            <a:t>MORE LIKELY TO REPORT EMOTIONAL DETACHMENT</a:t>
          </a:r>
        </a:p>
      </dgm:t>
    </dgm:pt>
    <dgm:pt modelId="{72BB4953-D083-4C23-867F-3CBFA72DE822}" type="parTrans" cxnId="{EF713EC6-B6B9-464B-B682-E45428E4198C}">
      <dgm:prSet/>
      <dgm:spPr/>
      <dgm:t>
        <a:bodyPr/>
        <a:lstStyle/>
        <a:p>
          <a:endParaRPr lang="en-GB"/>
        </a:p>
      </dgm:t>
    </dgm:pt>
    <dgm:pt modelId="{9E5216AC-A895-434E-9497-C692312627BD}" type="sibTrans" cxnId="{EF713EC6-B6B9-464B-B682-E45428E4198C}">
      <dgm:prSet/>
      <dgm:spPr/>
      <dgm:t>
        <a:bodyPr/>
        <a:lstStyle/>
        <a:p>
          <a:endParaRPr lang="en-GB"/>
        </a:p>
      </dgm:t>
    </dgm:pt>
    <dgm:pt modelId="{EA2E4EFF-0939-4C30-B7C5-D2884C9F9495}">
      <dgm:prSet phldrT="[Text]"/>
      <dgm:spPr/>
      <dgm:t>
        <a:bodyPr/>
        <a:lstStyle/>
        <a:p>
          <a:r>
            <a:rPr lang="en-GB">
              <a:latin typeface="Arial Black" panose="020B0A04020102020204" pitchFamily="34" charset="0"/>
            </a:rPr>
            <a:t>WOMEN </a:t>
          </a:r>
        </a:p>
      </dgm:t>
    </dgm:pt>
    <dgm:pt modelId="{A810CA04-CB2A-4850-BB7A-31514AF8811F}" type="parTrans" cxnId="{81D0CCAC-38DF-4A66-86C5-3260E3D27B85}">
      <dgm:prSet/>
      <dgm:spPr/>
      <dgm:t>
        <a:bodyPr/>
        <a:lstStyle/>
        <a:p>
          <a:endParaRPr lang="en-GB"/>
        </a:p>
      </dgm:t>
    </dgm:pt>
    <dgm:pt modelId="{143C74A8-2400-4B70-98AE-3FB3E177A71C}" type="sibTrans" cxnId="{81D0CCAC-38DF-4A66-86C5-3260E3D27B85}">
      <dgm:prSet/>
      <dgm:spPr/>
      <dgm:t>
        <a:bodyPr/>
        <a:lstStyle/>
        <a:p>
          <a:endParaRPr lang="en-GB"/>
        </a:p>
      </dgm:t>
    </dgm:pt>
    <dgm:pt modelId="{665B468F-F605-4CFD-A6C6-EAA72F046845}">
      <dgm:prSet phldrT="[Text]"/>
      <dgm:spPr/>
      <dgm:t>
        <a:bodyPr/>
        <a:lstStyle/>
        <a:p>
          <a:pPr>
            <a:lnSpc>
              <a:spcPct val="150000"/>
            </a:lnSpc>
          </a:pPr>
          <a:r>
            <a:rPr lang="en-GB" b="1">
              <a:latin typeface="Arial" panose="020B0604020202020204" pitchFamily="34" charset="0"/>
              <a:cs typeface="Arial" panose="020B0604020202020204" pitchFamily="34" charset="0"/>
            </a:rPr>
            <a:t>HIGHER RATES OF ANXIETY AND AVOIDANCE</a:t>
          </a:r>
        </a:p>
      </dgm:t>
    </dgm:pt>
    <dgm:pt modelId="{3B850969-8650-4BF4-B4A1-69F321C6098E}" type="parTrans" cxnId="{06C41FF6-63E7-4055-B310-9C8B5E04DA8F}">
      <dgm:prSet/>
      <dgm:spPr/>
      <dgm:t>
        <a:bodyPr/>
        <a:lstStyle/>
        <a:p>
          <a:endParaRPr lang="en-GB"/>
        </a:p>
      </dgm:t>
    </dgm:pt>
    <dgm:pt modelId="{78F32137-70E4-4D93-BDF0-32B3351F49CC}" type="sibTrans" cxnId="{06C41FF6-63E7-4055-B310-9C8B5E04DA8F}">
      <dgm:prSet/>
      <dgm:spPr/>
      <dgm:t>
        <a:bodyPr/>
        <a:lstStyle/>
        <a:p>
          <a:endParaRPr lang="en-GB"/>
        </a:p>
      </dgm:t>
    </dgm:pt>
    <dgm:pt modelId="{A4EF3A4C-12F0-43CE-B728-6C2E63FB1799}">
      <dgm:prSet phldrT="[Text]"/>
      <dgm:spPr/>
      <dgm:t>
        <a:bodyPr/>
        <a:lstStyle/>
        <a:p>
          <a:r>
            <a:rPr lang="en-GB">
              <a:latin typeface="Arial Black" panose="020B0A04020102020204" pitchFamily="34" charset="0"/>
            </a:rPr>
            <a:t>CHILDREN</a:t>
          </a:r>
        </a:p>
      </dgm:t>
    </dgm:pt>
    <dgm:pt modelId="{6BD17DEB-52A6-49B4-ADF2-FB435A1BC55D}" type="parTrans" cxnId="{4DF20EA8-7954-498E-8E93-8B21710EFDD7}">
      <dgm:prSet/>
      <dgm:spPr/>
      <dgm:t>
        <a:bodyPr/>
        <a:lstStyle/>
        <a:p>
          <a:endParaRPr lang="en-GB"/>
        </a:p>
      </dgm:t>
    </dgm:pt>
    <dgm:pt modelId="{AEDAB8D7-B9E0-4D9D-B7CE-15DFE90015EE}" type="sibTrans" cxnId="{4DF20EA8-7954-498E-8E93-8B21710EFDD7}">
      <dgm:prSet/>
      <dgm:spPr/>
      <dgm:t>
        <a:bodyPr/>
        <a:lstStyle/>
        <a:p>
          <a:endParaRPr lang="en-GB"/>
        </a:p>
      </dgm:t>
    </dgm:pt>
    <dgm:pt modelId="{7C6E1FEB-1070-44E8-8FA3-75BFBB617696}">
      <dgm:prSet phldrT="[Text]"/>
      <dgm:spPr/>
      <dgm:t>
        <a:bodyPr/>
        <a:lstStyle/>
        <a:p>
          <a:pPr>
            <a:lnSpc>
              <a:spcPct val="150000"/>
            </a:lnSpc>
          </a:pPr>
          <a:r>
            <a:rPr lang="en-GB" b="1">
              <a:latin typeface="Arial" panose="020B0604020202020204" pitchFamily="34" charset="0"/>
              <a:cs typeface="Arial" panose="020B0604020202020204" pitchFamily="34" charset="0"/>
            </a:rPr>
            <a:t>GREATER INCIDENCE OF PSYCHOGENIC AMNESIA </a:t>
          </a:r>
        </a:p>
      </dgm:t>
    </dgm:pt>
    <dgm:pt modelId="{EB790968-1942-44FD-9E78-EE508D6A501B}" type="parTrans" cxnId="{49996CA9-6B56-4E22-8D9A-20CC6BFF9A6A}">
      <dgm:prSet/>
      <dgm:spPr/>
      <dgm:t>
        <a:bodyPr/>
        <a:lstStyle/>
        <a:p>
          <a:endParaRPr lang="en-GB"/>
        </a:p>
      </dgm:t>
    </dgm:pt>
    <dgm:pt modelId="{93EBE7F1-1693-4660-9696-267178689467}" type="sibTrans" cxnId="{49996CA9-6B56-4E22-8D9A-20CC6BFF9A6A}">
      <dgm:prSet/>
      <dgm:spPr/>
      <dgm:t>
        <a:bodyPr/>
        <a:lstStyle/>
        <a:p>
          <a:endParaRPr lang="en-GB"/>
        </a:p>
      </dgm:t>
    </dgm:pt>
    <dgm:pt modelId="{15E33D11-AAAA-4847-A362-C81A648182F5}" type="pres">
      <dgm:prSet presAssocID="{224EAA31-2309-4D2D-8CCE-850993239005}" presName="Name0" presStyleCnt="0">
        <dgm:presLayoutVars>
          <dgm:dir/>
        </dgm:presLayoutVars>
      </dgm:prSet>
      <dgm:spPr/>
    </dgm:pt>
    <dgm:pt modelId="{2F0A59B7-2253-403C-B734-D843B4DA94D7}" type="pres">
      <dgm:prSet presAssocID="{117DAF0C-CDA2-41A2-9128-EDEA215BCDE5}" presName="composite" presStyleCnt="0"/>
      <dgm:spPr/>
    </dgm:pt>
    <dgm:pt modelId="{8B82104B-70DB-4F9E-B125-91DD9A6E41FB}" type="pres">
      <dgm:prSet presAssocID="{117DAF0C-CDA2-41A2-9128-EDEA215BCDE5}" presName="Accent" presStyleLbl="alignAcc1" presStyleIdx="0" presStyleCnt="3"/>
      <dgm:spPr/>
    </dgm:pt>
    <dgm:pt modelId="{BC51A345-38D2-4371-8DAF-68EC5D003E62}" type="pres">
      <dgm:prSet presAssocID="{117DAF0C-CDA2-41A2-9128-EDEA215BCDE5}" presName="Image"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t="-8000" b="-8000"/>
          </a:stretch>
        </a:blipFill>
      </dgm:spPr>
      <dgm:extLst>
        <a:ext uri="{E40237B7-FDA0-4F09-8148-C483321AD2D9}">
          <dgm14:cNvPr xmlns:dgm14="http://schemas.microsoft.com/office/drawing/2010/diagram" id="0" name="" descr="Male with solid fill"/>
        </a:ext>
      </dgm:extLst>
    </dgm:pt>
    <dgm:pt modelId="{4FAA387B-0F33-481D-BB02-3B9574CE71D7}" type="pres">
      <dgm:prSet presAssocID="{117DAF0C-CDA2-41A2-9128-EDEA215BCDE5}" presName="Child" presStyleLbl="revTx" presStyleIdx="0" presStyleCnt="3">
        <dgm:presLayoutVars>
          <dgm:bulletEnabled val="1"/>
        </dgm:presLayoutVars>
      </dgm:prSet>
      <dgm:spPr/>
    </dgm:pt>
    <dgm:pt modelId="{91C25373-AA61-4CAA-938C-133F11FED292}" type="pres">
      <dgm:prSet presAssocID="{117DAF0C-CDA2-41A2-9128-EDEA215BCDE5}" presName="Parent" presStyleLbl="alignNode1" presStyleIdx="0" presStyleCnt="3">
        <dgm:presLayoutVars>
          <dgm:bulletEnabled val="1"/>
        </dgm:presLayoutVars>
      </dgm:prSet>
      <dgm:spPr/>
    </dgm:pt>
    <dgm:pt modelId="{E7D60C77-81BE-40E3-AEDA-CE48B4191B7F}" type="pres">
      <dgm:prSet presAssocID="{FBDEE2F4-ECE7-4CAF-A4A3-F2CDAAAECD31}" presName="sibTrans" presStyleCnt="0"/>
      <dgm:spPr/>
    </dgm:pt>
    <dgm:pt modelId="{792D5CE2-2DB4-40A5-8CAE-9AA2D292834D}" type="pres">
      <dgm:prSet presAssocID="{EA2E4EFF-0939-4C30-B7C5-D2884C9F9495}" presName="composite" presStyleCnt="0"/>
      <dgm:spPr/>
    </dgm:pt>
    <dgm:pt modelId="{81150C79-9197-41DF-9084-8999B2DC63B7}" type="pres">
      <dgm:prSet presAssocID="{EA2E4EFF-0939-4C30-B7C5-D2884C9F9495}" presName="Accent" presStyleLbl="alignAcc1" presStyleIdx="1" presStyleCnt="3"/>
      <dgm:spPr/>
    </dgm:pt>
    <dgm:pt modelId="{94CA3D3D-9B2E-484A-81BF-174B8412D57D}" type="pres">
      <dgm:prSet presAssocID="{EA2E4EFF-0939-4C30-B7C5-D2884C9F9495}" presName="Image"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t="-8000" b="-8000"/>
          </a:stretch>
        </a:blipFill>
      </dgm:spPr>
      <dgm:extLst>
        <a:ext uri="{E40237B7-FDA0-4F09-8148-C483321AD2D9}">
          <dgm14:cNvPr xmlns:dgm14="http://schemas.microsoft.com/office/drawing/2010/diagram" id="0" name="" descr="Female with solid fill"/>
        </a:ext>
      </dgm:extLst>
    </dgm:pt>
    <dgm:pt modelId="{70E345C1-41B9-45D2-B816-9C4C51F0D943}" type="pres">
      <dgm:prSet presAssocID="{EA2E4EFF-0939-4C30-B7C5-D2884C9F9495}" presName="Child" presStyleLbl="revTx" presStyleIdx="1" presStyleCnt="3">
        <dgm:presLayoutVars>
          <dgm:bulletEnabled val="1"/>
        </dgm:presLayoutVars>
      </dgm:prSet>
      <dgm:spPr/>
    </dgm:pt>
    <dgm:pt modelId="{9FF40CB0-FE0E-4450-AE56-BBC1F949B996}" type="pres">
      <dgm:prSet presAssocID="{EA2E4EFF-0939-4C30-B7C5-D2884C9F9495}" presName="Parent" presStyleLbl="alignNode1" presStyleIdx="1" presStyleCnt="3">
        <dgm:presLayoutVars>
          <dgm:bulletEnabled val="1"/>
        </dgm:presLayoutVars>
      </dgm:prSet>
      <dgm:spPr/>
    </dgm:pt>
    <dgm:pt modelId="{E7A39727-44E3-4756-AF33-662D4C13CED7}" type="pres">
      <dgm:prSet presAssocID="{143C74A8-2400-4B70-98AE-3FB3E177A71C}" presName="sibTrans" presStyleCnt="0"/>
      <dgm:spPr/>
    </dgm:pt>
    <dgm:pt modelId="{B8373853-753E-41FA-A12C-32F0DB981ED1}" type="pres">
      <dgm:prSet presAssocID="{A4EF3A4C-12F0-43CE-B728-6C2E63FB1799}" presName="composite" presStyleCnt="0"/>
      <dgm:spPr/>
    </dgm:pt>
    <dgm:pt modelId="{837CF3CE-6DF6-431B-97AD-AFD0582B1B50}" type="pres">
      <dgm:prSet presAssocID="{A4EF3A4C-12F0-43CE-B728-6C2E63FB1799}" presName="Accent" presStyleLbl="alignAcc1" presStyleIdx="2" presStyleCnt="3"/>
      <dgm:spPr/>
    </dgm:pt>
    <dgm:pt modelId="{7701F3BC-639F-437A-A0EA-06C583B1F4E5}" type="pres">
      <dgm:prSet presAssocID="{A4EF3A4C-12F0-43CE-B728-6C2E63FB1799}" presName="Image"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t="-8000" b="-8000"/>
          </a:stretch>
        </a:blipFill>
      </dgm:spPr>
      <dgm:extLst>
        <a:ext uri="{E40237B7-FDA0-4F09-8148-C483321AD2D9}">
          <dgm14:cNvPr xmlns:dgm14="http://schemas.microsoft.com/office/drawing/2010/diagram" id="0" name="" descr="Child with balloon with solid fill"/>
        </a:ext>
      </dgm:extLst>
    </dgm:pt>
    <dgm:pt modelId="{D5175B2C-6581-421B-8DCC-1585DDCA1C6E}" type="pres">
      <dgm:prSet presAssocID="{A4EF3A4C-12F0-43CE-B728-6C2E63FB1799}" presName="Child" presStyleLbl="revTx" presStyleIdx="2" presStyleCnt="3">
        <dgm:presLayoutVars>
          <dgm:bulletEnabled val="1"/>
        </dgm:presLayoutVars>
      </dgm:prSet>
      <dgm:spPr/>
    </dgm:pt>
    <dgm:pt modelId="{6D05B2C5-CF7E-4964-933F-8DE824FD5237}" type="pres">
      <dgm:prSet presAssocID="{A4EF3A4C-12F0-43CE-B728-6C2E63FB1799}" presName="Parent" presStyleLbl="alignNode1" presStyleIdx="2" presStyleCnt="3">
        <dgm:presLayoutVars>
          <dgm:bulletEnabled val="1"/>
        </dgm:presLayoutVars>
      </dgm:prSet>
      <dgm:spPr/>
    </dgm:pt>
  </dgm:ptLst>
  <dgm:cxnLst>
    <dgm:cxn modelId="{8D936A1F-080E-4C62-9F39-88EDA7404B76}" type="presOf" srcId="{117DAF0C-CDA2-41A2-9128-EDEA215BCDE5}" destId="{91C25373-AA61-4CAA-938C-133F11FED292}" srcOrd="0" destOrd="0" presId="urn:microsoft.com/office/officeart/2008/layout/TitlePictureLineup"/>
    <dgm:cxn modelId="{0F5C9D3E-EDE7-4B46-95EB-6DD135F1D85F}" type="presOf" srcId="{78FD5C8B-C15D-4E6B-8340-255F8F3C0629}" destId="{4FAA387B-0F33-481D-BB02-3B9574CE71D7}" srcOrd="0" destOrd="0" presId="urn:microsoft.com/office/officeart/2008/layout/TitlePictureLineup"/>
    <dgm:cxn modelId="{ECCFB344-1D4B-49ED-B36E-99B4582A9BCC}" type="presOf" srcId="{665B468F-F605-4CFD-A6C6-EAA72F046845}" destId="{70E345C1-41B9-45D2-B816-9C4C51F0D943}" srcOrd="0" destOrd="0" presId="urn:microsoft.com/office/officeart/2008/layout/TitlePictureLineup"/>
    <dgm:cxn modelId="{57474148-7E48-48CF-B2BF-1156380588E1}" type="presOf" srcId="{EA2E4EFF-0939-4C30-B7C5-D2884C9F9495}" destId="{9FF40CB0-FE0E-4450-AE56-BBC1F949B996}" srcOrd="0" destOrd="0" presId="urn:microsoft.com/office/officeart/2008/layout/TitlePictureLineup"/>
    <dgm:cxn modelId="{AF67086F-5D1F-4717-BD4E-DD1F25668298}" type="presOf" srcId="{A4EF3A4C-12F0-43CE-B728-6C2E63FB1799}" destId="{6D05B2C5-CF7E-4964-933F-8DE824FD5237}" srcOrd="0" destOrd="0" presId="urn:microsoft.com/office/officeart/2008/layout/TitlePictureLineup"/>
    <dgm:cxn modelId="{C330BC50-38B5-4782-BF90-B22F26D7B525}" type="presOf" srcId="{224EAA31-2309-4D2D-8CCE-850993239005}" destId="{15E33D11-AAAA-4847-A362-C81A648182F5}" srcOrd="0" destOrd="0" presId="urn:microsoft.com/office/officeart/2008/layout/TitlePictureLineup"/>
    <dgm:cxn modelId="{CFEE9755-C4ED-489B-9F65-71E312E8C02B}" type="presOf" srcId="{7C6E1FEB-1070-44E8-8FA3-75BFBB617696}" destId="{D5175B2C-6581-421B-8DCC-1585DDCA1C6E}" srcOrd="0" destOrd="0" presId="urn:microsoft.com/office/officeart/2008/layout/TitlePictureLineup"/>
    <dgm:cxn modelId="{4DF20EA8-7954-498E-8E93-8B21710EFDD7}" srcId="{224EAA31-2309-4D2D-8CCE-850993239005}" destId="{A4EF3A4C-12F0-43CE-B728-6C2E63FB1799}" srcOrd="2" destOrd="0" parTransId="{6BD17DEB-52A6-49B4-ADF2-FB435A1BC55D}" sibTransId="{AEDAB8D7-B9E0-4D9D-B7CE-15DFE90015EE}"/>
    <dgm:cxn modelId="{49996CA9-6B56-4E22-8D9A-20CC6BFF9A6A}" srcId="{A4EF3A4C-12F0-43CE-B728-6C2E63FB1799}" destId="{7C6E1FEB-1070-44E8-8FA3-75BFBB617696}" srcOrd="0" destOrd="0" parTransId="{EB790968-1942-44FD-9E78-EE508D6A501B}" sibTransId="{93EBE7F1-1693-4660-9696-267178689467}"/>
    <dgm:cxn modelId="{81D0CCAC-38DF-4A66-86C5-3260E3D27B85}" srcId="{224EAA31-2309-4D2D-8CCE-850993239005}" destId="{EA2E4EFF-0939-4C30-B7C5-D2884C9F9495}" srcOrd="1" destOrd="0" parTransId="{A810CA04-CB2A-4850-BB7A-31514AF8811F}" sibTransId="{143C74A8-2400-4B70-98AE-3FB3E177A71C}"/>
    <dgm:cxn modelId="{EF713EC6-B6B9-464B-B682-E45428E4198C}" srcId="{117DAF0C-CDA2-41A2-9128-EDEA215BCDE5}" destId="{78FD5C8B-C15D-4E6B-8340-255F8F3C0629}" srcOrd="0" destOrd="0" parTransId="{72BB4953-D083-4C23-867F-3CBFA72DE822}" sibTransId="{9E5216AC-A895-434E-9497-C692312627BD}"/>
    <dgm:cxn modelId="{1E8B01D2-E1FA-4F0A-A2A5-9E6683BDBB06}" srcId="{224EAA31-2309-4D2D-8CCE-850993239005}" destId="{117DAF0C-CDA2-41A2-9128-EDEA215BCDE5}" srcOrd="0" destOrd="0" parTransId="{DA8F0FDA-125B-40E2-8653-92C5BD68FA58}" sibTransId="{FBDEE2F4-ECE7-4CAF-A4A3-F2CDAAAECD31}"/>
    <dgm:cxn modelId="{06C41FF6-63E7-4055-B310-9C8B5E04DA8F}" srcId="{EA2E4EFF-0939-4C30-B7C5-D2884C9F9495}" destId="{665B468F-F605-4CFD-A6C6-EAA72F046845}" srcOrd="0" destOrd="0" parTransId="{3B850969-8650-4BF4-B4A1-69F321C6098E}" sibTransId="{78F32137-70E4-4D93-BDF0-32B3351F49CC}"/>
    <dgm:cxn modelId="{AFFA135B-DE45-4C1E-8734-323EAD94EED0}" type="presParOf" srcId="{15E33D11-AAAA-4847-A362-C81A648182F5}" destId="{2F0A59B7-2253-403C-B734-D843B4DA94D7}" srcOrd="0" destOrd="0" presId="urn:microsoft.com/office/officeart/2008/layout/TitlePictureLineup"/>
    <dgm:cxn modelId="{3BBC8E59-449E-4213-A69F-DA51C5267F01}" type="presParOf" srcId="{2F0A59B7-2253-403C-B734-D843B4DA94D7}" destId="{8B82104B-70DB-4F9E-B125-91DD9A6E41FB}" srcOrd="0" destOrd="0" presId="urn:microsoft.com/office/officeart/2008/layout/TitlePictureLineup"/>
    <dgm:cxn modelId="{D5ECA82E-8204-4E9E-931A-8F4241EDE5D9}" type="presParOf" srcId="{2F0A59B7-2253-403C-B734-D843B4DA94D7}" destId="{BC51A345-38D2-4371-8DAF-68EC5D003E62}" srcOrd="1" destOrd="0" presId="urn:microsoft.com/office/officeart/2008/layout/TitlePictureLineup"/>
    <dgm:cxn modelId="{2D038990-16AB-4273-ABAA-CCFF60CEAE15}" type="presParOf" srcId="{2F0A59B7-2253-403C-B734-D843B4DA94D7}" destId="{4FAA387B-0F33-481D-BB02-3B9574CE71D7}" srcOrd="2" destOrd="0" presId="urn:microsoft.com/office/officeart/2008/layout/TitlePictureLineup"/>
    <dgm:cxn modelId="{BD34DD84-CAE4-4D9A-BAF1-EB034011C0EE}" type="presParOf" srcId="{2F0A59B7-2253-403C-B734-D843B4DA94D7}" destId="{91C25373-AA61-4CAA-938C-133F11FED292}" srcOrd="3" destOrd="0" presId="urn:microsoft.com/office/officeart/2008/layout/TitlePictureLineup"/>
    <dgm:cxn modelId="{EFB96D68-18F8-4D9A-9230-376283DD4685}" type="presParOf" srcId="{15E33D11-AAAA-4847-A362-C81A648182F5}" destId="{E7D60C77-81BE-40E3-AEDA-CE48B4191B7F}" srcOrd="1" destOrd="0" presId="urn:microsoft.com/office/officeart/2008/layout/TitlePictureLineup"/>
    <dgm:cxn modelId="{386DA3C0-F143-472D-9EB1-16A543843B0D}" type="presParOf" srcId="{15E33D11-AAAA-4847-A362-C81A648182F5}" destId="{792D5CE2-2DB4-40A5-8CAE-9AA2D292834D}" srcOrd="2" destOrd="0" presId="urn:microsoft.com/office/officeart/2008/layout/TitlePictureLineup"/>
    <dgm:cxn modelId="{5B87EA60-CBD8-4D36-9612-41808293A609}" type="presParOf" srcId="{792D5CE2-2DB4-40A5-8CAE-9AA2D292834D}" destId="{81150C79-9197-41DF-9084-8999B2DC63B7}" srcOrd="0" destOrd="0" presId="urn:microsoft.com/office/officeart/2008/layout/TitlePictureLineup"/>
    <dgm:cxn modelId="{E93BF4EC-2374-43EE-A812-519A4751D02C}" type="presParOf" srcId="{792D5CE2-2DB4-40A5-8CAE-9AA2D292834D}" destId="{94CA3D3D-9B2E-484A-81BF-174B8412D57D}" srcOrd="1" destOrd="0" presId="urn:microsoft.com/office/officeart/2008/layout/TitlePictureLineup"/>
    <dgm:cxn modelId="{2A99BF1C-72C1-4482-B083-FAD262DD457A}" type="presParOf" srcId="{792D5CE2-2DB4-40A5-8CAE-9AA2D292834D}" destId="{70E345C1-41B9-45D2-B816-9C4C51F0D943}" srcOrd="2" destOrd="0" presId="urn:microsoft.com/office/officeart/2008/layout/TitlePictureLineup"/>
    <dgm:cxn modelId="{4D32B909-9E79-4D04-A954-FBB132E97077}" type="presParOf" srcId="{792D5CE2-2DB4-40A5-8CAE-9AA2D292834D}" destId="{9FF40CB0-FE0E-4450-AE56-BBC1F949B996}" srcOrd="3" destOrd="0" presId="urn:microsoft.com/office/officeart/2008/layout/TitlePictureLineup"/>
    <dgm:cxn modelId="{C0FBFFEA-BAC6-43E2-9DB2-6CDFD71B9F24}" type="presParOf" srcId="{15E33D11-AAAA-4847-A362-C81A648182F5}" destId="{E7A39727-44E3-4756-AF33-662D4C13CED7}" srcOrd="3" destOrd="0" presId="urn:microsoft.com/office/officeart/2008/layout/TitlePictureLineup"/>
    <dgm:cxn modelId="{403F544A-EAB1-4740-95A0-E71C07E9A34F}" type="presParOf" srcId="{15E33D11-AAAA-4847-A362-C81A648182F5}" destId="{B8373853-753E-41FA-A12C-32F0DB981ED1}" srcOrd="4" destOrd="0" presId="urn:microsoft.com/office/officeart/2008/layout/TitlePictureLineup"/>
    <dgm:cxn modelId="{23FFC9DB-D110-40D2-A481-F2AA165A00FB}" type="presParOf" srcId="{B8373853-753E-41FA-A12C-32F0DB981ED1}" destId="{837CF3CE-6DF6-431B-97AD-AFD0582B1B50}" srcOrd="0" destOrd="0" presId="urn:microsoft.com/office/officeart/2008/layout/TitlePictureLineup"/>
    <dgm:cxn modelId="{7F9D00B5-3C15-43E1-9672-A5015FF35181}" type="presParOf" srcId="{B8373853-753E-41FA-A12C-32F0DB981ED1}" destId="{7701F3BC-639F-437A-A0EA-06C583B1F4E5}" srcOrd="1" destOrd="0" presId="urn:microsoft.com/office/officeart/2008/layout/TitlePictureLineup"/>
    <dgm:cxn modelId="{F71CAE64-F99F-40A7-8DA6-6A1986716943}" type="presParOf" srcId="{B8373853-753E-41FA-A12C-32F0DB981ED1}" destId="{D5175B2C-6581-421B-8DCC-1585DDCA1C6E}" srcOrd="2" destOrd="0" presId="urn:microsoft.com/office/officeart/2008/layout/TitlePictureLineup"/>
    <dgm:cxn modelId="{7088668C-948B-4C62-A017-35FD58796A64}" type="presParOf" srcId="{B8373853-753E-41FA-A12C-32F0DB981ED1}" destId="{6D05B2C5-CF7E-4964-933F-8DE824FD5237}" srcOrd="3" destOrd="0" presId="urn:microsoft.com/office/officeart/2008/layout/TitlePictureLineu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5DF661-E93B-4699-AF9A-822A16FFA8B9}" type="doc">
      <dgm:prSet loTypeId="urn:microsoft.com/office/officeart/2008/layout/HorizontalMultiLevelHierarchy" loCatId="hierarchy" qsTypeId="urn:microsoft.com/office/officeart/2005/8/quickstyle/3d5" qsCatId="3D" csTypeId="urn:microsoft.com/office/officeart/2005/8/colors/accent2_5" csCatId="accent2" phldr="1"/>
      <dgm:spPr/>
      <dgm:t>
        <a:bodyPr/>
        <a:lstStyle/>
        <a:p>
          <a:endParaRPr lang="en-GB"/>
        </a:p>
      </dgm:t>
    </dgm:pt>
    <dgm:pt modelId="{593E9376-56AE-4334-BEFF-FEC4E2D8A83F}">
      <dgm:prSet phldrT="[Text]" custT="1"/>
      <dgm:spPr/>
      <dgm:t>
        <a:bodyPr/>
        <a:lstStyle/>
        <a:p>
          <a:pPr algn="ctr">
            <a:lnSpc>
              <a:spcPct val="150000"/>
            </a:lnSpc>
          </a:pPr>
          <a:r>
            <a:rPr lang="en-GB" sz="1800">
              <a:latin typeface="Arial Black" panose="020B0A04020102020204" pitchFamily="34" charset="0"/>
            </a:rPr>
            <a:t>TRAUMA PASSED THROUGH </a:t>
          </a:r>
        </a:p>
      </dgm:t>
    </dgm:pt>
    <dgm:pt modelId="{E2164FC2-2A85-434F-85C2-963C53F302EE}" type="parTrans" cxnId="{8E5782F9-9D19-4B1B-8C13-30E2FD182E70}">
      <dgm:prSet/>
      <dgm:spPr/>
      <dgm:t>
        <a:bodyPr/>
        <a:lstStyle/>
        <a:p>
          <a:endParaRPr lang="en-GB"/>
        </a:p>
      </dgm:t>
    </dgm:pt>
    <dgm:pt modelId="{E15C8BAB-ABEE-49FA-B968-4C55EA0DA460}" type="sibTrans" cxnId="{8E5782F9-9D19-4B1B-8C13-30E2FD182E70}">
      <dgm:prSet/>
      <dgm:spPr/>
      <dgm:t>
        <a:bodyPr/>
        <a:lstStyle/>
        <a:p>
          <a:endParaRPr lang="en-GB"/>
        </a:p>
      </dgm:t>
    </dgm:pt>
    <dgm:pt modelId="{D2562584-3C61-44A6-9F0B-E5BA93E8B0E3}">
      <dgm:prSet phldrT="[Text]" custT="1"/>
      <dgm:spPr/>
      <dgm:t>
        <a:bodyPr/>
        <a:lstStyle/>
        <a:p>
          <a:pPr>
            <a:lnSpc>
              <a:spcPct val="150000"/>
            </a:lnSpc>
          </a:pPr>
          <a:r>
            <a:rPr lang="en-GB" sz="1800" b="1">
              <a:latin typeface="Arial" panose="020B0604020202020204" pitchFamily="34" charset="0"/>
              <a:cs typeface="Arial" panose="020B0604020202020204" pitchFamily="34" charset="0"/>
            </a:rPr>
            <a:t>ANXIETY</a:t>
          </a:r>
          <a:r>
            <a:rPr lang="en-GB" sz="1200" b="1">
              <a:latin typeface="Arial" panose="020B0604020202020204" pitchFamily="34" charset="0"/>
              <a:cs typeface="Arial" panose="020B0604020202020204" pitchFamily="34" charset="0"/>
            </a:rPr>
            <a:t> </a:t>
          </a:r>
        </a:p>
      </dgm:t>
    </dgm:pt>
    <dgm:pt modelId="{86470BDB-ABE1-406D-9F9D-F4976856F245}" type="parTrans" cxnId="{81726E96-E767-4BB2-9740-C8FB2CD72730}">
      <dgm:prSet/>
      <dgm:spPr/>
      <dgm:t>
        <a:bodyPr/>
        <a:lstStyle/>
        <a:p>
          <a:endParaRPr lang="en-GB"/>
        </a:p>
      </dgm:t>
    </dgm:pt>
    <dgm:pt modelId="{8DF4BA78-F7C3-4A44-A23C-AF3861ABE660}" type="sibTrans" cxnId="{81726E96-E767-4BB2-9740-C8FB2CD72730}">
      <dgm:prSet/>
      <dgm:spPr/>
      <dgm:t>
        <a:bodyPr/>
        <a:lstStyle/>
        <a:p>
          <a:endParaRPr lang="en-GB"/>
        </a:p>
      </dgm:t>
    </dgm:pt>
    <dgm:pt modelId="{CC0D578F-C225-4B7C-95B9-E90488D67ADA}">
      <dgm:prSet phldrT="[Text]" custT="1"/>
      <dgm:spPr/>
      <dgm:t>
        <a:bodyPr/>
        <a:lstStyle/>
        <a:p>
          <a:pPr>
            <a:lnSpc>
              <a:spcPct val="150000"/>
            </a:lnSpc>
          </a:pPr>
          <a:r>
            <a:rPr lang="en-GB" sz="1800" b="1">
              <a:latin typeface="Arial" panose="020B0604020202020204" pitchFamily="34" charset="0"/>
              <a:cs typeface="Arial" panose="020B0604020202020204" pitchFamily="34" charset="0"/>
            </a:rPr>
            <a:t>RESILENCE SHAPED BY FAMILY NARRATIVES </a:t>
          </a:r>
        </a:p>
      </dgm:t>
    </dgm:pt>
    <dgm:pt modelId="{1551CBA2-7298-4C22-B258-C783050CF0E5}" type="parTrans" cxnId="{F2CF2117-3018-4DF6-B510-46DE15815AB4}">
      <dgm:prSet/>
      <dgm:spPr/>
      <dgm:t>
        <a:bodyPr/>
        <a:lstStyle/>
        <a:p>
          <a:endParaRPr lang="en-GB"/>
        </a:p>
      </dgm:t>
    </dgm:pt>
    <dgm:pt modelId="{DCE9A0BB-2344-4009-A977-71495414E5ED}" type="sibTrans" cxnId="{F2CF2117-3018-4DF6-B510-46DE15815AB4}">
      <dgm:prSet/>
      <dgm:spPr/>
      <dgm:t>
        <a:bodyPr/>
        <a:lstStyle/>
        <a:p>
          <a:endParaRPr lang="en-GB"/>
        </a:p>
      </dgm:t>
    </dgm:pt>
    <dgm:pt modelId="{5ADBF09F-906E-41A3-A229-DFCDB2AF90A3}">
      <dgm:prSet phldrT="[Text]" custT="1"/>
      <dgm:spPr/>
      <dgm:t>
        <a:bodyPr/>
        <a:lstStyle/>
        <a:p>
          <a:pPr>
            <a:lnSpc>
              <a:spcPct val="150000"/>
            </a:lnSpc>
          </a:pPr>
          <a:r>
            <a:rPr lang="en-GB" sz="1800">
              <a:latin typeface="Arial Black" panose="020B0A04020102020204" pitchFamily="34" charset="0"/>
            </a:rPr>
            <a:t>EFFECT ON DESCENDATNTS </a:t>
          </a:r>
        </a:p>
      </dgm:t>
    </dgm:pt>
    <dgm:pt modelId="{00D7C16E-91F7-439C-B3AB-205BFD460B9B}" type="parTrans" cxnId="{AA624023-B58E-4852-BB6D-47250B6E35C6}">
      <dgm:prSet/>
      <dgm:spPr/>
      <dgm:t>
        <a:bodyPr/>
        <a:lstStyle/>
        <a:p>
          <a:endParaRPr lang="en-GB"/>
        </a:p>
      </dgm:t>
    </dgm:pt>
    <dgm:pt modelId="{E1B2F036-E0D2-4993-95DE-B7FA2EABA64E}" type="sibTrans" cxnId="{AA624023-B58E-4852-BB6D-47250B6E35C6}">
      <dgm:prSet/>
      <dgm:spPr/>
      <dgm:t>
        <a:bodyPr/>
        <a:lstStyle/>
        <a:p>
          <a:endParaRPr lang="en-GB"/>
        </a:p>
      </dgm:t>
    </dgm:pt>
    <dgm:pt modelId="{937B27AB-6E24-43A4-BF57-6D85931AA20B}">
      <dgm:prSet phldrT="[Text]" custT="1"/>
      <dgm:spPr/>
      <dgm:t>
        <a:bodyPr/>
        <a:lstStyle/>
        <a:p>
          <a:pPr>
            <a:lnSpc>
              <a:spcPct val="150000"/>
            </a:lnSpc>
          </a:pPr>
          <a:r>
            <a:rPr lang="en-GB" sz="1800" b="1">
              <a:latin typeface="Arial" panose="020B0604020202020204" pitchFamily="34" charset="0"/>
              <a:cs typeface="Arial" panose="020B0604020202020204" pitchFamily="34" charset="0"/>
            </a:rPr>
            <a:t>EMOTIONAL RESPONSES </a:t>
          </a:r>
        </a:p>
      </dgm:t>
    </dgm:pt>
    <dgm:pt modelId="{3E6086E0-4EC8-4694-B10F-21A4277F23A0}" type="parTrans" cxnId="{CD8DAE7C-54C8-4F4E-89F3-A619143A572F}">
      <dgm:prSet/>
      <dgm:spPr/>
      <dgm:t>
        <a:bodyPr/>
        <a:lstStyle/>
        <a:p>
          <a:endParaRPr lang="en-GB"/>
        </a:p>
      </dgm:t>
    </dgm:pt>
    <dgm:pt modelId="{CBC5B777-7C87-4E62-A266-289D0AC35912}" type="sibTrans" cxnId="{CD8DAE7C-54C8-4F4E-89F3-A619143A572F}">
      <dgm:prSet/>
      <dgm:spPr/>
      <dgm:t>
        <a:bodyPr/>
        <a:lstStyle/>
        <a:p>
          <a:endParaRPr lang="en-GB"/>
        </a:p>
      </dgm:t>
    </dgm:pt>
    <dgm:pt modelId="{FC224156-F0C9-4D4A-83D2-14BD2E06D5B0}">
      <dgm:prSet phldrT="[Text]" custT="1"/>
      <dgm:spPr/>
      <dgm:t>
        <a:bodyPr/>
        <a:lstStyle/>
        <a:p>
          <a:pPr>
            <a:lnSpc>
              <a:spcPct val="150000"/>
            </a:lnSpc>
          </a:pPr>
          <a:r>
            <a:rPr lang="en-GB" sz="1800" b="1">
              <a:latin typeface="Arial" panose="020B0604020202020204" pitchFamily="34" charset="0"/>
              <a:cs typeface="Arial" panose="020B0604020202020204" pitchFamily="34" charset="0"/>
            </a:rPr>
            <a:t>PARENTING STYLES </a:t>
          </a:r>
        </a:p>
      </dgm:t>
    </dgm:pt>
    <dgm:pt modelId="{5758CCD1-9D97-41FD-BD5C-CBAC630A276F}" type="parTrans" cxnId="{849629EF-3EC2-458B-8CEC-28C19F7CF971}">
      <dgm:prSet/>
      <dgm:spPr/>
      <dgm:t>
        <a:bodyPr/>
        <a:lstStyle/>
        <a:p>
          <a:endParaRPr lang="en-GB"/>
        </a:p>
      </dgm:t>
    </dgm:pt>
    <dgm:pt modelId="{1A5DC391-ACC6-44FE-94C0-65DAF9A4A8D8}" type="sibTrans" cxnId="{849629EF-3EC2-458B-8CEC-28C19F7CF971}">
      <dgm:prSet/>
      <dgm:spPr/>
      <dgm:t>
        <a:bodyPr/>
        <a:lstStyle/>
        <a:p>
          <a:endParaRPr lang="en-GB"/>
        </a:p>
      </dgm:t>
    </dgm:pt>
    <dgm:pt modelId="{80BEC9ED-ADEA-4749-99BC-D7248D7D9A39}" type="pres">
      <dgm:prSet presAssocID="{C75DF661-E93B-4699-AF9A-822A16FFA8B9}" presName="Name0" presStyleCnt="0">
        <dgm:presLayoutVars>
          <dgm:chPref val="1"/>
          <dgm:dir/>
          <dgm:animOne val="branch"/>
          <dgm:animLvl val="lvl"/>
          <dgm:resizeHandles val="exact"/>
        </dgm:presLayoutVars>
      </dgm:prSet>
      <dgm:spPr/>
    </dgm:pt>
    <dgm:pt modelId="{E9072D58-E905-41AE-8B10-FBA6F8AEBD1C}" type="pres">
      <dgm:prSet presAssocID="{593E9376-56AE-4334-BEFF-FEC4E2D8A83F}" presName="root1" presStyleCnt="0"/>
      <dgm:spPr/>
    </dgm:pt>
    <dgm:pt modelId="{61C51666-CADF-45D4-852D-EDCD6C618CD2}" type="pres">
      <dgm:prSet presAssocID="{593E9376-56AE-4334-BEFF-FEC4E2D8A83F}" presName="LevelOneTextNode" presStyleLbl="node0" presStyleIdx="0" presStyleCnt="2" custScaleX="222973" custScaleY="98093">
        <dgm:presLayoutVars>
          <dgm:chPref val="3"/>
        </dgm:presLayoutVars>
      </dgm:prSet>
      <dgm:spPr/>
    </dgm:pt>
    <dgm:pt modelId="{9D19F8F5-3350-4432-A22C-E2F2BF5BA781}" type="pres">
      <dgm:prSet presAssocID="{593E9376-56AE-4334-BEFF-FEC4E2D8A83F}" presName="level2hierChild" presStyleCnt="0"/>
      <dgm:spPr/>
    </dgm:pt>
    <dgm:pt modelId="{729960C0-FCFD-4127-A2CB-5DC5F9C40EA5}" type="pres">
      <dgm:prSet presAssocID="{3E6086E0-4EC8-4694-B10F-21A4277F23A0}" presName="conn2-1" presStyleLbl="parChTrans1D2" presStyleIdx="0" presStyleCnt="4"/>
      <dgm:spPr/>
    </dgm:pt>
    <dgm:pt modelId="{66552920-59F1-416A-B269-77327F9F1CBC}" type="pres">
      <dgm:prSet presAssocID="{3E6086E0-4EC8-4694-B10F-21A4277F23A0}" presName="connTx" presStyleLbl="parChTrans1D2" presStyleIdx="0" presStyleCnt="4"/>
      <dgm:spPr/>
    </dgm:pt>
    <dgm:pt modelId="{598FA4BB-801F-45A7-B9FA-7F9BA5F8A3CB}" type="pres">
      <dgm:prSet presAssocID="{937B27AB-6E24-43A4-BF57-6D85931AA20B}" presName="root2" presStyleCnt="0"/>
      <dgm:spPr/>
    </dgm:pt>
    <dgm:pt modelId="{59F6ABE1-ADA4-4732-AD19-C11606FD1581}" type="pres">
      <dgm:prSet presAssocID="{937B27AB-6E24-43A4-BF57-6D85931AA20B}" presName="LevelTwoTextNode" presStyleLbl="node2" presStyleIdx="0" presStyleCnt="4" custScaleX="146775" custScaleY="251227">
        <dgm:presLayoutVars>
          <dgm:chPref val="3"/>
        </dgm:presLayoutVars>
      </dgm:prSet>
      <dgm:spPr/>
    </dgm:pt>
    <dgm:pt modelId="{FDF4D56E-4EA8-4EE5-9EBF-D55F62A55349}" type="pres">
      <dgm:prSet presAssocID="{937B27AB-6E24-43A4-BF57-6D85931AA20B}" presName="level3hierChild" presStyleCnt="0"/>
      <dgm:spPr/>
    </dgm:pt>
    <dgm:pt modelId="{CAE43F05-6CDE-4C4A-B2A9-719429D60A58}" type="pres">
      <dgm:prSet presAssocID="{5758CCD1-9D97-41FD-BD5C-CBAC630A276F}" presName="conn2-1" presStyleLbl="parChTrans1D2" presStyleIdx="1" presStyleCnt="4"/>
      <dgm:spPr/>
    </dgm:pt>
    <dgm:pt modelId="{40DC735A-0F07-4926-A00E-1CA146036FC1}" type="pres">
      <dgm:prSet presAssocID="{5758CCD1-9D97-41FD-BD5C-CBAC630A276F}" presName="connTx" presStyleLbl="parChTrans1D2" presStyleIdx="1" presStyleCnt="4"/>
      <dgm:spPr/>
    </dgm:pt>
    <dgm:pt modelId="{E0EDECB1-0CC2-49F0-B0E7-3B9ADE1E34F7}" type="pres">
      <dgm:prSet presAssocID="{FC224156-F0C9-4D4A-83D2-14BD2E06D5B0}" presName="root2" presStyleCnt="0"/>
      <dgm:spPr/>
    </dgm:pt>
    <dgm:pt modelId="{699297E6-FF55-4AC9-8D9F-72613FA25C90}" type="pres">
      <dgm:prSet presAssocID="{FC224156-F0C9-4D4A-83D2-14BD2E06D5B0}" presName="LevelTwoTextNode" presStyleLbl="node2" presStyleIdx="1" presStyleCnt="4" custScaleX="146775" custScaleY="245233">
        <dgm:presLayoutVars>
          <dgm:chPref val="3"/>
        </dgm:presLayoutVars>
      </dgm:prSet>
      <dgm:spPr/>
    </dgm:pt>
    <dgm:pt modelId="{5DB0D86A-5166-41D7-8FCE-62ABFF823EF3}" type="pres">
      <dgm:prSet presAssocID="{FC224156-F0C9-4D4A-83D2-14BD2E06D5B0}" presName="level3hierChild" presStyleCnt="0"/>
      <dgm:spPr/>
    </dgm:pt>
    <dgm:pt modelId="{0F775CB1-219E-4279-A151-FDC8E27FCD53}" type="pres">
      <dgm:prSet presAssocID="{5ADBF09F-906E-41A3-A229-DFCDB2AF90A3}" presName="root1" presStyleCnt="0"/>
      <dgm:spPr/>
    </dgm:pt>
    <dgm:pt modelId="{D568C567-E3CC-4870-BD41-27453478A6FC}" type="pres">
      <dgm:prSet presAssocID="{5ADBF09F-906E-41A3-A229-DFCDB2AF90A3}" presName="LevelOneTextNode" presStyleLbl="node0" presStyleIdx="1" presStyleCnt="2" custScaleX="224482" custScaleY="102767">
        <dgm:presLayoutVars>
          <dgm:chPref val="3"/>
        </dgm:presLayoutVars>
      </dgm:prSet>
      <dgm:spPr/>
    </dgm:pt>
    <dgm:pt modelId="{74EA224C-2B62-4856-AE1C-26386E2A50A1}" type="pres">
      <dgm:prSet presAssocID="{5ADBF09F-906E-41A3-A229-DFCDB2AF90A3}" presName="level2hierChild" presStyleCnt="0"/>
      <dgm:spPr/>
    </dgm:pt>
    <dgm:pt modelId="{66DCED6A-4D0F-4091-B1CC-E3DF5B51CEA6}" type="pres">
      <dgm:prSet presAssocID="{86470BDB-ABE1-406D-9F9D-F4976856F245}" presName="conn2-1" presStyleLbl="parChTrans1D2" presStyleIdx="2" presStyleCnt="4"/>
      <dgm:spPr/>
    </dgm:pt>
    <dgm:pt modelId="{38E5A3D5-B8D4-4C43-A3A9-D07A7AF92FC8}" type="pres">
      <dgm:prSet presAssocID="{86470BDB-ABE1-406D-9F9D-F4976856F245}" presName="connTx" presStyleLbl="parChTrans1D2" presStyleIdx="2" presStyleCnt="4"/>
      <dgm:spPr/>
    </dgm:pt>
    <dgm:pt modelId="{9BE9B152-4D21-47BF-B292-B0BCA51F4D0C}" type="pres">
      <dgm:prSet presAssocID="{D2562584-3C61-44A6-9F0B-E5BA93E8B0E3}" presName="root2" presStyleCnt="0"/>
      <dgm:spPr/>
    </dgm:pt>
    <dgm:pt modelId="{DE9625F8-4B9F-4533-AC74-CF532C334A1B}" type="pres">
      <dgm:prSet presAssocID="{D2562584-3C61-44A6-9F0B-E5BA93E8B0E3}" presName="LevelTwoTextNode" presStyleLbl="node2" presStyleIdx="2" presStyleCnt="4" custScaleX="146384" custScaleY="258204">
        <dgm:presLayoutVars>
          <dgm:chPref val="3"/>
        </dgm:presLayoutVars>
      </dgm:prSet>
      <dgm:spPr/>
    </dgm:pt>
    <dgm:pt modelId="{6CF1B4BE-C3FC-4639-8B05-21BDEFA1D345}" type="pres">
      <dgm:prSet presAssocID="{D2562584-3C61-44A6-9F0B-E5BA93E8B0E3}" presName="level3hierChild" presStyleCnt="0"/>
      <dgm:spPr/>
    </dgm:pt>
    <dgm:pt modelId="{3DF5983C-3EA9-4792-8ECF-FD5EF7C12722}" type="pres">
      <dgm:prSet presAssocID="{1551CBA2-7298-4C22-B258-C783050CF0E5}" presName="conn2-1" presStyleLbl="parChTrans1D2" presStyleIdx="3" presStyleCnt="4"/>
      <dgm:spPr/>
    </dgm:pt>
    <dgm:pt modelId="{85BA2ABA-C1B2-4F7F-90A5-36812FA280F9}" type="pres">
      <dgm:prSet presAssocID="{1551CBA2-7298-4C22-B258-C783050CF0E5}" presName="connTx" presStyleLbl="parChTrans1D2" presStyleIdx="3" presStyleCnt="4"/>
      <dgm:spPr/>
    </dgm:pt>
    <dgm:pt modelId="{7C8BD23E-78EF-4404-A41F-6FA9C212A761}" type="pres">
      <dgm:prSet presAssocID="{CC0D578F-C225-4B7C-95B9-E90488D67ADA}" presName="root2" presStyleCnt="0"/>
      <dgm:spPr/>
    </dgm:pt>
    <dgm:pt modelId="{B7B99417-924B-4E20-93EE-50FB80D9EEC8}" type="pres">
      <dgm:prSet presAssocID="{CC0D578F-C225-4B7C-95B9-E90488D67ADA}" presName="LevelTwoTextNode" presStyleLbl="node2" presStyleIdx="3" presStyleCnt="4" custScaleX="144465" custScaleY="254489">
        <dgm:presLayoutVars>
          <dgm:chPref val="3"/>
        </dgm:presLayoutVars>
      </dgm:prSet>
      <dgm:spPr/>
    </dgm:pt>
    <dgm:pt modelId="{EC50F366-EB1F-4DC9-BAB6-37BAFC2CB62F}" type="pres">
      <dgm:prSet presAssocID="{CC0D578F-C225-4B7C-95B9-E90488D67ADA}" presName="level3hierChild" presStyleCnt="0"/>
      <dgm:spPr/>
    </dgm:pt>
  </dgm:ptLst>
  <dgm:cxnLst>
    <dgm:cxn modelId="{7CB86905-CBF2-4098-818D-A98BA0BC55C8}" type="presOf" srcId="{D2562584-3C61-44A6-9F0B-E5BA93E8B0E3}" destId="{DE9625F8-4B9F-4533-AC74-CF532C334A1B}" srcOrd="0" destOrd="0" presId="urn:microsoft.com/office/officeart/2008/layout/HorizontalMultiLevelHierarchy"/>
    <dgm:cxn modelId="{F2CF2117-3018-4DF6-B510-46DE15815AB4}" srcId="{5ADBF09F-906E-41A3-A229-DFCDB2AF90A3}" destId="{CC0D578F-C225-4B7C-95B9-E90488D67ADA}" srcOrd="1" destOrd="0" parTransId="{1551CBA2-7298-4C22-B258-C783050CF0E5}" sibTransId="{DCE9A0BB-2344-4009-A977-71495414E5ED}"/>
    <dgm:cxn modelId="{AA624023-B58E-4852-BB6D-47250B6E35C6}" srcId="{C75DF661-E93B-4699-AF9A-822A16FFA8B9}" destId="{5ADBF09F-906E-41A3-A229-DFCDB2AF90A3}" srcOrd="1" destOrd="0" parTransId="{00D7C16E-91F7-439C-B3AB-205BFD460B9B}" sibTransId="{E1B2F036-E0D2-4993-95DE-B7FA2EABA64E}"/>
    <dgm:cxn modelId="{9A1B8F2F-EF6C-4F5A-ACAC-BB6056BB47AA}" type="presOf" srcId="{86470BDB-ABE1-406D-9F9D-F4976856F245}" destId="{66DCED6A-4D0F-4091-B1CC-E3DF5B51CEA6}" srcOrd="0" destOrd="0" presId="urn:microsoft.com/office/officeart/2008/layout/HorizontalMultiLevelHierarchy"/>
    <dgm:cxn modelId="{836B0034-3C4B-48C0-8797-045249C0FCBC}" type="presOf" srcId="{CC0D578F-C225-4B7C-95B9-E90488D67ADA}" destId="{B7B99417-924B-4E20-93EE-50FB80D9EEC8}" srcOrd="0" destOrd="0" presId="urn:microsoft.com/office/officeart/2008/layout/HorizontalMultiLevelHierarchy"/>
    <dgm:cxn modelId="{E28B5E41-BD26-4268-A82F-8AB33BF25E2F}" type="presOf" srcId="{1551CBA2-7298-4C22-B258-C783050CF0E5}" destId="{85BA2ABA-C1B2-4F7F-90A5-36812FA280F9}" srcOrd="1" destOrd="0" presId="urn:microsoft.com/office/officeart/2008/layout/HorizontalMultiLevelHierarchy"/>
    <dgm:cxn modelId="{D7038843-248C-4DCE-BCCB-7602125382C8}" type="presOf" srcId="{C75DF661-E93B-4699-AF9A-822A16FFA8B9}" destId="{80BEC9ED-ADEA-4749-99BC-D7248D7D9A39}" srcOrd="0" destOrd="0" presId="urn:microsoft.com/office/officeart/2008/layout/HorizontalMultiLevelHierarchy"/>
    <dgm:cxn modelId="{8124A463-D7F1-4B0C-9EB7-EB173C5A301C}" type="presOf" srcId="{5758CCD1-9D97-41FD-BD5C-CBAC630A276F}" destId="{40DC735A-0F07-4926-A00E-1CA146036FC1}" srcOrd="1" destOrd="0" presId="urn:microsoft.com/office/officeart/2008/layout/HorizontalMultiLevelHierarchy"/>
    <dgm:cxn modelId="{67357164-8147-4B57-8445-BB361E29B7CD}" type="presOf" srcId="{86470BDB-ABE1-406D-9F9D-F4976856F245}" destId="{38E5A3D5-B8D4-4C43-A3A9-D07A7AF92FC8}" srcOrd="1" destOrd="0" presId="urn:microsoft.com/office/officeart/2008/layout/HorizontalMultiLevelHierarchy"/>
    <dgm:cxn modelId="{60090A4D-5D4B-40BE-8F7B-446691615FED}" type="presOf" srcId="{3E6086E0-4EC8-4694-B10F-21A4277F23A0}" destId="{729960C0-FCFD-4127-A2CB-5DC5F9C40EA5}" srcOrd="0" destOrd="0" presId="urn:microsoft.com/office/officeart/2008/layout/HorizontalMultiLevelHierarchy"/>
    <dgm:cxn modelId="{A9F45473-F012-4486-9874-E314662B8B8F}" type="presOf" srcId="{FC224156-F0C9-4D4A-83D2-14BD2E06D5B0}" destId="{699297E6-FF55-4AC9-8D9F-72613FA25C90}" srcOrd="0" destOrd="0" presId="urn:microsoft.com/office/officeart/2008/layout/HorizontalMultiLevelHierarchy"/>
    <dgm:cxn modelId="{CD8DAE7C-54C8-4F4E-89F3-A619143A572F}" srcId="{593E9376-56AE-4334-BEFF-FEC4E2D8A83F}" destId="{937B27AB-6E24-43A4-BF57-6D85931AA20B}" srcOrd="0" destOrd="0" parTransId="{3E6086E0-4EC8-4694-B10F-21A4277F23A0}" sibTransId="{CBC5B777-7C87-4E62-A266-289D0AC35912}"/>
    <dgm:cxn modelId="{20F16886-3BBC-445A-81F9-CF34DB7A14A7}" type="presOf" srcId="{5ADBF09F-906E-41A3-A229-DFCDB2AF90A3}" destId="{D568C567-E3CC-4870-BD41-27453478A6FC}" srcOrd="0" destOrd="0" presId="urn:microsoft.com/office/officeart/2008/layout/HorizontalMultiLevelHierarchy"/>
    <dgm:cxn modelId="{FE626996-F0C7-49E0-A3AE-06B11DEBD118}" type="presOf" srcId="{937B27AB-6E24-43A4-BF57-6D85931AA20B}" destId="{59F6ABE1-ADA4-4732-AD19-C11606FD1581}" srcOrd="0" destOrd="0" presId="urn:microsoft.com/office/officeart/2008/layout/HorizontalMultiLevelHierarchy"/>
    <dgm:cxn modelId="{81726E96-E767-4BB2-9740-C8FB2CD72730}" srcId="{5ADBF09F-906E-41A3-A229-DFCDB2AF90A3}" destId="{D2562584-3C61-44A6-9F0B-E5BA93E8B0E3}" srcOrd="0" destOrd="0" parTransId="{86470BDB-ABE1-406D-9F9D-F4976856F245}" sibTransId="{8DF4BA78-F7C3-4A44-A23C-AF3861ABE660}"/>
    <dgm:cxn modelId="{76B668B8-7EE1-4984-91AE-33B57F5466C4}" type="presOf" srcId="{593E9376-56AE-4334-BEFF-FEC4E2D8A83F}" destId="{61C51666-CADF-45D4-852D-EDCD6C618CD2}" srcOrd="0" destOrd="0" presId="urn:microsoft.com/office/officeart/2008/layout/HorizontalMultiLevelHierarchy"/>
    <dgm:cxn modelId="{F0A073C4-FD4F-4AC5-B9C6-CC1A6377BE36}" type="presOf" srcId="{3E6086E0-4EC8-4694-B10F-21A4277F23A0}" destId="{66552920-59F1-416A-B269-77327F9F1CBC}" srcOrd="1" destOrd="0" presId="urn:microsoft.com/office/officeart/2008/layout/HorizontalMultiLevelHierarchy"/>
    <dgm:cxn modelId="{28C3DEDB-9F2D-4ECF-B7FE-B3EF46DAFB01}" type="presOf" srcId="{1551CBA2-7298-4C22-B258-C783050CF0E5}" destId="{3DF5983C-3EA9-4792-8ECF-FD5EF7C12722}" srcOrd="0" destOrd="0" presId="urn:microsoft.com/office/officeart/2008/layout/HorizontalMultiLevelHierarchy"/>
    <dgm:cxn modelId="{D5BA2FDE-F974-4EEF-9408-D3D0288E4B14}" type="presOf" srcId="{5758CCD1-9D97-41FD-BD5C-CBAC630A276F}" destId="{CAE43F05-6CDE-4C4A-B2A9-719429D60A58}" srcOrd="0" destOrd="0" presId="urn:microsoft.com/office/officeart/2008/layout/HorizontalMultiLevelHierarchy"/>
    <dgm:cxn modelId="{849629EF-3EC2-458B-8CEC-28C19F7CF971}" srcId="{593E9376-56AE-4334-BEFF-FEC4E2D8A83F}" destId="{FC224156-F0C9-4D4A-83D2-14BD2E06D5B0}" srcOrd="1" destOrd="0" parTransId="{5758CCD1-9D97-41FD-BD5C-CBAC630A276F}" sibTransId="{1A5DC391-ACC6-44FE-94C0-65DAF9A4A8D8}"/>
    <dgm:cxn modelId="{8E5782F9-9D19-4B1B-8C13-30E2FD182E70}" srcId="{C75DF661-E93B-4699-AF9A-822A16FFA8B9}" destId="{593E9376-56AE-4334-BEFF-FEC4E2D8A83F}" srcOrd="0" destOrd="0" parTransId="{E2164FC2-2A85-434F-85C2-963C53F302EE}" sibTransId="{E15C8BAB-ABEE-49FA-B968-4C55EA0DA460}"/>
    <dgm:cxn modelId="{A08619E1-F42C-48AB-8096-176CFC99D7DD}" type="presParOf" srcId="{80BEC9ED-ADEA-4749-99BC-D7248D7D9A39}" destId="{E9072D58-E905-41AE-8B10-FBA6F8AEBD1C}" srcOrd="0" destOrd="0" presId="urn:microsoft.com/office/officeart/2008/layout/HorizontalMultiLevelHierarchy"/>
    <dgm:cxn modelId="{410666BA-F3E3-4C72-9D1F-D5D9841E572B}" type="presParOf" srcId="{E9072D58-E905-41AE-8B10-FBA6F8AEBD1C}" destId="{61C51666-CADF-45D4-852D-EDCD6C618CD2}" srcOrd="0" destOrd="0" presId="urn:microsoft.com/office/officeart/2008/layout/HorizontalMultiLevelHierarchy"/>
    <dgm:cxn modelId="{9F8C2CE8-0696-4257-968C-DBA479805AE2}" type="presParOf" srcId="{E9072D58-E905-41AE-8B10-FBA6F8AEBD1C}" destId="{9D19F8F5-3350-4432-A22C-E2F2BF5BA781}" srcOrd="1" destOrd="0" presId="urn:microsoft.com/office/officeart/2008/layout/HorizontalMultiLevelHierarchy"/>
    <dgm:cxn modelId="{5AB36841-C693-475A-BB37-35EA6839F489}" type="presParOf" srcId="{9D19F8F5-3350-4432-A22C-E2F2BF5BA781}" destId="{729960C0-FCFD-4127-A2CB-5DC5F9C40EA5}" srcOrd="0" destOrd="0" presId="urn:microsoft.com/office/officeart/2008/layout/HorizontalMultiLevelHierarchy"/>
    <dgm:cxn modelId="{440E1E74-D719-43BE-A298-A128B9325E8A}" type="presParOf" srcId="{729960C0-FCFD-4127-A2CB-5DC5F9C40EA5}" destId="{66552920-59F1-416A-B269-77327F9F1CBC}" srcOrd="0" destOrd="0" presId="urn:microsoft.com/office/officeart/2008/layout/HorizontalMultiLevelHierarchy"/>
    <dgm:cxn modelId="{79A8745A-C515-49CE-B79C-363AF24AC079}" type="presParOf" srcId="{9D19F8F5-3350-4432-A22C-E2F2BF5BA781}" destId="{598FA4BB-801F-45A7-B9FA-7F9BA5F8A3CB}" srcOrd="1" destOrd="0" presId="urn:microsoft.com/office/officeart/2008/layout/HorizontalMultiLevelHierarchy"/>
    <dgm:cxn modelId="{173F9314-C35A-4F07-863F-6AFD4CC05801}" type="presParOf" srcId="{598FA4BB-801F-45A7-B9FA-7F9BA5F8A3CB}" destId="{59F6ABE1-ADA4-4732-AD19-C11606FD1581}" srcOrd="0" destOrd="0" presId="urn:microsoft.com/office/officeart/2008/layout/HorizontalMultiLevelHierarchy"/>
    <dgm:cxn modelId="{D5A106E6-E7AB-4F11-AFC5-FA27051729D4}" type="presParOf" srcId="{598FA4BB-801F-45A7-B9FA-7F9BA5F8A3CB}" destId="{FDF4D56E-4EA8-4EE5-9EBF-D55F62A55349}" srcOrd="1" destOrd="0" presId="urn:microsoft.com/office/officeart/2008/layout/HorizontalMultiLevelHierarchy"/>
    <dgm:cxn modelId="{A733E279-1720-4942-9DEA-C05C506A05FA}" type="presParOf" srcId="{9D19F8F5-3350-4432-A22C-E2F2BF5BA781}" destId="{CAE43F05-6CDE-4C4A-B2A9-719429D60A58}" srcOrd="2" destOrd="0" presId="urn:microsoft.com/office/officeart/2008/layout/HorizontalMultiLevelHierarchy"/>
    <dgm:cxn modelId="{7FD64ED4-3EE4-4DCE-8213-B8274CEF70A3}" type="presParOf" srcId="{CAE43F05-6CDE-4C4A-B2A9-719429D60A58}" destId="{40DC735A-0F07-4926-A00E-1CA146036FC1}" srcOrd="0" destOrd="0" presId="urn:microsoft.com/office/officeart/2008/layout/HorizontalMultiLevelHierarchy"/>
    <dgm:cxn modelId="{2E3AA072-427F-4D2E-8F9E-D444BE6FB352}" type="presParOf" srcId="{9D19F8F5-3350-4432-A22C-E2F2BF5BA781}" destId="{E0EDECB1-0CC2-49F0-B0E7-3B9ADE1E34F7}" srcOrd="3" destOrd="0" presId="urn:microsoft.com/office/officeart/2008/layout/HorizontalMultiLevelHierarchy"/>
    <dgm:cxn modelId="{A7FD6BD4-451E-4E7B-A5CD-4731BA22DEF8}" type="presParOf" srcId="{E0EDECB1-0CC2-49F0-B0E7-3B9ADE1E34F7}" destId="{699297E6-FF55-4AC9-8D9F-72613FA25C90}" srcOrd="0" destOrd="0" presId="urn:microsoft.com/office/officeart/2008/layout/HorizontalMultiLevelHierarchy"/>
    <dgm:cxn modelId="{74ECB081-6C5D-4BDB-946A-A0D387C4F355}" type="presParOf" srcId="{E0EDECB1-0CC2-49F0-B0E7-3B9ADE1E34F7}" destId="{5DB0D86A-5166-41D7-8FCE-62ABFF823EF3}" srcOrd="1" destOrd="0" presId="urn:microsoft.com/office/officeart/2008/layout/HorizontalMultiLevelHierarchy"/>
    <dgm:cxn modelId="{514DC9C9-817D-455E-BF34-24D0D90963A5}" type="presParOf" srcId="{80BEC9ED-ADEA-4749-99BC-D7248D7D9A39}" destId="{0F775CB1-219E-4279-A151-FDC8E27FCD53}" srcOrd="1" destOrd="0" presId="urn:microsoft.com/office/officeart/2008/layout/HorizontalMultiLevelHierarchy"/>
    <dgm:cxn modelId="{53F86CDF-4548-478D-BE9A-E0C92F50F1CE}" type="presParOf" srcId="{0F775CB1-219E-4279-A151-FDC8E27FCD53}" destId="{D568C567-E3CC-4870-BD41-27453478A6FC}" srcOrd="0" destOrd="0" presId="urn:microsoft.com/office/officeart/2008/layout/HorizontalMultiLevelHierarchy"/>
    <dgm:cxn modelId="{749B631F-3697-4EF2-98D8-1C5F826A7C4D}" type="presParOf" srcId="{0F775CB1-219E-4279-A151-FDC8E27FCD53}" destId="{74EA224C-2B62-4856-AE1C-26386E2A50A1}" srcOrd="1" destOrd="0" presId="urn:microsoft.com/office/officeart/2008/layout/HorizontalMultiLevelHierarchy"/>
    <dgm:cxn modelId="{0DEF2EA0-3AE9-4EDD-A2B9-18E12A89CEEA}" type="presParOf" srcId="{74EA224C-2B62-4856-AE1C-26386E2A50A1}" destId="{66DCED6A-4D0F-4091-B1CC-E3DF5B51CEA6}" srcOrd="0" destOrd="0" presId="urn:microsoft.com/office/officeart/2008/layout/HorizontalMultiLevelHierarchy"/>
    <dgm:cxn modelId="{735BFE8E-1B95-42A4-BC1A-00D9B03F115F}" type="presParOf" srcId="{66DCED6A-4D0F-4091-B1CC-E3DF5B51CEA6}" destId="{38E5A3D5-B8D4-4C43-A3A9-D07A7AF92FC8}" srcOrd="0" destOrd="0" presId="urn:microsoft.com/office/officeart/2008/layout/HorizontalMultiLevelHierarchy"/>
    <dgm:cxn modelId="{658A7B7B-8D5D-45B0-8F2F-0E190744EF97}" type="presParOf" srcId="{74EA224C-2B62-4856-AE1C-26386E2A50A1}" destId="{9BE9B152-4D21-47BF-B292-B0BCA51F4D0C}" srcOrd="1" destOrd="0" presId="urn:microsoft.com/office/officeart/2008/layout/HorizontalMultiLevelHierarchy"/>
    <dgm:cxn modelId="{C23B9DD5-A0B4-4E04-91BA-0A721B8052A6}" type="presParOf" srcId="{9BE9B152-4D21-47BF-B292-B0BCA51F4D0C}" destId="{DE9625F8-4B9F-4533-AC74-CF532C334A1B}" srcOrd="0" destOrd="0" presId="urn:microsoft.com/office/officeart/2008/layout/HorizontalMultiLevelHierarchy"/>
    <dgm:cxn modelId="{5E595C3F-2A8A-4E24-BE0C-FB036841AEFA}" type="presParOf" srcId="{9BE9B152-4D21-47BF-B292-B0BCA51F4D0C}" destId="{6CF1B4BE-C3FC-4639-8B05-21BDEFA1D345}" srcOrd="1" destOrd="0" presId="urn:microsoft.com/office/officeart/2008/layout/HorizontalMultiLevelHierarchy"/>
    <dgm:cxn modelId="{99F2184A-1655-4D7F-B264-739B8250D788}" type="presParOf" srcId="{74EA224C-2B62-4856-AE1C-26386E2A50A1}" destId="{3DF5983C-3EA9-4792-8ECF-FD5EF7C12722}" srcOrd="2" destOrd="0" presId="urn:microsoft.com/office/officeart/2008/layout/HorizontalMultiLevelHierarchy"/>
    <dgm:cxn modelId="{3F23109B-5016-404A-A5D6-01A10DB914CD}" type="presParOf" srcId="{3DF5983C-3EA9-4792-8ECF-FD5EF7C12722}" destId="{85BA2ABA-C1B2-4F7F-90A5-36812FA280F9}" srcOrd="0" destOrd="0" presId="urn:microsoft.com/office/officeart/2008/layout/HorizontalMultiLevelHierarchy"/>
    <dgm:cxn modelId="{A4906C93-78D8-4E84-AB75-B1E36A2A7245}" type="presParOf" srcId="{74EA224C-2B62-4856-AE1C-26386E2A50A1}" destId="{7C8BD23E-78EF-4404-A41F-6FA9C212A761}" srcOrd="3" destOrd="0" presId="urn:microsoft.com/office/officeart/2008/layout/HorizontalMultiLevelHierarchy"/>
    <dgm:cxn modelId="{29399A31-7400-4CF0-8F15-1E6F175BAB9B}" type="presParOf" srcId="{7C8BD23E-78EF-4404-A41F-6FA9C212A761}" destId="{B7B99417-924B-4E20-93EE-50FB80D9EEC8}" srcOrd="0" destOrd="0" presId="urn:microsoft.com/office/officeart/2008/layout/HorizontalMultiLevelHierarchy"/>
    <dgm:cxn modelId="{D8B50197-D5A7-409D-91C3-93DC21BCD923}" type="presParOf" srcId="{7C8BD23E-78EF-4404-A41F-6FA9C212A761}" destId="{EC50F366-EB1F-4DC9-BAB6-37BAFC2CB62F}" srcOrd="1" destOrd="0" presId="urn:microsoft.com/office/officeart/2008/layout/HorizontalMultiLevelHierarchy"/>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0056858-AA59-437B-83C1-9DDE4B187A71}" type="doc">
      <dgm:prSet loTypeId="urn:microsoft.com/office/officeart/2005/8/layout/chevron2" loCatId="list" qsTypeId="urn:microsoft.com/office/officeart/2005/8/quickstyle/3d2" qsCatId="3D" csTypeId="urn:microsoft.com/office/officeart/2005/8/colors/accent2_2" csCatId="accent2" phldr="1"/>
      <dgm:spPr/>
      <dgm:t>
        <a:bodyPr/>
        <a:lstStyle/>
        <a:p>
          <a:endParaRPr lang="en-GB"/>
        </a:p>
      </dgm:t>
    </dgm:pt>
    <dgm:pt modelId="{19D7B6D2-E567-4942-B9FB-7707AD09D8F6}">
      <dgm:prSet phldrT="[Text]"/>
      <dgm:spPr/>
      <dgm:t>
        <a:bodyPr/>
        <a:lstStyle/>
        <a:p>
          <a:r>
            <a:rPr lang="en-GB">
              <a:latin typeface="Arial Black" panose="020B0A04020102020204" pitchFamily="34" charset="0"/>
            </a:rPr>
            <a:t>KEY MILESTONES </a:t>
          </a:r>
        </a:p>
      </dgm:t>
    </dgm:pt>
    <dgm:pt modelId="{A52DBFB6-FC1B-477B-B592-EA4B297E4E04}" type="parTrans" cxnId="{D12DD1A4-5E40-4996-91D1-D78040661233}">
      <dgm:prSet/>
      <dgm:spPr/>
      <dgm:t>
        <a:bodyPr/>
        <a:lstStyle/>
        <a:p>
          <a:endParaRPr lang="en-GB"/>
        </a:p>
      </dgm:t>
    </dgm:pt>
    <dgm:pt modelId="{1FD86572-94A0-4422-883A-2964E45DCEF9}" type="sibTrans" cxnId="{D12DD1A4-5E40-4996-91D1-D78040661233}">
      <dgm:prSet/>
      <dgm:spPr/>
      <dgm:t>
        <a:bodyPr/>
        <a:lstStyle/>
        <a:p>
          <a:endParaRPr lang="en-GB"/>
        </a:p>
      </dgm:t>
    </dgm:pt>
    <dgm:pt modelId="{2864A4B3-06B7-4543-BFF2-8D15660554BB}">
      <dgm:prSet phldrT="[Text]" custT="1"/>
      <dgm:spPr/>
      <dgm:t>
        <a:bodyPr/>
        <a:lstStyle/>
        <a:p>
          <a:pPr algn="l">
            <a:lnSpc>
              <a:spcPct val="150000"/>
            </a:lnSpc>
          </a:pPr>
          <a:r>
            <a:rPr lang="en-GB" sz="1600" b="1">
              <a:latin typeface="Arial" panose="020B0604020202020204" pitchFamily="34" charset="0"/>
              <a:cs typeface="Arial" panose="020B0604020202020204" pitchFamily="34" charset="0"/>
            </a:rPr>
            <a:t>PTSD FORMALLY RECOGNISED IN THE 1980’S</a:t>
          </a:r>
        </a:p>
      </dgm:t>
    </dgm:pt>
    <dgm:pt modelId="{EA4A04B8-EDC5-438A-B874-D6FE29512CD3}" type="parTrans" cxnId="{0B61A908-0770-4849-8163-519B557EB3CD}">
      <dgm:prSet/>
      <dgm:spPr/>
      <dgm:t>
        <a:bodyPr/>
        <a:lstStyle/>
        <a:p>
          <a:endParaRPr lang="en-GB"/>
        </a:p>
      </dgm:t>
    </dgm:pt>
    <dgm:pt modelId="{B1F66415-158F-45AD-A072-25DC6D7E2207}" type="sibTrans" cxnId="{0B61A908-0770-4849-8163-519B557EB3CD}">
      <dgm:prSet/>
      <dgm:spPr/>
      <dgm:t>
        <a:bodyPr/>
        <a:lstStyle/>
        <a:p>
          <a:endParaRPr lang="en-GB"/>
        </a:p>
      </dgm:t>
    </dgm:pt>
    <dgm:pt modelId="{B0C7426C-E518-4066-BC90-8B3DC3EF05FE}">
      <dgm:prSet phldrT="[Text]"/>
      <dgm:spPr/>
      <dgm:t>
        <a:bodyPr/>
        <a:lstStyle/>
        <a:p>
          <a:pPr>
            <a:lnSpc>
              <a:spcPct val="150000"/>
            </a:lnSpc>
          </a:pPr>
          <a:r>
            <a:rPr lang="en-GB">
              <a:latin typeface="Arial Black" panose="020B0A04020102020204" pitchFamily="34" charset="0"/>
            </a:rPr>
            <a:t>THERAPEUTIC PROGRESS </a:t>
          </a:r>
        </a:p>
      </dgm:t>
    </dgm:pt>
    <dgm:pt modelId="{51D278CC-F0C1-4F81-AA96-FB2F6F2242B7}" type="parTrans" cxnId="{F66B85FE-F93A-4060-823E-355B2926FBCD}">
      <dgm:prSet/>
      <dgm:spPr/>
      <dgm:t>
        <a:bodyPr/>
        <a:lstStyle/>
        <a:p>
          <a:endParaRPr lang="en-GB"/>
        </a:p>
      </dgm:t>
    </dgm:pt>
    <dgm:pt modelId="{CB6211AF-7995-41D6-B70E-93FA02D6FBF1}" type="sibTrans" cxnId="{F66B85FE-F93A-4060-823E-355B2926FBCD}">
      <dgm:prSet/>
      <dgm:spPr/>
      <dgm:t>
        <a:bodyPr/>
        <a:lstStyle/>
        <a:p>
          <a:endParaRPr lang="en-GB"/>
        </a:p>
      </dgm:t>
    </dgm:pt>
    <dgm:pt modelId="{E5CD18EC-CB98-4082-AA6E-BA007B2D94F0}">
      <dgm:prSet phldrT="[Text]" custT="1"/>
      <dgm:spPr/>
      <dgm:t>
        <a:bodyPr/>
        <a:lstStyle/>
        <a:p>
          <a:pPr>
            <a:lnSpc>
              <a:spcPct val="150000"/>
            </a:lnSpc>
          </a:pPr>
          <a:r>
            <a:rPr lang="en-GB" sz="1600" b="1">
              <a:latin typeface="Arial" panose="020B0604020202020204" pitchFamily="34" charset="0"/>
              <a:cs typeface="Arial" panose="020B0604020202020204" pitchFamily="34" charset="0"/>
            </a:rPr>
            <a:t>COGNITIVE BEHAVIOURAL THERAPY (CBT)</a:t>
          </a:r>
        </a:p>
      </dgm:t>
    </dgm:pt>
    <dgm:pt modelId="{8AFBD4E0-8EC7-41CD-9A23-62BF83921DA1}" type="parTrans" cxnId="{EC563C0C-8D17-481F-B82B-1158D61B38A6}">
      <dgm:prSet/>
      <dgm:spPr/>
      <dgm:t>
        <a:bodyPr/>
        <a:lstStyle/>
        <a:p>
          <a:endParaRPr lang="en-GB"/>
        </a:p>
      </dgm:t>
    </dgm:pt>
    <dgm:pt modelId="{D3C4E448-7182-4654-9602-DDBECC84FE7B}" type="sibTrans" cxnId="{EC563C0C-8D17-481F-B82B-1158D61B38A6}">
      <dgm:prSet/>
      <dgm:spPr/>
      <dgm:t>
        <a:bodyPr/>
        <a:lstStyle/>
        <a:p>
          <a:endParaRPr lang="en-GB"/>
        </a:p>
      </dgm:t>
    </dgm:pt>
    <dgm:pt modelId="{2E7A6D82-A0FA-4340-92FE-7F230005B2CC}">
      <dgm:prSet phldrT="[Text]" custT="1"/>
      <dgm:spPr/>
      <dgm:t>
        <a:bodyPr/>
        <a:lstStyle/>
        <a:p>
          <a:pPr>
            <a:lnSpc>
              <a:spcPct val="150000"/>
            </a:lnSpc>
          </a:pPr>
          <a:r>
            <a:rPr lang="en-GB" sz="1000">
              <a:latin typeface="Arial Black" panose="020B0A04020102020204" pitchFamily="34" charset="0"/>
            </a:rPr>
            <a:t>LESSONS FOR MODERN MENTAL HEALTH</a:t>
          </a:r>
        </a:p>
      </dgm:t>
    </dgm:pt>
    <dgm:pt modelId="{213E239F-79D8-4AF6-85B8-C0C540812AF8}" type="parTrans" cxnId="{71600733-4334-4354-907E-43A1FA3D7A6D}">
      <dgm:prSet/>
      <dgm:spPr/>
      <dgm:t>
        <a:bodyPr/>
        <a:lstStyle/>
        <a:p>
          <a:endParaRPr lang="en-GB"/>
        </a:p>
      </dgm:t>
    </dgm:pt>
    <dgm:pt modelId="{D94782F2-3C5E-4FE9-81B3-2D1FD8524E26}" type="sibTrans" cxnId="{71600733-4334-4354-907E-43A1FA3D7A6D}">
      <dgm:prSet/>
      <dgm:spPr/>
      <dgm:t>
        <a:bodyPr/>
        <a:lstStyle/>
        <a:p>
          <a:endParaRPr lang="en-GB"/>
        </a:p>
      </dgm:t>
    </dgm:pt>
    <dgm:pt modelId="{0A664191-D45A-4AC9-A591-C9286EBC7737}">
      <dgm:prSet phldrT="[Text]" custT="1"/>
      <dgm:spPr/>
      <dgm:t>
        <a:bodyPr/>
        <a:lstStyle/>
        <a:p>
          <a:pPr>
            <a:lnSpc>
              <a:spcPct val="150000"/>
            </a:lnSpc>
          </a:pPr>
          <a:r>
            <a:rPr lang="en-GB" sz="1500" b="1">
              <a:latin typeface="Arial" panose="020B0604020202020204" pitchFamily="34" charset="0"/>
              <a:cs typeface="Arial" panose="020B0604020202020204" pitchFamily="34" charset="0"/>
            </a:rPr>
            <a:t>RECOGNISING DIVERSE TRAUMA EXPERIENCES</a:t>
          </a:r>
        </a:p>
      </dgm:t>
    </dgm:pt>
    <dgm:pt modelId="{49262BE7-4B7B-4E72-B786-8EB4CD776147}" type="parTrans" cxnId="{2CDA0EB4-D42F-4F1F-AED6-2F4645958627}">
      <dgm:prSet/>
      <dgm:spPr/>
      <dgm:t>
        <a:bodyPr/>
        <a:lstStyle/>
        <a:p>
          <a:endParaRPr lang="en-GB"/>
        </a:p>
      </dgm:t>
    </dgm:pt>
    <dgm:pt modelId="{B4F46FF7-264F-46D4-A63E-6B298A6F3064}" type="sibTrans" cxnId="{2CDA0EB4-D42F-4F1F-AED6-2F4645958627}">
      <dgm:prSet/>
      <dgm:spPr/>
      <dgm:t>
        <a:bodyPr/>
        <a:lstStyle/>
        <a:p>
          <a:endParaRPr lang="en-GB"/>
        </a:p>
      </dgm:t>
    </dgm:pt>
    <dgm:pt modelId="{D0207D16-60C3-404B-BCCB-100D73B8EB71}">
      <dgm:prSet phldrT="[Text]" custT="1"/>
      <dgm:spPr/>
      <dgm:t>
        <a:bodyPr/>
        <a:lstStyle/>
        <a:p>
          <a:pPr algn="l">
            <a:lnSpc>
              <a:spcPct val="150000"/>
            </a:lnSpc>
          </a:pPr>
          <a:r>
            <a:rPr lang="en-GB" sz="1600" b="1">
              <a:latin typeface="Arial" panose="020B0604020202020204" pitchFamily="34" charset="0"/>
              <a:cs typeface="Arial" panose="020B0604020202020204" pitchFamily="34" charset="0"/>
            </a:rPr>
            <a:t>RESEARCH: VETERANS FROM WWII, CIVILIANS IN WAR ZONES</a:t>
          </a:r>
        </a:p>
      </dgm:t>
    </dgm:pt>
    <dgm:pt modelId="{EC1F79D1-F01C-4639-BF46-B6941D65843A}" type="parTrans" cxnId="{8F47B6D3-8C31-4A89-9672-14F9F4BA8FB7}">
      <dgm:prSet/>
      <dgm:spPr/>
      <dgm:t>
        <a:bodyPr/>
        <a:lstStyle/>
        <a:p>
          <a:endParaRPr lang="en-GB"/>
        </a:p>
      </dgm:t>
    </dgm:pt>
    <dgm:pt modelId="{6DF3EFDE-0EBA-4594-845D-617DA5B74A87}" type="sibTrans" cxnId="{8F47B6D3-8C31-4A89-9672-14F9F4BA8FB7}">
      <dgm:prSet/>
      <dgm:spPr/>
      <dgm:t>
        <a:bodyPr/>
        <a:lstStyle/>
        <a:p>
          <a:endParaRPr lang="en-GB"/>
        </a:p>
      </dgm:t>
    </dgm:pt>
    <dgm:pt modelId="{BC714BE3-568D-4734-8D2E-30BACA5A01C5}">
      <dgm:prSet phldrT="[Text]" custT="1"/>
      <dgm:spPr/>
      <dgm:t>
        <a:bodyPr/>
        <a:lstStyle/>
        <a:p>
          <a:pPr>
            <a:lnSpc>
              <a:spcPct val="150000"/>
            </a:lnSpc>
          </a:pPr>
          <a:r>
            <a:rPr lang="en-GB" sz="1600" b="1">
              <a:latin typeface="Arial" panose="020B0604020202020204" pitchFamily="34" charset="0"/>
              <a:cs typeface="Arial" panose="020B0604020202020204" pitchFamily="34" charset="0"/>
            </a:rPr>
            <a:t>EYE MOVEMENT DESENSITISATION AND REPROCESSING (EMDR)  </a:t>
          </a:r>
        </a:p>
      </dgm:t>
    </dgm:pt>
    <dgm:pt modelId="{69A2C5FC-2FB4-4DF4-A005-970E241183CA}" type="parTrans" cxnId="{993D59F4-8AA7-495F-8EAC-1ACD75860F0F}">
      <dgm:prSet/>
      <dgm:spPr/>
      <dgm:t>
        <a:bodyPr/>
        <a:lstStyle/>
        <a:p>
          <a:endParaRPr lang="en-GB"/>
        </a:p>
      </dgm:t>
    </dgm:pt>
    <dgm:pt modelId="{8D83E458-8CCB-453E-825A-5F7A16EAA81B}" type="sibTrans" cxnId="{993D59F4-8AA7-495F-8EAC-1ACD75860F0F}">
      <dgm:prSet/>
      <dgm:spPr/>
      <dgm:t>
        <a:bodyPr/>
        <a:lstStyle/>
        <a:p>
          <a:endParaRPr lang="en-GB"/>
        </a:p>
      </dgm:t>
    </dgm:pt>
    <dgm:pt modelId="{1109CAB2-ACFA-45E5-9ECE-92E9EDB4DA29}">
      <dgm:prSet phldrT="[Text]" custT="1"/>
      <dgm:spPr/>
      <dgm:t>
        <a:bodyPr/>
        <a:lstStyle/>
        <a:p>
          <a:pPr>
            <a:lnSpc>
              <a:spcPct val="150000"/>
            </a:lnSpc>
          </a:pPr>
          <a:r>
            <a:rPr lang="en-GB" sz="1500" b="1">
              <a:latin typeface="Arial" panose="020B0604020202020204" pitchFamily="34" charset="0"/>
              <a:cs typeface="Arial" panose="020B0604020202020204" pitchFamily="34" charset="0"/>
            </a:rPr>
            <a:t>TAILORED INTERVENTIONS FOR SYMPTOM CLUSTERS</a:t>
          </a:r>
        </a:p>
      </dgm:t>
    </dgm:pt>
    <dgm:pt modelId="{469865B2-58F1-407F-882A-F7068C60F6F9}" type="parTrans" cxnId="{BA614C13-F72C-4E78-BAF3-655A93BF0A72}">
      <dgm:prSet/>
      <dgm:spPr/>
      <dgm:t>
        <a:bodyPr/>
        <a:lstStyle/>
        <a:p>
          <a:endParaRPr lang="en-GB"/>
        </a:p>
      </dgm:t>
    </dgm:pt>
    <dgm:pt modelId="{3C97C93C-6408-47D4-925E-476F143F30E0}" type="sibTrans" cxnId="{BA614C13-F72C-4E78-BAF3-655A93BF0A72}">
      <dgm:prSet/>
      <dgm:spPr/>
      <dgm:t>
        <a:bodyPr/>
        <a:lstStyle/>
        <a:p>
          <a:endParaRPr lang="en-GB"/>
        </a:p>
      </dgm:t>
    </dgm:pt>
    <dgm:pt modelId="{FA282C8C-BAA6-4011-92FE-FA76A3DA6688}">
      <dgm:prSet phldrT="[Text]" custT="1"/>
      <dgm:spPr/>
      <dgm:t>
        <a:bodyPr/>
        <a:lstStyle/>
        <a:p>
          <a:pPr>
            <a:lnSpc>
              <a:spcPct val="150000"/>
            </a:lnSpc>
          </a:pPr>
          <a:r>
            <a:rPr lang="en-GB" sz="1500" b="1">
              <a:latin typeface="Arial" panose="020B0604020202020204" pitchFamily="34" charset="0"/>
              <a:cs typeface="Arial" panose="020B0604020202020204" pitchFamily="34" charset="0"/>
            </a:rPr>
            <a:t>EMPHASISING LONG-TERM CARE AND COMMUNITY SUPPORT </a:t>
          </a:r>
        </a:p>
      </dgm:t>
    </dgm:pt>
    <dgm:pt modelId="{BAD6E539-6AF4-4D38-87D7-78765A84B75F}" type="parTrans" cxnId="{F4EDCCAC-3BE7-4660-8B74-EF3D89CA4188}">
      <dgm:prSet/>
      <dgm:spPr/>
      <dgm:t>
        <a:bodyPr/>
        <a:lstStyle/>
        <a:p>
          <a:endParaRPr lang="en-GB"/>
        </a:p>
      </dgm:t>
    </dgm:pt>
    <dgm:pt modelId="{DBC67E0A-F6B3-44D0-86FC-DF81819D4767}" type="sibTrans" cxnId="{F4EDCCAC-3BE7-4660-8B74-EF3D89CA4188}">
      <dgm:prSet/>
      <dgm:spPr/>
      <dgm:t>
        <a:bodyPr/>
        <a:lstStyle/>
        <a:p>
          <a:endParaRPr lang="en-GB"/>
        </a:p>
      </dgm:t>
    </dgm:pt>
    <dgm:pt modelId="{207E830B-4CDA-4A21-A1BA-3660F5F2B421}" type="pres">
      <dgm:prSet presAssocID="{20056858-AA59-437B-83C1-9DDE4B187A71}" presName="linearFlow" presStyleCnt="0">
        <dgm:presLayoutVars>
          <dgm:dir/>
          <dgm:animLvl val="lvl"/>
          <dgm:resizeHandles val="exact"/>
        </dgm:presLayoutVars>
      </dgm:prSet>
      <dgm:spPr/>
    </dgm:pt>
    <dgm:pt modelId="{CA01C0F2-9539-47E0-8537-9FAC0B90ACFF}" type="pres">
      <dgm:prSet presAssocID="{19D7B6D2-E567-4942-B9FB-7707AD09D8F6}" presName="composite" presStyleCnt="0"/>
      <dgm:spPr/>
    </dgm:pt>
    <dgm:pt modelId="{99210A5F-3394-403B-A796-74C6C3147ECE}" type="pres">
      <dgm:prSet presAssocID="{19D7B6D2-E567-4942-B9FB-7707AD09D8F6}" presName="parentText" presStyleLbl="alignNode1" presStyleIdx="0" presStyleCnt="3">
        <dgm:presLayoutVars>
          <dgm:chMax val="1"/>
          <dgm:bulletEnabled val="1"/>
        </dgm:presLayoutVars>
      </dgm:prSet>
      <dgm:spPr/>
    </dgm:pt>
    <dgm:pt modelId="{D7A97364-C183-46B1-9B6E-24D7EFCDA50F}" type="pres">
      <dgm:prSet presAssocID="{19D7B6D2-E567-4942-B9FB-7707AD09D8F6}" presName="descendantText" presStyleLbl="alignAcc1" presStyleIdx="0" presStyleCnt="3">
        <dgm:presLayoutVars>
          <dgm:bulletEnabled val="1"/>
        </dgm:presLayoutVars>
      </dgm:prSet>
      <dgm:spPr/>
    </dgm:pt>
    <dgm:pt modelId="{0CEE52FB-CB6E-43B0-A39B-D9B72F0A6247}" type="pres">
      <dgm:prSet presAssocID="{1FD86572-94A0-4422-883A-2964E45DCEF9}" presName="sp" presStyleCnt="0"/>
      <dgm:spPr/>
    </dgm:pt>
    <dgm:pt modelId="{A17F3CB4-39EF-433E-9321-48DD0D6B7791}" type="pres">
      <dgm:prSet presAssocID="{B0C7426C-E518-4066-BC90-8B3DC3EF05FE}" presName="composite" presStyleCnt="0"/>
      <dgm:spPr/>
    </dgm:pt>
    <dgm:pt modelId="{8C3192C2-F81B-4778-AFBE-F337497CAB30}" type="pres">
      <dgm:prSet presAssocID="{B0C7426C-E518-4066-BC90-8B3DC3EF05FE}" presName="parentText" presStyleLbl="alignNode1" presStyleIdx="1" presStyleCnt="3">
        <dgm:presLayoutVars>
          <dgm:chMax val="1"/>
          <dgm:bulletEnabled val="1"/>
        </dgm:presLayoutVars>
      </dgm:prSet>
      <dgm:spPr/>
    </dgm:pt>
    <dgm:pt modelId="{DDB41962-CEA0-4A32-9456-13D959119328}" type="pres">
      <dgm:prSet presAssocID="{B0C7426C-E518-4066-BC90-8B3DC3EF05FE}" presName="descendantText" presStyleLbl="alignAcc1" presStyleIdx="1" presStyleCnt="3">
        <dgm:presLayoutVars>
          <dgm:bulletEnabled val="1"/>
        </dgm:presLayoutVars>
      </dgm:prSet>
      <dgm:spPr/>
    </dgm:pt>
    <dgm:pt modelId="{022B7492-5352-47CD-BE9B-4477C685E362}" type="pres">
      <dgm:prSet presAssocID="{CB6211AF-7995-41D6-B70E-93FA02D6FBF1}" presName="sp" presStyleCnt="0"/>
      <dgm:spPr/>
    </dgm:pt>
    <dgm:pt modelId="{775D0DAE-CD1B-4ABF-830C-E8E824FB3A1D}" type="pres">
      <dgm:prSet presAssocID="{2E7A6D82-A0FA-4340-92FE-7F230005B2CC}" presName="composite" presStyleCnt="0"/>
      <dgm:spPr/>
    </dgm:pt>
    <dgm:pt modelId="{B5567C82-6CD2-41E0-BE5A-1C56F9AD1E3C}" type="pres">
      <dgm:prSet presAssocID="{2E7A6D82-A0FA-4340-92FE-7F230005B2CC}" presName="parentText" presStyleLbl="alignNode1" presStyleIdx="2" presStyleCnt="3">
        <dgm:presLayoutVars>
          <dgm:chMax val="1"/>
          <dgm:bulletEnabled val="1"/>
        </dgm:presLayoutVars>
      </dgm:prSet>
      <dgm:spPr/>
    </dgm:pt>
    <dgm:pt modelId="{BCB39996-1C2E-4E80-B098-B2DBD5047D65}" type="pres">
      <dgm:prSet presAssocID="{2E7A6D82-A0FA-4340-92FE-7F230005B2CC}" presName="descendantText" presStyleLbl="alignAcc1" presStyleIdx="2" presStyleCnt="3">
        <dgm:presLayoutVars>
          <dgm:bulletEnabled val="1"/>
        </dgm:presLayoutVars>
      </dgm:prSet>
      <dgm:spPr/>
    </dgm:pt>
  </dgm:ptLst>
  <dgm:cxnLst>
    <dgm:cxn modelId="{2C5DBB04-F800-468A-B3DD-098233217F3B}" type="presOf" srcId="{1109CAB2-ACFA-45E5-9ECE-92E9EDB4DA29}" destId="{BCB39996-1C2E-4E80-B098-B2DBD5047D65}" srcOrd="0" destOrd="1" presId="urn:microsoft.com/office/officeart/2005/8/layout/chevron2"/>
    <dgm:cxn modelId="{0B61A908-0770-4849-8163-519B557EB3CD}" srcId="{19D7B6D2-E567-4942-B9FB-7707AD09D8F6}" destId="{2864A4B3-06B7-4543-BFF2-8D15660554BB}" srcOrd="0" destOrd="0" parTransId="{EA4A04B8-EDC5-438A-B874-D6FE29512CD3}" sibTransId="{B1F66415-158F-45AD-A072-25DC6D7E2207}"/>
    <dgm:cxn modelId="{EC563C0C-8D17-481F-B82B-1158D61B38A6}" srcId="{B0C7426C-E518-4066-BC90-8B3DC3EF05FE}" destId="{E5CD18EC-CB98-4082-AA6E-BA007B2D94F0}" srcOrd="0" destOrd="0" parTransId="{8AFBD4E0-8EC7-41CD-9A23-62BF83921DA1}" sibTransId="{D3C4E448-7182-4654-9602-DDBECC84FE7B}"/>
    <dgm:cxn modelId="{BA614C13-F72C-4E78-BAF3-655A93BF0A72}" srcId="{2E7A6D82-A0FA-4340-92FE-7F230005B2CC}" destId="{1109CAB2-ACFA-45E5-9ECE-92E9EDB4DA29}" srcOrd="1" destOrd="0" parTransId="{469865B2-58F1-407F-882A-F7068C60F6F9}" sibTransId="{3C97C93C-6408-47D4-925E-476F143F30E0}"/>
    <dgm:cxn modelId="{97E0772A-8349-4601-A296-050A3863E58F}" type="presOf" srcId="{0A664191-D45A-4AC9-A591-C9286EBC7737}" destId="{BCB39996-1C2E-4E80-B098-B2DBD5047D65}" srcOrd="0" destOrd="0" presId="urn:microsoft.com/office/officeart/2005/8/layout/chevron2"/>
    <dgm:cxn modelId="{71600733-4334-4354-907E-43A1FA3D7A6D}" srcId="{20056858-AA59-437B-83C1-9DDE4B187A71}" destId="{2E7A6D82-A0FA-4340-92FE-7F230005B2CC}" srcOrd="2" destOrd="0" parTransId="{213E239F-79D8-4AF6-85B8-C0C540812AF8}" sibTransId="{D94782F2-3C5E-4FE9-81B3-2D1FD8524E26}"/>
    <dgm:cxn modelId="{93BD615C-8F9A-4E02-A6E1-58526F80EEC6}" type="presOf" srcId="{19D7B6D2-E567-4942-B9FB-7707AD09D8F6}" destId="{99210A5F-3394-403B-A796-74C6C3147ECE}" srcOrd="0" destOrd="0" presId="urn:microsoft.com/office/officeart/2005/8/layout/chevron2"/>
    <dgm:cxn modelId="{21381C5D-0664-4CBB-98EC-29FDBE2D1963}" type="presOf" srcId="{B0C7426C-E518-4066-BC90-8B3DC3EF05FE}" destId="{8C3192C2-F81B-4778-AFBE-F337497CAB30}" srcOrd="0" destOrd="0" presId="urn:microsoft.com/office/officeart/2005/8/layout/chevron2"/>
    <dgm:cxn modelId="{37FA4773-FE2A-4577-BA29-CCC54732A5DA}" type="presOf" srcId="{20056858-AA59-437B-83C1-9DDE4B187A71}" destId="{207E830B-4CDA-4A21-A1BA-3660F5F2B421}" srcOrd="0" destOrd="0" presId="urn:microsoft.com/office/officeart/2005/8/layout/chevron2"/>
    <dgm:cxn modelId="{7596AF74-4405-41FD-A03D-CEF1B877C02F}" type="presOf" srcId="{2864A4B3-06B7-4543-BFF2-8D15660554BB}" destId="{D7A97364-C183-46B1-9B6E-24D7EFCDA50F}" srcOrd="0" destOrd="0" presId="urn:microsoft.com/office/officeart/2005/8/layout/chevron2"/>
    <dgm:cxn modelId="{DAF08686-52CE-486B-8BD3-C97F45180CB7}" type="presOf" srcId="{FA282C8C-BAA6-4011-92FE-FA76A3DA6688}" destId="{BCB39996-1C2E-4E80-B098-B2DBD5047D65}" srcOrd="0" destOrd="2" presId="urn:microsoft.com/office/officeart/2005/8/layout/chevron2"/>
    <dgm:cxn modelId="{D12DD1A4-5E40-4996-91D1-D78040661233}" srcId="{20056858-AA59-437B-83C1-9DDE4B187A71}" destId="{19D7B6D2-E567-4942-B9FB-7707AD09D8F6}" srcOrd="0" destOrd="0" parTransId="{A52DBFB6-FC1B-477B-B592-EA4B297E4E04}" sibTransId="{1FD86572-94A0-4422-883A-2964E45DCEF9}"/>
    <dgm:cxn modelId="{F4EDCCAC-3BE7-4660-8B74-EF3D89CA4188}" srcId="{2E7A6D82-A0FA-4340-92FE-7F230005B2CC}" destId="{FA282C8C-BAA6-4011-92FE-FA76A3DA6688}" srcOrd="2" destOrd="0" parTransId="{BAD6E539-6AF4-4D38-87D7-78765A84B75F}" sibTransId="{DBC67E0A-F6B3-44D0-86FC-DF81819D4767}"/>
    <dgm:cxn modelId="{2CDA0EB4-D42F-4F1F-AED6-2F4645958627}" srcId="{2E7A6D82-A0FA-4340-92FE-7F230005B2CC}" destId="{0A664191-D45A-4AC9-A591-C9286EBC7737}" srcOrd="0" destOrd="0" parTransId="{49262BE7-4B7B-4E72-B786-8EB4CD776147}" sibTransId="{B4F46FF7-264F-46D4-A63E-6B298A6F3064}"/>
    <dgm:cxn modelId="{CAE2ADBC-3FEC-4367-9336-69652F07CC39}" type="presOf" srcId="{D0207D16-60C3-404B-BCCB-100D73B8EB71}" destId="{D7A97364-C183-46B1-9B6E-24D7EFCDA50F}" srcOrd="0" destOrd="1" presId="urn:microsoft.com/office/officeart/2005/8/layout/chevron2"/>
    <dgm:cxn modelId="{F83C26C6-D00D-407B-AB60-EA72072C9E3B}" type="presOf" srcId="{2E7A6D82-A0FA-4340-92FE-7F230005B2CC}" destId="{B5567C82-6CD2-41E0-BE5A-1C56F9AD1E3C}" srcOrd="0" destOrd="0" presId="urn:microsoft.com/office/officeart/2005/8/layout/chevron2"/>
    <dgm:cxn modelId="{8F47B6D3-8C31-4A89-9672-14F9F4BA8FB7}" srcId="{19D7B6D2-E567-4942-B9FB-7707AD09D8F6}" destId="{D0207D16-60C3-404B-BCCB-100D73B8EB71}" srcOrd="1" destOrd="0" parTransId="{EC1F79D1-F01C-4639-BF46-B6941D65843A}" sibTransId="{6DF3EFDE-0EBA-4594-845D-617DA5B74A87}"/>
    <dgm:cxn modelId="{5D9189DF-525D-4A1C-8F52-10C7AF466EBF}" type="presOf" srcId="{BC714BE3-568D-4734-8D2E-30BACA5A01C5}" destId="{DDB41962-CEA0-4A32-9456-13D959119328}" srcOrd="0" destOrd="1" presId="urn:microsoft.com/office/officeart/2005/8/layout/chevron2"/>
    <dgm:cxn modelId="{993D59F4-8AA7-495F-8EAC-1ACD75860F0F}" srcId="{B0C7426C-E518-4066-BC90-8B3DC3EF05FE}" destId="{BC714BE3-568D-4734-8D2E-30BACA5A01C5}" srcOrd="1" destOrd="0" parTransId="{69A2C5FC-2FB4-4DF4-A005-970E241183CA}" sibTransId="{8D83E458-8CCB-453E-825A-5F7A16EAA81B}"/>
    <dgm:cxn modelId="{3C7961FC-E960-4E85-BC12-C154EB59AD47}" type="presOf" srcId="{E5CD18EC-CB98-4082-AA6E-BA007B2D94F0}" destId="{DDB41962-CEA0-4A32-9456-13D959119328}" srcOrd="0" destOrd="0" presId="urn:microsoft.com/office/officeart/2005/8/layout/chevron2"/>
    <dgm:cxn modelId="{F66B85FE-F93A-4060-823E-355B2926FBCD}" srcId="{20056858-AA59-437B-83C1-9DDE4B187A71}" destId="{B0C7426C-E518-4066-BC90-8B3DC3EF05FE}" srcOrd="1" destOrd="0" parTransId="{51D278CC-F0C1-4F81-AA96-FB2F6F2242B7}" sibTransId="{CB6211AF-7995-41D6-B70E-93FA02D6FBF1}"/>
    <dgm:cxn modelId="{0C8FA275-BA1F-4004-B5AE-CF4746BFF0A2}" type="presParOf" srcId="{207E830B-4CDA-4A21-A1BA-3660F5F2B421}" destId="{CA01C0F2-9539-47E0-8537-9FAC0B90ACFF}" srcOrd="0" destOrd="0" presId="urn:microsoft.com/office/officeart/2005/8/layout/chevron2"/>
    <dgm:cxn modelId="{706FC05E-BA5F-42CC-97F7-33891076F55D}" type="presParOf" srcId="{CA01C0F2-9539-47E0-8537-9FAC0B90ACFF}" destId="{99210A5F-3394-403B-A796-74C6C3147ECE}" srcOrd="0" destOrd="0" presId="urn:microsoft.com/office/officeart/2005/8/layout/chevron2"/>
    <dgm:cxn modelId="{184DA6AE-58EA-4B30-8668-64DCDD34CF82}" type="presParOf" srcId="{CA01C0F2-9539-47E0-8537-9FAC0B90ACFF}" destId="{D7A97364-C183-46B1-9B6E-24D7EFCDA50F}" srcOrd="1" destOrd="0" presId="urn:microsoft.com/office/officeart/2005/8/layout/chevron2"/>
    <dgm:cxn modelId="{9F9B015F-3916-46B2-851F-F1D48C36765D}" type="presParOf" srcId="{207E830B-4CDA-4A21-A1BA-3660F5F2B421}" destId="{0CEE52FB-CB6E-43B0-A39B-D9B72F0A6247}" srcOrd="1" destOrd="0" presId="urn:microsoft.com/office/officeart/2005/8/layout/chevron2"/>
    <dgm:cxn modelId="{DDCB436A-5DBF-4D79-A525-6C13B20F7E9D}" type="presParOf" srcId="{207E830B-4CDA-4A21-A1BA-3660F5F2B421}" destId="{A17F3CB4-39EF-433E-9321-48DD0D6B7791}" srcOrd="2" destOrd="0" presId="urn:microsoft.com/office/officeart/2005/8/layout/chevron2"/>
    <dgm:cxn modelId="{CD29362B-40BC-413E-A67A-D5448E423A8E}" type="presParOf" srcId="{A17F3CB4-39EF-433E-9321-48DD0D6B7791}" destId="{8C3192C2-F81B-4778-AFBE-F337497CAB30}" srcOrd="0" destOrd="0" presId="urn:microsoft.com/office/officeart/2005/8/layout/chevron2"/>
    <dgm:cxn modelId="{66E35F6D-90B3-411D-8EC2-125524918C0B}" type="presParOf" srcId="{A17F3CB4-39EF-433E-9321-48DD0D6B7791}" destId="{DDB41962-CEA0-4A32-9456-13D959119328}" srcOrd="1" destOrd="0" presId="urn:microsoft.com/office/officeart/2005/8/layout/chevron2"/>
    <dgm:cxn modelId="{26598A7C-2714-48B5-8789-B0E666895D78}" type="presParOf" srcId="{207E830B-4CDA-4A21-A1BA-3660F5F2B421}" destId="{022B7492-5352-47CD-BE9B-4477C685E362}" srcOrd="3" destOrd="0" presId="urn:microsoft.com/office/officeart/2005/8/layout/chevron2"/>
    <dgm:cxn modelId="{C82EDA3F-146D-4D6D-A766-88CF66D61868}" type="presParOf" srcId="{207E830B-4CDA-4A21-A1BA-3660F5F2B421}" destId="{775D0DAE-CD1B-4ABF-830C-E8E824FB3A1D}" srcOrd="4" destOrd="0" presId="urn:microsoft.com/office/officeart/2005/8/layout/chevron2"/>
    <dgm:cxn modelId="{066CFFEB-1B47-421C-9648-7A37B3D8D62D}" type="presParOf" srcId="{775D0DAE-CD1B-4ABF-830C-E8E824FB3A1D}" destId="{B5567C82-6CD2-41E0-BE5A-1C56F9AD1E3C}" srcOrd="0" destOrd="0" presId="urn:microsoft.com/office/officeart/2005/8/layout/chevron2"/>
    <dgm:cxn modelId="{97E77D7D-8FCA-47E9-B5C5-EAE283A2DDB7}" type="presParOf" srcId="{775D0DAE-CD1B-4ABF-830C-E8E824FB3A1D}" destId="{BCB39996-1C2E-4E80-B098-B2DBD5047D65}"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B5F6163-C81C-426C-8905-186F6984698F}" type="doc">
      <dgm:prSet loTypeId="urn:microsoft.com/office/officeart/2005/8/layout/lProcess2" loCatId="list" qsTypeId="urn:microsoft.com/office/officeart/2005/8/quickstyle/simple1" qsCatId="simple" csTypeId="urn:microsoft.com/office/officeart/2005/8/colors/accent2_2" csCatId="accent2" phldr="1"/>
      <dgm:spPr/>
      <dgm:t>
        <a:bodyPr/>
        <a:lstStyle/>
        <a:p>
          <a:endParaRPr lang="en-GB"/>
        </a:p>
      </dgm:t>
    </dgm:pt>
    <dgm:pt modelId="{AF10FFA6-DB86-42FD-AA94-BBF26140122C}">
      <dgm:prSet phldrT="[Text]" custT="1"/>
      <dgm:spPr/>
      <dgm:t>
        <a:bodyPr/>
        <a:lstStyle/>
        <a:p>
          <a:pPr algn="ctr">
            <a:lnSpc>
              <a:spcPct val="150000"/>
            </a:lnSpc>
          </a:pPr>
          <a:r>
            <a:rPr lang="en-GB" sz="2100">
              <a:latin typeface="Arial Black" panose="020B0A04020102020204" pitchFamily="34" charset="0"/>
            </a:rPr>
            <a:t>WORLD WAR II SHAPED MODERN UNDERSTANDING PTSD </a:t>
          </a:r>
        </a:p>
      </dgm:t>
    </dgm:pt>
    <dgm:pt modelId="{3FFD6D6D-F8C2-4234-9436-2EFB8534205B}" type="parTrans" cxnId="{F0FAA54A-1D0E-4568-9103-0885EDF5E3B8}">
      <dgm:prSet/>
      <dgm:spPr/>
      <dgm:t>
        <a:bodyPr/>
        <a:lstStyle/>
        <a:p>
          <a:endParaRPr lang="en-GB"/>
        </a:p>
      </dgm:t>
    </dgm:pt>
    <dgm:pt modelId="{4C114687-8459-48D3-9B75-171A44A5FCB0}" type="sibTrans" cxnId="{F0FAA54A-1D0E-4568-9103-0885EDF5E3B8}">
      <dgm:prSet/>
      <dgm:spPr/>
      <dgm:t>
        <a:bodyPr/>
        <a:lstStyle/>
        <a:p>
          <a:endParaRPr lang="en-GB"/>
        </a:p>
      </dgm:t>
    </dgm:pt>
    <dgm:pt modelId="{8C3B0F96-19C4-416D-8D1A-7F7EF404894C}">
      <dgm:prSet phldrT="[Text]"/>
      <dgm:spPr/>
      <dgm:t>
        <a:bodyPr/>
        <a:lstStyle/>
        <a:p>
          <a:pPr>
            <a:lnSpc>
              <a:spcPct val="150000"/>
            </a:lnSpc>
          </a:pPr>
          <a:r>
            <a:rPr lang="en-GB" b="1">
              <a:latin typeface="Arial" panose="020B0604020202020204" pitchFamily="34" charset="0"/>
              <a:cs typeface="Arial" panose="020B0604020202020204" pitchFamily="34" charset="0"/>
            </a:rPr>
            <a:t>DIVERSE EXPERIENCES </a:t>
          </a:r>
        </a:p>
      </dgm:t>
    </dgm:pt>
    <dgm:pt modelId="{50F4A11B-9DF6-48E4-85A9-EE7B18B3B70C}" type="parTrans" cxnId="{CBC6175D-F0EF-4590-A68E-0EBD98243649}">
      <dgm:prSet/>
      <dgm:spPr/>
      <dgm:t>
        <a:bodyPr/>
        <a:lstStyle/>
        <a:p>
          <a:endParaRPr lang="en-GB"/>
        </a:p>
      </dgm:t>
    </dgm:pt>
    <dgm:pt modelId="{937C9ACD-42ED-4501-AE56-DA499F64F379}" type="sibTrans" cxnId="{CBC6175D-F0EF-4590-A68E-0EBD98243649}">
      <dgm:prSet/>
      <dgm:spPr/>
      <dgm:t>
        <a:bodyPr/>
        <a:lstStyle/>
        <a:p>
          <a:endParaRPr lang="en-GB"/>
        </a:p>
      </dgm:t>
    </dgm:pt>
    <dgm:pt modelId="{FB3200FA-7AA6-4159-9C55-CEE2E7635E1E}">
      <dgm:prSet phldrT="[Text]"/>
      <dgm:spPr/>
      <dgm:t>
        <a:bodyPr/>
        <a:lstStyle/>
        <a:p>
          <a:pPr>
            <a:lnSpc>
              <a:spcPct val="150000"/>
            </a:lnSpc>
          </a:pPr>
          <a:r>
            <a:rPr lang="en-GB" b="1">
              <a:latin typeface="Arial" panose="020B0604020202020204" pitchFamily="34" charset="0"/>
              <a:cs typeface="Arial" panose="020B0604020202020204" pitchFamily="34" charset="0"/>
            </a:rPr>
            <a:t>IMPORTANCE OF LONG – TERM MENTAL HEALTH CARE</a:t>
          </a:r>
        </a:p>
      </dgm:t>
    </dgm:pt>
    <dgm:pt modelId="{C98A83AC-170B-4C66-B874-96F9F21EA76E}" type="parTrans" cxnId="{E7A7B937-DEBF-4D1B-9054-A377ADA3EC1D}">
      <dgm:prSet/>
      <dgm:spPr/>
      <dgm:t>
        <a:bodyPr/>
        <a:lstStyle/>
        <a:p>
          <a:endParaRPr lang="en-GB"/>
        </a:p>
      </dgm:t>
    </dgm:pt>
    <dgm:pt modelId="{D1FA112E-F722-46B3-AF7F-EEF84A3911A0}" type="sibTrans" cxnId="{E7A7B937-DEBF-4D1B-9054-A377ADA3EC1D}">
      <dgm:prSet/>
      <dgm:spPr/>
      <dgm:t>
        <a:bodyPr/>
        <a:lstStyle/>
        <a:p>
          <a:endParaRPr lang="en-GB"/>
        </a:p>
      </dgm:t>
    </dgm:pt>
    <dgm:pt modelId="{966A7EBC-6286-416A-A991-C408C11E0714}">
      <dgm:prSet phldrT="[Text]"/>
      <dgm:spPr/>
      <dgm:t>
        <a:bodyPr/>
        <a:lstStyle/>
        <a:p>
          <a:pPr>
            <a:lnSpc>
              <a:spcPct val="150000"/>
            </a:lnSpc>
          </a:pPr>
          <a:r>
            <a:rPr lang="en-GB" b="1">
              <a:latin typeface="Arial" panose="020B0604020202020204" pitchFamily="34" charset="0"/>
              <a:cs typeface="Arial" panose="020B0604020202020204" pitchFamily="34" charset="0"/>
            </a:rPr>
            <a:t>ROLE OF CUMULATIVE STRESS </a:t>
          </a:r>
        </a:p>
      </dgm:t>
    </dgm:pt>
    <dgm:pt modelId="{0E2272D1-142F-4F12-9FAD-5FB0E2D84F7E}" type="parTrans" cxnId="{4021E24A-13D3-40D2-ABE5-9FDE3FCF7F00}">
      <dgm:prSet/>
      <dgm:spPr/>
      <dgm:t>
        <a:bodyPr/>
        <a:lstStyle/>
        <a:p>
          <a:endParaRPr lang="en-GB"/>
        </a:p>
      </dgm:t>
    </dgm:pt>
    <dgm:pt modelId="{11EE394D-01E4-43DF-B223-F31262637510}" type="sibTrans" cxnId="{4021E24A-13D3-40D2-ABE5-9FDE3FCF7F00}">
      <dgm:prSet/>
      <dgm:spPr/>
      <dgm:t>
        <a:bodyPr/>
        <a:lstStyle/>
        <a:p>
          <a:endParaRPr lang="en-GB"/>
        </a:p>
      </dgm:t>
    </dgm:pt>
    <dgm:pt modelId="{C4C48788-EB32-4DD0-9E1A-3F8B20A15F29}" type="pres">
      <dgm:prSet presAssocID="{8B5F6163-C81C-426C-8905-186F6984698F}" presName="theList" presStyleCnt="0">
        <dgm:presLayoutVars>
          <dgm:dir/>
          <dgm:animLvl val="lvl"/>
          <dgm:resizeHandles val="exact"/>
        </dgm:presLayoutVars>
      </dgm:prSet>
      <dgm:spPr/>
    </dgm:pt>
    <dgm:pt modelId="{0F01E79B-6BFE-4157-A86D-6A5B9A81EE0A}" type="pres">
      <dgm:prSet presAssocID="{AF10FFA6-DB86-42FD-AA94-BBF26140122C}" presName="compNode" presStyleCnt="0"/>
      <dgm:spPr/>
    </dgm:pt>
    <dgm:pt modelId="{B27AD97E-03B7-422A-B2CA-4A0A9FC77D73}" type="pres">
      <dgm:prSet presAssocID="{AF10FFA6-DB86-42FD-AA94-BBF26140122C}" presName="aNode" presStyleLbl="bgShp" presStyleIdx="0" presStyleCnt="1" custLinFactNeighborX="3179" custLinFactNeighborY="-858"/>
      <dgm:spPr/>
    </dgm:pt>
    <dgm:pt modelId="{1013215A-3B55-4E78-B8A5-E7DDAC1F93B1}" type="pres">
      <dgm:prSet presAssocID="{AF10FFA6-DB86-42FD-AA94-BBF26140122C}" presName="textNode" presStyleLbl="bgShp" presStyleIdx="0" presStyleCnt="1"/>
      <dgm:spPr/>
    </dgm:pt>
    <dgm:pt modelId="{07BDB149-23A6-4CDA-BD1F-A1826C3CC347}" type="pres">
      <dgm:prSet presAssocID="{AF10FFA6-DB86-42FD-AA94-BBF26140122C}" presName="compChildNode" presStyleCnt="0"/>
      <dgm:spPr/>
    </dgm:pt>
    <dgm:pt modelId="{65ABD07D-8D70-4201-B4A0-921C8801F65E}" type="pres">
      <dgm:prSet presAssocID="{AF10FFA6-DB86-42FD-AA94-BBF26140122C}" presName="theInnerList" presStyleCnt="0"/>
      <dgm:spPr/>
    </dgm:pt>
    <dgm:pt modelId="{F530ECFF-CDB6-48DC-B520-3060D162C5E7}" type="pres">
      <dgm:prSet presAssocID="{8C3B0F96-19C4-416D-8D1A-7F7EF404894C}" presName="childNode" presStyleLbl="node1" presStyleIdx="0" presStyleCnt="3">
        <dgm:presLayoutVars>
          <dgm:bulletEnabled val="1"/>
        </dgm:presLayoutVars>
      </dgm:prSet>
      <dgm:spPr/>
    </dgm:pt>
    <dgm:pt modelId="{CCF6C88D-2E61-4F8E-BDC5-D779A4DF4831}" type="pres">
      <dgm:prSet presAssocID="{8C3B0F96-19C4-416D-8D1A-7F7EF404894C}" presName="aSpace2" presStyleCnt="0"/>
      <dgm:spPr/>
    </dgm:pt>
    <dgm:pt modelId="{255AC82E-8BFB-455A-BF72-7F8BBAB83224}" type="pres">
      <dgm:prSet presAssocID="{966A7EBC-6286-416A-A991-C408C11E0714}" presName="childNode" presStyleLbl="node1" presStyleIdx="1" presStyleCnt="3">
        <dgm:presLayoutVars>
          <dgm:bulletEnabled val="1"/>
        </dgm:presLayoutVars>
      </dgm:prSet>
      <dgm:spPr/>
    </dgm:pt>
    <dgm:pt modelId="{DB6D5E02-F72E-4897-9E87-0B54FB3F41A6}" type="pres">
      <dgm:prSet presAssocID="{966A7EBC-6286-416A-A991-C408C11E0714}" presName="aSpace2" presStyleCnt="0"/>
      <dgm:spPr/>
    </dgm:pt>
    <dgm:pt modelId="{D830611E-3944-4F3A-9C58-2D99DD979EF7}" type="pres">
      <dgm:prSet presAssocID="{FB3200FA-7AA6-4159-9C55-CEE2E7635E1E}" presName="childNode" presStyleLbl="node1" presStyleIdx="2" presStyleCnt="3">
        <dgm:presLayoutVars>
          <dgm:bulletEnabled val="1"/>
        </dgm:presLayoutVars>
      </dgm:prSet>
      <dgm:spPr/>
    </dgm:pt>
  </dgm:ptLst>
  <dgm:cxnLst>
    <dgm:cxn modelId="{88877314-AF95-496A-BA97-DAA3EBA4C15B}" type="presOf" srcId="{AF10FFA6-DB86-42FD-AA94-BBF26140122C}" destId="{1013215A-3B55-4E78-B8A5-E7DDAC1F93B1}" srcOrd="1" destOrd="0" presId="urn:microsoft.com/office/officeart/2005/8/layout/lProcess2"/>
    <dgm:cxn modelId="{10CFE929-0556-42E4-AF7F-E5BDE0EB0460}" type="presOf" srcId="{8C3B0F96-19C4-416D-8D1A-7F7EF404894C}" destId="{F530ECFF-CDB6-48DC-B520-3060D162C5E7}" srcOrd="0" destOrd="0" presId="urn:microsoft.com/office/officeart/2005/8/layout/lProcess2"/>
    <dgm:cxn modelId="{E7A7B937-DEBF-4D1B-9054-A377ADA3EC1D}" srcId="{AF10FFA6-DB86-42FD-AA94-BBF26140122C}" destId="{FB3200FA-7AA6-4159-9C55-CEE2E7635E1E}" srcOrd="2" destOrd="0" parTransId="{C98A83AC-170B-4C66-B874-96F9F21EA76E}" sibTransId="{D1FA112E-F722-46B3-AF7F-EEF84A3911A0}"/>
    <dgm:cxn modelId="{CBC6175D-F0EF-4590-A68E-0EBD98243649}" srcId="{AF10FFA6-DB86-42FD-AA94-BBF26140122C}" destId="{8C3B0F96-19C4-416D-8D1A-7F7EF404894C}" srcOrd="0" destOrd="0" parTransId="{50F4A11B-9DF6-48E4-85A9-EE7B18B3B70C}" sibTransId="{937C9ACD-42ED-4501-AE56-DA499F64F379}"/>
    <dgm:cxn modelId="{535F2163-18F7-41C7-9F45-0EDA5901B124}" type="presOf" srcId="{8B5F6163-C81C-426C-8905-186F6984698F}" destId="{C4C48788-EB32-4DD0-9E1A-3F8B20A15F29}" srcOrd="0" destOrd="0" presId="urn:microsoft.com/office/officeart/2005/8/layout/lProcess2"/>
    <dgm:cxn modelId="{F0FAA54A-1D0E-4568-9103-0885EDF5E3B8}" srcId="{8B5F6163-C81C-426C-8905-186F6984698F}" destId="{AF10FFA6-DB86-42FD-AA94-BBF26140122C}" srcOrd="0" destOrd="0" parTransId="{3FFD6D6D-F8C2-4234-9436-2EFB8534205B}" sibTransId="{4C114687-8459-48D3-9B75-171A44A5FCB0}"/>
    <dgm:cxn modelId="{4021E24A-13D3-40D2-ABE5-9FDE3FCF7F00}" srcId="{AF10FFA6-DB86-42FD-AA94-BBF26140122C}" destId="{966A7EBC-6286-416A-A991-C408C11E0714}" srcOrd="1" destOrd="0" parTransId="{0E2272D1-142F-4F12-9FAD-5FB0E2D84F7E}" sibTransId="{11EE394D-01E4-43DF-B223-F31262637510}"/>
    <dgm:cxn modelId="{E4D98557-D6ED-496B-A4F2-A807622195D3}" type="presOf" srcId="{FB3200FA-7AA6-4159-9C55-CEE2E7635E1E}" destId="{D830611E-3944-4F3A-9C58-2D99DD979EF7}" srcOrd="0" destOrd="0" presId="urn:microsoft.com/office/officeart/2005/8/layout/lProcess2"/>
    <dgm:cxn modelId="{C3EC13A4-E81B-4AB9-92F7-B882B9D8ADDA}" type="presOf" srcId="{966A7EBC-6286-416A-A991-C408C11E0714}" destId="{255AC82E-8BFB-455A-BF72-7F8BBAB83224}" srcOrd="0" destOrd="0" presId="urn:microsoft.com/office/officeart/2005/8/layout/lProcess2"/>
    <dgm:cxn modelId="{C4273BAF-9F34-4231-980E-E0C981B6D6CB}" type="presOf" srcId="{AF10FFA6-DB86-42FD-AA94-BBF26140122C}" destId="{B27AD97E-03B7-422A-B2CA-4A0A9FC77D73}" srcOrd="0" destOrd="0" presId="urn:microsoft.com/office/officeart/2005/8/layout/lProcess2"/>
    <dgm:cxn modelId="{3A6540EF-B520-401C-A1E1-8D9A5E8DF616}" type="presParOf" srcId="{C4C48788-EB32-4DD0-9E1A-3F8B20A15F29}" destId="{0F01E79B-6BFE-4157-A86D-6A5B9A81EE0A}" srcOrd="0" destOrd="0" presId="urn:microsoft.com/office/officeart/2005/8/layout/lProcess2"/>
    <dgm:cxn modelId="{34288162-F801-4794-865A-EB8453898C6E}" type="presParOf" srcId="{0F01E79B-6BFE-4157-A86D-6A5B9A81EE0A}" destId="{B27AD97E-03B7-422A-B2CA-4A0A9FC77D73}" srcOrd="0" destOrd="0" presId="urn:microsoft.com/office/officeart/2005/8/layout/lProcess2"/>
    <dgm:cxn modelId="{72EE24C6-91CA-4184-9D93-271749E02874}" type="presParOf" srcId="{0F01E79B-6BFE-4157-A86D-6A5B9A81EE0A}" destId="{1013215A-3B55-4E78-B8A5-E7DDAC1F93B1}" srcOrd="1" destOrd="0" presId="urn:microsoft.com/office/officeart/2005/8/layout/lProcess2"/>
    <dgm:cxn modelId="{419CEC5B-BE51-4286-9639-29B4C4DA52DD}" type="presParOf" srcId="{0F01E79B-6BFE-4157-A86D-6A5B9A81EE0A}" destId="{07BDB149-23A6-4CDA-BD1F-A1826C3CC347}" srcOrd="2" destOrd="0" presId="urn:microsoft.com/office/officeart/2005/8/layout/lProcess2"/>
    <dgm:cxn modelId="{8F1D179E-4D42-4CFE-9242-17C13FD08978}" type="presParOf" srcId="{07BDB149-23A6-4CDA-BD1F-A1826C3CC347}" destId="{65ABD07D-8D70-4201-B4A0-921C8801F65E}" srcOrd="0" destOrd="0" presId="urn:microsoft.com/office/officeart/2005/8/layout/lProcess2"/>
    <dgm:cxn modelId="{32B36BD3-6D97-405D-9E72-2A294ACAF133}" type="presParOf" srcId="{65ABD07D-8D70-4201-B4A0-921C8801F65E}" destId="{F530ECFF-CDB6-48DC-B520-3060D162C5E7}" srcOrd="0" destOrd="0" presId="urn:microsoft.com/office/officeart/2005/8/layout/lProcess2"/>
    <dgm:cxn modelId="{D33F9F7E-9012-435E-BB3C-75A2C67FEC65}" type="presParOf" srcId="{65ABD07D-8D70-4201-B4A0-921C8801F65E}" destId="{CCF6C88D-2E61-4F8E-BDC5-D779A4DF4831}" srcOrd="1" destOrd="0" presId="urn:microsoft.com/office/officeart/2005/8/layout/lProcess2"/>
    <dgm:cxn modelId="{C3282976-D47F-4424-A9B3-C6645088219E}" type="presParOf" srcId="{65ABD07D-8D70-4201-B4A0-921C8801F65E}" destId="{255AC82E-8BFB-455A-BF72-7F8BBAB83224}" srcOrd="2" destOrd="0" presId="urn:microsoft.com/office/officeart/2005/8/layout/lProcess2"/>
    <dgm:cxn modelId="{2D9588C6-2E44-4CEA-9B36-9E9621541B69}" type="presParOf" srcId="{65ABD07D-8D70-4201-B4A0-921C8801F65E}" destId="{DB6D5E02-F72E-4897-9E87-0B54FB3F41A6}" srcOrd="3" destOrd="0" presId="urn:microsoft.com/office/officeart/2005/8/layout/lProcess2"/>
    <dgm:cxn modelId="{BFD1F7D8-E18A-428D-A9E8-61BA3869949B}" type="presParOf" srcId="{65ABD07D-8D70-4201-B4A0-921C8801F65E}" destId="{D830611E-3944-4F3A-9C58-2D99DD979EF7}"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9D23C-8350-40E3-A562-4D687D6A7FD1}">
      <dsp:nvSpPr>
        <dsp:cNvPr id="0" name=""/>
        <dsp:cNvSpPr/>
      </dsp:nvSpPr>
      <dsp:spPr>
        <a:xfrm>
          <a:off x="0" y="2330"/>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B09DC0C-9061-4546-8B0B-98E465EB93BC}">
      <dsp:nvSpPr>
        <dsp:cNvPr id="0" name=""/>
        <dsp:cNvSpPr/>
      </dsp:nvSpPr>
      <dsp:spPr>
        <a:xfrm>
          <a:off x="0" y="2330"/>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1-TITLE AND SUBTITLE </a:t>
          </a:r>
        </a:p>
      </dsp:txBody>
      <dsp:txXfrm>
        <a:off x="0" y="2330"/>
        <a:ext cx="10750689" cy="397375"/>
      </dsp:txXfrm>
    </dsp:sp>
    <dsp:sp modelId="{73F97BF9-00F9-411D-923D-13772148D366}">
      <dsp:nvSpPr>
        <dsp:cNvPr id="0" name=""/>
        <dsp:cNvSpPr/>
      </dsp:nvSpPr>
      <dsp:spPr>
        <a:xfrm>
          <a:off x="0" y="399706"/>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C6FD37F-6D33-4789-996A-1FE74B151D3E}">
      <dsp:nvSpPr>
        <dsp:cNvPr id="0" name=""/>
        <dsp:cNvSpPr/>
      </dsp:nvSpPr>
      <dsp:spPr>
        <a:xfrm>
          <a:off x="0" y="399706"/>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3- WHAT IS PTSD</a:t>
          </a:r>
        </a:p>
      </dsp:txBody>
      <dsp:txXfrm>
        <a:off x="0" y="399706"/>
        <a:ext cx="10750689" cy="397375"/>
      </dsp:txXfrm>
    </dsp:sp>
    <dsp:sp modelId="{E8F3787E-502F-4893-86BC-53FF3D1A24C8}">
      <dsp:nvSpPr>
        <dsp:cNvPr id="0" name=""/>
        <dsp:cNvSpPr/>
      </dsp:nvSpPr>
      <dsp:spPr>
        <a:xfrm>
          <a:off x="0" y="797081"/>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01F73F9-0CF3-4483-9C62-21A1A5AE8162}">
      <dsp:nvSpPr>
        <dsp:cNvPr id="0" name=""/>
        <dsp:cNvSpPr/>
      </dsp:nvSpPr>
      <dsp:spPr>
        <a:xfrm>
          <a:off x="0" y="797081"/>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4- PSYCHOLICAL IMPACT ON SOLDIERS </a:t>
          </a:r>
        </a:p>
      </dsp:txBody>
      <dsp:txXfrm>
        <a:off x="0" y="797081"/>
        <a:ext cx="10750689" cy="397375"/>
      </dsp:txXfrm>
    </dsp:sp>
    <dsp:sp modelId="{5DF87F24-61D9-462D-809B-EFEB0C524EDA}">
      <dsp:nvSpPr>
        <dsp:cNvPr id="0" name=""/>
        <dsp:cNvSpPr/>
      </dsp:nvSpPr>
      <dsp:spPr>
        <a:xfrm>
          <a:off x="0" y="1194457"/>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62E2140-A0AC-4208-B080-4455F6B82ADE}">
      <dsp:nvSpPr>
        <dsp:cNvPr id="0" name=""/>
        <dsp:cNvSpPr/>
      </dsp:nvSpPr>
      <dsp:spPr>
        <a:xfrm>
          <a:off x="0" y="1194457"/>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5- PSYCHOLOGICAL IMPACT ON CIVILIANS </a:t>
          </a:r>
        </a:p>
      </dsp:txBody>
      <dsp:txXfrm>
        <a:off x="0" y="1194457"/>
        <a:ext cx="10750689" cy="397375"/>
      </dsp:txXfrm>
    </dsp:sp>
    <dsp:sp modelId="{FB3B2D79-2F0D-4724-A515-5087DE42C255}">
      <dsp:nvSpPr>
        <dsp:cNvPr id="0" name=""/>
        <dsp:cNvSpPr/>
      </dsp:nvSpPr>
      <dsp:spPr>
        <a:xfrm>
          <a:off x="0" y="1591832"/>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F1A54E8-921A-4286-BD5A-6CDDD343CE90}">
      <dsp:nvSpPr>
        <dsp:cNvPr id="0" name=""/>
        <dsp:cNvSpPr/>
      </dsp:nvSpPr>
      <dsp:spPr>
        <a:xfrm>
          <a:off x="0" y="1591832"/>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6- SPECIAL FOCUS: HOLOCAUST SURVIVORS </a:t>
          </a:r>
        </a:p>
      </dsp:txBody>
      <dsp:txXfrm>
        <a:off x="0" y="1591832"/>
        <a:ext cx="10750689" cy="397375"/>
      </dsp:txXfrm>
    </dsp:sp>
    <dsp:sp modelId="{D61ABF45-0CA9-4B33-8C83-0EBC98A1B017}">
      <dsp:nvSpPr>
        <dsp:cNvPr id="0" name=""/>
        <dsp:cNvSpPr/>
      </dsp:nvSpPr>
      <dsp:spPr>
        <a:xfrm>
          <a:off x="0" y="1989208"/>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6DE0D6B-34C0-44C2-9B43-CB78CE25A5B5}">
      <dsp:nvSpPr>
        <dsp:cNvPr id="0" name=""/>
        <dsp:cNvSpPr/>
      </dsp:nvSpPr>
      <dsp:spPr>
        <a:xfrm>
          <a:off x="0" y="1989208"/>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7- CHILDREN IN WWII </a:t>
          </a:r>
        </a:p>
      </dsp:txBody>
      <dsp:txXfrm>
        <a:off x="0" y="1989208"/>
        <a:ext cx="10750689" cy="397375"/>
      </dsp:txXfrm>
    </dsp:sp>
    <dsp:sp modelId="{0C92BB45-8572-41D5-965E-4B539E3EF44B}">
      <dsp:nvSpPr>
        <dsp:cNvPr id="0" name=""/>
        <dsp:cNvSpPr/>
      </dsp:nvSpPr>
      <dsp:spPr>
        <a:xfrm>
          <a:off x="0" y="2386584"/>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B71AB17-7BDE-40DC-A72F-3FC89F19DDC7}">
      <dsp:nvSpPr>
        <dsp:cNvPr id="0" name=""/>
        <dsp:cNvSpPr/>
      </dsp:nvSpPr>
      <dsp:spPr>
        <a:xfrm>
          <a:off x="0" y="2386584"/>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8- </a:t>
          </a:r>
          <a:r>
            <a:rPr lang="en-GB" sz="1900" b="1" kern="1200" dirty="0">
              <a:solidFill>
                <a:srgbClr val="543E34">
                  <a:hueOff val="0"/>
                  <a:satOff val="0"/>
                  <a:lumOff val="0"/>
                  <a:alphaOff val="0"/>
                </a:srgbClr>
              </a:solidFill>
              <a:latin typeface="Arial" panose="020B0604020202020204" pitchFamily="34" charset="0"/>
              <a:ea typeface="+mn-ea"/>
              <a:cs typeface="Arial" panose="020B0604020202020204" pitchFamily="34" charset="0"/>
            </a:rPr>
            <a:t>GENDER AND AGE DIFFERENCES IN PTSD </a:t>
          </a:r>
        </a:p>
      </dsp:txBody>
      <dsp:txXfrm>
        <a:off x="0" y="2386584"/>
        <a:ext cx="10750689" cy="397375"/>
      </dsp:txXfrm>
    </dsp:sp>
    <dsp:sp modelId="{64CEA90F-B534-4075-A01A-051BFD6FB098}">
      <dsp:nvSpPr>
        <dsp:cNvPr id="0" name=""/>
        <dsp:cNvSpPr/>
      </dsp:nvSpPr>
      <dsp:spPr>
        <a:xfrm>
          <a:off x="0" y="2783959"/>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B3D8A4F-2DF6-4F48-BFE6-AD840C657E4B}">
      <dsp:nvSpPr>
        <dsp:cNvPr id="0" name=""/>
        <dsp:cNvSpPr/>
      </dsp:nvSpPr>
      <dsp:spPr>
        <a:xfrm>
          <a:off x="0" y="2783959"/>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9- TRANSGENERATIONAL EFFECTS </a:t>
          </a:r>
        </a:p>
      </dsp:txBody>
      <dsp:txXfrm>
        <a:off x="0" y="2783959"/>
        <a:ext cx="10750689" cy="397375"/>
      </dsp:txXfrm>
    </dsp:sp>
    <dsp:sp modelId="{9C3A61EB-3492-4706-8A79-17C65C00D4C4}">
      <dsp:nvSpPr>
        <dsp:cNvPr id="0" name=""/>
        <dsp:cNvSpPr/>
      </dsp:nvSpPr>
      <dsp:spPr>
        <a:xfrm>
          <a:off x="0" y="3181335"/>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281DF3F-5230-4F59-BE78-D1D38449B534}">
      <dsp:nvSpPr>
        <dsp:cNvPr id="0" name=""/>
        <dsp:cNvSpPr/>
      </dsp:nvSpPr>
      <dsp:spPr>
        <a:xfrm>
          <a:off x="0" y="3181335"/>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10- ADVANGES IN UNDERSTANDING PTSD POST-WWII</a:t>
          </a:r>
        </a:p>
      </dsp:txBody>
      <dsp:txXfrm>
        <a:off x="0" y="3181335"/>
        <a:ext cx="10750689" cy="397375"/>
      </dsp:txXfrm>
    </dsp:sp>
    <dsp:sp modelId="{48163DA3-D825-4EDD-813B-8D25B6723677}">
      <dsp:nvSpPr>
        <dsp:cNvPr id="0" name=""/>
        <dsp:cNvSpPr/>
      </dsp:nvSpPr>
      <dsp:spPr>
        <a:xfrm>
          <a:off x="0" y="3578710"/>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F0B3EEF-D789-4837-BD50-473955CFF3C6}">
      <dsp:nvSpPr>
        <dsp:cNvPr id="0" name=""/>
        <dsp:cNvSpPr/>
      </dsp:nvSpPr>
      <dsp:spPr>
        <a:xfrm>
          <a:off x="0" y="3578710"/>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a:latin typeface="Arial" panose="020B0604020202020204" pitchFamily="34" charset="0"/>
              <a:cs typeface="Arial" panose="020B0604020202020204" pitchFamily="34" charset="0"/>
            </a:rPr>
            <a:t>11- CONCLUSION </a:t>
          </a:r>
        </a:p>
      </dsp:txBody>
      <dsp:txXfrm>
        <a:off x="0" y="3578710"/>
        <a:ext cx="10750689" cy="397375"/>
      </dsp:txXfrm>
    </dsp:sp>
    <dsp:sp modelId="{FB5751A6-ED29-4651-8334-74BB37216443}">
      <dsp:nvSpPr>
        <dsp:cNvPr id="0" name=""/>
        <dsp:cNvSpPr/>
      </dsp:nvSpPr>
      <dsp:spPr>
        <a:xfrm>
          <a:off x="0" y="3976086"/>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809A28E-A718-4804-ABF6-7F4B76D2DE3F}">
      <dsp:nvSpPr>
        <dsp:cNvPr id="0" name=""/>
        <dsp:cNvSpPr/>
      </dsp:nvSpPr>
      <dsp:spPr>
        <a:xfrm>
          <a:off x="0" y="3976086"/>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12 – 14 REFERENCES</a:t>
          </a:r>
        </a:p>
      </dsp:txBody>
      <dsp:txXfrm>
        <a:off x="0" y="3976086"/>
        <a:ext cx="10750689" cy="397375"/>
      </dsp:txXfrm>
    </dsp:sp>
    <dsp:sp modelId="{A7BF9DEA-3553-48EC-AB0B-9E2F489BA022}">
      <dsp:nvSpPr>
        <dsp:cNvPr id="0" name=""/>
        <dsp:cNvSpPr/>
      </dsp:nvSpPr>
      <dsp:spPr>
        <a:xfrm>
          <a:off x="0" y="4373461"/>
          <a:ext cx="1075068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0325095-9278-401E-9A9E-4DB8E466970D}">
      <dsp:nvSpPr>
        <dsp:cNvPr id="0" name=""/>
        <dsp:cNvSpPr/>
      </dsp:nvSpPr>
      <dsp:spPr>
        <a:xfrm>
          <a:off x="0" y="4373461"/>
          <a:ext cx="10750689" cy="397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15- DECLARATION ACKNOLEDWE I USE OF AI </a:t>
          </a:r>
        </a:p>
      </dsp:txBody>
      <dsp:txXfrm>
        <a:off x="0" y="4373461"/>
        <a:ext cx="10750689" cy="3973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9585F8-2252-4188-9600-FA79D65F8193}">
      <dsp:nvSpPr>
        <dsp:cNvPr id="0" name=""/>
        <dsp:cNvSpPr/>
      </dsp:nvSpPr>
      <dsp:spPr>
        <a:xfrm>
          <a:off x="2716198" y="2381776"/>
          <a:ext cx="3226971" cy="3060457"/>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GB" sz="3600" kern="1200">
              <a:latin typeface="Arial Black" panose="020B0A04020102020204" pitchFamily="34" charset="0"/>
              <a:cs typeface="Arial" panose="020B0604020202020204" pitchFamily="34" charset="0"/>
            </a:rPr>
            <a:t>PTSD</a:t>
          </a:r>
        </a:p>
        <a:p>
          <a:pPr marL="0" lvl="0" indent="0" algn="ctr" defTabSz="1600200">
            <a:lnSpc>
              <a:spcPct val="90000"/>
            </a:lnSpc>
            <a:spcBef>
              <a:spcPct val="0"/>
            </a:spcBef>
            <a:spcAft>
              <a:spcPct val="35000"/>
            </a:spcAft>
            <a:buNone/>
          </a:pPr>
          <a:r>
            <a:rPr lang="en-GB" sz="2400" kern="1200">
              <a:latin typeface="Arial" panose="020B0604020202020204" pitchFamily="34" charset="0"/>
              <a:cs typeface="Arial" panose="020B0604020202020204" pitchFamily="34" charset="0"/>
            </a:rPr>
            <a:t>Is a condition caused by exposure to extreme trauma.</a:t>
          </a:r>
        </a:p>
      </dsp:txBody>
      <dsp:txXfrm>
        <a:off x="3188777" y="2829970"/>
        <a:ext cx="2281813" cy="2164069"/>
      </dsp:txXfrm>
    </dsp:sp>
    <dsp:sp modelId="{392DEF6B-554F-49F8-B9C2-3553FED52FB3}">
      <dsp:nvSpPr>
        <dsp:cNvPr id="0" name=""/>
        <dsp:cNvSpPr/>
      </dsp:nvSpPr>
      <dsp:spPr>
        <a:xfrm rot="11700000">
          <a:off x="1084266" y="2927458"/>
          <a:ext cx="1628890" cy="666338"/>
        </a:xfrm>
        <a:prstGeom prst="leftArrow">
          <a:avLst>
            <a:gd name="adj1" fmla="val 60000"/>
            <a:gd name="adj2" fmla="val 50000"/>
          </a:avLst>
        </a:prstGeom>
        <a:solidFill>
          <a:schemeClr val="accent2">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F10D80A-3945-4F5D-BC4D-EC9C706B9012}">
      <dsp:nvSpPr>
        <dsp:cNvPr id="0" name=""/>
        <dsp:cNvSpPr/>
      </dsp:nvSpPr>
      <dsp:spPr>
        <a:xfrm>
          <a:off x="1454" y="2161382"/>
          <a:ext cx="2221127" cy="177690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488950">
            <a:lnSpc>
              <a:spcPct val="150000"/>
            </a:lnSpc>
            <a:spcBef>
              <a:spcPct val="0"/>
            </a:spcBef>
            <a:spcAft>
              <a:spcPct val="35000"/>
            </a:spcAft>
            <a:buNone/>
          </a:pPr>
          <a:r>
            <a:rPr lang="en-GB" sz="1100" b="1" kern="1200">
              <a:latin typeface="Arial" panose="020B0604020202020204" pitchFamily="34" charset="0"/>
              <a:cs typeface="Arial" panose="020B0604020202020204" pitchFamily="34" charset="0"/>
            </a:rPr>
            <a:t>INTRUSIVE THOUGHTS &amp; MEMORIES:</a:t>
          </a:r>
        </a:p>
        <a:p>
          <a:pPr marL="0" lvl="0" indent="0" algn="ctr" defTabSz="488950">
            <a:lnSpc>
              <a:spcPct val="150000"/>
            </a:lnSpc>
            <a:spcBef>
              <a:spcPct val="0"/>
            </a:spcBef>
            <a:spcAft>
              <a:spcPct val="35000"/>
            </a:spcAft>
            <a:buNone/>
          </a:pPr>
          <a:r>
            <a:rPr lang="en-GB" sz="1100" b="1" kern="1200">
              <a:latin typeface="Arial" panose="020B0604020202020204" pitchFamily="34" charset="0"/>
              <a:cs typeface="Arial" panose="020B0604020202020204" pitchFamily="34" charset="0"/>
            </a:rPr>
            <a:t> F</a:t>
          </a:r>
          <a:r>
            <a:rPr lang="en-GB" sz="1100" b="1" kern="1200">
              <a:solidFill>
                <a:srgbClr val="FFFFFF"/>
              </a:solidFill>
              <a:latin typeface="Arial" panose="020B0604020202020204" pitchFamily="34" charset="0"/>
              <a:ea typeface="+mn-ea"/>
              <a:cs typeface="Arial" panose="020B0604020202020204" pitchFamily="34" charset="0"/>
            </a:rPr>
            <a:t>lashbacks with reminders of the traumatic event, thinking that what happened in pass is happening in that moment</a:t>
          </a:r>
        </a:p>
      </dsp:txBody>
      <dsp:txXfrm>
        <a:off x="53498" y="2213426"/>
        <a:ext cx="2117039" cy="1672814"/>
      </dsp:txXfrm>
    </dsp:sp>
    <dsp:sp modelId="{BA8CDDCC-5294-4E6E-A88E-FA22512BA219}">
      <dsp:nvSpPr>
        <dsp:cNvPr id="0" name=""/>
        <dsp:cNvSpPr/>
      </dsp:nvSpPr>
      <dsp:spPr>
        <a:xfrm rot="14700000">
          <a:off x="2434348" y="1325022"/>
          <a:ext cx="1688731" cy="666338"/>
        </a:xfrm>
        <a:prstGeom prst="leftArrow">
          <a:avLst>
            <a:gd name="adj1" fmla="val 60000"/>
            <a:gd name="adj2" fmla="val 50000"/>
          </a:avLst>
        </a:prstGeom>
        <a:solidFill>
          <a:schemeClr val="accent2">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BBB9496-6970-40DB-B9E0-135AE3C72FA3}">
      <dsp:nvSpPr>
        <dsp:cNvPr id="0" name=""/>
        <dsp:cNvSpPr/>
      </dsp:nvSpPr>
      <dsp:spPr>
        <a:xfrm>
          <a:off x="1811305" y="4485"/>
          <a:ext cx="2221127" cy="177690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488950">
            <a:lnSpc>
              <a:spcPct val="150000"/>
            </a:lnSpc>
            <a:spcBef>
              <a:spcPct val="0"/>
            </a:spcBef>
            <a:spcAft>
              <a:spcPct val="35000"/>
            </a:spcAft>
            <a:buNone/>
          </a:pPr>
          <a:r>
            <a:rPr lang="en-GB" sz="1100" b="1" kern="1200">
              <a:latin typeface="Arial" panose="020B0604020202020204" pitchFamily="34" charset="0"/>
              <a:cs typeface="Arial" panose="020B0604020202020204" pitchFamily="34" charset="0"/>
            </a:rPr>
            <a:t>EMOTIONAL DETACHMENT: </a:t>
          </a:r>
          <a:r>
            <a:rPr lang="en-GB" sz="1100" b="1" kern="1200">
              <a:solidFill>
                <a:srgbClr val="FFFFFF"/>
              </a:solidFill>
              <a:latin typeface="Arial" panose="020B0604020202020204" pitchFamily="34" charset="0"/>
              <a:ea typeface="+mn-ea"/>
              <a:cs typeface="Arial" panose="020B0604020202020204" pitchFamily="34" charset="0"/>
            </a:rPr>
            <a:t>When the individual feels disconnected from their emotions or experiences a reduced ability to feel and express emotional responses </a:t>
          </a:r>
        </a:p>
      </dsp:txBody>
      <dsp:txXfrm>
        <a:off x="1863349" y="56529"/>
        <a:ext cx="2117039" cy="1672814"/>
      </dsp:txXfrm>
    </dsp:sp>
    <dsp:sp modelId="{51B0BBCF-A6F9-47CB-893C-75E2EE891D1A}">
      <dsp:nvSpPr>
        <dsp:cNvPr id="0" name=""/>
        <dsp:cNvSpPr/>
      </dsp:nvSpPr>
      <dsp:spPr>
        <a:xfrm rot="17700000">
          <a:off x="4536288" y="1325022"/>
          <a:ext cx="1688731" cy="666338"/>
        </a:xfrm>
        <a:prstGeom prst="leftArrow">
          <a:avLst>
            <a:gd name="adj1" fmla="val 60000"/>
            <a:gd name="adj2" fmla="val 50000"/>
          </a:avLst>
        </a:prstGeom>
        <a:solidFill>
          <a:schemeClr val="accent2">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E87AFBB4-D4F8-4CD4-9B0D-A5DB83E71E91}">
      <dsp:nvSpPr>
        <dsp:cNvPr id="0" name=""/>
        <dsp:cNvSpPr/>
      </dsp:nvSpPr>
      <dsp:spPr>
        <a:xfrm>
          <a:off x="4626934" y="4485"/>
          <a:ext cx="2221127" cy="177690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488950">
            <a:lnSpc>
              <a:spcPct val="150000"/>
            </a:lnSpc>
            <a:spcBef>
              <a:spcPct val="0"/>
            </a:spcBef>
            <a:spcAft>
              <a:spcPct val="35000"/>
            </a:spcAft>
            <a:buNone/>
          </a:pPr>
          <a:r>
            <a:rPr lang="en-GB" sz="1100" b="1" kern="1200">
              <a:latin typeface="Arial" panose="020B0604020202020204" pitchFamily="34" charset="0"/>
              <a:cs typeface="Arial" panose="020B0604020202020204" pitchFamily="34" charset="0"/>
            </a:rPr>
            <a:t>HYPERVIGILANCE: </a:t>
          </a:r>
        </a:p>
        <a:p>
          <a:pPr marL="0" lvl="0" indent="0" algn="ctr" defTabSz="488950">
            <a:lnSpc>
              <a:spcPct val="150000"/>
            </a:lnSpc>
            <a:spcBef>
              <a:spcPct val="0"/>
            </a:spcBef>
            <a:spcAft>
              <a:spcPct val="35000"/>
            </a:spcAft>
            <a:buNone/>
          </a:pPr>
          <a:r>
            <a:rPr lang="en-GB" sz="1100" b="1" kern="1200">
              <a:solidFill>
                <a:srgbClr val="FFFFFF"/>
              </a:solidFill>
              <a:latin typeface="Arial" panose="020B0604020202020204" pitchFamily="34" charset="0"/>
              <a:ea typeface="+mn-ea"/>
              <a:cs typeface="Arial" panose="020B0604020202020204" pitchFamily="34" charset="0"/>
            </a:rPr>
            <a:t>The individual is always in state of heightened alertness and sensitivity to potential threats or danger in the environment. </a:t>
          </a:r>
        </a:p>
      </dsp:txBody>
      <dsp:txXfrm>
        <a:off x="4678978" y="56529"/>
        <a:ext cx="2117039" cy="1672814"/>
      </dsp:txXfrm>
    </dsp:sp>
    <dsp:sp modelId="{9E6B2A5B-080F-406D-9ADD-DEEA2E12A6C0}">
      <dsp:nvSpPr>
        <dsp:cNvPr id="0" name=""/>
        <dsp:cNvSpPr/>
      </dsp:nvSpPr>
      <dsp:spPr>
        <a:xfrm rot="20700000">
          <a:off x="5946210" y="2927458"/>
          <a:ext cx="1628890" cy="666338"/>
        </a:xfrm>
        <a:prstGeom prst="leftArrow">
          <a:avLst>
            <a:gd name="adj1" fmla="val 60000"/>
            <a:gd name="adj2" fmla="val 50000"/>
          </a:avLst>
        </a:prstGeom>
        <a:solidFill>
          <a:schemeClr val="accent2">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A10C0707-6901-4DFD-8825-24DDC8C9FF06}">
      <dsp:nvSpPr>
        <dsp:cNvPr id="0" name=""/>
        <dsp:cNvSpPr/>
      </dsp:nvSpPr>
      <dsp:spPr>
        <a:xfrm>
          <a:off x="6436785" y="2161382"/>
          <a:ext cx="2221127" cy="177690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533400">
            <a:lnSpc>
              <a:spcPct val="150000"/>
            </a:lnSpc>
            <a:spcBef>
              <a:spcPct val="0"/>
            </a:spcBef>
            <a:spcAft>
              <a:spcPct val="35000"/>
            </a:spcAft>
            <a:buNone/>
          </a:pPr>
          <a:r>
            <a:rPr lang="en-GB" sz="1200" b="1" kern="1200">
              <a:latin typeface="Arial" panose="020B0604020202020204" pitchFamily="34" charset="0"/>
              <a:cs typeface="Arial" panose="020B0604020202020204" pitchFamily="34" charset="0"/>
            </a:rPr>
            <a:t>NIGHTMARES: </a:t>
          </a:r>
        </a:p>
        <a:p>
          <a:pPr marL="0" lvl="0" indent="0" algn="ctr" defTabSz="533400">
            <a:lnSpc>
              <a:spcPct val="150000"/>
            </a:lnSpc>
            <a:spcBef>
              <a:spcPct val="0"/>
            </a:spcBef>
            <a:spcAft>
              <a:spcPct val="35000"/>
            </a:spcAft>
            <a:buNone/>
          </a:pPr>
          <a:r>
            <a:rPr lang="en-GB" sz="1200" b="1" kern="1200">
              <a:latin typeface="Arial" panose="020B0604020202020204" pitchFamily="34" charset="0"/>
              <a:cs typeface="Arial" panose="020B0604020202020204" pitchFamily="34" charset="0"/>
            </a:rPr>
            <a:t>When the individual is dreaming and, in their dreams, they remember all what happened in that traumatic event</a:t>
          </a:r>
        </a:p>
      </dsp:txBody>
      <dsp:txXfrm>
        <a:off x="6488829" y="2213426"/>
        <a:ext cx="2117039" cy="16728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5B2357-6DC2-4F88-96CB-8EE42A0B5D27}">
      <dsp:nvSpPr>
        <dsp:cNvPr id="0" name=""/>
        <dsp:cNvSpPr/>
      </dsp:nvSpPr>
      <dsp:spPr>
        <a:xfrm>
          <a:off x="2403907" y="616"/>
          <a:ext cx="3605860" cy="2402978"/>
        </a:xfrm>
        <a:prstGeom prst="rightArrow">
          <a:avLst>
            <a:gd name="adj1" fmla="val 75000"/>
            <a:gd name="adj2" fmla="val 50000"/>
          </a:avLst>
        </a:prstGeom>
        <a:solidFill>
          <a:schemeClr val="accent2">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Constant threat of death</a:t>
          </a:r>
        </a:p>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Witnessing loss of comrades </a:t>
          </a:r>
        </a:p>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Severe injuries and disfigurement</a:t>
          </a:r>
          <a:r>
            <a:rPr lang="en-GB" sz="1700" b="1" kern="1200">
              <a:latin typeface="Arial" panose="020B0604020202020204" pitchFamily="34" charset="0"/>
              <a:cs typeface="Arial" panose="020B0604020202020204" pitchFamily="34" charset="0"/>
            </a:rPr>
            <a:t>. </a:t>
          </a:r>
        </a:p>
      </dsp:txBody>
      <dsp:txXfrm>
        <a:off x="2403907" y="300988"/>
        <a:ext cx="2704743" cy="1802234"/>
      </dsp:txXfrm>
    </dsp:sp>
    <dsp:sp modelId="{B707456B-023C-49A0-938A-A8C49AF24A3E}">
      <dsp:nvSpPr>
        <dsp:cNvPr id="0" name=""/>
        <dsp:cNvSpPr/>
      </dsp:nvSpPr>
      <dsp:spPr>
        <a:xfrm>
          <a:off x="0" y="616"/>
          <a:ext cx="2403907" cy="2402978"/>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150000"/>
            </a:lnSpc>
            <a:spcBef>
              <a:spcPct val="0"/>
            </a:spcBef>
            <a:spcAft>
              <a:spcPct val="35000"/>
            </a:spcAft>
            <a:buNone/>
          </a:pPr>
          <a:r>
            <a:rPr lang="en-GB" sz="1900" kern="1200">
              <a:latin typeface="Arial Black" panose="020B0A04020102020204" pitchFamily="34" charset="0"/>
            </a:rPr>
            <a:t>SOLDIERS FACED</a:t>
          </a:r>
        </a:p>
      </dsp:txBody>
      <dsp:txXfrm>
        <a:off x="117304" y="117920"/>
        <a:ext cx="2169299" cy="2168370"/>
      </dsp:txXfrm>
    </dsp:sp>
    <dsp:sp modelId="{3414A75F-7DB3-4C5C-B0FB-689DA507CAEA}">
      <dsp:nvSpPr>
        <dsp:cNvPr id="0" name=""/>
        <dsp:cNvSpPr/>
      </dsp:nvSpPr>
      <dsp:spPr>
        <a:xfrm>
          <a:off x="2403907" y="2643892"/>
          <a:ext cx="3605860" cy="2402978"/>
        </a:xfrm>
        <a:prstGeom prst="rightArrow">
          <a:avLst>
            <a:gd name="adj1" fmla="val 75000"/>
            <a:gd name="adj2" fmla="val 50000"/>
          </a:avLst>
        </a:prstGeom>
        <a:solidFill>
          <a:schemeClr val="accent2">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150000"/>
            </a:lnSpc>
            <a:spcBef>
              <a:spcPct val="0"/>
            </a:spcBef>
            <a:spcAft>
              <a:spcPct val="15000"/>
            </a:spcAft>
            <a:buChar char="•"/>
          </a:pPr>
          <a:r>
            <a:rPr lang="en-GB" sz="1800" b="1" kern="1200">
              <a:latin typeface="Arial" panose="020B0604020202020204" pitchFamily="34" charset="0"/>
              <a:cs typeface="Arial" panose="020B0604020202020204" pitchFamily="34" charset="0"/>
            </a:rPr>
            <a:t>Nightmares and Flashbacks </a:t>
          </a:r>
          <a:endParaRPr lang="en-GB" sz="1500" b="1" kern="1200">
            <a:latin typeface="Arial" panose="020B0604020202020204" pitchFamily="34" charset="0"/>
            <a:cs typeface="Arial" panose="020B0604020202020204" pitchFamily="34" charset="0"/>
          </a:endParaRPr>
        </a:p>
        <a:p>
          <a:pPr marL="171450" lvl="1" indent="-171450" algn="l" defTabSz="800100">
            <a:lnSpc>
              <a:spcPct val="150000"/>
            </a:lnSpc>
            <a:spcBef>
              <a:spcPct val="0"/>
            </a:spcBef>
            <a:spcAft>
              <a:spcPct val="15000"/>
            </a:spcAft>
            <a:buChar char="•"/>
          </a:pPr>
          <a:r>
            <a:rPr lang="en-GB" sz="1800" b="1" kern="1200">
              <a:latin typeface="Arial" panose="020B0604020202020204" pitchFamily="34" charset="0"/>
              <a:cs typeface="Arial" panose="020B0604020202020204" pitchFamily="34" charset="0"/>
            </a:rPr>
            <a:t>Emotional Numbness</a:t>
          </a:r>
        </a:p>
        <a:p>
          <a:pPr marL="171450" lvl="1" indent="-171450" algn="l" defTabSz="800100">
            <a:lnSpc>
              <a:spcPct val="150000"/>
            </a:lnSpc>
            <a:spcBef>
              <a:spcPct val="0"/>
            </a:spcBef>
            <a:spcAft>
              <a:spcPct val="15000"/>
            </a:spcAft>
            <a:buChar char="•"/>
          </a:pPr>
          <a:r>
            <a:rPr lang="en-GB" sz="1800" b="1" kern="1200">
              <a:latin typeface="Arial" panose="020B0604020202020204" pitchFamily="34" charset="0"/>
              <a:cs typeface="Arial" panose="020B0604020202020204" pitchFamily="34" charset="0"/>
            </a:rPr>
            <a:t>Hypervigilance</a:t>
          </a:r>
        </a:p>
        <a:p>
          <a:pPr marL="114300" lvl="1" indent="-114300" algn="l" defTabSz="666750">
            <a:lnSpc>
              <a:spcPct val="150000"/>
            </a:lnSpc>
            <a:spcBef>
              <a:spcPct val="0"/>
            </a:spcBef>
            <a:spcAft>
              <a:spcPct val="15000"/>
            </a:spcAft>
            <a:buChar char="•"/>
          </a:pPr>
          <a:endParaRPr lang="en-GB" sz="1500" kern="1200">
            <a:latin typeface="Arial" panose="020B0604020202020204" pitchFamily="34" charset="0"/>
            <a:cs typeface="Arial" panose="020B0604020202020204" pitchFamily="34" charset="0"/>
          </a:endParaRPr>
        </a:p>
      </dsp:txBody>
      <dsp:txXfrm>
        <a:off x="2403907" y="2944264"/>
        <a:ext cx="2704743" cy="1802234"/>
      </dsp:txXfrm>
    </dsp:sp>
    <dsp:sp modelId="{B2FC458F-59E3-4DC0-83FD-8E26F03F79D7}">
      <dsp:nvSpPr>
        <dsp:cNvPr id="0" name=""/>
        <dsp:cNvSpPr/>
      </dsp:nvSpPr>
      <dsp:spPr>
        <a:xfrm>
          <a:off x="0" y="2643892"/>
          <a:ext cx="2403907" cy="2402978"/>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150000"/>
            </a:lnSpc>
            <a:spcBef>
              <a:spcPct val="0"/>
            </a:spcBef>
            <a:spcAft>
              <a:spcPct val="35000"/>
            </a:spcAft>
            <a:buNone/>
          </a:pPr>
          <a:r>
            <a:rPr lang="en-GB" sz="1900" kern="1200">
              <a:latin typeface="Arial Black" panose="020B0A04020102020204" pitchFamily="34" charset="0"/>
            </a:rPr>
            <a:t>SYMPTOMS DOCUMENTED </a:t>
          </a:r>
        </a:p>
      </dsp:txBody>
      <dsp:txXfrm>
        <a:off x="117304" y="2761196"/>
        <a:ext cx="2169299" cy="21683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5AEE63-B099-4218-992F-BE87E91EBACB}">
      <dsp:nvSpPr>
        <dsp:cNvPr id="0" name=""/>
        <dsp:cNvSpPr/>
      </dsp:nvSpPr>
      <dsp:spPr>
        <a:xfrm rot="5400000">
          <a:off x="2899644" y="-674289"/>
          <a:ext cx="2925282" cy="4279758"/>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150000"/>
            </a:lnSpc>
            <a:spcBef>
              <a:spcPct val="0"/>
            </a:spcBef>
            <a:spcAft>
              <a:spcPct val="15000"/>
            </a:spcAft>
            <a:buChar char="•"/>
          </a:pPr>
          <a:r>
            <a:rPr lang="en-GB" sz="2600" b="1" kern="1200">
              <a:latin typeface="Arial" panose="020B0604020202020204" pitchFamily="34" charset="0"/>
              <a:cs typeface="Arial" panose="020B0604020202020204" pitchFamily="34" charset="0"/>
            </a:rPr>
            <a:t>BOMBING RAIDS</a:t>
          </a:r>
        </a:p>
        <a:p>
          <a:pPr marL="228600" lvl="1" indent="-228600" algn="l" defTabSz="1155700">
            <a:lnSpc>
              <a:spcPct val="150000"/>
            </a:lnSpc>
            <a:spcBef>
              <a:spcPct val="0"/>
            </a:spcBef>
            <a:spcAft>
              <a:spcPct val="15000"/>
            </a:spcAft>
            <a:buChar char="•"/>
          </a:pPr>
          <a:r>
            <a:rPr lang="en-GB" sz="2600" b="1" kern="1200">
              <a:latin typeface="Arial" panose="020B0604020202020204" pitchFamily="34" charset="0"/>
              <a:cs typeface="Arial" panose="020B0604020202020204" pitchFamily="34" charset="0"/>
            </a:rPr>
            <a:t>DISPLACEMENT AND REFUGEE CRISES </a:t>
          </a:r>
        </a:p>
        <a:p>
          <a:pPr marL="228600" lvl="1" indent="-228600" algn="l" defTabSz="1155700">
            <a:lnSpc>
              <a:spcPct val="150000"/>
            </a:lnSpc>
            <a:spcBef>
              <a:spcPct val="0"/>
            </a:spcBef>
            <a:spcAft>
              <a:spcPct val="15000"/>
            </a:spcAft>
            <a:buChar char="•"/>
          </a:pPr>
          <a:r>
            <a:rPr lang="en-GB" sz="2600" b="1" kern="1200">
              <a:latin typeface="Arial" panose="020B0604020202020204" pitchFamily="34" charset="0"/>
              <a:cs typeface="Arial" panose="020B0604020202020204" pitchFamily="34" charset="0"/>
            </a:rPr>
            <a:t>LOSS OF LOVED ONES</a:t>
          </a:r>
        </a:p>
      </dsp:txBody>
      <dsp:txXfrm rot="-5400000">
        <a:off x="2222406" y="145749"/>
        <a:ext cx="4136958" cy="2639682"/>
      </dsp:txXfrm>
    </dsp:sp>
    <dsp:sp modelId="{27A63D12-63BD-40DA-9987-8AD5672A5716}">
      <dsp:nvSpPr>
        <dsp:cNvPr id="0" name=""/>
        <dsp:cNvSpPr/>
      </dsp:nvSpPr>
      <dsp:spPr>
        <a:xfrm>
          <a:off x="165072" y="219876"/>
          <a:ext cx="2057333" cy="249142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150000"/>
            </a:lnSpc>
            <a:spcBef>
              <a:spcPct val="0"/>
            </a:spcBef>
            <a:spcAft>
              <a:spcPct val="35000"/>
            </a:spcAft>
            <a:buNone/>
          </a:pPr>
          <a:r>
            <a:rPr lang="en-GB" sz="2100" kern="1200">
              <a:latin typeface="Arial Black" panose="020B0A04020102020204" pitchFamily="34" charset="0"/>
            </a:rPr>
            <a:t>TRAUMAS ENDURED </a:t>
          </a:r>
        </a:p>
      </dsp:txBody>
      <dsp:txXfrm>
        <a:off x="265503" y="320307"/>
        <a:ext cx="1856471" cy="2290564"/>
      </dsp:txXfrm>
    </dsp:sp>
    <dsp:sp modelId="{A4B23AFB-CD5C-4792-AAC6-42CDE1719854}">
      <dsp:nvSpPr>
        <dsp:cNvPr id="0" name=""/>
        <dsp:cNvSpPr/>
      </dsp:nvSpPr>
      <dsp:spPr>
        <a:xfrm rot="5400000">
          <a:off x="2919529" y="2433822"/>
          <a:ext cx="2925282" cy="4279758"/>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066800">
            <a:lnSpc>
              <a:spcPct val="150000"/>
            </a:lnSpc>
            <a:spcBef>
              <a:spcPct val="0"/>
            </a:spcBef>
            <a:spcAft>
              <a:spcPct val="15000"/>
            </a:spcAft>
            <a:buChar char="•"/>
          </a:pPr>
          <a:r>
            <a:rPr lang="en-GB" sz="2400" b="1" kern="1200">
              <a:latin typeface="Arial" panose="020B0604020202020204" pitchFamily="34" charset="0"/>
              <a:cs typeface="Arial" panose="020B0604020202020204" pitchFamily="34" charset="0"/>
            </a:rPr>
            <a:t>CHRONIC ANXIETY </a:t>
          </a:r>
        </a:p>
        <a:p>
          <a:pPr marL="228600" lvl="1" indent="-228600" algn="l" defTabSz="1066800">
            <a:lnSpc>
              <a:spcPct val="150000"/>
            </a:lnSpc>
            <a:spcBef>
              <a:spcPct val="0"/>
            </a:spcBef>
            <a:spcAft>
              <a:spcPct val="15000"/>
            </a:spcAft>
            <a:buChar char="•"/>
          </a:pPr>
          <a:r>
            <a:rPr lang="en-GB" sz="2400" b="1" kern="1200">
              <a:latin typeface="Arial" panose="020B0604020202020204" pitchFamily="34" charset="0"/>
              <a:cs typeface="Arial" panose="020B0604020202020204" pitchFamily="34" charset="0"/>
            </a:rPr>
            <a:t>DEPRESSION AND GRIEF </a:t>
          </a:r>
        </a:p>
        <a:p>
          <a:pPr marL="228600" lvl="1" indent="-228600" algn="l" defTabSz="1066800">
            <a:lnSpc>
              <a:spcPct val="150000"/>
            </a:lnSpc>
            <a:spcBef>
              <a:spcPct val="0"/>
            </a:spcBef>
            <a:spcAft>
              <a:spcPct val="15000"/>
            </a:spcAft>
            <a:buChar char="•"/>
          </a:pPr>
          <a:r>
            <a:rPr lang="en-GB" sz="2400" b="1" kern="1200">
              <a:latin typeface="Arial" panose="020B0604020202020204" pitchFamily="34" charset="0"/>
              <a:cs typeface="Arial" panose="020B0604020202020204" pitchFamily="34" charset="0"/>
            </a:rPr>
            <a:t>AVOIDANCE BEHAVIOURS </a:t>
          </a:r>
        </a:p>
      </dsp:txBody>
      <dsp:txXfrm rot="-5400000">
        <a:off x="2242291" y="3253860"/>
        <a:ext cx="4136958" cy="2639682"/>
      </dsp:txXfrm>
    </dsp:sp>
    <dsp:sp modelId="{5D0A63DF-8439-4234-8128-3269EFB91A3A}">
      <dsp:nvSpPr>
        <dsp:cNvPr id="0" name=""/>
        <dsp:cNvSpPr/>
      </dsp:nvSpPr>
      <dsp:spPr>
        <a:xfrm>
          <a:off x="165072" y="3469609"/>
          <a:ext cx="2077218" cy="22081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150000"/>
            </a:lnSpc>
            <a:spcBef>
              <a:spcPct val="0"/>
            </a:spcBef>
            <a:spcAft>
              <a:spcPct val="35000"/>
            </a:spcAft>
            <a:buNone/>
          </a:pPr>
          <a:r>
            <a:rPr lang="en-GB" sz="2100" kern="1200">
              <a:latin typeface="Arial Black" panose="020B0A04020102020204" pitchFamily="34" charset="0"/>
            </a:rPr>
            <a:t>CIVILIANS SYPMTOMS </a:t>
          </a:r>
        </a:p>
      </dsp:txBody>
      <dsp:txXfrm>
        <a:off x="266473" y="3571010"/>
        <a:ext cx="1874416" cy="20053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8E40DA-FA6C-48C1-9CC1-4EBEDF09ABA9}">
      <dsp:nvSpPr>
        <dsp:cNvPr id="0" name=""/>
        <dsp:cNvSpPr/>
      </dsp:nvSpPr>
      <dsp:spPr>
        <a:xfrm>
          <a:off x="1147597" y="3432"/>
          <a:ext cx="2031977" cy="101598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a:lnSpc>
              <a:spcPct val="150000"/>
            </a:lnSpc>
            <a:spcBef>
              <a:spcPct val="0"/>
            </a:spcBef>
            <a:spcAft>
              <a:spcPct val="35000"/>
            </a:spcAft>
            <a:buNone/>
          </a:pPr>
          <a:r>
            <a:rPr lang="en-GB" sz="1500" kern="1200">
              <a:latin typeface="Arial Black" panose="020B0A04020102020204" pitchFamily="34" charset="0"/>
            </a:rPr>
            <a:t>TRAUMA EXPERIENCES </a:t>
          </a:r>
        </a:p>
      </dsp:txBody>
      <dsp:txXfrm>
        <a:off x="1177354" y="33189"/>
        <a:ext cx="1972463" cy="956474"/>
      </dsp:txXfrm>
    </dsp:sp>
    <dsp:sp modelId="{7827DBEA-E632-424F-9CFF-965D77C55280}">
      <dsp:nvSpPr>
        <dsp:cNvPr id="0" name=""/>
        <dsp:cNvSpPr/>
      </dsp:nvSpPr>
      <dsp:spPr>
        <a:xfrm>
          <a:off x="1350795" y="1019421"/>
          <a:ext cx="203197" cy="761991"/>
        </a:xfrm>
        <a:custGeom>
          <a:avLst/>
          <a:gdLst/>
          <a:ahLst/>
          <a:cxnLst/>
          <a:rect l="0" t="0" r="0" b="0"/>
          <a:pathLst>
            <a:path>
              <a:moveTo>
                <a:pt x="0" y="0"/>
              </a:moveTo>
              <a:lnTo>
                <a:pt x="0" y="761991"/>
              </a:lnTo>
              <a:lnTo>
                <a:pt x="203197" y="761991"/>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45A8641-0797-4C6F-9C66-9526C6A3DB5D}">
      <dsp:nvSpPr>
        <dsp:cNvPr id="0" name=""/>
        <dsp:cNvSpPr/>
      </dsp:nvSpPr>
      <dsp:spPr>
        <a:xfrm>
          <a:off x="1553993" y="1273418"/>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 Concentration Camps </a:t>
          </a:r>
        </a:p>
      </dsp:txBody>
      <dsp:txXfrm>
        <a:off x="1583750" y="1303175"/>
        <a:ext cx="1566067" cy="956474"/>
      </dsp:txXfrm>
    </dsp:sp>
    <dsp:sp modelId="{7B71D252-E07B-4AC6-BB84-7FDF309A87FB}">
      <dsp:nvSpPr>
        <dsp:cNvPr id="0" name=""/>
        <dsp:cNvSpPr/>
      </dsp:nvSpPr>
      <dsp:spPr>
        <a:xfrm>
          <a:off x="1350795" y="1019421"/>
          <a:ext cx="203197" cy="2031977"/>
        </a:xfrm>
        <a:custGeom>
          <a:avLst/>
          <a:gdLst/>
          <a:ahLst/>
          <a:cxnLst/>
          <a:rect l="0" t="0" r="0" b="0"/>
          <a:pathLst>
            <a:path>
              <a:moveTo>
                <a:pt x="0" y="0"/>
              </a:moveTo>
              <a:lnTo>
                <a:pt x="0" y="2031977"/>
              </a:lnTo>
              <a:lnTo>
                <a:pt x="203197" y="2031977"/>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30EB8EE-03C5-4FE9-8678-739FFEA989F8}">
      <dsp:nvSpPr>
        <dsp:cNvPr id="0" name=""/>
        <dsp:cNvSpPr/>
      </dsp:nvSpPr>
      <dsp:spPr>
        <a:xfrm>
          <a:off x="1553993" y="2543404"/>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 Family separation and loss</a:t>
          </a:r>
        </a:p>
      </dsp:txBody>
      <dsp:txXfrm>
        <a:off x="1583750" y="2573161"/>
        <a:ext cx="1566067" cy="956474"/>
      </dsp:txXfrm>
    </dsp:sp>
    <dsp:sp modelId="{B87C0E2D-1F64-4D9C-AEE9-152E8510575F}">
      <dsp:nvSpPr>
        <dsp:cNvPr id="0" name=""/>
        <dsp:cNvSpPr/>
      </dsp:nvSpPr>
      <dsp:spPr>
        <a:xfrm>
          <a:off x="1350795" y="1019421"/>
          <a:ext cx="203197" cy="3301962"/>
        </a:xfrm>
        <a:custGeom>
          <a:avLst/>
          <a:gdLst/>
          <a:ahLst/>
          <a:cxnLst/>
          <a:rect l="0" t="0" r="0" b="0"/>
          <a:pathLst>
            <a:path>
              <a:moveTo>
                <a:pt x="0" y="0"/>
              </a:moveTo>
              <a:lnTo>
                <a:pt x="0" y="3301962"/>
              </a:lnTo>
              <a:lnTo>
                <a:pt x="203197" y="3301962"/>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EF71818-1321-4A69-B763-B01A2DF1807C}">
      <dsp:nvSpPr>
        <dsp:cNvPr id="0" name=""/>
        <dsp:cNvSpPr/>
      </dsp:nvSpPr>
      <dsp:spPr>
        <a:xfrm>
          <a:off x="1553993" y="3813389"/>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 Prolonged terror</a:t>
          </a:r>
        </a:p>
      </dsp:txBody>
      <dsp:txXfrm>
        <a:off x="1583750" y="3843146"/>
        <a:ext cx="1566067" cy="956474"/>
      </dsp:txXfrm>
    </dsp:sp>
    <dsp:sp modelId="{E4D46151-08DE-495B-B6F7-F3470B5D633F}">
      <dsp:nvSpPr>
        <dsp:cNvPr id="0" name=""/>
        <dsp:cNvSpPr/>
      </dsp:nvSpPr>
      <dsp:spPr>
        <a:xfrm>
          <a:off x="3687569" y="3432"/>
          <a:ext cx="2031977" cy="101598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575" tIns="19050" rIns="28575" bIns="19050" numCol="1" spcCol="1270" anchor="ctr" anchorCtr="0">
          <a:noAutofit/>
        </a:bodyPr>
        <a:lstStyle/>
        <a:p>
          <a:pPr marL="0" lvl="0" indent="0" algn="ctr" defTabSz="666750">
            <a:lnSpc>
              <a:spcPct val="150000"/>
            </a:lnSpc>
            <a:spcBef>
              <a:spcPct val="0"/>
            </a:spcBef>
            <a:spcAft>
              <a:spcPct val="35000"/>
            </a:spcAft>
            <a:buNone/>
          </a:pPr>
          <a:r>
            <a:rPr lang="en-GB" sz="1500" kern="1200">
              <a:latin typeface="Arial Black" panose="020B0A04020102020204" pitchFamily="34" charset="0"/>
            </a:rPr>
            <a:t>PSYCHOLOGICAL EFFECTS</a:t>
          </a:r>
        </a:p>
      </dsp:txBody>
      <dsp:txXfrm>
        <a:off x="3717326" y="33189"/>
        <a:ext cx="1972463" cy="956474"/>
      </dsp:txXfrm>
    </dsp:sp>
    <dsp:sp modelId="{D6A94F87-0488-4579-B235-FA4B275D4ABC}">
      <dsp:nvSpPr>
        <dsp:cNvPr id="0" name=""/>
        <dsp:cNvSpPr/>
      </dsp:nvSpPr>
      <dsp:spPr>
        <a:xfrm>
          <a:off x="3890766" y="1019421"/>
          <a:ext cx="203197" cy="761991"/>
        </a:xfrm>
        <a:custGeom>
          <a:avLst/>
          <a:gdLst/>
          <a:ahLst/>
          <a:cxnLst/>
          <a:rect l="0" t="0" r="0" b="0"/>
          <a:pathLst>
            <a:path>
              <a:moveTo>
                <a:pt x="0" y="0"/>
              </a:moveTo>
              <a:lnTo>
                <a:pt x="0" y="761991"/>
              </a:lnTo>
              <a:lnTo>
                <a:pt x="203197" y="761991"/>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74D15AA-8BC6-4A68-BED1-F8D001014722}">
      <dsp:nvSpPr>
        <dsp:cNvPr id="0" name=""/>
        <dsp:cNvSpPr/>
      </dsp:nvSpPr>
      <dsp:spPr>
        <a:xfrm>
          <a:off x="4093964" y="1273418"/>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 Intrusive memories </a:t>
          </a:r>
        </a:p>
      </dsp:txBody>
      <dsp:txXfrm>
        <a:off x="4123721" y="1303175"/>
        <a:ext cx="1566067" cy="956474"/>
      </dsp:txXfrm>
    </dsp:sp>
    <dsp:sp modelId="{4AEAB081-92D6-449B-A1B9-AE9EAA043F8F}">
      <dsp:nvSpPr>
        <dsp:cNvPr id="0" name=""/>
        <dsp:cNvSpPr/>
      </dsp:nvSpPr>
      <dsp:spPr>
        <a:xfrm>
          <a:off x="3890766" y="1019421"/>
          <a:ext cx="203197" cy="2031977"/>
        </a:xfrm>
        <a:custGeom>
          <a:avLst/>
          <a:gdLst/>
          <a:ahLst/>
          <a:cxnLst/>
          <a:rect l="0" t="0" r="0" b="0"/>
          <a:pathLst>
            <a:path>
              <a:moveTo>
                <a:pt x="0" y="0"/>
              </a:moveTo>
              <a:lnTo>
                <a:pt x="0" y="2031977"/>
              </a:lnTo>
              <a:lnTo>
                <a:pt x="203197" y="2031977"/>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D83C3FA-5F07-4A30-BAC3-CE473B11B82C}">
      <dsp:nvSpPr>
        <dsp:cNvPr id="0" name=""/>
        <dsp:cNvSpPr/>
      </dsp:nvSpPr>
      <dsp:spPr>
        <a:xfrm>
          <a:off x="4093964" y="2543404"/>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Difficulty forming emotional connections </a:t>
          </a:r>
        </a:p>
      </dsp:txBody>
      <dsp:txXfrm>
        <a:off x="4123721" y="2573161"/>
        <a:ext cx="1566067" cy="956474"/>
      </dsp:txXfrm>
    </dsp:sp>
    <dsp:sp modelId="{0D751F54-3CB8-424C-9AAE-E43959663536}">
      <dsp:nvSpPr>
        <dsp:cNvPr id="0" name=""/>
        <dsp:cNvSpPr/>
      </dsp:nvSpPr>
      <dsp:spPr>
        <a:xfrm>
          <a:off x="3890766" y="1019421"/>
          <a:ext cx="203197" cy="3301962"/>
        </a:xfrm>
        <a:custGeom>
          <a:avLst/>
          <a:gdLst/>
          <a:ahLst/>
          <a:cxnLst/>
          <a:rect l="0" t="0" r="0" b="0"/>
          <a:pathLst>
            <a:path>
              <a:moveTo>
                <a:pt x="0" y="0"/>
              </a:moveTo>
              <a:lnTo>
                <a:pt x="0" y="3301962"/>
              </a:lnTo>
              <a:lnTo>
                <a:pt x="203197" y="3301962"/>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51ACF1B-1F3A-4974-A8C3-CAABE3E62C17}">
      <dsp:nvSpPr>
        <dsp:cNvPr id="0" name=""/>
        <dsp:cNvSpPr/>
      </dsp:nvSpPr>
      <dsp:spPr>
        <a:xfrm>
          <a:off x="4093964" y="3813389"/>
          <a:ext cx="1625581" cy="1015988"/>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l" defTabSz="622300">
            <a:lnSpc>
              <a:spcPct val="150000"/>
            </a:lnSpc>
            <a:spcBef>
              <a:spcPct val="0"/>
            </a:spcBef>
            <a:spcAft>
              <a:spcPct val="35000"/>
            </a:spcAft>
            <a:buNone/>
          </a:pPr>
          <a:r>
            <a:rPr lang="en-GB" sz="1400" b="1" kern="1200">
              <a:latin typeface="Arial" panose="020B0604020202020204" pitchFamily="34" charset="0"/>
              <a:cs typeface="Arial" panose="020B0604020202020204" pitchFamily="34" charset="0"/>
            </a:rPr>
            <a:t>Survivor’s guilt </a:t>
          </a:r>
        </a:p>
      </dsp:txBody>
      <dsp:txXfrm>
        <a:off x="4123721" y="3843146"/>
        <a:ext cx="1566067" cy="9564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A29492-FE62-4487-819E-CF012A362962}">
      <dsp:nvSpPr>
        <dsp:cNvPr id="0" name=""/>
        <dsp:cNvSpPr/>
      </dsp:nvSpPr>
      <dsp:spPr>
        <a:xfrm>
          <a:off x="2695" y="0"/>
          <a:ext cx="2592514" cy="449045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GB" sz="2400" kern="1200">
              <a:latin typeface="Arial Black" panose="020B0A04020102020204" pitchFamily="34" charset="0"/>
            </a:rPr>
            <a:t>TRAUMA TYPES </a:t>
          </a:r>
        </a:p>
      </dsp:txBody>
      <dsp:txXfrm>
        <a:off x="2695" y="0"/>
        <a:ext cx="2592514" cy="1347136"/>
      </dsp:txXfrm>
    </dsp:sp>
    <dsp:sp modelId="{91A08DA5-426F-4CC4-B97C-F4D0502B7856}">
      <dsp:nvSpPr>
        <dsp:cNvPr id="0" name=""/>
        <dsp:cNvSpPr/>
      </dsp:nvSpPr>
      <dsp:spPr>
        <a:xfrm>
          <a:off x="261946" y="1347520"/>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SEPARATION FROM FAMILY </a:t>
          </a:r>
        </a:p>
      </dsp:txBody>
      <dsp:txXfrm>
        <a:off x="287785" y="1373359"/>
        <a:ext cx="2022333" cy="830516"/>
      </dsp:txXfrm>
    </dsp:sp>
    <dsp:sp modelId="{2757FF7B-E938-4F1C-B1DC-E04ACD65EEB6}">
      <dsp:nvSpPr>
        <dsp:cNvPr id="0" name=""/>
        <dsp:cNvSpPr/>
      </dsp:nvSpPr>
      <dsp:spPr>
        <a:xfrm>
          <a:off x="261946" y="2365437"/>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WITNESSING VIOLENCE </a:t>
          </a:r>
        </a:p>
      </dsp:txBody>
      <dsp:txXfrm>
        <a:off x="287785" y="2391276"/>
        <a:ext cx="2022333" cy="830516"/>
      </dsp:txXfrm>
    </dsp:sp>
    <dsp:sp modelId="{A9020B5F-8BC3-49E9-A2F3-80287C264DF6}">
      <dsp:nvSpPr>
        <dsp:cNvPr id="0" name=""/>
        <dsp:cNvSpPr/>
      </dsp:nvSpPr>
      <dsp:spPr>
        <a:xfrm>
          <a:off x="261946" y="3383353"/>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FORCED CONSCRIPTION </a:t>
          </a:r>
        </a:p>
      </dsp:txBody>
      <dsp:txXfrm>
        <a:off x="287785" y="3409192"/>
        <a:ext cx="2022333" cy="830516"/>
      </dsp:txXfrm>
    </dsp:sp>
    <dsp:sp modelId="{EA1E4244-D330-4A29-A3AB-E05F3C30F67E}">
      <dsp:nvSpPr>
        <dsp:cNvPr id="0" name=""/>
        <dsp:cNvSpPr/>
      </dsp:nvSpPr>
      <dsp:spPr>
        <a:xfrm>
          <a:off x="2792343" y="0"/>
          <a:ext cx="2592514" cy="449045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en-GB" sz="2400" kern="1200">
              <a:latin typeface="Arial Black" panose="020B0A04020102020204" pitchFamily="34" charset="0"/>
            </a:rPr>
            <a:t>LONG –TERM EFFECTS </a:t>
          </a:r>
        </a:p>
      </dsp:txBody>
      <dsp:txXfrm>
        <a:off x="2792343" y="0"/>
        <a:ext cx="2592514" cy="1347136"/>
      </dsp:txXfrm>
    </dsp:sp>
    <dsp:sp modelId="{9812D430-4F6C-445E-91AB-2F23F55E474E}">
      <dsp:nvSpPr>
        <dsp:cNvPr id="0" name=""/>
        <dsp:cNvSpPr/>
      </dsp:nvSpPr>
      <dsp:spPr>
        <a:xfrm>
          <a:off x="3048899" y="1347520"/>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PSYCHOGENIC AMNESIA </a:t>
          </a:r>
        </a:p>
      </dsp:txBody>
      <dsp:txXfrm>
        <a:off x="3074738" y="1373359"/>
        <a:ext cx="2022333" cy="830516"/>
      </dsp:txXfrm>
    </dsp:sp>
    <dsp:sp modelId="{AAE0B3CD-865B-4A2C-B186-BB0EF61F0275}">
      <dsp:nvSpPr>
        <dsp:cNvPr id="0" name=""/>
        <dsp:cNvSpPr/>
      </dsp:nvSpPr>
      <dsp:spPr>
        <a:xfrm>
          <a:off x="3048899" y="2365437"/>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HYPERVIGILANCE </a:t>
          </a:r>
        </a:p>
      </dsp:txBody>
      <dsp:txXfrm>
        <a:off x="3074738" y="2391276"/>
        <a:ext cx="2022333" cy="830516"/>
      </dsp:txXfrm>
    </dsp:sp>
    <dsp:sp modelId="{66AE485F-DC55-4E6C-AD72-CE6A2757C897}">
      <dsp:nvSpPr>
        <dsp:cNvPr id="0" name=""/>
        <dsp:cNvSpPr/>
      </dsp:nvSpPr>
      <dsp:spPr>
        <a:xfrm>
          <a:off x="3048899" y="3383353"/>
          <a:ext cx="2074011" cy="8821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ANXIETY DISORDERS </a:t>
          </a:r>
        </a:p>
      </dsp:txBody>
      <dsp:txXfrm>
        <a:off x="3074738" y="3409192"/>
        <a:ext cx="2022333" cy="83051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82104B-70DB-4F9E-B125-91DD9A6E41FB}">
      <dsp:nvSpPr>
        <dsp:cNvPr id="0" name=""/>
        <dsp:cNvSpPr/>
      </dsp:nvSpPr>
      <dsp:spPr>
        <a:xfrm>
          <a:off x="1476" y="740339"/>
          <a:ext cx="0" cy="3815412"/>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51A345-38D2-4371-8DAF-68EC5D003E62}">
      <dsp:nvSpPr>
        <dsp:cNvPr id="0" name=""/>
        <dsp:cNvSpPr/>
      </dsp:nvSpPr>
      <dsp:spPr>
        <a:xfrm>
          <a:off x="107459" y="867519"/>
          <a:ext cx="2006694" cy="1716935"/>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AA387B-0F33-481D-BB02-3B9574CE71D7}">
      <dsp:nvSpPr>
        <dsp:cNvPr id="0" name=""/>
        <dsp:cNvSpPr/>
      </dsp:nvSpPr>
      <dsp:spPr>
        <a:xfrm>
          <a:off x="107459" y="2584455"/>
          <a:ext cx="2006694" cy="1971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MORE LIKELY TO REPORT EMOTIONAL DETACHMENT</a:t>
          </a:r>
        </a:p>
      </dsp:txBody>
      <dsp:txXfrm>
        <a:off x="107459" y="2584455"/>
        <a:ext cx="2006694" cy="1971296"/>
      </dsp:txXfrm>
    </dsp:sp>
    <dsp:sp modelId="{91C25373-AA61-4CAA-938C-133F11FED292}">
      <dsp:nvSpPr>
        <dsp:cNvPr id="0" name=""/>
        <dsp:cNvSpPr/>
      </dsp:nvSpPr>
      <dsp:spPr>
        <a:xfrm>
          <a:off x="1476" y="316404"/>
          <a:ext cx="2119673" cy="42393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Black" panose="020B0A04020102020204" pitchFamily="34" charset="0"/>
            </a:rPr>
            <a:t>MEN</a:t>
          </a:r>
          <a:r>
            <a:rPr lang="en-GB" sz="2000" kern="1200"/>
            <a:t> </a:t>
          </a:r>
        </a:p>
      </dsp:txBody>
      <dsp:txXfrm>
        <a:off x="1476" y="316404"/>
        <a:ext cx="2119673" cy="423934"/>
      </dsp:txXfrm>
    </dsp:sp>
    <dsp:sp modelId="{81150C79-9197-41DF-9084-8999B2DC63B7}">
      <dsp:nvSpPr>
        <dsp:cNvPr id="0" name=""/>
        <dsp:cNvSpPr/>
      </dsp:nvSpPr>
      <dsp:spPr>
        <a:xfrm>
          <a:off x="2424311" y="740339"/>
          <a:ext cx="0" cy="3815412"/>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CA3D3D-9B2E-484A-81BF-174B8412D57D}">
      <dsp:nvSpPr>
        <dsp:cNvPr id="0" name=""/>
        <dsp:cNvSpPr/>
      </dsp:nvSpPr>
      <dsp:spPr>
        <a:xfrm>
          <a:off x="2530294" y="867519"/>
          <a:ext cx="2006694" cy="1716935"/>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E345C1-41B9-45D2-B816-9C4C51F0D943}">
      <dsp:nvSpPr>
        <dsp:cNvPr id="0" name=""/>
        <dsp:cNvSpPr/>
      </dsp:nvSpPr>
      <dsp:spPr>
        <a:xfrm>
          <a:off x="2530294" y="2584455"/>
          <a:ext cx="2006694" cy="1971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HIGHER RATES OF ANXIETY AND AVOIDANCE</a:t>
          </a:r>
        </a:p>
      </dsp:txBody>
      <dsp:txXfrm>
        <a:off x="2530294" y="2584455"/>
        <a:ext cx="2006694" cy="1971296"/>
      </dsp:txXfrm>
    </dsp:sp>
    <dsp:sp modelId="{9FF40CB0-FE0E-4450-AE56-BBC1F949B996}">
      <dsp:nvSpPr>
        <dsp:cNvPr id="0" name=""/>
        <dsp:cNvSpPr/>
      </dsp:nvSpPr>
      <dsp:spPr>
        <a:xfrm>
          <a:off x="2424311" y="316404"/>
          <a:ext cx="2119673" cy="42393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Black" panose="020B0A04020102020204" pitchFamily="34" charset="0"/>
            </a:rPr>
            <a:t>WOMEN </a:t>
          </a:r>
        </a:p>
      </dsp:txBody>
      <dsp:txXfrm>
        <a:off x="2424311" y="316404"/>
        <a:ext cx="2119673" cy="423934"/>
      </dsp:txXfrm>
    </dsp:sp>
    <dsp:sp modelId="{837CF3CE-6DF6-431B-97AD-AFD0582B1B50}">
      <dsp:nvSpPr>
        <dsp:cNvPr id="0" name=""/>
        <dsp:cNvSpPr/>
      </dsp:nvSpPr>
      <dsp:spPr>
        <a:xfrm>
          <a:off x="4847146" y="740339"/>
          <a:ext cx="0" cy="3815412"/>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01F3BC-639F-437A-A0EA-06C583B1F4E5}">
      <dsp:nvSpPr>
        <dsp:cNvPr id="0" name=""/>
        <dsp:cNvSpPr/>
      </dsp:nvSpPr>
      <dsp:spPr>
        <a:xfrm>
          <a:off x="4953130" y="867519"/>
          <a:ext cx="2006694" cy="1716935"/>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175B2C-6581-421B-8DCC-1585DDCA1C6E}">
      <dsp:nvSpPr>
        <dsp:cNvPr id="0" name=""/>
        <dsp:cNvSpPr/>
      </dsp:nvSpPr>
      <dsp:spPr>
        <a:xfrm>
          <a:off x="4953130" y="2584455"/>
          <a:ext cx="2006694" cy="1971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GREATER INCIDENCE OF PSYCHOGENIC AMNESIA </a:t>
          </a:r>
        </a:p>
      </dsp:txBody>
      <dsp:txXfrm>
        <a:off x="4953130" y="2584455"/>
        <a:ext cx="2006694" cy="1971296"/>
      </dsp:txXfrm>
    </dsp:sp>
    <dsp:sp modelId="{6D05B2C5-CF7E-4964-933F-8DE824FD5237}">
      <dsp:nvSpPr>
        <dsp:cNvPr id="0" name=""/>
        <dsp:cNvSpPr/>
      </dsp:nvSpPr>
      <dsp:spPr>
        <a:xfrm>
          <a:off x="4847146" y="316404"/>
          <a:ext cx="2119673" cy="42393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latin typeface="Arial Black" panose="020B0A04020102020204" pitchFamily="34" charset="0"/>
            </a:rPr>
            <a:t>CHILDREN</a:t>
          </a:r>
        </a:p>
      </dsp:txBody>
      <dsp:txXfrm>
        <a:off x="4847146" y="316404"/>
        <a:ext cx="2119673" cy="4239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F5983C-3EA9-4792-8ECF-FD5EF7C12722}">
      <dsp:nvSpPr>
        <dsp:cNvPr id="0" name=""/>
        <dsp:cNvSpPr/>
      </dsp:nvSpPr>
      <dsp:spPr>
        <a:xfrm>
          <a:off x="3512303" y="4007217"/>
          <a:ext cx="322046" cy="695159"/>
        </a:xfrm>
        <a:custGeom>
          <a:avLst/>
          <a:gdLst/>
          <a:ahLst/>
          <a:cxnLst/>
          <a:rect l="0" t="0" r="0" b="0"/>
          <a:pathLst>
            <a:path>
              <a:moveTo>
                <a:pt x="0" y="0"/>
              </a:moveTo>
              <a:lnTo>
                <a:pt x="161023" y="0"/>
              </a:lnTo>
              <a:lnTo>
                <a:pt x="161023" y="695159"/>
              </a:lnTo>
              <a:lnTo>
                <a:pt x="322046" y="695159"/>
              </a:lnTo>
            </a:path>
          </a:pathLst>
        </a:custGeom>
        <a:noFill/>
        <a:ln w="12700" cap="flat" cmpd="sng" algn="ctr">
          <a:solidFill>
            <a:schemeClr val="accent2">
              <a:tint val="9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654173" y="4335643"/>
        <a:ext cx="38306" cy="38306"/>
      </dsp:txXfrm>
    </dsp:sp>
    <dsp:sp modelId="{66DCED6A-4D0F-4091-B1CC-E3DF5B51CEA6}">
      <dsp:nvSpPr>
        <dsp:cNvPr id="0" name=""/>
        <dsp:cNvSpPr/>
      </dsp:nvSpPr>
      <dsp:spPr>
        <a:xfrm>
          <a:off x="3512303" y="3321176"/>
          <a:ext cx="322046" cy="686040"/>
        </a:xfrm>
        <a:custGeom>
          <a:avLst/>
          <a:gdLst/>
          <a:ahLst/>
          <a:cxnLst/>
          <a:rect l="0" t="0" r="0" b="0"/>
          <a:pathLst>
            <a:path>
              <a:moveTo>
                <a:pt x="0" y="686040"/>
              </a:moveTo>
              <a:lnTo>
                <a:pt x="161023" y="686040"/>
              </a:lnTo>
              <a:lnTo>
                <a:pt x="161023" y="0"/>
              </a:lnTo>
              <a:lnTo>
                <a:pt x="322046" y="0"/>
              </a:lnTo>
            </a:path>
          </a:pathLst>
        </a:custGeom>
        <a:noFill/>
        <a:ln w="12700" cap="flat" cmpd="sng" algn="ctr">
          <a:solidFill>
            <a:schemeClr val="accent2">
              <a:tint val="9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654379" y="3645249"/>
        <a:ext cx="37893" cy="37893"/>
      </dsp:txXfrm>
    </dsp:sp>
    <dsp:sp modelId="{CAE43F05-6CDE-4C4A-B2A9-719429D60A58}">
      <dsp:nvSpPr>
        <dsp:cNvPr id="0" name=""/>
        <dsp:cNvSpPr/>
      </dsp:nvSpPr>
      <dsp:spPr>
        <a:xfrm>
          <a:off x="3504895" y="1284661"/>
          <a:ext cx="322046" cy="678033"/>
        </a:xfrm>
        <a:custGeom>
          <a:avLst/>
          <a:gdLst/>
          <a:ahLst/>
          <a:cxnLst/>
          <a:rect l="0" t="0" r="0" b="0"/>
          <a:pathLst>
            <a:path>
              <a:moveTo>
                <a:pt x="0" y="0"/>
              </a:moveTo>
              <a:lnTo>
                <a:pt x="161023" y="0"/>
              </a:lnTo>
              <a:lnTo>
                <a:pt x="161023" y="678033"/>
              </a:lnTo>
              <a:lnTo>
                <a:pt x="322046" y="678033"/>
              </a:lnTo>
            </a:path>
          </a:pathLst>
        </a:custGeom>
        <a:noFill/>
        <a:ln w="12700" cap="flat" cmpd="sng" algn="ctr">
          <a:solidFill>
            <a:schemeClr val="accent2">
              <a:tint val="9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647152" y="1604912"/>
        <a:ext cx="37531" cy="37531"/>
      </dsp:txXfrm>
    </dsp:sp>
    <dsp:sp modelId="{729960C0-FCFD-4127-A2CB-5DC5F9C40EA5}">
      <dsp:nvSpPr>
        <dsp:cNvPr id="0" name=""/>
        <dsp:cNvSpPr/>
      </dsp:nvSpPr>
      <dsp:spPr>
        <a:xfrm>
          <a:off x="3504895" y="621340"/>
          <a:ext cx="322046" cy="663320"/>
        </a:xfrm>
        <a:custGeom>
          <a:avLst/>
          <a:gdLst/>
          <a:ahLst/>
          <a:cxnLst/>
          <a:rect l="0" t="0" r="0" b="0"/>
          <a:pathLst>
            <a:path>
              <a:moveTo>
                <a:pt x="0" y="663320"/>
              </a:moveTo>
              <a:lnTo>
                <a:pt x="161023" y="663320"/>
              </a:lnTo>
              <a:lnTo>
                <a:pt x="161023" y="0"/>
              </a:lnTo>
              <a:lnTo>
                <a:pt x="322046" y="0"/>
              </a:lnTo>
            </a:path>
          </a:pathLst>
        </a:custGeom>
        <a:noFill/>
        <a:ln w="12700" cap="flat" cmpd="sng" algn="ctr">
          <a:solidFill>
            <a:schemeClr val="accent2">
              <a:tint val="9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647484" y="934567"/>
        <a:ext cx="36868" cy="36868"/>
      </dsp:txXfrm>
    </dsp:sp>
    <dsp:sp modelId="{61C51666-CADF-45D4-852D-EDCD6C618CD2}">
      <dsp:nvSpPr>
        <dsp:cNvPr id="0" name=""/>
        <dsp:cNvSpPr/>
      </dsp:nvSpPr>
      <dsp:spPr>
        <a:xfrm rot="16200000">
          <a:off x="1690308" y="737346"/>
          <a:ext cx="2534543" cy="1094630"/>
        </a:xfrm>
        <a:prstGeom prst="rect">
          <a:avLst/>
        </a:prstGeom>
        <a:solidFill>
          <a:schemeClr val="accent2">
            <a:alpha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kern="1200">
              <a:latin typeface="Arial Black" panose="020B0A04020102020204" pitchFamily="34" charset="0"/>
            </a:rPr>
            <a:t>TRAUMA PASSED THROUGH </a:t>
          </a:r>
        </a:p>
      </dsp:txBody>
      <dsp:txXfrm>
        <a:off x="1690308" y="737346"/>
        <a:ext cx="2534543" cy="1094630"/>
      </dsp:txXfrm>
    </dsp:sp>
    <dsp:sp modelId="{59F6ABE1-ADA4-4732-AD19-C11606FD1581}">
      <dsp:nvSpPr>
        <dsp:cNvPr id="0" name=""/>
        <dsp:cNvSpPr/>
      </dsp:nvSpPr>
      <dsp:spPr>
        <a:xfrm>
          <a:off x="3826941" y="4672"/>
          <a:ext cx="2363421" cy="1233336"/>
        </a:xfrm>
        <a:prstGeom prst="rect">
          <a:avLst/>
        </a:prstGeom>
        <a:solidFill>
          <a:schemeClr val="accent2">
            <a:alpha val="7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EMOTIONAL RESPONSES </a:t>
          </a:r>
        </a:p>
      </dsp:txBody>
      <dsp:txXfrm>
        <a:off x="3826941" y="4672"/>
        <a:ext cx="2363421" cy="1233336"/>
      </dsp:txXfrm>
    </dsp:sp>
    <dsp:sp modelId="{699297E6-FF55-4AC9-8D9F-72613FA25C90}">
      <dsp:nvSpPr>
        <dsp:cNvPr id="0" name=""/>
        <dsp:cNvSpPr/>
      </dsp:nvSpPr>
      <dsp:spPr>
        <a:xfrm>
          <a:off x="3826941" y="1360740"/>
          <a:ext cx="2363421" cy="1203910"/>
        </a:xfrm>
        <a:prstGeom prst="rect">
          <a:avLst/>
        </a:prstGeom>
        <a:solidFill>
          <a:schemeClr val="accent2">
            <a:alpha val="7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PARENTING STYLES </a:t>
          </a:r>
        </a:p>
      </dsp:txBody>
      <dsp:txXfrm>
        <a:off x="3826941" y="1360740"/>
        <a:ext cx="2363421" cy="1203910"/>
      </dsp:txXfrm>
    </dsp:sp>
    <dsp:sp modelId="{D568C567-E3CC-4870-BD41-27453478A6FC}">
      <dsp:nvSpPr>
        <dsp:cNvPr id="0" name=""/>
        <dsp:cNvSpPr/>
      </dsp:nvSpPr>
      <dsp:spPr>
        <a:xfrm rot="16200000">
          <a:off x="1633628" y="3456197"/>
          <a:ext cx="2655310" cy="1102038"/>
        </a:xfrm>
        <a:prstGeom prst="rect">
          <a:avLst/>
        </a:prstGeom>
        <a:solidFill>
          <a:schemeClr val="accent2">
            <a:alpha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kern="1200">
              <a:latin typeface="Arial Black" panose="020B0A04020102020204" pitchFamily="34" charset="0"/>
            </a:rPr>
            <a:t>EFFECT ON DESCENDATNTS </a:t>
          </a:r>
        </a:p>
      </dsp:txBody>
      <dsp:txXfrm>
        <a:off x="1633628" y="3456197"/>
        <a:ext cx="2655310" cy="1102038"/>
      </dsp:txXfrm>
    </dsp:sp>
    <dsp:sp modelId="{DE9625F8-4B9F-4533-AC74-CF532C334A1B}">
      <dsp:nvSpPr>
        <dsp:cNvPr id="0" name=""/>
        <dsp:cNvSpPr/>
      </dsp:nvSpPr>
      <dsp:spPr>
        <a:xfrm>
          <a:off x="3834349" y="2687382"/>
          <a:ext cx="2357125" cy="1267588"/>
        </a:xfrm>
        <a:prstGeom prst="rect">
          <a:avLst/>
        </a:prstGeom>
        <a:solidFill>
          <a:schemeClr val="accent2">
            <a:alpha val="7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ANXIETY</a:t>
          </a:r>
          <a:r>
            <a:rPr lang="en-GB" sz="1200" b="1" kern="1200">
              <a:latin typeface="Arial" panose="020B0604020202020204" pitchFamily="34" charset="0"/>
              <a:cs typeface="Arial" panose="020B0604020202020204" pitchFamily="34" charset="0"/>
            </a:rPr>
            <a:t> </a:t>
          </a:r>
        </a:p>
      </dsp:txBody>
      <dsp:txXfrm>
        <a:off x="3834349" y="2687382"/>
        <a:ext cx="2357125" cy="1267588"/>
      </dsp:txXfrm>
    </dsp:sp>
    <dsp:sp modelId="{B7B99417-924B-4E20-93EE-50FB80D9EEC8}">
      <dsp:nvSpPr>
        <dsp:cNvPr id="0" name=""/>
        <dsp:cNvSpPr/>
      </dsp:nvSpPr>
      <dsp:spPr>
        <a:xfrm>
          <a:off x="3834349" y="4077701"/>
          <a:ext cx="2326225" cy="1249350"/>
        </a:xfrm>
        <a:prstGeom prst="rect">
          <a:avLst/>
        </a:prstGeom>
        <a:solidFill>
          <a:schemeClr val="accent2">
            <a:alpha val="7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lang="en-GB" sz="1800" b="1" kern="1200">
              <a:latin typeface="Arial" panose="020B0604020202020204" pitchFamily="34" charset="0"/>
              <a:cs typeface="Arial" panose="020B0604020202020204" pitchFamily="34" charset="0"/>
            </a:rPr>
            <a:t>RESILENCE SHAPED BY FAMILY NARRATIVES </a:t>
          </a:r>
        </a:p>
      </dsp:txBody>
      <dsp:txXfrm>
        <a:off x="3834349" y="4077701"/>
        <a:ext cx="2326225" cy="12493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10A5F-3394-403B-A796-74C6C3147ECE}">
      <dsp:nvSpPr>
        <dsp:cNvPr id="0" name=""/>
        <dsp:cNvSpPr/>
      </dsp:nvSpPr>
      <dsp:spPr>
        <a:xfrm rot="5400000">
          <a:off x="-265169" y="270832"/>
          <a:ext cx="1767798" cy="1237458"/>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latin typeface="Arial Black" panose="020B0A04020102020204" pitchFamily="34" charset="0"/>
            </a:rPr>
            <a:t>KEY MILESTONES </a:t>
          </a:r>
        </a:p>
      </dsp:txBody>
      <dsp:txXfrm rot="-5400000">
        <a:off x="1" y="624391"/>
        <a:ext cx="1237458" cy="530340"/>
      </dsp:txXfrm>
    </dsp:sp>
    <dsp:sp modelId="{D7A97364-C183-46B1-9B6E-24D7EFCDA50F}">
      <dsp:nvSpPr>
        <dsp:cNvPr id="0" name=""/>
        <dsp:cNvSpPr/>
      </dsp:nvSpPr>
      <dsp:spPr>
        <a:xfrm rot="5400000">
          <a:off x="3717743" y="-2474622"/>
          <a:ext cx="1149068" cy="6109638"/>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PTSD FORMALLY RECOGNISED IN THE 1980’S</a:t>
          </a:r>
        </a:p>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RESEARCH: VETERANS FROM WWII, CIVILIANS IN WAR ZONES</a:t>
          </a:r>
        </a:p>
      </dsp:txBody>
      <dsp:txXfrm rot="-5400000">
        <a:off x="1237459" y="61755"/>
        <a:ext cx="6053545" cy="1036882"/>
      </dsp:txXfrm>
    </dsp:sp>
    <dsp:sp modelId="{8C3192C2-F81B-4778-AFBE-F337497CAB30}">
      <dsp:nvSpPr>
        <dsp:cNvPr id="0" name=""/>
        <dsp:cNvSpPr/>
      </dsp:nvSpPr>
      <dsp:spPr>
        <a:xfrm rot="5400000">
          <a:off x="-265169" y="1846570"/>
          <a:ext cx="1767798" cy="1237458"/>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150000"/>
            </a:lnSpc>
            <a:spcBef>
              <a:spcPct val="0"/>
            </a:spcBef>
            <a:spcAft>
              <a:spcPct val="35000"/>
            </a:spcAft>
            <a:buNone/>
          </a:pPr>
          <a:r>
            <a:rPr lang="en-GB" sz="1000" kern="1200">
              <a:latin typeface="Arial Black" panose="020B0A04020102020204" pitchFamily="34" charset="0"/>
            </a:rPr>
            <a:t>THERAPEUTIC PROGRESS </a:t>
          </a:r>
        </a:p>
      </dsp:txBody>
      <dsp:txXfrm rot="-5400000">
        <a:off x="1" y="2200129"/>
        <a:ext cx="1237458" cy="530340"/>
      </dsp:txXfrm>
    </dsp:sp>
    <dsp:sp modelId="{DDB41962-CEA0-4A32-9456-13D959119328}">
      <dsp:nvSpPr>
        <dsp:cNvPr id="0" name=""/>
        <dsp:cNvSpPr/>
      </dsp:nvSpPr>
      <dsp:spPr>
        <a:xfrm rot="5400000">
          <a:off x="3717743" y="-898884"/>
          <a:ext cx="1149068" cy="6109638"/>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COGNITIVE BEHAVIOURAL THERAPY (CBT)</a:t>
          </a:r>
        </a:p>
        <a:p>
          <a:pPr marL="171450" lvl="1" indent="-171450" algn="l" defTabSz="711200">
            <a:lnSpc>
              <a:spcPct val="150000"/>
            </a:lnSpc>
            <a:spcBef>
              <a:spcPct val="0"/>
            </a:spcBef>
            <a:spcAft>
              <a:spcPct val="15000"/>
            </a:spcAft>
            <a:buChar char="•"/>
          </a:pPr>
          <a:r>
            <a:rPr lang="en-GB" sz="1600" b="1" kern="1200">
              <a:latin typeface="Arial" panose="020B0604020202020204" pitchFamily="34" charset="0"/>
              <a:cs typeface="Arial" panose="020B0604020202020204" pitchFamily="34" charset="0"/>
            </a:rPr>
            <a:t>EYE MOVEMENT DESENSITISATION AND REPROCESSING (EMDR)  </a:t>
          </a:r>
        </a:p>
      </dsp:txBody>
      <dsp:txXfrm rot="-5400000">
        <a:off x="1237459" y="1637493"/>
        <a:ext cx="6053545" cy="1036882"/>
      </dsp:txXfrm>
    </dsp:sp>
    <dsp:sp modelId="{B5567C82-6CD2-41E0-BE5A-1C56F9AD1E3C}">
      <dsp:nvSpPr>
        <dsp:cNvPr id="0" name=""/>
        <dsp:cNvSpPr/>
      </dsp:nvSpPr>
      <dsp:spPr>
        <a:xfrm rot="5400000">
          <a:off x="-265169" y="3422307"/>
          <a:ext cx="1767798" cy="1237458"/>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150000"/>
            </a:lnSpc>
            <a:spcBef>
              <a:spcPct val="0"/>
            </a:spcBef>
            <a:spcAft>
              <a:spcPct val="35000"/>
            </a:spcAft>
            <a:buNone/>
          </a:pPr>
          <a:r>
            <a:rPr lang="en-GB" sz="1000" kern="1200">
              <a:latin typeface="Arial Black" panose="020B0A04020102020204" pitchFamily="34" charset="0"/>
            </a:rPr>
            <a:t>LESSONS FOR MODERN MENTAL HEALTH</a:t>
          </a:r>
        </a:p>
      </dsp:txBody>
      <dsp:txXfrm rot="-5400000">
        <a:off x="1" y="3775866"/>
        <a:ext cx="1237458" cy="530340"/>
      </dsp:txXfrm>
    </dsp:sp>
    <dsp:sp modelId="{BCB39996-1C2E-4E80-B098-B2DBD5047D65}">
      <dsp:nvSpPr>
        <dsp:cNvPr id="0" name=""/>
        <dsp:cNvSpPr/>
      </dsp:nvSpPr>
      <dsp:spPr>
        <a:xfrm rot="5400000">
          <a:off x="3717441" y="677155"/>
          <a:ext cx="1149673" cy="6109638"/>
        </a:xfrm>
        <a:prstGeom prst="round2Same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150000"/>
            </a:lnSpc>
            <a:spcBef>
              <a:spcPct val="0"/>
            </a:spcBef>
            <a:spcAft>
              <a:spcPct val="15000"/>
            </a:spcAft>
            <a:buChar char="•"/>
          </a:pPr>
          <a:r>
            <a:rPr lang="en-GB" sz="1500" b="1" kern="1200">
              <a:latin typeface="Arial" panose="020B0604020202020204" pitchFamily="34" charset="0"/>
              <a:cs typeface="Arial" panose="020B0604020202020204" pitchFamily="34" charset="0"/>
            </a:rPr>
            <a:t>RECOGNISING DIVERSE TRAUMA EXPERIENCES</a:t>
          </a:r>
        </a:p>
        <a:p>
          <a:pPr marL="114300" lvl="1" indent="-114300" algn="l" defTabSz="666750">
            <a:lnSpc>
              <a:spcPct val="150000"/>
            </a:lnSpc>
            <a:spcBef>
              <a:spcPct val="0"/>
            </a:spcBef>
            <a:spcAft>
              <a:spcPct val="15000"/>
            </a:spcAft>
            <a:buChar char="•"/>
          </a:pPr>
          <a:r>
            <a:rPr lang="en-GB" sz="1500" b="1" kern="1200">
              <a:latin typeface="Arial" panose="020B0604020202020204" pitchFamily="34" charset="0"/>
              <a:cs typeface="Arial" panose="020B0604020202020204" pitchFamily="34" charset="0"/>
            </a:rPr>
            <a:t>TAILORED INTERVENTIONS FOR SYMPTOM CLUSTERS</a:t>
          </a:r>
        </a:p>
        <a:p>
          <a:pPr marL="114300" lvl="1" indent="-114300" algn="l" defTabSz="666750">
            <a:lnSpc>
              <a:spcPct val="150000"/>
            </a:lnSpc>
            <a:spcBef>
              <a:spcPct val="0"/>
            </a:spcBef>
            <a:spcAft>
              <a:spcPct val="15000"/>
            </a:spcAft>
            <a:buChar char="•"/>
          </a:pPr>
          <a:r>
            <a:rPr lang="en-GB" sz="1500" b="1" kern="1200">
              <a:latin typeface="Arial" panose="020B0604020202020204" pitchFamily="34" charset="0"/>
              <a:cs typeface="Arial" panose="020B0604020202020204" pitchFamily="34" charset="0"/>
            </a:rPr>
            <a:t>EMPHASISING LONG-TERM CARE AND COMMUNITY SUPPORT </a:t>
          </a:r>
        </a:p>
      </dsp:txBody>
      <dsp:txXfrm rot="-5400000">
        <a:off x="1237459" y="3213259"/>
        <a:ext cx="6053516" cy="103742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7AD97E-03B7-422A-B2CA-4A0A9FC77D73}">
      <dsp:nvSpPr>
        <dsp:cNvPr id="0" name=""/>
        <dsp:cNvSpPr/>
      </dsp:nvSpPr>
      <dsp:spPr>
        <a:xfrm>
          <a:off x="0" y="0"/>
          <a:ext cx="5561252" cy="49547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150000"/>
            </a:lnSpc>
            <a:spcBef>
              <a:spcPct val="0"/>
            </a:spcBef>
            <a:spcAft>
              <a:spcPct val="35000"/>
            </a:spcAft>
            <a:buNone/>
          </a:pPr>
          <a:r>
            <a:rPr lang="en-GB" sz="2100" kern="1200">
              <a:latin typeface="Arial Black" panose="020B0A04020102020204" pitchFamily="34" charset="0"/>
            </a:rPr>
            <a:t>WORLD WAR II SHAPED MODERN UNDERSTANDING PTSD </a:t>
          </a:r>
        </a:p>
      </dsp:txBody>
      <dsp:txXfrm>
        <a:off x="0" y="0"/>
        <a:ext cx="5561252" cy="1486431"/>
      </dsp:txXfrm>
    </dsp:sp>
    <dsp:sp modelId="{F530ECFF-CDB6-48DC-B520-3060D162C5E7}">
      <dsp:nvSpPr>
        <dsp:cNvPr id="0" name=""/>
        <dsp:cNvSpPr/>
      </dsp:nvSpPr>
      <dsp:spPr>
        <a:xfrm>
          <a:off x="556125" y="1486854"/>
          <a:ext cx="4449001" cy="97341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DIVERSE EXPERIENCES </a:t>
          </a:r>
        </a:p>
      </dsp:txBody>
      <dsp:txXfrm>
        <a:off x="584635" y="1515364"/>
        <a:ext cx="4391981" cy="916394"/>
      </dsp:txXfrm>
    </dsp:sp>
    <dsp:sp modelId="{255AC82E-8BFB-455A-BF72-7F8BBAB83224}">
      <dsp:nvSpPr>
        <dsp:cNvPr id="0" name=""/>
        <dsp:cNvSpPr/>
      </dsp:nvSpPr>
      <dsp:spPr>
        <a:xfrm>
          <a:off x="556125" y="2610025"/>
          <a:ext cx="4449001" cy="97341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ROLE OF CUMULATIVE STRESS </a:t>
          </a:r>
        </a:p>
      </dsp:txBody>
      <dsp:txXfrm>
        <a:off x="584635" y="2638535"/>
        <a:ext cx="4391981" cy="916394"/>
      </dsp:txXfrm>
    </dsp:sp>
    <dsp:sp modelId="{D830611E-3944-4F3A-9C58-2D99DD979EF7}">
      <dsp:nvSpPr>
        <dsp:cNvPr id="0" name=""/>
        <dsp:cNvSpPr/>
      </dsp:nvSpPr>
      <dsp:spPr>
        <a:xfrm>
          <a:off x="556125" y="3733195"/>
          <a:ext cx="4449001" cy="97341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150000"/>
            </a:lnSpc>
            <a:spcBef>
              <a:spcPct val="0"/>
            </a:spcBef>
            <a:spcAft>
              <a:spcPct val="35000"/>
            </a:spcAft>
            <a:buNone/>
          </a:pPr>
          <a:r>
            <a:rPr lang="en-GB" sz="2000" b="1" kern="1200">
              <a:latin typeface="Arial" panose="020B0604020202020204" pitchFamily="34" charset="0"/>
              <a:cs typeface="Arial" panose="020B0604020202020204" pitchFamily="34" charset="0"/>
            </a:rPr>
            <a:t>IMPORTANCE OF LONG – TERM MENTAL HEALTH CARE</a:t>
          </a:r>
        </a:p>
      </dsp:txBody>
      <dsp:txXfrm>
        <a:off x="584635" y="3761705"/>
        <a:ext cx="4391981" cy="9163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07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02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0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TitlePictureLineup">
  <dgm:title val=""/>
  <dgm:desc val=""/>
  <dgm:catLst>
    <dgm:cat type="picture" pri="18000"/>
    <dgm:cat type="pictureconvert" pri="18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dir/>
    </dgm:varLst>
    <dgm:choose name="Name1">
      <dgm:if name="Name2" func="var" arg="dir" op="equ" val="norm">
        <dgm:alg type="lin">
          <dgm:param type="linDir" val="fromL"/>
          <dgm:param type="fallback" val="1D"/>
          <dgm:param type="horzAlign" val="ctr"/>
          <dgm:param type="vertAlign" val="mid"/>
          <dgm:param type="nodeVertAlign" val="t"/>
        </dgm:alg>
      </dgm:if>
      <dgm:else name="Name3">
        <dgm:alg type="lin">
          <dgm:param type="linDir" val="fromR"/>
          <dgm:param type="fallback" val="1D"/>
          <dgm:param type="horzAlign" val="ctr"/>
          <dgm:param type="vertAlign" val="mid"/>
          <dgm:param type="nodeVertAlign" val="t"/>
        </dgm:alg>
      </dgm:else>
    </dgm:choose>
    <dgm:shape xmlns:r="http://schemas.openxmlformats.org/officeDocument/2006/relationships" r:blip="">
      <dgm:adjLst/>
    </dgm:shape>
    <dgm:constrLst>
      <dgm:constr type="h" for="des" forName="Child" op="equ"/>
      <dgm:constr type="w" for="des" forName="Child" op="equ"/>
      <dgm:constr type="h" for="des" forName="Accent" op="equ"/>
      <dgm:constr type="w" for="des" forName="Accent" op="equ"/>
      <dgm:constr type="primFontSz" for="des" forName="Parent" op="equ"/>
      <dgm:constr type="primFontSz" for="des" forName="Child" op="equ"/>
      <dgm:constr type="w" for="ch" forName="composite" refType="w"/>
      <dgm:constr type="h" for="ch" forName="composite" refType="h"/>
      <dgm:constr type="sp" refType="w" refFor="ch" refForName="composite" op="equ" fact="0.1"/>
      <dgm:constr type="w" for="ch" forName="sibTrans" refType="w" refFor="ch" refForName="composite" op="equ" fact="0.05"/>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
              <dgm:constr type="w" for="ch" forName="Parent" refType="w"/>
              <dgm:constr type="h" for="ch" forName="Parent" refType="h" fact="0.1"/>
              <dgm:constr type="l" for="ch" forName="Accent" refType="w" fact="0"/>
              <dgm:constr type="b" for="ch" forName="Accent" refType="h"/>
              <dgm:constr type="w" for="ch" forName="Accent" refType="w" fact="0"/>
              <dgm:constr type="h" for="ch" forName="Accent" refType="h" fact="0.9"/>
              <dgm:constr type="l" for="ch" forName="Image" refType="w" fact="0.05"/>
              <dgm:constr type="t" for="ch" forName="Image" refType="h" fact="0.13"/>
              <dgm:constr type="w" for="ch" forName="Image" refType="w" fact="0.9467"/>
              <dgm:constr type="h" for="ch" forName="Image" refType="h" fact="0.405"/>
              <dgm:constr type="l" for="ch" forName="Child" refType="w" fact="0.05"/>
              <dgm:constr type="t" for="ch" forName="Child" refType="h" fact="0.535"/>
              <dgm:constr type="w" for="ch" forName="Child" refType="w" fact="0.9467"/>
              <dgm:constr type="h" for="ch" forName="Child" refType="h" fact="0.465"/>
            </dgm:constrLst>
          </dgm:if>
          <dgm:else name="Name6">
            <dgm:constrLst>
              <dgm:constr type="l" for="ch" forName="Parent" refType="w" fact="0"/>
              <dgm:constr type="t" for="ch" forName="Parent" refType="h" fact="0"/>
              <dgm:constr type="w" for="ch" forName="Parent" refType="w"/>
              <dgm:constr type="h" for="ch" forName="Parent" refType="h" fact="0.1"/>
              <dgm:constr type="l" for="ch" forName="Accent" refType="w"/>
              <dgm:constr type="b" for="ch" forName="Accent" refType="h"/>
              <dgm:constr type="h" for="ch" forName="Accent" refType="h" fact="0.9"/>
              <dgm:constr type="l" for="ch" forName="Image" refType="w" fact="0"/>
              <dgm:constr type="t" for="ch" forName="Image" refType="h" fact="0.13"/>
              <dgm:constr type="w" for="ch" forName="Image" refType="w" fact="0.9467"/>
              <dgm:constr type="h" for="ch" forName="Image" refType="h" fact="0.405"/>
              <dgm:constr type="l" for="ch" forName="Child" refType="w" fact="0"/>
              <dgm:constr type="t" for="ch" forName="Child" refType="h" fact="0.535"/>
              <dgm:constr type="w" for="ch" forName="Child" refType="w" fact="0.9467"/>
              <dgm:constr type="h" for="ch" forName="Child" refType="h" fact="0.465"/>
            </dgm:constrLst>
          </dgm:else>
        </dgm:choose>
        <dgm:forEach name="Name7" axis="self" ptType="node">
          <dgm:layoutNode name="Accent" styleLbl="alignAcc1">
            <dgm:alg type="sp"/>
            <dgm:shape xmlns:r="http://schemas.openxmlformats.org/officeDocument/2006/relationships" type="line" r:blip="">
              <dgm:adjLst/>
            </dgm:shape>
            <dgm:presOf/>
          </dgm:layoutNode>
          <dgm:layoutNode name="Image">
            <dgm:alg type="sp"/>
            <dgm:shape xmlns:r="http://schemas.openxmlformats.org/officeDocument/2006/relationships" type="rect" r:blip="" blipPhldr="1">
              <dgm:adjLst/>
            </dgm:shape>
            <dgm:presOf/>
          </dgm:layoutNode>
          <dgm:layoutNode name="Child" styleLbl="revTx">
            <dgm:varLst>
              <dgm:bulletEnabled val="1"/>
            </dgm:varLst>
            <dgm:choose name="Name8">
              <dgm:if name="Name9" axis="ch" ptType="node" func="cnt" op="gt" val="1">
                <dgm:choose name="Name10">
                  <dgm:if name="Name11" func="var" arg="dir" op="equ" val="norm">
                    <dgm:alg type="tx">
                      <dgm:param type="shpTxLTRAlignCh" val="l"/>
                      <dgm:param type="shpTxRTLAlignCh" val="r"/>
                      <dgm:param type="txAnchorVert" val="t"/>
                      <dgm:param type="stBulletLvl" val="1"/>
                    </dgm:alg>
                  </dgm:if>
                  <dgm:else name="Name12">
                    <dgm:alg type="tx">
                      <dgm:param type="shpTxLTRAlignCh" val="l"/>
                      <dgm:param type="shpTxRTLAlignCh" val="r"/>
                      <dgm:param type="txAnchorVert" val="t"/>
                      <dgm:param type="stBulletLvl" val="1"/>
                    </dgm:alg>
                  </dgm:else>
                </dgm:choose>
              </dgm:if>
              <dgm:else name="Name13">
                <dgm:choose name="Name14">
                  <dgm:if name="Name15" func="var" arg="dir" op="equ" val="norm">
                    <dgm:alg type="tx">
                      <dgm:param type="shpTxLTRAlignCh" val="l"/>
                      <dgm:param type="shpTxRTLAlignCh" val="r"/>
                      <dgm:param type="txAnchorVert" val="t"/>
                      <dgm:param type="stBulletLvl" val="2"/>
                    </dgm:alg>
                  </dgm:if>
                  <dgm:else name="Name16">
                    <dgm:alg type="tx">
                      <dgm:param type="shpTxLTRAlignCh" val="l"/>
                      <dgm:param type="shpTxRTLAlignCh" val="r"/>
                      <dgm:param type="txAnchorVert" val="t"/>
                      <dgm:param type="stBulletLvl" val="2"/>
                    </dgm:alg>
                  </dgm:else>
                </dgm:choose>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alignNode1">
            <dgm:varLst>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0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10/01/2025</a:t>
            </a:fld>
            <a:endParaRPr lang="en-GB"/>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10/01/2025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Good Morning  everyone </a:t>
            </a:r>
          </a:p>
          <a:p>
            <a:r>
              <a:rPr lang="en-GB" dirty="0"/>
              <a:t>Today, we will dive into the psychological impacts of World War II, particularly focusing on post-traumatic stress disorder, or PTSD. </a:t>
            </a:r>
          </a:p>
          <a:p>
            <a:r>
              <a:rPr lang="en-GB" dirty="0"/>
              <a:t>This presentation will examine the experiences of soldiers, civilians, and Holocaust survivors, highlighting on how this era shaped our understanding of trauma. </a:t>
            </a:r>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2915729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While PTSD as a formal diagnosis came later in 1980’s, the symptoms were evident in those who lived through WWII. From soldiers in combat to civilians enduring bombings or victims of the Holocaust in persecution. This era offers crucial insights into the human response to extreme trauma. </a:t>
            </a:r>
          </a:p>
          <a:p>
            <a:pPr marL="0" indent="0">
              <a:buFontTx/>
              <a:buNone/>
            </a:pPr>
            <a:endParaRPr lang="en-GB"/>
          </a:p>
          <a:p>
            <a:pPr marL="0" indent="0">
              <a:buFontTx/>
              <a:buNone/>
            </a:pPr>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3</a:t>
            </a:fld>
            <a:endParaRPr lang="en-GB" noProof="0"/>
          </a:p>
        </p:txBody>
      </p:sp>
    </p:spTree>
    <p:extLst>
      <p:ext uri="{BB962C8B-B14F-4D97-AF65-F5344CB8AC3E}">
        <p14:creationId xmlns:p14="http://schemas.microsoft.com/office/powerpoint/2010/main" val="3612168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Combat during WWII was merciless, and soldiers were pushed to their limits. Soldiers often displayed emotional numbness and hypervigilance. While camaraderie provided some relief, many struggled with re-integrating into society after the war.  Term like “shell shock” underscored the lack of understanding PTSD, which affected countless veterans in silence. </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4</a:t>
            </a:fld>
            <a:endParaRPr lang="en-GB" noProof="0"/>
          </a:p>
        </p:txBody>
      </p:sp>
    </p:spTree>
    <p:extLst>
      <p:ext uri="{BB962C8B-B14F-4D97-AF65-F5344CB8AC3E}">
        <p14:creationId xmlns:p14="http://schemas.microsoft.com/office/powerpoint/2010/main" val="3545645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Civilians, often overlocked in wartime narratives, faced extraordinary trauma. Entire cities were reduced to rubble, and the psychological effect of displacement and loss shaped post-war generations.</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5</a:t>
            </a:fld>
            <a:endParaRPr lang="en-GB" noProof="0"/>
          </a:p>
        </p:txBody>
      </p:sp>
    </p:spTree>
    <p:extLst>
      <p:ext uri="{BB962C8B-B14F-4D97-AF65-F5344CB8AC3E}">
        <p14:creationId xmlns:p14="http://schemas.microsoft.com/office/powerpoint/2010/main" val="1190988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Holocaust survivors faced multifaceted trauma. The horrors of the camps or the isolation of hiding deeply affected their mental health, with many suffering from intrusive memories and survivor’s guilt well into their later years. The Holocaust survivors represents one of the most profound examples of wartime trauma . Their resilience is inspiring, but their struggles with PTSD symptoms, persisted long after liberation</a:t>
            </a:r>
          </a:p>
          <a:p>
            <a:r>
              <a:rPr lang="en-GB"/>
              <a:t>. </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6</a:t>
            </a:fld>
            <a:endParaRPr lang="en-GB" noProof="0"/>
          </a:p>
        </p:txBody>
      </p:sp>
    </p:spTree>
    <p:extLst>
      <p:ext uri="{BB962C8B-B14F-4D97-AF65-F5344CB8AC3E}">
        <p14:creationId xmlns:p14="http://schemas.microsoft.com/office/powerpoint/2010/main" val="988295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Children during WWII faced unique vulnerabilities. Their developmental stages amplified the impact of traumatic events, leaving them with long – term psychological effects. </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7</a:t>
            </a:fld>
            <a:endParaRPr lang="en-GB" noProof="0"/>
          </a:p>
        </p:txBody>
      </p:sp>
    </p:spTree>
    <p:extLst>
      <p:ext uri="{BB962C8B-B14F-4D97-AF65-F5344CB8AC3E}">
        <p14:creationId xmlns:p14="http://schemas.microsoft.com/office/powerpoint/2010/main" val="1946971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Age and gender played a significant roles in PTSD presentation. Men often coped through detachment, while women exhibited higher anxiety levels. Children, particularly vulnerable, showed unique symptoms like amnesia. </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8</a:t>
            </a:fld>
            <a:endParaRPr lang="en-GB" noProof="0"/>
          </a:p>
        </p:txBody>
      </p:sp>
    </p:spTree>
    <p:extLst>
      <p:ext uri="{BB962C8B-B14F-4D97-AF65-F5344CB8AC3E}">
        <p14:creationId xmlns:p14="http://schemas.microsoft.com/office/powerpoint/2010/main" val="2468246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Trauma did not stop with the survivors. Through emotional and behavioural patterns, their experiences influenced their children, often creating cycles of anxiety but also resilience</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9</a:t>
            </a:fld>
            <a:endParaRPr lang="en-GB" noProof="0"/>
          </a:p>
        </p:txBody>
      </p:sp>
    </p:spTree>
    <p:extLst>
      <p:ext uri="{BB962C8B-B14F-4D97-AF65-F5344CB8AC3E}">
        <p14:creationId xmlns:p14="http://schemas.microsoft.com/office/powerpoint/2010/main" val="4100706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took decades to fully understand PTSD, yet we now have transformative treatments. The experiences of WWII survivors underline the importance of personalising mental health care. Recognising unique symptoms patterns and fostering community support are critical to effective recovery. </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10</a:t>
            </a:fld>
            <a:endParaRPr lang="en-GB" noProof="0"/>
          </a:p>
        </p:txBody>
      </p:sp>
    </p:spTree>
    <p:extLst>
      <p:ext uri="{BB962C8B-B14F-4D97-AF65-F5344CB8AC3E}">
        <p14:creationId xmlns:p14="http://schemas.microsoft.com/office/powerpoint/2010/main" val="2842132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 conclude, the Holocaust provides profound lessons about the enduring impacts of trauma. These findings not only honour survivor's experiences but also inform more effective treatments for traumatised populations worldwide. </a:t>
            </a:r>
          </a:p>
          <a:p>
            <a:r>
              <a:rPr lang="en-GB"/>
              <a:t>The psychological scars of WWII have not only shaped individual lives but also laid the groundwork for our understanding of trauma. These lessons remind us of the resilience of the human spirit and the importance of addressing mental health proactively.</a:t>
            </a:r>
          </a:p>
        </p:txBody>
      </p:sp>
      <p:sp>
        <p:nvSpPr>
          <p:cNvPr id="4" name="Slide Number Placeholder 3"/>
          <p:cNvSpPr>
            <a:spLocks noGrp="1"/>
          </p:cNvSpPr>
          <p:nvPr>
            <p:ph type="sldNum" sz="quarter" idx="5"/>
          </p:nvPr>
        </p:nvSpPr>
        <p:spPr/>
        <p:txBody>
          <a:bodyPr/>
          <a:lstStyle/>
          <a:p>
            <a:pPr rtl="0"/>
            <a:fld id="{7C366290-4595-5745-A50F-D5EC13BAC604}" type="slidenum">
              <a:rPr lang="en-GB" noProof="0" smtClean="0"/>
              <a:t>11</a:t>
            </a:fld>
            <a:endParaRPr lang="en-GB" noProof="0"/>
          </a:p>
        </p:txBody>
      </p:sp>
    </p:spTree>
    <p:extLst>
      <p:ext uri="{BB962C8B-B14F-4D97-AF65-F5344CB8AC3E}">
        <p14:creationId xmlns:p14="http://schemas.microsoft.com/office/powerpoint/2010/main" val="1115704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12</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rtl="0"/>
              <a:t>‹#›</a:t>
            </a:fld>
            <a:endParaRPr lang="en-GB"/>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1.xml" /><Relationship Id="rId1" Type="http://schemas.openxmlformats.org/officeDocument/2006/relationships/slideLayout" Target="../slideLayouts/slideLayout18.xml" /></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2.xml" /><Relationship Id="rId1" Type="http://schemas.openxmlformats.org/officeDocument/2006/relationships/slideLayout" Target="../slideLayouts/slideLayout5.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3.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5.jpeg" /><Relationship Id="rId7" Type="http://schemas.openxmlformats.org/officeDocument/2006/relationships/diagramColors" Target="../diagrams/colors2.xml" /><Relationship Id="rId2" Type="http://schemas.openxmlformats.org/officeDocument/2006/relationships/notesSlide" Target="../notesSlides/notesSlide3.xml" /><Relationship Id="rId1" Type="http://schemas.openxmlformats.org/officeDocument/2006/relationships/slideLayout" Target="../slideLayouts/slideLayout3.xml" /><Relationship Id="rId6" Type="http://schemas.openxmlformats.org/officeDocument/2006/relationships/diagramQuickStyle" Target="../diagrams/quickStyle2.xml" /><Relationship Id="rId5" Type="http://schemas.openxmlformats.org/officeDocument/2006/relationships/diagramLayout" Target="../diagrams/layout2.xml" /><Relationship Id="rId4" Type="http://schemas.openxmlformats.org/officeDocument/2006/relationships/diagramData" Target="../diagrams/data2.xml" /></Relationships>
</file>

<file path=ppt/slides/_rels/slide4.xml.rels><?xml version="1.0" encoding="UTF-8" standalone="yes"?>
<Relationships xmlns="http://schemas.openxmlformats.org/package/2006/relationships"><Relationship Id="rId8" Type="http://schemas.microsoft.com/office/2007/relationships/diagramDrawing" Target="../diagrams/drawing3.xml" /><Relationship Id="rId3" Type="http://schemas.openxmlformats.org/officeDocument/2006/relationships/image" Target="../media/image6.gif" /><Relationship Id="rId7" Type="http://schemas.openxmlformats.org/officeDocument/2006/relationships/diagramColors" Target="../diagrams/colors3.xml" /><Relationship Id="rId2" Type="http://schemas.openxmlformats.org/officeDocument/2006/relationships/notesSlide" Target="../notesSlides/notesSlide4.xml" /><Relationship Id="rId1" Type="http://schemas.openxmlformats.org/officeDocument/2006/relationships/slideLayout" Target="../slideLayouts/slideLayout16.xml" /><Relationship Id="rId6" Type="http://schemas.openxmlformats.org/officeDocument/2006/relationships/diagramQuickStyle" Target="../diagrams/quickStyle3.xml" /><Relationship Id="rId5" Type="http://schemas.openxmlformats.org/officeDocument/2006/relationships/diagramLayout" Target="../diagrams/layout3.xml" /><Relationship Id="rId4" Type="http://schemas.openxmlformats.org/officeDocument/2006/relationships/diagramData" Target="../diagrams/data3.xml" /></Relationships>
</file>

<file path=ppt/slides/_rels/slide5.xml.rels><?xml version="1.0" encoding="UTF-8" standalone="yes"?>
<Relationships xmlns="http://schemas.openxmlformats.org/package/2006/relationships"><Relationship Id="rId8" Type="http://schemas.microsoft.com/office/2007/relationships/diagramDrawing" Target="../diagrams/drawing4.xml" /><Relationship Id="rId3" Type="http://schemas.openxmlformats.org/officeDocument/2006/relationships/image" Target="../media/image7.jpeg" /><Relationship Id="rId7" Type="http://schemas.openxmlformats.org/officeDocument/2006/relationships/diagramColors" Target="../diagrams/colors4.xml" /><Relationship Id="rId2" Type="http://schemas.openxmlformats.org/officeDocument/2006/relationships/notesSlide" Target="../notesSlides/notesSlide5.xml" /><Relationship Id="rId1" Type="http://schemas.openxmlformats.org/officeDocument/2006/relationships/slideLayout" Target="../slideLayouts/slideLayout18.xml" /><Relationship Id="rId6" Type="http://schemas.openxmlformats.org/officeDocument/2006/relationships/diagramQuickStyle" Target="../diagrams/quickStyle4.xml" /><Relationship Id="rId5" Type="http://schemas.openxmlformats.org/officeDocument/2006/relationships/diagramLayout" Target="../diagrams/layout4.xml" /><Relationship Id="rId4" Type="http://schemas.openxmlformats.org/officeDocument/2006/relationships/diagramData" Target="../diagrams/data4.xml" /></Relationships>
</file>

<file path=ppt/slides/_rels/slide6.xml.rels><?xml version="1.0" encoding="UTF-8" standalone="yes"?>
<Relationships xmlns="http://schemas.openxmlformats.org/package/2006/relationships"><Relationship Id="rId8" Type="http://schemas.microsoft.com/office/2007/relationships/diagramDrawing" Target="../diagrams/drawing5.xml" /><Relationship Id="rId3" Type="http://schemas.openxmlformats.org/officeDocument/2006/relationships/image" Target="../media/image8.png" /><Relationship Id="rId7" Type="http://schemas.openxmlformats.org/officeDocument/2006/relationships/diagramColors" Target="../diagrams/colors5.xml" /><Relationship Id="rId2" Type="http://schemas.openxmlformats.org/officeDocument/2006/relationships/notesSlide" Target="../notesSlides/notesSlide6.xml" /><Relationship Id="rId1" Type="http://schemas.openxmlformats.org/officeDocument/2006/relationships/slideLayout" Target="../slideLayouts/slideLayout14.xml" /><Relationship Id="rId6" Type="http://schemas.openxmlformats.org/officeDocument/2006/relationships/diagramQuickStyle" Target="../diagrams/quickStyle5.xml" /><Relationship Id="rId5" Type="http://schemas.openxmlformats.org/officeDocument/2006/relationships/diagramLayout" Target="../diagrams/layout5.xml" /><Relationship Id="rId4" Type="http://schemas.openxmlformats.org/officeDocument/2006/relationships/diagramData" Target="../diagrams/data5.xml" /></Relationships>
</file>

<file path=ppt/slides/_rels/slide7.xml.rels><?xml version="1.0" encoding="UTF-8" standalone="yes"?>
<Relationships xmlns="http://schemas.openxmlformats.org/package/2006/relationships"><Relationship Id="rId8" Type="http://schemas.microsoft.com/office/2007/relationships/diagramDrawing" Target="../diagrams/drawing6.xml" /><Relationship Id="rId3" Type="http://schemas.openxmlformats.org/officeDocument/2006/relationships/image" Target="../media/image9.jpeg" /><Relationship Id="rId7" Type="http://schemas.openxmlformats.org/officeDocument/2006/relationships/diagramColors" Target="../diagrams/colors6.xml" /><Relationship Id="rId2" Type="http://schemas.openxmlformats.org/officeDocument/2006/relationships/notesSlide" Target="../notesSlides/notesSlide7.xml" /><Relationship Id="rId1" Type="http://schemas.openxmlformats.org/officeDocument/2006/relationships/slideLayout" Target="../slideLayouts/slideLayout18.xml" /><Relationship Id="rId6" Type="http://schemas.openxmlformats.org/officeDocument/2006/relationships/diagramQuickStyle" Target="../diagrams/quickStyle6.xml" /><Relationship Id="rId5" Type="http://schemas.openxmlformats.org/officeDocument/2006/relationships/diagramLayout" Target="../diagrams/layout6.xml" /><Relationship Id="rId4" Type="http://schemas.openxmlformats.org/officeDocument/2006/relationships/diagramData" Target="../diagrams/data6.xml" /></Relationships>
</file>

<file path=ppt/slides/_rels/slide8.xml.rels><?xml version="1.0" encoding="UTF-8" standalone="yes"?>
<Relationships xmlns="http://schemas.openxmlformats.org/package/2006/relationships"><Relationship Id="rId8" Type="http://schemas.openxmlformats.org/officeDocument/2006/relationships/image" Target="../media/image16.png" /><Relationship Id="rId3" Type="http://schemas.openxmlformats.org/officeDocument/2006/relationships/diagramData" Target="../diagrams/data7.xml" /><Relationship Id="rId7" Type="http://schemas.microsoft.com/office/2007/relationships/diagramDrawing" Target="../diagrams/drawing7.xml" /><Relationship Id="rId2" Type="http://schemas.openxmlformats.org/officeDocument/2006/relationships/notesSlide" Target="../notesSlides/notesSlide8.xml" /><Relationship Id="rId1" Type="http://schemas.openxmlformats.org/officeDocument/2006/relationships/slideLayout" Target="../slideLayouts/slideLayout7.xml" /><Relationship Id="rId6" Type="http://schemas.openxmlformats.org/officeDocument/2006/relationships/diagramColors" Target="../diagrams/colors7.xml" /><Relationship Id="rId5" Type="http://schemas.openxmlformats.org/officeDocument/2006/relationships/diagramQuickStyle" Target="../diagrams/quickStyle7.xml" /><Relationship Id="rId4" Type="http://schemas.openxmlformats.org/officeDocument/2006/relationships/diagramLayout" Target="../diagrams/layout7.xml" /></Relationships>
</file>

<file path=ppt/slides/_rels/slide9.xml.rels><?xml version="1.0" encoding="UTF-8" standalone="yes"?>
<Relationships xmlns="http://schemas.openxmlformats.org/package/2006/relationships"><Relationship Id="rId8" Type="http://schemas.microsoft.com/office/2007/relationships/diagramDrawing" Target="../diagrams/drawing8.xml" /><Relationship Id="rId3" Type="http://schemas.openxmlformats.org/officeDocument/2006/relationships/image" Target="../media/image17.png" /><Relationship Id="rId7" Type="http://schemas.openxmlformats.org/officeDocument/2006/relationships/diagramColors" Target="../diagrams/colors8.xml" /><Relationship Id="rId2" Type="http://schemas.openxmlformats.org/officeDocument/2006/relationships/notesSlide" Target="../notesSlides/notesSlide9.xml" /><Relationship Id="rId1" Type="http://schemas.openxmlformats.org/officeDocument/2006/relationships/slideLayout" Target="../slideLayouts/slideLayout7.xml" /><Relationship Id="rId6" Type="http://schemas.openxmlformats.org/officeDocument/2006/relationships/diagramQuickStyle" Target="../diagrams/quickStyle8.xml" /><Relationship Id="rId5" Type="http://schemas.openxmlformats.org/officeDocument/2006/relationships/diagramLayout" Target="../diagrams/layout8.xml" /><Relationship Id="rId4" Type="http://schemas.openxmlformats.org/officeDocument/2006/relationships/diagramData" Target="../diagrams/data8.xml" /></Relationships>
</file>

<file path=ppt/slides/_rels/slide10.xml.rels><?xml version="1.0" encoding="UTF-8" standalone="yes"?>
<Relationships xmlns="http://schemas.openxmlformats.org/package/2006/relationships"><Relationship Id="rId8" Type="http://schemas.microsoft.com/office/2007/relationships/diagramDrawing" Target="../diagrams/drawing9.xml" /><Relationship Id="rId3" Type="http://schemas.openxmlformats.org/officeDocument/2006/relationships/image" Target="../media/image18.png" /><Relationship Id="rId7" Type="http://schemas.openxmlformats.org/officeDocument/2006/relationships/diagramColors" Target="../diagrams/colors9.xml" /><Relationship Id="rId2" Type="http://schemas.openxmlformats.org/officeDocument/2006/relationships/notesSlide" Target="../notesSlides/notesSlide10.xml" /><Relationship Id="rId1" Type="http://schemas.openxmlformats.org/officeDocument/2006/relationships/slideLayout" Target="../slideLayouts/slideLayout16.xml" /><Relationship Id="rId6" Type="http://schemas.openxmlformats.org/officeDocument/2006/relationships/diagramQuickStyle" Target="../diagrams/quickStyle9.xml" /><Relationship Id="rId5" Type="http://schemas.openxmlformats.org/officeDocument/2006/relationships/diagramLayout" Target="../diagrams/layout9.xml" /><Relationship Id="rId4" Type="http://schemas.openxmlformats.org/officeDocument/2006/relationships/diagramData" Target="../diagrams/data9.xml" /></Relationships>
</file>

<file path=ppt/slides/_rels/slide11.xml.rels><?xml version="1.0" encoding="UTF-8" standalone="yes"?>
<Relationships xmlns="http://schemas.openxmlformats.org/package/2006/relationships"><Relationship Id="rId8" Type="http://schemas.openxmlformats.org/officeDocument/2006/relationships/image" Target="../media/image19.png" /><Relationship Id="rId3" Type="http://schemas.openxmlformats.org/officeDocument/2006/relationships/diagramData" Target="../diagrams/data10.xml" /><Relationship Id="rId7" Type="http://schemas.microsoft.com/office/2007/relationships/diagramDrawing" Target="../diagrams/drawing10.xml" /><Relationship Id="rId2" Type="http://schemas.openxmlformats.org/officeDocument/2006/relationships/notesSlide" Target="../notesSlides/notesSlide11.xml" /><Relationship Id="rId1" Type="http://schemas.openxmlformats.org/officeDocument/2006/relationships/slideLayout" Target="../slideLayouts/slideLayout5.xml" /><Relationship Id="rId6" Type="http://schemas.openxmlformats.org/officeDocument/2006/relationships/diagramColors" Target="../diagrams/colors10.xml" /><Relationship Id="rId5" Type="http://schemas.openxmlformats.org/officeDocument/2006/relationships/diagramQuickStyle" Target="../diagrams/quickStyle10.xml" /><Relationship Id="rId4" Type="http://schemas.openxmlformats.org/officeDocument/2006/relationships/diagramLayout" Target="../diagrams/layout10.xml" /></Relationships>
</file>

<file path=ppt/slides/_rels/slide12.xml.rels><?xml version="1.0" encoding="UTF-8" standalone="yes"?>
<Relationships xmlns="http://schemas.openxmlformats.org/package/2006/relationships"><Relationship Id="rId3" Type="http://schemas.openxmlformats.org/officeDocument/2006/relationships/hyperlink" Target="https://www.freepik.es/imagen-ia-premium/concepto-guerra-hombre-militar-uniforme-segunda-guerra-mundial-contra-fondo-edificios-destruidos-soldado-pie-medio-ruinas-ciudad-destruida-despues-explosion-nuclear_141209976.htm" TargetMode="External" /><Relationship Id="rId2" Type="http://schemas.openxmlformats.org/officeDocument/2006/relationships/notesSlide" Target="../notesSlides/notesSlide12.xml" /><Relationship Id="rId1" Type="http://schemas.openxmlformats.org/officeDocument/2006/relationships/slideLayout" Target="../slideLayouts/slideLayout1.xml" /><Relationship Id="rId6" Type="http://schemas.openxmlformats.org/officeDocument/2006/relationships/hyperlink" Target="https://encyclopedia.ushmm.org/content/es/article/refugees" TargetMode="External" /><Relationship Id="rId5" Type="http://schemas.openxmlformats.org/officeDocument/2006/relationships/hyperlink" Target="https://www.ucm.es/historiadelasalud/atencion-sanitaria-en-el-campo-de-batalla-sgm" TargetMode="External" /><Relationship Id="rId4" Type="http://schemas.openxmlformats.org/officeDocument/2006/relationships/hyperlink" Target="https://www.freepik.es/imagen-ia-premium/soldado-estresado-sentado-cabeza-manos-detras-vidrio-roto-concepto-salud-mental-militar_341269925.htm" TargetMode="External" /></Relationships>
</file>

<file path=ppt/slides/_rels/slide13.xml.rels><?xml version="1.0" encoding="UTF-8" standalone="yes"?>
<Relationships xmlns="http://schemas.openxmlformats.org/package/2006/relationships"><Relationship Id="rId3" Type="http://schemas.openxmlformats.org/officeDocument/2006/relationships/hyperlink" Target="https://www.lep.co.uk/heritage-and-retro/retro/evacuees-who-spent-their-war-years-living-in-lancashire-2894092" TargetMode="External" /><Relationship Id="rId2" Type="http://schemas.openxmlformats.org/officeDocument/2006/relationships/hyperlink" Target="https://www.marchoftheliving.org.uk/location/auschwitz-birkenau/" TargetMode="External" /><Relationship Id="rId1" Type="http://schemas.openxmlformats.org/officeDocument/2006/relationships/slideLayout" Target="../slideLayouts/slideLayout7.xml" /><Relationship Id="rId5" Type="http://schemas.openxmlformats.org/officeDocument/2006/relationships/hyperlink" Target="https://doi.org/10.1038/s41598-023-44300-6" TargetMode="External" /><Relationship Id="rId4" Type="http://schemas.openxmlformats.org/officeDocument/2006/relationships/hyperlink" Target="https://doi.org/10.1016/j.psychres.2013.06.037" TargetMode="External" /></Relationships>
</file>

<file path=ppt/slides/_rels/slide14.xml.rels><?xml version="1.0" encoding="UTF-8" standalone="yes"?>
<Relationships xmlns="http://schemas.openxmlformats.org/package/2006/relationships"><Relationship Id="rId3" Type="http://schemas.openxmlformats.org/officeDocument/2006/relationships/hyperlink" Target="https://doi.org/10.1007/s10508-014-0272-8" TargetMode="External" /><Relationship Id="rId2" Type="http://schemas.openxmlformats.org/officeDocument/2006/relationships/hyperlink" Target="https://doi.org/10.1017/S104161021500143X" TargetMode="External" /><Relationship Id="rId1" Type="http://schemas.openxmlformats.org/officeDocument/2006/relationships/slideLayout" Target="../slideLayouts/slideLayout7.xml" /><Relationship Id="rId5" Type="http://schemas.openxmlformats.org/officeDocument/2006/relationships/hyperlink" Target="https://doi.org/10.1057/s11231-019-09223-0" TargetMode="External" /><Relationship Id="rId4" Type="http://schemas.openxmlformats.org/officeDocument/2006/relationships/hyperlink" Target="https://doi.org/10.3389/fpsyg.2020.00210" TargetMode="External" /></Relationships>
</file>

<file path=ppt/slides/_rels/slide15.xml.rels><?xml version="1.0" encoding="UTF-8" standalone="yes"?>
<Relationships xmlns="http://schemas.openxmlformats.org/package/2006/relationships"><Relationship Id="rId2" Type="http://schemas.openxmlformats.org/officeDocument/2006/relationships/hyperlink" Target="https://chatgpt.com/c/67790f94-2158-8010-97a5-bd88db26350d" TargetMode="External"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title"/>
          </p:nvPr>
        </p:nvSpPr>
        <p:spPr>
          <a:xfrm>
            <a:off x="480686" y="3424236"/>
            <a:ext cx="4288163" cy="1656721"/>
          </a:xfrm>
        </p:spPr>
        <p:txBody>
          <a:bodyPr rtlCol="0" anchor="b">
            <a:noAutofit/>
          </a:bodyPr>
          <a:lstStyle>
            <a:defPPr>
              <a:defRPr lang="en-GB"/>
            </a:defPPr>
          </a:lstStyle>
          <a:p>
            <a:pPr algn="ctr" rtl="0">
              <a:lnSpc>
                <a:spcPct val="150000"/>
              </a:lnSpc>
            </a:pPr>
            <a:r>
              <a:rPr lang="en-GB">
                <a:latin typeface="Arial Black" panose="020B0A04020102020204" pitchFamily="34" charset="0"/>
              </a:rPr>
              <a:t>POST-TRAUMATIC STRESS DISORDER DURING AND AFTER </a:t>
            </a:r>
            <a:br>
              <a:rPr lang="en-GB">
                <a:latin typeface="Arial Black" panose="020B0A04020102020204" pitchFamily="34" charset="0"/>
              </a:rPr>
            </a:br>
            <a:r>
              <a:rPr lang="en-GB">
                <a:latin typeface="Arial Black" panose="020B0A04020102020204" pitchFamily="34" charset="0"/>
              </a:rPr>
              <a:t>II WORLD WAR </a:t>
            </a:r>
          </a:p>
        </p:txBody>
      </p:sp>
      <p:pic>
        <p:nvPicPr>
          <p:cNvPr id="1026" name="Picture 2">
            <a:extLst>
              <a:ext uri="{FF2B5EF4-FFF2-40B4-BE49-F238E27FC236}">
                <a16:creationId xmlns:a16="http://schemas.microsoft.com/office/drawing/2014/main" id="{3BD083EF-08A4-4BDD-BD21-299D35921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2" r="15159" b="1"/>
          <a:stretch/>
        </p:blipFill>
        <p:spPr bwMode="auto">
          <a:xfrm>
            <a:off x="5086109" y="508959"/>
            <a:ext cx="6625205" cy="5231322"/>
          </a:xfrm>
          <a:prstGeom prst="rect">
            <a:avLst/>
          </a:prstGeom>
          <a:solidFill>
            <a:srgbClr val="FFFFFF"/>
          </a:solidFill>
        </p:spPr>
      </p:pic>
      <p:sp>
        <p:nvSpPr>
          <p:cNvPr id="3" name="Subtitle 2">
            <a:extLst>
              <a:ext uri="{FF2B5EF4-FFF2-40B4-BE49-F238E27FC236}">
                <a16:creationId xmlns:a16="http://schemas.microsoft.com/office/drawing/2014/main" id="{CA0D2251-7AFE-1B36-778C-D116EDBB7FDE}"/>
              </a:ext>
            </a:extLst>
          </p:cNvPr>
          <p:cNvSpPr>
            <a:spLocks noGrp="1"/>
          </p:cNvSpPr>
          <p:nvPr>
            <p:ph type="body" sz="half" idx="2"/>
          </p:nvPr>
        </p:nvSpPr>
        <p:spPr>
          <a:xfrm>
            <a:off x="595072" y="5265918"/>
            <a:ext cx="3932237" cy="603758"/>
          </a:xfrm>
        </p:spPr>
        <p:txBody>
          <a:bodyPr rtlCol="0">
            <a:normAutofit fontScale="77500" lnSpcReduction="20000"/>
          </a:bodyPr>
          <a:lstStyle>
            <a:defPPr>
              <a:defRPr lang="en-GB"/>
            </a:defPPr>
          </a:lstStyle>
          <a:p>
            <a:pPr algn="ctr" rtl="0">
              <a:lnSpc>
                <a:spcPct val="150000"/>
              </a:lnSpc>
            </a:pPr>
            <a:r>
              <a:rPr lang="en-GB" b="1">
                <a:latin typeface="Arial" panose="020B0604020202020204" pitchFamily="34" charset="0"/>
                <a:cs typeface="Arial" panose="020B0604020202020204" pitchFamily="34" charset="0"/>
              </a:rPr>
              <a:t>A PSYCHOLOGICAL LEGACY OF TRAUMA     (1939-1950)</a:t>
            </a:r>
          </a:p>
        </p:txBody>
      </p:sp>
      <p:sp>
        <p:nvSpPr>
          <p:cNvPr id="1035" name="Slide Number Placeholder 6">
            <a:extLst>
              <a:ext uri="{FF2B5EF4-FFF2-40B4-BE49-F238E27FC236}">
                <a16:creationId xmlns:a16="http://schemas.microsoft.com/office/drawing/2014/main" id="{3D13C0E8-8AF4-6828-66A7-358C21AA1051}"/>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1</a:t>
            </a:fld>
            <a:endParaRPr lang="en-GB"/>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878135-3F5C-BB53-0082-122956799B79}"/>
              </a:ext>
            </a:extLst>
          </p:cNvPr>
          <p:cNvSpPr>
            <a:spLocks noGrp="1"/>
          </p:cNvSpPr>
          <p:nvPr>
            <p:ph type="title"/>
          </p:nvPr>
        </p:nvSpPr>
        <p:spPr>
          <a:xfrm>
            <a:off x="576071" y="393192"/>
            <a:ext cx="10515600" cy="676656"/>
          </a:xfrm>
        </p:spPr>
        <p:txBody>
          <a:bodyPr rtlCol="0" anchor="ctr">
            <a:normAutofit/>
          </a:bodyPr>
          <a:lstStyle>
            <a:defPPr>
              <a:defRPr lang="en-GB"/>
            </a:defPPr>
          </a:lstStyle>
          <a:p>
            <a:pPr rtl="0"/>
            <a:r>
              <a:rPr lang="en-GB" sz="4100" dirty="0">
                <a:latin typeface="Arial Black" panose="020B0A04020102020204" pitchFamily="34" charset="0"/>
              </a:rPr>
              <a:t>CONTENTS PAGE </a:t>
            </a:r>
          </a:p>
        </p:txBody>
      </p:sp>
      <p:sp>
        <p:nvSpPr>
          <p:cNvPr id="15" name="Slide Number Placeholder 5">
            <a:extLst>
              <a:ext uri="{FF2B5EF4-FFF2-40B4-BE49-F238E27FC236}">
                <a16:creationId xmlns:a16="http://schemas.microsoft.com/office/drawing/2014/main" id="{18F1BF49-58C0-511B-A8CE-5A6F369643B4}"/>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2</a:t>
            </a:fld>
            <a:endParaRPr lang="en-GB"/>
          </a:p>
        </p:txBody>
      </p:sp>
      <p:graphicFrame>
        <p:nvGraphicFramePr>
          <p:cNvPr id="6" name="Content Placeholder 5">
            <a:extLst>
              <a:ext uri="{FF2B5EF4-FFF2-40B4-BE49-F238E27FC236}">
                <a16:creationId xmlns:a16="http://schemas.microsoft.com/office/drawing/2014/main" id="{071D10F8-D1BE-672E-E73C-FE0273DD6246}"/>
              </a:ext>
            </a:extLst>
          </p:cNvPr>
          <p:cNvGraphicFramePr>
            <a:graphicFrameLocks noGrp="1"/>
          </p:cNvGraphicFramePr>
          <p:nvPr>
            <p:ph idx="1"/>
            <p:extLst>
              <p:ext uri="{D42A27DB-BD31-4B8C-83A1-F6EECF244321}">
                <p14:modId xmlns:p14="http://schemas.microsoft.com/office/powerpoint/2010/main" val="265001057"/>
              </p:ext>
            </p:extLst>
          </p:nvPr>
        </p:nvGraphicFramePr>
        <p:xfrm>
          <a:off x="576071" y="1380744"/>
          <a:ext cx="10750689" cy="4773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0FBCD-D860-1348-5C27-CC924CFB59FA}"/>
              </a:ext>
            </a:extLst>
          </p:cNvPr>
          <p:cNvSpPr>
            <a:spLocks noGrp="1"/>
          </p:cNvSpPr>
          <p:nvPr>
            <p:ph type="title"/>
          </p:nvPr>
        </p:nvSpPr>
        <p:spPr>
          <a:xfrm>
            <a:off x="1763395" y="35564"/>
            <a:ext cx="5132578" cy="791515"/>
          </a:xfrm>
        </p:spPr>
        <p:txBody>
          <a:bodyPr anchor="b">
            <a:normAutofit/>
          </a:bodyPr>
          <a:lstStyle/>
          <a:p>
            <a:r>
              <a:rPr lang="en-GB" sz="4400">
                <a:latin typeface="Arial Black" panose="020B0A04020102020204" pitchFamily="34" charset="0"/>
              </a:rPr>
              <a:t>WHAT IS PTSD? </a:t>
            </a:r>
          </a:p>
        </p:txBody>
      </p:sp>
      <p:pic>
        <p:nvPicPr>
          <p:cNvPr id="2050" name="Picture 2">
            <a:extLst>
              <a:ext uri="{FF2B5EF4-FFF2-40B4-BE49-F238E27FC236}">
                <a16:creationId xmlns:a16="http://schemas.microsoft.com/office/drawing/2014/main" id="{FE301947-754A-C752-B44A-FD7868F617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891" r="26751" b="2"/>
          <a:stretch/>
        </p:blipFill>
        <p:spPr bwMode="auto">
          <a:xfrm>
            <a:off x="8304329" y="1"/>
            <a:ext cx="3887671" cy="5346136"/>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rgbClr val="FFFFFF"/>
          </a:solidFill>
        </p:spPr>
      </p:pic>
      <p:sp>
        <p:nvSpPr>
          <p:cNvPr id="2061" name="Slide Number Placeholder 6">
            <a:extLst>
              <a:ext uri="{FF2B5EF4-FFF2-40B4-BE49-F238E27FC236}">
                <a16:creationId xmlns:a16="http://schemas.microsoft.com/office/drawing/2014/main" id="{CCB444B5-756B-02F4-36B3-CED73697E5CB}"/>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3</a:t>
            </a:fld>
            <a:endParaRPr lang="en-GB"/>
          </a:p>
        </p:txBody>
      </p:sp>
      <p:graphicFrame>
        <p:nvGraphicFramePr>
          <p:cNvPr id="5" name="Diagram 4">
            <a:extLst>
              <a:ext uri="{FF2B5EF4-FFF2-40B4-BE49-F238E27FC236}">
                <a16:creationId xmlns:a16="http://schemas.microsoft.com/office/drawing/2014/main" id="{A7F089A3-E8BC-EB4C-280C-20B8280066FB}"/>
              </a:ext>
            </a:extLst>
          </p:cNvPr>
          <p:cNvGraphicFramePr/>
          <p:nvPr>
            <p:extLst>
              <p:ext uri="{D42A27DB-BD31-4B8C-83A1-F6EECF244321}">
                <p14:modId xmlns:p14="http://schemas.microsoft.com/office/powerpoint/2010/main" val="4247317131"/>
              </p:ext>
            </p:extLst>
          </p:nvPr>
        </p:nvGraphicFramePr>
        <p:xfrm>
          <a:off x="0" y="862641"/>
          <a:ext cx="8659368" cy="54467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70521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5A5D972E-EFE8-AF78-A569-E0F00C58A9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140"/>
          <a:stretch/>
        </p:blipFill>
        <p:spPr bwMode="auto">
          <a:xfrm>
            <a:off x="6189744" y="1246348"/>
            <a:ext cx="6010580" cy="5047488"/>
          </a:xfrm>
          <a:prstGeom prst="rect">
            <a:avLst/>
          </a:prstGeom>
          <a:noFill/>
        </p:spPr>
      </p:pic>
      <p:sp>
        <p:nvSpPr>
          <p:cNvPr id="3085" name="Slide Number Placeholder 5">
            <a:extLst>
              <a:ext uri="{FF2B5EF4-FFF2-40B4-BE49-F238E27FC236}">
                <a16:creationId xmlns:a16="http://schemas.microsoft.com/office/drawing/2014/main" id="{AACED2FD-B862-7078-2FDF-CA77501EB24D}"/>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4</a:t>
            </a:fld>
            <a:endParaRPr lang="en-GB"/>
          </a:p>
        </p:txBody>
      </p:sp>
      <p:sp>
        <p:nvSpPr>
          <p:cNvPr id="2" name="Title 1">
            <a:extLst>
              <a:ext uri="{FF2B5EF4-FFF2-40B4-BE49-F238E27FC236}">
                <a16:creationId xmlns:a16="http://schemas.microsoft.com/office/drawing/2014/main" id="{E1ED1F15-496B-9D8C-6431-8AB846939965}"/>
              </a:ext>
            </a:extLst>
          </p:cNvPr>
          <p:cNvSpPr>
            <a:spLocks noGrp="1"/>
          </p:cNvSpPr>
          <p:nvPr>
            <p:ph type="title"/>
          </p:nvPr>
        </p:nvSpPr>
        <p:spPr>
          <a:xfrm>
            <a:off x="-237744" y="82296"/>
            <a:ext cx="11759184" cy="914400"/>
          </a:xfrm>
        </p:spPr>
        <p:txBody>
          <a:bodyPr anchor="b">
            <a:normAutofit/>
          </a:bodyPr>
          <a:lstStyle/>
          <a:p>
            <a:pPr algn="ctr"/>
            <a:r>
              <a:rPr lang="en-GB" sz="3600">
                <a:latin typeface="Arial Black" panose="020B0A04020102020204" pitchFamily="34" charset="0"/>
              </a:rPr>
              <a:t>PSYCHOLOGICAL IMPACT ON SOLDIERS </a:t>
            </a:r>
          </a:p>
        </p:txBody>
      </p:sp>
      <p:graphicFrame>
        <p:nvGraphicFramePr>
          <p:cNvPr id="3" name="Diagram 2">
            <a:extLst>
              <a:ext uri="{FF2B5EF4-FFF2-40B4-BE49-F238E27FC236}">
                <a16:creationId xmlns:a16="http://schemas.microsoft.com/office/drawing/2014/main" id="{19095FCE-D0FF-0385-5F48-2B25013FBC4F}"/>
              </a:ext>
            </a:extLst>
          </p:cNvPr>
          <p:cNvGraphicFramePr/>
          <p:nvPr>
            <p:extLst>
              <p:ext uri="{D42A27DB-BD31-4B8C-83A1-F6EECF244321}">
                <p14:modId xmlns:p14="http://schemas.microsoft.com/office/powerpoint/2010/main" val="3625730307"/>
              </p:ext>
            </p:extLst>
          </p:nvPr>
        </p:nvGraphicFramePr>
        <p:xfrm>
          <a:off x="86232" y="1246348"/>
          <a:ext cx="6009768" cy="50474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430284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501EB-2568-6886-2ADF-373AFC89BD95}"/>
              </a:ext>
            </a:extLst>
          </p:cNvPr>
          <p:cNvSpPr>
            <a:spLocks noGrp="1"/>
          </p:cNvSpPr>
          <p:nvPr>
            <p:ph type="title"/>
          </p:nvPr>
        </p:nvSpPr>
        <p:spPr>
          <a:xfrm>
            <a:off x="209550" y="457200"/>
            <a:ext cx="4562475" cy="1600200"/>
          </a:xfrm>
        </p:spPr>
        <p:txBody>
          <a:bodyPr anchor="b">
            <a:normAutofit fontScale="90000"/>
          </a:bodyPr>
          <a:lstStyle/>
          <a:p>
            <a:pPr algn="ctr">
              <a:lnSpc>
                <a:spcPct val="150000"/>
              </a:lnSpc>
            </a:pPr>
            <a:r>
              <a:rPr lang="en-GB">
                <a:latin typeface="Arial Black" panose="020B0A04020102020204" pitchFamily="34" charset="0"/>
              </a:rPr>
              <a:t>PSYCHOLOGICAL IMPACT ON CIVILIANS</a:t>
            </a:r>
          </a:p>
        </p:txBody>
      </p:sp>
      <p:pic>
        <p:nvPicPr>
          <p:cNvPr id="4098" name="Picture 2">
            <a:extLst>
              <a:ext uri="{FF2B5EF4-FFF2-40B4-BE49-F238E27FC236}">
                <a16:creationId xmlns:a16="http://schemas.microsoft.com/office/drawing/2014/main" id="{B000F051-5D39-7AD9-05F5-0FF93DD40BD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9550" y="2357556"/>
            <a:ext cx="4956589" cy="3756165"/>
          </a:xfrm>
          <a:prstGeom prst="rect">
            <a:avLst/>
          </a:prstGeom>
          <a:solidFill>
            <a:srgbClr val="FFFFFF"/>
          </a:solidFill>
        </p:spPr>
      </p:pic>
      <p:sp>
        <p:nvSpPr>
          <p:cNvPr id="4109" name="Slide Number Placeholder 6">
            <a:extLst>
              <a:ext uri="{FF2B5EF4-FFF2-40B4-BE49-F238E27FC236}">
                <a16:creationId xmlns:a16="http://schemas.microsoft.com/office/drawing/2014/main" id="{D7EFB6B3-FF41-2E17-0941-0E85145ADF2F}"/>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5</a:t>
            </a:fld>
            <a:endParaRPr lang="en-GB"/>
          </a:p>
        </p:txBody>
      </p:sp>
      <p:graphicFrame>
        <p:nvGraphicFramePr>
          <p:cNvPr id="3" name="Diagram 2">
            <a:extLst>
              <a:ext uri="{FF2B5EF4-FFF2-40B4-BE49-F238E27FC236}">
                <a16:creationId xmlns:a16="http://schemas.microsoft.com/office/drawing/2014/main" id="{474EBC9D-AACF-395A-F1E0-915AEE4D839C}"/>
              </a:ext>
            </a:extLst>
          </p:cNvPr>
          <p:cNvGraphicFramePr/>
          <p:nvPr>
            <p:extLst>
              <p:ext uri="{D42A27DB-BD31-4B8C-83A1-F6EECF244321}">
                <p14:modId xmlns:p14="http://schemas.microsoft.com/office/powerpoint/2010/main" val="581239743"/>
              </p:ext>
            </p:extLst>
          </p:nvPr>
        </p:nvGraphicFramePr>
        <p:xfrm>
          <a:off x="5423786" y="212651"/>
          <a:ext cx="6687123" cy="60392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98228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4">
            <a:extLst>
              <a:ext uri="{FF2B5EF4-FFF2-40B4-BE49-F238E27FC236}">
                <a16:creationId xmlns:a16="http://schemas.microsoft.com/office/drawing/2014/main" id="{84BE77CF-75D9-2A2F-7A4B-6E9BA3347108}"/>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6</a:t>
            </a:fld>
            <a:endParaRPr lang="en-GB"/>
          </a:p>
        </p:txBody>
      </p:sp>
      <p:sp>
        <p:nvSpPr>
          <p:cNvPr id="2" name="Title 1">
            <a:extLst>
              <a:ext uri="{FF2B5EF4-FFF2-40B4-BE49-F238E27FC236}">
                <a16:creationId xmlns:a16="http://schemas.microsoft.com/office/drawing/2014/main" id="{268BAD5A-DAEF-2121-7C42-547E4EB61AB4}"/>
              </a:ext>
            </a:extLst>
          </p:cNvPr>
          <p:cNvSpPr>
            <a:spLocks noGrp="1"/>
          </p:cNvSpPr>
          <p:nvPr>
            <p:ph type="title"/>
          </p:nvPr>
        </p:nvSpPr>
        <p:spPr>
          <a:xfrm>
            <a:off x="493774" y="36180"/>
            <a:ext cx="5246760" cy="1227366"/>
          </a:xfrm>
        </p:spPr>
        <p:txBody>
          <a:bodyPr anchor="b">
            <a:noAutofit/>
          </a:bodyPr>
          <a:lstStyle/>
          <a:p>
            <a:pPr algn="ctr">
              <a:lnSpc>
                <a:spcPct val="150000"/>
              </a:lnSpc>
            </a:pPr>
            <a:r>
              <a:rPr lang="en-GB" sz="2800">
                <a:latin typeface="Arial Black" panose="020B0A04020102020204" pitchFamily="34" charset="0"/>
              </a:rPr>
              <a:t>SPECIAL FOCUS:</a:t>
            </a:r>
            <a:br>
              <a:rPr lang="en-GB" sz="2800">
                <a:latin typeface="Arial Black" panose="020B0A04020102020204" pitchFamily="34" charset="0"/>
              </a:rPr>
            </a:br>
            <a:r>
              <a:rPr lang="en-GB" sz="2800">
                <a:latin typeface="Arial Black" panose="020B0A04020102020204" pitchFamily="34" charset="0"/>
              </a:rPr>
              <a:t>HOLOCAUST SURVIVORS</a:t>
            </a:r>
          </a:p>
        </p:txBody>
      </p:sp>
      <p:pic>
        <p:nvPicPr>
          <p:cNvPr id="3" name="Picture 2">
            <a:extLst>
              <a:ext uri="{FF2B5EF4-FFF2-40B4-BE49-F238E27FC236}">
                <a16:creationId xmlns:a16="http://schemas.microsoft.com/office/drawing/2014/main" id="{635BC523-E112-027E-74A0-E4729CD2F378}"/>
              </a:ext>
            </a:extLst>
          </p:cNvPr>
          <p:cNvPicPr>
            <a:picLocks noChangeAspect="1"/>
          </p:cNvPicPr>
          <p:nvPr/>
        </p:nvPicPr>
        <p:blipFill>
          <a:blip r:embed="rId3"/>
          <a:stretch>
            <a:fillRect/>
          </a:stretch>
        </p:blipFill>
        <p:spPr>
          <a:xfrm>
            <a:off x="6300216" y="0"/>
            <a:ext cx="5891784" cy="6309359"/>
          </a:xfrm>
          <a:prstGeom prst="rect">
            <a:avLst/>
          </a:prstGeom>
        </p:spPr>
      </p:pic>
      <p:graphicFrame>
        <p:nvGraphicFramePr>
          <p:cNvPr id="5" name="Diagram 4">
            <a:extLst>
              <a:ext uri="{FF2B5EF4-FFF2-40B4-BE49-F238E27FC236}">
                <a16:creationId xmlns:a16="http://schemas.microsoft.com/office/drawing/2014/main" id="{EEA3BC24-8D5A-AE05-BC40-849CFD537241}"/>
              </a:ext>
            </a:extLst>
          </p:cNvPr>
          <p:cNvGraphicFramePr/>
          <p:nvPr>
            <p:extLst>
              <p:ext uri="{D42A27DB-BD31-4B8C-83A1-F6EECF244321}">
                <p14:modId xmlns:p14="http://schemas.microsoft.com/office/powerpoint/2010/main" val="375619024"/>
              </p:ext>
            </p:extLst>
          </p:nvPr>
        </p:nvGraphicFramePr>
        <p:xfrm>
          <a:off x="-316418" y="1375326"/>
          <a:ext cx="6867144" cy="48328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63956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AAD62-E543-83D0-B477-8169BF3B00C2}"/>
              </a:ext>
            </a:extLst>
          </p:cNvPr>
          <p:cNvSpPr>
            <a:spLocks noGrp="1"/>
          </p:cNvSpPr>
          <p:nvPr>
            <p:ph type="title"/>
          </p:nvPr>
        </p:nvSpPr>
        <p:spPr>
          <a:xfrm>
            <a:off x="637954" y="256012"/>
            <a:ext cx="10558130" cy="772565"/>
          </a:xfrm>
        </p:spPr>
        <p:txBody>
          <a:bodyPr anchor="b">
            <a:noAutofit/>
          </a:bodyPr>
          <a:lstStyle/>
          <a:p>
            <a:pPr algn="ctr">
              <a:lnSpc>
                <a:spcPct val="150000"/>
              </a:lnSpc>
            </a:pPr>
            <a:r>
              <a:rPr lang="en-GB" sz="4400">
                <a:latin typeface="Arial Black" panose="020B0A04020102020204" pitchFamily="34" charset="0"/>
              </a:rPr>
              <a:t>CHILDREN IN WORLD WAR II</a:t>
            </a:r>
          </a:p>
        </p:txBody>
      </p:sp>
      <p:sp>
        <p:nvSpPr>
          <p:cNvPr id="5133" name="Slide Number Placeholder 6">
            <a:extLst>
              <a:ext uri="{FF2B5EF4-FFF2-40B4-BE49-F238E27FC236}">
                <a16:creationId xmlns:a16="http://schemas.microsoft.com/office/drawing/2014/main" id="{8EE54009-3482-F314-DECB-CEC51F257E14}"/>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7</a:t>
            </a:fld>
            <a:endParaRPr lang="en-GB"/>
          </a:p>
        </p:txBody>
      </p:sp>
      <p:pic>
        <p:nvPicPr>
          <p:cNvPr id="4" name="Picture 3" descr="A group of people posing for a photo&#10;&#10;Description automatically generated">
            <a:extLst>
              <a:ext uri="{FF2B5EF4-FFF2-40B4-BE49-F238E27FC236}">
                <a16:creationId xmlns:a16="http://schemas.microsoft.com/office/drawing/2014/main" id="{252BCD9F-30E6-402C-1C27-2CA43E7888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398" y="1696958"/>
            <a:ext cx="5845602" cy="4384864"/>
          </a:xfrm>
          <a:prstGeom prst="rect">
            <a:avLst/>
          </a:prstGeom>
          <a:noFill/>
          <a:ln>
            <a:noFill/>
          </a:ln>
        </p:spPr>
      </p:pic>
      <p:graphicFrame>
        <p:nvGraphicFramePr>
          <p:cNvPr id="3" name="Diagram 2">
            <a:extLst>
              <a:ext uri="{FF2B5EF4-FFF2-40B4-BE49-F238E27FC236}">
                <a16:creationId xmlns:a16="http://schemas.microsoft.com/office/drawing/2014/main" id="{3135663B-C1E4-67EB-CA12-924081355838}"/>
              </a:ext>
            </a:extLst>
          </p:cNvPr>
          <p:cNvGraphicFramePr/>
          <p:nvPr>
            <p:extLst>
              <p:ext uri="{D42A27DB-BD31-4B8C-83A1-F6EECF244321}">
                <p14:modId xmlns:p14="http://schemas.microsoft.com/office/powerpoint/2010/main" val="3508194486"/>
              </p:ext>
            </p:extLst>
          </p:nvPr>
        </p:nvGraphicFramePr>
        <p:xfrm>
          <a:off x="6630358" y="1696958"/>
          <a:ext cx="5384858" cy="44904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83792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EB7E43C-BC42-4AD5-3F25-3F38CA427C74}"/>
              </a:ext>
            </a:extLst>
          </p:cNvPr>
          <p:cNvSpPr>
            <a:spLocks noGrp="1"/>
          </p:cNvSpPr>
          <p:nvPr>
            <p:ph type="sldNum" sz="quarter" idx="12"/>
          </p:nvPr>
        </p:nvSpPr>
        <p:spPr/>
        <p:txBody>
          <a:bodyPr/>
          <a:lstStyle/>
          <a:p>
            <a:pPr rtl="0"/>
            <a:fld id="{58FB4751-880F-D840-AAA9-3A15815CC996}" type="slidenum">
              <a:rPr lang="en-GB" smtClean="0"/>
              <a:t>8</a:t>
            </a:fld>
            <a:endParaRPr lang="en-GB"/>
          </a:p>
        </p:txBody>
      </p:sp>
      <p:sp>
        <p:nvSpPr>
          <p:cNvPr id="5" name="Title 4">
            <a:extLst>
              <a:ext uri="{FF2B5EF4-FFF2-40B4-BE49-F238E27FC236}">
                <a16:creationId xmlns:a16="http://schemas.microsoft.com/office/drawing/2014/main" id="{0817B1D2-B270-A928-B87A-7B095414D27C}"/>
              </a:ext>
            </a:extLst>
          </p:cNvPr>
          <p:cNvSpPr>
            <a:spLocks noGrp="1"/>
          </p:cNvSpPr>
          <p:nvPr>
            <p:ph type="title"/>
          </p:nvPr>
        </p:nvSpPr>
        <p:spPr>
          <a:xfrm>
            <a:off x="43806" y="82296"/>
            <a:ext cx="12148194" cy="1139172"/>
          </a:xfrm>
        </p:spPr>
        <p:txBody>
          <a:bodyPr/>
          <a:lstStyle/>
          <a:p>
            <a:pPr>
              <a:lnSpc>
                <a:spcPct val="150000"/>
              </a:lnSpc>
            </a:pPr>
            <a:r>
              <a:rPr lang="en-GB" sz="4000">
                <a:latin typeface="Arial Black" panose="020B0A04020102020204" pitchFamily="34" charset="0"/>
              </a:rPr>
              <a:t>GENDER AND AGE DIFFERENCES IN PTSD </a:t>
            </a:r>
          </a:p>
        </p:txBody>
      </p:sp>
      <p:graphicFrame>
        <p:nvGraphicFramePr>
          <p:cNvPr id="7" name="Content Placeholder 6">
            <a:extLst>
              <a:ext uri="{FF2B5EF4-FFF2-40B4-BE49-F238E27FC236}">
                <a16:creationId xmlns:a16="http://schemas.microsoft.com/office/drawing/2014/main" id="{FE9F42F8-E123-EB97-B329-E2A8C76AA672}"/>
              </a:ext>
            </a:extLst>
          </p:cNvPr>
          <p:cNvGraphicFramePr>
            <a:graphicFrameLocks noGrp="1"/>
          </p:cNvGraphicFramePr>
          <p:nvPr>
            <p:ph idx="1"/>
            <p:extLst>
              <p:ext uri="{D42A27DB-BD31-4B8C-83A1-F6EECF244321}">
                <p14:modId xmlns:p14="http://schemas.microsoft.com/office/powerpoint/2010/main" val="3678885676"/>
              </p:ext>
            </p:extLst>
          </p:nvPr>
        </p:nvGraphicFramePr>
        <p:xfrm>
          <a:off x="176783" y="1360968"/>
          <a:ext cx="6968296" cy="4872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7090336A-3053-3E2C-57D8-B887007A42AA}"/>
              </a:ext>
            </a:extLst>
          </p:cNvPr>
          <p:cNvPicPr>
            <a:picLocks noChangeAspect="1"/>
          </p:cNvPicPr>
          <p:nvPr/>
        </p:nvPicPr>
        <p:blipFill>
          <a:blip r:embed="rId8"/>
          <a:stretch>
            <a:fillRect/>
          </a:stretch>
        </p:blipFill>
        <p:spPr>
          <a:xfrm>
            <a:off x="7528277" y="1694084"/>
            <a:ext cx="4380614" cy="4380614"/>
          </a:xfrm>
          <a:prstGeom prst="rect">
            <a:avLst/>
          </a:prstGeom>
        </p:spPr>
      </p:pic>
    </p:spTree>
    <p:extLst>
      <p:ext uri="{BB962C8B-B14F-4D97-AF65-F5344CB8AC3E}">
        <p14:creationId xmlns:p14="http://schemas.microsoft.com/office/powerpoint/2010/main" val="4054921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3">
            <a:extLst>
              <a:ext uri="{FF2B5EF4-FFF2-40B4-BE49-F238E27FC236}">
                <a16:creationId xmlns:a16="http://schemas.microsoft.com/office/drawing/2014/main" id="{30A19010-D280-3AE6-F722-57FEE6E55447}"/>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9</a:t>
            </a:fld>
            <a:endParaRPr lang="en-GB"/>
          </a:p>
        </p:txBody>
      </p:sp>
      <p:sp>
        <p:nvSpPr>
          <p:cNvPr id="2" name="Title 1">
            <a:extLst>
              <a:ext uri="{FF2B5EF4-FFF2-40B4-BE49-F238E27FC236}">
                <a16:creationId xmlns:a16="http://schemas.microsoft.com/office/drawing/2014/main" id="{F7B7FDFC-ACAC-A6F3-94C7-40559EA5FAD1}"/>
              </a:ext>
            </a:extLst>
          </p:cNvPr>
          <p:cNvSpPr>
            <a:spLocks noGrp="1"/>
          </p:cNvSpPr>
          <p:nvPr>
            <p:ph type="title"/>
          </p:nvPr>
        </p:nvSpPr>
        <p:spPr>
          <a:xfrm>
            <a:off x="859536" y="130073"/>
            <a:ext cx="10515600" cy="676656"/>
          </a:xfrm>
        </p:spPr>
        <p:txBody>
          <a:bodyPr anchor="ctr">
            <a:normAutofit/>
          </a:bodyPr>
          <a:lstStyle/>
          <a:p>
            <a:r>
              <a:rPr lang="en-GB" sz="4100">
                <a:latin typeface="Arial Black" panose="020B0A04020102020204" pitchFamily="34" charset="0"/>
              </a:rPr>
              <a:t>TRANSGENERATIONAL EFFECTS </a:t>
            </a:r>
          </a:p>
        </p:txBody>
      </p:sp>
      <p:sp>
        <p:nvSpPr>
          <p:cNvPr id="14" name="Slide Number Placeholder 5" hidden="1">
            <a:extLst>
              <a:ext uri="{FF2B5EF4-FFF2-40B4-BE49-F238E27FC236}">
                <a16:creationId xmlns:a16="http://schemas.microsoft.com/office/drawing/2014/main" id="{1F2065A2-3CEA-5B52-9388-27387C40B960}"/>
              </a:ext>
            </a:extLst>
          </p:cNvPr>
          <p:cNvSpPr>
            <a:spLocks noGrp="1"/>
          </p:cNvSpPr>
          <p:nvPr>
            <p:ph type="sldNum" sz="quarter" idx="4294967295"/>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9</a:t>
            </a:fld>
            <a:endParaRPr lang="en-GB"/>
          </a:p>
        </p:txBody>
      </p:sp>
      <p:pic>
        <p:nvPicPr>
          <p:cNvPr id="3" name="Picture 2">
            <a:extLst>
              <a:ext uri="{FF2B5EF4-FFF2-40B4-BE49-F238E27FC236}">
                <a16:creationId xmlns:a16="http://schemas.microsoft.com/office/drawing/2014/main" id="{FF0B7B3F-7E39-32C0-BDE5-36CC3C1E3C57}"/>
              </a:ext>
            </a:extLst>
          </p:cNvPr>
          <p:cNvPicPr>
            <a:picLocks noChangeAspect="1"/>
          </p:cNvPicPr>
          <p:nvPr/>
        </p:nvPicPr>
        <p:blipFill>
          <a:blip r:embed="rId3"/>
          <a:srcRect r="5013" b="-3"/>
          <a:stretch/>
        </p:blipFill>
        <p:spPr>
          <a:xfrm>
            <a:off x="468258" y="891790"/>
            <a:ext cx="5071730" cy="5339545"/>
          </a:xfrm>
          <a:prstGeom prst="rect">
            <a:avLst/>
          </a:prstGeom>
          <a:noFill/>
        </p:spPr>
      </p:pic>
      <p:graphicFrame>
        <p:nvGraphicFramePr>
          <p:cNvPr id="12" name="Diagram 11">
            <a:extLst>
              <a:ext uri="{FF2B5EF4-FFF2-40B4-BE49-F238E27FC236}">
                <a16:creationId xmlns:a16="http://schemas.microsoft.com/office/drawing/2014/main" id="{5ED267ED-B54C-3A85-861C-7E5D4B690210}"/>
              </a:ext>
            </a:extLst>
          </p:cNvPr>
          <p:cNvGraphicFramePr/>
          <p:nvPr>
            <p:extLst>
              <p:ext uri="{D42A27DB-BD31-4B8C-83A1-F6EECF244321}">
                <p14:modId xmlns:p14="http://schemas.microsoft.com/office/powerpoint/2010/main" val="4261115133"/>
              </p:ext>
            </p:extLst>
          </p:nvPr>
        </p:nvGraphicFramePr>
        <p:xfrm>
          <a:off x="4561369" y="965996"/>
          <a:ext cx="8601740" cy="53395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87191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89C61ED6-41C4-327D-2750-5753A6003A15}"/>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10</a:t>
            </a:fld>
            <a:endParaRPr lang="en-GB"/>
          </a:p>
        </p:txBody>
      </p:sp>
      <p:sp>
        <p:nvSpPr>
          <p:cNvPr id="2" name="Title 1">
            <a:extLst>
              <a:ext uri="{FF2B5EF4-FFF2-40B4-BE49-F238E27FC236}">
                <a16:creationId xmlns:a16="http://schemas.microsoft.com/office/drawing/2014/main" id="{8A5F4FCB-9334-BE9C-3160-D83BAD540961}"/>
              </a:ext>
            </a:extLst>
          </p:cNvPr>
          <p:cNvSpPr>
            <a:spLocks noGrp="1"/>
          </p:cNvSpPr>
          <p:nvPr>
            <p:ph type="title"/>
          </p:nvPr>
        </p:nvSpPr>
        <p:spPr>
          <a:xfrm>
            <a:off x="-265813" y="608963"/>
            <a:ext cx="12457813" cy="709475"/>
          </a:xfrm>
        </p:spPr>
        <p:txBody>
          <a:bodyPr anchor="b">
            <a:noAutofit/>
          </a:bodyPr>
          <a:lstStyle/>
          <a:p>
            <a:pPr algn="ctr">
              <a:lnSpc>
                <a:spcPct val="150000"/>
              </a:lnSpc>
            </a:pPr>
            <a:r>
              <a:rPr lang="en-GB" sz="3200">
                <a:latin typeface="Arial Black" panose="020B0A04020102020204" pitchFamily="34" charset="0"/>
              </a:rPr>
              <a:t>ADVANCES IN UNDERSTANDING </a:t>
            </a:r>
            <a:br>
              <a:rPr lang="en-GB" sz="3200">
                <a:latin typeface="Arial Black" panose="020B0A04020102020204" pitchFamily="34" charset="0"/>
              </a:rPr>
            </a:br>
            <a:r>
              <a:rPr lang="en-GB" sz="3200">
                <a:latin typeface="Arial Black" panose="020B0A04020102020204" pitchFamily="34" charset="0"/>
              </a:rPr>
              <a:t>PTSD POST – WORLD WAR II</a:t>
            </a:r>
          </a:p>
        </p:txBody>
      </p:sp>
      <p:pic>
        <p:nvPicPr>
          <p:cNvPr id="3" name="Picture 2">
            <a:extLst>
              <a:ext uri="{FF2B5EF4-FFF2-40B4-BE49-F238E27FC236}">
                <a16:creationId xmlns:a16="http://schemas.microsoft.com/office/drawing/2014/main" id="{DE3B36C9-1C89-93A2-4DE7-6D0DC519286C}"/>
              </a:ext>
            </a:extLst>
          </p:cNvPr>
          <p:cNvPicPr>
            <a:picLocks noChangeAspect="1"/>
          </p:cNvPicPr>
          <p:nvPr/>
        </p:nvPicPr>
        <p:blipFill>
          <a:blip r:embed="rId3"/>
          <a:stretch>
            <a:fillRect/>
          </a:stretch>
        </p:blipFill>
        <p:spPr>
          <a:xfrm>
            <a:off x="7442153" y="1408813"/>
            <a:ext cx="4664786" cy="4664786"/>
          </a:xfrm>
          <a:prstGeom prst="rect">
            <a:avLst/>
          </a:prstGeom>
        </p:spPr>
      </p:pic>
      <p:graphicFrame>
        <p:nvGraphicFramePr>
          <p:cNvPr id="5" name="Diagram 4">
            <a:extLst>
              <a:ext uri="{FF2B5EF4-FFF2-40B4-BE49-F238E27FC236}">
                <a16:creationId xmlns:a16="http://schemas.microsoft.com/office/drawing/2014/main" id="{3578CE97-79FD-6FF2-3E21-5E333624F4CD}"/>
              </a:ext>
            </a:extLst>
          </p:cNvPr>
          <p:cNvGraphicFramePr/>
          <p:nvPr>
            <p:extLst>
              <p:ext uri="{D42A27DB-BD31-4B8C-83A1-F6EECF244321}">
                <p14:modId xmlns:p14="http://schemas.microsoft.com/office/powerpoint/2010/main" val="1566427063"/>
              </p:ext>
            </p:extLst>
          </p:nvPr>
        </p:nvGraphicFramePr>
        <p:xfrm>
          <a:off x="0" y="1408813"/>
          <a:ext cx="7347097" cy="49305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99903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8892A-80FF-03EC-7695-5AEB99449A70}"/>
              </a:ext>
            </a:extLst>
          </p:cNvPr>
          <p:cNvSpPr>
            <a:spLocks noGrp="1"/>
          </p:cNvSpPr>
          <p:nvPr>
            <p:ph type="title"/>
          </p:nvPr>
        </p:nvSpPr>
        <p:spPr>
          <a:xfrm>
            <a:off x="1054489" y="184578"/>
            <a:ext cx="10515600" cy="676656"/>
          </a:xfrm>
        </p:spPr>
        <p:txBody>
          <a:bodyPr anchor="ctr">
            <a:normAutofit/>
          </a:bodyPr>
          <a:lstStyle/>
          <a:p>
            <a:r>
              <a:rPr lang="en-GB" sz="4100">
                <a:latin typeface="Arial Black" panose="020B0A04020102020204" pitchFamily="34" charset="0"/>
              </a:rPr>
              <a:t>CONCLUSION</a:t>
            </a:r>
          </a:p>
        </p:txBody>
      </p:sp>
      <p:sp>
        <p:nvSpPr>
          <p:cNvPr id="7183" name="Slide Number Placeholder 5">
            <a:extLst>
              <a:ext uri="{FF2B5EF4-FFF2-40B4-BE49-F238E27FC236}">
                <a16:creationId xmlns:a16="http://schemas.microsoft.com/office/drawing/2014/main" id="{5D103520-83B5-A026-6847-170F45CB43C2}"/>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11</a:t>
            </a:fld>
            <a:endParaRPr lang="en-GB"/>
          </a:p>
        </p:txBody>
      </p:sp>
      <p:graphicFrame>
        <p:nvGraphicFramePr>
          <p:cNvPr id="3" name="Diagram 2">
            <a:extLst>
              <a:ext uri="{FF2B5EF4-FFF2-40B4-BE49-F238E27FC236}">
                <a16:creationId xmlns:a16="http://schemas.microsoft.com/office/drawing/2014/main" id="{EB95358B-3285-AEA8-EEF8-7C32DC1DA518}"/>
              </a:ext>
            </a:extLst>
          </p:cNvPr>
          <p:cNvGraphicFramePr/>
          <p:nvPr>
            <p:extLst>
              <p:ext uri="{D42A27DB-BD31-4B8C-83A1-F6EECF244321}">
                <p14:modId xmlns:p14="http://schemas.microsoft.com/office/powerpoint/2010/main" val="4053268928"/>
              </p:ext>
            </p:extLst>
          </p:nvPr>
        </p:nvGraphicFramePr>
        <p:xfrm>
          <a:off x="6453964" y="1041994"/>
          <a:ext cx="5561252" cy="49547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E1C60B30-934B-5EC0-16E0-BC1A06D29B57}"/>
              </a:ext>
            </a:extLst>
          </p:cNvPr>
          <p:cNvPicPr>
            <a:picLocks noChangeAspect="1"/>
          </p:cNvPicPr>
          <p:nvPr/>
        </p:nvPicPr>
        <p:blipFill>
          <a:blip r:embed="rId8"/>
          <a:stretch>
            <a:fillRect/>
          </a:stretch>
        </p:blipFill>
        <p:spPr>
          <a:xfrm>
            <a:off x="176784" y="1254501"/>
            <a:ext cx="6086365" cy="4529758"/>
          </a:xfrm>
          <a:prstGeom prst="rect">
            <a:avLst/>
          </a:prstGeom>
        </p:spPr>
      </p:pic>
    </p:spTree>
    <p:extLst>
      <p:ext uri="{BB962C8B-B14F-4D97-AF65-F5344CB8AC3E}">
        <p14:creationId xmlns:p14="http://schemas.microsoft.com/office/powerpoint/2010/main" val="3019732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a:xfrm>
            <a:off x="230372" y="0"/>
            <a:ext cx="6210300" cy="1009651"/>
          </a:xfrm>
        </p:spPr>
        <p:txBody>
          <a:bodyPr rtlCol="0" anchor="b">
            <a:normAutofit/>
          </a:bodyPr>
          <a:lstStyle>
            <a:defPPr>
              <a:defRPr lang="en-GB"/>
            </a:defPPr>
          </a:lstStyle>
          <a:p>
            <a:pPr rtl="0"/>
            <a:r>
              <a:rPr lang="en-GB">
                <a:latin typeface="Arial Black" panose="020B0A04020102020204" pitchFamily="34" charset="0"/>
              </a:rPr>
              <a:t>REFERENCES</a:t>
            </a:r>
          </a:p>
        </p:txBody>
      </p:sp>
      <p:sp>
        <p:nvSpPr>
          <p:cNvPr id="3" name="TextBox 2">
            <a:extLst>
              <a:ext uri="{FF2B5EF4-FFF2-40B4-BE49-F238E27FC236}">
                <a16:creationId xmlns:a16="http://schemas.microsoft.com/office/drawing/2014/main" id="{044CE308-B5E2-0F0E-7BA7-BC4ABAC912AC}"/>
              </a:ext>
            </a:extLst>
          </p:cNvPr>
          <p:cNvSpPr txBox="1"/>
          <p:nvPr/>
        </p:nvSpPr>
        <p:spPr>
          <a:xfrm>
            <a:off x="123826" y="999986"/>
            <a:ext cx="11837802" cy="5858014"/>
          </a:xfrm>
          <a:prstGeom prst="rect">
            <a:avLst/>
          </a:prstGeom>
          <a:noFill/>
        </p:spPr>
        <p:txBody>
          <a:bodyPr wrap="square" rtlCol="0">
            <a:spAutoFit/>
          </a:bodyPr>
          <a:lstStyle/>
          <a:p>
            <a:pPr>
              <a:lnSpc>
                <a:spcPct val="150000"/>
              </a:lnSpc>
            </a:pPr>
            <a:r>
              <a:rPr lang="en-GB" b="1">
                <a:latin typeface="Arial" panose="020B0604020202020204" pitchFamily="34" charset="0"/>
                <a:cs typeface="Arial" panose="020B0604020202020204" pitchFamily="34" charset="0"/>
              </a:rPr>
              <a:t>WEBSITES</a:t>
            </a:r>
          </a:p>
          <a:p>
            <a:pPr marL="342900" indent="-342900">
              <a:lnSpc>
                <a:spcPct val="150000"/>
              </a:lnSpc>
              <a:buFont typeface="Wingdings" panose="05000000000000000000" pitchFamily="2" charset="2"/>
              <a:buChar char="Ø"/>
            </a:pPr>
            <a:r>
              <a:rPr lang="en-GB" b="1">
                <a:latin typeface="Arial" panose="020B0604020202020204" pitchFamily="34" charset="0"/>
                <a:cs typeface="Arial" panose="020B0604020202020204" pitchFamily="34" charset="0"/>
              </a:rPr>
              <a:t>Freepik. (n.d.). Concepto de guerra: Hombre militar en uniforme de la Segunda Guerra Mundial contra un fondo de edificios destruidos. Retrieved January 2, 2025, from </a:t>
            </a:r>
            <a:r>
              <a:rPr lang="en-GB" b="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https://www.freepik.es/imagen-ia-premium/concepto-guerra-hombre-militar-uniforme-segunda-guerra-mundial-contra-fondo-edificios-destruidos-soldado-pie-medio-ruinas-ciudad-destruida-despues-explosion-nuclear_141209976.htm</a:t>
            </a:r>
            <a:endParaRPr lang="en-GB" b="1">
              <a:solidFill>
                <a:srgbClr val="0070C0"/>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r>
              <a:rPr lang="en-GB" b="1">
                <a:latin typeface="Arial" panose="020B0604020202020204" pitchFamily="34" charset="0"/>
                <a:cs typeface="Arial" panose="020B0604020202020204" pitchFamily="34" charset="0"/>
              </a:rPr>
              <a:t>Freepik. (n.d.). Soldado estresado sentado con la cabeza en las manos detrás de un vidrio roto: Concepto de salud mental militar. Retrieved January 2, 2025, from </a:t>
            </a:r>
            <a:r>
              <a:rPr lang="en-GB" b="1">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https://www.freepik.es/imagen-ia-premium/soldado-estresado-sentado-cabeza-manos-detras-vidrio-roto-concepto-salud-mental-militar_341269925.htm</a:t>
            </a:r>
            <a:endParaRPr lang="en-GB" b="1">
              <a:solidFill>
                <a:srgbClr val="0070C0"/>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r>
              <a:rPr lang="en-GB" b="1">
                <a:latin typeface="Arial" panose="020B0604020202020204" pitchFamily="34" charset="0"/>
                <a:cs typeface="Arial" panose="020B0604020202020204" pitchFamily="34" charset="0"/>
              </a:rPr>
              <a:t>Universidad Complutense de Madrid. (n.d.). Atención sanitaria en el campo de batalla: SGM. Retrieved December 27, 2024, from </a:t>
            </a:r>
            <a:r>
              <a:rPr lang="en-GB" b="1">
                <a:solidFill>
                  <a:srgbClr val="0070C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https://www.ucm.es/historiadelasalud/atencion-sanitaria-en-el-campo-de-batalla-sgm</a:t>
            </a:r>
            <a:endParaRPr lang="en-GB" b="1">
              <a:solidFill>
                <a:srgbClr val="0070C0"/>
              </a:solidFill>
              <a:latin typeface="Arial" panose="020B0604020202020204" pitchFamily="34" charset="0"/>
              <a:cs typeface="Arial" panose="020B0604020202020204" pitchFamily="34" charset="0"/>
            </a:endParaRPr>
          </a:p>
          <a:p>
            <a:pPr marL="342900" indent="-342900">
              <a:lnSpc>
                <a:spcPct val="150000"/>
              </a:lnSpc>
              <a:buFont typeface="Wingdings" panose="05000000000000000000" pitchFamily="2" charset="2"/>
              <a:buChar char="Ø"/>
            </a:pPr>
            <a:r>
              <a:rPr lang="en-GB" b="1">
                <a:latin typeface="Arial" panose="020B0604020202020204" pitchFamily="34" charset="0"/>
                <a:cs typeface="Arial" panose="020B0604020202020204" pitchFamily="34" charset="0"/>
              </a:rPr>
              <a:t>United States Holocaust Memorial Museum. (n.d.). Refugees. Retrieved December 26, 2024, from </a:t>
            </a:r>
            <a:r>
              <a:rPr lang="en-GB" b="1">
                <a:solidFill>
                  <a:srgbClr val="0070C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https://encyclopedia.ushmm.org/content/es/article/refugees</a:t>
            </a:r>
            <a:endParaRPr lang="en-GB" b="1">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7936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a:extLst>
              <a:ext uri="{FF2B5EF4-FFF2-40B4-BE49-F238E27FC236}">
                <a16:creationId xmlns:a16="http://schemas.microsoft.com/office/drawing/2014/main" id="{0E971ADE-6407-0DA8-B663-3E3A4F4BECC1}"/>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13</a:t>
            </a:fld>
            <a:endParaRPr lang="en-GB"/>
          </a:p>
        </p:txBody>
      </p:sp>
      <p:sp>
        <p:nvSpPr>
          <p:cNvPr id="16" name="Content Placeholder 5">
            <a:extLst>
              <a:ext uri="{FF2B5EF4-FFF2-40B4-BE49-F238E27FC236}">
                <a16:creationId xmlns:a16="http://schemas.microsoft.com/office/drawing/2014/main" id="{3325D4DB-AE03-AF4E-690D-EF5A2AA41F9B}"/>
              </a:ext>
            </a:extLst>
          </p:cNvPr>
          <p:cNvSpPr>
            <a:spLocks noGrp="1"/>
          </p:cNvSpPr>
          <p:nvPr>
            <p:ph idx="1"/>
          </p:nvPr>
        </p:nvSpPr>
        <p:spPr>
          <a:xfrm>
            <a:off x="0" y="0"/>
            <a:ext cx="12192000" cy="3797100"/>
          </a:xfrm>
        </p:spPr>
        <p:txBody>
          <a:bodyPr>
            <a:normAutofit fontScale="25000" lnSpcReduction="20000"/>
          </a:bodyPr>
          <a:lstStyle/>
          <a:p>
            <a:pPr>
              <a:lnSpc>
                <a:spcPct val="170000"/>
              </a:lnSpc>
              <a:buFont typeface="Wingdings" panose="05000000000000000000" pitchFamily="2" charset="2"/>
              <a:buChar char="Ø"/>
            </a:pPr>
            <a:r>
              <a:rPr lang="en-GB" sz="7200" b="1">
                <a:latin typeface="Arial" panose="020B0604020202020204" pitchFamily="34" charset="0"/>
                <a:cs typeface="Arial" panose="020B0604020202020204" pitchFamily="34" charset="0"/>
              </a:rPr>
              <a:t>March of the Living UK. (n.d.). Auschwitz-Birkenau. Retrieved December 29, 2024, from </a:t>
            </a:r>
            <a:r>
              <a:rPr lang="en-GB" sz="7200" b="1">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https://www.marchoftheliving.org.uk/location/auschwitz-birkenau/</a:t>
            </a:r>
            <a:endParaRPr lang="en-GB" sz="7200" b="1">
              <a:solidFill>
                <a:srgbClr val="0070C0"/>
              </a:solidFill>
              <a:latin typeface="Arial" panose="020B0604020202020204" pitchFamily="34" charset="0"/>
              <a:cs typeface="Arial" panose="020B0604020202020204" pitchFamily="34" charset="0"/>
            </a:endParaRPr>
          </a:p>
          <a:p>
            <a:pPr>
              <a:lnSpc>
                <a:spcPct val="170000"/>
              </a:lnSpc>
              <a:buFont typeface="Wingdings" panose="05000000000000000000" pitchFamily="2" charset="2"/>
              <a:buChar char="Ø"/>
            </a:pPr>
            <a:r>
              <a:rPr lang="en-GB" sz="7200" b="1">
                <a:latin typeface="Arial" panose="020B0604020202020204" pitchFamily="34" charset="0"/>
                <a:cs typeface="Arial" panose="020B0604020202020204" pitchFamily="34" charset="0"/>
              </a:rPr>
              <a:t>Lancashire Post. (n.d.). Evacuees who spent their war years living in Lancashire. Retrieved January 3, 2025, from </a:t>
            </a:r>
            <a:r>
              <a:rPr lang="en-GB" sz="7200" b="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https://www.lep.co.uk/heritage-and-retro/retro/evacuees-who-spent-their-war-years-living-in-lancashire-2894092</a:t>
            </a:r>
          </a:p>
          <a:p>
            <a:pPr>
              <a:lnSpc>
                <a:spcPct val="170000"/>
              </a:lnSpc>
            </a:pPr>
            <a:endParaRPr lang="en-GB" sz="7200" b="1">
              <a:latin typeface="Arial" panose="020B0604020202020204" pitchFamily="34" charset="0"/>
              <a:cs typeface="Arial" panose="020B0604020202020204" pitchFamily="34" charset="0"/>
            </a:endParaRPr>
          </a:p>
          <a:p>
            <a:pPr marL="0" indent="0">
              <a:lnSpc>
                <a:spcPct val="170000"/>
              </a:lnSpc>
              <a:buNone/>
            </a:pPr>
            <a:r>
              <a:rPr lang="en-GB" sz="7200" b="1">
                <a:latin typeface="Arial" panose="020B0604020202020204" pitchFamily="34" charset="0"/>
                <a:cs typeface="Arial" panose="020B0604020202020204" pitchFamily="34" charset="0"/>
              </a:rPr>
              <a:t>DOCUMENTS</a:t>
            </a:r>
          </a:p>
          <a:p>
            <a:pPr>
              <a:lnSpc>
                <a:spcPct val="170000"/>
              </a:lnSpc>
              <a:buFont typeface="Wingdings" panose="05000000000000000000" pitchFamily="2" charset="2"/>
              <a:buChar char="Ø"/>
            </a:pPr>
            <a:r>
              <a:rPr lang="en-GB" sz="7200" b="1">
                <a:latin typeface="Arial" panose="020B0604020202020204" pitchFamily="34" charset="0"/>
                <a:cs typeface="Arial" panose="020B0604020202020204" pitchFamily="34" charset="0"/>
              </a:rPr>
              <a:t>Jelinek, L., Wittekind, C. E., Moritz, S., Kellner, M., &amp; </a:t>
            </a:r>
            <a:r>
              <a:rPr lang="en-GB" sz="7200" b="1" err="1">
                <a:latin typeface="Arial" panose="020B0604020202020204" pitchFamily="34" charset="0"/>
                <a:cs typeface="Arial" panose="020B0604020202020204" pitchFamily="34" charset="0"/>
              </a:rPr>
              <a:t>Muhtz</a:t>
            </a:r>
            <a:r>
              <a:rPr lang="en-GB" sz="7200" b="1">
                <a:latin typeface="Arial" panose="020B0604020202020204" pitchFamily="34" charset="0"/>
                <a:cs typeface="Arial" panose="020B0604020202020204" pitchFamily="34" charset="0"/>
              </a:rPr>
              <a:t>, C. (2013). Neuropsychological functioning in posttraumatic stress disorder following forced displacement in older adults and their offspring. Psychiatry Research, 210, 584–589. </a:t>
            </a:r>
            <a:r>
              <a:rPr lang="en-GB" sz="7200" b="1">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https://doi.org/10.1016/j.psychres.2013.06.037</a:t>
            </a:r>
            <a:r>
              <a:rPr lang="en-GB" sz="7200" b="1">
                <a:solidFill>
                  <a:srgbClr val="0070C0"/>
                </a:solidFill>
                <a:latin typeface="Arial" panose="020B0604020202020204" pitchFamily="34" charset="0"/>
                <a:cs typeface="Arial" panose="020B0604020202020204" pitchFamily="34" charset="0"/>
              </a:rPr>
              <a:t>.</a:t>
            </a:r>
            <a:endParaRPr lang="en-GB" sz="7200" b="1">
              <a:latin typeface="Arial" panose="020B0604020202020204" pitchFamily="34" charset="0"/>
              <a:cs typeface="Arial" panose="020B0604020202020204" pitchFamily="34" charset="0"/>
            </a:endParaRPr>
          </a:p>
          <a:p>
            <a:pPr>
              <a:lnSpc>
                <a:spcPct val="170000"/>
              </a:lnSpc>
              <a:buFont typeface="Wingdings" panose="05000000000000000000" pitchFamily="2" charset="2"/>
              <a:buChar char="Ø"/>
            </a:pPr>
            <a:r>
              <a:rPr lang="en-GB" sz="7200" b="1">
                <a:latin typeface="Arial" panose="020B0604020202020204" pitchFamily="34" charset="0"/>
                <a:cs typeface="Arial" panose="020B0604020202020204" pitchFamily="34" charset="0"/>
              </a:rPr>
              <a:t>Rzeszutek, M., Dragan, M., Lis-Turlejska, M., Schier, K., Holas, P., Pięta, M., ... &amp; Szumiał, S. (2023). Long-lasting effects of World War II trauma on PTSD symptoms and embodiment levels in a national sample of Poles. Scientific Reports, 13, Article 17222. </a:t>
            </a:r>
            <a:r>
              <a:rPr lang="en-GB" sz="7200" b="1">
                <a:solidFill>
                  <a:srgbClr val="0070C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https://doi.org/10.1038/s41598-023-44300-6</a:t>
            </a:r>
            <a:r>
              <a:rPr lang="en-GB" sz="7200" b="1">
                <a:solidFill>
                  <a:srgbClr val="0070C0"/>
                </a:solidFill>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endParaRPr lang="en-GB" b="1">
              <a:latin typeface="Arial" panose="020B0604020202020204" pitchFamily="34" charset="0"/>
              <a:cs typeface="Arial" panose="020B0604020202020204" pitchFamily="34" charset="0"/>
              <a:hlinkClick r:id="rId3"/>
            </a:endParaRPr>
          </a:p>
          <a:p>
            <a:endParaRPr lang="en-US"/>
          </a:p>
        </p:txBody>
      </p:sp>
    </p:spTree>
    <p:extLst>
      <p:ext uri="{BB962C8B-B14F-4D97-AF65-F5344CB8AC3E}">
        <p14:creationId xmlns:p14="http://schemas.microsoft.com/office/powerpoint/2010/main" val="99057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214058-9CFE-5666-2ADB-F22C0A1A7443}"/>
              </a:ext>
            </a:extLst>
          </p:cNvPr>
          <p:cNvSpPr>
            <a:spLocks noGrp="1"/>
          </p:cNvSpPr>
          <p:nvPr>
            <p:ph type="sldNum" sz="quarter" idx="12"/>
          </p:nvPr>
        </p:nvSpPr>
        <p:spPr/>
        <p:txBody>
          <a:bodyPr/>
          <a:lstStyle/>
          <a:p>
            <a:pPr rtl="0"/>
            <a:fld id="{58FB4751-880F-D840-AAA9-3A15815CC996}" type="slidenum">
              <a:rPr lang="en-GB" smtClean="0"/>
              <a:t>14</a:t>
            </a:fld>
            <a:endParaRPr lang="en-GB"/>
          </a:p>
        </p:txBody>
      </p:sp>
      <p:sp>
        <p:nvSpPr>
          <p:cNvPr id="6" name="Content Placeholder 5">
            <a:extLst>
              <a:ext uri="{FF2B5EF4-FFF2-40B4-BE49-F238E27FC236}">
                <a16:creationId xmlns:a16="http://schemas.microsoft.com/office/drawing/2014/main" id="{74C94EFF-7573-17E0-E90B-75038DDEA5CE}"/>
              </a:ext>
            </a:extLst>
          </p:cNvPr>
          <p:cNvSpPr>
            <a:spLocks noGrp="1"/>
          </p:cNvSpPr>
          <p:nvPr>
            <p:ph idx="1"/>
          </p:nvPr>
        </p:nvSpPr>
        <p:spPr>
          <a:xfrm>
            <a:off x="0" y="0"/>
            <a:ext cx="12192000" cy="6264998"/>
          </a:xfrm>
        </p:spPr>
        <p:txBody>
          <a:bodyPr>
            <a:noAutofit/>
          </a:bodyPr>
          <a:lstStyle/>
          <a:p>
            <a:pPr>
              <a:lnSpc>
                <a:spcPct val="150000"/>
              </a:lnSpc>
              <a:buFont typeface="Wingdings" panose="05000000000000000000" pitchFamily="2" charset="2"/>
              <a:buChar char="Ø"/>
            </a:pPr>
            <a:r>
              <a:rPr lang="en-GB" sz="1700" b="1">
                <a:latin typeface="Arial" panose="020B0604020202020204" pitchFamily="34" charset="0"/>
                <a:cs typeface="Arial" panose="020B0604020202020204" pitchFamily="34" charset="0"/>
              </a:rPr>
              <a:t>Glück, T. M., Tran, U. S., Raninger, S., &amp; Lueger-Schuster, B. (2016). The influence of sense of coherence and mindfulness on PTSD symptoms and posttraumatic cognitions in a sample of elderly Austrian survivors of World War II. International Psychogeriatrics, 28(3), 435–441. </a:t>
            </a:r>
            <a:r>
              <a:rPr lang="en-GB" sz="1700" b="1">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https://doi.org/10.1017/S104161021500143X</a:t>
            </a:r>
            <a:r>
              <a:rPr lang="en-GB" sz="1700" b="1">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en-GB" sz="1700" b="1">
                <a:latin typeface="Arial" panose="020B0604020202020204" pitchFamily="34" charset="0"/>
                <a:cs typeface="Arial" panose="020B0604020202020204" pitchFamily="34" charset="0"/>
              </a:rPr>
              <a:t>Kuwert, P., Glaesmer, H., Eichhorn, S., Grundke, E., Pietrzak, R. H., Freyberger, H. J., &amp; Klauer, T. (2014). Long-term effects of conflict-related sexual violence compared with non-sexual war trauma in female World War II survivors: A matched pairs study. Archives of Sexual Behaviour, 43(6), 1059–1064. </a:t>
            </a:r>
            <a:r>
              <a:rPr lang="en-GB" sz="1700" b="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https://doi.org/10.1007/s10508-014-0272-8</a:t>
            </a:r>
            <a:r>
              <a:rPr lang="en-GB" sz="1700" b="1">
                <a:solidFill>
                  <a:srgbClr val="0070C0"/>
                </a:solidFill>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en-GB" sz="1700" b="1">
                <a:latin typeface="Arial" panose="020B0604020202020204" pitchFamily="34" charset="0"/>
                <a:cs typeface="Arial" panose="020B0604020202020204" pitchFamily="34" charset="0"/>
              </a:rPr>
              <a:t>Rzeszutek, M., Lis-Turlejska, M., Krajewska, A., Zawadzka, A., Lewandowski, M., &amp; Szumiał, S. (2020). Long-term psychological consequences of World War II trauma among Polish survivors: A mixed-methods study on the role of social acknowledgment. Frontiers in Psychology, 11, Article 210. </a:t>
            </a:r>
            <a:r>
              <a:rPr lang="en-GB" sz="1700" b="1">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https://doi.org/10.3389/fpsyg.2020.00210</a:t>
            </a:r>
            <a:r>
              <a:rPr lang="en-GB" sz="1700" b="1">
                <a:solidFill>
                  <a:srgbClr val="0070C0"/>
                </a:solidFill>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en-GB" sz="1700" b="1">
                <a:latin typeface="Arial" panose="020B0604020202020204" pitchFamily="34" charset="0"/>
                <a:cs typeface="Arial" panose="020B0604020202020204" pitchFamily="34" charset="0"/>
              </a:rPr>
              <a:t>Ritter, A. (2019). Escape from traumas: Emigration and Hungarian Jewish identity after the Holocaust. The American Journal of Psychoanalysis, 79, 577–593. </a:t>
            </a:r>
            <a:r>
              <a:rPr lang="en-GB" sz="1700" b="1">
                <a:solidFill>
                  <a:srgbClr val="0070C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https://doi.org/10.1057/s11231-019-09223-0</a:t>
            </a:r>
            <a:r>
              <a:rPr lang="en-GB" sz="1700" b="1">
                <a:solidFill>
                  <a:srgbClr val="0070C0"/>
                </a:solidFill>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en-GB" sz="1700" b="1">
                <a:latin typeface="Arial" panose="020B0604020202020204" pitchFamily="34" charset="0"/>
                <a:cs typeface="Arial" panose="020B0604020202020204" pitchFamily="34" charset="0"/>
              </a:rPr>
              <a:t>Rzeszutek, M., Dragan, M., Lis-Turlejska, M., Schier, K., Holas, P., Pięta, M., ... &amp; Szumiał, S. (2023). Long-lasting effects of World War II trauma on PTSD symptoms and embodiment levels in a national sample of Poles. Scientific Reports, 13, Article 17222. </a:t>
            </a:r>
            <a:r>
              <a:rPr lang="en-GB" sz="1700" b="1">
                <a:solidFill>
                  <a:srgbClr val="0070C0"/>
                </a:solidFill>
                <a:latin typeface="Arial" panose="020B0604020202020204" pitchFamily="34" charset="0"/>
                <a:cs typeface="Arial" panose="020B0604020202020204" pitchFamily="34" charset="0"/>
              </a:rPr>
              <a:t>https://doi.org/10.1038/s41598-023-44300-6</a:t>
            </a:r>
            <a:r>
              <a:rPr lang="en-GB" sz="1700">
                <a:solidFill>
                  <a:srgbClr val="0070C0"/>
                </a:solidFill>
              </a:rPr>
              <a:t>.</a:t>
            </a:r>
          </a:p>
        </p:txBody>
      </p:sp>
    </p:spTree>
    <p:extLst>
      <p:ext uri="{BB962C8B-B14F-4D97-AF65-F5344CB8AC3E}">
        <p14:creationId xmlns:p14="http://schemas.microsoft.com/office/powerpoint/2010/main" val="23884226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3D638EF-3D02-762E-625D-D5D6CE63B7BA}"/>
              </a:ext>
            </a:extLst>
          </p:cNvPr>
          <p:cNvSpPr>
            <a:spLocks noGrp="1"/>
          </p:cNvSpPr>
          <p:nvPr>
            <p:ph type="sldNum" sz="quarter" idx="12"/>
          </p:nvPr>
        </p:nvSpPr>
        <p:spPr/>
        <p:txBody>
          <a:bodyPr/>
          <a:lstStyle/>
          <a:p>
            <a:pPr rtl="0"/>
            <a:fld id="{58FB4751-880F-D840-AAA9-3A15815CC996}" type="slidenum">
              <a:rPr lang="en-GB" smtClean="0"/>
              <a:t>15</a:t>
            </a:fld>
            <a:endParaRPr lang="en-GB"/>
          </a:p>
        </p:txBody>
      </p:sp>
      <p:sp>
        <p:nvSpPr>
          <p:cNvPr id="5" name="Title 4">
            <a:extLst>
              <a:ext uri="{FF2B5EF4-FFF2-40B4-BE49-F238E27FC236}">
                <a16:creationId xmlns:a16="http://schemas.microsoft.com/office/drawing/2014/main" id="{E74EAAA8-994C-56E8-006B-D8973DCFC858}"/>
              </a:ext>
            </a:extLst>
          </p:cNvPr>
          <p:cNvSpPr>
            <a:spLocks noGrp="1"/>
          </p:cNvSpPr>
          <p:nvPr>
            <p:ph type="title"/>
          </p:nvPr>
        </p:nvSpPr>
        <p:spPr>
          <a:xfrm>
            <a:off x="399091" y="65974"/>
            <a:ext cx="10515600" cy="676656"/>
          </a:xfrm>
        </p:spPr>
        <p:txBody>
          <a:bodyPr/>
          <a:lstStyle/>
          <a:p>
            <a:pPr>
              <a:lnSpc>
                <a:spcPct val="150000"/>
              </a:lnSpc>
            </a:pPr>
            <a:r>
              <a:rPr lang="en-GB" sz="3200" dirty="0">
                <a:latin typeface="Arial Black" panose="020B0A04020102020204" pitchFamily="34" charset="0"/>
              </a:rPr>
              <a:t>DECLARATION ACKNOLEDWE I USE OF AI </a:t>
            </a:r>
          </a:p>
        </p:txBody>
      </p:sp>
      <p:sp>
        <p:nvSpPr>
          <p:cNvPr id="6" name="Content Placeholder 5">
            <a:extLst>
              <a:ext uri="{FF2B5EF4-FFF2-40B4-BE49-F238E27FC236}">
                <a16:creationId xmlns:a16="http://schemas.microsoft.com/office/drawing/2014/main" id="{DE8A7527-456A-4834-9916-CB9F5ABEB3BF}"/>
              </a:ext>
            </a:extLst>
          </p:cNvPr>
          <p:cNvSpPr>
            <a:spLocks noGrp="1"/>
          </p:cNvSpPr>
          <p:nvPr>
            <p:ph idx="1"/>
          </p:nvPr>
        </p:nvSpPr>
        <p:spPr>
          <a:xfrm>
            <a:off x="399091" y="1150521"/>
            <a:ext cx="10858844" cy="4935647"/>
          </a:xfrm>
        </p:spPr>
        <p:txBody>
          <a:bodyPr>
            <a:normAutofit fontScale="85000" lnSpcReduction="20000"/>
          </a:bodyPr>
          <a:lstStyle/>
          <a:p>
            <a:pPr marL="0" indent="0">
              <a:lnSpc>
                <a:spcPct val="150000"/>
              </a:lnSpc>
              <a:buNone/>
            </a:pPr>
            <a:r>
              <a:rPr lang="en-GB" b="1" dirty="0">
                <a:latin typeface="Arial" panose="020B0604020202020204" pitchFamily="34" charset="0"/>
                <a:cs typeface="Arial" panose="020B0604020202020204" pitchFamily="34" charset="0"/>
              </a:rPr>
              <a:t>I acknowledge the use of CHATGPT, </a:t>
            </a:r>
            <a:r>
              <a:rPr lang="en-GB" b="1" dirty="0">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https://chatgpt.com/c/67790f94-2158-8010-97a5-bd88db26350d</a:t>
            </a:r>
            <a:r>
              <a:rPr lang="en-GB" b="1" dirty="0">
                <a:solidFill>
                  <a:srgbClr val="0070C0"/>
                </a:solidFill>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on 04</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January 2025 to get an image represents information. I used the prompt(s):</a:t>
            </a:r>
          </a:p>
          <a:p>
            <a:pPr>
              <a:lnSpc>
                <a:spcPct val="150000"/>
              </a:lnSpc>
            </a:pPr>
            <a:r>
              <a:rPr lang="en-GB" b="1" dirty="0">
                <a:latin typeface="Arial" panose="020B0604020202020204" pitchFamily="34" charset="0"/>
                <a:cs typeface="Arial" panose="020B0604020202020204" pitchFamily="34" charset="0"/>
              </a:rPr>
              <a:t> Collage capturing the emotional and historical essence of World War II , includes Veterans and Soldiers, Historical Events, Civilians and Survivors , Memorials and Tributes , Generations … </a:t>
            </a:r>
          </a:p>
          <a:p>
            <a:pPr>
              <a:lnSpc>
                <a:spcPct val="150000"/>
              </a:lnSpc>
            </a:pPr>
            <a:r>
              <a:rPr lang="en-GB" b="1" dirty="0">
                <a:latin typeface="Arial" panose="020B0604020202020204" pitchFamily="34" charset="0"/>
                <a:cs typeface="Arial" panose="020B0604020202020204" pitchFamily="34" charset="0"/>
              </a:rPr>
              <a:t>Image represents the Key aspects of PTSD understanding and treatment advancements, integrating historical and modern elements alongside community care </a:t>
            </a:r>
          </a:p>
          <a:p>
            <a:pPr>
              <a:lnSpc>
                <a:spcPct val="150000"/>
              </a:lnSpc>
            </a:pP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034104429"/>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{609B2729-8DD1-4A6C-8ADA-47DC0E245C08}tf11964407_win32</Template>
  <TotalTime>1</TotalTime>
  <Words>1716</Words>
  <Application>Microsoft Office PowerPoint</Application>
  <PresentationFormat>Widescreen</PresentationFormat>
  <Paragraphs>153</Paragraphs>
  <Slides>15</Slides>
  <Notes>12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POST-TRAUMATIC STRESS DISORDER DURING AND AFTER  II WORLD WAR </vt:lpstr>
      <vt:lpstr>CONTENTS PAGE </vt:lpstr>
      <vt:lpstr>WHAT IS PTSD? </vt:lpstr>
      <vt:lpstr>PSYCHOLOGICAL IMPACT ON SOLDIERS </vt:lpstr>
      <vt:lpstr>PSYCHOLOGICAL IMPACT ON CIVILIANS</vt:lpstr>
      <vt:lpstr>SPECIAL FOCUS: HOLOCAUST SURVIVORS</vt:lpstr>
      <vt:lpstr>CHILDREN IN WORLD WAR II</vt:lpstr>
      <vt:lpstr>GENDER AND AGE DIFFERENCES IN PTSD </vt:lpstr>
      <vt:lpstr>TRANSGENERATIONAL EFFECTS </vt:lpstr>
      <vt:lpstr>ADVANCES IN UNDERSTANDING  PTSD POST – WORLD WAR II</vt:lpstr>
      <vt:lpstr>CONCLUSION</vt:lpstr>
      <vt:lpstr>REFERENCES</vt:lpstr>
      <vt:lpstr>PowerPoint Presentation</vt:lpstr>
      <vt:lpstr>PowerPoint Presentation</vt:lpstr>
      <vt:lpstr>DECLARATION ACKNOLEDWE I USE OF AI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POST-TRAUMATIC STRESS DISORDER DURING AND AFTER  II WORLD WAR </dc:title>
  <dc:creator>patricia ruiz cabezas</dc:creator>
  <cp:lastModifiedBy>patricia ruiz cabezas</cp:lastModifiedBy>
  <cp:revision>4</cp:revision>
  <dcterms:created xsi:type="dcterms:W3CDTF">2025-01-01T09:52:06Z</dcterms:created>
  <dcterms:modified xsi:type="dcterms:W3CDTF">2025-01-10T12:52:47Z</dcterms:modified>
</cp:coreProperties>
</file>