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sldIdLst>
    <p:sldId id="256" r:id="rId2"/>
    <p:sldId id="257" r:id="rId3"/>
    <p:sldId id="263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BDB92-6405-8373-001A-E865238957E4}" v="260" dt="2024-05-10T09:54:19.470"/>
    <p1510:client id="{3B2F1AA8-3C3A-9783-B1D5-79A8980F0661}" v="23" dt="2024-05-09T16:21:55.1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Evans (2304519)" userId="S::2304519@student.uwtsd.ac.uk::fee95348-bd6f-417e-b363-01ce92535185" providerId="AD" clId="Web-{3B2F1AA8-3C3A-9783-B1D5-79A8980F0661}"/>
    <pc:docChg chg="modSld addMainMaster delMainMaster">
      <pc:chgData name="Chloe Evans (2304519)" userId="S::2304519@student.uwtsd.ac.uk::fee95348-bd6f-417e-b363-01ce92535185" providerId="AD" clId="Web-{3B2F1AA8-3C3A-9783-B1D5-79A8980F0661}" dt="2024-05-09T16:22:12.476" v="24"/>
      <pc:docMkLst>
        <pc:docMk/>
      </pc:docMkLst>
      <pc:sldChg chg="addSp delSp modSp mod setBg modClrScheme setClrOvrMap chgLayout">
        <pc:chgData name="Chloe Evans (2304519)" userId="S::2304519@student.uwtsd.ac.uk::fee95348-bd6f-417e-b363-01ce92535185" providerId="AD" clId="Web-{3B2F1AA8-3C3A-9783-B1D5-79A8980F0661}" dt="2024-05-09T16:22:12.476" v="24"/>
        <pc:sldMkLst>
          <pc:docMk/>
          <pc:sldMk cId="109857222" sldId="256"/>
        </pc:sldMkLst>
        <pc:spChg chg="mod">
          <ac:chgData name="Chloe Evans (2304519)" userId="S::2304519@student.uwtsd.ac.uk::fee95348-bd6f-417e-b363-01ce92535185" providerId="AD" clId="Web-{3B2F1AA8-3C3A-9783-B1D5-79A8980F0661}" dt="2024-05-09T16:22:12.476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Evans (2304519)" userId="S::2304519@student.uwtsd.ac.uk::fee95348-bd6f-417e-b363-01ce92535185" providerId="AD" clId="Web-{3B2F1AA8-3C3A-9783-B1D5-79A8980F0661}" dt="2024-05-09T16:22:12.476" v="2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loe Evans (2304519)" userId="S::2304519@student.uwtsd.ac.uk::fee95348-bd6f-417e-b363-01ce92535185" providerId="AD" clId="Web-{3B2F1AA8-3C3A-9783-B1D5-79A8980F0661}" dt="2024-05-09T16:22:12.445" v="23"/>
          <ac:spMkLst>
            <pc:docMk/>
            <pc:sldMk cId="109857222" sldId="256"/>
            <ac:spMk id="9" creationId="{71B2258F-86CA-4D4D-8270-BC05FCDEBFB3}"/>
          </ac:spMkLst>
        </pc:spChg>
        <pc:spChg chg="add">
          <ac:chgData name="Chloe Evans (2304519)" userId="S::2304519@student.uwtsd.ac.uk::fee95348-bd6f-417e-b363-01ce92535185" providerId="AD" clId="Web-{3B2F1AA8-3C3A-9783-B1D5-79A8980F0661}" dt="2024-05-09T16:22:12.476" v="24"/>
          <ac:spMkLst>
            <pc:docMk/>
            <pc:sldMk cId="109857222" sldId="256"/>
            <ac:spMk id="11" creationId="{11F34718-B77C-44AC-9F07-230139CBBD32}"/>
          </ac:spMkLst>
        </pc:spChg>
        <pc:spChg chg="add">
          <ac:chgData name="Chloe Evans (2304519)" userId="S::2304519@student.uwtsd.ac.uk::fee95348-bd6f-417e-b363-01ce92535185" providerId="AD" clId="Web-{3B2F1AA8-3C3A-9783-B1D5-79A8980F0661}" dt="2024-05-09T16:22:12.476" v="24"/>
          <ac:spMkLst>
            <pc:docMk/>
            <pc:sldMk cId="109857222" sldId="256"/>
            <ac:spMk id="12" creationId="{8823CBA3-A477-422D-9E7A-F9FE7EC90903}"/>
          </ac:spMkLst>
        </pc:spChg>
        <pc:spChg chg="add">
          <ac:chgData name="Chloe Evans (2304519)" userId="S::2304519@student.uwtsd.ac.uk::fee95348-bd6f-417e-b363-01ce92535185" providerId="AD" clId="Web-{3B2F1AA8-3C3A-9783-B1D5-79A8980F0661}" dt="2024-05-09T16:22:12.476" v="24"/>
          <ac:spMkLst>
            <pc:docMk/>
            <pc:sldMk cId="109857222" sldId="256"/>
            <ac:spMk id="13" creationId="{60067990-9821-4102-BDE2-9B6F206D08AA}"/>
          </ac:spMkLst>
        </pc:spChg>
        <pc:spChg chg="add">
          <ac:chgData name="Chloe Evans (2304519)" userId="S::2304519@student.uwtsd.ac.uk::fee95348-bd6f-417e-b363-01ce92535185" providerId="AD" clId="Web-{3B2F1AA8-3C3A-9783-B1D5-79A8980F0661}" dt="2024-05-09T16:22:12.476" v="24"/>
          <ac:spMkLst>
            <pc:docMk/>
            <pc:sldMk cId="109857222" sldId="256"/>
            <ac:spMk id="21" creationId="{0847B228-7D3B-4853-8273-2B7CDAF9CA14}"/>
          </ac:spMkLst>
        </pc:spChg>
        <pc:grpChg chg="add">
          <ac:chgData name="Chloe Evans (2304519)" userId="S::2304519@student.uwtsd.ac.uk::fee95348-bd6f-417e-b363-01ce92535185" providerId="AD" clId="Web-{3B2F1AA8-3C3A-9783-B1D5-79A8980F0661}" dt="2024-05-09T16:22:12.476" v="24"/>
          <ac:grpSpMkLst>
            <pc:docMk/>
            <pc:sldMk cId="109857222" sldId="256"/>
            <ac:grpSpMk id="15" creationId="{5D3D3051-D223-4825-BE7D-C711315EE035}"/>
          </ac:grpSpMkLst>
        </pc:grpChg>
        <pc:picChg chg="add mod ord">
          <ac:chgData name="Chloe Evans (2304519)" userId="S::2304519@student.uwtsd.ac.uk::fee95348-bd6f-417e-b363-01ce92535185" providerId="AD" clId="Web-{3B2F1AA8-3C3A-9783-B1D5-79A8980F0661}" dt="2024-05-09T16:22:12.476" v="24"/>
          <ac:picMkLst>
            <pc:docMk/>
            <pc:sldMk cId="109857222" sldId="256"/>
            <ac:picMk id="4" creationId="{627CB0F4-4B0A-E89A-BF3A-55C36970B472}"/>
          </ac:picMkLst>
        </pc:picChg>
      </pc:sldChg>
      <pc:sldMasterChg chg="del delSldLayout">
        <pc:chgData name="Chloe Evans (2304519)" userId="S::2304519@student.uwtsd.ac.uk::fee95348-bd6f-417e-b363-01ce92535185" providerId="AD" clId="Web-{3B2F1AA8-3C3A-9783-B1D5-79A8980F0661}" dt="2024-05-09T16:22:12.476" v="24"/>
        <pc:sldMasterMkLst>
          <pc:docMk/>
          <pc:sldMasterMk cId="2460954070" sldId="2147483660"/>
        </pc:sldMasterMkLst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Chloe Evans (2304519)" userId="S::2304519@student.uwtsd.ac.uk::fee95348-bd6f-417e-b363-01ce92535185" providerId="AD" clId="Web-{3B2F1AA8-3C3A-9783-B1D5-79A8980F0661}" dt="2024-05-09T16:22:12.476" v="24"/>
        <pc:sldMasterMkLst>
          <pc:docMk/>
          <pc:sldMasterMk cId="893280965" sldId="2147483672"/>
        </pc:sldMasterMkLst>
        <pc:sldLayoutChg chg="add replId">
          <pc:chgData name="Chloe Evans (2304519)" userId="S::2304519@student.uwtsd.ac.uk::fee95348-bd6f-417e-b363-01ce92535185" providerId="AD" clId="Web-{3B2F1AA8-3C3A-9783-B1D5-79A8980F0661}" dt="2024-05-09T16:22:12.476" v="24"/>
          <pc:sldLayoutMkLst>
            <pc:docMk/>
            <pc:sldMasterMk cId="893280965" sldId="2147483672"/>
            <pc:sldLayoutMk cId="229245087" sldId="2147483673"/>
          </pc:sldLayoutMkLst>
        </pc:sldLayoutChg>
      </pc:sldMasterChg>
    </pc:docChg>
  </pc:docChgLst>
  <pc:docChgLst>
    <pc:chgData name="Chloe Evans (2304519)" userId="S::2304519@student.uwtsd.ac.uk::fee95348-bd6f-417e-b363-01ce92535185" providerId="AD" clId="Web-{0CABDB92-6405-8373-001A-E865238957E4}"/>
    <pc:docChg chg="addSld delSld modSld addMainMaster delMainMaster">
      <pc:chgData name="Chloe Evans (2304519)" userId="S::2304519@student.uwtsd.ac.uk::fee95348-bd6f-417e-b363-01ce92535185" providerId="AD" clId="Web-{0CABDB92-6405-8373-001A-E865238957E4}" dt="2024-05-10T09:54:19.470" v="243" actId="20577"/>
      <pc:docMkLst>
        <pc:docMk/>
      </pc:docMkLst>
      <pc:sldChg chg="addSp delSp modSp mod setBg modClrScheme chgLayout">
        <pc:chgData name="Chloe Evans (2304519)" userId="S::2304519@student.uwtsd.ac.uk::fee95348-bd6f-417e-b363-01ce92535185" providerId="AD" clId="Web-{0CABDB92-6405-8373-001A-E865238957E4}" dt="2024-05-09T16:24:37.822" v="0"/>
        <pc:sldMkLst>
          <pc:docMk/>
          <pc:sldMk cId="109857222" sldId="256"/>
        </pc:sldMkLst>
        <pc:spChg chg="mod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11" creationId="{11F34718-B77C-44AC-9F07-230139CBBD32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12" creationId="{8823CBA3-A477-422D-9E7A-F9FE7EC90903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13" creationId="{60067990-9821-4102-BDE2-9B6F206D08AA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21" creationId="{0847B228-7D3B-4853-8273-2B7CDAF9CA14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16:24:37.822" v="0"/>
          <ac:spMkLst>
            <pc:docMk/>
            <pc:sldMk cId="109857222" sldId="256"/>
            <ac:spMk id="26" creationId="{2BACB578-9F18-1F13-E0A5-6901B279799C}"/>
          </ac:spMkLst>
        </pc:spChg>
        <pc:grpChg chg="del">
          <ac:chgData name="Chloe Evans (2304519)" userId="S::2304519@student.uwtsd.ac.uk::fee95348-bd6f-417e-b363-01ce92535185" providerId="AD" clId="Web-{0CABDB92-6405-8373-001A-E865238957E4}" dt="2024-05-09T16:24:37.822" v="0"/>
          <ac:grpSpMkLst>
            <pc:docMk/>
            <pc:sldMk cId="109857222" sldId="256"/>
            <ac:grpSpMk id="15" creationId="{5D3D3051-D223-4825-BE7D-C711315EE035}"/>
          </ac:grpSpMkLst>
        </pc:grpChg>
        <pc:picChg chg="mod ord">
          <ac:chgData name="Chloe Evans (2304519)" userId="S::2304519@student.uwtsd.ac.uk::fee95348-bd6f-417e-b363-01ce92535185" providerId="AD" clId="Web-{0CABDB92-6405-8373-001A-E865238957E4}" dt="2024-05-09T16:24:37.822" v="0"/>
          <ac:picMkLst>
            <pc:docMk/>
            <pc:sldMk cId="109857222" sldId="256"/>
            <ac:picMk id="4" creationId="{627CB0F4-4B0A-E89A-BF3A-55C36970B472}"/>
          </ac:picMkLst>
        </pc:picChg>
      </pc:sldChg>
      <pc:sldChg chg="addSp delSp modSp new">
        <pc:chgData name="Chloe Evans (2304519)" userId="S::2304519@student.uwtsd.ac.uk::fee95348-bd6f-417e-b363-01ce92535185" providerId="AD" clId="Web-{0CABDB92-6405-8373-001A-E865238957E4}" dt="2024-05-09T22:32:29.054" v="236" actId="1076"/>
        <pc:sldMkLst>
          <pc:docMk/>
          <pc:sldMk cId="4008145950" sldId="257"/>
        </pc:sldMkLst>
        <pc:spChg chg="mod">
          <ac:chgData name="Chloe Evans (2304519)" userId="S::2304519@student.uwtsd.ac.uk::fee95348-bd6f-417e-b363-01ce92535185" providerId="AD" clId="Web-{0CABDB92-6405-8373-001A-E865238957E4}" dt="2024-05-09T22:30:57.327" v="226" actId="20577"/>
          <ac:spMkLst>
            <pc:docMk/>
            <pc:sldMk cId="4008145950" sldId="257"/>
            <ac:spMk id="2" creationId="{A5B5292A-00BC-4C54-2464-488B6F63E8C5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16:25:29.230" v="2"/>
          <ac:spMkLst>
            <pc:docMk/>
            <pc:sldMk cId="4008145950" sldId="257"/>
            <ac:spMk id="3" creationId="{15A72018-9154-328C-0599-A8134E465F83}"/>
          </ac:spMkLst>
        </pc:spChg>
        <pc:spChg chg="add del mod">
          <ac:chgData name="Chloe Evans (2304519)" userId="S::2304519@student.uwtsd.ac.uk::fee95348-bd6f-417e-b363-01ce92535185" providerId="AD" clId="Web-{0CABDB92-6405-8373-001A-E865238957E4}" dt="2024-05-09T22:32:25.554" v="234"/>
          <ac:spMkLst>
            <pc:docMk/>
            <pc:sldMk cId="4008145950" sldId="257"/>
            <ac:spMk id="8" creationId="{8362E20C-DCBE-CB9A-CC49-2EAB37FEE314}"/>
          </ac:spMkLst>
        </pc:spChg>
        <pc:graphicFrameChg chg="add">
          <ac:chgData name="Chloe Evans (2304519)" userId="S::2304519@student.uwtsd.ac.uk::fee95348-bd6f-417e-b363-01ce92535185" providerId="AD" clId="Web-{0CABDB92-6405-8373-001A-E865238957E4}" dt="2024-05-09T22:32:25.554" v="234"/>
          <ac:graphicFrameMkLst>
            <pc:docMk/>
            <pc:sldMk cId="4008145950" sldId="257"/>
            <ac:graphicFrameMk id="10" creationId="{99ECD130-AAB0-62B6-F144-CDFC82A00DE2}"/>
          </ac:graphicFrameMkLst>
        </pc:graphicFrameChg>
        <pc:picChg chg="add mod ord">
          <ac:chgData name="Chloe Evans (2304519)" userId="S::2304519@student.uwtsd.ac.uk::fee95348-bd6f-417e-b363-01ce92535185" providerId="AD" clId="Web-{0CABDB92-6405-8373-001A-E865238957E4}" dt="2024-05-09T22:32:29.054" v="236" actId="1076"/>
          <ac:picMkLst>
            <pc:docMk/>
            <pc:sldMk cId="4008145950" sldId="257"/>
            <ac:picMk id="7" creationId="{D76CB14E-BC89-DF37-DD3E-07FE207779C3}"/>
          </ac:picMkLst>
        </pc:picChg>
      </pc:sldChg>
      <pc:sldChg chg="modSp new del">
        <pc:chgData name="Chloe Evans (2304519)" userId="S::2304519@student.uwtsd.ac.uk::fee95348-bd6f-417e-b363-01ce92535185" providerId="AD" clId="Web-{0CABDB92-6405-8373-001A-E865238957E4}" dt="2024-05-09T16:29:29.141" v="39"/>
        <pc:sldMkLst>
          <pc:docMk/>
          <pc:sldMk cId="3082734571" sldId="258"/>
        </pc:sldMkLst>
        <pc:spChg chg="mod">
          <ac:chgData name="Chloe Evans (2304519)" userId="S::2304519@student.uwtsd.ac.uk::fee95348-bd6f-417e-b363-01ce92535185" providerId="AD" clId="Web-{0CABDB92-6405-8373-001A-E865238957E4}" dt="2024-05-09T16:27:02.529" v="24" actId="20577"/>
          <ac:spMkLst>
            <pc:docMk/>
            <pc:sldMk cId="3082734571" sldId="258"/>
            <ac:spMk id="2" creationId="{6C58D133-7769-1D8E-4F0F-B98267954980}"/>
          </ac:spMkLst>
        </pc:spChg>
      </pc:sldChg>
      <pc:sldChg chg="addSp delSp modSp new mod setBg">
        <pc:chgData name="Chloe Evans (2304519)" userId="S::2304519@student.uwtsd.ac.uk::fee95348-bd6f-417e-b363-01ce92535185" providerId="AD" clId="Web-{0CABDB92-6405-8373-001A-E865238957E4}" dt="2024-05-09T22:31:38.800" v="229"/>
        <pc:sldMkLst>
          <pc:docMk/>
          <pc:sldMk cId="3638598503" sldId="259"/>
        </pc:sldMkLst>
        <pc:spChg chg="mo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2" creationId="{6E07AA24-51CC-4DBF-D710-03BADA040FE2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16:28:09.655" v="26"/>
          <ac:spMkLst>
            <pc:docMk/>
            <pc:sldMk cId="3638598503" sldId="259"/>
            <ac:spMk id="3" creationId="{0F565A36-3F41-19EB-C05D-D4CF0F29EED5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4" creationId="{B1059FF8-97B0-8355-F121-C5419CB8D742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5" creationId="{1B12FD2A-41ED-A0F9-C885-3510A10C528F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6" creationId="{82E2C93B-BA1D-2937-084F-2A7A7B8F011C}"/>
          </ac:spMkLst>
        </pc:spChg>
        <pc:spChg chg="add del mod">
          <ac:chgData name="Chloe Evans (2304519)" userId="S::2304519@student.uwtsd.ac.uk::fee95348-bd6f-417e-b363-01ce92535185" providerId="AD" clId="Web-{0CABDB92-6405-8373-001A-E865238957E4}" dt="2024-05-09T22:31:24.735" v="228"/>
          <ac:spMkLst>
            <pc:docMk/>
            <pc:sldMk cId="3638598503" sldId="259"/>
            <ac:spMk id="11" creationId="{63B9467E-27EB-F995-96DD-5D11E71C1797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16:30:38.721" v="42"/>
          <ac:spMkLst>
            <pc:docMk/>
            <pc:sldMk cId="3638598503" sldId="259"/>
            <ac:spMk id="14" creationId="{80E9F74D-F55F-F7B2-75C2-14DECC31E69C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16:30:38.721" v="42"/>
          <ac:spMkLst>
            <pc:docMk/>
            <pc:sldMk cId="3638598503" sldId="259"/>
            <ac:spMk id="16" creationId="{710A2054-FB7A-EA09-5DA6-8CFF315208C7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16:30:38.721" v="41"/>
          <ac:spMkLst>
            <pc:docMk/>
            <pc:sldMk cId="3638598503" sldId="259"/>
            <ac:spMk id="21" creationId="{A46739B7-CDA7-1140-87BB-21243FC57D4A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16:30:38.721" v="41"/>
          <ac:spMkLst>
            <pc:docMk/>
            <pc:sldMk cId="3638598503" sldId="259"/>
            <ac:spMk id="23" creationId="{9F78D102-89E6-1D04-B77B-FB85BB44E25C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25" creationId="{80E9F74D-F55F-F7B2-75C2-14DECC31E69C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26" creationId="{710A2054-FB7A-EA09-5DA6-8CFF315208C7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31" creationId="{328A8B5D-091F-8F28-EAE5-D366B96B27D3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33" creationId="{EA482A06-0FA1-DF3A-657C-33FC99466AEC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38.800" v="229"/>
          <ac:spMkLst>
            <pc:docMk/>
            <pc:sldMk cId="3638598503" sldId="259"/>
            <ac:spMk id="35" creationId="{A007258F-B97F-F3D0-C605-607D51065C04}"/>
          </ac:spMkLst>
        </pc:spChg>
        <pc:picChg chg="add del mod ord">
          <ac:chgData name="Chloe Evans (2304519)" userId="S::2304519@student.uwtsd.ac.uk::fee95348-bd6f-417e-b363-01ce92535185" providerId="AD" clId="Web-{0CABDB92-6405-8373-001A-E865238957E4}" dt="2024-05-09T22:31:38.800" v="229"/>
          <ac:picMkLst>
            <pc:docMk/>
            <pc:sldMk cId="3638598503" sldId="259"/>
            <ac:picMk id="7" creationId="{70ABEB5B-DF2F-40C4-3779-17C39E43FB98}"/>
          </ac:picMkLst>
        </pc:picChg>
      </pc:sldChg>
      <pc:sldChg chg="addSp delSp modSp new mod setBg">
        <pc:chgData name="Chloe Evans (2304519)" userId="S::2304519@student.uwtsd.ac.uk::fee95348-bd6f-417e-b363-01ce92535185" providerId="AD" clId="Web-{0CABDB92-6405-8373-001A-E865238957E4}" dt="2024-05-09T22:31:56.223" v="231"/>
        <pc:sldMkLst>
          <pc:docMk/>
          <pc:sldMk cId="1441168683" sldId="260"/>
        </pc:sldMkLst>
        <pc:spChg chg="mo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2" creationId="{B6E96B14-4678-3E96-38B4-FF9E2BD590C3}"/>
          </ac:spMkLst>
        </pc:spChg>
        <pc:spChg chg="del mo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3" creationId="{0884B2E0-81F1-14BF-E528-8263E51BCE16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4" creationId="{9F31F238-8FBB-E3F9-2C68-7364D91FD063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5" creationId="{57BEFAA7-950A-1AA1-109A-0DFD6B6FE787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6" creationId="{20F6C2B7-B706-F46A-B6AA-CB380B93B204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12" creationId="{88CA9E9D-6A76-A56D-C4DE-0910EA872523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56.223" v="231"/>
          <ac:spMkLst>
            <pc:docMk/>
            <pc:sldMk cId="1441168683" sldId="260"/>
            <ac:spMk id="14" creationId="{DFB7E5ED-F72A-DBA0-549D-BABA6DACABFA}"/>
          </ac:spMkLst>
        </pc:spChg>
        <pc:graphicFrameChg chg="add">
          <ac:chgData name="Chloe Evans (2304519)" userId="S::2304519@student.uwtsd.ac.uk::fee95348-bd6f-417e-b363-01ce92535185" providerId="AD" clId="Web-{0CABDB92-6405-8373-001A-E865238957E4}" dt="2024-05-09T22:31:56.223" v="231"/>
          <ac:graphicFrameMkLst>
            <pc:docMk/>
            <pc:sldMk cId="1441168683" sldId="260"/>
            <ac:graphicFrameMk id="8" creationId="{7C7D9C21-5AA6-EE03-26D6-D49811522D8E}"/>
          </ac:graphicFrameMkLst>
        </pc:graphicFrameChg>
      </pc:sldChg>
      <pc:sldChg chg="addSp delSp modSp new mod setBg">
        <pc:chgData name="Chloe Evans (2304519)" userId="S::2304519@student.uwtsd.ac.uk::fee95348-bd6f-417e-b363-01ce92535185" providerId="AD" clId="Web-{0CABDB92-6405-8373-001A-E865238957E4}" dt="2024-05-09T22:31:44.988" v="230"/>
        <pc:sldMkLst>
          <pc:docMk/>
          <pc:sldMk cId="3924001448" sldId="261"/>
        </pc:sldMkLst>
        <pc:spChg chg="mod or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2" creationId="{77A1675C-CA5D-5C4C-133E-296CECAA363F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22:16:50.074" v="116"/>
          <ac:spMkLst>
            <pc:docMk/>
            <pc:sldMk cId="3924001448" sldId="261"/>
            <ac:spMk id="3" creationId="{57F3B527-14B5-AB8E-1514-241AB5CDF87E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4" creationId="{A4BA63B3-BD6C-26A1-5BCD-EE682EB870A0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5" creationId="{A976B3D5-DCE1-ED75-04D5-2AAC95ECDBD1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6" creationId="{A929AC41-0FCE-1DE0-8288-8198DB9173F5}"/>
          </ac:spMkLst>
        </pc:spChg>
        <pc:spChg chg="add mod or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8" creationId="{6E486E09-CE11-C24E-E3A0-3A5487CFAAFE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13" creationId="{A46739B7-CDA7-1140-87BB-21243FC57D4A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1:44.988" v="230"/>
          <ac:spMkLst>
            <pc:docMk/>
            <pc:sldMk cId="3924001448" sldId="261"/>
            <ac:spMk id="15" creationId="{9F78D102-89E6-1D04-B77B-FB85BB44E25C}"/>
          </ac:spMkLst>
        </pc:spChg>
        <pc:picChg chg="add mod ord">
          <ac:chgData name="Chloe Evans (2304519)" userId="S::2304519@student.uwtsd.ac.uk::fee95348-bd6f-417e-b363-01ce92535185" providerId="AD" clId="Web-{0CABDB92-6405-8373-001A-E865238957E4}" dt="2024-05-09T22:31:44.988" v="230"/>
          <ac:picMkLst>
            <pc:docMk/>
            <pc:sldMk cId="3924001448" sldId="261"/>
            <ac:picMk id="7" creationId="{6BD24BC8-FFEC-50B6-EC36-79AA3747CBDF}"/>
          </ac:picMkLst>
        </pc:picChg>
      </pc:sldChg>
      <pc:sldChg chg="addSp delSp modSp new mod setBg">
        <pc:chgData name="Chloe Evans (2304519)" userId="S::2304519@student.uwtsd.ac.uk::fee95348-bd6f-417e-b363-01ce92535185" providerId="AD" clId="Web-{0CABDB92-6405-8373-001A-E865238957E4}" dt="2024-05-09T22:32:05.239" v="232"/>
        <pc:sldMkLst>
          <pc:docMk/>
          <pc:sldMk cId="223546750" sldId="262"/>
        </pc:sldMkLst>
        <pc:spChg chg="mod">
          <ac:chgData name="Chloe Evans (2304519)" userId="S::2304519@student.uwtsd.ac.uk::fee95348-bd6f-417e-b363-01ce92535185" providerId="AD" clId="Web-{0CABDB92-6405-8373-001A-E865238957E4}" dt="2024-05-09T22:32:05.239" v="232"/>
          <ac:spMkLst>
            <pc:docMk/>
            <pc:sldMk cId="223546750" sldId="262"/>
            <ac:spMk id="2" creationId="{570B527A-C761-1BC0-B8CE-DB2452D0BAF2}"/>
          </ac:spMkLst>
        </pc:spChg>
        <pc:spChg chg="del mod">
          <ac:chgData name="Chloe Evans (2304519)" userId="S::2304519@student.uwtsd.ac.uk::fee95348-bd6f-417e-b363-01ce92535185" providerId="AD" clId="Web-{0CABDB92-6405-8373-001A-E865238957E4}" dt="2024-05-09T22:32:05.239" v="232"/>
          <ac:spMkLst>
            <pc:docMk/>
            <pc:sldMk cId="223546750" sldId="262"/>
            <ac:spMk id="3" creationId="{6F80A757-711F-1534-6005-28E71163FEBB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2:05.239" v="232"/>
          <ac:spMkLst>
            <pc:docMk/>
            <pc:sldMk cId="223546750" sldId="262"/>
            <ac:spMk id="4" creationId="{F9CA7C1F-F372-A780-93E0-FB619F008BEE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2:05.239" v="232"/>
          <ac:spMkLst>
            <pc:docMk/>
            <pc:sldMk cId="223546750" sldId="262"/>
            <ac:spMk id="5" creationId="{B652DDAB-AD26-BBEF-6E41-F1623A1CBF23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2:05.239" v="232"/>
          <ac:spMkLst>
            <pc:docMk/>
            <pc:sldMk cId="223546750" sldId="262"/>
            <ac:spMk id="6" creationId="{BBE6E69F-09B0-C324-BD2F-18DF4BABCE8A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2:05.239" v="232"/>
          <ac:spMkLst>
            <pc:docMk/>
            <pc:sldMk cId="223546750" sldId="262"/>
            <ac:spMk id="12" creationId="{3D4BD589-6CA5-7D5A-78EC-41DC4FDE4A41}"/>
          </ac:spMkLst>
        </pc:spChg>
        <pc:graphicFrameChg chg="add">
          <ac:chgData name="Chloe Evans (2304519)" userId="S::2304519@student.uwtsd.ac.uk::fee95348-bd6f-417e-b363-01ce92535185" providerId="AD" clId="Web-{0CABDB92-6405-8373-001A-E865238957E4}" dt="2024-05-09T22:32:05.239" v="232"/>
          <ac:graphicFrameMkLst>
            <pc:docMk/>
            <pc:sldMk cId="223546750" sldId="262"/>
            <ac:graphicFrameMk id="8" creationId="{A8EBC2DE-7419-1301-59FD-804B476EBE83}"/>
          </ac:graphicFrameMkLst>
        </pc:graphicFrameChg>
      </pc:sldChg>
      <pc:sldChg chg="addSp delSp modSp new mod setBg">
        <pc:chgData name="Chloe Evans (2304519)" userId="S::2304519@student.uwtsd.ac.uk::fee95348-bd6f-417e-b363-01ce92535185" providerId="AD" clId="Web-{0CABDB92-6405-8373-001A-E865238957E4}" dt="2024-05-10T09:54:19.470" v="243" actId="20577"/>
        <pc:sldMkLst>
          <pc:docMk/>
          <pc:sldMk cId="2446156567" sldId="263"/>
        </pc:sldMkLst>
        <pc:spChg chg="mod">
          <ac:chgData name="Chloe Evans (2304519)" userId="S::2304519@student.uwtsd.ac.uk::fee95348-bd6f-417e-b363-01ce92535185" providerId="AD" clId="Web-{0CABDB92-6405-8373-001A-E865238957E4}" dt="2024-05-09T22:32:18.866" v="233"/>
          <ac:spMkLst>
            <pc:docMk/>
            <pc:sldMk cId="2446156567" sldId="263"/>
            <ac:spMk id="2" creationId="{96B1B6CE-7BD7-B21D-96D8-022CB7992372}"/>
          </ac:spMkLst>
        </pc:spChg>
        <pc:spChg chg="del">
          <ac:chgData name="Chloe Evans (2304519)" userId="S::2304519@student.uwtsd.ac.uk::fee95348-bd6f-417e-b363-01ce92535185" providerId="AD" clId="Web-{0CABDB92-6405-8373-001A-E865238957E4}" dt="2024-05-09T21:52:23.367" v="108"/>
          <ac:spMkLst>
            <pc:docMk/>
            <pc:sldMk cId="2446156567" sldId="263"/>
            <ac:spMk id="3" creationId="{08D7F4DC-12DF-92CF-F045-5EB7E6D3E847}"/>
          </ac:spMkLst>
        </pc:spChg>
        <pc:spChg chg="add del">
          <ac:chgData name="Chloe Evans (2304519)" userId="S::2304519@student.uwtsd.ac.uk::fee95348-bd6f-417e-b363-01ce92535185" providerId="AD" clId="Web-{0CABDB92-6405-8373-001A-E865238957E4}" dt="2024-05-09T22:23:12.667" v="133"/>
          <ac:spMkLst>
            <pc:docMk/>
            <pc:sldMk cId="2446156567" sldId="263"/>
            <ac:spMk id="3" creationId="{F8CA9E4B-F1F6-9564-DCDA-37CCE0974FEC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2:18.866" v="233"/>
          <ac:spMkLst>
            <pc:docMk/>
            <pc:sldMk cId="2446156567" sldId="263"/>
            <ac:spMk id="4" creationId="{F6A7C1F1-6763-E3A8-2E0F-6F325CA1D1D9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2:18.866" v="233"/>
          <ac:spMkLst>
            <pc:docMk/>
            <pc:sldMk cId="2446156567" sldId="263"/>
            <ac:spMk id="5" creationId="{C1C68D3B-9DCC-D273-F9C3-20F610F9AF80}"/>
          </ac:spMkLst>
        </pc:spChg>
        <pc:spChg chg="mod">
          <ac:chgData name="Chloe Evans (2304519)" userId="S::2304519@student.uwtsd.ac.uk::fee95348-bd6f-417e-b363-01ce92535185" providerId="AD" clId="Web-{0CABDB92-6405-8373-001A-E865238957E4}" dt="2024-05-09T22:32:18.866" v="233"/>
          <ac:spMkLst>
            <pc:docMk/>
            <pc:sldMk cId="2446156567" sldId="263"/>
            <ac:spMk id="6" creationId="{44E84F61-4234-2FD9-20CC-D0307F089C95}"/>
          </ac:spMkLst>
        </pc:spChg>
        <pc:spChg chg="add mod ord">
          <ac:chgData name="Chloe Evans (2304519)" userId="S::2304519@student.uwtsd.ac.uk::fee95348-bd6f-417e-b363-01ce92535185" providerId="AD" clId="Web-{0CABDB92-6405-8373-001A-E865238957E4}" dt="2024-05-10T09:54:19.470" v="243" actId="20577"/>
          <ac:spMkLst>
            <pc:docMk/>
            <pc:sldMk cId="2446156567" sldId="263"/>
            <ac:spMk id="8" creationId="{5EB38212-0393-78AF-142D-1651A566CE16}"/>
          </ac:spMkLst>
        </pc:spChg>
        <pc:spChg chg="add">
          <ac:chgData name="Chloe Evans (2304519)" userId="S::2304519@student.uwtsd.ac.uk::fee95348-bd6f-417e-b363-01ce92535185" providerId="AD" clId="Web-{0CABDB92-6405-8373-001A-E865238957E4}" dt="2024-05-09T22:32:18.866" v="233"/>
          <ac:spMkLst>
            <pc:docMk/>
            <pc:sldMk cId="2446156567" sldId="263"/>
            <ac:spMk id="13" creationId="{332F2A31-C129-2298-9973-26A0E0FAAEFD}"/>
          </ac:spMkLst>
        </pc:spChg>
        <pc:picChg chg="add mod ord">
          <ac:chgData name="Chloe Evans (2304519)" userId="S::2304519@student.uwtsd.ac.uk::fee95348-bd6f-417e-b363-01ce92535185" providerId="AD" clId="Web-{0CABDB92-6405-8373-001A-E865238957E4}" dt="2024-05-09T22:32:18.866" v="233"/>
          <ac:picMkLst>
            <pc:docMk/>
            <pc:sldMk cId="2446156567" sldId="263"/>
            <ac:picMk id="7" creationId="{567472CE-7BA0-FF7B-B36A-9B8D3F3D442E}"/>
          </ac:picMkLst>
        </pc:picChg>
      </pc:sldChg>
      <pc:sldMasterChg chg="del delSldLayout">
        <pc:chgData name="Chloe Evans (2304519)" userId="S::2304519@student.uwtsd.ac.uk::fee95348-bd6f-417e-b363-01ce92535185" providerId="AD" clId="Web-{0CABDB92-6405-8373-001A-E865238957E4}" dt="2024-05-09T16:24:37.822" v="0"/>
        <pc:sldMasterMkLst>
          <pc:docMk/>
          <pc:sldMasterMk cId="893280965" sldId="2147483672"/>
        </pc:sldMasterMkLst>
        <pc:sldLayoutChg chg="del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893280965" sldId="2147483672"/>
            <pc:sldLayoutMk cId="229245087" sldId="2147483673"/>
          </pc:sldLayoutMkLst>
        </pc:sldLayoutChg>
      </pc:sldMasterChg>
      <pc:sldMasterChg chg="add addSldLayout">
        <pc:chgData name="Chloe Evans (2304519)" userId="S::2304519@student.uwtsd.ac.uk::fee95348-bd6f-417e-b363-01ce92535185" providerId="AD" clId="Web-{0CABDB92-6405-8373-001A-E865238957E4}" dt="2024-05-09T16:24:37.822" v="0"/>
        <pc:sldMasterMkLst>
          <pc:docMk/>
          <pc:sldMasterMk cId="3640208316" sldId="2147483723"/>
        </pc:sldMasterMkLst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1415589432" sldId="2147483712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1079399128" sldId="2147483713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363146296" sldId="2147483714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3761299585" sldId="2147483715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556669017" sldId="2147483716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2092125132" sldId="2147483717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445045635" sldId="2147483718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3364095282" sldId="2147483719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1760685591" sldId="2147483720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3469490506" sldId="2147483721"/>
          </pc:sldLayoutMkLst>
        </pc:sldLayoutChg>
        <pc:sldLayoutChg chg="add">
          <pc:chgData name="Chloe Evans (2304519)" userId="S::2304519@student.uwtsd.ac.uk::fee95348-bd6f-417e-b363-01ce92535185" providerId="AD" clId="Web-{0CABDB92-6405-8373-001A-E865238957E4}" dt="2024-05-09T16:24:37.822" v="0"/>
          <pc:sldLayoutMkLst>
            <pc:docMk/>
            <pc:sldMasterMk cId="3640208316" sldId="2147483723"/>
            <pc:sldLayoutMk cId="626615402" sldId="214748372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BDB752-A9F5-4520-B5C4-0CA52DB6D59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C1B026-D212-417B-960D-9C61C5B3D3B3}">
      <dgm:prSet/>
      <dgm:spPr/>
      <dgm:t>
        <a:bodyPr/>
        <a:lstStyle/>
        <a:p>
          <a:r>
            <a:rPr lang="en-US"/>
            <a:t>“Mae brwydro yn erbyn newid yn yr hinsawdd yn brif flaenoriaeth i Apple, ac mae gweithredoedd fel y rhain yn dangos ein hymrwymiad yn wirioneddol.” Tim Cook</a:t>
          </a:r>
        </a:p>
      </dgm:t>
    </dgm:pt>
    <dgm:pt modelId="{4407E363-137B-4B7D-ACCF-74D111663E45}" type="parTrans" cxnId="{770AD722-28D9-40E9-AE98-FDA9D4ABE3D9}">
      <dgm:prSet/>
      <dgm:spPr/>
      <dgm:t>
        <a:bodyPr/>
        <a:lstStyle/>
        <a:p>
          <a:endParaRPr lang="en-US"/>
        </a:p>
      </dgm:t>
    </dgm:pt>
    <dgm:pt modelId="{668347D8-CF9A-4E7E-8656-1E1E7B4CFEA5}" type="sibTrans" cxnId="{770AD722-28D9-40E9-AE98-FDA9D4ABE3D9}">
      <dgm:prSet/>
      <dgm:spPr/>
      <dgm:t>
        <a:bodyPr/>
        <a:lstStyle/>
        <a:p>
          <a:endParaRPr lang="en-US"/>
        </a:p>
      </dgm:t>
    </dgm:pt>
    <dgm:pt modelId="{FD1789D8-6E69-426F-AE86-DF462E04F92E}">
      <dgm:prSet/>
      <dgm:spPr/>
      <dgm:t>
        <a:bodyPr/>
        <a:lstStyle/>
        <a:p>
          <a:r>
            <a:rPr lang="en-US"/>
            <a:t>Mae adroddiad diweddar gan Calma yn 2023 wedi dadansoddi mentrau hinsawdd cwmnïau technoleg mawr gan gynnwys Apple, Dell, Google, HP, Microsoft, a Nvidia.</a:t>
          </a:r>
        </a:p>
      </dgm:t>
    </dgm:pt>
    <dgm:pt modelId="{AE33336A-7E6F-4ABE-9E98-B2712FFA0A93}" type="parTrans" cxnId="{E16897F3-6DEA-4E40-8573-2A126BBE4CB4}">
      <dgm:prSet/>
      <dgm:spPr/>
      <dgm:t>
        <a:bodyPr/>
        <a:lstStyle/>
        <a:p>
          <a:endParaRPr lang="en-US"/>
        </a:p>
      </dgm:t>
    </dgm:pt>
    <dgm:pt modelId="{7458EC4B-30CD-4B81-B009-F53DF66C5DB2}" type="sibTrans" cxnId="{E16897F3-6DEA-4E40-8573-2A126BBE4CB4}">
      <dgm:prSet/>
      <dgm:spPr/>
      <dgm:t>
        <a:bodyPr/>
        <a:lstStyle/>
        <a:p>
          <a:endParaRPr lang="en-US"/>
        </a:p>
      </dgm:t>
    </dgm:pt>
    <dgm:pt modelId="{4A97FDD6-36A3-4EC0-BA63-2307492CF8E5}" type="pres">
      <dgm:prSet presAssocID="{1FBDB752-A9F5-4520-B5C4-0CA52DB6D59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D8E6BA-1E13-4B0F-9BA9-85B50DAE9093}" type="pres">
      <dgm:prSet presAssocID="{9AC1B026-D212-417B-960D-9C61C5B3D3B3}" presName="hierRoot1" presStyleCnt="0"/>
      <dgm:spPr/>
    </dgm:pt>
    <dgm:pt modelId="{75D87487-F241-49DD-8D71-4F6D12D5BB8B}" type="pres">
      <dgm:prSet presAssocID="{9AC1B026-D212-417B-960D-9C61C5B3D3B3}" presName="composite" presStyleCnt="0"/>
      <dgm:spPr/>
    </dgm:pt>
    <dgm:pt modelId="{1601E19D-B749-4D25-9E4F-0A8B1FAD8A0E}" type="pres">
      <dgm:prSet presAssocID="{9AC1B026-D212-417B-960D-9C61C5B3D3B3}" presName="background" presStyleLbl="node0" presStyleIdx="0" presStyleCnt="2"/>
      <dgm:spPr/>
    </dgm:pt>
    <dgm:pt modelId="{C67D5764-4CCC-4D75-8CF2-33D94489F78A}" type="pres">
      <dgm:prSet presAssocID="{9AC1B026-D212-417B-960D-9C61C5B3D3B3}" presName="text" presStyleLbl="fgAcc0" presStyleIdx="0" presStyleCnt="2">
        <dgm:presLayoutVars>
          <dgm:chPref val="3"/>
        </dgm:presLayoutVars>
      </dgm:prSet>
      <dgm:spPr/>
    </dgm:pt>
    <dgm:pt modelId="{609E14F1-90BD-4BB0-86DB-92395F1C2714}" type="pres">
      <dgm:prSet presAssocID="{9AC1B026-D212-417B-960D-9C61C5B3D3B3}" presName="hierChild2" presStyleCnt="0"/>
      <dgm:spPr/>
    </dgm:pt>
    <dgm:pt modelId="{B1F8FC61-79AA-4921-9FDB-0A9C42A1C1FF}" type="pres">
      <dgm:prSet presAssocID="{FD1789D8-6E69-426F-AE86-DF462E04F92E}" presName="hierRoot1" presStyleCnt="0"/>
      <dgm:spPr/>
    </dgm:pt>
    <dgm:pt modelId="{D8615D06-70AD-4B42-8C2E-D35883304658}" type="pres">
      <dgm:prSet presAssocID="{FD1789D8-6E69-426F-AE86-DF462E04F92E}" presName="composite" presStyleCnt="0"/>
      <dgm:spPr/>
    </dgm:pt>
    <dgm:pt modelId="{38491ECD-1550-4D77-A65B-3832E0794993}" type="pres">
      <dgm:prSet presAssocID="{FD1789D8-6E69-426F-AE86-DF462E04F92E}" presName="background" presStyleLbl="node0" presStyleIdx="1" presStyleCnt="2"/>
      <dgm:spPr/>
    </dgm:pt>
    <dgm:pt modelId="{8406D046-CB4D-490B-8657-ADEC87B439A6}" type="pres">
      <dgm:prSet presAssocID="{FD1789D8-6E69-426F-AE86-DF462E04F92E}" presName="text" presStyleLbl="fgAcc0" presStyleIdx="1" presStyleCnt="2">
        <dgm:presLayoutVars>
          <dgm:chPref val="3"/>
        </dgm:presLayoutVars>
      </dgm:prSet>
      <dgm:spPr/>
    </dgm:pt>
    <dgm:pt modelId="{BF017E77-E5A5-41CD-9249-D220780EFA38}" type="pres">
      <dgm:prSet presAssocID="{FD1789D8-6E69-426F-AE86-DF462E04F92E}" presName="hierChild2" presStyleCnt="0"/>
      <dgm:spPr/>
    </dgm:pt>
  </dgm:ptLst>
  <dgm:cxnLst>
    <dgm:cxn modelId="{F64AA905-1642-4B1E-BC53-0EE2BE718FEB}" type="presOf" srcId="{1FBDB752-A9F5-4520-B5C4-0CA52DB6D599}" destId="{4A97FDD6-36A3-4EC0-BA63-2307492CF8E5}" srcOrd="0" destOrd="0" presId="urn:microsoft.com/office/officeart/2005/8/layout/hierarchy1"/>
    <dgm:cxn modelId="{770AD722-28D9-40E9-AE98-FDA9D4ABE3D9}" srcId="{1FBDB752-A9F5-4520-B5C4-0CA52DB6D599}" destId="{9AC1B026-D212-417B-960D-9C61C5B3D3B3}" srcOrd="0" destOrd="0" parTransId="{4407E363-137B-4B7D-ACCF-74D111663E45}" sibTransId="{668347D8-CF9A-4E7E-8656-1E1E7B4CFEA5}"/>
    <dgm:cxn modelId="{1268033F-D77C-4AF9-B000-2887671C0886}" type="presOf" srcId="{9AC1B026-D212-417B-960D-9C61C5B3D3B3}" destId="{C67D5764-4CCC-4D75-8CF2-33D94489F78A}" srcOrd="0" destOrd="0" presId="urn:microsoft.com/office/officeart/2005/8/layout/hierarchy1"/>
    <dgm:cxn modelId="{4314E7CF-639C-4D7B-AFB4-9DF2E9FE6524}" type="presOf" srcId="{FD1789D8-6E69-426F-AE86-DF462E04F92E}" destId="{8406D046-CB4D-490B-8657-ADEC87B439A6}" srcOrd="0" destOrd="0" presId="urn:microsoft.com/office/officeart/2005/8/layout/hierarchy1"/>
    <dgm:cxn modelId="{E16897F3-6DEA-4E40-8573-2A126BBE4CB4}" srcId="{1FBDB752-A9F5-4520-B5C4-0CA52DB6D599}" destId="{FD1789D8-6E69-426F-AE86-DF462E04F92E}" srcOrd="1" destOrd="0" parTransId="{AE33336A-7E6F-4ABE-9E98-B2712FFA0A93}" sibTransId="{7458EC4B-30CD-4B81-B009-F53DF66C5DB2}"/>
    <dgm:cxn modelId="{750E2D60-4F66-4457-94AB-0ACBFB139834}" type="presParOf" srcId="{4A97FDD6-36A3-4EC0-BA63-2307492CF8E5}" destId="{08D8E6BA-1E13-4B0F-9BA9-85B50DAE9093}" srcOrd="0" destOrd="0" presId="urn:microsoft.com/office/officeart/2005/8/layout/hierarchy1"/>
    <dgm:cxn modelId="{CDBFF5F8-1230-4C39-97B6-028FF3B53ADE}" type="presParOf" srcId="{08D8E6BA-1E13-4B0F-9BA9-85B50DAE9093}" destId="{75D87487-F241-49DD-8D71-4F6D12D5BB8B}" srcOrd="0" destOrd="0" presId="urn:microsoft.com/office/officeart/2005/8/layout/hierarchy1"/>
    <dgm:cxn modelId="{889EBD3F-D1A4-4D69-8287-D49E69037286}" type="presParOf" srcId="{75D87487-F241-49DD-8D71-4F6D12D5BB8B}" destId="{1601E19D-B749-4D25-9E4F-0A8B1FAD8A0E}" srcOrd="0" destOrd="0" presId="urn:microsoft.com/office/officeart/2005/8/layout/hierarchy1"/>
    <dgm:cxn modelId="{15566189-65DF-4E0D-8FAC-AF514EAE6577}" type="presParOf" srcId="{75D87487-F241-49DD-8D71-4F6D12D5BB8B}" destId="{C67D5764-4CCC-4D75-8CF2-33D94489F78A}" srcOrd="1" destOrd="0" presId="urn:microsoft.com/office/officeart/2005/8/layout/hierarchy1"/>
    <dgm:cxn modelId="{37719E7F-9932-41A8-8FA5-9A06ECCA98A5}" type="presParOf" srcId="{08D8E6BA-1E13-4B0F-9BA9-85B50DAE9093}" destId="{609E14F1-90BD-4BB0-86DB-92395F1C2714}" srcOrd="1" destOrd="0" presId="urn:microsoft.com/office/officeart/2005/8/layout/hierarchy1"/>
    <dgm:cxn modelId="{597A019A-0896-4F83-9ED6-11B0AF91B7E4}" type="presParOf" srcId="{4A97FDD6-36A3-4EC0-BA63-2307492CF8E5}" destId="{B1F8FC61-79AA-4921-9FDB-0A9C42A1C1FF}" srcOrd="1" destOrd="0" presId="urn:microsoft.com/office/officeart/2005/8/layout/hierarchy1"/>
    <dgm:cxn modelId="{A6EDBF3D-10E9-4811-860E-BD032F4D222A}" type="presParOf" srcId="{B1F8FC61-79AA-4921-9FDB-0A9C42A1C1FF}" destId="{D8615D06-70AD-4B42-8C2E-D35883304658}" srcOrd="0" destOrd="0" presId="urn:microsoft.com/office/officeart/2005/8/layout/hierarchy1"/>
    <dgm:cxn modelId="{1214DDCA-D0A0-4B09-9E92-5AEFDEC8F802}" type="presParOf" srcId="{D8615D06-70AD-4B42-8C2E-D35883304658}" destId="{38491ECD-1550-4D77-A65B-3832E0794993}" srcOrd="0" destOrd="0" presId="urn:microsoft.com/office/officeart/2005/8/layout/hierarchy1"/>
    <dgm:cxn modelId="{C44CBBCC-9211-4570-B7D6-8E5F4201DEC3}" type="presParOf" srcId="{D8615D06-70AD-4B42-8C2E-D35883304658}" destId="{8406D046-CB4D-490B-8657-ADEC87B439A6}" srcOrd="1" destOrd="0" presId="urn:microsoft.com/office/officeart/2005/8/layout/hierarchy1"/>
    <dgm:cxn modelId="{6781F0BC-361A-4ED6-9D7E-5A6E5EBE61C5}" type="presParOf" srcId="{B1F8FC61-79AA-4921-9FDB-0A9C42A1C1FF}" destId="{BF017E77-E5A5-41CD-9249-D220780EFA3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A4CC50-B738-4AB8-8916-DB0BC6CC32D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1D6C3E2-7403-44C2-9197-A1520E93CF3F}">
      <dgm:prSet/>
      <dgm:spPr/>
      <dgm:t>
        <a:bodyPr/>
        <a:lstStyle/>
        <a:p>
          <a:r>
            <a:rPr lang="en-US"/>
            <a:t>Mae Apple yn ymdrechu'n gyson i harneisio technoleg ar gyfer newid cadarnhaol ac effaith fyd-eang</a:t>
          </a:r>
        </a:p>
      </dgm:t>
    </dgm:pt>
    <dgm:pt modelId="{A9651ED4-B660-4D75-A3A0-1ABA1C5A209D}" type="parTrans" cxnId="{3C468704-D4B6-4B76-8B1B-8FA65197CFC5}">
      <dgm:prSet/>
      <dgm:spPr/>
      <dgm:t>
        <a:bodyPr/>
        <a:lstStyle/>
        <a:p>
          <a:endParaRPr lang="en-US"/>
        </a:p>
      </dgm:t>
    </dgm:pt>
    <dgm:pt modelId="{5EE278B3-C4B3-484A-994D-F19EE7A7DF64}" type="sibTrans" cxnId="{3C468704-D4B6-4B76-8B1B-8FA65197CFC5}">
      <dgm:prSet/>
      <dgm:spPr/>
      <dgm:t>
        <a:bodyPr/>
        <a:lstStyle/>
        <a:p>
          <a:endParaRPr lang="en-US"/>
        </a:p>
      </dgm:t>
    </dgm:pt>
    <dgm:pt modelId="{44A13150-0940-433A-940C-496EECC2B94A}">
      <dgm:prSet/>
      <dgm:spPr/>
      <dgm:t>
        <a:bodyPr/>
        <a:lstStyle/>
        <a:p>
          <a:r>
            <a:rPr lang="en-US"/>
            <a:t>Gall integreiddio technoleg ymhelaethu ar ymdrechion eiriolaeth ar gyfer SDGs </a:t>
          </a:r>
        </a:p>
      </dgm:t>
    </dgm:pt>
    <dgm:pt modelId="{EC99AD3A-0D36-4233-A7C9-23BD8F56FEA7}" type="parTrans" cxnId="{F609257B-8399-4A8E-922F-514BB5683821}">
      <dgm:prSet/>
      <dgm:spPr/>
      <dgm:t>
        <a:bodyPr/>
        <a:lstStyle/>
        <a:p>
          <a:endParaRPr lang="en-US"/>
        </a:p>
      </dgm:t>
    </dgm:pt>
    <dgm:pt modelId="{EDE51CCC-0C43-4DFA-A163-33C60F9B47ED}" type="sibTrans" cxnId="{F609257B-8399-4A8E-922F-514BB5683821}">
      <dgm:prSet/>
      <dgm:spPr/>
      <dgm:t>
        <a:bodyPr/>
        <a:lstStyle/>
        <a:p>
          <a:endParaRPr lang="en-US"/>
        </a:p>
      </dgm:t>
    </dgm:pt>
    <dgm:pt modelId="{ECF958D2-D5D8-44A2-BC1B-99A15C960518}">
      <dgm:prSet/>
      <dgm:spPr/>
      <dgm:t>
        <a:bodyPr/>
        <a:lstStyle/>
        <a:p>
          <a:r>
            <a:rPr lang="en-US"/>
            <a:t>Trosoledd cyfryngau cymdeithasol, dadansoddeg data, ac offer digidol i gyrraedd cynulleidfa ehangach</a:t>
          </a:r>
        </a:p>
      </dgm:t>
    </dgm:pt>
    <dgm:pt modelId="{47F7E8D0-E700-45E1-A3A6-B0BB9B3BE8DE}" type="parTrans" cxnId="{673AD01A-DFE6-4D53-B0D6-85887D0284D7}">
      <dgm:prSet/>
      <dgm:spPr/>
      <dgm:t>
        <a:bodyPr/>
        <a:lstStyle/>
        <a:p>
          <a:endParaRPr lang="en-US"/>
        </a:p>
      </dgm:t>
    </dgm:pt>
    <dgm:pt modelId="{76106395-25E2-42B8-9F06-3E77B34BDFC3}" type="sibTrans" cxnId="{673AD01A-DFE6-4D53-B0D6-85887D0284D7}">
      <dgm:prSet/>
      <dgm:spPr/>
      <dgm:t>
        <a:bodyPr/>
        <a:lstStyle/>
        <a:p>
          <a:endParaRPr lang="en-US"/>
        </a:p>
      </dgm:t>
    </dgm:pt>
    <dgm:pt modelId="{784C018B-19D5-4EE9-BF6E-99252BCD9B4C}">
      <dgm:prSet/>
      <dgm:spPr/>
      <dgm:t>
        <a:bodyPr/>
        <a:lstStyle/>
        <a:p>
          <a:r>
            <a:rPr lang="en-US"/>
            <a:t>Cyfryngau cymdeithasol fel llwyfan pwerus ar gyfer ymgysylltu byd-eang a rhannu negeseuon</a:t>
          </a:r>
        </a:p>
      </dgm:t>
    </dgm:pt>
    <dgm:pt modelId="{1518F822-B093-455A-8562-EDAD6574D70A}" type="parTrans" cxnId="{ADCACF84-30CA-47B2-AB3E-AFC20D49C5B3}">
      <dgm:prSet/>
      <dgm:spPr/>
      <dgm:t>
        <a:bodyPr/>
        <a:lstStyle/>
        <a:p>
          <a:endParaRPr lang="en-US"/>
        </a:p>
      </dgm:t>
    </dgm:pt>
    <dgm:pt modelId="{EFC6CF8A-AF66-4F2C-9CE7-91D51EAF94B2}" type="sibTrans" cxnId="{ADCACF84-30CA-47B2-AB3E-AFC20D49C5B3}">
      <dgm:prSet/>
      <dgm:spPr/>
      <dgm:t>
        <a:bodyPr/>
        <a:lstStyle/>
        <a:p>
          <a:endParaRPr lang="en-US"/>
        </a:p>
      </dgm:t>
    </dgm:pt>
    <dgm:pt modelId="{144EED18-6337-4BE8-885D-4C44070F052D}">
      <dgm:prSet/>
      <dgm:spPr/>
      <dgm:t>
        <a:bodyPr/>
        <a:lstStyle/>
        <a:p>
          <a:r>
            <a:rPr lang="en-US"/>
            <a:t>Mae dadansoddeg data yn darparu mewnwelediadau gwerthfawr ar gyfer mireinio strategaethau a gwneud y mwyaf o effeithiolrwydd</a:t>
          </a:r>
        </a:p>
      </dgm:t>
    </dgm:pt>
    <dgm:pt modelId="{65C5765E-EA9F-4EFA-83BF-9D92998C7957}" type="parTrans" cxnId="{99D4B226-80C4-4FB1-A94A-CD2A42B59DD5}">
      <dgm:prSet/>
      <dgm:spPr/>
      <dgm:t>
        <a:bodyPr/>
        <a:lstStyle/>
        <a:p>
          <a:endParaRPr lang="en-US"/>
        </a:p>
      </dgm:t>
    </dgm:pt>
    <dgm:pt modelId="{A64FDC15-859D-498D-92F0-F923452999C3}" type="sibTrans" cxnId="{99D4B226-80C4-4FB1-A94A-CD2A42B59DD5}">
      <dgm:prSet/>
      <dgm:spPr/>
      <dgm:t>
        <a:bodyPr/>
        <a:lstStyle/>
        <a:p>
          <a:endParaRPr lang="en-US"/>
        </a:p>
      </dgm:t>
    </dgm:pt>
    <dgm:pt modelId="{F82423FF-3CD4-4113-BD0E-7F9B108C4E14}">
      <dgm:prSet/>
      <dgm:spPr/>
      <dgm:t>
        <a:bodyPr/>
        <a:lstStyle/>
        <a:p>
          <a:r>
            <a:rPr lang="en-US"/>
            <a:t>Mae offer digidol yn galluogi creu cynnwys cymhellol ac adrodd straeon trochi er mwyn ysgogi newid</a:t>
          </a:r>
        </a:p>
      </dgm:t>
    </dgm:pt>
    <dgm:pt modelId="{D443BD74-CBD1-48D9-88C6-F906CD3AA5E7}" type="parTrans" cxnId="{817F0252-B7DD-4173-A70E-3E5E1C89DB39}">
      <dgm:prSet/>
      <dgm:spPr/>
      <dgm:t>
        <a:bodyPr/>
        <a:lstStyle/>
        <a:p>
          <a:endParaRPr lang="en-US"/>
        </a:p>
      </dgm:t>
    </dgm:pt>
    <dgm:pt modelId="{11DA5044-DA71-43D2-B502-83F607D4EDAB}" type="sibTrans" cxnId="{817F0252-B7DD-4173-A70E-3E5E1C89DB39}">
      <dgm:prSet/>
      <dgm:spPr/>
      <dgm:t>
        <a:bodyPr/>
        <a:lstStyle/>
        <a:p>
          <a:endParaRPr lang="en-US"/>
        </a:p>
      </dgm:t>
    </dgm:pt>
    <dgm:pt modelId="{A38E951B-AFA7-44A7-AE1F-34BA7FC88E2F}" type="pres">
      <dgm:prSet presAssocID="{3DA4CC50-B738-4AB8-8916-DB0BC6CC32DE}" presName="diagram" presStyleCnt="0">
        <dgm:presLayoutVars>
          <dgm:dir/>
          <dgm:resizeHandles val="exact"/>
        </dgm:presLayoutVars>
      </dgm:prSet>
      <dgm:spPr/>
    </dgm:pt>
    <dgm:pt modelId="{CF715327-F6A1-43EB-B61E-2507DDEBE02E}" type="pres">
      <dgm:prSet presAssocID="{61D6C3E2-7403-44C2-9197-A1520E93CF3F}" presName="node" presStyleLbl="node1" presStyleIdx="0" presStyleCnt="6">
        <dgm:presLayoutVars>
          <dgm:bulletEnabled val="1"/>
        </dgm:presLayoutVars>
      </dgm:prSet>
      <dgm:spPr/>
    </dgm:pt>
    <dgm:pt modelId="{368F118C-EB52-4ADF-A665-1932BA84EFAD}" type="pres">
      <dgm:prSet presAssocID="{5EE278B3-C4B3-484A-994D-F19EE7A7DF64}" presName="sibTrans" presStyleCnt="0"/>
      <dgm:spPr/>
    </dgm:pt>
    <dgm:pt modelId="{7513D5C3-419F-477C-87A2-67402D05A405}" type="pres">
      <dgm:prSet presAssocID="{44A13150-0940-433A-940C-496EECC2B94A}" presName="node" presStyleLbl="node1" presStyleIdx="1" presStyleCnt="6">
        <dgm:presLayoutVars>
          <dgm:bulletEnabled val="1"/>
        </dgm:presLayoutVars>
      </dgm:prSet>
      <dgm:spPr/>
    </dgm:pt>
    <dgm:pt modelId="{1723697C-DDDB-4A7F-AAE9-A848AD6630B7}" type="pres">
      <dgm:prSet presAssocID="{EDE51CCC-0C43-4DFA-A163-33C60F9B47ED}" presName="sibTrans" presStyleCnt="0"/>
      <dgm:spPr/>
    </dgm:pt>
    <dgm:pt modelId="{DC094B7F-6B09-4CF4-A447-4D3FF4080F4E}" type="pres">
      <dgm:prSet presAssocID="{ECF958D2-D5D8-44A2-BC1B-99A15C960518}" presName="node" presStyleLbl="node1" presStyleIdx="2" presStyleCnt="6">
        <dgm:presLayoutVars>
          <dgm:bulletEnabled val="1"/>
        </dgm:presLayoutVars>
      </dgm:prSet>
      <dgm:spPr/>
    </dgm:pt>
    <dgm:pt modelId="{6DDE94FA-D18F-4737-A622-78A9BCF60110}" type="pres">
      <dgm:prSet presAssocID="{76106395-25E2-42B8-9F06-3E77B34BDFC3}" presName="sibTrans" presStyleCnt="0"/>
      <dgm:spPr/>
    </dgm:pt>
    <dgm:pt modelId="{3C71BA22-4F6C-4DF6-B455-C23325B0ABF8}" type="pres">
      <dgm:prSet presAssocID="{784C018B-19D5-4EE9-BF6E-99252BCD9B4C}" presName="node" presStyleLbl="node1" presStyleIdx="3" presStyleCnt="6">
        <dgm:presLayoutVars>
          <dgm:bulletEnabled val="1"/>
        </dgm:presLayoutVars>
      </dgm:prSet>
      <dgm:spPr/>
    </dgm:pt>
    <dgm:pt modelId="{4404F8AC-47F3-4BB1-B0F1-CCD31A09CB39}" type="pres">
      <dgm:prSet presAssocID="{EFC6CF8A-AF66-4F2C-9CE7-91D51EAF94B2}" presName="sibTrans" presStyleCnt="0"/>
      <dgm:spPr/>
    </dgm:pt>
    <dgm:pt modelId="{926FF176-922B-487E-863B-DF69754BF9EA}" type="pres">
      <dgm:prSet presAssocID="{144EED18-6337-4BE8-885D-4C44070F052D}" presName="node" presStyleLbl="node1" presStyleIdx="4" presStyleCnt="6">
        <dgm:presLayoutVars>
          <dgm:bulletEnabled val="1"/>
        </dgm:presLayoutVars>
      </dgm:prSet>
      <dgm:spPr/>
    </dgm:pt>
    <dgm:pt modelId="{3A037F4D-976A-4259-BACB-0137F32908F1}" type="pres">
      <dgm:prSet presAssocID="{A64FDC15-859D-498D-92F0-F923452999C3}" presName="sibTrans" presStyleCnt="0"/>
      <dgm:spPr/>
    </dgm:pt>
    <dgm:pt modelId="{84946AE7-C737-4D3E-B89E-4E58DD78C607}" type="pres">
      <dgm:prSet presAssocID="{F82423FF-3CD4-4113-BD0E-7F9B108C4E14}" presName="node" presStyleLbl="node1" presStyleIdx="5" presStyleCnt="6">
        <dgm:presLayoutVars>
          <dgm:bulletEnabled val="1"/>
        </dgm:presLayoutVars>
      </dgm:prSet>
      <dgm:spPr/>
    </dgm:pt>
  </dgm:ptLst>
  <dgm:cxnLst>
    <dgm:cxn modelId="{3C468704-D4B6-4B76-8B1B-8FA65197CFC5}" srcId="{3DA4CC50-B738-4AB8-8916-DB0BC6CC32DE}" destId="{61D6C3E2-7403-44C2-9197-A1520E93CF3F}" srcOrd="0" destOrd="0" parTransId="{A9651ED4-B660-4D75-A3A0-1ABA1C5A209D}" sibTransId="{5EE278B3-C4B3-484A-994D-F19EE7A7DF64}"/>
    <dgm:cxn modelId="{004A7E08-F654-4117-B164-7431C3FA82FB}" type="presOf" srcId="{61D6C3E2-7403-44C2-9197-A1520E93CF3F}" destId="{CF715327-F6A1-43EB-B61E-2507DDEBE02E}" srcOrd="0" destOrd="0" presId="urn:microsoft.com/office/officeart/2005/8/layout/default"/>
    <dgm:cxn modelId="{2365D009-3DA8-4314-9B6D-2FEF95DC75B4}" type="presOf" srcId="{ECF958D2-D5D8-44A2-BC1B-99A15C960518}" destId="{DC094B7F-6B09-4CF4-A447-4D3FF4080F4E}" srcOrd="0" destOrd="0" presId="urn:microsoft.com/office/officeart/2005/8/layout/default"/>
    <dgm:cxn modelId="{CDF8E30A-7ADD-423E-B14E-3D2ABC309BA1}" type="presOf" srcId="{3DA4CC50-B738-4AB8-8916-DB0BC6CC32DE}" destId="{A38E951B-AFA7-44A7-AE1F-34BA7FC88E2F}" srcOrd="0" destOrd="0" presId="urn:microsoft.com/office/officeart/2005/8/layout/default"/>
    <dgm:cxn modelId="{673AD01A-DFE6-4D53-B0D6-85887D0284D7}" srcId="{3DA4CC50-B738-4AB8-8916-DB0BC6CC32DE}" destId="{ECF958D2-D5D8-44A2-BC1B-99A15C960518}" srcOrd="2" destOrd="0" parTransId="{47F7E8D0-E700-45E1-A3A6-B0BB9B3BE8DE}" sibTransId="{76106395-25E2-42B8-9F06-3E77B34BDFC3}"/>
    <dgm:cxn modelId="{5212D41A-1518-4DB7-AC28-B2D72D77B66F}" type="presOf" srcId="{44A13150-0940-433A-940C-496EECC2B94A}" destId="{7513D5C3-419F-477C-87A2-67402D05A405}" srcOrd="0" destOrd="0" presId="urn:microsoft.com/office/officeart/2005/8/layout/default"/>
    <dgm:cxn modelId="{99D4B226-80C4-4FB1-A94A-CD2A42B59DD5}" srcId="{3DA4CC50-B738-4AB8-8916-DB0BC6CC32DE}" destId="{144EED18-6337-4BE8-885D-4C44070F052D}" srcOrd="4" destOrd="0" parTransId="{65C5765E-EA9F-4EFA-83BF-9D92998C7957}" sibTransId="{A64FDC15-859D-498D-92F0-F923452999C3}"/>
    <dgm:cxn modelId="{817F0252-B7DD-4173-A70E-3E5E1C89DB39}" srcId="{3DA4CC50-B738-4AB8-8916-DB0BC6CC32DE}" destId="{F82423FF-3CD4-4113-BD0E-7F9B108C4E14}" srcOrd="5" destOrd="0" parTransId="{D443BD74-CBD1-48D9-88C6-F906CD3AA5E7}" sibTransId="{11DA5044-DA71-43D2-B502-83F607D4EDAB}"/>
    <dgm:cxn modelId="{F609257B-8399-4A8E-922F-514BB5683821}" srcId="{3DA4CC50-B738-4AB8-8916-DB0BC6CC32DE}" destId="{44A13150-0940-433A-940C-496EECC2B94A}" srcOrd="1" destOrd="0" parTransId="{EC99AD3A-0D36-4233-A7C9-23BD8F56FEA7}" sibTransId="{EDE51CCC-0C43-4DFA-A163-33C60F9B47ED}"/>
    <dgm:cxn modelId="{ADCACF84-30CA-47B2-AB3E-AFC20D49C5B3}" srcId="{3DA4CC50-B738-4AB8-8916-DB0BC6CC32DE}" destId="{784C018B-19D5-4EE9-BF6E-99252BCD9B4C}" srcOrd="3" destOrd="0" parTransId="{1518F822-B093-455A-8562-EDAD6574D70A}" sibTransId="{EFC6CF8A-AF66-4F2C-9CE7-91D51EAF94B2}"/>
    <dgm:cxn modelId="{EEB1BF95-1263-418A-BC44-1CBA5D029865}" type="presOf" srcId="{144EED18-6337-4BE8-885D-4C44070F052D}" destId="{926FF176-922B-487E-863B-DF69754BF9EA}" srcOrd="0" destOrd="0" presId="urn:microsoft.com/office/officeart/2005/8/layout/default"/>
    <dgm:cxn modelId="{1F96FAB7-F82A-4BE4-A1FD-01583FD4E1A5}" type="presOf" srcId="{784C018B-19D5-4EE9-BF6E-99252BCD9B4C}" destId="{3C71BA22-4F6C-4DF6-B455-C23325B0ABF8}" srcOrd="0" destOrd="0" presId="urn:microsoft.com/office/officeart/2005/8/layout/default"/>
    <dgm:cxn modelId="{93F8FFFC-14FC-4ADF-97F8-F7F5368EBCAC}" type="presOf" srcId="{F82423FF-3CD4-4113-BD0E-7F9B108C4E14}" destId="{84946AE7-C737-4D3E-B89E-4E58DD78C607}" srcOrd="0" destOrd="0" presId="urn:microsoft.com/office/officeart/2005/8/layout/default"/>
    <dgm:cxn modelId="{A28291B4-C8D7-46F2-8DBD-B9E4A37960B0}" type="presParOf" srcId="{A38E951B-AFA7-44A7-AE1F-34BA7FC88E2F}" destId="{CF715327-F6A1-43EB-B61E-2507DDEBE02E}" srcOrd="0" destOrd="0" presId="urn:microsoft.com/office/officeart/2005/8/layout/default"/>
    <dgm:cxn modelId="{3A67C3D9-B4C1-4CCD-8DA3-E827111DC601}" type="presParOf" srcId="{A38E951B-AFA7-44A7-AE1F-34BA7FC88E2F}" destId="{368F118C-EB52-4ADF-A665-1932BA84EFAD}" srcOrd="1" destOrd="0" presId="urn:microsoft.com/office/officeart/2005/8/layout/default"/>
    <dgm:cxn modelId="{5556914B-CBB0-49A3-918F-23169D8603BD}" type="presParOf" srcId="{A38E951B-AFA7-44A7-AE1F-34BA7FC88E2F}" destId="{7513D5C3-419F-477C-87A2-67402D05A405}" srcOrd="2" destOrd="0" presId="urn:microsoft.com/office/officeart/2005/8/layout/default"/>
    <dgm:cxn modelId="{BC2CE27C-E426-473B-8E3D-8ABAD6301991}" type="presParOf" srcId="{A38E951B-AFA7-44A7-AE1F-34BA7FC88E2F}" destId="{1723697C-DDDB-4A7F-AAE9-A848AD6630B7}" srcOrd="3" destOrd="0" presId="urn:microsoft.com/office/officeart/2005/8/layout/default"/>
    <dgm:cxn modelId="{8E32099E-1217-4EE4-9C77-5AB34994FEED}" type="presParOf" srcId="{A38E951B-AFA7-44A7-AE1F-34BA7FC88E2F}" destId="{DC094B7F-6B09-4CF4-A447-4D3FF4080F4E}" srcOrd="4" destOrd="0" presId="urn:microsoft.com/office/officeart/2005/8/layout/default"/>
    <dgm:cxn modelId="{F3DB95B0-F0C6-4D5C-8FF6-311848CDA3DF}" type="presParOf" srcId="{A38E951B-AFA7-44A7-AE1F-34BA7FC88E2F}" destId="{6DDE94FA-D18F-4737-A622-78A9BCF60110}" srcOrd="5" destOrd="0" presId="urn:microsoft.com/office/officeart/2005/8/layout/default"/>
    <dgm:cxn modelId="{EBB93B94-E736-459A-84DD-410AF787FDA6}" type="presParOf" srcId="{A38E951B-AFA7-44A7-AE1F-34BA7FC88E2F}" destId="{3C71BA22-4F6C-4DF6-B455-C23325B0ABF8}" srcOrd="6" destOrd="0" presId="urn:microsoft.com/office/officeart/2005/8/layout/default"/>
    <dgm:cxn modelId="{F1D5F423-6ADF-4B90-8858-4ACED82410A4}" type="presParOf" srcId="{A38E951B-AFA7-44A7-AE1F-34BA7FC88E2F}" destId="{4404F8AC-47F3-4BB1-B0F1-CCD31A09CB39}" srcOrd="7" destOrd="0" presId="urn:microsoft.com/office/officeart/2005/8/layout/default"/>
    <dgm:cxn modelId="{261B3AD7-3869-4910-98BA-F71A921EC78A}" type="presParOf" srcId="{A38E951B-AFA7-44A7-AE1F-34BA7FC88E2F}" destId="{926FF176-922B-487E-863B-DF69754BF9EA}" srcOrd="8" destOrd="0" presId="urn:microsoft.com/office/officeart/2005/8/layout/default"/>
    <dgm:cxn modelId="{33B09DBE-282E-4CF2-8D1F-7A38BDC3FE2E}" type="presParOf" srcId="{A38E951B-AFA7-44A7-AE1F-34BA7FC88E2F}" destId="{3A037F4D-976A-4259-BACB-0137F32908F1}" srcOrd="9" destOrd="0" presId="urn:microsoft.com/office/officeart/2005/8/layout/default"/>
    <dgm:cxn modelId="{0D72A1F4-814B-452B-B427-B11BEFDA8F87}" type="presParOf" srcId="{A38E951B-AFA7-44A7-AE1F-34BA7FC88E2F}" destId="{84946AE7-C737-4D3E-B89E-4E58DD78C60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E58C42-63E1-45E9-AB8E-BA5D0C15D3D9}" type="doc">
      <dgm:prSet loTypeId="urn:microsoft.com/office/officeart/2005/8/layout/cycle8" loCatId="cycle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6089247-E9CA-4E4C-A3C1-54AA1A0C7C74}">
      <dgm:prSet/>
      <dgm:spPr/>
      <dgm:t>
        <a:bodyPr/>
        <a:lstStyle/>
        <a:p>
          <a:r>
            <a:rPr lang="en-US"/>
            <a:t>Pwysleisio arwyddocâd monitro a gwerthuso effaith ar Nodau Datblygu Cynaliadwy</a:t>
          </a:r>
        </a:p>
      </dgm:t>
    </dgm:pt>
    <dgm:pt modelId="{2B3041DA-9A3C-4392-885A-5926CC438533}" type="parTrans" cxnId="{BBA8D985-D795-4206-8720-4F37ACEAC62E}">
      <dgm:prSet/>
      <dgm:spPr/>
      <dgm:t>
        <a:bodyPr/>
        <a:lstStyle/>
        <a:p>
          <a:endParaRPr lang="en-US"/>
        </a:p>
      </dgm:t>
    </dgm:pt>
    <dgm:pt modelId="{EDCE5FD0-57E7-4966-8AE0-94ADC36670BB}" type="sibTrans" cxnId="{BBA8D985-D795-4206-8720-4F37ACEAC62E}">
      <dgm:prSet/>
      <dgm:spPr/>
      <dgm:t>
        <a:bodyPr/>
        <a:lstStyle/>
        <a:p>
          <a:endParaRPr lang="en-US"/>
        </a:p>
      </dgm:t>
    </dgm:pt>
    <dgm:pt modelId="{2B3867BE-DA00-45BD-AD0D-EC751B9A7349}">
      <dgm:prSet/>
      <dgm:spPr/>
      <dgm:t>
        <a:bodyPr/>
        <a:lstStyle/>
        <a:p>
          <a:r>
            <a:rPr lang="en-US"/>
            <a:t>Sefydlu mecanweithiau monitro a gwerthuso cadarn ar gyfer gwahaniaethau diriaethol</a:t>
          </a:r>
        </a:p>
      </dgm:t>
    </dgm:pt>
    <dgm:pt modelId="{3D84AE7E-21EC-4CD0-83EB-5ABB15E27F8B}" type="parTrans" cxnId="{455F3006-9DC3-43B3-936A-1EDBCDA467CE}">
      <dgm:prSet/>
      <dgm:spPr/>
      <dgm:t>
        <a:bodyPr/>
        <a:lstStyle/>
        <a:p>
          <a:endParaRPr lang="en-US"/>
        </a:p>
      </dgm:t>
    </dgm:pt>
    <dgm:pt modelId="{527831C6-A60F-4194-BCBA-C8BADD16EBFA}" type="sibTrans" cxnId="{455F3006-9DC3-43B3-936A-1EDBCDA467CE}">
      <dgm:prSet/>
      <dgm:spPr/>
      <dgm:t>
        <a:bodyPr/>
        <a:lstStyle/>
        <a:p>
          <a:endParaRPr lang="en-US"/>
        </a:p>
      </dgm:t>
    </dgm:pt>
    <dgm:pt modelId="{F14594A1-7842-4654-A534-24A91BF0851E}">
      <dgm:prSet/>
      <dgm:spPr/>
      <dgm:t>
        <a:bodyPr/>
        <a:lstStyle/>
        <a:p>
          <a:r>
            <a:rPr lang="en-US"/>
            <a:t>Sefydlu DPA i olrhain cynnydd a mesur effeithiolrwydd ymgyrchoedd eiriolaeth</a:t>
          </a:r>
        </a:p>
      </dgm:t>
    </dgm:pt>
    <dgm:pt modelId="{601D0312-CBBE-49EB-BF6F-1F282AF8C255}" type="parTrans" cxnId="{47B95DFF-087E-40D2-AA39-B76EFCA1A914}">
      <dgm:prSet/>
      <dgm:spPr/>
      <dgm:t>
        <a:bodyPr/>
        <a:lstStyle/>
        <a:p>
          <a:endParaRPr lang="en-US"/>
        </a:p>
      </dgm:t>
    </dgm:pt>
    <dgm:pt modelId="{5C514ADE-FEBB-443A-BFB1-0E6007897E1D}" type="sibTrans" cxnId="{47B95DFF-087E-40D2-AA39-B76EFCA1A914}">
      <dgm:prSet/>
      <dgm:spPr/>
      <dgm:t>
        <a:bodyPr/>
        <a:lstStyle/>
        <a:p>
          <a:endParaRPr lang="en-US"/>
        </a:p>
      </dgm:t>
    </dgm:pt>
    <dgm:pt modelId="{41237853-519D-4706-8BF2-71B71F40F535}">
      <dgm:prSet/>
      <dgm:spPr/>
      <dgm:t>
        <a:bodyPr/>
        <a:lstStyle/>
        <a:p>
          <a:r>
            <a:rPr lang="en-US"/>
            <a:t>Gwneud penderfyniadau a yrrir gan ddata er mwyn cael yr effaith fwyaf posibl a sbarduno canlyniadau ystyrlon</a:t>
          </a:r>
        </a:p>
      </dgm:t>
    </dgm:pt>
    <dgm:pt modelId="{3CB54ADD-E4F3-4797-BA5F-9BD5AD68EF1D}" type="parTrans" cxnId="{5EF8BA4A-11B7-4717-B37C-4A5053A42FFD}">
      <dgm:prSet/>
      <dgm:spPr/>
      <dgm:t>
        <a:bodyPr/>
        <a:lstStyle/>
        <a:p>
          <a:endParaRPr lang="en-US"/>
        </a:p>
      </dgm:t>
    </dgm:pt>
    <dgm:pt modelId="{46ACD2EE-8CBD-4B8A-B9E5-C3168A02BDBE}" type="sibTrans" cxnId="{5EF8BA4A-11B7-4717-B37C-4A5053A42FFD}">
      <dgm:prSet/>
      <dgm:spPr/>
      <dgm:t>
        <a:bodyPr/>
        <a:lstStyle/>
        <a:p>
          <a:endParaRPr lang="en-US"/>
        </a:p>
      </dgm:t>
    </dgm:pt>
    <dgm:pt modelId="{07DFE944-C2D5-4CE1-893A-A20592EFA68B}">
      <dgm:prSet/>
      <dgm:spPr/>
      <dgm:t>
        <a:bodyPr/>
        <a:lstStyle/>
        <a:p>
          <a:r>
            <a:rPr lang="en-US"/>
            <a:t>Ennill mewnwelediadau gwerthfawr ar gyfer addasu a mireinio strategaethau</a:t>
          </a:r>
        </a:p>
      </dgm:t>
    </dgm:pt>
    <dgm:pt modelId="{62511648-EB63-430F-BB3A-16D64245FAAE}" type="parTrans" cxnId="{E4C90A3D-1A22-4DE5-8ABF-46DED860F04B}">
      <dgm:prSet/>
      <dgm:spPr/>
      <dgm:t>
        <a:bodyPr/>
        <a:lstStyle/>
        <a:p>
          <a:endParaRPr lang="en-US"/>
        </a:p>
      </dgm:t>
    </dgm:pt>
    <dgm:pt modelId="{62B50E84-219F-41FD-95CB-996FC31D989B}" type="sibTrans" cxnId="{E4C90A3D-1A22-4DE5-8ABF-46DED860F04B}">
      <dgm:prSet/>
      <dgm:spPr/>
      <dgm:t>
        <a:bodyPr/>
        <a:lstStyle/>
        <a:p>
          <a:endParaRPr lang="en-US"/>
        </a:p>
      </dgm:t>
    </dgm:pt>
    <dgm:pt modelId="{0A4EA199-D0E0-480D-BE1C-484DC992CC21}">
      <dgm:prSet/>
      <dgm:spPr/>
      <dgm:t>
        <a:bodyPr/>
        <a:lstStyle/>
        <a:p>
          <a:r>
            <a:rPr lang="en-US"/>
            <a:t>Blaenoriaethu sefydlu DPA ac ymrwymo i fonitro a gwerthuso parhaus</a:t>
          </a:r>
        </a:p>
      </dgm:t>
    </dgm:pt>
    <dgm:pt modelId="{B69A1B8B-3F60-4E4F-968B-7FBF67EBF3E3}" type="parTrans" cxnId="{C2640AAC-FCC0-4E9B-B88C-698BD3D106DE}">
      <dgm:prSet/>
      <dgm:spPr/>
      <dgm:t>
        <a:bodyPr/>
        <a:lstStyle/>
        <a:p>
          <a:endParaRPr lang="en-US"/>
        </a:p>
      </dgm:t>
    </dgm:pt>
    <dgm:pt modelId="{1D516BA8-86BC-4F99-B351-D66C63A57384}" type="sibTrans" cxnId="{C2640AAC-FCC0-4E9B-B88C-698BD3D106DE}">
      <dgm:prSet/>
      <dgm:spPr/>
      <dgm:t>
        <a:bodyPr/>
        <a:lstStyle/>
        <a:p>
          <a:endParaRPr lang="en-US"/>
        </a:p>
      </dgm:t>
    </dgm:pt>
    <dgm:pt modelId="{8A1F6C88-B5A2-4717-9BBD-4E4D938B4F00}">
      <dgm:prSet/>
      <dgm:spPr/>
      <dgm:t>
        <a:bodyPr/>
        <a:lstStyle/>
        <a:p>
          <a:r>
            <a:rPr lang="en-US"/>
            <a:t>Cydweithio ag Apple i ddatblygu SDGs a chreu dyfodol cynaliadwy i bawb</a:t>
          </a:r>
        </a:p>
      </dgm:t>
    </dgm:pt>
    <dgm:pt modelId="{D84559B8-6C1D-401A-8B7A-65D5EC428748}" type="parTrans" cxnId="{4645EAD4-C16F-41FE-AEF5-0E2ED45F13E0}">
      <dgm:prSet/>
      <dgm:spPr/>
      <dgm:t>
        <a:bodyPr/>
        <a:lstStyle/>
        <a:p>
          <a:endParaRPr lang="en-US"/>
        </a:p>
      </dgm:t>
    </dgm:pt>
    <dgm:pt modelId="{35D69631-D182-4D5E-9D07-48A3E5908113}" type="sibTrans" cxnId="{4645EAD4-C16F-41FE-AEF5-0E2ED45F13E0}">
      <dgm:prSet/>
      <dgm:spPr/>
      <dgm:t>
        <a:bodyPr/>
        <a:lstStyle/>
        <a:p>
          <a:endParaRPr lang="en-US"/>
        </a:p>
      </dgm:t>
    </dgm:pt>
    <dgm:pt modelId="{CABCDF0C-5D17-4C0C-8A16-B154211E6CAC}" type="pres">
      <dgm:prSet presAssocID="{C6E58C42-63E1-45E9-AB8E-BA5D0C15D3D9}" presName="compositeShape" presStyleCnt="0">
        <dgm:presLayoutVars>
          <dgm:chMax val="7"/>
          <dgm:dir/>
          <dgm:resizeHandles val="exact"/>
        </dgm:presLayoutVars>
      </dgm:prSet>
      <dgm:spPr/>
    </dgm:pt>
    <dgm:pt modelId="{C855CD2C-85B1-46C9-BFD7-8982BF40CABD}" type="pres">
      <dgm:prSet presAssocID="{C6E58C42-63E1-45E9-AB8E-BA5D0C15D3D9}" presName="wedge1" presStyleLbl="node1" presStyleIdx="0" presStyleCnt="7"/>
      <dgm:spPr/>
    </dgm:pt>
    <dgm:pt modelId="{62A3F130-C7E5-4E45-9F24-EAA540965A20}" type="pres">
      <dgm:prSet presAssocID="{C6E58C42-63E1-45E9-AB8E-BA5D0C15D3D9}" presName="dummy1a" presStyleCnt="0"/>
      <dgm:spPr/>
    </dgm:pt>
    <dgm:pt modelId="{839141E4-A35E-4BC0-8558-06D36292C082}" type="pres">
      <dgm:prSet presAssocID="{C6E58C42-63E1-45E9-AB8E-BA5D0C15D3D9}" presName="dummy1b" presStyleCnt="0"/>
      <dgm:spPr/>
    </dgm:pt>
    <dgm:pt modelId="{67B5FBE8-05D5-4C67-AFFB-12FCE522F734}" type="pres">
      <dgm:prSet presAssocID="{C6E58C42-63E1-45E9-AB8E-BA5D0C15D3D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C637E588-2B84-43BB-92E9-B279C1C728A0}" type="pres">
      <dgm:prSet presAssocID="{C6E58C42-63E1-45E9-AB8E-BA5D0C15D3D9}" presName="wedge2" presStyleLbl="node1" presStyleIdx="1" presStyleCnt="7"/>
      <dgm:spPr/>
    </dgm:pt>
    <dgm:pt modelId="{40C2A8FA-4BD7-41EB-8660-4EC775659F40}" type="pres">
      <dgm:prSet presAssocID="{C6E58C42-63E1-45E9-AB8E-BA5D0C15D3D9}" presName="dummy2a" presStyleCnt="0"/>
      <dgm:spPr/>
    </dgm:pt>
    <dgm:pt modelId="{DE9D53C9-D7BD-43B4-AF01-FB6FA377DC1A}" type="pres">
      <dgm:prSet presAssocID="{C6E58C42-63E1-45E9-AB8E-BA5D0C15D3D9}" presName="dummy2b" presStyleCnt="0"/>
      <dgm:spPr/>
    </dgm:pt>
    <dgm:pt modelId="{D8F0D3DA-6D96-4334-AEE5-127D2AA15512}" type="pres">
      <dgm:prSet presAssocID="{C6E58C42-63E1-45E9-AB8E-BA5D0C15D3D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030F93C8-6B58-4756-B17E-83AD9BFB2F5E}" type="pres">
      <dgm:prSet presAssocID="{C6E58C42-63E1-45E9-AB8E-BA5D0C15D3D9}" presName="wedge3" presStyleLbl="node1" presStyleIdx="2" presStyleCnt="7"/>
      <dgm:spPr/>
    </dgm:pt>
    <dgm:pt modelId="{6A190934-FB01-4DE7-80B9-0C369332273F}" type="pres">
      <dgm:prSet presAssocID="{C6E58C42-63E1-45E9-AB8E-BA5D0C15D3D9}" presName="dummy3a" presStyleCnt="0"/>
      <dgm:spPr/>
    </dgm:pt>
    <dgm:pt modelId="{7E304FA8-B7FB-454D-A003-F1CFFCAD3AC3}" type="pres">
      <dgm:prSet presAssocID="{C6E58C42-63E1-45E9-AB8E-BA5D0C15D3D9}" presName="dummy3b" presStyleCnt="0"/>
      <dgm:spPr/>
    </dgm:pt>
    <dgm:pt modelId="{9CBD9F5B-56D2-4941-A31C-7ECF60536398}" type="pres">
      <dgm:prSet presAssocID="{C6E58C42-63E1-45E9-AB8E-BA5D0C15D3D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0856B048-1885-4CEC-AC84-14491FB1C35D}" type="pres">
      <dgm:prSet presAssocID="{C6E58C42-63E1-45E9-AB8E-BA5D0C15D3D9}" presName="wedge4" presStyleLbl="node1" presStyleIdx="3" presStyleCnt="7"/>
      <dgm:spPr/>
    </dgm:pt>
    <dgm:pt modelId="{024C6B52-2BEE-4EA5-8ADC-40278B451049}" type="pres">
      <dgm:prSet presAssocID="{C6E58C42-63E1-45E9-AB8E-BA5D0C15D3D9}" presName="dummy4a" presStyleCnt="0"/>
      <dgm:spPr/>
    </dgm:pt>
    <dgm:pt modelId="{5D7AD626-2455-4A9C-BF74-6E062F9F7EB4}" type="pres">
      <dgm:prSet presAssocID="{C6E58C42-63E1-45E9-AB8E-BA5D0C15D3D9}" presName="dummy4b" presStyleCnt="0"/>
      <dgm:spPr/>
    </dgm:pt>
    <dgm:pt modelId="{75247841-A966-455F-AB48-9A00363EF3E6}" type="pres">
      <dgm:prSet presAssocID="{C6E58C42-63E1-45E9-AB8E-BA5D0C15D3D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EF90EDD5-61CB-483F-A594-D9BC508D5859}" type="pres">
      <dgm:prSet presAssocID="{C6E58C42-63E1-45E9-AB8E-BA5D0C15D3D9}" presName="wedge5" presStyleLbl="node1" presStyleIdx="4" presStyleCnt="7"/>
      <dgm:spPr/>
    </dgm:pt>
    <dgm:pt modelId="{36330F2D-D209-4106-98DE-AE72239C25E8}" type="pres">
      <dgm:prSet presAssocID="{C6E58C42-63E1-45E9-AB8E-BA5D0C15D3D9}" presName="dummy5a" presStyleCnt="0"/>
      <dgm:spPr/>
    </dgm:pt>
    <dgm:pt modelId="{51940729-38EF-4A79-88FF-405A6688D7D3}" type="pres">
      <dgm:prSet presAssocID="{C6E58C42-63E1-45E9-AB8E-BA5D0C15D3D9}" presName="dummy5b" presStyleCnt="0"/>
      <dgm:spPr/>
    </dgm:pt>
    <dgm:pt modelId="{6EE01A12-526E-406F-8FE5-9305817AE367}" type="pres">
      <dgm:prSet presAssocID="{C6E58C42-63E1-45E9-AB8E-BA5D0C15D3D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2ACED600-A267-4F1D-BECC-3F049C6C5E9F}" type="pres">
      <dgm:prSet presAssocID="{C6E58C42-63E1-45E9-AB8E-BA5D0C15D3D9}" presName="wedge6" presStyleLbl="node1" presStyleIdx="5" presStyleCnt="7"/>
      <dgm:spPr/>
    </dgm:pt>
    <dgm:pt modelId="{E66F95A5-24B0-411A-A9A6-4B7B5788C993}" type="pres">
      <dgm:prSet presAssocID="{C6E58C42-63E1-45E9-AB8E-BA5D0C15D3D9}" presName="dummy6a" presStyleCnt="0"/>
      <dgm:spPr/>
    </dgm:pt>
    <dgm:pt modelId="{54B9C3E4-7FE8-46C5-9C41-AD68B4334921}" type="pres">
      <dgm:prSet presAssocID="{C6E58C42-63E1-45E9-AB8E-BA5D0C15D3D9}" presName="dummy6b" presStyleCnt="0"/>
      <dgm:spPr/>
    </dgm:pt>
    <dgm:pt modelId="{7DED5F5F-72AB-4588-B2F7-CCDEF06A6733}" type="pres">
      <dgm:prSet presAssocID="{C6E58C42-63E1-45E9-AB8E-BA5D0C15D3D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BA8CC0EF-94C4-4D43-AC4C-DE374D20EF0B}" type="pres">
      <dgm:prSet presAssocID="{C6E58C42-63E1-45E9-AB8E-BA5D0C15D3D9}" presName="wedge7" presStyleLbl="node1" presStyleIdx="6" presStyleCnt="7"/>
      <dgm:spPr/>
    </dgm:pt>
    <dgm:pt modelId="{19754059-1805-4243-979E-0A45B71F0AB6}" type="pres">
      <dgm:prSet presAssocID="{C6E58C42-63E1-45E9-AB8E-BA5D0C15D3D9}" presName="dummy7a" presStyleCnt="0"/>
      <dgm:spPr/>
    </dgm:pt>
    <dgm:pt modelId="{4CFFBE6F-C199-4C1F-941E-235A76A836DF}" type="pres">
      <dgm:prSet presAssocID="{C6E58C42-63E1-45E9-AB8E-BA5D0C15D3D9}" presName="dummy7b" presStyleCnt="0"/>
      <dgm:spPr/>
    </dgm:pt>
    <dgm:pt modelId="{AF94B319-F133-4CF8-B306-EC6305C10F72}" type="pres">
      <dgm:prSet presAssocID="{C6E58C42-63E1-45E9-AB8E-BA5D0C15D3D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D1D52832-8552-498D-9962-FCDEE1E07C92}" type="pres">
      <dgm:prSet presAssocID="{EDCE5FD0-57E7-4966-8AE0-94ADC36670BB}" presName="arrowWedge1" presStyleLbl="fgSibTrans2D1" presStyleIdx="0" presStyleCnt="7"/>
      <dgm:spPr/>
    </dgm:pt>
    <dgm:pt modelId="{AF40BD4D-1852-44B5-97B5-3503D7D6500E}" type="pres">
      <dgm:prSet presAssocID="{527831C6-A60F-4194-BCBA-C8BADD16EBFA}" presName="arrowWedge2" presStyleLbl="fgSibTrans2D1" presStyleIdx="1" presStyleCnt="7"/>
      <dgm:spPr/>
    </dgm:pt>
    <dgm:pt modelId="{7DF1CE74-380B-4F4D-97D5-A0B07D3A8AF0}" type="pres">
      <dgm:prSet presAssocID="{5C514ADE-FEBB-443A-BFB1-0E6007897E1D}" presName="arrowWedge3" presStyleLbl="fgSibTrans2D1" presStyleIdx="2" presStyleCnt="7"/>
      <dgm:spPr/>
    </dgm:pt>
    <dgm:pt modelId="{BDF2599E-3888-4281-890B-7DF2B5AB3790}" type="pres">
      <dgm:prSet presAssocID="{46ACD2EE-8CBD-4B8A-B9E5-C3168A02BDBE}" presName="arrowWedge4" presStyleLbl="fgSibTrans2D1" presStyleIdx="3" presStyleCnt="7"/>
      <dgm:spPr/>
    </dgm:pt>
    <dgm:pt modelId="{F6D43607-8788-45EC-89EF-049655823675}" type="pres">
      <dgm:prSet presAssocID="{62B50E84-219F-41FD-95CB-996FC31D989B}" presName="arrowWedge5" presStyleLbl="fgSibTrans2D1" presStyleIdx="4" presStyleCnt="7"/>
      <dgm:spPr/>
    </dgm:pt>
    <dgm:pt modelId="{7B3ADED3-F5A7-41B4-AD3D-F1B468E9436A}" type="pres">
      <dgm:prSet presAssocID="{1D516BA8-86BC-4F99-B351-D66C63A57384}" presName="arrowWedge6" presStyleLbl="fgSibTrans2D1" presStyleIdx="5" presStyleCnt="7"/>
      <dgm:spPr/>
    </dgm:pt>
    <dgm:pt modelId="{19A875B2-A2F7-4776-83B9-E950A56B5B35}" type="pres">
      <dgm:prSet presAssocID="{35D69631-D182-4D5E-9D07-48A3E5908113}" presName="arrowWedge7" presStyleLbl="fgSibTrans2D1" presStyleIdx="6" presStyleCnt="7"/>
      <dgm:spPr/>
    </dgm:pt>
  </dgm:ptLst>
  <dgm:cxnLst>
    <dgm:cxn modelId="{455F3006-9DC3-43B3-936A-1EDBCDA467CE}" srcId="{C6E58C42-63E1-45E9-AB8E-BA5D0C15D3D9}" destId="{2B3867BE-DA00-45BD-AD0D-EC751B9A7349}" srcOrd="1" destOrd="0" parTransId="{3D84AE7E-21EC-4CD0-83EB-5ABB15E27F8B}" sibTransId="{527831C6-A60F-4194-BCBA-C8BADD16EBFA}"/>
    <dgm:cxn modelId="{A12F1B0A-9216-49C1-86F7-B32041183811}" type="presOf" srcId="{8A1F6C88-B5A2-4717-9BBD-4E4D938B4F00}" destId="{AF94B319-F133-4CF8-B306-EC6305C10F72}" srcOrd="1" destOrd="0" presId="urn:microsoft.com/office/officeart/2005/8/layout/cycle8"/>
    <dgm:cxn modelId="{3A55AB19-9178-4448-89B7-C3307F19BC5E}" type="presOf" srcId="{2B3867BE-DA00-45BD-AD0D-EC751B9A7349}" destId="{D8F0D3DA-6D96-4334-AEE5-127D2AA15512}" srcOrd="1" destOrd="0" presId="urn:microsoft.com/office/officeart/2005/8/layout/cycle8"/>
    <dgm:cxn modelId="{E088D921-29E8-43A0-8C78-854A462CA951}" type="presOf" srcId="{C6E58C42-63E1-45E9-AB8E-BA5D0C15D3D9}" destId="{CABCDF0C-5D17-4C0C-8A16-B154211E6CAC}" srcOrd="0" destOrd="0" presId="urn:microsoft.com/office/officeart/2005/8/layout/cycle8"/>
    <dgm:cxn modelId="{5F849428-4205-4E5F-AD87-CB63A7D60ED2}" type="presOf" srcId="{8A1F6C88-B5A2-4717-9BBD-4E4D938B4F00}" destId="{BA8CC0EF-94C4-4D43-AC4C-DE374D20EF0B}" srcOrd="0" destOrd="0" presId="urn:microsoft.com/office/officeart/2005/8/layout/cycle8"/>
    <dgm:cxn modelId="{29678B35-3311-4661-9154-5ABDFC8461F3}" type="presOf" srcId="{E6089247-E9CA-4E4C-A3C1-54AA1A0C7C74}" destId="{67B5FBE8-05D5-4C67-AFFB-12FCE522F734}" srcOrd="1" destOrd="0" presId="urn:microsoft.com/office/officeart/2005/8/layout/cycle8"/>
    <dgm:cxn modelId="{EFD1B435-0B0F-4799-A614-B5B43DADBD6E}" type="presOf" srcId="{41237853-519D-4706-8BF2-71B71F40F535}" destId="{75247841-A966-455F-AB48-9A00363EF3E6}" srcOrd="1" destOrd="0" presId="urn:microsoft.com/office/officeart/2005/8/layout/cycle8"/>
    <dgm:cxn modelId="{1570D137-9CA0-4602-A7E5-9EE7376BCC42}" type="presOf" srcId="{07DFE944-C2D5-4CE1-893A-A20592EFA68B}" destId="{6EE01A12-526E-406F-8FE5-9305817AE367}" srcOrd="1" destOrd="0" presId="urn:microsoft.com/office/officeart/2005/8/layout/cycle8"/>
    <dgm:cxn modelId="{E4C90A3D-1A22-4DE5-8ABF-46DED860F04B}" srcId="{C6E58C42-63E1-45E9-AB8E-BA5D0C15D3D9}" destId="{07DFE944-C2D5-4CE1-893A-A20592EFA68B}" srcOrd="4" destOrd="0" parTransId="{62511648-EB63-430F-BB3A-16D64245FAAE}" sibTransId="{62B50E84-219F-41FD-95CB-996FC31D989B}"/>
    <dgm:cxn modelId="{51FB0C63-AFBB-4940-855B-268A1D612D69}" type="presOf" srcId="{2B3867BE-DA00-45BD-AD0D-EC751B9A7349}" destId="{C637E588-2B84-43BB-92E9-B279C1C728A0}" srcOrd="0" destOrd="0" presId="urn:microsoft.com/office/officeart/2005/8/layout/cycle8"/>
    <dgm:cxn modelId="{5FEC5645-70E7-487D-8A8F-44C8A1209AA6}" type="presOf" srcId="{F14594A1-7842-4654-A534-24A91BF0851E}" destId="{9CBD9F5B-56D2-4941-A31C-7ECF60536398}" srcOrd="1" destOrd="0" presId="urn:microsoft.com/office/officeart/2005/8/layout/cycle8"/>
    <dgm:cxn modelId="{BA6D9D68-9D86-4D93-9C2E-658B135AC4B8}" type="presOf" srcId="{07DFE944-C2D5-4CE1-893A-A20592EFA68B}" destId="{EF90EDD5-61CB-483F-A594-D9BC508D5859}" srcOrd="0" destOrd="0" presId="urn:microsoft.com/office/officeart/2005/8/layout/cycle8"/>
    <dgm:cxn modelId="{5EF8BA4A-11B7-4717-B37C-4A5053A42FFD}" srcId="{C6E58C42-63E1-45E9-AB8E-BA5D0C15D3D9}" destId="{41237853-519D-4706-8BF2-71B71F40F535}" srcOrd="3" destOrd="0" parTransId="{3CB54ADD-E4F3-4797-BA5F-9BD5AD68EF1D}" sibTransId="{46ACD2EE-8CBD-4B8A-B9E5-C3168A02BDBE}"/>
    <dgm:cxn modelId="{48659C6E-887E-4586-AB59-08164F35AE81}" type="presOf" srcId="{0A4EA199-D0E0-480D-BE1C-484DC992CC21}" destId="{2ACED600-A267-4F1D-BECC-3F049C6C5E9F}" srcOrd="0" destOrd="0" presId="urn:microsoft.com/office/officeart/2005/8/layout/cycle8"/>
    <dgm:cxn modelId="{4E48B177-F6D5-4CE7-B60B-843D5DEF6744}" type="presOf" srcId="{0A4EA199-D0E0-480D-BE1C-484DC992CC21}" destId="{7DED5F5F-72AB-4588-B2F7-CCDEF06A6733}" srcOrd="1" destOrd="0" presId="urn:microsoft.com/office/officeart/2005/8/layout/cycle8"/>
    <dgm:cxn modelId="{07325D7A-0A2D-43EE-841F-23392C0EF513}" type="presOf" srcId="{E6089247-E9CA-4E4C-A3C1-54AA1A0C7C74}" destId="{C855CD2C-85B1-46C9-BFD7-8982BF40CABD}" srcOrd="0" destOrd="0" presId="urn:microsoft.com/office/officeart/2005/8/layout/cycle8"/>
    <dgm:cxn modelId="{BBA8D985-D795-4206-8720-4F37ACEAC62E}" srcId="{C6E58C42-63E1-45E9-AB8E-BA5D0C15D3D9}" destId="{E6089247-E9CA-4E4C-A3C1-54AA1A0C7C74}" srcOrd="0" destOrd="0" parTransId="{2B3041DA-9A3C-4392-885A-5926CC438533}" sibTransId="{EDCE5FD0-57E7-4966-8AE0-94ADC36670BB}"/>
    <dgm:cxn modelId="{C2640AAC-FCC0-4E9B-B88C-698BD3D106DE}" srcId="{C6E58C42-63E1-45E9-AB8E-BA5D0C15D3D9}" destId="{0A4EA199-D0E0-480D-BE1C-484DC992CC21}" srcOrd="5" destOrd="0" parTransId="{B69A1B8B-3F60-4E4F-968B-7FBF67EBF3E3}" sibTransId="{1D516BA8-86BC-4F99-B351-D66C63A57384}"/>
    <dgm:cxn modelId="{4645EAD4-C16F-41FE-AEF5-0E2ED45F13E0}" srcId="{C6E58C42-63E1-45E9-AB8E-BA5D0C15D3D9}" destId="{8A1F6C88-B5A2-4717-9BBD-4E4D938B4F00}" srcOrd="6" destOrd="0" parTransId="{D84559B8-6C1D-401A-8B7A-65D5EC428748}" sibTransId="{35D69631-D182-4D5E-9D07-48A3E5908113}"/>
    <dgm:cxn modelId="{B366B3D7-A4AD-4B78-B6F1-9C1BE56B6BE4}" type="presOf" srcId="{41237853-519D-4706-8BF2-71B71F40F535}" destId="{0856B048-1885-4CEC-AC84-14491FB1C35D}" srcOrd="0" destOrd="0" presId="urn:microsoft.com/office/officeart/2005/8/layout/cycle8"/>
    <dgm:cxn modelId="{99CE85FB-C746-463C-9D8B-AFD8E47395D2}" type="presOf" srcId="{F14594A1-7842-4654-A534-24A91BF0851E}" destId="{030F93C8-6B58-4756-B17E-83AD9BFB2F5E}" srcOrd="0" destOrd="0" presId="urn:microsoft.com/office/officeart/2005/8/layout/cycle8"/>
    <dgm:cxn modelId="{47B95DFF-087E-40D2-AA39-B76EFCA1A914}" srcId="{C6E58C42-63E1-45E9-AB8E-BA5D0C15D3D9}" destId="{F14594A1-7842-4654-A534-24A91BF0851E}" srcOrd="2" destOrd="0" parTransId="{601D0312-CBBE-49EB-BF6F-1F282AF8C255}" sibTransId="{5C514ADE-FEBB-443A-BFB1-0E6007897E1D}"/>
    <dgm:cxn modelId="{2F523068-B030-4411-B900-8469156657D9}" type="presParOf" srcId="{CABCDF0C-5D17-4C0C-8A16-B154211E6CAC}" destId="{C855CD2C-85B1-46C9-BFD7-8982BF40CABD}" srcOrd="0" destOrd="0" presId="urn:microsoft.com/office/officeart/2005/8/layout/cycle8"/>
    <dgm:cxn modelId="{6234E8B8-3179-4509-A8ED-EFB614FB3BFC}" type="presParOf" srcId="{CABCDF0C-5D17-4C0C-8A16-B154211E6CAC}" destId="{62A3F130-C7E5-4E45-9F24-EAA540965A20}" srcOrd="1" destOrd="0" presId="urn:microsoft.com/office/officeart/2005/8/layout/cycle8"/>
    <dgm:cxn modelId="{BCCBCE78-E53D-492B-8093-BD3633969B00}" type="presParOf" srcId="{CABCDF0C-5D17-4C0C-8A16-B154211E6CAC}" destId="{839141E4-A35E-4BC0-8558-06D36292C082}" srcOrd="2" destOrd="0" presId="urn:microsoft.com/office/officeart/2005/8/layout/cycle8"/>
    <dgm:cxn modelId="{2B72C387-9CDD-4F62-81D3-CB79F449E265}" type="presParOf" srcId="{CABCDF0C-5D17-4C0C-8A16-B154211E6CAC}" destId="{67B5FBE8-05D5-4C67-AFFB-12FCE522F734}" srcOrd="3" destOrd="0" presId="urn:microsoft.com/office/officeart/2005/8/layout/cycle8"/>
    <dgm:cxn modelId="{CA3091B1-C192-422F-8203-B6F4333B2D69}" type="presParOf" srcId="{CABCDF0C-5D17-4C0C-8A16-B154211E6CAC}" destId="{C637E588-2B84-43BB-92E9-B279C1C728A0}" srcOrd="4" destOrd="0" presId="urn:microsoft.com/office/officeart/2005/8/layout/cycle8"/>
    <dgm:cxn modelId="{EAD10DA0-1E47-4E74-879D-BB00B781392C}" type="presParOf" srcId="{CABCDF0C-5D17-4C0C-8A16-B154211E6CAC}" destId="{40C2A8FA-4BD7-41EB-8660-4EC775659F40}" srcOrd="5" destOrd="0" presId="urn:microsoft.com/office/officeart/2005/8/layout/cycle8"/>
    <dgm:cxn modelId="{B89C105A-BAF9-4910-8B3B-D4923E79CE2B}" type="presParOf" srcId="{CABCDF0C-5D17-4C0C-8A16-B154211E6CAC}" destId="{DE9D53C9-D7BD-43B4-AF01-FB6FA377DC1A}" srcOrd="6" destOrd="0" presId="urn:microsoft.com/office/officeart/2005/8/layout/cycle8"/>
    <dgm:cxn modelId="{0040D3A6-0C27-458E-B22A-1828F8DE92B9}" type="presParOf" srcId="{CABCDF0C-5D17-4C0C-8A16-B154211E6CAC}" destId="{D8F0D3DA-6D96-4334-AEE5-127D2AA15512}" srcOrd="7" destOrd="0" presId="urn:microsoft.com/office/officeart/2005/8/layout/cycle8"/>
    <dgm:cxn modelId="{DCFE1DC4-EFC5-4CE7-8EC7-5F89718A5C54}" type="presParOf" srcId="{CABCDF0C-5D17-4C0C-8A16-B154211E6CAC}" destId="{030F93C8-6B58-4756-B17E-83AD9BFB2F5E}" srcOrd="8" destOrd="0" presId="urn:microsoft.com/office/officeart/2005/8/layout/cycle8"/>
    <dgm:cxn modelId="{2F3A659A-4FCB-4DDD-AEB4-EB6736566540}" type="presParOf" srcId="{CABCDF0C-5D17-4C0C-8A16-B154211E6CAC}" destId="{6A190934-FB01-4DE7-80B9-0C369332273F}" srcOrd="9" destOrd="0" presId="urn:microsoft.com/office/officeart/2005/8/layout/cycle8"/>
    <dgm:cxn modelId="{A9BBEE38-FAC3-4C11-B073-54D8AC881B09}" type="presParOf" srcId="{CABCDF0C-5D17-4C0C-8A16-B154211E6CAC}" destId="{7E304FA8-B7FB-454D-A003-F1CFFCAD3AC3}" srcOrd="10" destOrd="0" presId="urn:microsoft.com/office/officeart/2005/8/layout/cycle8"/>
    <dgm:cxn modelId="{3E5A2DDF-1EF9-442E-95C8-E8EB273A97DB}" type="presParOf" srcId="{CABCDF0C-5D17-4C0C-8A16-B154211E6CAC}" destId="{9CBD9F5B-56D2-4941-A31C-7ECF60536398}" srcOrd="11" destOrd="0" presId="urn:microsoft.com/office/officeart/2005/8/layout/cycle8"/>
    <dgm:cxn modelId="{E128498C-CDA3-4B0B-A0B7-FCFB57E4BDD2}" type="presParOf" srcId="{CABCDF0C-5D17-4C0C-8A16-B154211E6CAC}" destId="{0856B048-1885-4CEC-AC84-14491FB1C35D}" srcOrd="12" destOrd="0" presId="urn:microsoft.com/office/officeart/2005/8/layout/cycle8"/>
    <dgm:cxn modelId="{5ED47E92-111A-4E22-A461-E5080DDA7DD6}" type="presParOf" srcId="{CABCDF0C-5D17-4C0C-8A16-B154211E6CAC}" destId="{024C6B52-2BEE-4EA5-8ADC-40278B451049}" srcOrd="13" destOrd="0" presId="urn:microsoft.com/office/officeart/2005/8/layout/cycle8"/>
    <dgm:cxn modelId="{9559E11B-647F-4264-8071-9B6A61A0C3EC}" type="presParOf" srcId="{CABCDF0C-5D17-4C0C-8A16-B154211E6CAC}" destId="{5D7AD626-2455-4A9C-BF74-6E062F9F7EB4}" srcOrd="14" destOrd="0" presId="urn:microsoft.com/office/officeart/2005/8/layout/cycle8"/>
    <dgm:cxn modelId="{2E06068D-D4E3-412C-8466-1EC55CE2C485}" type="presParOf" srcId="{CABCDF0C-5D17-4C0C-8A16-B154211E6CAC}" destId="{75247841-A966-455F-AB48-9A00363EF3E6}" srcOrd="15" destOrd="0" presId="urn:microsoft.com/office/officeart/2005/8/layout/cycle8"/>
    <dgm:cxn modelId="{BDDE88A0-8D9C-45A1-8681-01EB5564B401}" type="presParOf" srcId="{CABCDF0C-5D17-4C0C-8A16-B154211E6CAC}" destId="{EF90EDD5-61CB-483F-A594-D9BC508D5859}" srcOrd="16" destOrd="0" presId="urn:microsoft.com/office/officeart/2005/8/layout/cycle8"/>
    <dgm:cxn modelId="{4A9F8DC0-C34D-4E78-A2DC-05ACCB43256B}" type="presParOf" srcId="{CABCDF0C-5D17-4C0C-8A16-B154211E6CAC}" destId="{36330F2D-D209-4106-98DE-AE72239C25E8}" srcOrd="17" destOrd="0" presId="urn:microsoft.com/office/officeart/2005/8/layout/cycle8"/>
    <dgm:cxn modelId="{73D52AF0-EDCA-41C0-9FA2-40477934B969}" type="presParOf" srcId="{CABCDF0C-5D17-4C0C-8A16-B154211E6CAC}" destId="{51940729-38EF-4A79-88FF-405A6688D7D3}" srcOrd="18" destOrd="0" presId="urn:microsoft.com/office/officeart/2005/8/layout/cycle8"/>
    <dgm:cxn modelId="{9AB0C43F-82D3-48FE-9B63-5C1E1B8C7940}" type="presParOf" srcId="{CABCDF0C-5D17-4C0C-8A16-B154211E6CAC}" destId="{6EE01A12-526E-406F-8FE5-9305817AE367}" srcOrd="19" destOrd="0" presId="urn:microsoft.com/office/officeart/2005/8/layout/cycle8"/>
    <dgm:cxn modelId="{790AFBB1-7E44-4D67-B360-C7AA73A5991D}" type="presParOf" srcId="{CABCDF0C-5D17-4C0C-8A16-B154211E6CAC}" destId="{2ACED600-A267-4F1D-BECC-3F049C6C5E9F}" srcOrd="20" destOrd="0" presId="urn:microsoft.com/office/officeart/2005/8/layout/cycle8"/>
    <dgm:cxn modelId="{F232DB01-79A1-4D8F-9C85-2C98814BC8FF}" type="presParOf" srcId="{CABCDF0C-5D17-4C0C-8A16-B154211E6CAC}" destId="{E66F95A5-24B0-411A-A9A6-4B7B5788C993}" srcOrd="21" destOrd="0" presId="urn:microsoft.com/office/officeart/2005/8/layout/cycle8"/>
    <dgm:cxn modelId="{40BB5E85-4ED4-426D-87BD-0909A19DAD52}" type="presParOf" srcId="{CABCDF0C-5D17-4C0C-8A16-B154211E6CAC}" destId="{54B9C3E4-7FE8-46C5-9C41-AD68B4334921}" srcOrd="22" destOrd="0" presId="urn:microsoft.com/office/officeart/2005/8/layout/cycle8"/>
    <dgm:cxn modelId="{0AD4CCB8-FDE3-4A02-BC89-6261ADC56927}" type="presParOf" srcId="{CABCDF0C-5D17-4C0C-8A16-B154211E6CAC}" destId="{7DED5F5F-72AB-4588-B2F7-CCDEF06A6733}" srcOrd="23" destOrd="0" presId="urn:microsoft.com/office/officeart/2005/8/layout/cycle8"/>
    <dgm:cxn modelId="{AAB928AD-C1F2-48FD-99FA-E753B495020A}" type="presParOf" srcId="{CABCDF0C-5D17-4C0C-8A16-B154211E6CAC}" destId="{BA8CC0EF-94C4-4D43-AC4C-DE374D20EF0B}" srcOrd="24" destOrd="0" presId="urn:microsoft.com/office/officeart/2005/8/layout/cycle8"/>
    <dgm:cxn modelId="{25D65FE8-3A73-45AB-BC14-5782F3655977}" type="presParOf" srcId="{CABCDF0C-5D17-4C0C-8A16-B154211E6CAC}" destId="{19754059-1805-4243-979E-0A45B71F0AB6}" srcOrd="25" destOrd="0" presId="urn:microsoft.com/office/officeart/2005/8/layout/cycle8"/>
    <dgm:cxn modelId="{836DFA2A-71F8-4BAA-80D6-10E808115D35}" type="presParOf" srcId="{CABCDF0C-5D17-4C0C-8A16-B154211E6CAC}" destId="{4CFFBE6F-C199-4C1F-941E-235A76A836DF}" srcOrd="26" destOrd="0" presId="urn:microsoft.com/office/officeart/2005/8/layout/cycle8"/>
    <dgm:cxn modelId="{C1B7A038-968D-4BFD-93F6-9C4FC2B85F37}" type="presParOf" srcId="{CABCDF0C-5D17-4C0C-8A16-B154211E6CAC}" destId="{AF94B319-F133-4CF8-B306-EC6305C10F72}" srcOrd="27" destOrd="0" presId="urn:microsoft.com/office/officeart/2005/8/layout/cycle8"/>
    <dgm:cxn modelId="{D5E5F121-21BA-4E57-8D2F-C8CE66D2E739}" type="presParOf" srcId="{CABCDF0C-5D17-4C0C-8A16-B154211E6CAC}" destId="{D1D52832-8552-498D-9962-FCDEE1E07C92}" srcOrd="28" destOrd="0" presId="urn:microsoft.com/office/officeart/2005/8/layout/cycle8"/>
    <dgm:cxn modelId="{522C707D-C7D3-493A-8479-C992E275CDC9}" type="presParOf" srcId="{CABCDF0C-5D17-4C0C-8A16-B154211E6CAC}" destId="{AF40BD4D-1852-44B5-97B5-3503D7D6500E}" srcOrd="29" destOrd="0" presId="urn:microsoft.com/office/officeart/2005/8/layout/cycle8"/>
    <dgm:cxn modelId="{62AACDE0-F661-4284-8658-90EF55716636}" type="presParOf" srcId="{CABCDF0C-5D17-4C0C-8A16-B154211E6CAC}" destId="{7DF1CE74-380B-4F4D-97D5-A0B07D3A8AF0}" srcOrd="30" destOrd="0" presId="urn:microsoft.com/office/officeart/2005/8/layout/cycle8"/>
    <dgm:cxn modelId="{2630B3EB-C181-48B7-886A-6856006F623E}" type="presParOf" srcId="{CABCDF0C-5D17-4C0C-8A16-B154211E6CAC}" destId="{BDF2599E-3888-4281-890B-7DF2B5AB3790}" srcOrd="31" destOrd="0" presId="urn:microsoft.com/office/officeart/2005/8/layout/cycle8"/>
    <dgm:cxn modelId="{DCEB5F21-C563-4FD2-A8B0-50A30BC27D62}" type="presParOf" srcId="{CABCDF0C-5D17-4C0C-8A16-B154211E6CAC}" destId="{F6D43607-8788-45EC-89EF-049655823675}" srcOrd="32" destOrd="0" presId="urn:microsoft.com/office/officeart/2005/8/layout/cycle8"/>
    <dgm:cxn modelId="{525F56CD-6F33-4F14-9C8C-13F49EC62129}" type="presParOf" srcId="{CABCDF0C-5D17-4C0C-8A16-B154211E6CAC}" destId="{7B3ADED3-F5A7-41B4-AD3D-F1B468E9436A}" srcOrd="33" destOrd="0" presId="urn:microsoft.com/office/officeart/2005/8/layout/cycle8"/>
    <dgm:cxn modelId="{9A80770D-9FE3-4CFA-9931-372E314ACFB2}" type="presParOf" srcId="{CABCDF0C-5D17-4C0C-8A16-B154211E6CAC}" destId="{19A875B2-A2F7-4776-83B9-E950A56B5B35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01E19D-B749-4D25-9E4F-0A8B1FAD8A0E}">
      <dsp:nvSpPr>
        <dsp:cNvPr id="0" name=""/>
        <dsp:cNvSpPr/>
      </dsp:nvSpPr>
      <dsp:spPr>
        <a:xfrm>
          <a:off x="879" y="149491"/>
          <a:ext cx="3087331" cy="1960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D5764-4CCC-4D75-8CF2-33D94489F78A}">
      <dsp:nvSpPr>
        <dsp:cNvPr id="0" name=""/>
        <dsp:cNvSpPr/>
      </dsp:nvSpPr>
      <dsp:spPr>
        <a:xfrm>
          <a:off x="343916" y="475376"/>
          <a:ext cx="3087331" cy="1960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“Mae brwydro yn erbyn newid yn yr hinsawdd yn brif flaenoriaeth i Apple, ac mae gweithredoedd fel y rhain yn dangos ein hymrwymiad yn wirioneddol.” Tim Cook</a:t>
          </a:r>
        </a:p>
      </dsp:txBody>
      <dsp:txXfrm>
        <a:off x="401336" y="532796"/>
        <a:ext cx="2972491" cy="1845615"/>
      </dsp:txXfrm>
    </dsp:sp>
    <dsp:sp modelId="{38491ECD-1550-4D77-A65B-3832E0794993}">
      <dsp:nvSpPr>
        <dsp:cNvPr id="0" name=""/>
        <dsp:cNvSpPr/>
      </dsp:nvSpPr>
      <dsp:spPr>
        <a:xfrm>
          <a:off x="3774284" y="149491"/>
          <a:ext cx="3087331" cy="1960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06D046-CB4D-490B-8657-ADEC87B439A6}">
      <dsp:nvSpPr>
        <dsp:cNvPr id="0" name=""/>
        <dsp:cNvSpPr/>
      </dsp:nvSpPr>
      <dsp:spPr>
        <a:xfrm>
          <a:off x="4117321" y="475376"/>
          <a:ext cx="3087331" cy="1960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Mae adroddiad diweddar gan Calma yn 2023 wedi dadansoddi mentrau hinsawdd cwmnïau technoleg mawr gan gynnwys Apple, Dell, Google, HP, Microsoft, a Nvidia.</a:t>
          </a:r>
        </a:p>
      </dsp:txBody>
      <dsp:txXfrm>
        <a:off x="4174741" y="532796"/>
        <a:ext cx="2972491" cy="18456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15327-F6A1-43EB-B61E-2507DDEBE02E}">
      <dsp:nvSpPr>
        <dsp:cNvPr id="0" name=""/>
        <dsp:cNvSpPr/>
      </dsp:nvSpPr>
      <dsp:spPr>
        <a:xfrm>
          <a:off x="641976" y="2938"/>
          <a:ext cx="2619831" cy="15718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Mae Apple yn ymdrechu'n gyson i harneisio technoleg ar gyfer newid cadarnhaol ac effaith fyd-eang</a:t>
          </a:r>
        </a:p>
      </dsp:txBody>
      <dsp:txXfrm>
        <a:off x="641976" y="2938"/>
        <a:ext cx="2619831" cy="1571899"/>
      </dsp:txXfrm>
    </dsp:sp>
    <dsp:sp modelId="{7513D5C3-419F-477C-87A2-67402D05A405}">
      <dsp:nvSpPr>
        <dsp:cNvPr id="0" name=""/>
        <dsp:cNvSpPr/>
      </dsp:nvSpPr>
      <dsp:spPr>
        <a:xfrm>
          <a:off x="3523791" y="2938"/>
          <a:ext cx="2619831" cy="1571899"/>
        </a:xfrm>
        <a:prstGeom prst="rect">
          <a:avLst/>
        </a:prstGeom>
        <a:solidFill>
          <a:schemeClr val="accent5">
            <a:hueOff val="-2332351"/>
            <a:satOff val="-2186"/>
            <a:lumOff val="-3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Gall integreiddio technoleg ymhelaethu ar ymdrechion eiriolaeth ar gyfer SDGs </a:t>
          </a:r>
        </a:p>
      </dsp:txBody>
      <dsp:txXfrm>
        <a:off x="3523791" y="2938"/>
        <a:ext cx="2619831" cy="1571899"/>
      </dsp:txXfrm>
    </dsp:sp>
    <dsp:sp modelId="{DC094B7F-6B09-4CF4-A447-4D3FF4080F4E}">
      <dsp:nvSpPr>
        <dsp:cNvPr id="0" name=""/>
        <dsp:cNvSpPr/>
      </dsp:nvSpPr>
      <dsp:spPr>
        <a:xfrm>
          <a:off x="6405606" y="2938"/>
          <a:ext cx="2619831" cy="1571899"/>
        </a:xfrm>
        <a:prstGeom prst="rect">
          <a:avLst/>
        </a:prstGeom>
        <a:solidFill>
          <a:schemeClr val="accent5">
            <a:hueOff val="-4664703"/>
            <a:satOff val="-4372"/>
            <a:lumOff val="-7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Trosoledd cyfryngau cymdeithasol, dadansoddeg data, ac offer digidol i gyrraedd cynulleidfa ehangach</a:t>
          </a:r>
        </a:p>
      </dsp:txBody>
      <dsp:txXfrm>
        <a:off x="6405606" y="2938"/>
        <a:ext cx="2619831" cy="1571899"/>
      </dsp:txXfrm>
    </dsp:sp>
    <dsp:sp modelId="{3C71BA22-4F6C-4DF6-B455-C23325B0ABF8}">
      <dsp:nvSpPr>
        <dsp:cNvPr id="0" name=""/>
        <dsp:cNvSpPr/>
      </dsp:nvSpPr>
      <dsp:spPr>
        <a:xfrm>
          <a:off x="641976" y="1836820"/>
          <a:ext cx="2619831" cy="1571899"/>
        </a:xfrm>
        <a:prstGeom prst="rect">
          <a:avLst/>
        </a:prstGeom>
        <a:solidFill>
          <a:schemeClr val="accent5">
            <a:hueOff val="-6997054"/>
            <a:satOff val="-6559"/>
            <a:lumOff val="-1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Cyfryngau cymdeithasol fel llwyfan pwerus ar gyfer ymgysylltu byd-eang a rhannu negeseuon</a:t>
          </a:r>
        </a:p>
      </dsp:txBody>
      <dsp:txXfrm>
        <a:off x="641976" y="1836820"/>
        <a:ext cx="2619831" cy="1571899"/>
      </dsp:txXfrm>
    </dsp:sp>
    <dsp:sp modelId="{926FF176-922B-487E-863B-DF69754BF9EA}">
      <dsp:nvSpPr>
        <dsp:cNvPr id="0" name=""/>
        <dsp:cNvSpPr/>
      </dsp:nvSpPr>
      <dsp:spPr>
        <a:xfrm>
          <a:off x="3523791" y="1836820"/>
          <a:ext cx="2619831" cy="1571899"/>
        </a:xfrm>
        <a:prstGeom prst="rect">
          <a:avLst/>
        </a:prstGeom>
        <a:solidFill>
          <a:schemeClr val="accent5">
            <a:hueOff val="-9329406"/>
            <a:satOff val="-8745"/>
            <a:lumOff val="-15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Mae dadansoddeg data yn darparu mewnwelediadau gwerthfawr ar gyfer mireinio strategaethau a gwneud y mwyaf o effeithiolrwydd</a:t>
          </a:r>
        </a:p>
      </dsp:txBody>
      <dsp:txXfrm>
        <a:off x="3523791" y="1836820"/>
        <a:ext cx="2619831" cy="1571899"/>
      </dsp:txXfrm>
    </dsp:sp>
    <dsp:sp modelId="{84946AE7-C737-4D3E-B89E-4E58DD78C607}">
      <dsp:nvSpPr>
        <dsp:cNvPr id="0" name=""/>
        <dsp:cNvSpPr/>
      </dsp:nvSpPr>
      <dsp:spPr>
        <a:xfrm>
          <a:off x="6405606" y="1836820"/>
          <a:ext cx="2619831" cy="1571899"/>
        </a:xfrm>
        <a:prstGeom prst="rect">
          <a:avLst/>
        </a:prstGeom>
        <a:solidFill>
          <a:schemeClr val="accent5">
            <a:hueOff val="-11661757"/>
            <a:satOff val="-10931"/>
            <a:lumOff val="-1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Mae offer digidol yn galluogi creu cynnwys cymhellol ac adrodd straeon trochi er mwyn ysgogi newid</a:t>
          </a:r>
        </a:p>
      </dsp:txBody>
      <dsp:txXfrm>
        <a:off x="6405606" y="1836820"/>
        <a:ext cx="2619831" cy="15718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5CD2C-85B1-46C9-BFD7-8982BF40CABD}">
      <dsp:nvSpPr>
        <dsp:cNvPr id="0" name=""/>
        <dsp:cNvSpPr/>
      </dsp:nvSpPr>
      <dsp:spPr>
        <a:xfrm>
          <a:off x="669589" y="325664"/>
          <a:ext cx="4484560" cy="4484560"/>
        </a:xfrm>
        <a:prstGeom prst="pie">
          <a:avLst>
            <a:gd name="adj1" fmla="val 16200000"/>
            <a:gd name="adj2" fmla="val 1928571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Pwysleisio arwyddocâd monitro a gwerthuso effaith ar Nodau Datblygu Cynaliadwy</a:t>
          </a:r>
        </a:p>
      </dsp:txBody>
      <dsp:txXfrm>
        <a:off x="3025585" y="742088"/>
        <a:ext cx="1067752" cy="854202"/>
      </dsp:txXfrm>
    </dsp:sp>
    <dsp:sp modelId="{C637E588-2B84-43BB-92E9-B279C1C728A0}">
      <dsp:nvSpPr>
        <dsp:cNvPr id="0" name=""/>
        <dsp:cNvSpPr/>
      </dsp:nvSpPr>
      <dsp:spPr>
        <a:xfrm>
          <a:off x="727247" y="397737"/>
          <a:ext cx="4484560" cy="4484560"/>
        </a:xfrm>
        <a:prstGeom prst="pie">
          <a:avLst>
            <a:gd name="adj1" fmla="val 19285716"/>
            <a:gd name="adj2" fmla="val 771428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Sefydlu mecanweithiau monitro a gwerthuso cadarn ar gyfer gwahaniaethau diriaethol</a:t>
          </a:r>
        </a:p>
      </dsp:txBody>
      <dsp:txXfrm>
        <a:off x="3773012" y="2023391"/>
        <a:ext cx="1227915" cy="747426"/>
      </dsp:txXfrm>
    </dsp:sp>
    <dsp:sp modelId="{030F93C8-6B58-4756-B17E-83AD9BFB2F5E}">
      <dsp:nvSpPr>
        <dsp:cNvPr id="0" name=""/>
        <dsp:cNvSpPr/>
      </dsp:nvSpPr>
      <dsp:spPr>
        <a:xfrm>
          <a:off x="706426" y="488496"/>
          <a:ext cx="4484560" cy="4484560"/>
        </a:xfrm>
        <a:prstGeom prst="pie">
          <a:avLst>
            <a:gd name="adj1" fmla="val 771428"/>
            <a:gd name="adj2" fmla="val 3857143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Sefydlu DPA i olrhain cynnydd a mesur effeithiolrwydd ymgyrchoedd eiriolaeth</a:t>
          </a:r>
        </a:p>
      </dsp:txBody>
      <dsp:txXfrm>
        <a:off x="3586155" y="3144531"/>
        <a:ext cx="1067752" cy="827508"/>
      </dsp:txXfrm>
    </dsp:sp>
    <dsp:sp modelId="{0856B048-1885-4CEC-AC84-14491FB1C35D}">
      <dsp:nvSpPr>
        <dsp:cNvPr id="0" name=""/>
        <dsp:cNvSpPr/>
      </dsp:nvSpPr>
      <dsp:spPr>
        <a:xfrm>
          <a:off x="623142" y="528537"/>
          <a:ext cx="4484560" cy="4484560"/>
        </a:xfrm>
        <a:prstGeom prst="pie">
          <a:avLst>
            <a:gd name="adj1" fmla="val 3857226"/>
            <a:gd name="adj2" fmla="val 6942858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Gwneud penderfyniadau a yrrir gan ddata er mwyn cael yr effaith fwyaf posibl a sbarduno canlyniadau ystyrlon</a:t>
          </a:r>
        </a:p>
      </dsp:txBody>
      <dsp:txXfrm>
        <a:off x="2344893" y="4052121"/>
        <a:ext cx="1041058" cy="747426"/>
      </dsp:txXfrm>
    </dsp:sp>
    <dsp:sp modelId="{EF90EDD5-61CB-483F-A594-D9BC508D5859}">
      <dsp:nvSpPr>
        <dsp:cNvPr id="0" name=""/>
        <dsp:cNvSpPr/>
      </dsp:nvSpPr>
      <dsp:spPr>
        <a:xfrm>
          <a:off x="539857" y="488496"/>
          <a:ext cx="4484560" cy="4484560"/>
        </a:xfrm>
        <a:prstGeom prst="pie">
          <a:avLst>
            <a:gd name="adj1" fmla="val 6942858"/>
            <a:gd name="adj2" fmla="val 1002857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Ennill mewnwelediadau gwerthfawr ar gyfer addasu a mireinio strategaethau</a:t>
          </a:r>
        </a:p>
      </dsp:txBody>
      <dsp:txXfrm>
        <a:off x="1076936" y="3144531"/>
        <a:ext cx="1067752" cy="827508"/>
      </dsp:txXfrm>
    </dsp:sp>
    <dsp:sp modelId="{2ACED600-A267-4F1D-BECC-3F049C6C5E9F}">
      <dsp:nvSpPr>
        <dsp:cNvPr id="0" name=""/>
        <dsp:cNvSpPr/>
      </dsp:nvSpPr>
      <dsp:spPr>
        <a:xfrm>
          <a:off x="519036" y="397737"/>
          <a:ext cx="4484560" cy="4484560"/>
        </a:xfrm>
        <a:prstGeom prst="pie">
          <a:avLst>
            <a:gd name="adj1" fmla="val 10028574"/>
            <a:gd name="adj2" fmla="val 13114284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Blaenoriaethu sefydlu DPA ac ymrwymo i fonitro a gwerthuso parhaus</a:t>
          </a:r>
        </a:p>
      </dsp:txBody>
      <dsp:txXfrm>
        <a:off x="729917" y="2023391"/>
        <a:ext cx="1227915" cy="747426"/>
      </dsp:txXfrm>
    </dsp:sp>
    <dsp:sp modelId="{BA8CC0EF-94C4-4D43-AC4C-DE374D20EF0B}">
      <dsp:nvSpPr>
        <dsp:cNvPr id="0" name=""/>
        <dsp:cNvSpPr/>
      </dsp:nvSpPr>
      <dsp:spPr>
        <a:xfrm>
          <a:off x="576694" y="325664"/>
          <a:ext cx="4484560" cy="4484560"/>
        </a:xfrm>
        <a:prstGeom prst="pie">
          <a:avLst>
            <a:gd name="adj1" fmla="val 13114284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Cydweithio ag Apple i ddatblygu SDGs a chreu dyfodol cynaliadwy i bawb</a:t>
          </a:r>
        </a:p>
      </dsp:txBody>
      <dsp:txXfrm>
        <a:off x="1637507" y="742088"/>
        <a:ext cx="1067752" cy="854202"/>
      </dsp:txXfrm>
    </dsp:sp>
    <dsp:sp modelId="{D1D52832-8552-498D-9962-FCDEE1E07C92}">
      <dsp:nvSpPr>
        <dsp:cNvPr id="0" name=""/>
        <dsp:cNvSpPr/>
      </dsp:nvSpPr>
      <dsp:spPr>
        <a:xfrm>
          <a:off x="391750" y="48048"/>
          <a:ext cx="5039792" cy="5039792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0BD4D-1852-44B5-97B5-3503D7D6500E}">
      <dsp:nvSpPr>
        <dsp:cNvPr id="0" name=""/>
        <dsp:cNvSpPr/>
      </dsp:nvSpPr>
      <dsp:spPr>
        <a:xfrm>
          <a:off x="449771" y="120441"/>
          <a:ext cx="5039792" cy="5039792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F1CE74-380B-4F4D-97D5-A0B07D3A8AF0}">
      <dsp:nvSpPr>
        <dsp:cNvPr id="0" name=""/>
        <dsp:cNvSpPr/>
      </dsp:nvSpPr>
      <dsp:spPr>
        <a:xfrm>
          <a:off x="428876" y="210989"/>
          <a:ext cx="5039792" cy="5039792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2599E-3888-4281-890B-7DF2B5AB3790}">
      <dsp:nvSpPr>
        <dsp:cNvPr id="0" name=""/>
        <dsp:cNvSpPr/>
      </dsp:nvSpPr>
      <dsp:spPr>
        <a:xfrm>
          <a:off x="345526" y="250804"/>
          <a:ext cx="5039792" cy="5039792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43607-8788-45EC-89EF-049655823675}">
      <dsp:nvSpPr>
        <dsp:cNvPr id="0" name=""/>
        <dsp:cNvSpPr/>
      </dsp:nvSpPr>
      <dsp:spPr>
        <a:xfrm>
          <a:off x="262176" y="210989"/>
          <a:ext cx="5039792" cy="5039792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3ADED3-F5A7-41B4-AD3D-F1B468E9436A}">
      <dsp:nvSpPr>
        <dsp:cNvPr id="0" name=""/>
        <dsp:cNvSpPr/>
      </dsp:nvSpPr>
      <dsp:spPr>
        <a:xfrm>
          <a:off x="241281" y="120441"/>
          <a:ext cx="5039792" cy="5039792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875B2-A2F7-4776-83B9-E950A56B5B35}">
      <dsp:nvSpPr>
        <dsp:cNvPr id="0" name=""/>
        <dsp:cNvSpPr/>
      </dsp:nvSpPr>
      <dsp:spPr>
        <a:xfrm>
          <a:off x="299302" y="48048"/>
          <a:ext cx="5039792" cy="5039792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045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095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85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1">
              <a:rPr lang="en-US" smtClean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490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1">
              <a:rPr lang="en-US" smtClean="0"/>
              <a:t>5/10/2024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615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1">
              <a:rPr lang="en-US" smtClean="0"/>
              <a:t>5/10/2024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589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1">
              <a:rPr lang="en-US" smtClean="0"/>
              <a:t>5/10/2024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25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1">
              <a:rPr lang="en-US" smtClean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399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1">
              <a:rPr lang="en-US" smtClean="0"/>
              <a:t>5/10/2024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46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299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669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1">
              <a:rPr lang="en-US" smtClean="0"/>
              <a:t>5/10/2024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208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2" r:id="rId6"/>
    <p:sldLayoutId id="2147483717" r:id="rId7"/>
    <p:sldLayoutId id="2147483713" r:id="rId8"/>
    <p:sldLayoutId id="2147483714" r:id="rId9"/>
    <p:sldLayoutId id="2147483715" r:id="rId10"/>
    <p:sldLayoutId id="2147483716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BACB578-9F18-1F13-E0A5-6901B279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8747" y="4968689"/>
            <a:ext cx="11206313" cy="950442"/>
          </a:xfrm>
        </p:spPr>
        <p:txBody>
          <a:bodyPr anchor="b">
            <a:normAutofit/>
          </a:bodyPr>
          <a:lstStyle/>
          <a:p>
            <a:r>
              <a:rPr lang="en-US" sz="4800"/>
              <a:t>Apple and Climate Action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1218" y="5897931"/>
            <a:ext cx="11203841" cy="539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Chloe Evans</a:t>
            </a:r>
          </a:p>
        </p:txBody>
      </p:sp>
      <p:pic>
        <p:nvPicPr>
          <p:cNvPr id="4" name="Picture 3" descr="SDGs Poster">
            <a:extLst>
              <a:ext uri="{FF2B5EF4-FFF2-40B4-BE49-F238E27FC236}">
                <a16:creationId xmlns:a16="http://schemas.microsoft.com/office/drawing/2014/main" id="{627CB0F4-4B0A-E89A-BF3A-55C36970B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9898" y="838199"/>
            <a:ext cx="6092201" cy="3624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5292A-00BC-4C54-2464-488B6F63E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+mj-lt"/>
                <a:cs typeface="+mj-lt"/>
              </a:rPr>
              <a:t>Gweithredu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dirty="0" err="1">
                <a:ea typeface="+mj-lt"/>
                <a:cs typeface="+mj-lt"/>
              </a:rPr>
              <a:t>hinsawdd</a:t>
            </a:r>
            <a:r>
              <a:rPr lang="en-US" dirty="0">
                <a:ea typeface="+mj-lt"/>
                <a:cs typeface="+mj-lt"/>
              </a:rPr>
              <a:t> </a:t>
            </a:r>
            <a:r>
              <a:rPr lang="en-US" dirty="0" err="1">
                <a:ea typeface="+mj-lt"/>
                <a:cs typeface="+mj-lt"/>
              </a:rPr>
              <a:t>yn</a:t>
            </a:r>
            <a:r>
              <a:rPr lang="en-US" dirty="0">
                <a:ea typeface="+mj-lt"/>
                <a:cs typeface="+mj-lt"/>
              </a:rPr>
              <a:t> Apple</a:t>
            </a:r>
          </a:p>
        </p:txBody>
      </p:sp>
      <p:pic>
        <p:nvPicPr>
          <p:cNvPr id="7" name="Content Placeholder 6" descr="A green square with white text and a globe&#10;&#10;Description automatically generated">
            <a:extLst>
              <a:ext uri="{FF2B5EF4-FFF2-40B4-BE49-F238E27FC236}">
                <a16:creationId xmlns:a16="http://schemas.microsoft.com/office/drawing/2014/main" id="{D76CB14E-BC89-DF37-DD3E-07FE207779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71675" y="343811"/>
            <a:ext cx="2637064" cy="243976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0857F-7AB8-36F9-2CC7-D50448C6D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3E75A-5712-D366-EF97-9C8CA7AA9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D1E55-F1D5-ED17-AEB2-0C17A4CA2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2</a:t>
            </a:fld>
            <a:endParaRPr lang="en-US"/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99ECD130-AAB0-62B6-F144-CDFC82A00DE2}"/>
              </a:ext>
            </a:extLst>
          </p:cNvPr>
          <p:cNvGraphicFramePr/>
          <p:nvPr/>
        </p:nvGraphicFramePr>
        <p:xfrm>
          <a:off x="785169" y="2574323"/>
          <a:ext cx="7205533" cy="2585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8145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2F2A31-C129-2298-9973-26A0E0FAA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1B6CE-7BD7-B21D-96D8-022CB7992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8" y="749808"/>
            <a:ext cx="5093863" cy="18114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Nodau ac amcanion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7C1F1-6763-E3A8-2E0F-6F325CA1D1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B38212-0393-78AF-142D-1651A566CE16}"/>
              </a:ext>
            </a:extLst>
          </p:cNvPr>
          <p:cNvSpPr txBox="1"/>
          <p:nvPr/>
        </p:nvSpPr>
        <p:spPr>
          <a:xfrm>
            <a:off x="318366" y="3271173"/>
            <a:ext cx="5083886" cy="285118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sz="2400" dirty="0"/>
              <a:t>Gan </a:t>
            </a:r>
            <a:r>
              <a:rPr lang="en-US" sz="2400" err="1"/>
              <a:t>ddefnyddio</a:t>
            </a:r>
            <a:r>
              <a:rPr lang="en-US" sz="2400" dirty="0"/>
              <a:t> </a:t>
            </a:r>
            <a:r>
              <a:rPr lang="en-US" sz="2400" err="1"/>
              <a:t>ein</a:t>
            </a:r>
            <a:r>
              <a:rPr lang="en-US" sz="2400" dirty="0"/>
              <a:t> </a:t>
            </a:r>
            <a:r>
              <a:rPr lang="en-US" sz="2400" err="1"/>
              <a:t>hymchwil</a:t>
            </a:r>
            <a:r>
              <a:rPr lang="en-US" sz="2400" dirty="0"/>
              <a:t> </a:t>
            </a:r>
            <a:r>
              <a:rPr lang="en-US" sz="2400" err="1"/>
              <a:t>gan</a:t>
            </a:r>
            <a:r>
              <a:rPr lang="en-US" sz="2400" dirty="0"/>
              <a:t> Forbes </a:t>
            </a:r>
            <a:r>
              <a:rPr lang="en-US" sz="2400" err="1"/>
              <a:t>yn</a:t>
            </a:r>
            <a:r>
              <a:rPr lang="en-US" sz="2400" dirty="0"/>
              <a:t> 2023 </a:t>
            </a:r>
            <a:r>
              <a:rPr lang="en-US" sz="2400" err="1"/>
              <a:t>mae</a:t>
            </a:r>
            <a:r>
              <a:rPr lang="en-US" sz="2400" dirty="0"/>
              <a:t> </a:t>
            </a:r>
            <a:r>
              <a:rPr lang="en-US" sz="2400" err="1"/>
              <a:t>ein</a:t>
            </a:r>
            <a:r>
              <a:rPr lang="en-US" sz="2400" dirty="0"/>
              <a:t> </a:t>
            </a:r>
            <a:r>
              <a:rPr lang="en-US" sz="2400" err="1"/>
              <a:t>cynllun</a:t>
            </a:r>
            <a:r>
              <a:rPr lang="en-US" sz="2400" dirty="0"/>
              <a:t> </a:t>
            </a:r>
            <a:r>
              <a:rPr lang="en-US" sz="2400" err="1"/>
              <a:t>busnes</a:t>
            </a:r>
            <a:r>
              <a:rPr lang="en-US" sz="2400" dirty="0"/>
              <a:t> </a:t>
            </a:r>
            <a:r>
              <a:rPr lang="en-US" sz="2400" err="1"/>
              <a:t>yn</a:t>
            </a:r>
            <a:r>
              <a:rPr lang="en-US" sz="2400" dirty="0"/>
              <a:t> </a:t>
            </a:r>
            <a:r>
              <a:rPr lang="en-US" sz="2400" err="1"/>
              <a:t>canolbwyntio</a:t>
            </a:r>
            <a:r>
              <a:rPr lang="en-US" sz="2400" dirty="0"/>
              <a:t> </a:t>
            </a:r>
            <a:r>
              <a:rPr lang="en-US" sz="2400" err="1"/>
              <a:t>ar</a:t>
            </a:r>
            <a:r>
              <a:rPr lang="en-US" sz="2400" dirty="0"/>
              <a:t> </a:t>
            </a:r>
            <a:r>
              <a:rPr lang="en-US" sz="2400" err="1"/>
              <a:t>weithredu</a:t>
            </a:r>
            <a:r>
              <a:rPr lang="en-US" sz="2400" dirty="0"/>
              <a:t> model </a:t>
            </a:r>
            <a:r>
              <a:rPr lang="en-US" sz="2400" err="1"/>
              <a:t>economi</a:t>
            </a:r>
            <a:r>
              <a:rPr lang="en-US" sz="2400" dirty="0"/>
              <a:t> </a:t>
            </a:r>
            <a:r>
              <a:rPr lang="en-US" sz="2400" err="1"/>
              <a:t>gylchol</a:t>
            </a:r>
            <a:r>
              <a:rPr lang="en-US" sz="2400" dirty="0"/>
              <a:t>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sz="2400" dirty="0"/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sz="2400" err="1">
                <a:ea typeface="+mn-lt"/>
                <a:cs typeface="+mn-lt"/>
              </a:rPr>
              <a:t>Esboniad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b="1" dirty="0">
                <a:ea typeface="+mn-lt"/>
                <a:cs typeface="+mn-lt"/>
              </a:rPr>
              <a:t>Senedd </a:t>
            </a:r>
            <a:r>
              <a:rPr lang="en-US" sz="2400" b="1" err="1">
                <a:ea typeface="+mn-lt"/>
                <a:cs typeface="+mn-lt"/>
              </a:rPr>
              <a:t>Ewrop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o'r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economi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gylchol</a:t>
            </a:r>
            <a:endParaRPr lang="en-US" sz="2400" err="1"/>
          </a:p>
        </p:txBody>
      </p:sp>
      <p:pic>
        <p:nvPicPr>
          <p:cNvPr id="7" name="Content Placeholder 6" descr="Infographic explaining the circular economy model">
            <a:extLst>
              <a:ext uri="{FF2B5EF4-FFF2-40B4-BE49-F238E27FC236}">
                <a16:creationId xmlns:a16="http://schemas.microsoft.com/office/drawing/2014/main" id="{567472CE-7BA0-FF7B-B36A-9B8D3F3D44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403" r="-2" b="-2"/>
          <a:stretch/>
        </p:blipFill>
        <p:spPr>
          <a:xfrm>
            <a:off x="7156290" y="78539"/>
            <a:ext cx="4963886" cy="6700922"/>
          </a:xfrm>
          <a:custGeom>
            <a:avLst/>
            <a:gdLst/>
            <a:ahLst/>
            <a:cxnLst/>
            <a:rect l="l" t="t" r="r" b="b"/>
            <a:pathLst>
              <a:path w="4963886" h="6700922">
                <a:moveTo>
                  <a:pt x="678017" y="0"/>
                </a:moveTo>
                <a:lnTo>
                  <a:pt x="4285869" y="0"/>
                </a:lnTo>
                <a:cubicBezTo>
                  <a:pt x="4660327" y="0"/>
                  <a:pt x="4963886" y="303559"/>
                  <a:pt x="4963886" y="678017"/>
                </a:cubicBezTo>
                <a:lnTo>
                  <a:pt x="4963886" y="6022905"/>
                </a:lnTo>
                <a:cubicBezTo>
                  <a:pt x="4963886" y="6397363"/>
                  <a:pt x="4660327" y="6700922"/>
                  <a:pt x="4285869" y="6700922"/>
                </a:cubicBezTo>
                <a:lnTo>
                  <a:pt x="678017" y="6700922"/>
                </a:lnTo>
                <a:cubicBezTo>
                  <a:pt x="303559" y="6700922"/>
                  <a:pt x="0" y="6397363"/>
                  <a:pt x="0" y="6022905"/>
                </a:cubicBezTo>
                <a:lnTo>
                  <a:pt x="0" y="678017"/>
                </a:lnTo>
                <a:cubicBezTo>
                  <a:pt x="0" y="303559"/>
                  <a:pt x="303559" y="0"/>
                  <a:pt x="678017" y="0"/>
                </a:cubicBezTo>
                <a:close/>
              </a:path>
            </a:pathLst>
          </a:cu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68D3B-9DCC-D273-F9C3-20F610F9A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84F61-4234-2FD9-20CC-D0307F089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156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328A8B5D-091F-8F28-EAE5-D366B96B2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941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blue and white rectangular box with text&#10;&#10;Description automatically generated">
            <a:extLst>
              <a:ext uri="{FF2B5EF4-FFF2-40B4-BE49-F238E27FC236}">
                <a16:creationId xmlns:a16="http://schemas.microsoft.com/office/drawing/2014/main" id="{70ABEB5B-DF2F-40C4-3779-17C39E43F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821" b="11662"/>
          <a:stretch/>
        </p:blipFill>
        <p:spPr>
          <a:xfrm>
            <a:off x="1" y="-1055"/>
            <a:ext cx="12191998" cy="6859055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EA482A06-0FA1-DF3A-657C-33FC99466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45341" y="-345340"/>
            <a:ext cx="6857999" cy="7548682"/>
          </a:xfrm>
          <a:prstGeom prst="rect">
            <a:avLst/>
          </a:prstGeom>
          <a:gradFill>
            <a:gsLst>
              <a:gs pos="55000">
                <a:srgbClr val="000000">
                  <a:alpha val="4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6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7AA24-51CC-4DBF-D710-03BADA040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9" y="745440"/>
            <a:ext cx="6253397" cy="35598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Ein cynfas model business Apple</a:t>
            </a:r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A007258F-B97F-F3D0-C605-607D51065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5529264"/>
            <a:ext cx="12192000" cy="1328737"/>
          </a:xfrm>
          <a:custGeom>
            <a:avLst/>
            <a:gdLst>
              <a:gd name="connsiteX0" fmla="*/ 0 w 12192000"/>
              <a:gd name="connsiteY0" fmla="*/ 0 h 1328737"/>
              <a:gd name="connsiteX1" fmla="*/ 1 w 12192000"/>
              <a:gd name="connsiteY1" fmla="*/ 0 h 1328737"/>
              <a:gd name="connsiteX2" fmla="*/ 1 w 12192000"/>
              <a:gd name="connsiteY2" fmla="*/ 131028 h 1328737"/>
              <a:gd name="connsiteX3" fmla="*/ 13428 w 12192000"/>
              <a:gd name="connsiteY3" fmla="*/ 264218 h 1328737"/>
              <a:gd name="connsiteX4" fmla="*/ 660931 w 12192000"/>
              <a:gd name="connsiteY4" fmla="*/ 791948 h 1328737"/>
              <a:gd name="connsiteX5" fmla="*/ 11531069 w 12192000"/>
              <a:gd name="connsiteY5" fmla="*/ 791948 h 1328737"/>
              <a:gd name="connsiteX6" fmla="*/ 12192000 w 12192000"/>
              <a:gd name="connsiteY6" fmla="*/ 131017 h 1328737"/>
              <a:gd name="connsiteX7" fmla="*/ 12192000 w 12192000"/>
              <a:gd name="connsiteY7" fmla="*/ 1328737 h 1328737"/>
              <a:gd name="connsiteX8" fmla="*/ 0 w 12192000"/>
              <a:gd name="connsiteY8" fmla="*/ 1328737 h 1328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1328737">
                <a:moveTo>
                  <a:pt x="0" y="0"/>
                </a:moveTo>
                <a:lnTo>
                  <a:pt x="1" y="0"/>
                </a:lnTo>
                <a:lnTo>
                  <a:pt x="1" y="131028"/>
                </a:lnTo>
                <a:lnTo>
                  <a:pt x="13428" y="264218"/>
                </a:lnTo>
                <a:cubicBezTo>
                  <a:pt x="75057" y="565393"/>
                  <a:pt x="341537" y="791948"/>
                  <a:pt x="660931" y="791948"/>
                </a:cubicBezTo>
                <a:lnTo>
                  <a:pt x="11531069" y="791948"/>
                </a:lnTo>
                <a:cubicBezTo>
                  <a:pt x="11896091" y="791948"/>
                  <a:pt x="12192000" y="496039"/>
                  <a:pt x="12192000" y="131017"/>
                </a:cubicBezTo>
                <a:lnTo>
                  <a:pt x="12192000" y="1328737"/>
                </a:lnTo>
                <a:lnTo>
                  <a:pt x="0" y="1328737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59FF8-97B0-8355-F121-C5419CB8D7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5/10/2024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2FD2A-41ED-A0F9-C885-3510A10C5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2C93B-BA1D-2937-084F-2A7A7B8F0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598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46739B7-CDA7-1140-87BB-21243FC57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screenshot of a website&#10;&#10;Description automatically generated">
            <a:extLst>
              <a:ext uri="{FF2B5EF4-FFF2-40B4-BE49-F238E27FC236}">
                <a16:creationId xmlns:a16="http://schemas.microsoft.com/office/drawing/2014/main" id="{6BD24BC8-FFEC-50B6-EC36-79AA3747CB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7088" b="1"/>
          <a:stretch/>
        </p:blipFill>
        <p:spPr>
          <a:xfrm>
            <a:off x="1" y="-8227"/>
            <a:ext cx="12191999" cy="6874452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F78D102-89E6-1D04-B77B-FB85BB44E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2811" y="-8227"/>
            <a:ext cx="4909189" cy="6874453"/>
          </a:xfrm>
          <a:custGeom>
            <a:avLst/>
            <a:gdLst>
              <a:gd name="connsiteX0" fmla="*/ 679539 w 4909189"/>
              <a:gd name="connsiteY0" fmla="*/ 0 h 6874453"/>
              <a:gd name="connsiteX1" fmla="*/ 4909189 w 4909189"/>
              <a:gd name="connsiteY1" fmla="*/ 0 h 6874453"/>
              <a:gd name="connsiteX2" fmla="*/ 4909189 w 4909189"/>
              <a:gd name="connsiteY2" fmla="*/ 6874453 h 6874453"/>
              <a:gd name="connsiteX3" fmla="*/ 679539 w 4909189"/>
              <a:gd name="connsiteY3" fmla="*/ 6874453 h 6874453"/>
              <a:gd name="connsiteX4" fmla="*/ 0 w 4909189"/>
              <a:gd name="connsiteY4" fmla="*/ 6194913 h 6874453"/>
              <a:gd name="connsiteX5" fmla="*/ 0 w 4909189"/>
              <a:gd name="connsiteY5" fmla="*/ 679540 h 6874453"/>
              <a:gd name="connsiteX6" fmla="*/ 679539 w 4909189"/>
              <a:gd name="connsiteY6" fmla="*/ 0 h 68744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09189" h="6874453">
                <a:moveTo>
                  <a:pt x="679539" y="0"/>
                </a:moveTo>
                <a:lnTo>
                  <a:pt x="4909189" y="0"/>
                </a:lnTo>
                <a:lnTo>
                  <a:pt x="4909189" y="6874453"/>
                </a:lnTo>
                <a:lnTo>
                  <a:pt x="679539" y="6874453"/>
                </a:lnTo>
                <a:cubicBezTo>
                  <a:pt x="304240" y="6874453"/>
                  <a:pt x="0" y="6570213"/>
                  <a:pt x="0" y="6194913"/>
                </a:cubicBezTo>
                <a:lnTo>
                  <a:pt x="0" y="679540"/>
                </a:lnTo>
                <a:cubicBezTo>
                  <a:pt x="0" y="304240"/>
                  <a:pt x="304240" y="0"/>
                  <a:pt x="67953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A1675C-CA5D-5C4C-133E-296CECAA3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215" y="583686"/>
            <a:ext cx="4115510" cy="1829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Cydweithrediadau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A63B3-BD6C-26A1-5BCD-EE682EB870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5/10/2024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86E09-CE11-C24E-E3A0-3A5487CFAAFE}"/>
              </a:ext>
            </a:extLst>
          </p:cNvPr>
          <p:cNvSpPr txBox="1"/>
          <p:nvPr/>
        </p:nvSpPr>
        <p:spPr>
          <a:xfrm>
            <a:off x="7788216" y="2560925"/>
            <a:ext cx="3709114" cy="35722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/>
              <a:t>Mae Good Energy Collective 2023 yn datgan mai eu cred graidd yw y dylai pob cymuned gael mynediad teg at atebion ynni glân sydd nid yn unig yn darparu ar gyfer eu hanghenion ond sydd hefyd yn cynhyrchu cyfleoedd cyflogaeth o ansawdd uchel.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6B3D5-DCE1-ED75-04D5-2AAC95ECD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9AC41-0FCE-1DE0-8288-8198DB917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001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8CA9E9D-6A76-A56D-C4DE-0910EA872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FB7E5ED-F72A-DBA0-549D-BABA6DAC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6604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685800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0 h 6858000"/>
              <a:gd name="connsiteX0" fmla="*/ 0 w 12192000"/>
              <a:gd name="connsiteY0" fmla="*/ 0 h 2406604"/>
              <a:gd name="connsiteX1" fmla="*/ 12192000 w 12192000"/>
              <a:gd name="connsiteY1" fmla="*/ 0 h 2406604"/>
              <a:gd name="connsiteX2" fmla="*/ 12192000 w 12192000"/>
              <a:gd name="connsiteY2" fmla="*/ 2406593 h 2406604"/>
              <a:gd name="connsiteX3" fmla="*/ 12178573 w 12192000"/>
              <a:gd name="connsiteY3" fmla="*/ 2273403 h 2406604"/>
              <a:gd name="connsiteX4" fmla="*/ 11531070 w 12192000"/>
              <a:gd name="connsiteY4" fmla="*/ 1745673 h 2406604"/>
              <a:gd name="connsiteX5" fmla="*/ 660932 w 12192000"/>
              <a:gd name="connsiteY5" fmla="*/ 1745673 h 2406604"/>
              <a:gd name="connsiteX6" fmla="*/ 1 w 12192000"/>
              <a:gd name="connsiteY6" fmla="*/ 2406604 h 2406604"/>
              <a:gd name="connsiteX7" fmla="*/ 0 w 12192000"/>
              <a:gd name="connsiteY7" fmla="*/ 0 h 2406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406604">
                <a:moveTo>
                  <a:pt x="0" y="0"/>
                </a:moveTo>
                <a:lnTo>
                  <a:pt x="12192000" y="0"/>
                </a:lnTo>
                <a:lnTo>
                  <a:pt x="12192000" y="2406593"/>
                </a:lnTo>
                <a:lnTo>
                  <a:pt x="12178573" y="2273403"/>
                </a:lnTo>
                <a:cubicBezTo>
                  <a:pt x="12116944" y="1972228"/>
                  <a:pt x="11850464" y="1745673"/>
                  <a:pt x="11531070" y="1745673"/>
                </a:cubicBezTo>
                <a:lnTo>
                  <a:pt x="660932" y="1745673"/>
                </a:lnTo>
                <a:cubicBezTo>
                  <a:pt x="295910" y="1745673"/>
                  <a:pt x="1" y="2041582"/>
                  <a:pt x="1" y="2406604"/>
                </a:cubicBezTo>
                <a:cubicBezTo>
                  <a:pt x="1" y="1604403"/>
                  <a:pt x="0" y="802201"/>
                  <a:pt x="0" y="0"/>
                </a:cubicBez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96B14-4678-3E96-38B4-FF9E2BD59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817" y="264120"/>
            <a:ext cx="9971451" cy="134300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Integreiddio Technoleg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1F238-8FBB-E3F9-2C68-7364D91FD0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5/10/2024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EFAA7-950A-1AA1-109A-0DFD6B6FE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6C2B7-B706-F46A-B6AA-CB380B93B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C7D9C21-5AA6-EE03-26D6-D49811522D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841085"/>
              </p:ext>
            </p:extLst>
          </p:nvPr>
        </p:nvGraphicFramePr>
        <p:xfrm>
          <a:off x="1273853" y="2554014"/>
          <a:ext cx="9667415" cy="341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1168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D4BD589-6CA5-7D5A-78EC-41DC4FDE4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B527A-C761-1BC0-B8CE-DB2452D0B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97" y="1629883"/>
            <a:ext cx="4433120" cy="4560488"/>
          </a:xfrm>
        </p:spPr>
        <p:txBody>
          <a:bodyPr anchor="b">
            <a:normAutofit/>
          </a:bodyPr>
          <a:lstStyle/>
          <a:p>
            <a:r>
              <a:rPr lang="en-US" dirty="0" err="1">
                <a:ea typeface="+mj-lt"/>
                <a:cs typeface="+mj-lt"/>
              </a:rPr>
              <a:t>Monitro</a:t>
            </a:r>
            <a:r>
              <a:rPr lang="en-US" dirty="0">
                <a:ea typeface="+mj-lt"/>
                <a:cs typeface="+mj-lt"/>
              </a:rPr>
              <a:t> a </a:t>
            </a:r>
            <a:r>
              <a:rPr lang="en-US" dirty="0" err="1">
                <a:ea typeface="+mj-lt"/>
                <a:cs typeface="+mj-lt"/>
              </a:rPr>
              <a:t>Gwerthuso</a:t>
            </a:r>
            <a:endParaRPr lang="en-US" dirty="0" err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CA7C1F-F372-A780-93E0-FB619F008B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5/10/2024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2DDAB-AD26-BBEF-6E41-F1623A1CB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E6E69F-09B0-C324-BD2F-18DF4BABC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8EBC2DE-7419-1301-59FD-804B476EB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57143"/>
              </p:ext>
            </p:extLst>
          </p:nvPr>
        </p:nvGraphicFramePr>
        <p:xfrm>
          <a:off x="5585987" y="838200"/>
          <a:ext cx="5730845" cy="533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546750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Custom 8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DylanVTI</vt:lpstr>
      <vt:lpstr>Apple and Climate Action</vt:lpstr>
      <vt:lpstr>Gweithredu hinsawdd yn Apple</vt:lpstr>
      <vt:lpstr>Nodau ac amcanion</vt:lpstr>
      <vt:lpstr>Ein cynfas model business Apple</vt:lpstr>
      <vt:lpstr>Cydweithrediadau</vt:lpstr>
      <vt:lpstr>Integreiddio Technoleg</vt:lpstr>
      <vt:lpstr>Monitro a Gwerthuso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136</cp:revision>
  <dcterms:created xsi:type="dcterms:W3CDTF">2024-05-09T15:34:59Z</dcterms:created>
  <dcterms:modified xsi:type="dcterms:W3CDTF">2024-05-10T09:54:28Z</dcterms:modified>
</cp:coreProperties>
</file>