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06" dt="2026-10-19T16:33:59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krah Tahir (2522236)" userId="S::2522236@student.uwtsd.ac.uk::dd16ec1e-6fc1-4193-9c3b-98e52e987106" providerId="AD" clId="Web-{00000000-0000-0000-0000-000000000000}"/>
    <pc:docChg chg="modSld">
      <pc:chgData name="Ikrah Tahir (2522236)" userId="S::2522236@student.uwtsd.ac.uk::dd16ec1e-6fc1-4193-9c3b-98e52e987106" providerId="AD" clId="Web-{00000000-0000-0000-0000-000000000000}" dt="2026-10-19T16:33:59.634" v="313" actId="20577"/>
      <pc:docMkLst>
        <pc:docMk/>
      </pc:docMkLst>
      <pc:sldChg chg="modSp">
        <pc:chgData name="Ikrah Tahir (2522236)" userId="S::2522236@student.uwtsd.ac.uk::dd16ec1e-6fc1-4193-9c3b-98e52e987106" providerId="AD" clId="Web-{00000000-0000-0000-0000-000000000000}" dt="2026-10-19T16:33:10.070" v="311" actId="14100"/>
        <pc:sldMkLst>
          <pc:docMk/>
          <pc:sldMk cId="1622629508" sldId="258"/>
        </pc:sldMkLst>
        <pc:spChg chg="mod">
          <ac:chgData name="Ikrah Tahir (2522236)" userId="S::2522236@student.uwtsd.ac.uk::dd16ec1e-6fc1-4193-9c3b-98e52e987106" providerId="AD" clId="Web-{00000000-0000-0000-0000-000000000000}" dt="2026-10-19T16:32:25.225" v="308" actId="20577"/>
          <ac:spMkLst>
            <pc:docMk/>
            <pc:sldMk cId="1622629508" sldId="258"/>
            <ac:spMk id="4" creationId="{ABB547CE-AB57-F6B8-A9C3-2AFA2FD8B59F}"/>
          </ac:spMkLst>
        </pc:spChg>
        <pc:spChg chg="mod">
          <ac:chgData name="Ikrah Tahir (2522236)" userId="S::2522236@student.uwtsd.ac.uk::dd16ec1e-6fc1-4193-9c3b-98e52e987106" providerId="AD" clId="Web-{00000000-0000-0000-0000-000000000000}" dt="2026-10-19T16:33:10.070" v="311" actId="14100"/>
          <ac:spMkLst>
            <pc:docMk/>
            <pc:sldMk cId="1622629508" sldId="258"/>
            <ac:spMk id="7" creationId="{9B12C40F-5D5C-68AE-877B-08195BA62919}"/>
          </ac:spMkLst>
        </pc:spChg>
      </pc:sldChg>
      <pc:sldChg chg="modSp">
        <pc:chgData name="Ikrah Tahir (2522236)" userId="S::2522236@student.uwtsd.ac.uk::dd16ec1e-6fc1-4193-9c3b-98e52e987106" providerId="AD" clId="Web-{00000000-0000-0000-0000-000000000000}" dt="2026-10-19T16:33:59.634" v="313" actId="20577"/>
        <pc:sldMkLst>
          <pc:docMk/>
          <pc:sldMk cId="3753881381" sldId="260"/>
        </pc:sldMkLst>
        <pc:spChg chg="mod">
          <ac:chgData name="Ikrah Tahir (2522236)" userId="S::2522236@student.uwtsd.ac.uk::dd16ec1e-6fc1-4193-9c3b-98e52e987106" providerId="AD" clId="Web-{00000000-0000-0000-0000-000000000000}" dt="2026-10-19T16:33:59.634" v="313" actId="20577"/>
          <ac:spMkLst>
            <pc:docMk/>
            <pc:sldMk cId="3753881381" sldId="260"/>
            <ac:spMk id="3" creationId="{967BC6E1-2371-00EF-4262-A3183C72E82B}"/>
          </ac:spMkLst>
        </pc:spChg>
      </pc:sldChg>
      <pc:sldChg chg="modSp">
        <pc:chgData name="Ikrah Tahir (2522236)" userId="S::2522236@student.uwtsd.ac.uk::dd16ec1e-6fc1-4193-9c3b-98e52e987106" providerId="AD" clId="Web-{00000000-0000-0000-0000-000000000000}" dt="2026-10-19T16:05:47.449" v="42" actId="20577"/>
        <pc:sldMkLst>
          <pc:docMk/>
          <pc:sldMk cId="2927590142" sldId="261"/>
        </pc:sldMkLst>
        <pc:spChg chg="mod">
          <ac:chgData name="Ikrah Tahir (2522236)" userId="S::2522236@student.uwtsd.ac.uk::dd16ec1e-6fc1-4193-9c3b-98e52e987106" providerId="AD" clId="Web-{00000000-0000-0000-0000-000000000000}" dt="2026-10-19T16:05:47.449" v="42" actId="20577"/>
          <ac:spMkLst>
            <pc:docMk/>
            <pc:sldMk cId="2927590142" sldId="261"/>
            <ac:spMk id="3" creationId="{FDEEBB10-66CD-A152-C9AE-BC60B30F4D0F}"/>
          </ac:spMkLst>
        </pc:spChg>
      </pc:sldChg>
      <pc:sldChg chg="modSp">
        <pc:chgData name="Ikrah Tahir (2522236)" userId="S::2522236@student.uwtsd.ac.uk::dd16ec1e-6fc1-4193-9c3b-98e52e987106" providerId="AD" clId="Web-{00000000-0000-0000-0000-000000000000}" dt="2026-10-19T16:05:19.229" v="41" actId="20577"/>
        <pc:sldMkLst>
          <pc:docMk/>
          <pc:sldMk cId="1428167483" sldId="262"/>
        </pc:sldMkLst>
        <pc:spChg chg="mod">
          <ac:chgData name="Ikrah Tahir (2522236)" userId="S::2522236@student.uwtsd.ac.uk::dd16ec1e-6fc1-4193-9c3b-98e52e987106" providerId="AD" clId="Web-{00000000-0000-0000-0000-000000000000}" dt="2026-10-19T16:05:19.229" v="41" actId="20577"/>
          <ac:spMkLst>
            <pc:docMk/>
            <pc:sldMk cId="1428167483" sldId="262"/>
            <ac:spMk id="3" creationId="{04771954-7321-C47D-8BF1-5BBB1972998B}"/>
          </ac:spMkLst>
        </pc:spChg>
      </pc:sldChg>
      <pc:sldChg chg="modSp">
        <pc:chgData name="Ikrah Tahir (2522236)" userId="S::2522236@student.uwtsd.ac.uk::dd16ec1e-6fc1-4193-9c3b-98e52e987106" providerId="AD" clId="Web-{00000000-0000-0000-0000-000000000000}" dt="2026-10-19T16:10:14.572" v="84" actId="20577"/>
        <pc:sldMkLst>
          <pc:docMk/>
          <pc:sldMk cId="1218113196" sldId="263"/>
        </pc:sldMkLst>
        <pc:spChg chg="mod">
          <ac:chgData name="Ikrah Tahir (2522236)" userId="S::2522236@student.uwtsd.ac.uk::dd16ec1e-6fc1-4193-9c3b-98e52e987106" providerId="AD" clId="Web-{00000000-0000-0000-0000-000000000000}" dt="2026-10-19T16:07:37.489" v="58" actId="20577"/>
          <ac:spMkLst>
            <pc:docMk/>
            <pc:sldMk cId="1218113196" sldId="263"/>
            <ac:spMk id="2" creationId="{C0D9C24D-445C-B4B4-3E97-E4C7BC017E41}"/>
          </ac:spMkLst>
        </pc:spChg>
        <pc:spChg chg="mod">
          <ac:chgData name="Ikrah Tahir (2522236)" userId="S::2522236@student.uwtsd.ac.uk::dd16ec1e-6fc1-4193-9c3b-98e52e987106" providerId="AD" clId="Web-{00000000-0000-0000-0000-000000000000}" dt="2026-10-19T16:10:14.572" v="84" actId="20577"/>
          <ac:spMkLst>
            <pc:docMk/>
            <pc:sldMk cId="1218113196" sldId="263"/>
            <ac:spMk id="3" creationId="{748308F3-48E3-8AC6-39AA-E7B2FD7041BC}"/>
          </ac:spMkLst>
        </pc:spChg>
      </pc:sldChg>
      <pc:sldChg chg="addSp delSp modSp">
        <pc:chgData name="Ikrah Tahir (2522236)" userId="S::2522236@student.uwtsd.ac.uk::dd16ec1e-6fc1-4193-9c3b-98e52e987106" providerId="AD" clId="Web-{00000000-0000-0000-0000-000000000000}" dt="2026-10-19T16:23:09.785" v="226" actId="20577"/>
        <pc:sldMkLst>
          <pc:docMk/>
          <pc:sldMk cId="3634646268" sldId="264"/>
        </pc:sldMkLst>
        <pc:spChg chg="mod">
          <ac:chgData name="Ikrah Tahir (2522236)" userId="S::2522236@student.uwtsd.ac.uk::dd16ec1e-6fc1-4193-9c3b-98e52e987106" providerId="AD" clId="Web-{00000000-0000-0000-0000-000000000000}" dt="2026-10-19T16:10:59.667" v="106" actId="20577"/>
          <ac:spMkLst>
            <pc:docMk/>
            <pc:sldMk cId="3634646268" sldId="264"/>
            <ac:spMk id="2" creationId="{F0CE11B2-B3E4-3BF2-4376-27885E67785E}"/>
          </ac:spMkLst>
        </pc:spChg>
        <pc:spChg chg="del">
          <ac:chgData name="Ikrah Tahir (2522236)" userId="S::2522236@student.uwtsd.ac.uk::dd16ec1e-6fc1-4193-9c3b-98e52e987106" providerId="AD" clId="Web-{00000000-0000-0000-0000-000000000000}" dt="2026-10-19T16:11:12.293" v="107"/>
          <ac:spMkLst>
            <pc:docMk/>
            <pc:sldMk cId="3634646268" sldId="264"/>
            <ac:spMk id="3" creationId="{87ECE6DA-28BA-83F7-A6CC-F2B848C53AC6}"/>
          </ac:spMkLst>
        </pc:spChg>
        <pc:spChg chg="add mod">
          <ac:chgData name="Ikrah Tahir (2522236)" userId="S::2522236@student.uwtsd.ac.uk::dd16ec1e-6fc1-4193-9c3b-98e52e987106" providerId="AD" clId="Web-{00000000-0000-0000-0000-000000000000}" dt="2026-10-19T16:22:41.144" v="220" actId="1076"/>
          <ac:spMkLst>
            <pc:docMk/>
            <pc:sldMk cId="3634646268" sldId="264"/>
            <ac:spMk id="4" creationId="{D3D29BF2-4A13-52A0-9BBA-430F649280BE}"/>
          </ac:spMkLst>
        </pc:spChg>
        <pc:spChg chg="add mod">
          <ac:chgData name="Ikrah Tahir (2522236)" userId="S::2522236@student.uwtsd.ac.uk::dd16ec1e-6fc1-4193-9c3b-98e52e987106" providerId="AD" clId="Web-{00000000-0000-0000-0000-000000000000}" dt="2026-10-19T16:22:30.487" v="218" actId="1076"/>
          <ac:spMkLst>
            <pc:docMk/>
            <pc:sldMk cId="3634646268" sldId="264"/>
            <ac:spMk id="5" creationId="{B24D961E-9C00-2148-95BF-E17E65243368}"/>
          </ac:spMkLst>
        </pc:spChg>
        <pc:spChg chg="add mod">
          <ac:chgData name="Ikrah Tahir (2522236)" userId="S::2522236@student.uwtsd.ac.uk::dd16ec1e-6fc1-4193-9c3b-98e52e987106" providerId="AD" clId="Web-{00000000-0000-0000-0000-000000000000}" dt="2026-10-19T16:23:09.785" v="226" actId="20577"/>
          <ac:spMkLst>
            <pc:docMk/>
            <pc:sldMk cId="3634646268" sldId="264"/>
            <ac:spMk id="6" creationId="{C5A84781-7D1E-A02E-4A8F-B3DF3B939678}"/>
          </ac:spMkLst>
        </pc:spChg>
      </pc:sldChg>
      <pc:sldChg chg="modSp">
        <pc:chgData name="Ikrah Tahir (2522236)" userId="S::2522236@student.uwtsd.ac.uk::dd16ec1e-6fc1-4193-9c3b-98e52e987106" providerId="AD" clId="Web-{00000000-0000-0000-0000-000000000000}" dt="2026-10-19T16:25:41.212" v="257" actId="20577"/>
        <pc:sldMkLst>
          <pc:docMk/>
          <pc:sldMk cId="2558328260" sldId="265"/>
        </pc:sldMkLst>
        <pc:spChg chg="mod">
          <ac:chgData name="Ikrah Tahir (2522236)" userId="S::2522236@student.uwtsd.ac.uk::dd16ec1e-6fc1-4193-9c3b-98e52e987106" providerId="AD" clId="Web-{00000000-0000-0000-0000-000000000000}" dt="2026-10-19T16:23:54.474" v="240" actId="20577"/>
          <ac:spMkLst>
            <pc:docMk/>
            <pc:sldMk cId="2558328260" sldId="265"/>
            <ac:spMk id="2" creationId="{192B3FC9-9181-09AA-85F6-9B4210EA0EAA}"/>
          </ac:spMkLst>
        </pc:spChg>
        <pc:spChg chg="mod">
          <ac:chgData name="Ikrah Tahir (2522236)" userId="S::2522236@student.uwtsd.ac.uk::dd16ec1e-6fc1-4193-9c3b-98e52e987106" providerId="AD" clId="Web-{00000000-0000-0000-0000-000000000000}" dt="2026-10-19T16:25:41.212" v="257" actId="20577"/>
          <ac:spMkLst>
            <pc:docMk/>
            <pc:sldMk cId="2558328260" sldId="265"/>
            <ac:spMk id="3" creationId="{894EE0D8-AB92-35B2-9759-105049C2D114}"/>
          </ac:spMkLst>
        </pc:spChg>
      </pc:sldChg>
      <pc:sldChg chg="modSp">
        <pc:chgData name="Ikrah Tahir (2522236)" userId="S::2522236@student.uwtsd.ac.uk::dd16ec1e-6fc1-4193-9c3b-98e52e987106" providerId="AD" clId="Web-{00000000-0000-0000-0000-000000000000}" dt="2026-10-19T16:28:30.717" v="288" actId="20577"/>
        <pc:sldMkLst>
          <pc:docMk/>
          <pc:sldMk cId="976111029" sldId="266"/>
        </pc:sldMkLst>
        <pc:spChg chg="mod">
          <ac:chgData name="Ikrah Tahir (2522236)" userId="S::2522236@student.uwtsd.ac.uk::dd16ec1e-6fc1-4193-9c3b-98e52e987106" providerId="AD" clId="Web-{00000000-0000-0000-0000-000000000000}" dt="2026-10-19T16:26:11.431" v="263" actId="20577"/>
          <ac:spMkLst>
            <pc:docMk/>
            <pc:sldMk cId="976111029" sldId="266"/>
            <ac:spMk id="2" creationId="{529DDBB8-F978-4589-341B-B51113B53E70}"/>
          </ac:spMkLst>
        </pc:spChg>
        <pc:spChg chg="mod">
          <ac:chgData name="Ikrah Tahir (2522236)" userId="S::2522236@student.uwtsd.ac.uk::dd16ec1e-6fc1-4193-9c3b-98e52e987106" providerId="AD" clId="Web-{00000000-0000-0000-0000-000000000000}" dt="2026-10-19T16:28:30.717" v="288" actId="20577"/>
          <ac:spMkLst>
            <pc:docMk/>
            <pc:sldMk cId="976111029" sldId="266"/>
            <ac:spMk id="3" creationId="{52EC55FC-A9D0-94D2-40A2-218B401D74F4}"/>
          </ac:spMkLst>
        </pc:spChg>
      </pc:sldChg>
    </pc:docChg>
  </pc:docChgLst>
  <pc:docChgLst>
    <pc:chgData name="Ikrah Tahir (2522236)" userId="S::2522236@student.uwtsd.ac.uk::dd16ec1e-6fc1-4193-9c3b-98e52e987106" providerId="AD" clId="Web-{C517EC9D-A307-3E67-E66E-973005539486}"/>
    <pc:docChg chg="mod addSld delSld modSld addMainMaster delMainMaster">
      <pc:chgData name="Ikrah Tahir (2522236)" userId="S::2522236@student.uwtsd.ac.uk::dd16ec1e-6fc1-4193-9c3b-98e52e987106" providerId="AD" clId="Web-{C517EC9D-A307-3E67-E66E-973005539486}" dt="2026-10-17T12:18:58.198" v="638" actId="20577"/>
      <pc:docMkLst>
        <pc:docMk/>
      </pc:docMkLst>
      <pc:sldChg chg="modSp mod modClrScheme chgLayout">
        <pc:chgData name="Ikrah Tahir (2522236)" userId="S::2522236@student.uwtsd.ac.uk::dd16ec1e-6fc1-4193-9c3b-98e52e987106" providerId="AD" clId="Web-{C517EC9D-A307-3E67-E66E-973005539486}" dt="2026-10-17T09:27:43.110" v="48" actId="20577"/>
        <pc:sldMkLst>
          <pc:docMk/>
          <pc:sldMk cId="109857222" sldId="256"/>
        </pc:sldMkLst>
        <pc:spChg chg="mod ord">
          <ac:chgData name="Ikrah Tahir (2522236)" userId="S::2522236@student.uwtsd.ac.uk::dd16ec1e-6fc1-4193-9c3b-98e52e987106" providerId="AD" clId="Web-{C517EC9D-A307-3E67-E66E-973005539486}" dt="2026-10-17T09:27:03.311" v="4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krah Tahir (2522236)" userId="S::2522236@student.uwtsd.ac.uk::dd16ec1e-6fc1-4193-9c3b-98e52e987106" providerId="AD" clId="Web-{C517EC9D-A307-3E67-E66E-973005539486}" dt="2026-10-17T09:27:43.110" v="4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Ikrah Tahir (2522236)" userId="S::2522236@student.uwtsd.ac.uk::dd16ec1e-6fc1-4193-9c3b-98e52e987106" providerId="AD" clId="Web-{C517EC9D-A307-3E67-E66E-973005539486}" dt="2026-10-17T09:36:48.203" v="123" actId="1076"/>
        <pc:sldMkLst>
          <pc:docMk/>
          <pc:sldMk cId="1622629508" sldId="258"/>
        </pc:sldMkLst>
        <pc:spChg chg="mod">
          <ac:chgData name="Ikrah Tahir (2522236)" userId="S::2522236@student.uwtsd.ac.uk::dd16ec1e-6fc1-4193-9c3b-98e52e987106" providerId="AD" clId="Web-{C517EC9D-A307-3E67-E66E-973005539486}" dt="2026-10-17T09:29:33.960" v="67" actId="20577"/>
          <ac:spMkLst>
            <pc:docMk/>
            <pc:sldMk cId="1622629508" sldId="258"/>
            <ac:spMk id="2" creationId="{1D38DD86-66EA-6D7B-895F-286E679C0B67}"/>
          </ac:spMkLst>
        </pc:spChg>
        <pc:spChg chg="add mod">
          <ac:chgData name="Ikrah Tahir (2522236)" userId="S::2522236@student.uwtsd.ac.uk::dd16ec1e-6fc1-4193-9c3b-98e52e987106" providerId="AD" clId="Web-{C517EC9D-A307-3E67-E66E-973005539486}" dt="2026-10-17T09:33:48.201" v="90" actId="1076"/>
          <ac:spMkLst>
            <pc:docMk/>
            <pc:sldMk cId="1622629508" sldId="258"/>
            <ac:spMk id="4" creationId="{ABB547CE-AB57-F6B8-A9C3-2AFA2FD8B59F}"/>
          </ac:spMkLst>
        </pc:spChg>
        <pc:spChg chg="add mod">
          <ac:chgData name="Ikrah Tahir (2522236)" userId="S::2522236@student.uwtsd.ac.uk::dd16ec1e-6fc1-4193-9c3b-98e52e987106" providerId="AD" clId="Web-{C517EC9D-A307-3E67-E66E-973005539486}" dt="2026-10-17T09:36:41.860" v="122" actId="14100"/>
          <ac:spMkLst>
            <pc:docMk/>
            <pc:sldMk cId="1622629508" sldId="258"/>
            <ac:spMk id="5" creationId="{55232326-F555-BBAB-FF75-75977969A051}"/>
          </ac:spMkLst>
        </pc:spChg>
        <pc:spChg chg="add mod">
          <ac:chgData name="Ikrah Tahir (2522236)" userId="S::2522236@student.uwtsd.ac.uk::dd16ec1e-6fc1-4193-9c3b-98e52e987106" providerId="AD" clId="Web-{C517EC9D-A307-3E67-E66E-973005539486}" dt="2026-10-17T09:36:48.203" v="123" actId="1076"/>
          <ac:spMkLst>
            <pc:docMk/>
            <pc:sldMk cId="1622629508" sldId="258"/>
            <ac:spMk id="7" creationId="{9B12C40F-5D5C-68AE-877B-08195BA62919}"/>
          </ac:spMkLst>
        </pc:spChg>
      </pc:sldChg>
      <pc:sldChg chg="addSp delSp modSp new">
        <pc:chgData name="Ikrah Tahir (2522236)" userId="S::2522236@student.uwtsd.ac.uk::dd16ec1e-6fc1-4193-9c3b-98e52e987106" providerId="AD" clId="Web-{C517EC9D-A307-3E67-E66E-973005539486}" dt="2026-10-17T11:44:12.225" v="306" actId="14100"/>
        <pc:sldMkLst>
          <pc:docMk/>
          <pc:sldMk cId="2126233199" sldId="259"/>
        </pc:sldMkLst>
        <pc:spChg chg="mod">
          <ac:chgData name="Ikrah Tahir (2522236)" userId="S::2522236@student.uwtsd.ac.uk::dd16ec1e-6fc1-4193-9c3b-98e52e987106" providerId="AD" clId="Web-{C517EC9D-A307-3E67-E66E-973005539486}" dt="2026-10-17T09:37:47.985" v="133" actId="20577"/>
          <ac:spMkLst>
            <pc:docMk/>
            <pc:sldMk cId="2126233199" sldId="259"/>
            <ac:spMk id="2" creationId="{7D62D41B-17FA-E1FE-FC32-6F9E60B39510}"/>
          </ac:spMkLst>
        </pc:spChg>
        <pc:spChg chg="add mod">
          <ac:chgData name="Ikrah Tahir (2522236)" userId="S::2522236@student.uwtsd.ac.uk::dd16ec1e-6fc1-4193-9c3b-98e52e987106" providerId="AD" clId="Web-{C517EC9D-A307-3E67-E66E-973005539486}" dt="2026-10-17T11:42:23.166" v="291" actId="1076"/>
          <ac:spMkLst>
            <pc:docMk/>
            <pc:sldMk cId="2126233199" sldId="259"/>
            <ac:spMk id="6" creationId="{00DB9CAF-DF4A-E675-4513-7C63C972B34E}"/>
          </ac:spMkLst>
        </pc:spChg>
        <pc:spChg chg="add mod">
          <ac:chgData name="Ikrah Tahir (2522236)" userId="S::2522236@student.uwtsd.ac.uk::dd16ec1e-6fc1-4193-9c3b-98e52e987106" providerId="AD" clId="Web-{C517EC9D-A307-3E67-E66E-973005539486}" dt="2026-10-17T11:43:13.426" v="295" actId="20577"/>
          <ac:spMkLst>
            <pc:docMk/>
            <pc:sldMk cId="2126233199" sldId="259"/>
            <ac:spMk id="8" creationId="{6C52AAED-0351-719A-0768-4F3018DE3D0D}"/>
          </ac:spMkLst>
        </pc:spChg>
        <pc:spChg chg="add mod">
          <ac:chgData name="Ikrah Tahir (2522236)" userId="S::2522236@student.uwtsd.ac.uk::dd16ec1e-6fc1-4193-9c3b-98e52e987106" providerId="AD" clId="Web-{C517EC9D-A307-3E67-E66E-973005539486}" dt="2026-10-17T11:44:12.225" v="306" actId="14100"/>
          <ac:spMkLst>
            <pc:docMk/>
            <pc:sldMk cId="2126233199" sldId="259"/>
            <ac:spMk id="11" creationId="{3E184FFF-C782-375C-FBA5-CC840303BCFB}"/>
          </ac:spMkLst>
        </pc:spChg>
      </pc:sldChg>
      <pc:sldChg chg="modSp new">
        <pc:chgData name="Ikrah Tahir (2522236)" userId="S::2522236@student.uwtsd.ac.uk::dd16ec1e-6fc1-4193-9c3b-98e52e987106" providerId="AD" clId="Web-{C517EC9D-A307-3E67-E66E-973005539486}" dt="2026-10-17T12:18:49.401" v="637" actId="20577"/>
        <pc:sldMkLst>
          <pc:docMk/>
          <pc:sldMk cId="3753881381" sldId="260"/>
        </pc:sldMkLst>
        <pc:spChg chg="mod">
          <ac:chgData name="Ikrah Tahir (2522236)" userId="S::2522236@student.uwtsd.ac.uk::dd16ec1e-6fc1-4193-9c3b-98e52e987106" providerId="AD" clId="Web-{C517EC9D-A307-3E67-E66E-973005539486}" dt="2026-10-17T12:18:44.151" v="636" actId="20577"/>
          <ac:spMkLst>
            <pc:docMk/>
            <pc:sldMk cId="3753881381" sldId="260"/>
            <ac:spMk id="2" creationId="{1F979E82-E91A-305D-4543-93F52310C8DA}"/>
          </ac:spMkLst>
        </pc:spChg>
        <pc:spChg chg="mod">
          <ac:chgData name="Ikrah Tahir (2522236)" userId="S::2522236@student.uwtsd.ac.uk::dd16ec1e-6fc1-4193-9c3b-98e52e987106" providerId="AD" clId="Web-{C517EC9D-A307-3E67-E66E-973005539486}" dt="2026-10-17T12:18:49.401" v="637" actId="20577"/>
          <ac:spMkLst>
            <pc:docMk/>
            <pc:sldMk cId="3753881381" sldId="260"/>
            <ac:spMk id="3" creationId="{967BC6E1-2371-00EF-4262-A3183C72E82B}"/>
          </ac:spMkLst>
        </pc:spChg>
      </pc:sldChg>
      <pc:sldChg chg="modSp new">
        <pc:chgData name="Ikrah Tahir (2522236)" userId="S::2522236@student.uwtsd.ac.uk::dd16ec1e-6fc1-4193-9c3b-98e52e987106" providerId="AD" clId="Web-{C517EC9D-A307-3E67-E66E-973005539486}" dt="2026-10-17T12:18:58.198" v="638" actId="20577"/>
        <pc:sldMkLst>
          <pc:docMk/>
          <pc:sldMk cId="2927590142" sldId="261"/>
        </pc:sldMkLst>
        <pc:spChg chg="mod">
          <ac:chgData name="Ikrah Tahir (2522236)" userId="S::2522236@student.uwtsd.ac.uk::dd16ec1e-6fc1-4193-9c3b-98e52e987106" providerId="AD" clId="Web-{C517EC9D-A307-3E67-E66E-973005539486}" dt="2026-10-17T11:50:11.958" v="460" actId="20577"/>
          <ac:spMkLst>
            <pc:docMk/>
            <pc:sldMk cId="2927590142" sldId="261"/>
            <ac:spMk id="2" creationId="{1E6F39FC-FD76-9C3E-81FA-831E516C67DF}"/>
          </ac:spMkLst>
        </pc:spChg>
        <pc:spChg chg="mod">
          <ac:chgData name="Ikrah Tahir (2522236)" userId="S::2522236@student.uwtsd.ac.uk::dd16ec1e-6fc1-4193-9c3b-98e52e987106" providerId="AD" clId="Web-{C517EC9D-A307-3E67-E66E-973005539486}" dt="2026-10-17T12:18:58.198" v="638" actId="20577"/>
          <ac:spMkLst>
            <pc:docMk/>
            <pc:sldMk cId="2927590142" sldId="261"/>
            <ac:spMk id="3" creationId="{FDEEBB10-66CD-A152-C9AE-BC60B30F4D0F}"/>
          </ac:spMkLst>
        </pc:spChg>
      </pc:sldChg>
      <pc:sldChg chg="modSp new">
        <pc:chgData name="Ikrah Tahir (2522236)" userId="S::2522236@student.uwtsd.ac.uk::dd16ec1e-6fc1-4193-9c3b-98e52e987106" providerId="AD" clId="Web-{C517EC9D-A307-3E67-E66E-973005539486}" dt="2026-10-17T11:50:52.491" v="478" actId="20577"/>
        <pc:sldMkLst>
          <pc:docMk/>
          <pc:sldMk cId="1428167483" sldId="262"/>
        </pc:sldMkLst>
        <pc:spChg chg="mod">
          <ac:chgData name="Ikrah Tahir (2522236)" userId="S::2522236@student.uwtsd.ac.uk::dd16ec1e-6fc1-4193-9c3b-98e52e987106" providerId="AD" clId="Web-{C517EC9D-A307-3E67-E66E-973005539486}" dt="2026-10-17T11:50:52.491" v="478" actId="20577"/>
          <ac:spMkLst>
            <pc:docMk/>
            <pc:sldMk cId="1428167483" sldId="262"/>
            <ac:spMk id="2" creationId="{C1CBFD3F-49A8-3603-577B-244B572C9B04}"/>
          </ac:spMkLst>
        </pc:spChg>
      </pc:sldChg>
      <pc:sldChg chg="new">
        <pc:chgData name="Ikrah Tahir (2522236)" userId="S::2522236@student.uwtsd.ac.uk::dd16ec1e-6fc1-4193-9c3b-98e52e987106" providerId="AD" clId="Web-{C517EC9D-A307-3E67-E66E-973005539486}" dt="2026-10-17T09:37:05.579" v="126"/>
        <pc:sldMkLst>
          <pc:docMk/>
          <pc:sldMk cId="1218113196" sldId="263"/>
        </pc:sldMkLst>
      </pc:sldChg>
      <pc:sldChg chg="new">
        <pc:chgData name="Ikrah Tahir (2522236)" userId="S::2522236@student.uwtsd.ac.uk::dd16ec1e-6fc1-4193-9c3b-98e52e987106" providerId="AD" clId="Web-{C517EC9D-A307-3E67-E66E-973005539486}" dt="2026-10-17T09:37:09.250" v="127"/>
        <pc:sldMkLst>
          <pc:docMk/>
          <pc:sldMk cId="3634646268" sldId="264"/>
        </pc:sldMkLst>
      </pc:sldChg>
      <pc:sldChg chg="new">
        <pc:chgData name="Ikrah Tahir (2522236)" userId="S::2522236@student.uwtsd.ac.uk::dd16ec1e-6fc1-4193-9c3b-98e52e987106" providerId="AD" clId="Web-{C517EC9D-A307-3E67-E66E-973005539486}" dt="2026-10-17T09:37:12.657" v="128"/>
        <pc:sldMkLst>
          <pc:docMk/>
          <pc:sldMk cId="2558328260" sldId="265"/>
        </pc:sldMkLst>
      </pc:sldChg>
      <pc:sldChg chg="new">
        <pc:chgData name="Ikrah Tahir (2522236)" userId="S::2522236@student.uwtsd.ac.uk::dd16ec1e-6fc1-4193-9c3b-98e52e987106" providerId="AD" clId="Web-{C517EC9D-A307-3E67-E66E-973005539486}" dt="2026-10-17T09:37:15.579" v="129"/>
        <pc:sldMkLst>
          <pc:docMk/>
          <pc:sldMk cId="976111029" sldId="266"/>
        </pc:sldMkLst>
      </pc:sldChg>
      <pc:sldMasterChg chg="add addSldLayout modSldLayout">
        <pc:chgData name="Ikrah Tahir (2522236)" userId="S::2522236@student.uwtsd.ac.uk::dd16ec1e-6fc1-4193-9c3b-98e52e987106" providerId="AD" clId="Web-{C517EC9D-A307-3E67-E66E-973005539486}" dt="2026-10-17T09:24:02.460" v="26"/>
        <pc:sldMasterMkLst>
          <pc:docMk/>
          <pc:sldMasterMk cId="617024040" sldId="2147483713"/>
        </pc:sldMasterMkLst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2210525955" sldId="2147483714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1463923289" sldId="2147483715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3561308515" sldId="2147483716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3152423287" sldId="2147483717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980212534" sldId="2147483718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2989874354" sldId="2147483719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3642877796" sldId="2147483720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2139281750" sldId="2147483721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2751914385" sldId="2147483722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1168823358" sldId="2147483723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19502512" sldId="2147483724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2076317417" sldId="2147483725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1917665886" sldId="2147483726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2832505060" sldId="2147483727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3203224266" sldId="2147483728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3015465965" sldId="2147483729"/>
          </pc:sldLayoutMkLst>
        </pc:sldLayoutChg>
        <pc:sldLayoutChg chg="add mod replId">
          <pc:chgData name="Ikrah Tahir (2522236)" userId="S::2522236@student.uwtsd.ac.uk::dd16ec1e-6fc1-4193-9c3b-98e52e987106" providerId="AD" clId="Web-{C517EC9D-A307-3E67-E66E-973005539486}" dt="2026-10-17T09:24:02.460" v="26"/>
          <pc:sldLayoutMkLst>
            <pc:docMk/>
            <pc:sldMasterMk cId="617024040" sldId="2147483713"/>
            <pc:sldLayoutMk cId="651019596" sldId="214748373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0525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923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1308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423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0212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874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877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281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914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823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025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317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665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2505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224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5465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019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024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health.org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07417" y="2661886"/>
            <a:ext cx="6815669" cy="1515533"/>
          </a:xfrm>
          <a:noFill/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/>
                <a:cs typeface="Arial"/>
              </a:rPr>
              <a:t>Professional Development within Health </a:t>
            </a:r>
            <a:r>
              <a:rPr lang="en-GB" sz="3200">
                <a:latin typeface="Arial"/>
                <a:cs typeface="Arial"/>
              </a:rPr>
              <a:t>and Social Care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200">
                <a:latin typeface="Arial"/>
                <a:cs typeface="Arial"/>
              </a:rPr>
              <a:t>LCHS4009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60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j-lt"/>
                <a:cs typeface="Arial"/>
              </a:rPr>
              <a:t>Becoming a Healthcare Support </a:t>
            </a:r>
            <a:r>
              <a:rPr lang="en-GB" sz="3600" dirty="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j-lt"/>
                <a:cs typeface="Arial"/>
              </a:rPr>
              <a:t>Worker: A Personal SWOT Analysis</a:t>
            </a:r>
            <a:endParaRPr lang="en-GB" sz="3600" dirty="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7417" y="4491484"/>
            <a:ext cx="6815669" cy="132080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Ikrah Tahir 2522236 </a:t>
            </a:r>
          </a:p>
          <a:p>
            <a:r>
              <a:rPr lang="en-GB"/>
              <a:t>Bernice Ejiogu</a:t>
            </a:r>
          </a:p>
          <a:p>
            <a:r>
              <a:rPr lang="en-GB"/>
              <a:t>October 2026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8DD86-66EA-6D7B-895F-286E679C0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j-lt"/>
                <a:cs typeface="Arial"/>
              </a:rPr>
              <a:t>Chosen Career &amp; Live Job Advert- Healthcare Support Worker Band 2 &amp;3 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BB547CE-AB57-F6B8-A9C3-2AFA2FD8B59F}"/>
              </a:ext>
            </a:extLst>
          </p:cNvPr>
          <p:cNvSpPr/>
          <p:nvPr/>
        </p:nvSpPr>
        <p:spPr>
          <a:xfrm>
            <a:off x="819919" y="2283809"/>
            <a:ext cx="4849687" cy="3642126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Why Support Worker?</a:t>
            </a:r>
            <a:endParaRPr 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• Entry point into the NHS with clear progression (Band 2 ￫ 3 ￫ Nursing Associate ￫ RN) • Direct, meaningful patient contact – helping people at their most vulnerable</a:t>
            </a: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• Matches my values: compassion, respect, dignity, teamwork • High demand across the UK – strong employment prospects • Funded training (Care Certificate + clinical competencies) provided in-post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232326-F555-BBAB-FF75-75977969A051}"/>
              </a:ext>
            </a:extLst>
          </p:cNvPr>
          <p:cNvSpPr/>
          <p:nvPr/>
        </p:nvSpPr>
        <p:spPr>
          <a:xfrm>
            <a:off x="6515545" y="2279838"/>
            <a:ext cx="4857766" cy="354148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12C40F-5D5C-68AE-877B-08195BA62919}"/>
              </a:ext>
            </a:extLst>
          </p:cNvPr>
          <p:cNvSpPr txBox="1"/>
          <p:nvPr/>
        </p:nvSpPr>
        <p:spPr>
          <a:xfrm>
            <a:off x="6794740" y="2638246"/>
            <a:ext cx="4232694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0" i="0">
                <a:solidFill>
                  <a:srgbClr val="1F2329"/>
                </a:solidFill>
                <a:latin typeface="Arial"/>
                <a:ea typeface="ui-sans-serif"/>
                <a:cs typeface="Arial"/>
              </a:rPr>
              <a:t>Live Advert – Milton Keynes University Hospital NHS FT</a:t>
            </a:r>
            <a:endParaRPr lang="en-US" sz="1400">
              <a:solidFill>
                <a:srgbClr val="1F2329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dirty="0">
              <a:solidFill>
                <a:srgbClr val="1F2329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400" dirty="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Role: Healthcare Support Worker (Band 2/3 Development) Employer: Milton Keynes University Hospital NHS FT Location: Medicine &amp; Surgery wards, Milton Keynes Salary: £25,272 – £27,476 p.a. (pro rata) + unsocial hours </a:t>
            </a:r>
            <a:r>
              <a:rPr lang="en-US" sz="1400" dirty="0" err="1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Hours</a:t>
            </a:r>
            <a:r>
              <a:rPr lang="en-US" sz="1400" dirty="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: 37.5 </a:t>
            </a:r>
            <a:r>
              <a:rPr lang="en-US" sz="1400" dirty="0" err="1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hrs</a:t>
            </a:r>
            <a:r>
              <a:rPr lang="en-US" sz="1400" dirty="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/week – full/part-time, flexible, bank options Job ref: 430-MED26-911A HCSY Closing date: 1 November 2026 (may close early) Interview date: 19 November 2026 Progression: Band 2 ￫ Band 3 after Care Certificate (12 </a:t>
            </a:r>
            <a:r>
              <a:rPr lang="en-US" sz="1400" dirty="0" err="1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wks</a:t>
            </a:r>
            <a:r>
              <a:rPr lang="en-US" sz="1400" dirty="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) + 6-month probation</a:t>
            </a:r>
            <a:endParaRPr lang="en-US" sz="1400">
              <a:latin typeface="Arial"/>
              <a:cs typeface="Arial"/>
            </a:endParaRPr>
          </a:p>
          <a:p>
            <a:endParaRPr lang="en-US" dirty="0">
              <a:solidFill>
                <a:srgbClr val="1F2329"/>
              </a:solidFill>
              <a:latin typeface="ui-sans-serif"/>
            </a:endParaRPr>
          </a:p>
          <a:p>
            <a:endParaRPr lang="en-US" dirty="0">
              <a:solidFill>
                <a:srgbClr val="1F2329"/>
              </a:solidFill>
              <a:latin typeface="ui-sans-serif"/>
            </a:endParaRPr>
          </a:p>
          <a:p>
            <a:endParaRPr lang="en-US" dirty="0">
              <a:solidFill>
                <a:srgbClr val="1F2329"/>
              </a:solidFill>
              <a:latin typeface="ui-sans-serif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62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2D41B-17FA-E1FE-FC32-6F9E60B39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solidFill>
                  <a:srgbClr val="1F2329"/>
                </a:solidFill>
                <a:highlight>
                  <a:srgbClr val="FFFFFF"/>
                </a:highlight>
                <a:latin typeface="Arial"/>
                <a:ea typeface="+mj-lt"/>
                <a:cs typeface="Arial"/>
              </a:rPr>
              <a:t>Job Requirements – Person Specification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0DB9CAF-DF4A-E675-4513-7C63C972B34E}"/>
              </a:ext>
            </a:extLst>
          </p:cNvPr>
          <p:cNvSpPr/>
          <p:nvPr/>
        </p:nvSpPr>
        <p:spPr>
          <a:xfrm>
            <a:off x="758029" y="2396911"/>
            <a:ext cx="5543910" cy="420366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/>
                <a:cs typeface="Arial"/>
              </a:rPr>
              <a:t>Essenti</a:t>
            </a: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al Criteria</a:t>
            </a: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• GCSE / Functional Skills Maths &amp; English (or equivalent) 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Care Certificate (or willing to complete within 12 weeks) •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Experience working in a care setting 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Caring in a professional manner 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 Self-motivated &amp; enthusiastic; committed to caring for people of all ages 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Clear spoken &amp; written English 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 Able to show care, empathy &amp; respect to patients &amp; families 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Treat everyone with respect, courtesy &amp; kindness</a:t>
            </a:r>
            <a:endParaRPr lang="en-GB" sz="1400" dirty="0">
              <a:solidFill>
                <a:schemeClr val="tx1"/>
              </a:solidFill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8" name="Rectangle: Rounded Corners 7" descr=" Key Duties &amp; Desirable Criteria​&#10;&#10;  Patient observations: BP, pulse, temperature, oxygen sats ​&#10;&#10;Blood glucose monitoring; accurate record-keeping ​&#10;&#10; Support with washing, dressing, eating, mobility ​&#10;&#10;Admissions, discharges, escorting patients ​&#10;&#10; Emotional support to patients &amp; families ​&#10;&#10;Desirable: previous NHS experience ​&#10;&#10;Desirable: previous care-setting experience ​">
            <a:extLst>
              <a:ext uri="{FF2B5EF4-FFF2-40B4-BE49-F238E27FC236}">
                <a16:creationId xmlns:a16="http://schemas.microsoft.com/office/drawing/2014/main" id="{6C52AAED-0351-719A-0768-4F3018DE3D0D}"/>
              </a:ext>
            </a:extLst>
          </p:cNvPr>
          <p:cNvSpPr/>
          <p:nvPr/>
        </p:nvSpPr>
        <p:spPr>
          <a:xfrm>
            <a:off x="6763657" y="2583542"/>
            <a:ext cx="4659085" cy="4034971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184FFF-C782-375C-FBA5-CC840303BCFB}"/>
              </a:ext>
            </a:extLst>
          </p:cNvPr>
          <p:cNvSpPr txBox="1"/>
          <p:nvPr/>
        </p:nvSpPr>
        <p:spPr>
          <a:xfrm>
            <a:off x="6757358" y="2940170"/>
            <a:ext cx="4859548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1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 Key Duties &amp; Desirable Criteria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  Patient observations: BP, pulse, temperature, oxygen sats 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Blood glucose monitoring; accurate record-keeping 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 Support with washing, dressing, eating, mobility 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Admissions, discharges, escorting patients 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 Emotional support to patients &amp; families 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Desirable: previous NHS experience 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lnSpc>
                <a:spcPct val="150000"/>
              </a:lnSpc>
              <a:buFont typeface="Arial,Sans-Serif"/>
              <a:buChar char="•"/>
            </a:pPr>
            <a:r>
              <a:rPr lang="en-GB" sz="1400" b="0" i="0" u="none" strike="noStrike" baseline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Desirable: previous care-setting experience </a:t>
            </a:r>
            <a:r>
              <a:rPr lang="en-GB"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33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79E82-E91A-305D-4543-93F52310C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Strengths- what I bring to the role?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BC6E1-2371-00EF-4262-A3183C72E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Empathy and Compassionate- 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On my work-experience placement I regularly sat with anxious patients and listened; I naturally put people at ease – directly meets the 'care, empathy &amp; respect' criterion.</a:t>
            </a:r>
            <a:endParaRPr 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Strong Teamwork &amp;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Collaboration- 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In group assignments and on placement I worked effectively with nurses, HCAs and physiotherapists; matches the ward-based MDT working the role requires.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Self-motivated and committed to learning- 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Balancing this course with part-time work shows motivation; I actively seek feedback – meets 'self-motivated &amp; enthusiastic' and supports ongoing CPD.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Clear Written &amp; Spoken English- 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Essays and presentations demonstrate communication skills; essential for accurate record-keeping and handovers.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Resilience &amp; Patience-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I stay calm under pressure and persist with difficult tasks – vital on a busy acute ward.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881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F39FC-FD76-9C3E-81FA-831E516C6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/>
                <a:cs typeface="Arial"/>
              </a:rPr>
              <a:t>Weaknesses</a:t>
            </a:r>
            <a:r>
              <a:rPr lang="en-GB" sz="3200">
                <a:latin typeface="Arial"/>
                <a:cs typeface="Arial"/>
              </a:rPr>
              <a:t>- Against the Person Specification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EBB10-66CD-A152-C9AE-BC60B30F4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73587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Care Certificate not yet completed- an essential criteria (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takes 12 weeks to complete) not yet completed 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Limited paid care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setting experience- 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No clinical observations skills yet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Limited confidence in fast paced acute wards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Confidence with numerical clinical tasks</a:t>
            </a:r>
          </a:p>
          <a:p>
            <a:pPr>
              <a:lnSpc>
                <a:spcPct val="150000"/>
              </a:lnSpc>
              <a:buSzPct val="114999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7590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BFD3F-49A8-3603-577B-244B572C9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Opportunities- How I can grow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71954-7321-C47D-8BF1-5BBB19729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1. Funded in-post </a:t>
            </a: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training- The role itself funds the Care Certificate + clinical competencies – I can turn my biggest weakness into a qualification within 12 weeks.</a:t>
            </a:r>
            <a:endParaRPr lang="en-GB" sz="14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2. Clear progression pathway-  Band 2 ￫ 3 ￫ Nursing Associate (</a:t>
            </a:r>
            <a:r>
              <a:rPr lang="en-GB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FdSc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) ￫ Registered Nurse degree apprenticeship – I can earn while I learn and progress without tuition debt.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3. High national demand for HCSWs-  Thousands of live vacancies across NHS and social care – I can choose location, speciality and trust, and negotiate flexibility.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4. College / university support- Careers service CV workshops, mock interviews, volunteering brokerage and DBS support – directly improves my application success.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5. NHS benefits &amp; flexible working- Pension, annual leave, flexible/part-time/bank options let me balance further study with work.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28167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9C24D-445C-B4B4-3E97-E4C7BC017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Threats- External risks to manage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308F3-48E3-8AC6-39AA-E7B2FD704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400" b="1">
                <a:latin typeface="Arial"/>
                <a:ea typeface="ui-sans-serif"/>
                <a:cs typeface="Arial"/>
              </a:rPr>
              <a:t> High competition &amp; early closure</a:t>
            </a:r>
            <a:r>
              <a:rPr lang="en-GB" sz="1400">
                <a:latin typeface="Arial"/>
                <a:ea typeface="ui-sans-serif"/>
                <a:cs typeface="Arial"/>
              </a:rPr>
              <a:t> The advert states vacancies may close early once sufficient applications are received; many applicants per post.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 b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NHS workload &amp; staffing pressures</a:t>
            </a: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Busy, understaffed wards increase stress and burnout risk for new starters.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 b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Relatively low starting salary (Band 2)</a:t>
            </a: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£25,272 pro rata may stretch with travel and living costs, especially in higher-cost areas.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 b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Enhanced DBS check</a:t>
            </a: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required Must pass; any past issues could delay or block appointment.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 b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Physical demands of the role</a:t>
            </a: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Long shifts, moving &amp; handling, risk of musculoskeletal injury – requires fitness and training.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endParaRPr lang="en-GB" sz="1200" dirty="0">
              <a:solidFill>
                <a:srgbClr val="000000"/>
              </a:solidFill>
              <a:latin typeface="Garamond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18113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E11B2-B3E4-3BF2-4376-27885E677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Action plan-  using strengths to succeed 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3D29BF2-4A13-52A0-9BBA-430F649280BE}"/>
              </a:ext>
            </a:extLst>
          </p:cNvPr>
          <p:cNvSpPr/>
          <p:nvPr/>
        </p:nvSpPr>
        <p:spPr>
          <a:xfrm>
            <a:off x="287867" y="1906693"/>
            <a:ext cx="4006426" cy="467021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Overcome weaknesses </a:t>
            </a:r>
            <a:endParaRPr lang="en-GB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Self-motivation ￫ start Care Certificate </a:t>
            </a:r>
            <a:r>
              <a:rPr lang="en-GB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elearning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now via NHS Learning Hub, before applying.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Communication skills ￫ secure voluntary </a:t>
            </a:r>
            <a:r>
              <a:rPr lang="en-GB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carehome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placement; use empathy to build rapport and gain a reference, closing the experience gap.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Academic study ￫ practise fluid-balance and observation calculations with course materials.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Teamwork ￫ shadow a current HCA for a day to build confidence in the ward environment.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24D961E-9C00-2148-95BF-E17E65243368}"/>
              </a:ext>
            </a:extLst>
          </p:cNvPr>
          <p:cNvSpPr/>
          <p:nvPr/>
        </p:nvSpPr>
        <p:spPr>
          <a:xfrm>
            <a:off x="4304453" y="1913466"/>
            <a:ext cx="4026746" cy="46736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Minimise threats 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Self-motivation + careers service ￫ apply early, tailored CV, mock interview – beat early closure &amp; competition.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Resilience ￫ build peer support network; use NHS EAP &amp; wellbeing programme to prevent burnout.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Teamwork ￫ apply to multiple trusts simultaneously to widen options and negotiate location/salary.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• Commitment to learning ￫ complete moving &amp; handling training and maintain fitness to reduce injury risk.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5A84781-7D1E-A02E-4A8F-B3DF3B939678}"/>
              </a:ext>
            </a:extLst>
          </p:cNvPr>
          <p:cNvSpPr/>
          <p:nvPr/>
        </p:nvSpPr>
        <p:spPr>
          <a:xfrm>
            <a:off x="8331199" y="1903306"/>
            <a:ext cx="4040293" cy="466005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Utilise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 opportunities 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• Learning strength + funded training ￫ complete Care Certificate early and progress from Band 2 to 3 fast.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• Academic ability + apprenticeship route ￫ start Nursing Associate </a:t>
            </a:r>
            <a:r>
              <a:rPr lang="en-GB" sz="14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FdSc</a:t>
            </a: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while working, then RN degree apprenticeship.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• High demand + communication skills ￫ choose between offers, negotiate part-time </a:t>
            </a:r>
            <a:r>
              <a:rPr lang="en-GB" sz="14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studyfriendly</a:t>
            </a: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rotas.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• Teamwork + NHS flexible working ￫ combine bank shifts with study to boost income and experience.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4646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B3FC9-9181-09AA-85F6-9B4210EA0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Conclusion- My career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EE0D8-AB92-35B2-9759-105049C2D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I meet the core values-based criteria already: compassion, communication, teamwork, self-motivation and resilience. </a:t>
            </a:r>
            <a:endParaRPr lang="en-GB" sz="1400">
              <a:solidFill>
                <a:srgbClr val="262626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My gaps (Care Certificate, care experience, clinical skills) are all fully funded and trainable in-post – they are gaps, not barriers. </a:t>
            </a:r>
            <a:endParaRPr lang="en-GB" sz="1400">
              <a:solidFill>
                <a:srgbClr val="262626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Immediate actions: start Care Certificate e-learning, book a volunteering placement, apply early to multiple trusts, use careers service mock interviews. </a:t>
            </a:r>
            <a:endParaRPr lang="en-GB" sz="1400">
              <a:solidFill>
                <a:srgbClr val="262626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Medium-term: complete Band 2→3 progression, start Nursing Associate foundation degree. </a:t>
            </a:r>
            <a:endParaRPr lang="en-GB" sz="1400">
              <a:solidFill>
                <a:srgbClr val="262626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Long-term: Registered Nurse via degree apprenticeship – a sustainable, debt-free career pathway in the NHS. </a:t>
            </a:r>
            <a:endParaRPr lang="en-GB" sz="1400">
              <a:solidFill>
                <a:srgbClr val="262626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The live MKUH advert is realistic and achievable for me within 6–12 months, with the right preparation</a:t>
            </a:r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8328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DDBB8-F978-4589-341B-B51113B5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55FC-A9D0-94D2-40A2-218B401D7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NHS Jobs (2026) Healthcare Support Worker, Band 2/3 Development Role, Milton Keynes University Hospital NHS Foundation Trust. Available </a:t>
            </a:r>
            <a:r>
              <a:rPr lang="en-GB" sz="14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at:https</a:t>
            </a: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://www.nhsjobs.com (Job ref: 430-MED26-911A HCSY). Accessed 17 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October 2026.</a:t>
            </a:r>
            <a:endParaRPr lang="en-GB" sz="1400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Health Education England / Skills for Health (2024) The Care Certificate: Standards for Health and Social Care Workers. Bristol: Skills for </a:t>
            </a:r>
            <a:r>
              <a:rPr lang="en-GB" sz="14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Health.Available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 at: </a:t>
            </a: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https://www.skillsforhealth.org.uk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The King's Fund (2025) The NHS workforce: healthcare support workers and the social care workforce. London: The King's Fund. Available </a:t>
            </a:r>
            <a:r>
              <a:rPr lang="en-GB" sz="14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at:https</a:t>
            </a: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://www.kingsfund.org.uk</a:t>
            </a:r>
          </a:p>
          <a:p>
            <a:pPr>
              <a:lnSpc>
                <a:spcPct val="150000"/>
              </a:lnSpc>
              <a:buSzPct val="114999"/>
            </a:pP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Arial"/>
              </a:rPr>
              <a:t>NHS Employers (2024) Agenda for Change pay rates and bands. London: NHS Employers. </a:t>
            </a: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Available at: https://www.nhsemployers.org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61110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Professional Development within Health and Social Care LCHS4009 Becoming a Healthcare Support Worker: A Personal SWOT Analysis</vt:lpstr>
      <vt:lpstr>Chosen Career &amp; Live Job Advert- Healthcare Support Worker Band 2 &amp;3 </vt:lpstr>
      <vt:lpstr>Job Requirements – Person Specification</vt:lpstr>
      <vt:lpstr>Strengths- what I bring to the role?</vt:lpstr>
      <vt:lpstr>Weaknesses- Against the Person Specification </vt:lpstr>
      <vt:lpstr>Opportunities- How I can grow</vt:lpstr>
      <vt:lpstr>Threats- External risks to manage </vt:lpstr>
      <vt:lpstr>Action plan-  using strengths to succeed </vt:lpstr>
      <vt:lpstr>Conclusion- My career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421</cp:revision>
  <dcterms:created xsi:type="dcterms:W3CDTF">2026-10-17T09:12:52Z</dcterms:created>
  <dcterms:modified xsi:type="dcterms:W3CDTF">2026-10-19T16:34:03Z</dcterms:modified>
</cp:coreProperties>
</file>