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66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355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8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0328B5-D34F-4539-AA98-F2FCC42E34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E6EF98-3077-48B4-825C-33A60D56724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3E97A3-1602-46F8-BE24-1A067C7905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3C16AD-286E-4406-A295-EDE750A743C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3A3A1F-4FC9-43B8-85D9-EFDE6E0B652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D37646-6415-4949-A67B-249658BD1D7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EAC00A-6B40-443F-BCAF-25BEC9831D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2466A6-F2EE-4F84-AB14-10EB6EB707C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E59CDC-E6CD-4C4A-A5AD-0A090E0C7B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58DA09-A1D3-4B8F-8D9B-9DBA29970C9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3765B1-7E72-420B-BE3B-535B2297B4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B691B43-841F-44EE-A123-FB3B678E4EE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5A75981D-8B1F-465C-9403-3F886676683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1 and 2 Digit Addition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Quickly add each list of numbers.</a:t>
            </a:r>
            <a:endParaRPr lang="en-US" sz="3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 animBg="1"/>
      <p:bldP spid="5017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4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22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21" name="Line 25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3" name="Text Box 27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8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9702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2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32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26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5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42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50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9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53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74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3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4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797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68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798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3799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7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8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102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22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1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2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84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846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6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165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6870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9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0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3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187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7894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3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4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113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8918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7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8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165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9942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1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2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147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0966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5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6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89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130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990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9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0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89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2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173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3014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3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4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149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4038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7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8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126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5062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1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2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32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175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6086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5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6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08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225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7110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9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0" name="AutoShape 2"/>
          <p:cNvSpPr>
            <a:spLocks noChangeArrowheads="1"/>
          </p:cNvSpPr>
          <p:nvPr/>
        </p:nvSpPr>
        <p:spPr bwMode="auto">
          <a:xfrm>
            <a:off x="1778000" y="258763"/>
            <a:ext cx="5592763" cy="62944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 bwMode="auto">
          <a:xfrm>
            <a:off x="2516188" y="617538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 bwMode="auto">
          <a:xfrm>
            <a:off x="2516188" y="2022475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87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 bwMode="auto">
          <a:xfrm>
            <a:off x="2516188" y="5014913"/>
            <a:ext cx="35242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195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8134" name="Line 6"/>
          <p:cNvSpPr>
            <a:spLocks noChangeShapeType="1"/>
          </p:cNvSpPr>
          <p:nvPr/>
        </p:nvSpPr>
        <p:spPr bwMode="auto">
          <a:xfrm flipH="1">
            <a:off x="2527300" y="4787900"/>
            <a:ext cx="41783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1881188" y="3429000"/>
            <a:ext cx="1031875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2516188" y="3429000"/>
            <a:ext cx="3524250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43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3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119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24</cp:revision>
  <dcterms:created xsi:type="dcterms:W3CDTF">2006-03-03T16:34:11Z</dcterms:created>
  <dcterms:modified xsi:type="dcterms:W3CDTF">2011-11-25T20:24:28Z</dcterms:modified>
</cp:coreProperties>
</file>