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</p:sldIdLst>
  <p:sldSz cx="12192000" cy="6858000"/>
  <p:notesSz cx="6724650" cy="97742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16" d="100"/>
          <a:sy n="116" d="100"/>
        </p:scale>
        <p:origin x="336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6576F1-B14A-4149-8779-BB5F729802C9}" type="datetimeFigureOut">
              <a:rPr lang="en-GB" smtClean="0"/>
              <a:t>09/05/2019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9CACD1-D84A-431A-A0E1-4CC7AA1DE6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73995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6576F1-B14A-4149-8779-BB5F729802C9}" type="datetimeFigureOut">
              <a:rPr lang="en-GB" smtClean="0"/>
              <a:t>09/05/2019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9CACD1-D84A-431A-A0E1-4CC7AA1DE6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481797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6576F1-B14A-4149-8779-BB5F729802C9}" type="datetimeFigureOut">
              <a:rPr lang="en-GB" smtClean="0"/>
              <a:t>09/05/2019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9CACD1-D84A-431A-A0E1-4CC7AA1DE6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990910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6576F1-B14A-4149-8779-BB5F729802C9}" type="datetimeFigureOut">
              <a:rPr lang="en-GB" smtClean="0"/>
              <a:t>09/05/2019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9CACD1-D84A-431A-A0E1-4CC7AA1DE6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01103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6576F1-B14A-4149-8779-BB5F729802C9}" type="datetimeFigureOut">
              <a:rPr lang="en-GB" smtClean="0"/>
              <a:t>09/05/2019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9CACD1-D84A-431A-A0E1-4CC7AA1DE6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55481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6576F1-B14A-4149-8779-BB5F729802C9}" type="datetimeFigureOut">
              <a:rPr lang="en-GB" smtClean="0"/>
              <a:t>09/05/2019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9CACD1-D84A-431A-A0E1-4CC7AA1DE6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36266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6576F1-B14A-4149-8779-BB5F729802C9}" type="datetimeFigureOut">
              <a:rPr lang="en-GB" smtClean="0"/>
              <a:t>09/05/2019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9CACD1-D84A-431A-A0E1-4CC7AA1DE6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79423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6576F1-B14A-4149-8779-BB5F729802C9}" type="datetimeFigureOut">
              <a:rPr lang="en-GB" smtClean="0"/>
              <a:t>09/05/2019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9CACD1-D84A-431A-A0E1-4CC7AA1DE6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770257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6576F1-B14A-4149-8779-BB5F729802C9}" type="datetimeFigureOut">
              <a:rPr lang="en-GB" smtClean="0"/>
              <a:t>09/05/2019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9CACD1-D84A-431A-A0E1-4CC7AA1DE6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736448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6576F1-B14A-4149-8779-BB5F729802C9}" type="datetimeFigureOut">
              <a:rPr lang="en-GB" smtClean="0"/>
              <a:t>09/05/2019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9CACD1-D84A-431A-A0E1-4CC7AA1DE6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90565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6576F1-B14A-4149-8779-BB5F729802C9}" type="datetimeFigureOut">
              <a:rPr lang="en-GB" smtClean="0"/>
              <a:t>09/05/2019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9CACD1-D84A-431A-A0E1-4CC7AA1DE6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47027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F6576F1-B14A-4149-8779-BB5F729802C9}" type="datetimeFigureOut">
              <a:rPr lang="en-GB" smtClean="0"/>
              <a:t>09/05/2019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A9CACD1-D84A-431A-A0E1-4CC7AA1DE6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21426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0773" y="123695"/>
            <a:ext cx="4795581" cy="2081367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06312" y="123695"/>
            <a:ext cx="3805881" cy="253264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3654" y="2302091"/>
            <a:ext cx="3934880" cy="2618484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21554" y="2779885"/>
            <a:ext cx="3968136" cy="2640614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226937" y="421674"/>
            <a:ext cx="2676525" cy="1714500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09227" y="5544049"/>
            <a:ext cx="4743450" cy="962025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764737" y="2831896"/>
            <a:ext cx="3138725" cy="20886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2423084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5330" y="70407"/>
            <a:ext cx="3508160" cy="1982873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9450" y="70407"/>
            <a:ext cx="3426939" cy="2566897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801232" y="153686"/>
            <a:ext cx="2887876" cy="3242049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9495" y="2351002"/>
            <a:ext cx="2959829" cy="3235162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096263" y="3197697"/>
            <a:ext cx="2840639" cy="28406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084506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77</TotalTime>
  <Words>0</Words>
  <Application>Microsoft Office PowerPoint</Application>
  <PresentationFormat>Widescreen</PresentationFormat>
  <Paragraphs>0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Laura James</dc:creator>
  <cp:lastModifiedBy>Laura James</cp:lastModifiedBy>
  <cp:revision>1</cp:revision>
  <cp:lastPrinted>2019-05-09T12:09:57Z</cp:lastPrinted>
  <dcterms:created xsi:type="dcterms:W3CDTF">2019-05-09T12:09:23Z</dcterms:created>
  <dcterms:modified xsi:type="dcterms:W3CDTF">2019-05-09T13:26:34Z</dcterms:modified>
</cp:coreProperties>
</file>