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0" r:id="rId4"/>
    <p:sldId id="263" r:id="rId5"/>
    <p:sldId id="256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22C35-7349-4618-8F08-C8BD8F11DA3F}" type="datetimeFigureOut">
              <a:rPr lang="en-GB" smtClean="0"/>
              <a:t>09/02/2012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4072-952F-4720-ACAE-ABEC2EC0B92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22C35-7349-4618-8F08-C8BD8F11DA3F}" type="datetimeFigureOut">
              <a:rPr lang="en-GB" smtClean="0"/>
              <a:t>09/02/2012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4072-952F-4720-ACAE-ABEC2EC0B92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22C35-7349-4618-8F08-C8BD8F11DA3F}" type="datetimeFigureOut">
              <a:rPr lang="en-GB" smtClean="0"/>
              <a:t>09/02/2012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4072-952F-4720-ACAE-ABEC2EC0B92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22C35-7349-4618-8F08-C8BD8F11DA3F}" type="datetimeFigureOut">
              <a:rPr lang="en-GB" smtClean="0"/>
              <a:t>09/02/2012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4072-952F-4720-ACAE-ABEC2EC0B92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22C35-7349-4618-8F08-C8BD8F11DA3F}" type="datetimeFigureOut">
              <a:rPr lang="en-GB" smtClean="0"/>
              <a:t>09/02/2012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4072-952F-4720-ACAE-ABEC2EC0B92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22C35-7349-4618-8F08-C8BD8F11DA3F}" type="datetimeFigureOut">
              <a:rPr lang="en-GB" smtClean="0"/>
              <a:t>09/02/2012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4072-952F-4720-ACAE-ABEC2EC0B92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22C35-7349-4618-8F08-C8BD8F11DA3F}" type="datetimeFigureOut">
              <a:rPr lang="en-GB" smtClean="0"/>
              <a:t>09/02/2012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4072-952F-4720-ACAE-ABEC2EC0B92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22C35-7349-4618-8F08-C8BD8F11DA3F}" type="datetimeFigureOut">
              <a:rPr lang="en-GB" smtClean="0"/>
              <a:t>09/02/2012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4072-952F-4720-ACAE-ABEC2EC0B92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22C35-7349-4618-8F08-C8BD8F11DA3F}" type="datetimeFigureOut">
              <a:rPr lang="en-GB" smtClean="0"/>
              <a:t>09/02/2012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4072-952F-4720-ACAE-ABEC2EC0B92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22C35-7349-4618-8F08-C8BD8F11DA3F}" type="datetimeFigureOut">
              <a:rPr lang="en-GB" smtClean="0"/>
              <a:t>09/02/2012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4072-952F-4720-ACAE-ABEC2EC0B92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22C35-7349-4618-8F08-C8BD8F11DA3F}" type="datetimeFigureOut">
              <a:rPr lang="en-GB" smtClean="0"/>
              <a:t>09/02/2012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54072-952F-4720-ACAE-ABEC2EC0B92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B22C35-7349-4618-8F08-C8BD8F11DA3F}" type="datetimeFigureOut">
              <a:rPr lang="en-GB" smtClean="0"/>
              <a:t>09/02/2012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D54072-952F-4720-ACAE-ABEC2EC0B92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67744" y="1988840"/>
            <a:ext cx="427232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 smtClean="0">
                <a:latin typeface="Albertus" pitchFamily="34" charset="0"/>
              </a:rPr>
              <a:t>The Flood </a:t>
            </a:r>
            <a:endParaRPr lang="en-GB" sz="6600" dirty="0">
              <a:latin typeface="Albertus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e_Deluge_Michelangel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124744"/>
            <a:ext cx="8515347" cy="417646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noah flore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6262" y="200025"/>
            <a:ext cx="7991475" cy="64579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75656" y="2636912"/>
            <a:ext cx="6860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smtClean="0">
                <a:latin typeface="Albertus" pitchFamily="34" charset="0"/>
              </a:rPr>
              <a:t>Poussin,The</a:t>
            </a:r>
            <a:r>
              <a:rPr lang="en-GB" sz="3600" dirty="0" smtClean="0">
                <a:latin typeface="Albertus" pitchFamily="34" charset="0"/>
              </a:rPr>
              <a:t> Four Seasons</a:t>
            </a:r>
            <a:endParaRPr lang="en-GB" sz="3600" dirty="0">
              <a:latin typeface="Albertus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poussin sprin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90612" y="890587"/>
            <a:ext cx="6962775" cy="507682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oussin summ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1641668"/>
            <a:ext cx="5400600" cy="394264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oussin autu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83372"/>
            <a:ext cx="9144000" cy="669125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oussin wint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5820" y="404664"/>
            <a:ext cx="7819872" cy="576064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5</Words>
  <Application>Microsoft Office PowerPoint</Application>
  <PresentationFormat>On-screen Show (4:3)</PresentationFormat>
  <Paragraphs>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sa002</dc:creator>
  <cp:lastModifiedBy>sa002</cp:lastModifiedBy>
  <cp:revision>1</cp:revision>
  <dcterms:created xsi:type="dcterms:W3CDTF">2012-02-09T12:53:15Z</dcterms:created>
  <dcterms:modified xsi:type="dcterms:W3CDTF">2012-02-09T13:02:56Z</dcterms:modified>
</cp:coreProperties>
</file>